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688" r:id="rId2"/>
    <p:sldMasterId id="2147483675" r:id="rId3"/>
  </p:sldMasterIdLst>
  <p:notesMasterIdLst>
    <p:notesMasterId r:id="rId20"/>
  </p:notesMasterIdLst>
  <p:handoutMasterIdLst>
    <p:handoutMasterId r:id="rId21"/>
  </p:handoutMasterIdLst>
  <p:sldIdLst>
    <p:sldId id="627" r:id="rId4"/>
    <p:sldId id="672" r:id="rId5"/>
    <p:sldId id="682" r:id="rId6"/>
    <p:sldId id="686" r:id="rId7"/>
    <p:sldId id="687" r:id="rId8"/>
    <p:sldId id="688" r:id="rId9"/>
    <p:sldId id="689" r:id="rId10"/>
    <p:sldId id="690" r:id="rId11"/>
    <p:sldId id="691" r:id="rId12"/>
    <p:sldId id="695" r:id="rId13"/>
    <p:sldId id="697" r:id="rId14"/>
    <p:sldId id="692" r:id="rId15"/>
    <p:sldId id="693" r:id="rId16"/>
    <p:sldId id="694" r:id="rId17"/>
    <p:sldId id="642" r:id="rId18"/>
    <p:sldId id="698" r:id="rId19"/>
  </p:sldIdLst>
  <p:sldSz cx="9144000" cy="6858000" type="screen4x3"/>
  <p:notesSz cx="6669088" cy="9928225"/>
  <p:defaultTextStyle>
    <a:defPPr>
      <a:defRPr lang="en-US"/>
    </a:defPPr>
    <a:lvl1pPr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1pPr>
    <a:lvl2pPr marL="4572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2pPr>
    <a:lvl3pPr marL="9144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3pPr>
    <a:lvl4pPr marL="13716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4pPr>
    <a:lvl5pPr marL="18288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5pPr>
    <a:lvl6pPr marL="22860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6pPr>
    <a:lvl7pPr marL="27432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7pPr>
    <a:lvl8pPr marL="32004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8pPr>
    <a:lvl9pPr marL="36576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ristina Herrero Ligero" initials="CH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222061"/>
    <a:srgbClr val="0404E6"/>
    <a:srgbClr val="F26200"/>
    <a:srgbClr val="262673"/>
    <a:srgbClr val="FF6600"/>
    <a:srgbClr val="D16D09"/>
    <a:srgbClr val="D15509"/>
    <a:srgbClr val="FF330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86" autoAdjust="0"/>
    <p:restoredTop sz="88620" autoAdjust="0"/>
  </p:normalViewPr>
  <p:slideViewPr>
    <p:cSldViewPr>
      <p:cViewPr varScale="1">
        <p:scale>
          <a:sx n="65" d="100"/>
          <a:sy n="65" d="100"/>
        </p:scale>
        <p:origin x="67" y="17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ÁSQUEZ SAN MARTÍN, ANTONIA IGNACIA" userId="S::antvassan@alu.edu.gva.es::a3e00379-7eb2-4a9c-8cd5-a780ca57266f" providerId="AD" clId="Web-{8E9ED9ED-3556-AF41-890D-95FFA193CC9F}"/>
    <pc:docChg chg="addSld delSld modSld">
      <pc:chgData name="VÁSQUEZ SAN MARTÍN, ANTONIA IGNACIA" userId="S::antvassan@alu.edu.gva.es::a3e00379-7eb2-4a9c-8cd5-a780ca57266f" providerId="AD" clId="Web-{8E9ED9ED-3556-AF41-890D-95FFA193CC9F}" dt="2021-06-27T21:36:45.222" v="260" actId="20577"/>
      <pc:docMkLst>
        <pc:docMk/>
      </pc:docMkLst>
      <pc:sldChg chg="addSp delSp modSp">
        <pc:chgData name="VÁSQUEZ SAN MARTÍN, ANTONIA IGNACIA" userId="S::antvassan@alu.edu.gva.es::a3e00379-7eb2-4a9c-8cd5-a780ca57266f" providerId="AD" clId="Web-{8E9ED9ED-3556-AF41-890D-95FFA193CC9F}" dt="2021-06-27T21:26:00.880" v="233" actId="1076"/>
        <pc:sldMkLst>
          <pc:docMk/>
          <pc:sldMk cId="1871499354" sldId="691"/>
        </pc:sldMkLst>
        <pc:graphicFrameChg chg="add mod modGraphic">
          <ac:chgData name="VÁSQUEZ SAN MARTÍN, ANTONIA IGNACIA" userId="S::antvassan@alu.edu.gva.es::a3e00379-7eb2-4a9c-8cd5-a780ca57266f" providerId="AD" clId="Web-{8E9ED9ED-3556-AF41-890D-95FFA193CC9F}" dt="2021-06-27T21:26:00.880" v="233" actId="1076"/>
          <ac:graphicFrameMkLst>
            <pc:docMk/>
            <pc:sldMk cId="1871499354" sldId="691"/>
            <ac:graphicFrameMk id="2" creationId="{7F44CCA2-E5A7-44B6-851F-CFB646841F7D}"/>
          </ac:graphicFrameMkLst>
        </pc:graphicFrameChg>
        <pc:picChg chg="del">
          <ac:chgData name="VÁSQUEZ SAN MARTÍN, ANTONIA IGNACIA" userId="S::antvassan@alu.edu.gva.es::a3e00379-7eb2-4a9c-8cd5-a780ca57266f" providerId="AD" clId="Web-{8E9ED9ED-3556-AF41-890D-95FFA193CC9F}" dt="2021-06-27T20:07:19.890" v="39"/>
          <ac:picMkLst>
            <pc:docMk/>
            <pc:sldMk cId="1871499354" sldId="691"/>
            <ac:picMk id="11" creationId="{EF02AEDB-2BD3-42D2-9CCF-8C73598BE7C3}"/>
          </ac:picMkLst>
        </pc:picChg>
      </pc:sldChg>
      <pc:sldChg chg="addSp delSp modSp add replId">
        <pc:chgData name="VÁSQUEZ SAN MARTÍN, ANTONIA IGNACIA" userId="S::antvassan@alu.edu.gva.es::a3e00379-7eb2-4a9c-8cd5-a780ca57266f" providerId="AD" clId="Web-{8E9ED9ED-3556-AF41-890D-95FFA193CC9F}" dt="2021-06-27T21:28:31.383" v="252" actId="1076"/>
        <pc:sldMkLst>
          <pc:docMk/>
          <pc:sldMk cId="370876172" sldId="695"/>
        </pc:sldMkLst>
        <pc:spChg chg="del">
          <ac:chgData name="VÁSQUEZ SAN MARTÍN, ANTONIA IGNACIA" userId="S::antvassan@alu.edu.gva.es::a3e00379-7eb2-4a9c-8cd5-a780ca57266f" providerId="AD" clId="Web-{8E9ED9ED-3556-AF41-890D-95FFA193CC9F}" dt="2021-06-27T20:08:14.968" v="48"/>
          <ac:spMkLst>
            <pc:docMk/>
            <pc:sldMk cId="370876172" sldId="695"/>
            <ac:spMk id="9" creationId="{59B235CB-7FA0-4CDC-B9D4-C6225983BB2F}"/>
          </ac:spMkLst>
        </pc:spChg>
        <pc:spChg chg="del">
          <ac:chgData name="VÁSQUEZ SAN MARTÍN, ANTONIA IGNACIA" userId="S::antvassan@alu.edu.gva.es::a3e00379-7eb2-4a9c-8cd5-a780ca57266f" providerId="AD" clId="Web-{8E9ED9ED-3556-AF41-890D-95FFA193CC9F}" dt="2021-06-27T20:08:08.484" v="46"/>
          <ac:spMkLst>
            <pc:docMk/>
            <pc:sldMk cId="370876172" sldId="695"/>
            <ac:spMk id="12" creationId="{8BF0C1D8-9014-4004-A14A-5A586AAF217F}"/>
          </ac:spMkLst>
        </pc:spChg>
        <pc:graphicFrameChg chg="del">
          <ac:chgData name="VÁSQUEZ SAN MARTÍN, ANTONIA IGNACIA" userId="S::antvassan@alu.edu.gva.es::a3e00379-7eb2-4a9c-8cd5-a780ca57266f" providerId="AD" clId="Web-{8E9ED9ED-3556-AF41-890D-95FFA193CC9F}" dt="2021-06-27T20:08:12.297" v="47"/>
          <ac:graphicFrameMkLst>
            <pc:docMk/>
            <pc:sldMk cId="370876172" sldId="695"/>
            <ac:graphicFrameMk id="2" creationId="{7F44CCA2-E5A7-44B6-851F-CFB646841F7D}"/>
          </ac:graphicFrameMkLst>
        </pc:graphicFrameChg>
        <pc:graphicFrameChg chg="add mod modGraphic">
          <ac:chgData name="VÁSQUEZ SAN MARTÍN, ANTONIA IGNACIA" userId="S::antvassan@alu.edu.gva.es::a3e00379-7eb2-4a9c-8cd5-a780ca57266f" providerId="AD" clId="Web-{8E9ED9ED-3556-AF41-890D-95FFA193CC9F}" dt="2021-06-27T21:26:53.944" v="234" actId="1076"/>
          <ac:graphicFrameMkLst>
            <pc:docMk/>
            <pc:sldMk cId="370876172" sldId="695"/>
            <ac:graphicFrameMk id="19" creationId="{AFD34FA9-7987-49D2-91D9-6B612545728B}"/>
          </ac:graphicFrameMkLst>
        </pc:graphicFrameChg>
        <pc:graphicFrameChg chg="add mod">
          <ac:chgData name="VÁSQUEZ SAN MARTÍN, ANTONIA IGNACIA" userId="S::antvassan@alu.edu.gva.es::a3e00379-7eb2-4a9c-8cd5-a780ca57266f" providerId="AD" clId="Web-{8E9ED9ED-3556-AF41-890D-95FFA193CC9F}" dt="2021-06-27T21:28:31.383" v="252" actId="1076"/>
          <ac:graphicFrameMkLst>
            <pc:docMk/>
            <pc:sldMk cId="370876172" sldId="695"/>
            <ac:graphicFrameMk id="32" creationId="{E68CF638-B43E-45BE-A487-313989A38E88}"/>
          </ac:graphicFrameMkLst>
        </pc:graphicFrameChg>
        <pc:graphicFrameChg chg="add mod">
          <ac:chgData name="VÁSQUEZ SAN MARTÍN, ANTONIA IGNACIA" userId="S::antvassan@alu.edu.gva.es::a3e00379-7eb2-4a9c-8cd5-a780ca57266f" providerId="AD" clId="Web-{8E9ED9ED-3556-AF41-890D-95FFA193CC9F}" dt="2021-06-27T21:28:20.383" v="250" actId="14100"/>
          <ac:graphicFrameMkLst>
            <pc:docMk/>
            <pc:sldMk cId="370876172" sldId="695"/>
            <ac:graphicFrameMk id="51" creationId="{71E6F1D5-CF82-4DC7-9E8A-4CFCD778F233}"/>
          </ac:graphicFrameMkLst>
        </pc:graphicFrameChg>
      </pc:sldChg>
      <pc:sldChg chg="addSp delSp modSp add del replId">
        <pc:chgData name="VÁSQUEZ SAN MARTÍN, ANTONIA IGNACIA" userId="S::antvassan@alu.edu.gva.es::a3e00379-7eb2-4a9c-8cd5-a780ca57266f" providerId="AD" clId="Web-{8E9ED9ED-3556-AF41-890D-95FFA193CC9F}" dt="2021-06-27T21:28:38.727" v="253"/>
        <pc:sldMkLst>
          <pc:docMk/>
          <pc:sldMk cId="4085001750" sldId="696"/>
        </pc:sldMkLst>
        <pc:graphicFrameChg chg="add del mod modGraphic">
          <ac:chgData name="VÁSQUEZ SAN MARTÍN, ANTONIA IGNACIA" userId="S::antvassan@alu.edu.gva.es::a3e00379-7eb2-4a9c-8cd5-a780ca57266f" providerId="AD" clId="Web-{8E9ED9ED-3556-AF41-890D-95FFA193CC9F}" dt="2021-06-27T21:26:57.725" v="235"/>
          <ac:graphicFrameMkLst>
            <pc:docMk/>
            <pc:sldMk cId="4085001750" sldId="696"/>
            <ac:graphicFrameMk id="14" creationId="{94827853-D5EE-44D8-8E42-DA8374F70E15}"/>
          </ac:graphicFrameMkLst>
        </pc:graphicFrameChg>
        <pc:graphicFrameChg chg="del">
          <ac:chgData name="VÁSQUEZ SAN MARTÍN, ANTONIA IGNACIA" userId="S::antvassan@alu.edu.gva.es::a3e00379-7eb2-4a9c-8cd5-a780ca57266f" providerId="AD" clId="Web-{8E9ED9ED-3556-AF41-890D-95FFA193CC9F}" dt="2021-06-27T20:20:30.033" v="112"/>
          <ac:graphicFrameMkLst>
            <pc:docMk/>
            <pc:sldMk cId="4085001750" sldId="696"/>
            <ac:graphicFrameMk id="19" creationId="{AFD34FA9-7987-49D2-91D9-6B612545728B}"/>
          </ac:graphicFrameMkLst>
        </pc:graphicFrameChg>
        <pc:graphicFrameChg chg="add del mod modGraphic">
          <ac:chgData name="VÁSQUEZ SAN MARTÍN, ANTONIA IGNACIA" userId="S::antvassan@alu.edu.gva.es::a3e00379-7eb2-4a9c-8cd5-a780ca57266f" providerId="AD" clId="Web-{8E9ED9ED-3556-AF41-890D-95FFA193CC9F}" dt="2021-06-27T21:27:12.663" v="239"/>
          <ac:graphicFrameMkLst>
            <pc:docMk/>
            <pc:sldMk cId="4085001750" sldId="696"/>
            <ac:graphicFrameMk id="7224" creationId="{A345A7CA-C25A-45C8-956B-63EBEE00F315}"/>
          </ac:graphicFrameMkLst>
        </pc:graphicFrameChg>
      </pc:sldChg>
      <pc:sldChg chg="addSp delSp modSp add replId">
        <pc:chgData name="VÁSQUEZ SAN MARTÍN, ANTONIA IGNACIA" userId="S::antvassan@alu.edu.gva.es::a3e00379-7eb2-4a9c-8cd5-a780ca57266f" providerId="AD" clId="Web-{8E9ED9ED-3556-AF41-890D-95FFA193CC9F}" dt="2021-06-27T21:36:45.222" v="260" actId="20577"/>
        <pc:sldMkLst>
          <pc:docMk/>
          <pc:sldMk cId="3787045100" sldId="697"/>
        </pc:sldMkLst>
        <pc:graphicFrameChg chg="add mod modGraphic">
          <ac:chgData name="VÁSQUEZ SAN MARTÍN, ANTONIA IGNACIA" userId="S::antvassan@alu.edu.gva.es::a3e00379-7eb2-4a9c-8cd5-a780ca57266f" providerId="AD" clId="Web-{8E9ED9ED-3556-AF41-890D-95FFA193CC9F}" dt="2021-06-27T21:36:39.222" v="257" actId="20577"/>
          <ac:graphicFrameMkLst>
            <pc:docMk/>
            <pc:sldMk cId="3787045100" sldId="697"/>
            <ac:graphicFrameMk id="2" creationId="{B1A4704B-A90B-47C9-BD6A-A20C7D2E0928}"/>
          </ac:graphicFrameMkLst>
        </pc:graphicFrameChg>
        <pc:graphicFrameChg chg="del">
          <ac:chgData name="VÁSQUEZ SAN MARTÍN, ANTONIA IGNACIA" userId="S::antvassan@alu.edu.gva.es::a3e00379-7eb2-4a9c-8cd5-a780ca57266f" providerId="AD" clId="Web-{8E9ED9ED-3556-AF41-890D-95FFA193CC9F}" dt="2021-06-27T20:43:55.204" v="120"/>
          <ac:graphicFrameMkLst>
            <pc:docMk/>
            <pc:sldMk cId="3787045100" sldId="697"/>
            <ac:graphicFrameMk id="19" creationId="{AFD34FA9-7987-49D2-91D9-6B612545728B}"/>
          </ac:graphicFrameMkLst>
        </pc:graphicFrameChg>
        <pc:graphicFrameChg chg="add mod modGraphic">
          <ac:chgData name="VÁSQUEZ SAN MARTÍN, ANTONIA IGNACIA" userId="S::antvassan@alu.edu.gva.es::a3e00379-7eb2-4a9c-8cd5-a780ca57266f" providerId="AD" clId="Web-{8E9ED9ED-3556-AF41-890D-95FFA193CC9F}" dt="2021-06-27T21:23:20.923" v="215" actId="1076"/>
          <ac:graphicFrameMkLst>
            <pc:docMk/>
            <pc:sldMk cId="3787045100" sldId="697"/>
            <ac:graphicFrameMk id="7458" creationId="{AB1A3C4D-E1BE-42F1-AD2E-14F5D6298E3F}"/>
          </ac:graphicFrameMkLst>
        </pc:graphicFrameChg>
        <pc:graphicFrameChg chg="add mod modGraphic">
          <ac:chgData name="VÁSQUEZ SAN MARTÍN, ANTONIA IGNACIA" userId="S::antvassan@alu.edu.gva.es::a3e00379-7eb2-4a9c-8cd5-a780ca57266f" providerId="AD" clId="Web-{8E9ED9ED-3556-AF41-890D-95FFA193CC9F}" dt="2021-06-27T21:36:45.222" v="260" actId="20577"/>
          <ac:graphicFrameMkLst>
            <pc:docMk/>
            <pc:sldMk cId="3787045100" sldId="697"/>
            <ac:graphicFrameMk id="7741" creationId="{1F23FF02-F3FB-4E59-BD29-439B7DBBD12D}"/>
          </ac:graphicFrameMkLst>
        </pc:graphicFrameChg>
      </pc:sldChg>
      <pc:sldChg chg="add del replId">
        <pc:chgData name="VÁSQUEZ SAN MARTÍN, ANTONIA IGNACIA" userId="S::antvassan@alu.edu.gva.es::a3e00379-7eb2-4a9c-8cd5-a780ca57266f" providerId="AD" clId="Web-{8E9ED9ED-3556-AF41-890D-95FFA193CC9F}" dt="2021-06-27T20:43:59.516" v="122"/>
        <pc:sldMkLst>
          <pc:docMk/>
          <pc:sldMk cId="279044841" sldId="698"/>
        </pc:sldMkLst>
      </pc:sldChg>
      <pc:sldChg chg="add del replId">
        <pc:chgData name="VÁSQUEZ SAN MARTÍN, ANTONIA IGNACIA" userId="S::antvassan@alu.edu.gva.es::a3e00379-7eb2-4a9c-8cd5-a780ca57266f" providerId="AD" clId="Web-{8E9ED9ED-3556-AF41-890D-95FFA193CC9F}" dt="2021-06-27T21:23:11.048" v="213"/>
        <pc:sldMkLst>
          <pc:docMk/>
          <pc:sldMk cId="1092454831" sldId="698"/>
        </pc:sldMkLst>
      </pc:sldChg>
    </pc:docChg>
  </pc:docChgLst>
  <pc:docChgLst>
    <pc:chgData name="Anto San Martín" userId="086299404871f465" providerId="LiveId" clId="{E6BECB3F-8E59-4CC9-B11C-78DFE4D605A9}"/>
    <pc:docChg chg="addSld delSld modSld">
      <pc:chgData name="Anto San Martín" userId="086299404871f465" providerId="LiveId" clId="{E6BECB3F-8E59-4CC9-B11C-78DFE4D605A9}" dt="2021-07-02T16:24:45.615" v="2"/>
      <pc:docMkLst>
        <pc:docMk/>
      </pc:docMkLst>
      <pc:sldChg chg="add del modTransition">
        <pc:chgData name="Anto San Martín" userId="086299404871f465" providerId="LiveId" clId="{E6BECB3F-8E59-4CC9-B11C-78DFE4D605A9}" dt="2021-07-02T16:24:45.615" v="2"/>
        <pc:sldMkLst>
          <pc:docMk/>
          <pc:sldMk cId="1543052061" sldId="626"/>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12CBCA-9650-4494-94EA-614FF131746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ES"/>
        </a:p>
      </dgm:t>
    </dgm:pt>
    <dgm:pt modelId="{07561274-8D59-4811-8F37-7FBC4766A638}">
      <dgm:prSet phldrT="[Texto]" phldr="0"/>
      <dgm:spPr/>
      <dgm:t>
        <a:bodyPr/>
        <a:lstStyle/>
        <a:p>
          <a:pPr rtl="0"/>
          <a:r>
            <a:rPr lang="es-ES" dirty="0">
              <a:latin typeface="Arial Bold"/>
            </a:rPr>
            <a:t>Clasificación de señales </a:t>
          </a:r>
          <a:r>
            <a:rPr lang="es-ES" dirty="0" err="1">
              <a:latin typeface="Arial Bold"/>
            </a:rPr>
            <a:t>fisiológicad</a:t>
          </a:r>
          <a:endParaRPr lang="es-ES" dirty="0" err="1"/>
        </a:p>
      </dgm:t>
    </dgm:pt>
    <dgm:pt modelId="{CD044977-EC86-4EED-A322-19D1CD9324F1}" type="parTrans" cxnId="{5F7F8E56-9F77-4EE4-BB47-D4DB6C373701}">
      <dgm:prSet/>
      <dgm:spPr/>
      <dgm:t>
        <a:bodyPr/>
        <a:lstStyle/>
        <a:p>
          <a:endParaRPr lang="es-ES"/>
        </a:p>
      </dgm:t>
    </dgm:pt>
    <dgm:pt modelId="{22321C94-67EA-460F-8CD9-BF96DB8DDDDD}" type="sibTrans" cxnId="{5F7F8E56-9F77-4EE4-BB47-D4DB6C373701}">
      <dgm:prSet/>
      <dgm:spPr/>
      <dgm:t>
        <a:bodyPr/>
        <a:lstStyle/>
        <a:p>
          <a:endParaRPr lang="es-ES"/>
        </a:p>
      </dgm:t>
    </dgm:pt>
    <dgm:pt modelId="{869F10E9-D331-4EAE-B390-ECB714BF1889}">
      <dgm:prSet phldrT="[Texto]" phldr="0"/>
      <dgm:spPr/>
      <dgm:t>
        <a:bodyPr/>
        <a:lstStyle/>
        <a:p>
          <a:r>
            <a:rPr lang="es-ES" dirty="0">
              <a:latin typeface="Arial Bold"/>
            </a:rPr>
            <a:t>Bioeléctricas</a:t>
          </a:r>
          <a:endParaRPr lang="es-ES" dirty="0"/>
        </a:p>
      </dgm:t>
    </dgm:pt>
    <dgm:pt modelId="{365EB756-D472-4112-B0A9-903C27AC2750}" type="parTrans" cxnId="{5512BA52-9424-4992-B1A8-746F0F5E7552}">
      <dgm:prSet/>
      <dgm:spPr/>
      <dgm:t>
        <a:bodyPr/>
        <a:lstStyle/>
        <a:p>
          <a:endParaRPr lang="es-ES"/>
        </a:p>
      </dgm:t>
    </dgm:pt>
    <dgm:pt modelId="{4028B90E-D99C-4A23-A098-969E83C2ADAE}" type="sibTrans" cxnId="{5512BA52-9424-4992-B1A8-746F0F5E7552}">
      <dgm:prSet/>
      <dgm:spPr/>
      <dgm:t>
        <a:bodyPr/>
        <a:lstStyle/>
        <a:p>
          <a:endParaRPr lang="es-ES"/>
        </a:p>
      </dgm:t>
    </dgm:pt>
    <dgm:pt modelId="{2275CDD7-12CD-47BA-91F3-D991DFC4EACB}">
      <dgm:prSet phldrT="[Texto]" phldr="0"/>
      <dgm:spPr/>
      <dgm:t>
        <a:bodyPr/>
        <a:lstStyle/>
        <a:p>
          <a:r>
            <a:rPr lang="es-ES" dirty="0" err="1">
              <a:latin typeface="Arial Bold"/>
            </a:rPr>
            <a:t>Bioacústicas</a:t>
          </a:r>
          <a:endParaRPr lang="es-ES" dirty="0" err="1"/>
        </a:p>
      </dgm:t>
    </dgm:pt>
    <dgm:pt modelId="{173CC2C5-15B5-43EC-93C0-2DAD8FA200D4}" type="parTrans" cxnId="{A3ECB5E1-0D94-45CE-B47C-8F72E6A1C07A}">
      <dgm:prSet/>
      <dgm:spPr/>
      <dgm:t>
        <a:bodyPr/>
        <a:lstStyle/>
        <a:p>
          <a:endParaRPr lang="es-ES"/>
        </a:p>
      </dgm:t>
    </dgm:pt>
    <dgm:pt modelId="{5DDF6643-97DC-4E94-966E-2B12DBA10137}" type="sibTrans" cxnId="{A3ECB5E1-0D94-45CE-B47C-8F72E6A1C07A}">
      <dgm:prSet/>
      <dgm:spPr/>
      <dgm:t>
        <a:bodyPr/>
        <a:lstStyle/>
        <a:p>
          <a:endParaRPr lang="es-ES"/>
        </a:p>
      </dgm:t>
    </dgm:pt>
    <dgm:pt modelId="{084BF561-443C-4480-8A73-EE74366FB166}">
      <dgm:prSet phldrT="[Texto]" phldr="0"/>
      <dgm:spPr/>
      <dgm:t>
        <a:bodyPr/>
        <a:lstStyle/>
        <a:p>
          <a:r>
            <a:rPr lang="es-ES" dirty="0" err="1">
              <a:latin typeface="Arial Bold"/>
            </a:rPr>
            <a:t>Bioópticas</a:t>
          </a:r>
          <a:endParaRPr lang="es-ES" dirty="0" err="1"/>
        </a:p>
      </dgm:t>
    </dgm:pt>
    <dgm:pt modelId="{5C17F3D2-2AA3-4B6B-B980-1A2391CDC1D1}" type="parTrans" cxnId="{F8B05D99-6FA7-4338-8252-DF165BEA9E8E}">
      <dgm:prSet/>
      <dgm:spPr/>
      <dgm:t>
        <a:bodyPr/>
        <a:lstStyle/>
        <a:p>
          <a:endParaRPr lang="es-ES"/>
        </a:p>
      </dgm:t>
    </dgm:pt>
    <dgm:pt modelId="{E51B25C3-D539-4922-9D66-D8024865472E}" type="sibTrans" cxnId="{F8B05D99-6FA7-4338-8252-DF165BEA9E8E}">
      <dgm:prSet/>
      <dgm:spPr/>
      <dgm:t>
        <a:bodyPr/>
        <a:lstStyle/>
        <a:p>
          <a:endParaRPr lang="es-ES"/>
        </a:p>
      </dgm:t>
    </dgm:pt>
    <dgm:pt modelId="{8A130C9F-4AB5-4E51-A09E-81E43B4992B7}">
      <dgm:prSet phldr="0"/>
      <dgm:spPr/>
      <dgm:t>
        <a:bodyPr/>
        <a:lstStyle/>
        <a:p>
          <a:r>
            <a:rPr lang="es-ES" dirty="0">
              <a:latin typeface="Arial Bold"/>
            </a:rPr>
            <a:t>Biomecánicas</a:t>
          </a:r>
        </a:p>
      </dgm:t>
    </dgm:pt>
    <dgm:pt modelId="{4390551B-1367-4E4B-BDA4-0488B6173D36}" type="parTrans" cxnId="{D21A97EF-B88D-4AB8-B88C-AFF2FC935CDF}">
      <dgm:prSet/>
      <dgm:spPr/>
    </dgm:pt>
    <dgm:pt modelId="{32F72B4C-802A-429A-AE6D-D758E186DFB3}" type="sibTrans" cxnId="{D21A97EF-B88D-4AB8-B88C-AFF2FC935CDF}">
      <dgm:prSet/>
      <dgm:spPr/>
    </dgm:pt>
    <dgm:pt modelId="{75B3FE25-A288-4858-9E8C-B536D83297D5}">
      <dgm:prSet phldr="0"/>
      <dgm:spPr/>
      <dgm:t>
        <a:bodyPr/>
        <a:lstStyle/>
        <a:p>
          <a:r>
            <a:rPr lang="es-ES" dirty="0">
              <a:latin typeface="Arial Bold"/>
            </a:rPr>
            <a:t>Bioimpedancia</a:t>
          </a:r>
        </a:p>
      </dgm:t>
    </dgm:pt>
    <dgm:pt modelId="{6F8387C9-48D7-4E4F-8A5E-38B6661272F4}" type="parTrans" cxnId="{3BBE1A13-9D35-495E-8AA2-60CA753FF49C}">
      <dgm:prSet/>
      <dgm:spPr/>
    </dgm:pt>
    <dgm:pt modelId="{2C8EB924-D405-4967-8659-92EA8810F597}" type="sibTrans" cxnId="{3BBE1A13-9D35-495E-8AA2-60CA753FF49C}">
      <dgm:prSet/>
      <dgm:spPr/>
    </dgm:pt>
    <dgm:pt modelId="{B5B940C1-CB1F-40E8-8F6F-E9A874EC82E2}">
      <dgm:prSet phldr="0"/>
      <dgm:spPr/>
      <dgm:t>
        <a:bodyPr/>
        <a:lstStyle/>
        <a:p>
          <a:r>
            <a:rPr lang="es-ES" dirty="0">
              <a:latin typeface="Arial Bold"/>
            </a:rPr>
            <a:t>Bioquímicas</a:t>
          </a:r>
        </a:p>
      </dgm:t>
    </dgm:pt>
    <dgm:pt modelId="{28D018C9-5337-4AEE-A121-34115D2B33DB}" type="parTrans" cxnId="{97E684F3-1521-4CCF-80E6-638561455E8F}">
      <dgm:prSet/>
      <dgm:spPr/>
    </dgm:pt>
    <dgm:pt modelId="{B6FBC3F9-AEAE-456C-ADFA-045A1E8CF25D}" type="sibTrans" cxnId="{97E684F3-1521-4CCF-80E6-638561455E8F}">
      <dgm:prSet/>
      <dgm:spPr/>
    </dgm:pt>
    <dgm:pt modelId="{12C7126E-516B-465F-9053-65B8C2509471}" type="pres">
      <dgm:prSet presAssocID="{0412CBCA-9650-4494-94EA-614FF1317463}" presName="hierChild1" presStyleCnt="0">
        <dgm:presLayoutVars>
          <dgm:orgChart val="1"/>
          <dgm:chPref val="1"/>
          <dgm:dir/>
          <dgm:animOne val="branch"/>
          <dgm:animLvl val="lvl"/>
          <dgm:resizeHandles/>
        </dgm:presLayoutVars>
      </dgm:prSet>
      <dgm:spPr/>
    </dgm:pt>
    <dgm:pt modelId="{6BBFE375-DC4F-40C8-A38B-3B0D69C356BF}" type="pres">
      <dgm:prSet presAssocID="{07561274-8D59-4811-8F37-7FBC4766A638}" presName="hierRoot1" presStyleCnt="0">
        <dgm:presLayoutVars>
          <dgm:hierBranch val="init"/>
        </dgm:presLayoutVars>
      </dgm:prSet>
      <dgm:spPr/>
    </dgm:pt>
    <dgm:pt modelId="{782C3885-D61B-4071-9EA7-94BCB409925B}" type="pres">
      <dgm:prSet presAssocID="{07561274-8D59-4811-8F37-7FBC4766A638}" presName="rootComposite1" presStyleCnt="0"/>
      <dgm:spPr/>
    </dgm:pt>
    <dgm:pt modelId="{C49EC1AC-6ED6-43E6-B275-4323A3188C42}" type="pres">
      <dgm:prSet presAssocID="{07561274-8D59-4811-8F37-7FBC4766A638}" presName="rootText1" presStyleLbl="node0" presStyleIdx="0" presStyleCnt="1">
        <dgm:presLayoutVars>
          <dgm:chPref val="3"/>
        </dgm:presLayoutVars>
      </dgm:prSet>
      <dgm:spPr/>
    </dgm:pt>
    <dgm:pt modelId="{CCBDAA93-F117-4ED6-A5D8-709A849EAC93}" type="pres">
      <dgm:prSet presAssocID="{07561274-8D59-4811-8F37-7FBC4766A638}" presName="rootConnector1" presStyleLbl="node1" presStyleIdx="0" presStyleCnt="0"/>
      <dgm:spPr/>
    </dgm:pt>
    <dgm:pt modelId="{07A2485A-D47C-47DE-AEE4-D1713C4A80B6}" type="pres">
      <dgm:prSet presAssocID="{07561274-8D59-4811-8F37-7FBC4766A638}" presName="hierChild2" presStyleCnt="0"/>
      <dgm:spPr/>
    </dgm:pt>
    <dgm:pt modelId="{0824F622-56AB-44C6-9925-6DC10638CC9F}" type="pres">
      <dgm:prSet presAssocID="{365EB756-D472-4112-B0A9-903C27AC2750}" presName="Name37" presStyleLbl="parChTrans1D2" presStyleIdx="0" presStyleCnt="6"/>
      <dgm:spPr/>
    </dgm:pt>
    <dgm:pt modelId="{38CA853A-ED8A-4B81-81E0-639F3CFD4770}" type="pres">
      <dgm:prSet presAssocID="{869F10E9-D331-4EAE-B390-ECB714BF1889}" presName="hierRoot2" presStyleCnt="0">
        <dgm:presLayoutVars>
          <dgm:hierBranch val="init"/>
        </dgm:presLayoutVars>
      </dgm:prSet>
      <dgm:spPr/>
    </dgm:pt>
    <dgm:pt modelId="{7993F500-FDA8-4FA4-998A-2BD1B45D2DA8}" type="pres">
      <dgm:prSet presAssocID="{869F10E9-D331-4EAE-B390-ECB714BF1889}" presName="rootComposite" presStyleCnt="0"/>
      <dgm:spPr/>
    </dgm:pt>
    <dgm:pt modelId="{9C7E0A33-4F7E-4D00-BB94-759FDE57793D}" type="pres">
      <dgm:prSet presAssocID="{869F10E9-D331-4EAE-B390-ECB714BF1889}" presName="rootText" presStyleLbl="node2" presStyleIdx="0" presStyleCnt="6">
        <dgm:presLayoutVars>
          <dgm:chPref val="3"/>
        </dgm:presLayoutVars>
      </dgm:prSet>
      <dgm:spPr/>
    </dgm:pt>
    <dgm:pt modelId="{3DB249B7-2066-48C2-88D4-212C9721FCAE}" type="pres">
      <dgm:prSet presAssocID="{869F10E9-D331-4EAE-B390-ECB714BF1889}" presName="rootConnector" presStyleLbl="node2" presStyleIdx="0" presStyleCnt="6"/>
      <dgm:spPr/>
    </dgm:pt>
    <dgm:pt modelId="{028462AC-7AE8-4CC7-9439-F132EC344101}" type="pres">
      <dgm:prSet presAssocID="{869F10E9-D331-4EAE-B390-ECB714BF1889}" presName="hierChild4" presStyleCnt="0"/>
      <dgm:spPr/>
    </dgm:pt>
    <dgm:pt modelId="{935AA720-90FA-496C-AF0B-03F84A15A5CD}" type="pres">
      <dgm:prSet presAssocID="{869F10E9-D331-4EAE-B390-ECB714BF1889}" presName="hierChild5" presStyleCnt="0"/>
      <dgm:spPr/>
    </dgm:pt>
    <dgm:pt modelId="{1939426F-FB29-4342-8531-E136D0791173}" type="pres">
      <dgm:prSet presAssocID="{173CC2C5-15B5-43EC-93C0-2DAD8FA200D4}" presName="Name37" presStyleLbl="parChTrans1D2" presStyleIdx="1" presStyleCnt="6"/>
      <dgm:spPr/>
    </dgm:pt>
    <dgm:pt modelId="{1B958165-4B74-40B9-8BA9-48A2956F0E80}" type="pres">
      <dgm:prSet presAssocID="{2275CDD7-12CD-47BA-91F3-D991DFC4EACB}" presName="hierRoot2" presStyleCnt="0">
        <dgm:presLayoutVars>
          <dgm:hierBranch val="init"/>
        </dgm:presLayoutVars>
      </dgm:prSet>
      <dgm:spPr/>
    </dgm:pt>
    <dgm:pt modelId="{7D9B5F3C-E1EE-43ED-8098-CAC9AB47F6BC}" type="pres">
      <dgm:prSet presAssocID="{2275CDD7-12CD-47BA-91F3-D991DFC4EACB}" presName="rootComposite" presStyleCnt="0"/>
      <dgm:spPr/>
    </dgm:pt>
    <dgm:pt modelId="{D925E717-628C-48DA-875E-30595FADD30A}" type="pres">
      <dgm:prSet presAssocID="{2275CDD7-12CD-47BA-91F3-D991DFC4EACB}" presName="rootText" presStyleLbl="node2" presStyleIdx="1" presStyleCnt="6">
        <dgm:presLayoutVars>
          <dgm:chPref val="3"/>
        </dgm:presLayoutVars>
      </dgm:prSet>
      <dgm:spPr/>
    </dgm:pt>
    <dgm:pt modelId="{A1D58517-D534-47A8-B78C-215B07BD3F1F}" type="pres">
      <dgm:prSet presAssocID="{2275CDD7-12CD-47BA-91F3-D991DFC4EACB}" presName="rootConnector" presStyleLbl="node2" presStyleIdx="1" presStyleCnt="6"/>
      <dgm:spPr/>
    </dgm:pt>
    <dgm:pt modelId="{3200B52D-D552-4540-91E5-C24CA6F3D2B8}" type="pres">
      <dgm:prSet presAssocID="{2275CDD7-12CD-47BA-91F3-D991DFC4EACB}" presName="hierChild4" presStyleCnt="0"/>
      <dgm:spPr/>
    </dgm:pt>
    <dgm:pt modelId="{DEAE10D9-572C-44F3-8BF8-A101EE83770E}" type="pres">
      <dgm:prSet presAssocID="{2275CDD7-12CD-47BA-91F3-D991DFC4EACB}" presName="hierChild5" presStyleCnt="0"/>
      <dgm:spPr/>
    </dgm:pt>
    <dgm:pt modelId="{5758E78C-0038-44CE-9E1B-7359A8323AFD}" type="pres">
      <dgm:prSet presAssocID="{5C17F3D2-2AA3-4B6B-B980-1A2391CDC1D1}" presName="Name37" presStyleLbl="parChTrans1D2" presStyleIdx="2" presStyleCnt="6"/>
      <dgm:spPr/>
    </dgm:pt>
    <dgm:pt modelId="{850DC294-AE8F-427A-AC3C-F66BC7B6067E}" type="pres">
      <dgm:prSet presAssocID="{084BF561-443C-4480-8A73-EE74366FB166}" presName="hierRoot2" presStyleCnt="0">
        <dgm:presLayoutVars>
          <dgm:hierBranch val="init"/>
        </dgm:presLayoutVars>
      </dgm:prSet>
      <dgm:spPr/>
    </dgm:pt>
    <dgm:pt modelId="{95F2719A-84B1-466B-88DB-4783920119E5}" type="pres">
      <dgm:prSet presAssocID="{084BF561-443C-4480-8A73-EE74366FB166}" presName="rootComposite" presStyleCnt="0"/>
      <dgm:spPr/>
    </dgm:pt>
    <dgm:pt modelId="{F86D13A9-0A47-4E83-9E20-AF12EC9A99F6}" type="pres">
      <dgm:prSet presAssocID="{084BF561-443C-4480-8A73-EE74366FB166}" presName="rootText" presStyleLbl="node2" presStyleIdx="2" presStyleCnt="6">
        <dgm:presLayoutVars>
          <dgm:chPref val="3"/>
        </dgm:presLayoutVars>
      </dgm:prSet>
      <dgm:spPr/>
    </dgm:pt>
    <dgm:pt modelId="{818A83AC-7A03-478F-9F5B-7C42B3986A2C}" type="pres">
      <dgm:prSet presAssocID="{084BF561-443C-4480-8A73-EE74366FB166}" presName="rootConnector" presStyleLbl="node2" presStyleIdx="2" presStyleCnt="6"/>
      <dgm:spPr/>
    </dgm:pt>
    <dgm:pt modelId="{F1E4DC96-6A30-4C18-875B-CAB22F4FB438}" type="pres">
      <dgm:prSet presAssocID="{084BF561-443C-4480-8A73-EE74366FB166}" presName="hierChild4" presStyleCnt="0"/>
      <dgm:spPr/>
    </dgm:pt>
    <dgm:pt modelId="{F528D91A-500D-41AB-9CAA-0955DEA73E42}" type="pres">
      <dgm:prSet presAssocID="{084BF561-443C-4480-8A73-EE74366FB166}" presName="hierChild5" presStyleCnt="0"/>
      <dgm:spPr/>
    </dgm:pt>
    <dgm:pt modelId="{96C1C58B-0D91-45C5-ADBC-545B42E6D604}" type="pres">
      <dgm:prSet presAssocID="{4390551B-1367-4E4B-BDA4-0488B6173D36}" presName="Name37" presStyleLbl="parChTrans1D2" presStyleIdx="3" presStyleCnt="6"/>
      <dgm:spPr/>
    </dgm:pt>
    <dgm:pt modelId="{DF350B92-7037-4616-8D8C-1EA0574B2E60}" type="pres">
      <dgm:prSet presAssocID="{8A130C9F-4AB5-4E51-A09E-81E43B4992B7}" presName="hierRoot2" presStyleCnt="0">
        <dgm:presLayoutVars>
          <dgm:hierBranch val="init"/>
        </dgm:presLayoutVars>
      </dgm:prSet>
      <dgm:spPr/>
    </dgm:pt>
    <dgm:pt modelId="{2AEB84AB-1BEB-4CE7-B364-00E999C295E2}" type="pres">
      <dgm:prSet presAssocID="{8A130C9F-4AB5-4E51-A09E-81E43B4992B7}" presName="rootComposite" presStyleCnt="0"/>
      <dgm:spPr/>
    </dgm:pt>
    <dgm:pt modelId="{A9BD96B4-07FE-4082-8BAA-6AD730A33E6E}" type="pres">
      <dgm:prSet presAssocID="{8A130C9F-4AB5-4E51-A09E-81E43B4992B7}" presName="rootText" presStyleLbl="node2" presStyleIdx="3" presStyleCnt="6">
        <dgm:presLayoutVars>
          <dgm:chPref val="3"/>
        </dgm:presLayoutVars>
      </dgm:prSet>
      <dgm:spPr/>
    </dgm:pt>
    <dgm:pt modelId="{A608DCEE-25A6-4330-B4B0-9659515C3B1C}" type="pres">
      <dgm:prSet presAssocID="{8A130C9F-4AB5-4E51-A09E-81E43B4992B7}" presName="rootConnector" presStyleLbl="node2" presStyleIdx="3" presStyleCnt="6"/>
      <dgm:spPr/>
    </dgm:pt>
    <dgm:pt modelId="{CAD9D518-B350-48A8-ABF4-8A1424BFA948}" type="pres">
      <dgm:prSet presAssocID="{8A130C9F-4AB5-4E51-A09E-81E43B4992B7}" presName="hierChild4" presStyleCnt="0"/>
      <dgm:spPr/>
    </dgm:pt>
    <dgm:pt modelId="{BF5F893B-F13A-4B3C-A0FC-16412AA91391}" type="pres">
      <dgm:prSet presAssocID="{8A130C9F-4AB5-4E51-A09E-81E43B4992B7}" presName="hierChild5" presStyleCnt="0"/>
      <dgm:spPr/>
    </dgm:pt>
    <dgm:pt modelId="{3ABB292C-A23D-443A-9E1B-8692E9169D22}" type="pres">
      <dgm:prSet presAssocID="{6F8387C9-48D7-4E4F-8A5E-38B6661272F4}" presName="Name37" presStyleLbl="parChTrans1D2" presStyleIdx="4" presStyleCnt="6"/>
      <dgm:spPr/>
    </dgm:pt>
    <dgm:pt modelId="{E0CB8A10-1012-41D9-B5A6-EF21B7FB5580}" type="pres">
      <dgm:prSet presAssocID="{75B3FE25-A288-4858-9E8C-B536D83297D5}" presName="hierRoot2" presStyleCnt="0">
        <dgm:presLayoutVars>
          <dgm:hierBranch val="init"/>
        </dgm:presLayoutVars>
      </dgm:prSet>
      <dgm:spPr/>
    </dgm:pt>
    <dgm:pt modelId="{05549787-F543-4A1A-B7D8-21C6F63DBCD9}" type="pres">
      <dgm:prSet presAssocID="{75B3FE25-A288-4858-9E8C-B536D83297D5}" presName="rootComposite" presStyleCnt="0"/>
      <dgm:spPr/>
    </dgm:pt>
    <dgm:pt modelId="{2F0735D2-B844-4133-986B-9B89770ECCB9}" type="pres">
      <dgm:prSet presAssocID="{75B3FE25-A288-4858-9E8C-B536D83297D5}" presName="rootText" presStyleLbl="node2" presStyleIdx="4" presStyleCnt="6">
        <dgm:presLayoutVars>
          <dgm:chPref val="3"/>
        </dgm:presLayoutVars>
      </dgm:prSet>
      <dgm:spPr/>
    </dgm:pt>
    <dgm:pt modelId="{2CF333E4-2431-4885-B5EC-A10346E1155E}" type="pres">
      <dgm:prSet presAssocID="{75B3FE25-A288-4858-9E8C-B536D83297D5}" presName="rootConnector" presStyleLbl="node2" presStyleIdx="4" presStyleCnt="6"/>
      <dgm:spPr/>
    </dgm:pt>
    <dgm:pt modelId="{752942E7-9C71-47CB-98AF-0C5A581D60F9}" type="pres">
      <dgm:prSet presAssocID="{75B3FE25-A288-4858-9E8C-B536D83297D5}" presName="hierChild4" presStyleCnt="0"/>
      <dgm:spPr/>
    </dgm:pt>
    <dgm:pt modelId="{1DF5579A-E654-40B5-B22B-A57E57EDAE25}" type="pres">
      <dgm:prSet presAssocID="{75B3FE25-A288-4858-9E8C-B536D83297D5}" presName="hierChild5" presStyleCnt="0"/>
      <dgm:spPr/>
    </dgm:pt>
    <dgm:pt modelId="{8526ECA8-8169-4E64-96A7-02E53555788B}" type="pres">
      <dgm:prSet presAssocID="{28D018C9-5337-4AEE-A121-34115D2B33DB}" presName="Name37" presStyleLbl="parChTrans1D2" presStyleIdx="5" presStyleCnt="6"/>
      <dgm:spPr/>
    </dgm:pt>
    <dgm:pt modelId="{3B7E5224-19A2-4892-9FC9-4282E13B66B5}" type="pres">
      <dgm:prSet presAssocID="{B5B940C1-CB1F-40E8-8F6F-E9A874EC82E2}" presName="hierRoot2" presStyleCnt="0">
        <dgm:presLayoutVars>
          <dgm:hierBranch val="init"/>
        </dgm:presLayoutVars>
      </dgm:prSet>
      <dgm:spPr/>
    </dgm:pt>
    <dgm:pt modelId="{1031AAE1-1C6E-44B7-B406-D4165A2681CA}" type="pres">
      <dgm:prSet presAssocID="{B5B940C1-CB1F-40E8-8F6F-E9A874EC82E2}" presName="rootComposite" presStyleCnt="0"/>
      <dgm:spPr/>
    </dgm:pt>
    <dgm:pt modelId="{3D4FF097-A9FA-41C7-8B9C-20E1F4A1F316}" type="pres">
      <dgm:prSet presAssocID="{B5B940C1-CB1F-40E8-8F6F-E9A874EC82E2}" presName="rootText" presStyleLbl="node2" presStyleIdx="5" presStyleCnt="6">
        <dgm:presLayoutVars>
          <dgm:chPref val="3"/>
        </dgm:presLayoutVars>
      </dgm:prSet>
      <dgm:spPr/>
    </dgm:pt>
    <dgm:pt modelId="{9A2313F7-FCC9-4844-B259-35ECD36588B3}" type="pres">
      <dgm:prSet presAssocID="{B5B940C1-CB1F-40E8-8F6F-E9A874EC82E2}" presName="rootConnector" presStyleLbl="node2" presStyleIdx="5" presStyleCnt="6"/>
      <dgm:spPr/>
    </dgm:pt>
    <dgm:pt modelId="{393E4E68-6608-4211-9469-7960018307F3}" type="pres">
      <dgm:prSet presAssocID="{B5B940C1-CB1F-40E8-8F6F-E9A874EC82E2}" presName="hierChild4" presStyleCnt="0"/>
      <dgm:spPr/>
    </dgm:pt>
    <dgm:pt modelId="{FEC292AF-EB44-42D6-AED2-EAC3397C40A3}" type="pres">
      <dgm:prSet presAssocID="{B5B940C1-CB1F-40E8-8F6F-E9A874EC82E2}" presName="hierChild5" presStyleCnt="0"/>
      <dgm:spPr/>
    </dgm:pt>
    <dgm:pt modelId="{F17AF9BB-CA22-433C-BB24-9663E61FFC63}" type="pres">
      <dgm:prSet presAssocID="{07561274-8D59-4811-8F37-7FBC4766A638}" presName="hierChild3" presStyleCnt="0"/>
      <dgm:spPr/>
    </dgm:pt>
  </dgm:ptLst>
  <dgm:cxnLst>
    <dgm:cxn modelId="{B47E1504-EF08-4056-BBD0-F7E6C96C8F7A}" type="presOf" srcId="{8A130C9F-4AB5-4E51-A09E-81E43B4992B7}" destId="{A608DCEE-25A6-4330-B4B0-9659515C3B1C}" srcOrd="1" destOrd="0" presId="urn:microsoft.com/office/officeart/2005/8/layout/orgChart1"/>
    <dgm:cxn modelId="{48738911-981D-4A3A-91BC-FAE988278A3E}" type="presOf" srcId="{5C17F3D2-2AA3-4B6B-B980-1A2391CDC1D1}" destId="{5758E78C-0038-44CE-9E1B-7359A8323AFD}" srcOrd="0" destOrd="0" presId="urn:microsoft.com/office/officeart/2005/8/layout/orgChart1"/>
    <dgm:cxn modelId="{D50D2912-FA79-4A85-B571-125CAAA6EF64}" type="presOf" srcId="{8A130C9F-4AB5-4E51-A09E-81E43B4992B7}" destId="{A9BD96B4-07FE-4082-8BAA-6AD730A33E6E}" srcOrd="0" destOrd="0" presId="urn:microsoft.com/office/officeart/2005/8/layout/orgChart1"/>
    <dgm:cxn modelId="{3BBE1A13-9D35-495E-8AA2-60CA753FF49C}" srcId="{07561274-8D59-4811-8F37-7FBC4766A638}" destId="{75B3FE25-A288-4858-9E8C-B536D83297D5}" srcOrd="4" destOrd="0" parTransId="{6F8387C9-48D7-4E4F-8A5E-38B6661272F4}" sibTransId="{2C8EB924-D405-4967-8659-92EA8810F597}"/>
    <dgm:cxn modelId="{F172AC2B-8106-41FC-B86B-419C0B8AB67E}" type="presOf" srcId="{B5B940C1-CB1F-40E8-8F6F-E9A874EC82E2}" destId="{9A2313F7-FCC9-4844-B259-35ECD36588B3}" srcOrd="1" destOrd="0" presId="urn:microsoft.com/office/officeart/2005/8/layout/orgChart1"/>
    <dgm:cxn modelId="{FD3A192E-BA44-495D-BC3F-525BB073C7D1}" type="presOf" srcId="{75B3FE25-A288-4858-9E8C-B536D83297D5}" destId="{2F0735D2-B844-4133-986B-9B89770ECCB9}" srcOrd="0" destOrd="0" presId="urn:microsoft.com/office/officeart/2005/8/layout/orgChart1"/>
    <dgm:cxn modelId="{E6EFC83F-113A-444B-B354-644666FD79F1}" type="presOf" srcId="{869F10E9-D331-4EAE-B390-ECB714BF1889}" destId="{3DB249B7-2066-48C2-88D4-212C9721FCAE}" srcOrd="1" destOrd="0" presId="urn:microsoft.com/office/officeart/2005/8/layout/orgChart1"/>
    <dgm:cxn modelId="{9F25DF5B-EE33-4686-A034-5170BBE15230}" type="presOf" srcId="{07561274-8D59-4811-8F37-7FBC4766A638}" destId="{CCBDAA93-F117-4ED6-A5D8-709A849EAC93}" srcOrd="1" destOrd="0" presId="urn:microsoft.com/office/officeart/2005/8/layout/orgChart1"/>
    <dgm:cxn modelId="{6F1A4467-EEF0-456A-9DC6-447248A10A6B}" type="presOf" srcId="{2275CDD7-12CD-47BA-91F3-D991DFC4EACB}" destId="{A1D58517-D534-47A8-B78C-215B07BD3F1F}" srcOrd="1" destOrd="0" presId="urn:microsoft.com/office/officeart/2005/8/layout/orgChart1"/>
    <dgm:cxn modelId="{8A607D4F-79C0-476A-8F9C-DC7D8EB9F07F}" type="presOf" srcId="{084BF561-443C-4480-8A73-EE74366FB166}" destId="{818A83AC-7A03-478F-9F5B-7C42B3986A2C}" srcOrd="1" destOrd="0" presId="urn:microsoft.com/office/officeart/2005/8/layout/orgChart1"/>
    <dgm:cxn modelId="{EAC78D52-044A-4446-81CE-8BF3B3A31040}" type="presOf" srcId="{75B3FE25-A288-4858-9E8C-B536D83297D5}" destId="{2CF333E4-2431-4885-B5EC-A10346E1155E}" srcOrd="1" destOrd="0" presId="urn:microsoft.com/office/officeart/2005/8/layout/orgChart1"/>
    <dgm:cxn modelId="{5512BA52-9424-4992-B1A8-746F0F5E7552}" srcId="{07561274-8D59-4811-8F37-7FBC4766A638}" destId="{869F10E9-D331-4EAE-B390-ECB714BF1889}" srcOrd="0" destOrd="0" parTransId="{365EB756-D472-4112-B0A9-903C27AC2750}" sibTransId="{4028B90E-D99C-4A23-A098-969E83C2ADAE}"/>
    <dgm:cxn modelId="{C5A41F75-8E08-44E9-B4F8-16F3392A7D29}" type="presOf" srcId="{084BF561-443C-4480-8A73-EE74366FB166}" destId="{F86D13A9-0A47-4E83-9E20-AF12EC9A99F6}" srcOrd="0" destOrd="0" presId="urn:microsoft.com/office/officeart/2005/8/layout/orgChart1"/>
    <dgm:cxn modelId="{5F7F8E56-9F77-4EE4-BB47-D4DB6C373701}" srcId="{0412CBCA-9650-4494-94EA-614FF1317463}" destId="{07561274-8D59-4811-8F37-7FBC4766A638}" srcOrd="0" destOrd="0" parTransId="{CD044977-EC86-4EED-A322-19D1CD9324F1}" sibTransId="{22321C94-67EA-460F-8CD9-BF96DB8DDDDD}"/>
    <dgm:cxn modelId="{85A39989-12AA-47D5-BEF0-8F4518D7DEE8}" type="presOf" srcId="{28D018C9-5337-4AEE-A121-34115D2B33DB}" destId="{8526ECA8-8169-4E64-96A7-02E53555788B}" srcOrd="0" destOrd="0" presId="urn:microsoft.com/office/officeart/2005/8/layout/orgChart1"/>
    <dgm:cxn modelId="{6DCBC594-ED35-4671-B9AA-6F35B2C18EED}" type="presOf" srcId="{173CC2C5-15B5-43EC-93C0-2DAD8FA200D4}" destId="{1939426F-FB29-4342-8531-E136D0791173}" srcOrd="0" destOrd="0" presId="urn:microsoft.com/office/officeart/2005/8/layout/orgChart1"/>
    <dgm:cxn modelId="{F8B05D99-6FA7-4338-8252-DF165BEA9E8E}" srcId="{07561274-8D59-4811-8F37-7FBC4766A638}" destId="{084BF561-443C-4480-8A73-EE74366FB166}" srcOrd="2" destOrd="0" parTransId="{5C17F3D2-2AA3-4B6B-B980-1A2391CDC1D1}" sibTransId="{E51B25C3-D539-4922-9D66-D8024865472E}"/>
    <dgm:cxn modelId="{1E3807B4-770B-4F02-807A-03BFAF693E2C}" type="presOf" srcId="{6F8387C9-48D7-4E4F-8A5E-38B6661272F4}" destId="{3ABB292C-A23D-443A-9E1B-8692E9169D22}" srcOrd="0" destOrd="0" presId="urn:microsoft.com/office/officeart/2005/8/layout/orgChart1"/>
    <dgm:cxn modelId="{81E839B4-2F7E-4D21-B92B-7149FB36BD33}" type="presOf" srcId="{07561274-8D59-4811-8F37-7FBC4766A638}" destId="{C49EC1AC-6ED6-43E6-B275-4323A3188C42}" srcOrd="0" destOrd="0" presId="urn:microsoft.com/office/officeart/2005/8/layout/orgChart1"/>
    <dgm:cxn modelId="{02C7BAC1-E810-4821-A50E-A59E88D72A7D}" type="presOf" srcId="{869F10E9-D331-4EAE-B390-ECB714BF1889}" destId="{9C7E0A33-4F7E-4D00-BB94-759FDE57793D}" srcOrd="0" destOrd="0" presId="urn:microsoft.com/office/officeart/2005/8/layout/orgChart1"/>
    <dgm:cxn modelId="{C2097BC6-7BD2-492D-B0B9-5B661E5AC32D}" type="presOf" srcId="{4390551B-1367-4E4B-BDA4-0488B6173D36}" destId="{96C1C58B-0D91-45C5-ADBC-545B42E6D604}" srcOrd="0" destOrd="0" presId="urn:microsoft.com/office/officeart/2005/8/layout/orgChart1"/>
    <dgm:cxn modelId="{7FA8CDD1-881C-4859-AFB9-CDF3FEAAACBB}" type="presOf" srcId="{0412CBCA-9650-4494-94EA-614FF1317463}" destId="{12C7126E-516B-465F-9053-65B8C2509471}" srcOrd="0" destOrd="0" presId="urn:microsoft.com/office/officeart/2005/8/layout/orgChart1"/>
    <dgm:cxn modelId="{50F020DD-1EAD-43C2-B629-206C98DDE2FE}" type="presOf" srcId="{365EB756-D472-4112-B0A9-903C27AC2750}" destId="{0824F622-56AB-44C6-9925-6DC10638CC9F}" srcOrd="0" destOrd="0" presId="urn:microsoft.com/office/officeart/2005/8/layout/orgChart1"/>
    <dgm:cxn modelId="{A3ECB5E1-0D94-45CE-B47C-8F72E6A1C07A}" srcId="{07561274-8D59-4811-8F37-7FBC4766A638}" destId="{2275CDD7-12CD-47BA-91F3-D991DFC4EACB}" srcOrd="1" destOrd="0" parTransId="{173CC2C5-15B5-43EC-93C0-2DAD8FA200D4}" sibTransId="{5DDF6643-97DC-4E94-966E-2B12DBA10137}"/>
    <dgm:cxn modelId="{785CECE7-6D65-4057-9947-7DC57F89CAE5}" type="presOf" srcId="{2275CDD7-12CD-47BA-91F3-D991DFC4EACB}" destId="{D925E717-628C-48DA-875E-30595FADD30A}" srcOrd="0" destOrd="0" presId="urn:microsoft.com/office/officeart/2005/8/layout/orgChart1"/>
    <dgm:cxn modelId="{A20AD1E9-4A0B-4F4D-A68D-B18FFA75665A}" type="presOf" srcId="{B5B940C1-CB1F-40E8-8F6F-E9A874EC82E2}" destId="{3D4FF097-A9FA-41C7-8B9C-20E1F4A1F316}" srcOrd="0" destOrd="0" presId="urn:microsoft.com/office/officeart/2005/8/layout/orgChart1"/>
    <dgm:cxn modelId="{D21A97EF-B88D-4AB8-B88C-AFF2FC935CDF}" srcId="{07561274-8D59-4811-8F37-7FBC4766A638}" destId="{8A130C9F-4AB5-4E51-A09E-81E43B4992B7}" srcOrd="3" destOrd="0" parTransId="{4390551B-1367-4E4B-BDA4-0488B6173D36}" sibTransId="{32F72B4C-802A-429A-AE6D-D758E186DFB3}"/>
    <dgm:cxn modelId="{97E684F3-1521-4CCF-80E6-638561455E8F}" srcId="{07561274-8D59-4811-8F37-7FBC4766A638}" destId="{B5B940C1-CB1F-40E8-8F6F-E9A874EC82E2}" srcOrd="5" destOrd="0" parTransId="{28D018C9-5337-4AEE-A121-34115D2B33DB}" sibTransId="{B6FBC3F9-AEAE-456C-ADFA-045A1E8CF25D}"/>
    <dgm:cxn modelId="{67EB7E83-25E1-4403-AF03-1F22A51B6CE1}" type="presParOf" srcId="{12C7126E-516B-465F-9053-65B8C2509471}" destId="{6BBFE375-DC4F-40C8-A38B-3B0D69C356BF}" srcOrd="0" destOrd="0" presId="urn:microsoft.com/office/officeart/2005/8/layout/orgChart1"/>
    <dgm:cxn modelId="{9A9C1913-7575-4C35-AFE5-3C1F318290A4}" type="presParOf" srcId="{6BBFE375-DC4F-40C8-A38B-3B0D69C356BF}" destId="{782C3885-D61B-4071-9EA7-94BCB409925B}" srcOrd="0" destOrd="0" presId="urn:microsoft.com/office/officeart/2005/8/layout/orgChart1"/>
    <dgm:cxn modelId="{AA1DF91F-2F02-43B0-94F1-29D28BC4C69D}" type="presParOf" srcId="{782C3885-D61B-4071-9EA7-94BCB409925B}" destId="{C49EC1AC-6ED6-43E6-B275-4323A3188C42}" srcOrd="0" destOrd="0" presId="urn:microsoft.com/office/officeart/2005/8/layout/orgChart1"/>
    <dgm:cxn modelId="{0FD7183D-9D2D-4E46-A533-BCF53D74867D}" type="presParOf" srcId="{782C3885-D61B-4071-9EA7-94BCB409925B}" destId="{CCBDAA93-F117-4ED6-A5D8-709A849EAC93}" srcOrd="1" destOrd="0" presId="urn:microsoft.com/office/officeart/2005/8/layout/orgChart1"/>
    <dgm:cxn modelId="{9F07A3EE-AF7A-42D5-A32B-BD5F132DEE11}" type="presParOf" srcId="{6BBFE375-DC4F-40C8-A38B-3B0D69C356BF}" destId="{07A2485A-D47C-47DE-AEE4-D1713C4A80B6}" srcOrd="1" destOrd="0" presId="urn:microsoft.com/office/officeart/2005/8/layout/orgChart1"/>
    <dgm:cxn modelId="{3DD3C6E5-B2A7-45E6-AAAE-96344BAFAD10}" type="presParOf" srcId="{07A2485A-D47C-47DE-AEE4-D1713C4A80B6}" destId="{0824F622-56AB-44C6-9925-6DC10638CC9F}" srcOrd="0" destOrd="0" presId="urn:microsoft.com/office/officeart/2005/8/layout/orgChart1"/>
    <dgm:cxn modelId="{6260DCE2-81F6-4B7A-BA1B-A6F913197EF8}" type="presParOf" srcId="{07A2485A-D47C-47DE-AEE4-D1713C4A80B6}" destId="{38CA853A-ED8A-4B81-81E0-639F3CFD4770}" srcOrd="1" destOrd="0" presId="urn:microsoft.com/office/officeart/2005/8/layout/orgChart1"/>
    <dgm:cxn modelId="{F4498AA2-52F6-4189-8354-E0B471AC538C}" type="presParOf" srcId="{38CA853A-ED8A-4B81-81E0-639F3CFD4770}" destId="{7993F500-FDA8-4FA4-998A-2BD1B45D2DA8}" srcOrd="0" destOrd="0" presId="urn:microsoft.com/office/officeart/2005/8/layout/orgChart1"/>
    <dgm:cxn modelId="{C6DF4EC1-090E-4FDF-BB50-09926BA1C882}" type="presParOf" srcId="{7993F500-FDA8-4FA4-998A-2BD1B45D2DA8}" destId="{9C7E0A33-4F7E-4D00-BB94-759FDE57793D}" srcOrd="0" destOrd="0" presId="urn:microsoft.com/office/officeart/2005/8/layout/orgChart1"/>
    <dgm:cxn modelId="{CB401940-B0CB-4CFD-9AEB-D6EAA6ECB275}" type="presParOf" srcId="{7993F500-FDA8-4FA4-998A-2BD1B45D2DA8}" destId="{3DB249B7-2066-48C2-88D4-212C9721FCAE}" srcOrd="1" destOrd="0" presId="urn:microsoft.com/office/officeart/2005/8/layout/orgChart1"/>
    <dgm:cxn modelId="{B35A3612-3310-4DB4-A058-5A442217860B}" type="presParOf" srcId="{38CA853A-ED8A-4B81-81E0-639F3CFD4770}" destId="{028462AC-7AE8-4CC7-9439-F132EC344101}" srcOrd="1" destOrd="0" presId="urn:microsoft.com/office/officeart/2005/8/layout/orgChart1"/>
    <dgm:cxn modelId="{0B9E4073-D1BE-4C25-BFA2-2DCE01C39F8F}" type="presParOf" srcId="{38CA853A-ED8A-4B81-81E0-639F3CFD4770}" destId="{935AA720-90FA-496C-AF0B-03F84A15A5CD}" srcOrd="2" destOrd="0" presId="urn:microsoft.com/office/officeart/2005/8/layout/orgChart1"/>
    <dgm:cxn modelId="{502BDF12-B466-44B4-9DED-450F01A263DC}" type="presParOf" srcId="{07A2485A-D47C-47DE-AEE4-D1713C4A80B6}" destId="{1939426F-FB29-4342-8531-E136D0791173}" srcOrd="2" destOrd="0" presId="urn:microsoft.com/office/officeart/2005/8/layout/orgChart1"/>
    <dgm:cxn modelId="{05D2A633-6602-4FA7-9A3A-950C949DC624}" type="presParOf" srcId="{07A2485A-D47C-47DE-AEE4-D1713C4A80B6}" destId="{1B958165-4B74-40B9-8BA9-48A2956F0E80}" srcOrd="3" destOrd="0" presId="urn:microsoft.com/office/officeart/2005/8/layout/orgChart1"/>
    <dgm:cxn modelId="{37469394-C573-41FD-B4EB-BE3D99E4DFDF}" type="presParOf" srcId="{1B958165-4B74-40B9-8BA9-48A2956F0E80}" destId="{7D9B5F3C-E1EE-43ED-8098-CAC9AB47F6BC}" srcOrd="0" destOrd="0" presId="urn:microsoft.com/office/officeart/2005/8/layout/orgChart1"/>
    <dgm:cxn modelId="{B96421B3-31D9-4F43-8397-2B4B6A289DF3}" type="presParOf" srcId="{7D9B5F3C-E1EE-43ED-8098-CAC9AB47F6BC}" destId="{D925E717-628C-48DA-875E-30595FADD30A}" srcOrd="0" destOrd="0" presId="urn:microsoft.com/office/officeart/2005/8/layout/orgChart1"/>
    <dgm:cxn modelId="{4473F67E-3F8B-4308-BC2D-3968002E4DB8}" type="presParOf" srcId="{7D9B5F3C-E1EE-43ED-8098-CAC9AB47F6BC}" destId="{A1D58517-D534-47A8-B78C-215B07BD3F1F}" srcOrd="1" destOrd="0" presId="urn:microsoft.com/office/officeart/2005/8/layout/orgChart1"/>
    <dgm:cxn modelId="{46155227-87D6-4E69-983C-944BB8413283}" type="presParOf" srcId="{1B958165-4B74-40B9-8BA9-48A2956F0E80}" destId="{3200B52D-D552-4540-91E5-C24CA6F3D2B8}" srcOrd="1" destOrd="0" presId="urn:microsoft.com/office/officeart/2005/8/layout/orgChart1"/>
    <dgm:cxn modelId="{BFE8D6E8-2019-483A-ADD1-49D2C1AE7EFB}" type="presParOf" srcId="{1B958165-4B74-40B9-8BA9-48A2956F0E80}" destId="{DEAE10D9-572C-44F3-8BF8-A101EE83770E}" srcOrd="2" destOrd="0" presId="urn:microsoft.com/office/officeart/2005/8/layout/orgChart1"/>
    <dgm:cxn modelId="{AB354133-C428-4949-809A-040E4022E4C5}" type="presParOf" srcId="{07A2485A-D47C-47DE-AEE4-D1713C4A80B6}" destId="{5758E78C-0038-44CE-9E1B-7359A8323AFD}" srcOrd="4" destOrd="0" presId="urn:microsoft.com/office/officeart/2005/8/layout/orgChart1"/>
    <dgm:cxn modelId="{23D880A2-905F-490D-9D70-96ED5E7B6806}" type="presParOf" srcId="{07A2485A-D47C-47DE-AEE4-D1713C4A80B6}" destId="{850DC294-AE8F-427A-AC3C-F66BC7B6067E}" srcOrd="5" destOrd="0" presId="urn:microsoft.com/office/officeart/2005/8/layout/orgChart1"/>
    <dgm:cxn modelId="{0778A3F7-B687-4E50-B9D6-A9B5C49CF2ED}" type="presParOf" srcId="{850DC294-AE8F-427A-AC3C-F66BC7B6067E}" destId="{95F2719A-84B1-466B-88DB-4783920119E5}" srcOrd="0" destOrd="0" presId="urn:microsoft.com/office/officeart/2005/8/layout/orgChart1"/>
    <dgm:cxn modelId="{85CA1DE7-3AEF-45BA-97C6-B6566EEDE8A5}" type="presParOf" srcId="{95F2719A-84B1-466B-88DB-4783920119E5}" destId="{F86D13A9-0A47-4E83-9E20-AF12EC9A99F6}" srcOrd="0" destOrd="0" presId="urn:microsoft.com/office/officeart/2005/8/layout/orgChart1"/>
    <dgm:cxn modelId="{C3509316-4BEC-466D-B1D1-27F47A4785DE}" type="presParOf" srcId="{95F2719A-84B1-466B-88DB-4783920119E5}" destId="{818A83AC-7A03-478F-9F5B-7C42B3986A2C}" srcOrd="1" destOrd="0" presId="urn:microsoft.com/office/officeart/2005/8/layout/orgChart1"/>
    <dgm:cxn modelId="{B1940077-6915-4015-B898-8E4AC6F21E74}" type="presParOf" srcId="{850DC294-AE8F-427A-AC3C-F66BC7B6067E}" destId="{F1E4DC96-6A30-4C18-875B-CAB22F4FB438}" srcOrd="1" destOrd="0" presId="urn:microsoft.com/office/officeart/2005/8/layout/orgChart1"/>
    <dgm:cxn modelId="{9162696D-AC07-4DFE-A15B-33654FEF92B4}" type="presParOf" srcId="{850DC294-AE8F-427A-AC3C-F66BC7B6067E}" destId="{F528D91A-500D-41AB-9CAA-0955DEA73E42}" srcOrd="2" destOrd="0" presId="urn:microsoft.com/office/officeart/2005/8/layout/orgChart1"/>
    <dgm:cxn modelId="{E06953F0-A2DC-4198-B659-9E379602FC6C}" type="presParOf" srcId="{07A2485A-D47C-47DE-AEE4-D1713C4A80B6}" destId="{96C1C58B-0D91-45C5-ADBC-545B42E6D604}" srcOrd="6" destOrd="0" presId="urn:microsoft.com/office/officeart/2005/8/layout/orgChart1"/>
    <dgm:cxn modelId="{A1550AC8-5B99-46D2-81B3-2CC90183D464}" type="presParOf" srcId="{07A2485A-D47C-47DE-AEE4-D1713C4A80B6}" destId="{DF350B92-7037-4616-8D8C-1EA0574B2E60}" srcOrd="7" destOrd="0" presId="urn:microsoft.com/office/officeart/2005/8/layout/orgChart1"/>
    <dgm:cxn modelId="{33516AE2-A669-4F56-B218-F03D020614C1}" type="presParOf" srcId="{DF350B92-7037-4616-8D8C-1EA0574B2E60}" destId="{2AEB84AB-1BEB-4CE7-B364-00E999C295E2}" srcOrd="0" destOrd="0" presId="urn:microsoft.com/office/officeart/2005/8/layout/orgChart1"/>
    <dgm:cxn modelId="{326FECD0-AD64-4252-86A7-345F5950BBA6}" type="presParOf" srcId="{2AEB84AB-1BEB-4CE7-B364-00E999C295E2}" destId="{A9BD96B4-07FE-4082-8BAA-6AD730A33E6E}" srcOrd="0" destOrd="0" presId="urn:microsoft.com/office/officeart/2005/8/layout/orgChart1"/>
    <dgm:cxn modelId="{A8C37B7C-C3C6-4B84-B688-3A7343B2DCD9}" type="presParOf" srcId="{2AEB84AB-1BEB-4CE7-B364-00E999C295E2}" destId="{A608DCEE-25A6-4330-B4B0-9659515C3B1C}" srcOrd="1" destOrd="0" presId="urn:microsoft.com/office/officeart/2005/8/layout/orgChart1"/>
    <dgm:cxn modelId="{1474937C-7D47-45AC-AE1E-E91A7F82BD36}" type="presParOf" srcId="{DF350B92-7037-4616-8D8C-1EA0574B2E60}" destId="{CAD9D518-B350-48A8-ABF4-8A1424BFA948}" srcOrd="1" destOrd="0" presId="urn:microsoft.com/office/officeart/2005/8/layout/orgChart1"/>
    <dgm:cxn modelId="{55324E25-9AF0-4997-B085-F4B5FF0F0582}" type="presParOf" srcId="{DF350B92-7037-4616-8D8C-1EA0574B2E60}" destId="{BF5F893B-F13A-4B3C-A0FC-16412AA91391}" srcOrd="2" destOrd="0" presId="urn:microsoft.com/office/officeart/2005/8/layout/orgChart1"/>
    <dgm:cxn modelId="{87143CBC-27BB-4778-92E6-E16C992AFDD9}" type="presParOf" srcId="{07A2485A-D47C-47DE-AEE4-D1713C4A80B6}" destId="{3ABB292C-A23D-443A-9E1B-8692E9169D22}" srcOrd="8" destOrd="0" presId="urn:microsoft.com/office/officeart/2005/8/layout/orgChart1"/>
    <dgm:cxn modelId="{20C0B4EA-CCB2-47A4-8382-A0B2C789508E}" type="presParOf" srcId="{07A2485A-D47C-47DE-AEE4-D1713C4A80B6}" destId="{E0CB8A10-1012-41D9-B5A6-EF21B7FB5580}" srcOrd="9" destOrd="0" presId="urn:microsoft.com/office/officeart/2005/8/layout/orgChart1"/>
    <dgm:cxn modelId="{EA76855B-35DA-4E62-98BF-0B83C52958C6}" type="presParOf" srcId="{E0CB8A10-1012-41D9-B5A6-EF21B7FB5580}" destId="{05549787-F543-4A1A-B7D8-21C6F63DBCD9}" srcOrd="0" destOrd="0" presId="urn:microsoft.com/office/officeart/2005/8/layout/orgChart1"/>
    <dgm:cxn modelId="{39212BC0-666B-4A2A-B3E8-528B4E535FFF}" type="presParOf" srcId="{05549787-F543-4A1A-B7D8-21C6F63DBCD9}" destId="{2F0735D2-B844-4133-986B-9B89770ECCB9}" srcOrd="0" destOrd="0" presId="urn:microsoft.com/office/officeart/2005/8/layout/orgChart1"/>
    <dgm:cxn modelId="{631CE186-B486-4B67-9E5A-2BE8F3AE0D54}" type="presParOf" srcId="{05549787-F543-4A1A-B7D8-21C6F63DBCD9}" destId="{2CF333E4-2431-4885-B5EC-A10346E1155E}" srcOrd="1" destOrd="0" presId="urn:microsoft.com/office/officeart/2005/8/layout/orgChart1"/>
    <dgm:cxn modelId="{512421D7-7BA8-4794-A80F-72C550F9AC80}" type="presParOf" srcId="{E0CB8A10-1012-41D9-B5A6-EF21B7FB5580}" destId="{752942E7-9C71-47CB-98AF-0C5A581D60F9}" srcOrd="1" destOrd="0" presId="urn:microsoft.com/office/officeart/2005/8/layout/orgChart1"/>
    <dgm:cxn modelId="{51F3EE25-9789-4A6A-8E21-848135C982F6}" type="presParOf" srcId="{E0CB8A10-1012-41D9-B5A6-EF21B7FB5580}" destId="{1DF5579A-E654-40B5-B22B-A57E57EDAE25}" srcOrd="2" destOrd="0" presId="urn:microsoft.com/office/officeart/2005/8/layout/orgChart1"/>
    <dgm:cxn modelId="{817F9CDC-F019-4C14-A44D-CF4BC6AD2A5A}" type="presParOf" srcId="{07A2485A-D47C-47DE-AEE4-D1713C4A80B6}" destId="{8526ECA8-8169-4E64-96A7-02E53555788B}" srcOrd="10" destOrd="0" presId="urn:microsoft.com/office/officeart/2005/8/layout/orgChart1"/>
    <dgm:cxn modelId="{CB8F11A1-40BC-41C5-8FE4-12FE1DA865F0}" type="presParOf" srcId="{07A2485A-D47C-47DE-AEE4-D1713C4A80B6}" destId="{3B7E5224-19A2-4892-9FC9-4282E13B66B5}" srcOrd="11" destOrd="0" presId="urn:microsoft.com/office/officeart/2005/8/layout/orgChart1"/>
    <dgm:cxn modelId="{A6E2B3F9-4529-4D8B-939A-54F46E227678}" type="presParOf" srcId="{3B7E5224-19A2-4892-9FC9-4282E13B66B5}" destId="{1031AAE1-1C6E-44B7-B406-D4165A2681CA}" srcOrd="0" destOrd="0" presId="urn:microsoft.com/office/officeart/2005/8/layout/orgChart1"/>
    <dgm:cxn modelId="{001D6EBE-7FC4-4BB4-B704-EE448E58F3E0}" type="presParOf" srcId="{1031AAE1-1C6E-44B7-B406-D4165A2681CA}" destId="{3D4FF097-A9FA-41C7-8B9C-20E1F4A1F316}" srcOrd="0" destOrd="0" presId="urn:microsoft.com/office/officeart/2005/8/layout/orgChart1"/>
    <dgm:cxn modelId="{7EE57DFA-F72B-4EDC-8177-642D85644EA4}" type="presParOf" srcId="{1031AAE1-1C6E-44B7-B406-D4165A2681CA}" destId="{9A2313F7-FCC9-4844-B259-35ECD36588B3}" srcOrd="1" destOrd="0" presId="urn:microsoft.com/office/officeart/2005/8/layout/orgChart1"/>
    <dgm:cxn modelId="{68ABA707-AE78-48F6-9BFF-681194C9307A}" type="presParOf" srcId="{3B7E5224-19A2-4892-9FC9-4282E13B66B5}" destId="{393E4E68-6608-4211-9469-7960018307F3}" srcOrd="1" destOrd="0" presId="urn:microsoft.com/office/officeart/2005/8/layout/orgChart1"/>
    <dgm:cxn modelId="{77D1E359-92A3-48C6-8F3F-9C4F169443CD}" type="presParOf" srcId="{3B7E5224-19A2-4892-9FC9-4282E13B66B5}" destId="{FEC292AF-EB44-42D6-AED2-EAC3397C40A3}" srcOrd="2" destOrd="0" presId="urn:microsoft.com/office/officeart/2005/8/layout/orgChart1"/>
    <dgm:cxn modelId="{D33E877D-B0C4-44D4-B70F-2C2C3FFA4C24}" type="presParOf" srcId="{6BBFE375-DC4F-40C8-A38B-3B0D69C356BF}" destId="{F17AF9BB-CA22-433C-BB24-9663E61FFC63}"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49DE60-DBD5-4DFA-99A3-22E063C9DE65}"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ES"/>
        </a:p>
      </dgm:t>
    </dgm:pt>
    <dgm:pt modelId="{F977D1B3-0836-40E8-9AD7-555AB65D7E4E}">
      <dgm:prSet phldrT="[Texto]" phldr="0"/>
      <dgm:spPr/>
      <dgm:t>
        <a:bodyPr/>
        <a:lstStyle/>
        <a:p>
          <a:r>
            <a:rPr lang="es-ES" dirty="0">
              <a:latin typeface="Arial Bold"/>
            </a:rPr>
            <a:t>Bioeléctricas</a:t>
          </a:r>
          <a:endParaRPr lang="es-ES" dirty="0"/>
        </a:p>
      </dgm:t>
    </dgm:pt>
    <dgm:pt modelId="{3E2C5A3F-ED0C-49EB-A7FA-949DCF077BD7}" type="parTrans" cxnId="{CFECE5E0-6409-48A2-ABE8-C6017D42E65D}">
      <dgm:prSet/>
      <dgm:spPr/>
      <dgm:t>
        <a:bodyPr/>
        <a:lstStyle/>
        <a:p>
          <a:endParaRPr lang="es-ES"/>
        </a:p>
      </dgm:t>
    </dgm:pt>
    <dgm:pt modelId="{3E332649-A4B2-4351-AFDA-D7137D595F82}" type="sibTrans" cxnId="{CFECE5E0-6409-48A2-ABE8-C6017D42E65D}">
      <dgm:prSet/>
      <dgm:spPr/>
      <dgm:t>
        <a:bodyPr/>
        <a:lstStyle/>
        <a:p>
          <a:endParaRPr lang="es-ES"/>
        </a:p>
      </dgm:t>
    </dgm:pt>
    <dgm:pt modelId="{3A2BC0F5-3E37-418F-A3B6-7519CEB1A224}">
      <dgm:prSet phldrT="[Texto]" phldr="0"/>
      <dgm:spPr/>
      <dgm:t>
        <a:bodyPr/>
        <a:lstStyle/>
        <a:p>
          <a:r>
            <a:rPr lang="es-ES" dirty="0">
              <a:latin typeface="Arial Bold"/>
            </a:rPr>
            <a:t>Electromiografía</a:t>
          </a:r>
          <a:endParaRPr lang="es-ES" dirty="0"/>
        </a:p>
      </dgm:t>
    </dgm:pt>
    <dgm:pt modelId="{86B74396-0CEB-41D7-80E6-5F72B801E1B7}" type="parTrans" cxnId="{C7458289-21B4-4122-84AE-F4138D6B8679}">
      <dgm:prSet/>
      <dgm:spPr/>
      <dgm:t>
        <a:bodyPr/>
        <a:lstStyle/>
        <a:p>
          <a:endParaRPr lang="es-ES"/>
        </a:p>
      </dgm:t>
    </dgm:pt>
    <dgm:pt modelId="{646BBC3F-6A80-473A-ADCA-CBEED7B755A7}" type="sibTrans" cxnId="{C7458289-21B4-4122-84AE-F4138D6B8679}">
      <dgm:prSet/>
      <dgm:spPr/>
      <dgm:t>
        <a:bodyPr/>
        <a:lstStyle/>
        <a:p>
          <a:endParaRPr lang="es-ES"/>
        </a:p>
      </dgm:t>
    </dgm:pt>
    <dgm:pt modelId="{45B0A6CD-1D2F-4F24-B0DD-22FAC37342DD}">
      <dgm:prSet phldrT="[Texto]" phldr="0"/>
      <dgm:spPr/>
      <dgm:t>
        <a:bodyPr/>
        <a:lstStyle/>
        <a:p>
          <a:r>
            <a:rPr lang="es-ES" dirty="0" err="1">
              <a:latin typeface="Arial Bold"/>
            </a:rPr>
            <a:t>Electrooculograma</a:t>
          </a:r>
          <a:endParaRPr lang="es-ES" dirty="0"/>
        </a:p>
      </dgm:t>
    </dgm:pt>
    <dgm:pt modelId="{86079EF5-C325-47AA-A263-DAE82C8CA13D}" type="parTrans" cxnId="{662502F0-C6D6-431E-84BA-27F2DC631C02}">
      <dgm:prSet/>
      <dgm:spPr/>
      <dgm:t>
        <a:bodyPr/>
        <a:lstStyle/>
        <a:p>
          <a:endParaRPr lang="es-ES"/>
        </a:p>
      </dgm:t>
    </dgm:pt>
    <dgm:pt modelId="{50FF0332-A54B-4EF7-AD3E-2D02CB508C3A}" type="sibTrans" cxnId="{662502F0-C6D6-431E-84BA-27F2DC631C02}">
      <dgm:prSet/>
      <dgm:spPr/>
      <dgm:t>
        <a:bodyPr/>
        <a:lstStyle/>
        <a:p>
          <a:endParaRPr lang="es-ES"/>
        </a:p>
      </dgm:t>
    </dgm:pt>
    <dgm:pt modelId="{1EF06C40-4603-4D34-A3FD-393DA1120CC1}">
      <dgm:prSet phldrT="[Texto]" phldr="0"/>
      <dgm:spPr/>
      <dgm:t>
        <a:bodyPr/>
        <a:lstStyle/>
        <a:p>
          <a:r>
            <a:rPr lang="es-ES" dirty="0" err="1">
              <a:latin typeface="Arial Bold"/>
            </a:rPr>
            <a:t>Electrocorticografía</a:t>
          </a:r>
          <a:endParaRPr lang="es-ES" dirty="0" err="1"/>
        </a:p>
      </dgm:t>
    </dgm:pt>
    <dgm:pt modelId="{C1C3BCB3-DB30-4308-AE64-72A6AEFCF93E}" type="parTrans" cxnId="{781311BA-B488-4426-BC8B-C2001963AF6C}">
      <dgm:prSet/>
      <dgm:spPr/>
      <dgm:t>
        <a:bodyPr/>
        <a:lstStyle/>
        <a:p>
          <a:endParaRPr lang="es-ES"/>
        </a:p>
      </dgm:t>
    </dgm:pt>
    <dgm:pt modelId="{D6C45E96-7838-4D22-B928-D016F6FE4140}" type="sibTrans" cxnId="{781311BA-B488-4426-BC8B-C2001963AF6C}">
      <dgm:prSet/>
      <dgm:spPr/>
      <dgm:t>
        <a:bodyPr/>
        <a:lstStyle/>
        <a:p>
          <a:endParaRPr lang="es-ES"/>
        </a:p>
      </dgm:t>
    </dgm:pt>
    <dgm:pt modelId="{8FCE9E8D-3058-4DFA-A548-4150ADA93BF4}">
      <dgm:prSet phldr="0"/>
      <dgm:spPr/>
      <dgm:t>
        <a:bodyPr/>
        <a:lstStyle/>
        <a:p>
          <a:pPr rtl="0"/>
          <a:r>
            <a:rPr lang="es-ES" dirty="0">
              <a:latin typeface="Arial Bold"/>
            </a:rPr>
            <a:t>Electrocardiograma</a:t>
          </a:r>
        </a:p>
      </dgm:t>
    </dgm:pt>
    <dgm:pt modelId="{45955F26-670E-44AA-A7D0-01FAC97D3741}" type="parTrans" cxnId="{FDACB8E9-1F5B-45D0-B960-3CD230DD9530}">
      <dgm:prSet/>
      <dgm:spPr/>
    </dgm:pt>
    <dgm:pt modelId="{099C238D-9A09-44ED-9CEF-E5FA4D62C680}" type="sibTrans" cxnId="{FDACB8E9-1F5B-45D0-B960-3CD230DD9530}">
      <dgm:prSet/>
      <dgm:spPr/>
    </dgm:pt>
    <dgm:pt modelId="{47B87F5D-D9B9-4B76-97E6-FE2FF429FC52}">
      <dgm:prSet phldr="0"/>
      <dgm:spPr/>
      <dgm:t>
        <a:bodyPr/>
        <a:lstStyle/>
        <a:p>
          <a:r>
            <a:rPr lang="es-ES" dirty="0">
              <a:latin typeface="Arial Bold"/>
            </a:rPr>
            <a:t>Electroencefalograma</a:t>
          </a:r>
        </a:p>
      </dgm:t>
    </dgm:pt>
    <dgm:pt modelId="{4D95F7EB-6AD1-4A58-BD09-CF7661E782E4}" type="parTrans" cxnId="{B729B740-E7A4-4537-BE49-52707279B1D5}">
      <dgm:prSet/>
      <dgm:spPr/>
    </dgm:pt>
    <dgm:pt modelId="{3067C75F-CE07-48E3-B54D-D79C4FB32D56}" type="sibTrans" cxnId="{B729B740-E7A4-4537-BE49-52707279B1D5}">
      <dgm:prSet/>
      <dgm:spPr/>
    </dgm:pt>
    <dgm:pt modelId="{AAA31791-47C0-481A-91D7-B79B63BDB274}" type="pres">
      <dgm:prSet presAssocID="{9849DE60-DBD5-4DFA-99A3-22E063C9DE65}" presName="hierChild1" presStyleCnt="0">
        <dgm:presLayoutVars>
          <dgm:orgChart val="1"/>
          <dgm:chPref val="1"/>
          <dgm:dir/>
          <dgm:animOne val="branch"/>
          <dgm:animLvl val="lvl"/>
          <dgm:resizeHandles/>
        </dgm:presLayoutVars>
      </dgm:prSet>
      <dgm:spPr/>
    </dgm:pt>
    <dgm:pt modelId="{642E5367-1584-4B02-B47B-DB58161BF332}" type="pres">
      <dgm:prSet presAssocID="{F977D1B3-0836-40E8-9AD7-555AB65D7E4E}" presName="hierRoot1" presStyleCnt="0">
        <dgm:presLayoutVars>
          <dgm:hierBranch val="init"/>
        </dgm:presLayoutVars>
      </dgm:prSet>
      <dgm:spPr/>
    </dgm:pt>
    <dgm:pt modelId="{1C9E1DD5-77F0-4B60-AD76-8047B73B00B6}" type="pres">
      <dgm:prSet presAssocID="{F977D1B3-0836-40E8-9AD7-555AB65D7E4E}" presName="rootComposite1" presStyleCnt="0"/>
      <dgm:spPr/>
    </dgm:pt>
    <dgm:pt modelId="{63CCF2AE-2DCF-4079-B80F-7699AD1DFEB7}" type="pres">
      <dgm:prSet presAssocID="{F977D1B3-0836-40E8-9AD7-555AB65D7E4E}" presName="rootText1" presStyleLbl="node0" presStyleIdx="0" presStyleCnt="1">
        <dgm:presLayoutVars>
          <dgm:chPref val="3"/>
        </dgm:presLayoutVars>
      </dgm:prSet>
      <dgm:spPr/>
    </dgm:pt>
    <dgm:pt modelId="{A74AF80E-E249-4116-8880-CD2D523E2D40}" type="pres">
      <dgm:prSet presAssocID="{F977D1B3-0836-40E8-9AD7-555AB65D7E4E}" presName="rootConnector1" presStyleLbl="node1" presStyleIdx="0" presStyleCnt="0"/>
      <dgm:spPr/>
    </dgm:pt>
    <dgm:pt modelId="{55DCEB7E-413E-4F74-BFC1-5435EE14DFD3}" type="pres">
      <dgm:prSet presAssocID="{F977D1B3-0836-40E8-9AD7-555AB65D7E4E}" presName="hierChild2" presStyleCnt="0"/>
      <dgm:spPr/>
    </dgm:pt>
    <dgm:pt modelId="{54DE23BF-A923-4ECD-A628-61C6C91E7502}" type="pres">
      <dgm:prSet presAssocID="{86B74396-0CEB-41D7-80E6-5F72B801E1B7}" presName="Name37" presStyleLbl="parChTrans1D2" presStyleIdx="0" presStyleCnt="5"/>
      <dgm:spPr/>
    </dgm:pt>
    <dgm:pt modelId="{D4A661E2-966E-444D-9B8C-30B1D7594028}" type="pres">
      <dgm:prSet presAssocID="{3A2BC0F5-3E37-418F-A3B6-7519CEB1A224}" presName="hierRoot2" presStyleCnt="0">
        <dgm:presLayoutVars>
          <dgm:hierBranch val="init"/>
        </dgm:presLayoutVars>
      </dgm:prSet>
      <dgm:spPr/>
    </dgm:pt>
    <dgm:pt modelId="{574E8E10-1A47-43A7-9E95-C0563E5A6B57}" type="pres">
      <dgm:prSet presAssocID="{3A2BC0F5-3E37-418F-A3B6-7519CEB1A224}" presName="rootComposite" presStyleCnt="0"/>
      <dgm:spPr/>
    </dgm:pt>
    <dgm:pt modelId="{7626A48B-8F29-4F06-9AC4-9A55FF2DB8AF}" type="pres">
      <dgm:prSet presAssocID="{3A2BC0F5-3E37-418F-A3B6-7519CEB1A224}" presName="rootText" presStyleLbl="node2" presStyleIdx="0" presStyleCnt="5">
        <dgm:presLayoutVars>
          <dgm:chPref val="3"/>
        </dgm:presLayoutVars>
      </dgm:prSet>
      <dgm:spPr/>
    </dgm:pt>
    <dgm:pt modelId="{37F82E54-2838-4E2E-9647-B098DA0B1C80}" type="pres">
      <dgm:prSet presAssocID="{3A2BC0F5-3E37-418F-A3B6-7519CEB1A224}" presName="rootConnector" presStyleLbl="node2" presStyleIdx="0" presStyleCnt="5"/>
      <dgm:spPr/>
    </dgm:pt>
    <dgm:pt modelId="{B7509873-905C-41A1-8FD8-0DF9DDF43985}" type="pres">
      <dgm:prSet presAssocID="{3A2BC0F5-3E37-418F-A3B6-7519CEB1A224}" presName="hierChild4" presStyleCnt="0"/>
      <dgm:spPr/>
    </dgm:pt>
    <dgm:pt modelId="{524A3F10-CD8F-4164-B6A1-981D05C6FA16}" type="pres">
      <dgm:prSet presAssocID="{3A2BC0F5-3E37-418F-A3B6-7519CEB1A224}" presName="hierChild5" presStyleCnt="0"/>
      <dgm:spPr/>
    </dgm:pt>
    <dgm:pt modelId="{63A59ABA-F36A-4415-8685-18D3D0EC5876}" type="pres">
      <dgm:prSet presAssocID="{86079EF5-C325-47AA-A263-DAE82C8CA13D}" presName="Name37" presStyleLbl="parChTrans1D2" presStyleIdx="1" presStyleCnt="5"/>
      <dgm:spPr/>
    </dgm:pt>
    <dgm:pt modelId="{E0954AB0-03ED-4442-B50F-EA2ECF77CB9A}" type="pres">
      <dgm:prSet presAssocID="{45B0A6CD-1D2F-4F24-B0DD-22FAC37342DD}" presName="hierRoot2" presStyleCnt="0">
        <dgm:presLayoutVars>
          <dgm:hierBranch val="init"/>
        </dgm:presLayoutVars>
      </dgm:prSet>
      <dgm:spPr/>
    </dgm:pt>
    <dgm:pt modelId="{01DF419B-A17D-4358-969F-E36ACF69C95A}" type="pres">
      <dgm:prSet presAssocID="{45B0A6CD-1D2F-4F24-B0DD-22FAC37342DD}" presName="rootComposite" presStyleCnt="0"/>
      <dgm:spPr/>
    </dgm:pt>
    <dgm:pt modelId="{6489B372-AF79-4936-946E-487E73E1E294}" type="pres">
      <dgm:prSet presAssocID="{45B0A6CD-1D2F-4F24-B0DD-22FAC37342DD}" presName="rootText" presStyleLbl="node2" presStyleIdx="1" presStyleCnt="5">
        <dgm:presLayoutVars>
          <dgm:chPref val="3"/>
        </dgm:presLayoutVars>
      </dgm:prSet>
      <dgm:spPr/>
    </dgm:pt>
    <dgm:pt modelId="{B2325D7C-7826-411A-BE39-E000B6633EE8}" type="pres">
      <dgm:prSet presAssocID="{45B0A6CD-1D2F-4F24-B0DD-22FAC37342DD}" presName="rootConnector" presStyleLbl="node2" presStyleIdx="1" presStyleCnt="5"/>
      <dgm:spPr/>
    </dgm:pt>
    <dgm:pt modelId="{B42F090D-7D5A-4B6B-9801-FDE8F92176C8}" type="pres">
      <dgm:prSet presAssocID="{45B0A6CD-1D2F-4F24-B0DD-22FAC37342DD}" presName="hierChild4" presStyleCnt="0"/>
      <dgm:spPr/>
    </dgm:pt>
    <dgm:pt modelId="{FBC10FB3-05BB-4708-A915-E92B9F527C33}" type="pres">
      <dgm:prSet presAssocID="{45B0A6CD-1D2F-4F24-B0DD-22FAC37342DD}" presName="hierChild5" presStyleCnt="0"/>
      <dgm:spPr/>
    </dgm:pt>
    <dgm:pt modelId="{D0C1622D-D0DA-44DA-8240-BCF014A742D6}" type="pres">
      <dgm:prSet presAssocID="{C1C3BCB3-DB30-4308-AE64-72A6AEFCF93E}" presName="Name37" presStyleLbl="parChTrans1D2" presStyleIdx="2" presStyleCnt="5"/>
      <dgm:spPr/>
    </dgm:pt>
    <dgm:pt modelId="{20E81441-B53D-4204-9F56-1AD47DF5D04B}" type="pres">
      <dgm:prSet presAssocID="{1EF06C40-4603-4D34-A3FD-393DA1120CC1}" presName="hierRoot2" presStyleCnt="0">
        <dgm:presLayoutVars>
          <dgm:hierBranch val="init"/>
        </dgm:presLayoutVars>
      </dgm:prSet>
      <dgm:spPr/>
    </dgm:pt>
    <dgm:pt modelId="{7E849B12-DD79-4971-A744-CEF7ED4C3F08}" type="pres">
      <dgm:prSet presAssocID="{1EF06C40-4603-4D34-A3FD-393DA1120CC1}" presName="rootComposite" presStyleCnt="0"/>
      <dgm:spPr/>
    </dgm:pt>
    <dgm:pt modelId="{866786F1-6AB5-40DD-9F99-2D3D58C11683}" type="pres">
      <dgm:prSet presAssocID="{1EF06C40-4603-4D34-A3FD-393DA1120CC1}" presName="rootText" presStyleLbl="node2" presStyleIdx="2" presStyleCnt="5">
        <dgm:presLayoutVars>
          <dgm:chPref val="3"/>
        </dgm:presLayoutVars>
      </dgm:prSet>
      <dgm:spPr/>
    </dgm:pt>
    <dgm:pt modelId="{D228E551-40D1-42B8-931A-F0BDFB4E763B}" type="pres">
      <dgm:prSet presAssocID="{1EF06C40-4603-4D34-A3FD-393DA1120CC1}" presName="rootConnector" presStyleLbl="node2" presStyleIdx="2" presStyleCnt="5"/>
      <dgm:spPr/>
    </dgm:pt>
    <dgm:pt modelId="{F7875248-BD41-47B1-BD48-26FDBD6C0E83}" type="pres">
      <dgm:prSet presAssocID="{1EF06C40-4603-4D34-A3FD-393DA1120CC1}" presName="hierChild4" presStyleCnt="0"/>
      <dgm:spPr/>
    </dgm:pt>
    <dgm:pt modelId="{3D5E1E89-E04F-4575-9DB9-85E82BA91460}" type="pres">
      <dgm:prSet presAssocID="{1EF06C40-4603-4D34-A3FD-393DA1120CC1}" presName="hierChild5" presStyleCnt="0"/>
      <dgm:spPr/>
    </dgm:pt>
    <dgm:pt modelId="{990777EB-F6B7-4764-9A78-ABDA32E53D51}" type="pres">
      <dgm:prSet presAssocID="{45955F26-670E-44AA-A7D0-01FAC97D3741}" presName="Name37" presStyleLbl="parChTrans1D2" presStyleIdx="3" presStyleCnt="5"/>
      <dgm:spPr/>
    </dgm:pt>
    <dgm:pt modelId="{EEADC3C4-C2AB-43F0-BAE8-DF95B2BF345D}" type="pres">
      <dgm:prSet presAssocID="{8FCE9E8D-3058-4DFA-A548-4150ADA93BF4}" presName="hierRoot2" presStyleCnt="0">
        <dgm:presLayoutVars>
          <dgm:hierBranch val="init"/>
        </dgm:presLayoutVars>
      </dgm:prSet>
      <dgm:spPr/>
    </dgm:pt>
    <dgm:pt modelId="{EC6572D2-F0AD-497E-B1D0-3E3B5EA188E5}" type="pres">
      <dgm:prSet presAssocID="{8FCE9E8D-3058-4DFA-A548-4150ADA93BF4}" presName="rootComposite" presStyleCnt="0"/>
      <dgm:spPr/>
    </dgm:pt>
    <dgm:pt modelId="{7328B8E0-2D38-44B2-8CC1-BA551B65CC3E}" type="pres">
      <dgm:prSet presAssocID="{8FCE9E8D-3058-4DFA-A548-4150ADA93BF4}" presName="rootText" presStyleLbl="node2" presStyleIdx="3" presStyleCnt="5">
        <dgm:presLayoutVars>
          <dgm:chPref val="3"/>
        </dgm:presLayoutVars>
      </dgm:prSet>
      <dgm:spPr/>
    </dgm:pt>
    <dgm:pt modelId="{DEAD8457-3307-41BB-A550-9C09C09B3C9B}" type="pres">
      <dgm:prSet presAssocID="{8FCE9E8D-3058-4DFA-A548-4150ADA93BF4}" presName="rootConnector" presStyleLbl="node2" presStyleIdx="3" presStyleCnt="5"/>
      <dgm:spPr/>
    </dgm:pt>
    <dgm:pt modelId="{87FC5DDA-609A-4F42-9957-1A8D60CA988D}" type="pres">
      <dgm:prSet presAssocID="{8FCE9E8D-3058-4DFA-A548-4150ADA93BF4}" presName="hierChild4" presStyleCnt="0"/>
      <dgm:spPr/>
    </dgm:pt>
    <dgm:pt modelId="{DC63F7AB-CB86-4974-B3D4-5133B3E0A84A}" type="pres">
      <dgm:prSet presAssocID="{8FCE9E8D-3058-4DFA-A548-4150ADA93BF4}" presName="hierChild5" presStyleCnt="0"/>
      <dgm:spPr/>
    </dgm:pt>
    <dgm:pt modelId="{954DB3F2-B8F1-49A7-9D18-F350C95546AD}" type="pres">
      <dgm:prSet presAssocID="{4D95F7EB-6AD1-4A58-BD09-CF7661E782E4}" presName="Name37" presStyleLbl="parChTrans1D2" presStyleIdx="4" presStyleCnt="5"/>
      <dgm:spPr/>
    </dgm:pt>
    <dgm:pt modelId="{AD8AF492-C88B-4126-A88C-ABD1CF70B0C8}" type="pres">
      <dgm:prSet presAssocID="{47B87F5D-D9B9-4B76-97E6-FE2FF429FC52}" presName="hierRoot2" presStyleCnt="0">
        <dgm:presLayoutVars>
          <dgm:hierBranch val="init"/>
        </dgm:presLayoutVars>
      </dgm:prSet>
      <dgm:spPr/>
    </dgm:pt>
    <dgm:pt modelId="{EB15B07E-19F7-4200-8A31-B8C01BCBB79E}" type="pres">
      <dgm:prSet presAssocID="{47B87F5D-D9B9-4B76-97E6-FE2FF429FC52}" presName="rootComposite" presStyleCnt="0"/>
      <dgm:spPr/>
    </dgm:pt>
    <dgm:pt modelId="{CEBB5816-9185-4D6B-BE89-D145AD34466C}" type="pres">
      <dgm:prSet presAssocID="{47B87F5D-D9B9-4B76-97E6-FE2FF429FC52}" presName="rootText" presStyleLbl="node2" presStyleIdx="4" presStyleCnt="5">
        <dgm:presLayoutVars>
          <dgm:chPref val="3"/>
        </dgm:presLayoutVars>
      </dgm:prSet>
      <dgm:spPr/>
    </dgm:pt>
    <dgm:pt modelId="{9F4EF746-8DDC-44E3-A46B-B2B96296F123}" type="pres">
      <dgm:prSet presAssocID="{47B87F5D-D9B9-4B76-97E6-FE2FF429FC52}" presName="rootConnector" presStyleLbl="node2" presStyleIdx="4" presStyleCnt="5"/>
      <dgm:spPr/>
    </dgm:pt>
    <dgm:pt modelId="{D1408260-BB69-464F-968B-D85DE3129C3D}" type="pres">
      <dgm:prSet presAssocID="{47B87F5D-D9B9-4B76-97E6-FE2FF429FC52}" presName="hierChild4" presStyleCnt="0"/>
      <dgm:spPr/>
    </dgm:pt>
    <dgm:pt modelId="{37891830-CDBA-4E45-A9F5-BD5D8CF39A4B}" type="pres">
      <dgm:prSet presAssocID="{47B87F5D-D9B9-4B76-97E6-FE2FF429FC52}" presName="hierChild5" presStyleCnt="0"/>
      <dgm:spPr/>
    </dgm:pt>
    <dgm:pt modelId="{4B0DC74C-F70D-455E-9359-1D9B61B18621}" type="pres">
      <dgm:prSet presAssocID="{F977D1B3-0836-40E8-9AD7-555AB65D7E4E}" presName="hierChild3" presStyleCnt="0"/>
      <dgm:spPr/>
    </dgm:pt>
  </dgm:ptLst>
  <dgm:cxnLst>
    <dgm:cxn modelId="{40E5AD0C-F03C-40D1-A494-45D63C720289}" type="presOf" srcId="{4D95F7EB-6AD1-4A58-BD09-CF7661E782E4}" destId="{954DB3F2-B8F1-49A7-9D18-F350C95546AD}" srcOrd="0" destOrd="0" presId="urn:microsoft.com/office/officeart/2005/8/layout/orgChart1"/>
    <dgm:cxn modelId="{57B5B40D-4FF2-4FF3-9F79-20721887478C}" type="presOf" srcId="{45B0A6CD-1D2F-4F24-B0DD-22FAC37342DD}" destId="{6489B372-AF79-4936-946E-487E73E1E294}" srcOrd="0" destOrd="0" presId="urn:microsoft.com/office/officeart/2005/8/layout/orgChart1"/>
    <dgm:cxn modelId="{805E7117-D61A-440C-A7CA-D2563DD9509D}" type="presOf" srcId="{45955F26-670E-44AA-A7D0-01FAC97D3741}" destId="{990777EB-F6B7-4764-9A78-ABDA32E53D51}" srcOrd="0" destOrd="0" presId="urn:microsoft.com/office/officeart/2005/8/layout/orgChart1"/>
    <dgm:cxn modelId="{669E7429-0088-4B81-8F8A-3362DED3A2DE}" type="presOf" srcId="{8FCE9E8D-3058-4DFA-A548-4150ADA93BF4}" destId="{DEAD8457-3307-41BB-A550-9C09C09B3C9B}" srcOrd="1" destOrd="0" presId="urn:microsoft.com/office/officeart/2005/8/layout/orgChart1"/>
    <dgm:cxn modelId="{E18DB73A-4A72-48DD-BEF3-3699BD74FD75}" type="presOf" srcId="{9849DE60-DBD5-4DFA-99A3-22E063C9DE65}" destId="{AAA31791-47C0-481A-91D7-B79B63BDB274}" srcOrd="0" destOrd="0" presId="urn:microsoft.com/office/officeart/2005/8/layout/orgChart1"/>
    <dgm:cxn modelId="{B729B740-E7A4-4537-BE49-52707279B1D5}" srcId="{F977D1B3-0836-40E8-9AD7-555AB65D7E4E}" destId="{47B87F5D-D9B9-4B76-97E6-FE2FF429FC52}" srcOrd="4" destOrd="0" parTransId="{4D95F7EB-6AD1-4A58-BD09-CF7661E782E4}" sibTransId="{3067C75F-CE07-48E3-B54D-D79C4FB32D56}"/>
    <dgm:cxn modelId="{B6C63160-F0FB-4F4C-A758-C76AC939A7B6}" type="presOf" srcId="{47B87F5D-D9B9-4B76-97E6-FE2FF429FC52}" destId="{9F4EF746-8DDC-44E3-A46B-B2B96296F123}" srcOrd="1" destOrd="0" presId="urn:microsoft.com/office/officeart/2005/8/layout/orgChart1"/>
    <dgm:cxn modelId="{76BAB84B-0B00-41DA-938E-5FB84F044CCC}" type="presOf" srcId="{86B74396-0CEB-41D7-80E6-5F72B801E1B7}" destId="{54DE23BF-A923-4ECD-A628-61C6C91E7502}" srcOrd="0" destOrd="0" presId="urn:microsoft.com/office/officeart/2005/8/layout/orgChart1"/>
    <dgm:cxn modelId="{8AF8AB72-DD0C-4CA7-A151-3D286CAD3A07}" type="presOf" srcId="{1EF06C40-4603-4D34-A3FD-393DA1120CC1}" destId="{866786F1-6AB5-40DD-9F99-2D3D58C11683}" srcOrd="0" destOrd="0" presId="urn:microsoft.com/office/officeart/2005/8/layout/orgChart1"/>
    <dgm:cxn modelId="{C00EE276-FB98-48BB-AF63-1717089BE721}" type="presOf" srcId="{3A2BC0F5-3E37-418F-A3B6-7519CEB1A224}" destId="{7626A48B-8F29-4F06-9AC4-9A55FF2DB8AF}" srcOrd="0" destOrd="0" presId="urn:microsoft.com/office/officeart/2005/8/layout/orgChart1"/>
    <dgm:cxn modelId="{9058F456-4130-4013-99BB-0BE59F7DE628}" type="presOf" srcId="{45B0A6CD-1D2F-4F24-B0DD-22FAC37342DD}" destId="{B2325D7C-7826-411A-BE39-E000B6633EE8}" srcOrd="1" destOrd="0" presId="urn:microsoft.com/office/officeart/2005/8/layout/orgChart1"/>
    <dgm:cxn modelId="{0566C279-88EB-4D8A-B653-523E5EA80B67}" type="presOf" srcId="{3A2BC0F5-3E37-418F-A3B6-7519CEB1A224}" destId="{37F82E54-2838-4E2E-9647-B098DA0B1C80}" srcOrd="1" destOrd="0" presId="urn:microsoft.com/office/officeart/2005/8/layout/orgChart1"/>
    <dgm:cxn modelId="{6B64D381-6488-4F0B-8681-B603F6B61E37}" type="presOf" srcId="{47B87F5D-D9B9-4B76-97E6-FE2FF429FC52}" destId="{CEBB5816-9185-4D6B-BE89-D145AD34466C}" srcOrd="0" destOrd="0" presId="urn:microsoft.com/office/officeart/2005/8/layout/orgChart1"/>
    <dgm:cxn modelId="{C7458289-21B4-4122-84AE-F4138D6B8679}" srcId="{F977D1B3-0836-40E8-9AD7-555AB65D7E4E}" destId="{3A2BC0F5-3E37-418F-A3B6-7519CEB1A224}" srcOrd="0" destOrd="0" parTransId="{86B74396-0CEB-41D7-80E6-5F72B801E1B7}" sibTransId="{646BBC3F-6A80-473A-ADCA-CBEED7B755A7}"/>
    <dgm:cxn modelId="{5FC447AC-8662-4A56-ABDA-534D59FF050F}" type="presOf" srcId="{C1C3BCB3-DB30-4308-AE64-72A6AEFCF93E}" destId="{D0C1622D-D0DA-44DA-8240-BCF014A742D6}" srcOrd="0" destOrd="0" presId="urn:microsoft.com/office/officeart/2005/8/layout/orgChart1"/>
    <dgm:cxn modelId="{27BD5FAE-D7D0-466D-ABB7-E5E72A35793C}" type="presOf" srcId="{8FCE9E8D-3058-4DFA-A548-4150ADA93BF4}" destId="{7328B8E0-2D38-44B2-8CC1-BA551B65CC3E}" srcOrd="0" destOrd="0" presId="urn:microsoft.com/office/officeart/2005/8/layout/orgChart1"/>
    <dgm:cxn modelId="{1069C1B8-1D74-4124-A167-86BE41B73245}" type="presOf" srcId="{F977D1B3-0836-40E8-9AD7-555AB65D7E4E}" destId="{63CCF2AE-2DCF-4079-B80F-7699AD1DFEB7}" srcOrd="0" destOrd="0" presId="urn:microsoft.com/office/officeart/2005/8/layout/orgChart1"/>
    <dgm:cxn modelId="{781311BA-B488-4426-BC8B-C2001963AF6C}" srcId="{F977D1B3-0836-40E8-9AD7-555AB65D7E4E}" destId="{1EF06C40-4603-4D34-A3FD-393DA1120CC1}" srcOrd="2" destOrd="0" parTransId="{C1C3BCB3-DB30-4308-AE64-72A6AEFCF93E}" sibTransId="{D6C45E96-7838-4D22-B928-D016F6FE4140}"/>
    <dgm:cxn modelId="{CFECE5E0-6409-48A2-ABE8-C6017D42E65D}" srcId="{9849DE60-DBD5-4DFA-99A3-22E063C9DE65}" destId="{F977D1B3-0836-40E8-9AD7-555AB65D7E4E}" srcOrd="0" destOrd="0" parTransId="{3E2C5A3F-ED0C-49EB-A7FA-949DCF077BD7}" sibTransId="{3E332649-A4B2-4351-AFDA-D7137D595F82}"/>
    <dgm:cxn modelId="{FDACB8E9-1F5B-45D0-B960-3CD230DD9530}" srcId="{F977D1B3-0836-40E8-9AD7-555AB65D7E4E}" destId="{8FCE9E8D-3058-4DFA-A548-4150ADA93BF4}" srcOrd="3" destOrd="0" parTransId="{45955F26-670E-44AA-A7D0-01FAC97D3741}" sibTransId="{099C238D-9A09-44ED-9CEF-E5FA4D62C680}"/>
    <dgm:cxn modelId="{963D2FED-FC49-48F2-B108-AB419900EF72}" type="presOf" srcId="{F977D1B3-0836-40E8-9AD7-555AB65D7E4E}" destId="{A74AF80E-E249-4116-8880-CD2D523E2D40}" srcOrd="1" destOrd="0" presId="urn:microsoft.com/office/officeart/2005/8/layout/orgChart1"/>
    <dgm:cxn modelId="{316093ED-CC85-4EB8-B1DA-629089AE7E67}" type="presOf" srcId="{86079EF5-C325-47AA-A263-DAE82C8CA13D}" destId="{63A59ABA-F36A-4415-8685-18D3D0EC5876}" srcOrd="0" destOrd="0" presId="urn:microsoft.com/office/officeart/2005/8/layout/orgChart1"/>
    <dgm:cxn modelId="{662502F0-C6D6-431E-84BA-27F2DC631C02}" srcId="{F977D1B3-0836-40E8-9AD7-555AB65D7E4E}" destId="{45B0A6CD-1D2F-4F24-B0DD-22FAC37342DD}" srcOrd="1" destOrd="0" parTransId="{86079EF5-C325-47AA-A263-DAE82C8CA13D}" sibTransId="{50FF0332-A54B-4EF7-AD3E-2D02CB508C3A}"/>
    <dgm:cxn modelId="{1F49B5F3-D52F-4C0B-A04A-B48AA098BF53}" type="presOf" srcId="{1EF06C40-4603-4D34-A3FD-393DA1120CC1}" destId="{D228E551-40D1-42B8-931A-F0BDFB4E763B}" srcOrd="1" destOrd="0" presId="urn:microsoft.com/office/officeart/2005/8/layout/orgChart1"/>
    <dgm:cxn modelId="{DC4FF321-2315-4181-8E72-0CDE9509051E}" type="presParOf" srcId="{AAA31791-47C0-481A-91D7-B79B63BDB274}" destId="{642E5367-1584-4B02-B47B-DB58161BF332}" srcOrd="0" destOrd="0" presId="urn:microsoft.com/office/officeart/2005/8/layout/orgChart1"/>
    <dgm:cxn modelId="{EE19F5B8-52AC-49D1-B6D8-E07B01784253}" type="presParOf" srcId="{642E5367-1584-4B02-B47B-DB58161BF332}" destId="{1C9E1DD5-77F0-4B60-AD76-8047B73B00B6}" srcOrd="0" destOrd="0" presId="urn:microsoft.com/office/officeart/2005/8/layout/orgChart1"/>
    <dgm:cxn modelId="{51FCA9B0-0603-4262-9DBD-2A2957B1ED28}" type="presParOf" srcId="{1C9E1DD5-77F0-4B60-AD76-8047B73B00B6}" destId="{63CCF2AE-2DCF-4079-B80F-7699AD1DFEB7}" srcOrd="0" destOrd="0" presId="urn:microsoft.com/office/officeart/2005/8/layout/orgChart1"/>
    <dgm:cxn modelId="{56158E38-021E-45FC-8FF7-3487568B339D}" type="presParOf" srcId="{1C9E1DD5-77F0-4B60-AD76-8047B73B00B6}" destId="{A74AF80E-E249-4116-8880-CD2D523E2D40}" srcOrd="1" destOrd="0" presId="urn:microsoft.com/office/officeart/2005/8/layout/orgChart1"/>
    <dgm:cxn modelId="{7CE62167-5800-42D5-A553-5AA99C166158}" type="presParOf" srcId="{642E5367-1584-4B02-B47B-DB58161BF332}" destId="{55DCEB7E-413E-4F74-BFC1-5435EE14DFD3}" srcOrd="1" destOrd="0" presId="urn:microsoft.com/office/officeart/2005/8/layout/orgChart1"/>
    <dgm:cxn modelId="{AC5F6023-4807-4CB0-9E58-66D745E605B9}" type="presParOf" srcId="{55DCEB7E-413E-4F74-BFC1-5435EE14DFD3}" destId="{54DE23BF-A923-4ECD-A628-61C6C91E7502}" srcOrd="0" destOrd="0" presId="urn:microsoft.com/office/officeart/2005/8/layout/orgChart1"/>
    <dgm:cxn modelId="{8586F77B-1A05-4CE5-8CA8-1157DEEDD350}" type="presParOf" srcId="{55DCEB7E-413E-4F74-BFC1-5435EE14DFD3}" destId="{D4A661E2-966E-444D-9B8C-30B1D7594028}" srcOrd="1" destOrd="0" presId="urn:microsoft.com/office/officeart/2005/8/layout/orgChart1"/>
    <dgm:cxn modelId="{E0E38E64-E2D5-415A-B706-C2E692F60578}" type="presParOf" srcId="{D4A661E2-966E-444D-9B8C-30B1D7594028}" destId="{574E8E10-1A47-43A7-9E95-C0563E5A6B57}" srcOrd="0" destOrd="0" presId="urn:microsoft.com/office/officeart/2005/8/layout/orgChart1"/>
    <dgm:cxn modelId="{E0D3D6C7-C17E-4C7F-993F-62CA9A1CBBD3}" type="presParOf" srcId="{574E8E10-1A47-43A7-9E95-C0563E5A6B57}" destId="{7626A48B-8F29-4F06-9AC4-9A55FF2DB8AF}" srcOrd="0" destOrd="0" presId="urn:microsoft.com/office/officeart/2005/8/layout/orgChart1"/>
    <dgm:cxn modelId="{15B0FBA8-E19B-46A8-9548-C55C5B75016A}" type="presParOf" srcId="{574E8E10-1A47-43A7-9E95-C0563E5A6B57}" destId="{37F82E54-2838-4E2E-9647-B098DA0B1C80}" srcOrd="1" destOrd="0" presId="urn:microsoft.com/office/officeart/2005/8/layout/orgChart1"/>
    <dgm:cxn modelId="{980ED1AA-C7A4-4D2D-963F-A8AD85A271BC}" type="presParOf" srcId="{D4A661E2-966E-444D-9B8C-30B1D7594028}" destId="{B7509873-905C-41A1-8FD8-0DF9DDF43985}" srcOrd="1" destOrd="0" presId="urn:microsoft.com/office/officeart/2005/8/layout/orgChart1"/>
    <dgm:cxn modelId="{B34B66B8-8B6A-42BD-8FDB-6DE5F96427CD}" type="presParOf" srcId="{D4A661E2-966E-444D-9B8C-30B1D7594028}" destId="{524A3F10-CD8F-4164-B6A1-981D05C6FA16}" srcOrd="2" destOrd="0" presId="urn:microsoft.com/office/officeart/2005/8/layout/orgChart1"/>
    <dgm:cxn modelId="{E797FDFA-964C-487B-8472-298D738C6051}" type="presParOf" srcId="{55DCEB7E-413E-4F74-BFC1-5435EE14DFD3}" destId="{63A59ABA-F36A-4415-8685-18D3D0EC5876}" srcOrd="2" destOrd="0" presId="urn:microsoft.com/office/officeart/2005/8/layout/orgChart1"/>
    <dgm:cxn modelId="{B66BEFEE-E77A-4E44-A514-96E55482F7AA}" type="presParOf" srcId="{55DCEB7E-413E-4F74-BFC1-5435EE14DFD3}" destId="{E0954AB0-03ED-4442-B50F-EA2ECF77CB9A}" srcOrd="3" destOrd="0" presId="urn:microsoft.com/office/officeart/2005/8/layout/orgChart1"/>
    <dgm:cxn modelId="{4A420153-6651-4799-B624-C0E18494CDC9}" type="presParOf" srcId="{E0954AB0-03ED-4442-B50F-EA2ECF77CB9A}" destId="{01DF419B-A17D-4358-969F-E36ACF69C95A}" srcOrd="0" destOrd="0" presId="urn:microsoft.com/office/officeart/2005/8/layout/orgChart1"/>
    <dgm:cxn modelId="{C2CB0023-5E55-46FE-A1AB-D09CE0E8EB42}" type="presParOf" srcId="{01DF419B-A17D-4358-969F-E36ACF69C95A}" destId="{6489B372-AF79-4936-946E-487E73E1E294}" srcOrd="0" destOrd="0" presId="urn:microsoft.com/office/officeart/2005/8/layout/orgChart1"/>
    <dgm:cxn modelId="{3E74964B-CD8E-442A-97E6-4B8727C254D9}" type="presParOf" srcId="{01DF419B-A17D-4358-969F-E36ACF69C95A}" destId="{B2325D7C-7826-411A-BE39-E000B6633EE8}" srcOrd="1" destOrd="0" presId="urn:microsoft.com/office/officeart/2005/8/layout/orgChart1"/>
    <dgm:cxn modelId="{918C03B1-FE0E-4C82-9A82-DC65590939B0}" type="presParOf" srcId="{E0954AB0-03ED-4442-B50F-EA2ECF77CB9A}" destId="{B42F090D-7D5A-4B6B-9801-FDE8F92176C8}" srcOrd="1" destOrd="0" presId="urn:microsoft.com/office/officeart/2005/8/layout/orgChart1"/>
    <dgm:cxn modelId="{CDC545BC-ED97-4A8C-8952-0F164CB02041}" type="presParOf" srcId="{E0954AB0-03ED-4442-B50F-EA2ECF77CB9A}" destId="{FBC10FB3-05BB-4708-A915-E92B9F527C33}" srcOrd="2" destOrd="0" presId="urn:microsoft.com/office/officeart/2005/8/layout/orgChart1"/>
    <dgm:cxn modelId="{3207E58F-8BAA-47BE-B123-CDC9D1156288}" type="presParOf" srcId="{55DCEB7E-413E-4F74-BFC1-5435EE14DFD3}" destId="{D0C1622D-D0DA-44DA-8240-BCF014A742D6}" srcOrd="4" destOrd="0" presId="urn:microsoft.com/office/officeart/2005/8/layout/orgChart1"/>
    <dgm:cxn modelId="{33E91DBC-A000-4212-9CC2-BBDD8AC20C72}" type="presParOf" srcId="{55DCEB7E-413E-4F74-BFC1-5435EE14DFD3}" destId="{20E81441-B53D-4204-9F56-1AD47DF5D04B}" srcOrd="5" destOrd="0" presId="urn:microsoft.com/office/officeart/2005/8/layout/orgChart1"/>
    <dgm:cxn modelId="{8EA69120-6D25-419D-B9B9-256C2079F5B6}" type="presParOf" srcId="{20E81441-B53D-4204-9F56-1AD47DF5D04B}" destId="{7E849B12-DD79-4971-A744-CEF7ED4C3F08}" srcOrd="0" destOrd="0" presId="urn:microsoft.com/office/officeart/2005/8/layout/orgChart1"/>
    <dgm:cxn modelId="{D979FF3F-F19A-4BA9-8951-4EE002E2C694}" type="presParOf" srcId="{7E849B12-DD79-4971-A744-CEF7ED4C3F08}" destId="{866786F1-6AB5-40DD-9F99-2D3D58C11683}" srcOrd="0" destOrd="0" presId="urn:microsoft.com/office/officeart/2005/8/layout/orgChart1"/>
    <dgm:cxn modelId="{8112688A-5FF9-4E7A-A42B-DE44EC9450B2}" type="presParOf" srcId="{7E849B12-DD79-4971-A744-CEF7ED4C3F08}" destId="{D228E551-40D1-42B8-931A-F0BDFB4E763B}" srcOrd="1" destOrd="0" presId="urn:microsoft.com/office/officeart/2005/8/layout/orgChart1"/>
    <dgm:cxn modelId="{00DE763A-30AF-4098-9B30-4B289CA61726}" type="presParOf" srcId="{20E81441-B53D-4204-9F56-1AD47DF5D04B}" destId="{F7875248-BD41-47B1-BD48-26FDBD6C0E83}" srcOrd="1" destOrd="0" presId="urn:microsoft.com/office/officeart/2005/8/layout/orgChart1"/>
    <dgm:cxn modelId="{FB8701DF-369E-45B1-BE0E-5C7735020ED4}" type="presParOf" srcId="{20E81441-B53D-4204-9F56-1AD47DF5D04B}" destId="{3D5E1E89-E04F-4575-9DB9-85E82BA91460}" srcOrd="2" destOrd="0" presId="urn:microsoft.com/office/officeart/2005/8/layout/orgChart1"/>
    <dgm:cxn modelId="{A1574827-3B1E-404F-BB56-276CD3244D34}" type="presParOf" srcId="{55DCEB7E-413E-4F74-BFC1-5435EE14DFD3}" destId="{990777EB-F6B7-4764-9A78-ABDA32E53D51}" srcOrd="6" destOrd="0" presId="urn:microsoft.com/office/officeart/2005/8/layout/orgChart1"/>
    <dgm:cxn modelId="{E79413C7-1DE6-48DC-9DE5-AF73EE0BB701}" type="presParOf" srcId="{55DCEB7E-413E-4F74-BFC1-5435EE14DFD3}" destId="{EEADC3C4-C2AB-43F0-BAE8-DF95B2BF345D}" srcOrd="7" destOrd="0" presId="urn:microsoft.com/office/officeart/2005/8/layout/orgChart1"/>
    <dgm:cxn modelId="{EA8000C1-D537-4B21-8F59-E187A26BFB89}" type="presParOf" srcId="{EEADC3C4-C2AB-43F0-BAE8-DF95B2BF345D}" destId="{EC6572D2-F0AD-497E-B1D0-3E3B5EA188E5}" srcOrd="0" destOrd="0" presId="urn:microsoft.com/office/officeart/2005/8/layout/orgChart1"/>
    <dgm:cxn modelId="{96A137AE-748A-466E-ABD7-1E2D51C1766A}" type="presParOf" srcId="{EC6572D2-F0AD-497E-B1D0-3E3B5EA188E5}" destId="{7328B8E0-2D38-44B2-8CC1-BA551B65CC3E}" srcOrd="0" destOrd="0" presId="urn:microsoft.com/office/officeart/2005/8/layout/orgChart1"/>
    <dgm:cxn modelId="{A8AFDB81-5D63-4D25-B472-06FF152CD5C0}" type="presParOf" srcId="{EC6572D2-F0AD-497E-B1D0-3E3B5EA188E5}" destId="{DEAD8457-3307-41BB-A550-9C09C09B3C9B}" srcOrd="1" destOrd="0" presId="urn:microsoft.com/office/officeart/2005/8/layout/orgChart1"/>
    <dgm:cxn modelId="{DAB0D30B-2E21-4FF4-8FDA-87FA8AD9228D}" type="presParOf" srcId="{EEADC3C4-C2AB-43F0-BAE8-DF95B2BF345D}" destId="{87FC5DDA-609A-4F42-9957-1A8D60CA988D}" srcOrd="1" destOrd="0" presId="urn:microsoft.com/office/officeart/2005/8/layout/orgChart1"/>
    <dgm:cxn modelId="{6AC592FF-69F3-458C-8CCD-379668C42DD2}" type="presParOf" srcId="{EEADC3C4-C2AB-43F0-BAE8-DF95B2BF345D}" destId="{DC63F7AB-CB86-4974-B3D4-5133B3E0A84A}" srcOrd="2" destOrd="0" presId="urn:microsoft.com/office/officeart/2005/8/layout/orgChart1"/>
    <dgm:cxn modelId="{6B30A30F-39E6-438D-8939-50835DBC6D87}" type="presParOf" srcId="{55DCEB7E-413E-4F74-BFC1-5435EE14DFD3}" destId="{954DB3F2-B8F1-49A7-9D18-F350C95546AD}" srcOrd="8" destOrd="0" presId="urn:microsoft.com/office/officeart/2005/8/layout/orgChart1"/>
    <dgm:cxn modelId="{70ACB6FE-98AE-4CA0-B1AE-EDAA35CA0C4D}" type="presParOf" srcId="{55DCEB7E-413E-4F74-BFC1-5435EE14DFD3}" destId="{AD8AF492-C88B-4126-A88C-ABD1CF70B0C8}" srcOrd="9" destOrd="0" presId="urn:microsoft.com/office/officeart/2005/8/layout/orgChart1"/>
    <dgm:cxn modelId="{2B5EC131-4778-4F0D-8892-AE449449E87F}" type="presParOf" srcId="{AD8AF492-C88B-4126-A88C-ABD1CF70B0C8}" destId="{EB15B07E-19F7-4200-8A31-B8C01BCBB79E}" srcOrd="0" destOrd="0" presId="urn:microsoft.com/office/officeart/2005/8/layout/orgChart1"/>
    <dgm:cxn modelId="{91A228AC-21E9-4620-AB7F-7E1861F57397}" type="presParOf" srcId="{EB15B07E-19F7-4200-8A31-B8C01BCBB79E}" destId="{CEBB5816-9185-4D6B-BE89-D145AD34466C}" srcOrd="0" destOrd="0" presId="urn:microsoft.com/office/officeart/2005/8/layout/orgChart1"/>
    <dgm:cxn modelId="{A2B9722F-FD7F-4011-9ECD-C9301DE25C52}" type="presParOf" srcId="{EB15B07E-19F7-4200-8A31-B8C01BCBB79E}" destId="{9F4EF746-8DDC-44E3-A46B-B2B96296F123}" srcOrd="1" destOrd="0" presId="urn:microsoft.com/office/officeart/2005/8/layout/orgChart1"/>
    <dgm:cxn modelId="{D739D2FE-7BA3-4154-A03C-D5814AD76B1E}" type="presParOf" srcId="{AD8AF492-C88B-4126-A88C-ABD1CF70B0C8}" destId="{D1408260-BB69-464F-968B-D85DE3129C3D}" srcOrd="1" destOrd="0" presId="urn:microsoft.com/office/officeart/2005/8/layout/orgChart1"/>
    <dgm:cxn modelId="{8414416C-F128-4932-972C-899B34697E90}" type="presParOf" srcId="{AD8AF492-C88B-4126-A88C-ABD1CF70B0C8}" destId="{37891830-CDBA-4E45-A9F5-BD5D8CF39A4B}" srcOrd="2" destOrd="0" presId="urn:microsoft.com/office/officeart/2005/8/layout/orgChart1"/>
    <dgm:cxn modelId="{CDBB6350-F615-4592-9BC2-1D40606C65EE}" type="presParOf" srcId="{642E5367-1584-4B02-B47B-DB58161BF332}" destId="{4B0DC74C-F70D-455E-9359-1D9B61B18621}"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F24B08-839C-41FD-8804-BC440D4A08C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ES"/>
        </a:p>
      </dgm:t>
    </dgm:pt>
    <dgm:pt modelId="{2F7DDDF7-FEA0-4E42-9BC3-5210EC1A28FD}">
      <dgm:prSet phldrT="[Texto]" phldr="0"/>
      <dgm:spPr/>
      <dgm:t>
        <a:bodyPr/>
        <a:lstStyle/>
        <a:p>
          <a:r>
            <a:rPr lang="es-ES" dirty="0" err="1">
              <a:latin typeface="Arial Bold"/>
            </a:rPr>
            <a:t>Bioacústicas</a:t>
          </a:r>
          <a:endParaRPr lang="es-ES" dirty="0" err="1"/>
        </a:p>
      </dgm:t>
    </dgm:pt>
    <dgm:pt modelId="{33766653-5FC6-4AB8-9148-FF847D0CC9D0}" type="parTrans" cxnId="{454BD817-E746-4FCE-A734-CBE5D758B6B4}">
      <dgm:prSet/>
      <dgm:spPr/>
      <dgm:t>
        <a:bodyPr/>
        <a:lstStyle/>
        <a:p>
          <a:endParaRPr lang="es-ES"/>
        </a:p>
      </dgm:t>
    </dgm:pt>
    <dgm:pt modelId="{5E1B217D-1DF6-4150-AF36-A9214D7FFB4A}" type="sibTrans" cxnId="{454BD817-E746-4FCE-A734-CBE5D758B6B4}">
      <dgm:prSet/>
      <dgm:spPr/>
      <dgm:t>
        <a:bodyPr/>
        <a:lstStyle/>
        <a:p>
          <a:endParaRPr lang="es-ES"/>
        </a:p>
      </dgm:t>
    </dgm:pt>
    <dgm:pt modelId="{0EC848D6-359E-4C9B-B522-9651973BE5E0}">
      <dgm:prSet phldrT="[Texto]" phldr="0"/>
      <dgm:spPr/>
      <dgm:t>
        <a:bodyPr/>
        <a:lstStyle/>
        <a:p>
          <a:pPr rtl="0"/>
          <a:r>
            <a:rPr lang="es-ES">
              <a:latin typeface="Arial Bold"/>
            </a:rPr>
            <a:t>Mapa</a:t>
          </a:r>
          <a:r>
            <a:rPr lang="es-ES"/>
            <a:t> fonocardiográfico</a:t>
          </a:r>
        </a:p>
      </dgm:t>
    </dgm:pt>
    <dgm:pt modelId="{BFD78CB1-FE8D-4C69-B730-6FB3D1444356}" type="parTrans" cxnId="{9E0CD4BC-A60C-4336-89AA-1F00D6C2EEE7}">
      <dgm:prSet/>
      <dgm:spPr/>
      <dgm:t>
        <a:bodyPr/>
        <a:lstStyle/>
        <a:p>
          <a:endParaRPr lang="es-ES"/>
        </a:p>
      </dgm:t>
    </dgm:pt>
    <dgm:pt modelId="{F706B261-E422-4CDB-B25B-F42F4B7612D7}" type="sibTrans" cxnId="{9E0CD4BC-A60C-4336-89AA-1F00D6C2EEE7}">
      <dgm:prSet/>
      <dgm:spPr/>
      <dgm:t>
        <a:bodyPr/>
        <a:lstStyle/>
        <a:p>
          <a:endParaRPr lang="es-ES"/>
        </a:p>
      </dgm:t>
    </dgm:pt>
    <dgm:pt modelId="{E4305109-8B81-4830-89C5-21458B78B192}">
      <dgm:prSet phldrT="[Texto]" phldr="0"/>
      <dgm:spPr/>
      <dgm:t>
        <a:bodyPr/>
        <a:lstStyle/>
        <a:p>
          <a:r>
            <a:rPr lang="es-ES">
              <a:latin typeface="Arial Bold"/>
            </a:rPr>
            <a:t>Discurso</a:t>
          </a:r>
          <a:endParaRPr lang="es-ES"/>
        </a:p>
      </dgm:t>
    </dgm:pt>
    <dgm:pt modelId="{24C70434-4503-4901-BCA8-63734FE48993}" type="parTrans" cxnId="{A18CC209-1415-40A4-AE3B-6FC621AC788B}">
      <dgm:prSet/>
      <dgm:spPr/>
      <dgm:t>
        <a:bodyPr/>
        <a:lstStyle/>
        <a:p>
          <a:endParaRPr lang="es-ES"/>
        </a:p>
      </dgm:t>
    </dgm:pt>
    <dgm:pt modelId="{958F3331-EB88-41D6-943A-191E1C86AF36}" type="sibTrans" cxnId="{A18CC209-1415-40A4-AE3B-6FC621AC788B}">
      <dgm:prSet/>
      <dgm:spPr/>
      <dgm:t>
        <a:bodyPr/>
        <a:lstStyle/>
        <a:p>
          <a:endParaRPr lang="es-ES"/>
        </a:p>
      </dgm:t>
    </dgm:pt>
    <dgm:pt modelId="{114359F5-787E-43A6-91F9-3D3410894FA4}" type="pres">
      <dgm:prSet presAssocID="{77F24B08-839C-41FD-8804-BC440D4A08CD}" presName="hierChild1" presStyleCnt="0">
        <dgm:presLayoutVars>
          <dgm:orgChart val="1"/>
          <dgm:chPref val="1"/>
          <dgm:dir/>
          <dgm:animOne val="branch"/>
          <dgm:animLvl val="lvl"/>
          <dgm:resizeHandles/>
        </dgm:presLayoutVars>
      </dgm:prSet>
      <dgm:spPr/>
    </dgm:pt>
    <dgm:pt modelId="{A479AC1E-99F9-487D-83A2-D24D552C45D1}" type="pres">
      <dgm:prSet presAssocID="{2F7DDDF7-FEA0-4E42-9BC3-5210EC1A28FD}" presName="hierRoot1" presStyleCnt="0">
        <dgm:presLayoutVars>
          <dgm:hierBranch val="init"/>
        </dgm:presLayoutVars>
      </dgm:prSet>
      <dgm:spPr/>
    </dgm:pt>
    <dgm:pt modelId="{3E1E9AAC-5E98-45F0-AB13-C18FF81F090B}" type="pres">
      <dgm:prSet presAssocID="{2F7DDDF7-FEA0-4E42-9BC3-5210EC1A28FD}" presName="rootComposite1" presStyleCnt="0"/>
      <dgm:spPr/>
    </dgm:pt>
    <dgm:pt modelId="{402A162B-4386-4C80-9901-701BA0DB5CC9}" type="pres">
      <dgm:prSet presAssocID="{2F7DDDF7-FEA0-4E42-9BC3-5210EC1A28FD}" presName="rootText1" presStyleLbl="node0" presStyleIdx="0" presStyleCnt="1">
        <dgm:presLayoutVars>
          <dgm:chPref val="3"/>
        </dgm:presLayoutVars>
      </dgm:prSet>
      <dgm:spPr/>
    </dgm:pt>
    <dgm:pt modelId="{10EA6127-2F26-4EF4-8C8C-C1B3511CB0EA}" type="pres">
      <dgm:prSet presAssocID="{2F7DDDF7-FEA0-4E42-9BC3-5210EC1A28FD}" presName="rootConnector1" presStyleLbl="node1" presStyleIdx="0" presStyleCnt="0"/>
      <dgm:spPr/>
    </dgm:pt>
    <dgm:pt modelId="{9784DC1C-DA83-43ED-8907-879057262177}" type="pres">
      <dgm:prSet presAssocID="{2F7DDDF7-FEA0-4E42-9BC3-5210EC1A28FD}" presName="hierChild2" presStyleCnt="0"/>
      <dgm:spPr/>
    </dgm:pt>
    <dgm:pt modelId="{6B672B49-EDAC-43B4-B881-90413E9BBE31}" type="pres">
      <dgm:prSet presAssocID="{BFD78CB1-FE8D-4C69-B730-6FB3D1444356}" presName="Name37" presStyleLbl="parChTrans1D2" presStyleIdx="0" presStyleCnt="2"/>
      <dgm:spPr/>
    </dgm:pt>
    <dgm:pt modelId="{8C15C6FA-11E3-4F61-81FD-44CA606A046B}" type="pres">
      <dgm:prSet presAssocID="{0EC848D6-359E-4C9B-B522-9651973BE5E0}" presName="hierRoot2" presStyleCnt="0">
        <dgm:presLayoutVars>
          <dgm:hierBranch val="init"/>
        </dgm:presLayoutVars>
      </dgm:prSet>
      <dgm:spPr/>
    </dgm:pt>
    <dgm:pt modelId="{14266128-0AA6-4A35-B2F3-10251784F9FC}" type="pres">
      <dgm:prSet presAssocID="{0EC848D6-359E-4C9B-B522-9651973BE5E0}" presName="rootComposite" presStyleCnt="0"/>
      <dgm:spPr/>
    </dgm:pt>
    <dgm:pt modelId="{17EA563C-1A0E-4A21-A38D-1ED78BA34A3C}" type="pres">
      <dgm:prSet presAssocID="{0EC848D6-359E-4C9B-B522-9651973BE5E0}" presName="rootText" presStyleLbl="node2" presStyleIdx="0" presStyleCnt="2">
        <dgm:presLayoutVars>
          <dgm:chPref val="3"/>
        </dgm:presLayoutVars>
      </dgm:prSet>
      <dgm:spPr/>
    </dgm:pt>
    <dgm:pt modelId="{8F811036-40BA-4319-9A08-960CB46CC796}" type="pres">
      <dgm:prSet presAssocID="{0EC848D6-359E-4C9B-B522-9651973BE5E0}" presName="rootConnector" presStyleLbl="node2" presStyleIdx="0" presStyleCnt="2"/>
      <dgm:spPr/>
    </dgm:pt>
    <dgm:pt modelId="{F9D4012C-0179-444C-9FD5-1F28A0EE4559}" type="pres">
      <dgm:prSet presAssocID="{0EC848D6-359E-4C9B-B522-9651973BE5E0}" presName="hierChild4" presStyleCnt="0"/>
      <dgm:spPr/>
    </dgm:pt>
    <dgm:pt modelId="{34EB9DDC-DCF2-4FDD-A246-B0C0E69D6A2B}" type="pres">
      <dgm:prSet presAssocID="{0EC848D6-359E-4C9B-B522-9651973BE5E0}" presName="hierChild5" presStyleCnt="0"/>
      <dgm:spPr/>
    </dgm:pt>
    <dgm:pt modelId="{0ECFD522-B76F-43C6-B3E5-DB59F6DF9156}" type="pres">
      <dgm:prSet presAssocID="{24C70434-4503-4901-BCA8-63734FE48993}" presName="Name37" presStyleLbl="parChTrans1D2" presStyleIdx="1" presStyleCnt="2"/>
      <dgm:spPr/>
    </dgm:pt>
    <dgm:pt modelId="{CD761A44-AE88-4C77-8E26-8D8A02CBA76F}" type="pres">
      <dgm:prSet presAssocID="{E4305109-8B81-4830-89C5-21458B78B192}" presName="hierRoot2" presStyleCnt="0">
        <dgm:presLayoutVars>
          <dgm:hierBranch val="init"/>
        </dgm:presLayoutVars>
      </dgm:prSet>
      <dgm:spPr/>
    </dgm:pt>
    <dgm:pt modelId="{A7B0EC3B-D86D-4D13-9839-5C363740ADE6}" type="pres">
      <dgm:prSet presAssocID="{E4305109-8B81-4830-89C5-21458B78B192}" presName="rootComposite" presStyleCnt="0"/>
      <dgm:spPr/>
    </dgm:pt>
    <dgm:pt modelId="{9D60887A-1A25-44FD-BB02-CBC87F6CC4F5}" type="pres">
      <dgm:prSet presAssocID="{E4305109-8B81-4830-89C5-21458B78B192}" presName="rootText" presStyleLbl="node2" presStyleIdx="1" presStyleCnt="2">
        <dgm:presLayoutVars>
          <dgm:chPref val="3"/>
        </dgm:presLayoutVars>
      </dgm:prSet>
      <dgm:spPr/>
    </dgm:pt>
    <dgm:pt modelId="{28D8C8C8-11B6-4AF7-BE2E-28F25003E46F}" type="pres">
      <dgm:prSet presAssocID="{E4305109-8B81-4830-89C5-21458B78B192}" presName="rootConnector" presStyleLbl="node2" presStyleIdx="1" presStyleCnt="2"/>
      <dgm:spPr/>
    </dgm:pt>
    <dgm:pt modelId="{1B3212BE-7DDB-4133-8862-046D587F5371}" type="pres">
      <dgm:prSet presAssocID="{E4305109-8B81-4830-89C5-21458B78B192}" presName="hierChild4" presStyleCnt="0"/>
      <dgm:spPr/>
    </dgm:pt>
    <dgm:pt modelId="{81DE0975-800B-4BBB-9AD0-35BAFF1006C8}" type="pres">
      <dgm:prSet presAssocID="{E4305109-8B81-4830-89C5-21458B78B192}" presName="hierChild5" presStyleCnt="0"/>
      <dgm:spPr/>
    </dgm:pt>
    <dgm:pt modelId="{EF8DE6C1-3CAD-48D7-9BFD-19A406D96CFE}" type="pres">
      <dgm:prSet presAssocID="{2F7DDDF7-FEA0-4E42-9BC3-5210EC1A28FD}" presName="hierChild3" presStyleCnt="0"/>
      <dgm:spPr/>
    </dgm:pt>
  </dgm:ptLst>
  <dgm:cxnLst>
    <dgm:cxn modelId="{A18CC209-1415-40A4-AE3B-6FC621AC788B}" srcId="{2F7DDDF7-FEA0-4E42-9BC3-5210EC1A28FD}" destId="{E4305109-8B81-4830-89C5-21458B78B192}" srcOrd="1" destOrd="0" parTransId="{24C70434-4503-4901-BCA8-63734FE48993}" sibTransId="{958F3331-EB88-41D6-943A-191E1C86AF36}"/>
    <dgm:cxn modelId="{454BD817-E746-4FCE-A734-CBE5D758B6B4}" srcId="{77F24B08-839C-41FD-8804-BC440D4A08CD}" destId="{2F7DDDF7-FEA0-4E42-9BC3-5210EC1A28FD}" srcOrd="0" destOrd="0" parTransId="{33766653-5FC6-4AB8-9148-FF847D0CC9D0}" sibTransId="{5E1B217D-1DF6-4150-AF36-A9214D7FFB4A}"/>
    <dgm:cxn modelId="{EB2DD026-DDA2-48AE-8341-C5605AB48A54}" type="presOf" srcId="{2F7DDDF7-FEA0-4E42-9BC3-5210EC1A28FD}" destId="{402A162B-4386-4C80-9901-701BA0DB5CC9}" srcOrd="0" destOrd="0" presId="urn:microsoft.com/office/officeart/2005/8/layout/orgChart1"/>
    <dgm:cxn modelId="{2244C62B-4D44-488E-A013-27EE26AE12CF}" type="presOf" srcId="{77F24B08-839C-41FD-8804-BC440D4A08CD}" destId="{114359F5-787E-43A6-91F9-3D3410894FA4}" srcOrd="0" destOrd="0" presId="urn:microsoft.com/office/officeart/2005/8/layout/orgChart1"/>
    <dgm:cxn modelId="{3736492E-7109-4F9D-9B8D-88BA73F44313}" type="presOf" srcId="{BFD78CB1-FE8D-4C69-B730-6FB3D1444356}" destId="{6B672B49-EDAC-43B4-B881-90413E9BBE31}" srcOrd="0" destOrd="0" presId="urn:microsoft.com/office/officeart/2005/8/layout/orgChart1"/>
    <dgm:cxn modelId="{C4810C50-1037-422F-B8C3-FBB157477952}" type="presOf" srcId="{24C70434-4503-4901-BCA8-63734FE48993}" destId="{0ECFD522-B76F-43C6-B3E5-DB59F6DF9156}" srcOrd="0" destOrd="0" presId="urn:microsoft.com/office/officeart/2005/8/layout/orgChart1"/>
    <dgm:cxn modelId="{8572017B-5B2B-42EC-BC08-0F475E797E5B}" type="presOf" srcId="{0EC848D6-359E-4C9B-B522-9651973BE5E0}" destId="{17EA563C-1A0E-4A21-A38D-1ED78BA34A3C}" srcOrd="0" destOrd="0" presId="urn:microsoft.com/office/officeart/2005/8/layout/orgChart1"/>
    <dgm:cxn modelId="{2068A383-EF07-4B23-B38D-04691DA38E5A}" type="presOf" srcId="{0EC848D6-359E-4C9B-B522-9651973BE5E0}" destId="{8F811036-40BA-4319-9A08-960CB46CC796}" srcOrd="1" destOrd="0" presId="urn:microsoft.com/office/officeart/2005/8/layout/orgChart1"/>
    <dgm:cxn modelId="{9E0CD4BC-A60C-4336-89AA-1F00D6C2EEE7}" srcId="{2F7DDDF7-FEA0-4E42-9BC3-5210EC1A28FD}" destId="{0EC848D6-359E-4C9B-B522-9651973BE5E0}" srcOrd="0" destOrd="0" parTransId="{BFD78CB1-FE8D-4C69-B730-6FB3D1444356}" sibTransId="{F706B261-E422-4CDB-B25B-F42F4B7612D7}"/>
    <dgm:cxn modelId="{5FC974C6-19AD-4897-B6B8-42685F25DD06}" type="presOf" srcId="{E4305109-8B81-4830-89C5-21458B78B192}" destId="{28D8C8C8-11B6-4AF7-BE2E-28F25003E46F}" srcOrd="1" destOrd="0" presId="urn:microsoft.com/office/officeart/2005/8/layout/orgChart1"/>
    <dgm:cxn modelId="{367361D8-9CC1-4757-972E-585FE6502947}" type="presOf" srcId="{E4305109-8B81-4830-89C5-21458B78B192}" destId="{9D60887A-1A25-44FD-BB02-CBC87F6CC4F5}" srcOrd="0" destOrd="0" presId="urn:microsoft.com/office/officeart/2005/8/layout/orgChart1"/>
    <dgm:cxn modelId="{107992E9-4F37-43E6-AB65-762D4DD8EA1B}" type="presOf" srcId="{2F7DDDF7-FEA0-4E42-9BC3-5210EC1A28FD}" destId="{10EA6127-2F26-4EF4-8C8C-C1B3511CB0EA}" srcOrd="1" destOrd="0" presId="urn:microsoft.com/office/officeart/2005/8/layout/orgChart1"/>
    <dgm:cxn modelId="{86BA4804-792C-4D87-ADF8-44AD8C909AE9}" type="presParOf" srcId="{114359F5-787E-43A6-91F9-3D3410894FA4}" destId="{A479AC1E-99F9-487D-83A2-D24D552C45D1}" srcOrd="0" destOrd="0" presId="urn:microsoft.com/office/officeart/2005/8/layout/orgChart1"/>
    <dgm:cxn modelId="{BE998D33-B420-4BF3-B335-4FB5C0A0F673}" type="presParOf" srcId="{A479AC1E-99F9-487D-83A2-D24D552C45D1}" destId="{3E1E9AAC-5E98-45F0-AB13-C18FF81F090B}" srcOrd="0" destOrd="0" presId="urn:microsoft.com/office/officeart/2005/8/layout/orgChart1"/>
    <dgm:cxn modelId="{6B8261DA-94B7-46B0-9AEA-749C979CA156}" type="presParOf" srcId="{3E1E9AAC-5E98-45F0-AB13-C18FF81F090B}" destId="{402A162B-4386-4C80-9901-701BA0DB5CC9}" srcOrd="0" destOrd="0" presId="urn:microsoft.com/office/officeart/2005/8/layout/orgChart1"/>
    <dgm:cxn modelId="{F0FA7814-F98B-4504-8E95-2262E4E8AE9C}" type="presParOf" srcId="{3E1E9AAC-5E98-45F0-AB13-C18FF81F090B}" destId="{10EA6127-2F26-4EF4-8C8C-C1B3511CB0EA}" srcOrd="1" destOrd="0" presId="urn:microsoft.com/office/officeart/2005/8/layout/orgChart1"/>
    <dgm:cxn modelId="{5CEE913B-EA86-4C04-9285-64E0DC4DC55E}" type="presParOf" srcId="{A479AC1E-99F9-487D-83A2-D24D552C45D1}" destId="{9784DC1C-DA83-43ED-8907-879057262177}" srcOrd="1" destOrd="0" presId="urn:microsoft.com/office/officeart/2005/8/layout/orgChart1"/>
    <dgm:cxn modelId="{30090B40-2B53-4112-B3DA-74073A37C221}" type="presParOf" srcId="{9784DC1C-DA83-43ED-8907-879057262177}" destId="{6B672B49-EDAC-43B4-B881-90413E9BBE31}" srcOrd="0" destOrd="0" presId="urn:microsoft.com/office/officeart/2005/8/layout/orgChart1"/>
    <dgm:cxn modelId="{050328C0-2293-499F-A4F3-4EFD6555317D}" type="presParOf" srcId="{9784DC1C-DA83-43ED-8907-879057262177}" destId="{8C15C6FA-11E3-4F61-81FD-44CA606A046B}" srcOrd="1" destOrd="0" presId="urn:microsoft.com/office/officeart/2005/8/layout/orgChart1"/>
    <dgm:cxn modelId="{16B417C4-EF2A-4A94-BD13-1FC382582ACC}" type="presParOf" srcId="{8C15C6FA-11E3-4F61-81FD-44CA606A046B}" destId="{14266128-0AA6-4A35-B2F3-10251784F9FC}" srcOrd="0" destOrd="0" presId="urn:microsoft.com/office/officeart/2005/8/layout/orgChart1"/>
    <dgm:cxn modelId="{9949737B-6849-4166-8877-F598E8979EAE}" type="presParOf" srcId="{14266128-0AA6-4A35-B2F3-10251784F9FC}" destId="{17EA563C-1A0E-4A21-A38D-1ED78BA34A3C}" srcOrd="0" destOrd="0" presId="urn:microsoft.com/office/officeart/2005/8/layout/orgChart1"/>
    <dgm:cxn modelId="{FD666410-83C4-4CB2-AA91-C4870DE72E3C}" type="presParOf" srcId="{14266128-0AA6-4A35-B2F3-10251784F9FC}" destId="{8F811036-40BA-4319-9A08-960CB46CC796}" srcOrd="1" destOrd="0" presId="urn:microsoft.com/office/officeart/2005/8/layout/orgChart1"/>
    <dgm:cxn modelId="{D9AC9AF3-7330-45F6-BC4D-93148F62B2BA}" type="presParOf" srcId="{8C15C6FA-11E3-4F61-81FD-44CA606A046B}" destId="{F9D4012C-0179-444C-9FD5-1F28A0EE4559}" srcOrd="1" destOrd="0" presId="urn:microsoft.com/office/officeart/2005/8/layout/orgChart1"/>
    <dgm:cxn modelId="{6B9FDFEB-DA04-49B6-BA32-AD2F9F164597}" type="presParOf" srcId="{8C15C6FA-11E3-4F61-81FD-44CA606A046B}" destId="{34EB9DDC-DCF2-4FDD-A246-B0C0E69D6A2B}" srcOrd="2" destOrd="0" presId="urn:microsoft.com/office/officeart/2005/8/layout/orgChart1"/>
    <dgm:cxn modelId="{07414752-FEDB-4166-A276-54CCEF49665F}" type="presParOf" srcId="{9784DC1C-DA83-43ED-8907-879057262177}" destId="{0ECFD522-B76F-43C6-B3E5-DB59F6DF9156}" srcOrd="2" destOrd="0" presId="urn:microsoft.com/office/officeart/2005/8/layout/orgChart1"/>
    <dgm:cxn modelId="{74414FC3-847A-4FAA-8E87-ECDC15FF5604}" type="presParOf" srcId="{9784DC1C-DA83-43ED-8907-879057262177}" destId="{CD761A44-AE88-4C77-8E26-8D8A02CBA76F}" srcOrd="3" destOrd="0" presId="urn:microsoft.com/office/officeart/2005/8/layout/orgChart1"/>
    <dgm:cxn modelId="{7EB202AA-855D-4541-BB86-AD2B91D33007}" type="presParOf" srcId="{CD761A44-AE88-4C77-8E26-8D8A02CBA76F}" destId="{A7B0EC3B-D86D-4D13-9839-5C363740ADE6}" srcOrd="0" destOrd="0" presId="urn:microsoft.com/office/officeart/2005/8/layout/orgChart1"/>
    <dgm:cxn modelId="{F7AFB0A1-05D7-4DD9-B5CC-8A69E500A937}" type="presParOf" srcId="{A7B0EC3B-D86D-4D13-9839-5C363740ADE6}" destId="{9D60887A-1A25-44FD-BB02-CBC87F6CC4F5}" srcOrd="0" destOrd="0" presId="urn:microsoft.com/office/officeart/2005/8/layout/orgChart1"/>
    <dgm:cxn modelId="{03728236-8AFD-43E7-8C5D-C8D538545099}" type="presParOf" srcId="{A7B0EC3B-D86D-4D13-9839-5C363740ADE6}" destId="{28D8C8C8-11B6-4AF7-BE2E-28F25003E46F}" srcOrd="1" destOrd="0" presId="urn:microsoft.com/office/officeart/2005/8/layout/orgChart1"/>
    <dgm:cxn modelId="{4C48A9CE-6E98-4E7C-BFB3-C7E78AC71F6A}" type="presParOf" srcId="{CD761A44-AE88-4C77-8E26-8D8A02CBA76F}" destId="{1B3212BE-7DDB-4133-8862-046D587F5371}" srcOrd="1" destOrd="0" presId="urn:microsoft.com/office/officeart/2005/8/layout/orgChart1"/>
    <dgm:cxn modelId="{637F00E3-C334-4E2A-ACC5-1C1CA6E0C9B3}" type="presParOf" srcId="{CD761A44-AE88-4C77-8E26-8D8A02CBA76F}" destId="{81DE0975-800B-4BBB-9AD0-35BAFF1006C8}" srcOrd="2" destOrd="0" presId="urn:microsoft.com/office/officeart/2005/8/layout/orgChart1"/>
    <dgm:cxn modelId="{DB41331A-5A46-4E91-8A34-0E2951A72BF4}" type="presParOf" srcId="{A479AC1E-99F9-487D-83A2-D24D552C45D1}" destId="{EF8DE6C1-3CAD-48D7-9BFD-19A406D96CFE}" srcOrd="2" destOrd="0" presId="urn:microsoft.com/office/officeart/2005/8/layout/orgChar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3FFCF67-0704-4EF0-ACCF-86AE5B0D968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ES"/>
        </a:p>
      </dgm:t>
    </dgm:pt>
    <dgm:pt modelId="{3F5F7FBC-353E-4AD3-8A1D-B91EA06149AB}">
      <dgm:prSet phldrT="[Texto]" phldr="0"/>
      <dgm:spPr/>
      <dgm:t>
        <a:bodyPr/>
        <a:lstStyle/>
        <a:p>
          <a:r>
            <a:rPr lang="es-ES">
              <a:latin typeface="Arial Bold"/>
            </a:rPr>
            <a:t>Bioópticas</a:t>
          </a:r>
          <a:endParaRPr lang="es-ES"/>
        </a:p>
      </dgm:t>
    </dgm:pt>
    <dgm:pt modelId="{E7FD6F14-205A-4922-814E-5F50813B1A32}" type="parTrans" cxnId="{98834055-1713-4F10-A3CD-10E922DC2D95}">
      <dgm:prSet/>
      <dgm:spPr/>
      <dgm:t>
        <a:bodyPr/>
        <a:lstStyle/>
        <a:p>
          <a:endParaRPr lang="es-ES"/>
        </a:p>
      </dgm:t>
    </dgm:pt>
    <dgm:pt modelId="{99E050D3-3E29-4583-9BA7-131197F3DF95}" type="sibTrans" cxnId="{98834055-1713-4F10-A3CD-10E922DC2D95}">
      <dgm:prSet/>
      <dgm:spPr/>
      <dgm:t>
        <a:bodyPr/>
        <a:lstStyle/>
        <a:p>
          <a:endParaRPr lang="es-ES"/>
        </a:p>
      </dgm:t>
    </dgm:pt>
    <dgm:pt modelId="{9BEF2592-18D7-47B4-A667-1710E5453C97}">
      <dgm:prSet phldrT="[Texto]" phldr="0"/>
      <dgm:spPr/>
      <dgm:t>
        <a:bodyPr/>
        <a:lstStyle/>
        <a:p>
          <a:pPr rtl="0"/>
          <a:r>
            <a:rPr lang="es-ES"/>
            <a:t> </a:t>
          </a:r>
          <a:r>
            <a:rPr lang="es-ES">
              <a:latin typeface="Arial Bold"/>
            </a:rPr>
            <a:t>Fotopletiplasmográficas</a:t>
          </a:r>
          <a:endParaRPr lang="es-ES"/>
        </a:p>
      </dgm:t>
    </dgm:pt>
    <dgm:pt modelId="{EF8AFDE4-BD1A-463D-8053-FF2E8992C370}" type="parTrans" cxnId="{AC4EE121-FC6D-4CF7-BDE1-979FC92E178C}">
      <dgm:prSet/>
      <dgm:spPr/>
      <dgm:t>
        <a:bodyPr/>
        <a:lstStyle/>
        <a:p>
          <a:endParaRPr lang="es-ES"/>
        </a:p>
      </dgm:t>
    </dgm:pt>
    <dgm:pt modelId="{457444CC-5177-431B-9160-46E818D065D1}" type="sibTrans" cxnId="{AC4EE121-FC6D-4CF7-BDE1-979FC92E178C}">
      <dgm:prSet/>
      <dgm:spPr/>
      <dgm:t>
        <a:bodyPr/>
        <a:lstStyle/>
        <a:p>
          <a:endParaRPr lang="es-ES"/>
        </a:p>
      </dgm:t>
    </dgm:pt>
    <dgm:pt modelId="{500554B0-7E8B-4C06-AE6F-7FD69CE31D67}" type="pres">
      <dgm:prSet presAssocID="{73FFCF67-0704-4EF0-ACCF-86AE5B0D9681}" presName="hierChild1" presStyleCnt="0">
        <dgm:presLayoutVars>
          <dgm:orgChart val="1"/>
          <dgm:chPref val="1"/>
          <dgm:dir/>
          <dgm:animOne val="branch"/>
          <dgm:animLvl val="lvl"/>
          <dgm:resizeHandles/>
        </dgm:presLayoutVars>
      </dgm:prSet>
      <dgm:spPr/>
    </dgm:pt>
    <dgm:pt modelId="{D2C69F23-6B04-40F6-AF7A-A6EFA3A9EA58}" type="pres">
      <dgm:prSet presAssocID="{3F5F7FBC-353E-4AD3-8A1D-B91EA06149AB}" presName="hierRoot1" presStyleCnt="0">
        <dgm:presLayoutVars>
          <dgm:hierBranch val="init"/>
        </dgm:presLayoutVars>
      </dgm:prSet>
      <dgm:spPr/>
    </dgm:pt>
    <dgm:pt modelId="{B0B7F55F-E9D9-4720-A33F-4B424D482B07}" type="pres">
      <dgm:prSet presAssocID="{3F5F7FBC-353E-4AD3-8A1D-B91EA06149AB}" presName="rootComposite1" presStyleCnt="0"/>
      <dgm:spPr/>
    </dgm:pt>
    <dgm:pt modelId="{595E65A6-B83D-4164-B46F-F570C6C2EF58}" type="pres">
      <dgm:prSet presAssocID="{3F5F7FBC-353E-4AD3-8A1D-B91EA06149AB}" presName="rootText1" presStyleLbl="node0" presStyleIdx="0" presStyleCnt="1">
        <dgm:presLayoutVars>
          <dgm:chPref val="3"/>
        </dgm:presLayoutVars>
      </dgm:prSet>
      <dgm:spPr/>
    </dgm:pt>
    <dgm:pt modelId="{3ED5888C-C6F4-4BA3-B237-60063D941FD8}" type="pres">
      <dgm:prSet presAssocID="{3F5F7FBC-353E-4AD3-8A1D-B91EA06149AB}" presName="rootConnector1" presStyleLbl="node1" presStyleIdx="0" presStyleCnt="0"/>
      <dgm:spPr/>
    </dgm:pt>
    <dgm:pt modelId="{CB052FAD-C21F-4B56-9172-9D2F13918A14}" type="pres">
      <dgm:prSet presAssocID="{3F5F7FBC-353E-4AD3-8A1D-B91EA06149AB}" presName="hierChild2" presStyleCnt="0"/>
      <dgm:spPr/>
    </dgm:pt>
    <dgm:pt modelId="{B5D39EE5-88A2-4C2D-9321-6AA8E17164B9}" type="pres">
      <dgm:prSet presAssocID="{EF8AFDE4-BD1A-463D-8053-FF2E8992C370}" presName="Name37" presStyleLbl="parChTrans1D2" presStyleIdx="0" presStyleCnt="1"/>
      <dgm:spPr/>
    </dgm:pt>
    <dgm:pt modelId="{23AB8D12-F2C6-436A-B367-7159108AC752}" type="pres">
      <dgm:prSet presAssocID="{9BEF2592-18D7-47B4-A667-1710E5453C97}" presName="hierRoot2" presStyleCnt="0">
        <dgm:presLayoutVars>
          <dgm:hierBranch val="init"/>
        </dgm:presLayoutVars>
      </dgm:prSet>
      <dgm:spPr/>
    </dgm:pt>
    <dgm:pt modelId="{E8FCD490-5C39-43F9-9349-E22A2B214EDC}" type="pres">
      <dgm:prSet presAssocID="{9BEF2592-18D7-47B4-A667-1710E5453C97}" presName="rootComposite" presStyleCnt="0"/>
      <dgm:spPr/>
    </dgm:pt>
    <dgm:pt modelId="{58055F6A-C3F8-4752-BA65-EAA2932F731B}" type="pres">
      <dgm:prSet presAssocID="{9BEF2592-18D7-47B4-A667-1710E5453C97}" presName="rootText" presStyleLbl="node2" presStyleIdx="0" presStyleCnt="1">
        <dgm:presLayoutVars>
          <dgm:chPref val="3"/>
        </dgm:presLayoutVars>
      </dgm:prSet>
      <dgm:spPr/>
    </dgm:pt>
    <dgm:pt modelId="{06244B0A-6574-4EDE-AB79-C993AC603AE3}" type="pres">
      <dgm:prSet presAssocID="{9BEF2592-18D7-47B4-A667-1710E5453C97}" presName="rootConnector" presStyleLbl="node2" presStyleIdx="0" presStyleCnt="1"/>
      <dgm:spPr/>
    </dgm:pt>
    <dgm:pt modelId="{56FC64CA-E363-4D53-B1A6-A43AA46618B0}" type="pres">
      <dgm:prSet presAssocID="{9BEF2592-18D7-47B4-A667-1710E5453C97}" presName="hierChild4" presStyleCnt="0"/>
      <dgm:spPr/>
    </dgm:pt>
    <dgm:pt modelId="{C108CCFC-DC76-4C24-BA54-CE6299917BC0}" type="pres">
      <dgm:prSet presAssocID="{9BEF2592-18D7-47B4-A667-1710E5453C97}" presName="hierChild5" presStyleCnt="0"/>
      <dgm:spPr/>
    </dgm:pt>
    <dgm:pt modelId="{CD018A22-53CF-4C7B-8A5B-19217997F527}" type="pres">
      <dgm:prSet presAssocID="{3F5F7FBC-353E-4AD3-8A1D-B91EA06149AB}" presName="hierChild3" presStyleCnt="0"/>
      <dgm:spPr/>
    </dgm:pt>
  </dgm:ptLst>
  <dgm:cxnLst>
    <dgm:cxn modelId="{AC4EE121-FC6D-4CF7-BDE1-979FC92E178C}" srcId="{3F5F7FBC-353E-4AD3-8A1D-B91EA06149AB}" destId="{9BEF2592-18D7-47B4-A667-1710E5453C97}" srcOrd="0" destOrd="0" parTransId="{EF8AFDE4-BD1A-463D-8053-FF2E8992C370}" sibTransId="{457444CC-5177-431B-9160-46E818D065D1}"/>
    <dgm:cxn modelId="{3006633A-6F24-4B6C-A725-34A501A5EE92}" type="presOf" srcId="{9BEF2592-18D7-47B4-A667-1710E5453C97}" destId="{06244B0A-6574-4EDE-AB79-C993AC603AE3}" srcOrd="1" destOrd="0" presId="urn:microsoft.com/office/officeart/2005/8/layout/orgChart1"/>
    <dgm:cxn modelId="{9E010C51-050D-41A9-8184-02872C8CCE75}" type="presOf" srcId="{3F5F7FBC-353E-4AD3-8A1D-B91EA06149AB}" destId="{3ED5888C-C6F4-4BA3-B237-60063D941FD8}" srcOrd="1" destOrd="0" presId="urn:microsoft.com/office/officeart/2005/8/layout/orgChart1"/>
    <dgm:cxn modelId="{98834055-1713-4F10-A3CD-10E922DC2D95}" srcId="{73FFCF67-0704-4EF0-ACCF-86AE5B0D9681}" destId="{3F5F7FBC-353E-4AD3-8A1D-B91EA06149AB}" srcOrd="0" destOrd="0" parTransId="{E7FD6F14-205A-4922-814E-5F50813B1A32}" sibTransId="{99E050D3-3E29-4583-9BA7-131197F3DF95}"/>
    <dgm:cxn modelId="{A1736286-F727-4861-AD0C-47807FED70E0}" type="presOf" srcId="{EF8AFDE4-BD1A-463D-8053-FF2E8992C370}" destId="{B5D39EE5-88A2-4C2D-9321-6AA8E17164B9}" srcOrd="0" destOrd="0" presId="urn:microsoft.com/office/officeart/2005/8/layout/orgChart1"/>
    <dgm:cxn modelId="{5468ABC5-DE61-4FCD-A63B-6D5B33A4CDDD}" type="presOf" srcId="{3F5F7FBC-353E-4AD3-8A1D-B91EA06149AB}" destId="{595E65A6-B83D-4164-B46F-F570C6C2EF58}" srcOrd="0" destOrd="0" presId="urn:microsoft.com/office/officeart/2005/8/layout/orgChart1"/>
    <dgm:cxn modelId="{6AB887C6-60C8-49E3-AB31-76D8FCC3986F}" type="presOf" srcId="{9BEF2592-18D7-47B4-A667-1710E5453C97}" destId="{58055F6A-C3F8-4752-BA65-EAA2932F731B}" srcOrd="0" destOrd="0" presId="urn:microsoft.com/office/officeart/2005/8/layout/orgChart1"/>
    <dgm:cxn modelId="{2018D4FC-5116-4626-949A-F77A8E1ADAB7}" type="presOf" srcId="{73FFCF67-0704-4EF0-ACCF-86AE5B0D9681}" destId="{500554B0-7E8B-4C06-AE6F-7FD69CE31D67}" srcOrd="0" destOrd="0" presId="urn:microsoft.com/office/officeart/2005/8/layout/orgChart1"/>
    <dgm:cxn modelId="{0A3F5354-E09C-4D97-AA1C-6DB003ECE79F}" type="presParOf" srcId="{500554B0-7E8B-4C06-AE6F-7FD69CE31D67}" destId="{D2C69F23-6B04-40F6-AF7A-A6EFA3A9EA58}" srcOrd="0" destOrd="0" presId="urn:microsoft.com/office/officeart/2005/8/layout/orgChart1"/>
    <dgm:cxn modelId="{E074D146-1747-4108-9242-EC84763E0815}" type="presParOf" srcId="{D2C69F23-6B04-40F6-AF7A-A6EFA3A9EA58}" destId="{B0B7F55F-E9D9-4720-A33F-4B424D482B07}" srcOrd="0" destOrd="0" presId="urn:microsoft.com/office/officeart/2005/8/layout/orgChart1"/>
    <dgm:cxn modelId="{D0894549-253C-4D02-AFE1-382A42B39C9D}" type="presParOf" srcId="{B0B7F55F-E9D9-4720-A33F-4B424D482B07}" destId="{595E65A6-B83D-4164-B46F-F570C6C2EF58}" srcOrd="0" destOrd="0" presId="urn:microsoft.com/office/officeart/2005/8/layout/orgChart1"/>
    <dgm:cxn modelId="{D027E3A2-EB06-4911-8846-077398F3E8A5}" type="presParOf" srcId="{B0B7F55F-E9D9-4720-A33F-4B424D482B07}" destId="{3ED5888C-C6F4-4BA3-B237-60063D941FD8}" srcOrd="1" destOrd="0" presId="urn:microsoft.com/office/officeart/2005/8/layout/orgChart1"/>
    <dgm:cxn modelId="{F7557BC0-ADB3-4328-92C0-11F1749921B5}" type="presParOf" srcId="{D2C69F23-6B04-40F6-AF7A-A6EFA3A9EA58}" destId="{CB052FAD-C21F-4B56-9172-9D2F13918A14}" srcOrd="1" destOrd="0" presId="urn:microsoft.com/office/officeart/2005/8/layout/orgChart1"/>
    <dgm:cxn modelId="{8BC06452-09F2-4F39-9365-327EA06E3188}" type="presParOf" srcId="{CB052FAD-C21F-4B56-9172-9D2F13918A14}" destId="{B5D39EE5-88A2-4C2D-9321-6AA8E17164B9}" srcOrd="0" destOrd="0" presId="urn:microsoft.com/office/officeart/2005/8/layout/orgChart1"/>
    <dgm:cxn modelId="{CB047AEA-8690-4A6A-9767-7E627B60A28C}" type="presParOf" srcId="{CB052FAD-C21F-4B56-9172-9D2F13918A14}" destId="{23AB8D12-F2C6-436A-B367-7159108AC752}" srcOrd="1" destOrd="0" presId="urn:microsoft.com/office/officeart/2005/8/layout/orgChart1"/>
    <dgm:cxn modelId="{2EF1F7BC-362F-4417-A221-E75A1080F15E}" type="presParOf" srcId="{23AB8D12-F2C6-436A-B367-7159108AC752}" destId="{E8FCD490-5C39-43F9-9349-E22A2B214EDC}" srcOrd="0" destOrd="0" presId="urn:microsoft.com/office/officeart/2005/8/layout/orgChart1"/>
    <dgm:cxn modelId="{E36BC45D-3B32-4003-8BCF-5F22F6E51ECA}" type="presParOf" srcId="{E8FCD490-5C39-43F9-9349-E22A2B214EDC}" destId="{58055F6A-C3F8-4752-BA65-EAA2932F731B}" srcOrd="0" destOrd="0" presId="urn:microsoft.com/office/officeart/2005/8/layout/orgChart1"/>
    <dgm:cxn modelId="{600DF9B1-12EB-45A8-B541-B18C5680C5E6}" type="presParOf" srcId="{E8FCD490-5C39-43F9-9349-E22A2B214EDC}" destId="{06244B0A-6574-4EDE-AB79-C993AC603AE3}" srcOrd="1" destOrd="0" presId="urn:microsoft.com/office/officeart/2005/8/layout/orgChart1"/>
    <dgm:cxn modelId="{49087E08-3C7D-4815-8847-AD65DC1B94E9}" type="presParOf" srcId="{23AB8D12-F2C6-436A-B367-7159108AC752}" destId="{56FC64CA-E363-4D53-B1A6-A43AA46618B0}" srcOrd="1" destOrd="0" presId="urn:microsoft.com/office/officeart/2005/8/layout/orgChart1"/>
    <dgm:cxn modelId="{CFC30428-A2F9-4A0D-ACEC-FA23AE63600C}" type="presParOf" srcId="{23AB8D12-F2C6-436A-B367-7159108AC752}" destId="{C108CCFC-DC76-4C24-BA54-CE6299917BC0}" srcOrd="2" destOrd="0" presId="urn:microsoft.com/office/officeart/2005/8/layout/orgChart1"/>
    <dgm:cxn modelId="{2BC74C74-D916-48D9-8FA7-45C2DC9CA569}" type="presParOf" srcId="{D2C69F23-6B04-40F6-AF7A-A6EFA3A9EA58}" destId="{CD018A22-53CF-4C7B-8A5B-19217997F527}" srcOrd="2" destOrd="0" presId="urn:microsoft.com/office/officeart/2005/8/layout/orgChart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232552F-7164-429C-B823-C7A894544A1F}"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ES"/>
        </a:p>
      </dgm:t>
    </dgm:pt>
    <dgm:pt modelId="{B15840D8-84AD-4A8C-BBE0-E74B95732210}">
      <dgm:prSet phldrT="[Texto]" phldr="0"/>
      <dgm:spPr/>
      <dgm:t>
        <a:bodyPr/>
        <a:lstStyle/>
        <a:p>
          <a:r>
            <a:rPr lang="es-ES">
              <a:latin typeface="Arial Bold"/>
            </a:rPr>
            <a:t>Biomecánicas</a:t>
          </a:r>
          <a:endParaRPr lang="es-ES"/>
        </a:p>
      </dgm:t>
    </dgm:pt>
    <dgm:pt modelId="{3F09B5B6-FB42-4182-BAB0-A7B34412F6ED}" type="parTrans" cxnId="{C77DE9B5-5D04-4D9E-9A14-091D768F48F5}">
      <dgm:prSet/>
      <dgm:spPr/>
      <dgm:t>
        <a:bodyPr/>
        <a:lstStyle/>
        <a:p>
          <a:endParaRPr lang="es-ES"/>
        </a:p>
      </dgm:t>
    </dgm:pt>
    <dgm:pt modelId="{A5082946-A0DA-42A0-A4EF-7687439B0F7E}" type="sibTrans" cxnId="{C77DE9B5-5D04-4D9E-9A14-091D768F48F5}">
      <dgm:prSet/>
      <dgm:spPr/>
      <dgm:t>
        <a:bodyPr/>
        <a:lstStyle/>
        <a:p>
          <a:endParaRPr lang="es-ES"/>
        </a:p>
      </dgm:t>
    </dgm:pt>
    <dgm:pt modelId="{8C0B7578-6646-400F-8244-6E269C9D6472}">
      <dgm:prSet phldrT="[Texto]" phldr="0"/>
      <dgm:spPr/>
      <dgm:t>
        <a:bodyPr/>
        <a:lstStyle/>
        <a:p>
          <a:pPr rtl="0"/>
          <a:r>
            <a:rPr lang="es-ES">
              <a:latin typeface="Arial Bold"/>
            </a:rPr>
            <a:t>Presión sanguínea</a:t>
          </a:r>
          <a:endParaRPr lang="es-ES"/>
        </a:p>
      </dgm:t>
    </dgm:pt>
    <dgm:pt modelId="{691A78F5-C428-438F-8FF7-A50972F3FDF3}" type="parTrans" cxnId="{BFF0DAE7-0B75-4AA0-9D49-9D29C6C653FB}">
      <dgm:prSet/>
      <dgm:spPr/>
      <dgm:t>
        <a:bodyPr/>
        <a:lstStyle/>
        <a:p>
          <a:endParaRPr lang="es-ES"/>
        </a:p>
      </dgm:t>
    </dgm:pt>
    <dgm:pt modelId="{A5462A7C-744C-452D-BD34-9900803D88FA}" type="sibTrans" cxnId="{BFF0DAE7-0B75-4AA0-9D49-9D29C6C653FB}">
      <dgm:prSet/>
      <dgm:spPr/>
      <dgm:t>
        <a:bodyPr/>
        <a:lstStyle/>
        <a:p>
          <a:endParaRPr lang="es-ES"/>
        </a:p>
      </dgm:t>
    </dgm:pt>
    <dgm:pt modelId="{12ACF077-FBAE-4397-B0F1-EEA76DCF6139}">
      <dgm:prSet phldrT="[Texto]" phldr="0"/>
      <dgm:spPr/>
      <dgm:t>
        <a:bodyPr/>
        <a:lstStyle/>
        <a:p>
          <a:pPr rtl="0"/>
          <a:r>
            <a:rPr lang="es-ES">
              <a:latin typeface="Arial Bold"/>
            </a:rPr>
            <a:t>Presión intracraneal</a:t>
          </a:r>
          <a:endParaRPr lang="es-ES"/>
        </a:p>
      </dgm:t>
    </dgm:pt>
    <dgm:pt modelId="{BD516FFE-369E-40FD-B112-E1E0B49A258F}" type="parTrans" cxnId="{5A868F31-9F55-4777-ABF8-22DA4D2EB415}">
      <dgm:prSet/>
      <dgm:spPr/>
      <dgm:t>
        <a:bodyPr/>
        <a:lstStyle/>
        <a:p>
          <a:endParaRPr lang="es-ES"/>
        </a:p>
      </dgm:t>
    </dgm:pt>
    <dgm:pt modelId="{56935259-9CB1-41CC-A338-CAE59051E13C}" type="sibTrans" cxnId="{5A868F31-9F55-4777-ABF8-22DA4D2EB415}">
      <dgm:prSet/>
      <dgm:spPr/>
      <dgm:t>
        <a:bodyPr/>
        <a:lstStyle/>
        <a:p>
          <a:endParaRPr lang="es-ES"/>
        </a:p>
      </dgm:t>
    </dgm:pt>
    <dgm:pt modelId="{8DC58F06-25EC-42B6-9E61-887F5064D000}">
      <dgm:prSet phldrT="[Texto]" phldr="0"/>
      <dgm:spPr/>
      <dgm:t>
        <a:bodyPr/>
        <a:lstStyle/>
        <a:p>
          <a:r>
            <a:rPr lang="es-ES">
              <a:latin typeface="Arial Bold"/>
            </a:rPr>
            <a:t>BM</a:t>
          </a:r>
          <a:endParaRPr lang="es-ES"/>
        </a:p>
      </dgm:t>
    </dgm:pt>
    <dgm:pt modelId="{7F7BF5BA-9774-4F19-AF60-2C48A4004EB5}" type="parTrans" cxnId="{3CA65710-8DDE-4F38-BBA8-A5E88C668141}">
      <dgm:prSet/>
      <dgm:spPr/>
      <dgm:t>
        <a:bodyPr/>
        <a:lstStyle/>
        <a:p>
          <a:endParaRPr lang="es-ES"/>
        </a:p>
      </dgm:t>
    </dgm:pt>
    <dgm:pt modelId="{D6DE32C3-305B-4160-A65E-23C6E64B6409}" type="sibTrans" cxnId="{3CA65710-8DDE-4F38-BBA8-A5E88C668141}">
      <dgm:prSet/>
      <dgm:spPr/>
      <dgm:t>
        <a:bodyPr/>
        <a:lstStyle/>
        <a:p>
          <a:endParaRPr lang="es-ES"/>
        </a:p>
      </dgm:t>
    </dgm:pt>
    <dgm:pt modelId="{FA18F2E3-1866-4B53-942C-B924490A73ED}">
      <dgm:prSet phldr="0"/>
      <dgm:spPr/>
      <dgm:t>
        <a:bodyPr/>
        <a:lstStyle/>
        <a:p>
          <a:r>
            <a:rPr lang="es-ES" dirty="0">
              <a:latin typeface="Arial Bold"/>
            </a:rPr>
            <a:t>SV</a:t>
          </a:r>
        </a:p>
      </dgm:t>
    </dgm:pt>
    <dgm:pt modelId="{2BB47187-C359-45DF-9153-A3F0A48C8525}" type="parTrans" cxnId="{96F57A79-AAAE-4A05-8D0F-8418D19A4BAF}">
      <dgm:prSet/>
      <dgm:spPr/>
    </dgm:pt>
    <dgm:pt modelId="{EA143AE7-E481-4BFD-9664-AADFFB31311D}" type="sibTrans" cxnId="{96F57A79-AAAE-4A05-8D0F-8418D19A4BAF}">
      <dgm:prSet/>
      <dgm:spPr/>
    </dgm:pt>
    <dgm:pt modelId="{324AC218-FFD0-465E-9C40-6659E5408E1A}" type="pres">
      <dgm:prSet presAssocID="{4232552F-7164-429C-B823-C7A894544A1F}" presName="hierChild1" presStyleCnt="0">
        <dgm:presLayoutVars>
          <dgm:orgChart val="1"/>
          <dgm:chPref val="1"/>
          <dgm:dir/>
          <dgm:animOne val="branch"/>
          <dgm:animLvl val="lvl"/>
          <dgm:resizeHandles/>
        </dgm:presLayoutVars>
      </dgm:prSet>
      <dgm:spPr/>
    </dgm:pt>
    <dgm:pt modelId="{DDC360D0-B7F9-4E45-AF0F-A78C9876708E}" type="pres">
      <dgm:prSet presAssocID="{B15840D8-84AD-4A8C-BBE0-E74B95732210}" presName="hierRoot1" presStyleCnt="0">
        <dgm:presLayoutVars>
          <dgm:hierBranch val="init"/>
        </dgm:presLayoutVars>
      </dgm:prSet>
      <dgm:spPr/>
    </dgm:pt>
    <dgm:pt modelId="{2E45C35A-EC20-4EE0-B8DA-335FBB0C283D}" type="pres">
      <dgm:prSet presAssocID="{B15840D8-84AD-4A8C-BBE0-E74B95732210}" presName="rootComposite1" presStyleCnt="0"/>
      <dgm:spPr/>
    </dgm:pt>
    <dgm:pt modelId="{37C835A0-40FB-4BE1-9B72-5B295CD3FF47}" type="pres">
      <dgm:prSet presAssocID="{B15840D8-84AD-4A8C-BBE0-E74B95732210}" presName="rootText1" presStyleLbl="node0" presStyleIdx="0" presStyleCnt="1">
        <dgm:presLayoutVars>
          <dgm:chPref val="3"/>
        </dgm:presLayoutVars>
      </dgm:prSet>
      <dgm:spPr/>
    </dgm:pt>
    <dgm:pt modelId="{59F2F203-DA02-49E6-8B20-256047C10C11}" type="pres">
      <dgm:prSet presAssocID="{B15840D8-84AD-4A8C-BBE0-E74B95732210}" presName="rootConnector1" presStyleLbl="node1" presStyleIdx="0" presStyleCnt="0"/>
      <dgm:spPr/>
    </dgm:pt>
    <dgm:pt modelId="{B19DAF35-9023-457C-AC7A-DA2CFD696BA8}" type="pres">
      <dgm:prSet presAssocID="{B15840D8-84AD-4A8C-BBE0-E74B95732210}" presName="hierChild2" presStyleCnt="0"/>
      <dgm:spPr/>
    </dgm:pt>
    <dgm:pt modelId="{F473EC62-C747-4AA0-8DF7-0BF043C6735B}" type="pres">
      <dgm:prSet presAssocID="{691A78F5-C428-438F-8FF7-A50972F3FDF3}" presName="Name37" presStyleLbl="parChTrans1D2" presStyleIdx="0" presStyleCnt="4"/>
      <dgm:spPr/>
    </dgm:pt>
    <dgm:pt modelId="{BA938EF1-91DA-42B7-94F7-E413CD705679}" type="pres">
      <dgm:prSet presAssocID="{8C0B7578-6646-400F-8244-6E269C9D6472}" presName="hierRoot2" presStyleCnt="0">
        <dgm:presLayoutVars>
          <dgm:hierBranch val="init"/>
        </dgm:presLayoutVars>
      </dgm:prSet>
      <dgm:spPr/>
    </dgm:pt>
    <dgm:pt modelId="{B7A7B180-04B7-4C6E-A3C0-03FEB6E68595}" type="pres">
      <dgm:prSet presAssocID="{8C0B7578-6646-400F-8244-6E269C9D6472}" presName="rootComposite" presStyleCnt="0"/>
      <dgm:spPr/>
    </dgm:pt>
    <dgm:pt modelId="{6255D5E6-B1D8-43FE-A4A3-C3B86B76B436}" type="pres">
      <dgm:prSet presAssocID="{8C0B7578-6646-400F-8244-6E269C9D6472}" presName="rootText" presStyleLbl="node2" presStyleIdx="0" presStyleCnt="4">
        <dgm:presLayoutVars>
          <dgm:chPref val="3"/>
        </dgm:presLayoutVars>
      </dgm:prSet>
      <dgm:spPr/>
    </dgm:pt>
    <dgm:pt modelId="{67B5B5A7-CA30-432B-A7E0-94C553775B8E}" type="pres">
      <dgm:prSet presAssocID="{8C0B7578-6646-400F-8244-6E269C9D6472}" presName="rootConnector" presStyleLbl="node2" presStyleIdx="0" presStyleCnt="4"/>
      <dgm:spPr/>
    </dgm:pt>
    <dgm:pt modelId="{32D43D77-B7AC-49BD-8501-C8880C82E998}" type="pres">
      <dgm:prSet presAssocID="{8C0B7578-6646-400F-8244-6E269C9D6472}" presName="hierChild4" presStyleCnt="0"/>
      <dgm:spPr/>
    </dgm:pt>
    <dgm:pt modelId="{22301E1B-8002-4469-AFB0-96086A1A089A}" type="pres">
      <dgm:prSet presAssocID="{8C0B7578-6646-400F-8244-6E269C9D6472}" presName="hierChild5" presStyleCnt="0"/>
      <dgm:spPr/>
    </dgm:pt>
    <dgm:pt modelId="{C7C86F6F-E106-4C7E-9B10-12D0453D01E9}" type="pres">
      <dgm:prSet presAssocID="{BD516FFE-369E-40FD-B112-E1E0B49A258F}" presName="Name37" presStyleLbl="parChTrans1D2" presStyleIdx="1" presStyleCnt="4"/>
      <dgm:spPr/>
    </dgm:pt>
    <dgm:pt modelId="{D0CD8CEF-D5A2-43A1-B24D-327CE4F7E105}" type="pres">
      <dgm:prSet presAssocID="{12ACF077-FBAE-4397-B0F1-EEA76DCF6139}" presName="hierRoot2" presStyleCnt="0">
        <dgm:presLayoutVars>
          <dgm:hierBranch val="init"/>
        </dgm:presLayoutVars>
      </dgm:prSet>
      <dgm:spPr/>
    </dgm:pt>
    <dgm:pt modelId="{988FA2F5-CED5-43AF-B232-C8857B539699}" type="pres">
      <dgm:prSet presAssocID="{12ACF077-FBAE-4397-B0F1-EEA76DCF6139}" presName="rootComposite" presStyleCnt="0"/>
      <dgm:spPr/>
    </dgm:pt>
    <dgm:pt modelId="{098D6C8E-43BF-4986-ACFC-0F2DA289BB6A}" type="pres">
      <dgm:prSet presAssocID="{12ACF077-FBAE-4397-B0F1-EEA76DCF6139}" presName="rootText" presStyleLbl="node2" presStyleIdx="1" presStyleCnt="4">
        <dgm:presLayoutVars>
          <dgm:chPref val="3"/>
        </dgm:presLayoutVars>
      </dgm:prSet>
      <dgm:spPr/>
    </dgm:pt>
    <dgm:pt modelId="{16C3A404-1EED-4479-8D68-8422A5B5A6F0}" type="pres">
      <dgm:prSet presAssocID="{12ACF077-FBAE-4397-B0F1-EEA76DCF6139}" presName="rootConnector" presStyleLbl="node2" presStyleIdx="1" presStyleCnt="4"/>
      <dgm:spPr/>
    </dgm:pt>
    <dgm:pt modelId="{19E3A1E7-8E0E-4872-944E-54C42ACAE361}" type="pres">
      <dgm:prSet presAssocID="{12ACF077-FBAE-4397-B0F1-EEA76DCF6139}" presName="hierChild4" presStyleCnt="0"/>
      <dgm:spPr/>
    </dgm:pt>
    <dgm:pt modelId="{7FCD288B-EE3C-4821-8461-CDD63631C2A4}" type="pres">
      <dgm:prSet presAssocID="{12ACF077-FBAE-4397-B0F1-EEA76DCF6139}" presName="hierChild5" presStyleCnt="0"/>
      <dgm:spPr/>
    </dgm:pt>
    <dgm:pt modelId="{F1DBB3D3-5244-4A9A-98C5-D13E83888BD4}" type="pres">
      <dgm:prSet presAssocID="{7F7BF5BA-9774-4F19-AF60-2C48A4004EB5}" presName="Name37" presStyleLbl="parChTrans1D2" presStyleIdx="2" presStyleCnt="4"/>
      <dgm:spPr/>
    </dgm:pt>
    <dgm:pt modelId="{8BB993D7-566D-4DD7-B8BC-8C3DE0344A22}" type="pres">
      <dgm:prSet presAssocID="{8DC58F06-25EC-42B6-9E61-887F5064D000}" presName="hierRoot2" presStyleCnt="0">
        <dgm:presLayoutVars>
          <dgm:hierBranch val="init"/>
        </dgm:presLayoutVars>
      </dgm:prSet>
      <dgm:spPr/>
    </dgm:pt>
    <dgm:pt modelId="{63C4D5E4-29C6-48C5-A81C-3B7E2B03FFEA}" type="pres">
      <dgm:prSet presAssocID="{8DC58F06-25EC-42B6-9E61-887F5064D000}" presName="rootComposite" presStyleCnt="0"/>
      <dgm:spPr/>
    </dgm:pt>
    <dgm:pt modelId="{435A30B1-6BA7-4B21-BFC3-416DEDEEAC7A}" type="pres">
      <dgm:prSet presAssocID="{8DC58F06-25EC-42B6-9E61-887F5064D000}" presName="rootText" presStyleLbl="node2" presStyleIdx="2" presStyleCnt="4">
        <dgm:presLayoutVars>
          <dgm:chPref val="3"/>
        </dgm:presLayoutVars>
      </dgm:prSet>
      <dgm:spPr/>
    </dgm:pt>
    <dgm:pt modelId="{6B147524-04DA-4C2E-9130-DDD02005A0A4}" type="pres">
      <dgm:prSet presAssocID="{8DC58F06-25EC-42B6-9E61-887F5064D000}" presName="rootConnector" presStyleLbl="node2" presStyleIdx="2" presStyleCnt="4"/>
      <dgm:spPr/>
    </dgm:pt>
    <dgm:pt modelId="{DD6F6EFB-C69F-4ADD-84DC-0244E396F17F}" type="pres">
      <dgm:prSet presAssocID="{8DC58F06-25EC-42B6-9E61-887F5064D000}" presName="hierChild4" presStyleCnt="0"/>
      <dgm:spPr/>
    </dgm:pt>
    <dgm:pt modelId="{22B6F859-E3F1-4A47-9DE4-3C75A2158909}" type="pres">
      <dgm:prSet presAssocID="{8DC58F06-25EC-42B6-9E61-887F5064D000}" presName="hierChild5" presStyleCnt="0"/>
      <dgm:spPr/>
    </dgm:pt>
    <dgm:pt modelId="{49310FBB-20D5-4320-9960-FF946CA4CF49}" type="pres">
      <dgm:prSet presAssocID="{2BB47187-C359-45DF-9153-A3F0A48C8525}" presName="Name37" presStyleLbl="parChTrans1D2" presStyleIdx="3" presStyleCnt="4"/>
      <dgm:spPr/>
    </dgm:pt>
    <dgm:pt modelId="{D0CE55DE-1B9B-4CA5-A004-C79C4FB3BAAB}" type="pres">
      <dgm:prSet presAssocID="{FA18F2E3-1866-4B53-942C-B924490A73ED}" presName="hierRoot2" presStyleCnt="0">
        <dgm:presLayoutVars>
          <dgm:hierBranch val="init"/>
        </dgm:presLayoutVars>
      </dgm:prSet>
      <dgm:spPr/>
    </dgm:pt>
    <dgm:pt modelId="{88B2C11C-F1BA-4DC8-B8CB-A6CA4A2873F3}" type="pres">
      <dgm:prSet presAssocID="{FA18F2E3-1866-4B53-942C-B924490A73ED}" presName="rootComposite" presStyleCnt="0"/>
      <dgm:spPr/>
    </dgm:pt>
    <dgm:pt modelId="{0BBE9F89-A92D-4C76-A9F7-E82168A59C8E}" type="pres">
      <dgm:prSet presAssocID="{FA18F2E3-1866-4B53-942C-B924490A73ED}" presName="rootText" presStyleLbl="node2" presStyleIdx="3" presStyleCnt="4">
        <dgm:presLayoutVars>
          <dgm:chPref val="3"/>
        </dgm:presLayoutVars>
      </dgm:prSet>
      <dgm:spPr/>
    </dgm:pt>
    <dgm:pt modelId="{12FD7C1E-3CF8-455E-AB8D-51F837C57DDB}" type="pres">
      <dgm:prSet presAssocID="{FA18F2E3-1866-4B53-942C-B924490A73ED}" presName="rootConnector" presStyleLbl="node2" presStyleIdx="3" presStyleCnt="4"/>
      <dgm:spPr/>
    </dgm:pt>
    <dgm:pt modelId="{193FF0A1-718D-4E4E-A9F7-7EC92075EAB9}" type="pres">
      <dgm:prSet presAssocID="{FA18F2E3-1866-4B53-942C-B924490A73ED}" presName="hierChild4" presStyleCnt="0"/>
      <dgm:spPr/>
    </dgm:pt>
    <dgm:pt modelId="{67BED059-2EE9-4143-BABE-CCA7644854CA}" type="pres">
      <dgm:prSet presAssocID="{FA18F2E3-1866-4B53-942C-B924490A73ED}" presName="hierChild5" presStyleCnt="0"/>
      <dgm:spPr/>
    </dgm:pt>
    <dgm:pt modelId="{49A3F057-81A9-4B5F-A04C-32D1ABF36422}" type="pres">
      <dgm:prSet presAssocID="{B15840D8-84AD-4A8C-BBE0-E74B95732210}" presName="hierChild3" presStyleCnt="0"/>
      <dgm:spPr/>
    </dgm:pt>
  </dgm:ptLst>
  <dgm:cxnLst>
    <dgm:cxn modelId="{EC672A0A-3999-4119-A5B1-3A8E0E2E1C42}" type="presOf" srcId="{12ACF077-FBAE-4397-B0F1-EEA76DCF6139}" destId="{098D6C8E-43BF-4986-ACFC-0F2DA289BB6A}" srcOrd="0" destOrd="0" presId="urn:microsoft.com/office/officeart/2005/8/layout/orgChart1"/>
    <dgm:cxn modelId="{E9D49C0A-AC8F-484F-A69A-BF9B0B8B06AF}" type="presOf" srcId="{B15840D8-84AD-4A8C-BBE0-E74B95732210}" destId="{59F2F203-DA02-49E6-8B20-256047C10C11}" srcOrd="1" destOrd="0" presId="urn:microsoft.com/office/officeart/2005/8/layout/orgChart1"/>
    <dgm:cxn modelId="{3CA65710-8DDE-4F38-BBA8-A5E88C668141}" srcId="{B15840D8-84AD-4A8C-BBE0-E74B95732210}" destId="{8DC58F06-25EC-42B6-9E61-887F5064D000}" srcOrd="2" destOrd="0" parTransId="{7F7BF5BA-9774-4F19-AF60-2C48A4004EB5}" sibTransId="{D6DE32C3-305B-4160-A65E-23C6E64B6409}"/>
    <dgm:cxn modelId="{B2F2EF25-8967-4B54-80E7-A117FDBBC9DE}" type="presOf" srcId="{2BB47187-C359-45DF-9153-A3F0A48C8525}" destId="{49310FBB-20D5-4320-9960-FF946CA4CF49}" srcOrd="0" destOrd="0" presId="urn:microsoft.com/office/officeart/2005/8/layout/orgChart1"/>
    <dgm:cxn modelId="{534E9026-9327-460C-8F24-D5887446612D}" type="presOf" srcId="{691A78F5-C428-438F-8FF7-A50972F3FDF3}" destId="{F473EC62-C747-4AA0-8DF7-0BF043C6735B}" srcOrd="0" destOrd="0" presId="urn:microsoft.com/office/officeart/2005/8/layout/orgChart1"/>
    <dgm:cxn modelId="{5A868F31-9F55-4777-ABF8-22DA4D2EB415}" srcId="{B15840D8-84AD-4A8C-BBE0-E74B95732210}" destId="{12ACF077-FBAE-4397-B0F1-EEA76DCF6139}" srcOrd="1" destOrd="0" parTransId="{BD516FFE-369E-40FD-B112-E1E0B49A258F}" sibTransId="{56935259-9CB1-41CC-A338-CAE59051E13C}"/>
    <dgm:cxn modelId="{FE10F339-51AB-42B1-BB84-97682B39FC6D}" type="presOf" srcId="{BD516FFE-369E-40FD-B112-E1E0B49A258F}" destId="{C7C86F6F-E106-4C7E-9B10-12D0453D01E9}" srcOrd="0" destOrd="0" presId="urn:microsoft.com/office/officeart/2005/8/layout/orgChart1"/>
    <dgm:cxn modelId="{FDB58242-A87E-4B5D-8E0A-D025AB7149FA}" type="presOf" srcId="{8C0B7578-6646-400F-8244-6E269C9D6472}" destId="{67B5B5A7-CA30-432B-A7E0-94C553775B8E}" srcOrd="1" destOrd="0" presId="urn:microsoft.com/office/officeart/2005/8/layout/orgChart1"/>
    <dgm:cxn modelId="{2F3E4E65-FF1A-4936-956C-3CF306F84A31}" type="presOf" srcId="{FA18F2E3-1866-4B53-942C-B924490A73ED}" destId="{0BBE9F89-A92D-4C76-A9F7-E82168A59C8E}" srcOrd="0" destOrd="0" presId="urn:microsoft.com/office/officeart/2005/8/layout/orgChart1"/>
    <dgm:cxn modelId="{96F57A79-AAAE-4A05-8D0F-8418D19A4BAF}" srcId="{B15840D8-84AD-4A8C-BBE0-E74B95732210}" destId="{FA18F2E3-1866-4B53-942C-B924490A73ED}" srcOrd="3" destOrd="0" parTransId="{2BB47187-C359-45DF-9153-A3F0A48C8525}" sibTransId="{EA143AE7-E481-4BFD-9664-AADFFB31311D}"/>
    <dgm:cxn modelId="{F7569197-0D0F-4927-8909-D90BEF09F797}" type="presOf" srcId="{12ACF077-FBAE-4397-B0F1-EEA76DCF6139}" destId="{16C3A404-1EED-4479-8D68-8422A5B5A6F0}" srcOrd="1" destOrd="0" presId="urn:microsoft.com/office/officeart/2005/8/layout/orgChart1"/>
    <dgm:cxn modelId="{105FFCAB-9B97-4F9D-8CAD-B3570A9ACF86}" type="presOf" srcId="{7F7BF5BA-9774-4F19-AF60-2C48A4004EB5}" destId="{F1DBB3D3-5244-4A9A-98C5-D13E83888BD4}" srcOrd="0" destOrd="0" presId="urn:microsoft.com/office/officeart/2005/8/layout/orgChart1"/>
    <dgm:cxn modelId="{C77DE9B5-5D04-4D9E-9A14-091D768F48F5}" srcId="{4232552F-7164-429C-B823-C7A894544A1F}" destId="{B15840D8-84AD-4A8C-BBE0-E74B95732210}" srcOrd="0" destOrd="0" parTransId="{3F09B5B6-FB42-4182-BAB0-A7B34412F6ED}" sibTransId="{A5082946-A0DA-42A0-A4EF-7687439B0F7E}"/>
    <dgm:cxn modelId="{FC8104B6-7E6F-4302-BDC0-5BF870690CB5}" type="presOf" srcId="{8DC58F06-25EC-42B6-9E61-887F5064D000}" destId="{435A30B1-6BA7-4B21-BFC3-416DEDEEAC7A}" srcOrd="0" destOrd="0" presId="urn:microsoft.com/office/officeart/2005/8/layout/orgChart1"/>
    <dgm:cxn modelId="{D7ABD2B9-4FF0-4FF3-BF03-CCD75366D25E}" type="presOf" srcId="{B15840D8-84AD-4A8C-BBE0-E74B95732210}" destId="{37C835A0-40FB-4BE1-9B72-5B295CD3FF47}" srcOrd="0" destOrd="0" presId="urn:microsoft.com/office/officeart/2005/8/layout/orgChart1"/>
    <dgm:cxn modelId="{3C7E3FC1-647D-4461-B2DC-647A79739F78}" type="presOf" srcId="{8DC58F06-25EC-42B6-9E61-887F5064D000}" destId="{6B147524-04DA-4C2E-9130-DDD02005A0A4}" srcOrd="1" destOrd="0" presId="urn:microsoft.com/office/officeart/2005/8/layout/orgChart1"/>
    <dgm:cxn modelId="{2A71B2DD-FEFA-4640-8A98-9D28AACA9436}" type="presOf" srcId="{4232552F-7164-429C-B823-C7A894544A1F}" destId="{324AC218-FFD0-465E-9C40-6659E5408E1A}" srcOrd="0" destOrd="0" presId="urn:microsoft.com/office/officeart/2005/8/layout/orgChart1"/>
    <dgm:cxn modelId="{17BAA3E6-B73C-4B0F-8A28-37119233BBC4}" type="presOf" srcId="{FA18F2E3-1866-4B53-942C-B924490A73ED}" destId="{12FD7C1E-3CF8-455E-AB8D-51F837C57DDB}" srcOrd="1" destOrd="0" presId="urn:microsoft.com/office/officeart/2005/8/layout/orgChart1"/>
    <dgm:cxn modelId="{BFF0DAE7-0B75-4AA0-9D49-9D29C6C653FB}" srcId="{B15840D8-84AD-4A8C-BBE0-E74B95732210}" destId="{8C0B7578-6646-400F-8244-6E269C9D6472}" srcOrd="0" destOrd="0" parTransId="{691A78F5-C428-438F-8FF7-A50972F3FDF3}" sibTransId="{A5462A7C-744C-452D-BD34-9900803D88FA}"/>
    <dgm:cxn modelId="{EFCA4DF0-1CD6-4561-9DCB-15ACB90AB372}" type="presOf" srcId="{8C0B7578-6646-400F-8244-6E269C9D6472}" destId="{6255D5E6-B1D8-43FE-A4A3-C3B86B76B436}" srcOrd="0" destOrd="0" presId="urn:microsoft.com/office/officeart/2005/8/layout/orgChart1"/>
    <dgm:cxn modelId="{E4C49EB9-C998-44AE-A02A-B4B0B3D1E66F}" type="presParOf" srcId="{324AC218-FFD0-465E-9C40-6659E5408E1A}" destId="{DDC360D0-B7F9-4E45-AF0F-A78C9876708E}" srcOrd="0" destOrd="0" presId="urn:microsoft.com/office/officeart/2005/8/layout/orgChart1"/>
    <dgm:cxn modelId="{DC182E8B-33A4-42FA-8F9F-A6375C890ACF}" type="presParOf" srcId="{DDC360D0-B7F9-4E45-AF0F-A78C9876708E}" destId="{2E45C35A-EC20-4EE0-B8DA-335FBB0C283D}" srcOrd="0" destOrd="0" presId="urn:microsoft.com/office/officeart/2005/8/layout/orgChart1"/>
    <dgm:cxn modelId="{867208F4-DF76-48D0-827C-80EE6021A692}" type="presParOf" srcId="{2E45C35A-EC20-4EE0-B8DA-335FBB0C283D}" destId="{37C835A0-40FB-4BE1-9B72-5B295CD3FF47}" srcOrd="0" destOrd="0" presId="urn:microsoft.com/office/officeart/2005/8/layout/orgChart1"/>
    <dgm:cxn modelId="{4D76F280-155E-40F3-B78D-84BB8B627CE2}" type="presParOf" srcId="{2E45C35A-EC20-4EE0-B8DA-335FBB0C283D}" destId="{59F2F203-DA02-49E6-8B20-256047C10C11}" srcOrd="1" destOrd="0" presId="urn:microsoft.com/office/officeart/2005/8/layout/orgChart1"/>
    <dgm:cxn modelId="{661D525F-6539-4BC2-9171-E2F659B52745}" type="presParOf" srcId="{DDC360D0-B7F9-4E45-AF0F-A78C9876708E}" destId="{B19DAF35-9023-457C-AC7A-DA2CFD696BA8}" srcOrd="1" destOrd="0" presId="urn:microsoft.com/office/officeart/2005/8/layout/orgChart1"/>
    <dgm:cxn modelId="{3F2BF733-8C4B-4DA6-9AEC-2EFB3EC6E0C6}" type="presParOf" srcId="{B19DAF35-9023-457C-AC7A-DA2CFD696BA8}" destId="{F473EC62-C747-4AA0-8DF7-0BF043C6735B}" srcOrd="0" destOrd="0" presId="urn:microsoft.com/office/officeart/2005/8/layout/orgChart1"/>
    <dgm:cxn modelId="{DC8644D0-1AAF-4337-89C3-4D2C91BBEE40}" type="presParOf" srcId="{B19DAF35-9023-457C-AC7A-DA2CFD696BA8}" destId="{BA938EF1-91DA-42B7-94F7-E413CD705679}" srcOrd="1" destOrd="0" presId="urn:microsoft.com/office/officeart/2005/8/layout/orgChart1"/>
    <dgm:cxn modelId="{CE1FE1B0-5EBE-44FC-970F-6C7024670187}" type="presParOf" srcId="{BA938EF1-91DA-42B7-94F7-E413CD705679}" destId="{B7A7B180-04B7-4C6E-A3C0-03FEB6E68595}" srcOrd="0" destOrd="0" presId="urn:microsoft.com/office/officeart/2005/8/layout/orgChart1"/>
    <dgm:cxn modelId="{AC0948BE-DA00-4C03-90AD-2CFA25059C8C}" type="presParOf" srcId="{B7A7B180-04B7-4C6E-A3C0-03FEB6E68595}" destId="{6255D5E6-B1D8-43FE-A4A3-C3B86B76B436}" srcOrd="0" destOrd="0" presId="urn:microsoft.com/office/officeart/2005/8/layout/orgChart1"/>
    <dgm:cxn modelId="{7C2A3ABF-277E-4ED0-84F3-A12584028D59}" type="presParOf" srcId="{B7A7B180-04B7-4C6E-A3C0-03FEB6E68595}" destId="{67B5B5A7-CA30-432B-A7E0-94C553775B8E}" srcOrd="1" destOrd="0" presId="urn:microsoft.com/office/officeart/2005/8/layout/orgChart1"/>
    <dgm:cxn modelId="{98826183-AB86-4BF4-8F23-CA553328E5C6}" type="presParOf" srcId="{BA938EF1-91DA-42B7-94F7-E413CD705679}" destId="{32D43D77-B7AC-49BD-8501-C8880C82E998}" srcOrd="1" destOrd="0" presId="urn:microsoft.com/office/officeart/2005/8/layout/orgChart1"/>
    <dgm:cxn modelId="{C18037C7-D9B8-4CF1-99AB-DF446BC84B63}" type="presParOf" srcId="{BA938EF1-91DA-42B7-94F7-E413CD705679}" destId="{22301E1B-8002-4469-AFB0-96086A1A089A}" srcOrd="2" destOrd="0" presId="urn:microsoft.com/office/officeart/2005/8/layout/orgChart1"/>
    <dgm:cxn modelId="{88144DD0-B54A-4602-B9DF-62D3806A8067}" type="presParOf" srcId="{B19DAF35-9023-457C-AC7A-DA2CFD696BA8}" destId="{C7C86F6F-E106-4C7E-9B10-12D0453D01E9}" srcOrd="2" destOrd="0" presId="urn:microsoft.com/office/officeart/2005/8/layout/orgChart1"/>
    <dgm:cxn modelId="{FFB6D977-7CD0-44CD-914D-7A5DDBC0694A}" type="presParOf" srcId="{B19DAF35-9023-457C-AC7A-DA2CFD696BA8}" destId="{D0CD8CEF-D5A2-43A1-B24D-327CE4F7E105}" srcOrd="3" destOrd="0" presId="urn:microsoft.com/office/officeart/2005/8/layout/orgChart1"/>
    <dgm:cxn modelId="{1A75B447-93F0-4EC5-9A1C-7DA3C6C758D2}" type="presParOf" srcId="{D0CD8CEF-D5A2-43A1-B24D-327CE4F7E105}" destId="{988FA2F5-CED5-43AF-B232-C8857B539699}" srcOrd="0" destOrd="0" presId="urn:microsoft.com/office/officeart/2005/8/layout/orgChart1"/>
    <dgm:cxn modelId="{F2DEA452-E883-48EF-BB13-26C164F878AA}" type="presParOf" srcId="{988FA2F5-CED5-43AF-B232-C8857B539699}" destId="{098D6C8E-43BF-4986-ACFC-0F2DA289BB6A}" srcOrd="0" destOrd="0" presId="urn:microsoft.com/office/officeart/2005/8/layout/orgChart1"/>
    <dgm:cxn modelId="{8BF19454-CB37-4877-A079-E71835E9481C}" type="presParOf" srcId="{988FA2F5-CED5-43AF-B232-C8857B539699}" destId="{16C3A404-1EED-4479-8D68-8422A5B5A6F0}" srcOrd="1" destOrd="0" presId="urn:microsoft.com/office/officeart/2005/8/layout/orgChart1"/>
    <dgm:cxn modelId="{23E16D44-151B-49F3-A878-0665A689AD74}" type="presParOf" srcId="{D0CD8CEF-D5A2-43A1-B24D-327CE4F7E105}" destId="{19E3A1E7-8E0E-4872-944E-54C42ACAE361}" srcOrd="1" destOrd="0" presId="urn:microsoft.com/office/officeart/2005/8/layout/orgChart1"/>
    <dgm:cxn modelId="{47E46174-32BF-49DD-8CFE-FB0B58A97790}" type="presParOf" srcId="{D0CD8CEF-D5A2-43A1-B24D-327CE4F7E105}" destId="{7FCD288B-EE3C-4821-8461-CDD63631C2A4}" srcOrd="2" destOrd="0" presId="urn:microsoft.com/office/officeart/2005/8/layout/orgChart1"/>
    <dgm:cxn modelId="{CAA278C8-4DFF-43CC-8B76-DECCEE9C1E20}" type="presParOf" srcId="{B19DAF35-9023-457C-AC7A-DA2CFD696BA8}" destId="{F1DBB3D3-5244-4A9A-98C5-D13E83888BD4}" srcOrd="4" destOrd="0" presId="urn:microsoft.com/office/officeart/2005/8/layout/orgChart1"/>
    <dgm:cxn modelId="{DE9609A0-870C-4B6C-9368-71ABAA0B114D}" type="presParOf" srcId="{B19DAF35-9023-457C-AC7A-DA2CFD696BA8}" destId="{8BB993D7-566D-4DD7-B8BC-8C3DE0344A22}" srcOrd="5" destOrd="0" presId="urn:microsoft.com/office/officeart/2005/8/layout/orgChart1"/>
    <dgm:cxn modelId="{585317AA-42A5-44AF-892B-7E3DD413D23A}" type="presParOf" srcId="{8BB993D7-566D-4DD7-B8BC-8C3DE0344A22}" destId="{63C4D5E4-29C6-48C5-A81C-3B7E2B03FFEA}" srcOrd="0" destOrd="0" presId="urn:microsoft.com/office/officeart/2005/8/layout/orgChart1"/>
    <dgm:cxn modelId="{B41A2626-CF86-4B33-B282-8DF9A0A664C7}" type="presParOf" srcId="{63C4D5E4-29C6-48C5-A81C-3B7E2B03FFEA}" destId="{435A30B1-6BA7-4B21-BFC3-416DEDEEAC7A}" srcOrd="0" destOrd="0" presId="urn:microsoft.com/office/officeart/2005/8/layout/orgChart1"/>
    <dgm:cxn modelId="{F594DC87-36C7-4017-8110-EC8AFE0F9180}" type="presParOf" srcId="{63C4D5E4-29C6-48C5-A81C-3B7E2B03FFEA}" destId="{6B147524-04DA-4C2E-9130-DDD02005A0A4}" srcOrd="1" destOrd="0" presId="urn:microsoft.com/office/officeart/2005/8/layout/orgChart1"/>
    <dgm:cxn modelId="{026A694E-F2A8-4FE8-96F2-F4D3E7277752}" type="presParOf" srcId="{8BB993D7-566D-4DD7-B8BC-8C3DE0344A22}" destId="{DD6F6EFB-C69F-4ADD-84DC-0244E396F17F}" srcOrd="1" destOrd="0" presId="urn:microsoft.com/office/officeart/2005/8/layout/orgChart1"/>
    <dgm:cxn modelId="{F3C70C7C-93FB-4A06-89A6-804A42BB5988}" type="presParOf" srcId="{8BB993D7-566D-4DD7-B8BC-8C3DE0344A22}" destId="{22B6F859-E3F1-4A47-9DE4-3C75A2158909}" srcOrd="2" destOrd="0" presId="urn:microsoft.com/office/officeart/2005/8/layout/orgChart1"/>
    <dgm:cxn modelId="{F6586686-B531-49A0-94A1-BD54EBA9EB7B}" type="presParOf" srcId="{B19DAF35-9023-457C-AC7A-DA2CFD696BA8}" destId="{49310FBB-20D5-4320-9960-FF946CA4CF49}" srcOrd="6" destOrd="0" presId="urn:microsoft.com/office/officeart/2005/8/layout/orgChart1"/>
    <dgm:cxn modelId="{3DA7D5D8-9AE6-4B38-9BF9-4898C9A4BEDB}" type="presParOf" srcId="{B19DAF35-9023-457C-AC7A-DA2CFD696BA8}" destId="{D0CE55DE-1B9B-4CA5-A004-C79C4FB3BAAB}" srcOrd="7" destOrd="0" presId="urn:microsoft.com/office/officeart/2005/8/layout/orgChart1"/>
    <dgm:cxn modelId="{6999CE68-F1E7-4159-94ED-10171C6FB18A}" type="presParOf" srcId="{D0CE55DE-1B9B-4CA5-A004-C79C4FB3BAAB}" destId="{88B2C11C-F1BA-4DC8-B8CB-A6CA4A2873F3}" srcOrd="0" destOrd="0" presId="urn:microsoft.com/office/officeart/2005/8/layout/orgChart1"/>
    <dgm:cxn modelId="{1C80D229-0BEF-4297-9867-7458A5313C25}" type="presParOf" srcId="{88B2C11C-F1BA-4DC8-B8CB-A6CA4A2873F3}" destId="{0BBE9F89-A92D-4C76-A9F7-E82168A59C8E}" srcOrd="0" destOrd="0" presId="urn:microsoft.com/office/officeart/2005/8/layout/orgChart1"/>
    <dgm:cxn modelId="{6BE12034-9723-4856-8FBE-18B05E3A03BC}" type="presParOf" srcId="{88B2C11C-F1BA-4DC8-B8CB-A6CA4A2873F3}" destId="{12FD7C1E-3CF8-455E-AB8D-51F837C57DDB}" srcOrd="1" destOrd="0" presId="urn:microsoft.com/office/officeart/2005/8/layout/orgChart1"/>
    <dgm:cxn modelId="{9242D2F9-8082-44F1-8E78-6A3D323C4290}" type="presParOf" srcId="{D0CE55DE-1B9B-4CA5-A004-C79C4FB3BAAB}" destId="{193FF0A1-718D-4E4E-A9F7-7EC92075EAB9}" srcOrd="1" destOrd="0" presId="urn:microsoft.com/office/officeart/2005/8/layout/orgChart1"/>
    <dgm:cxn modelId="{60D62858-4A51-4A36-9A5A-177256820FA6}" type="presParOf" srcId="{D0CE55DE-1B9B-4CA5-A004-C79C4FB3BAAB}" destId="{67BED059-2EE9-4143-BABE-CCA7644854CA}" srcOrd="2" destOrd="0" presId="urn:microsoft.com/office/officeart/2005/8/layout/orgChart1"/>
    <dgm:cxn modelId="{37D8CAFE-1D38-4F9E-8DC4-3A519F79B78F}" type="presParOf" srcId="{DDC360D0-B7F9-4E45-AF0F-A78C9876708E}" destId="{49A3F057-81A9-4B5F-A04C-32D1ABF36422}"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1BCC838-6BA0-40A5-88AF-BF0B69E723E5}"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ES"/>
        </a:p>
      </dgm:t>
    </dgm:pt>
    <dgm:pt modelId="{9144AA38-765A-4AB5-A017-828E9FB17C5B}">
      <dgm:prSet phldrT="[Texto]" phldr="0"/>
      <dgm:spPr/>
      <dgm:t>
        <a:bodyPr/>
        <a:lstStyle/>
        <a:p>
          <a:r>
            <a:rPr lang="es-ES">
              <a:latin typeface="Arial Bold"/>
            </a:rPr>
            <a:t>Bioimpedancia</a:t>
          </a:r>
          <a:endParaRPr lang="es-ES"/>
        </a:p>
      </dgm:t>
    </dgm:pt>
    <dgm:pt modelId="{86049B7E-357E-4DB7-B87A-DAA87DC72903}" type="parTrans" cxnId="{02BD31DF-A0FF-46D5-939E-3FB638B5EF34}">
      <dgm:prSet/>
      <dgm:spPr/>
      <dgm:t>
        <a:bodyPr/>
        <a:lstStyle/>
        <a:p>
          <a:endParaRPr lang="es-ES"/>
        </a:p>
      </dgm:t>
    </dgm:pt>
    <dgm:pt modelId="{36CB105D-6677-4FA8-9AAA-B143FAB98AE7}" type="sibTrans" cxnId="{02BD31DF-A0FF-46D5-939E-3FB638B5EF34}">
      <dgm:prSet/>
      <dgm:spPr/>
      <dgm:t>
        <a:bodyPr/>
        <a:lstStyle/>
        <a:p>
          <a:endParaRPr lang="es-ES"/>
        </a:p>
      </dgm:t>
    </dgm:pt>
    <dgm:pt modelId="{AC952C1F-0DAD-4AE8-AFBB-2F92E19E69A9}">
      <dgm:prSet phldrT="[Texto]" phldr="0"/>
      <dgm:spPr/>
      <dgm:t>
        <a:bodyPr/>
        <a:lstStyle/>
        <a:p>
          <a:pPr rtl="0"/>
          <a:r>
            <a:rPr lang="es-ES">
              <a:latin typeface="Arial Bold"/>
            </a:rPr>
            <a:t>Respuesta de piel galvánica</a:t>
          </a:r>
          <a:endParaRPr lang="es-ES"/>
        </a:p>
      </dgm:t>
    </dgm:pt>
    <dgm:pt modelId="{2431681A-70AB-49C5-9569-E890EF1A8D43}" type="parTrans" cxnId="{5FBAB9A1-8093-4AB8-A007-818FAF6C7C81}">
      <dgm:prSet/>
      <dgm:spPr/>
      <dgm:t>
        <a:bodyPr/>
        <a:lstStyle/>
        <a:p>
          <a:endParaRPr lang="es-ES"/>
        </a:p>
      </dgm:t>
    </dgm:pt>
    <dgm:pt modelId="{EE2966EB-9389-405E-8D5C-F90F42587242}" type="sibTrans" cxnId="{5FBAB9A1-8093-4AB8-A007-818FAF6C7C81}">
      <dgm:prSet/>
      <dgm:spPr/>
      <dgm:t>
        <a:bodyPr/>
        <a:lstStyle/>
        <a:p>
          <a:endParaRPr lang="es-ES"/>
        </a:p>
      </dgm:t>
    </dgm:pt>
    <dgm:pt modelId="{B33D8901-E7AD-4CC1-BD8C-65B6CAB71B8B}" type="pres">
      <dgm:prSet presAssocID="{71BCC838-6BA0-40A5-88AF-BF0B69E723E5}" presName="hierChild1" presStyleCnt="0">
        <dgm:presLayoutVars>
          <dgm:orgChart val="1"/>
          <dgm:chPref val="1"/>
          <dgm:dir/>
          <dgm:animOne val="branch"/>
          <dgm:animLvl val="lvl"/>
          <dgm:resizeHandles/>
        </dgm:presLayoutVars>
      </dgm:prSet>
      <dgm:spPr/>
    </dgm:pt>
    <dgm:pt modelId="{AB65533E-74EB-4181-BA59-703E9A9B46CE}" type="pres">
      <dgm:prSet presAssocID="{9144AA38-765A-4AB5-A017-828E9FB17C5B}" presName="hierRoot1" presStyleCnt="0">
        <dgm:presLayoutVars>
          <dgm:hierBranch val="init"/>
        </dgm:presLayoutVars>
      </dgm:prSet>
      <dgm:spPr/>
    </dgm:pt>
    <dgm:pt modelId="{0BFBC864-3E23-4B89-9346-509D31DFE942}" type="pres">
      <dgm:prSet presAssocID="{9144AA38-765A-4AB5-A017-828E9FB17C5B}" presName="rootComposite1" presStyleCnt="0"/>
      <dgm:spPr/>
    </dgm:pt>
    <dgm:pt modelId="{DB934DA8-2FC6-4387-A5F5-B7A5DE2B4455}" type="pres">
      <dgm:prSet presAssocID="{9144AA38-765A-4AB5-A017-828E9FB17C5B}" presName="rootText1" presStyleLbl="node0" presStyleIdx="0" presStyleCnt="1">
        <dgm:presLayoutVars>
          <dgm:chPref val="3"/>
        </dgm:presLayoutVars>
      </dgm:prSet>
      <dgm:spPr/>
    </dgm:pt>
    <dgm:pt modelId="{ADCCF303-AEE9-42DB-B62D-34D4AC837863}" type="pres">
      <dgm:prSet presAssocID="{9144AA38-765A-4AB5-A017-828E9FB17C5B}" presName="rootConnector1" presStyleLbl="node1" presStyleIdx="0" presStyleCnt="0"/>
      <dgm:spPr/>
    </dgm:pt>
    <dgm:pt modelId="{E038A158-3759-453A-AAC2-219643D01DCC}" type="pres">
      <dgm:prSet presAssocID="{9144AA38-765A-4AB5-A017-828E9FB17C5B}" presName="hierChild2" presStyleCnt="0"/>
      <dgm:spPr/>
    </dgm:pt>
    <dgm:pt modelId="{8D1AD431-AEC3-414C-9597-A8EFFF7E8F67}" type="pres">
      <dgm:prSet presAssocID="{2431681A-70AB-49C5-9569-E890EF1A8D43}" presName="Name37" presStyleLbl="parChTrans1D2" presStyleIdx="0" presStyleCnt="1"/>
      <dgm:spPr/>
    </dgm:pt>
    <dgm:pt modelId="{BE42A503-3B24-4148-85ED-8C9C36E548A4}" type="pres">
      <dgm:prSet presAssocID="{AC952C1F-0DAD-4AE8-AFBB-2F92E19E69A9}" presName="hierRoot2" presStyleCnt="0">
        <dgm:presLayoutVars>
          <dgm:hierBranch val="init"/>
        </dgm:presLayoutVars>
      </dgm:prSet>
      <dgm:spPr/>
    </dgm:pt>
    <dgm:pt modelId="{DD1BB25E-583B-4044-812A-29FC5153AA96}" type="pres">
      <dgm:prSet presAssocID="{AC952C1F-0DAD-4AE8-AFBB-2F92E19E69A9}" presName="rootComposite" presStyleCnt="0"/>
      <dgm:spPr/>
    </dgm:pt>
    <dgm:pt modelId="{AACE77D0-F2DC-488F-A1C6-C9F5B93969BE}" type="pres">
      <dgm:prSet presAssocID="{AC952C1F-0DAD-4AE8-AFBB-2F92E19E69A9}" presName="rootText" presStyleLbl="node2" presStyleIdx="0" presStyleCnt="1">
        <dgm:presLayoutVars>
          <dgm:chPref val="3"/>
        </dgm:presLayoutVars>
      </dgm:prSet>
      <dgm:spPr/>
    </dgm:pt>
    <dgm:pt modelId="{E3666D8B-FE11-4D38-8E50-99260D280224}" type="pres">
      <dgm:prSet presAssocID="{AC952C1F-0DAD-4AE8-AFBB-2F92E19E69A9}" presName="rootConnector" presStyleLbl="node2" presStyleIdx="0" presStyleCnt="1"/>
      <dgm:spPr/>
    </dgm:pt>
    <dgm:pt modelId="{EF0BBDE9-BFB2-423A-B644-C4E8041BBDB1}" type="pres">
      <dgm:prSet presAssocID="{AC952C1F-0DAD-4AE8-AFBB-2F92E19E69A9}" presName="hierChild4" presStyleCnt="0"/>
      <dgm:spPr/>
    </dgm:pt>
    <dgm:pt modelId="{93E39734-5181-43A3-B951-5ADAC7114AA3}" type="pres">
      <dgm:prSet presAssocID="{AC952C1F-0DAD-4AE8-AFBB-2F92E19E69A9}" presName="hierChild5" presStyleCnt="0"/>
      <dgm:spPr/>
    </dgm:pt>
    <dgm:pt modelId="{420B20F7-0348-41CA-9714-F5388462CF43}" type="pres">
      <dgm:prSet presAssocID="{9144AA38-765A-4AB5-A017-828E9FB17C5B}" presName="hierChild3" presStyleCnt="0"/>
      <dgm:spPr/>
    </dgm:pt>
  </dgm:ptLst>
  <dgm:cxnLst>
    <dgm:cxn modelId="{DF9FFB01-AB9A-450E-BB7C-F9A822F11230}" type="presOf" srcId="{9144AA38-765A-4AB5-A017-828E9FB17C5B}" destId="{DB934DA8-2FC6-4387-A5F5-B7A5DE2B4455}" srcOrd="0" destOrd="0" presId="urn:microsoft.com/office/officeart/2005/8/layout/orgChart1"/>
    <dgm:cxn modelId="{8E1A915F-C50A-48A3-958F-2FCB5C4F64AE}" type="presOf" srcId="{71BCC838-6BA0-40A5-88AF-BF0B69E723E5}" destId="{B33D8901-E7AD-4CC1-BD8C-65B6CAB71B8B}" srcOrd="0" destOrd="0" presId="urn:microsoft.com/office/officeart/2005/8/layout/orgChart1"/>
    <dgm:cxn modelId="{57108F57-6E5B-412D-9355-C523FDEFA847}" type="presOf" srcId="{2431681A-70AB-49C5-9569-E890EF1A8D43}" destId="{8D1AD431-AEC3-414C-9597-A8EFFF7E8F67}" srcOrd="0" destOrd="0" presId="urn:microsoft.com/office/officeart/2005/8/layout/orgChart1"/>
    <dgm:cxn modelId="{5FBAB9A1-8093-4AB8-A007-818FAF6C7C81}" srcId="{9144AA38-765A-4AB5-A017-828E9FB17C5B}" destId="{AC952C1F-0DAD-4AE8-AFBB-2F92E19E69A9}" srcOrd="0" destOrd="0" parTransId="{2431681A-70AB-49C5-9569-E890EF1A8D43}" sibTransId="{EE2966EB-9389-405E-8D5C-F90F42587242}"/>
    <dgm:cxn modelId="{EE2784BD-B6A6-4D26-AAA6-7A46176BFAA6}" type="presOf" srcId="{AC952C1F-0DAD-4AE8-AFBB-2F92E19E69A9}" destId="{E3666D8B-FE11-4D38-8E50-99260D280224}" srcOrd="1" destOrd="0" presId="urn:microsoft.com/office/officeart/2005/8/layout/orgChart1"/>
    <dgm:cxn modelId="{02BD31DF-A0FF-46D5-939E-3FB638B5EF34}" srcId="{71BCC838-6BA0-40A5-88AF-BF0B69E723E5}" destId="{9144AA38-765A-4AB5-A017-828E9FB17C5B}" srcOrd="0" destOrd="0" parTransId="{86049B7E-357E-4DB7-B87A-DAA87DC72903}" sibTransId="{36CB105D-6677-4FA8-9AAA-B143FAB98AE7}"/>
    <dgm:cxn modelId="{8C671EE2-4C08-48ED-B69D-069C99EF0A0D}" type="presOf" srcId="{9144AA38-765A-4AB5-A017-828E9FB17C5B}" destId="{ADCCF303-AEE9-42DB-B62D-34D4AC837863}" srcOrd="1" destOrd="0" presId="urn:microsoft.com/office/officeart/2005/8/layout/orgChart1"/>
    <dgm:cxn modelId="{E908A7FA-4F8F-4E5A-8080-C3095946B86D}" type="presOf" srcId="{AC952C1F-0DAD-4AE8-AFBB-2F92E19E69A9}" destId="{AACE77D0-F2DC-488F-A1C6-C9F5B93969BE}" srcOrd="0" destOrd="0" presId="urn:microsoft.com/office/officeart/2005/8/layout/orgChart1"/>
    <dgm:cxn modelId="{D56D9CC8-974D-45E6-B226-DCD8C888AF64}" type="presParOf" srcId="{B33D8901-E7AD-4CC1-BD8C-65B6CAB71B8B}" destId="{AB65533E-74EB-4181-BA59-703E9A9B46CE}" srcOrd="0" destOrd="0" presId="urn:microsoft.com/office/officeart/2005/8/layout/orgChart1"/>
    <dgm:cxn modelId="{E963DA63-AE42-456C-94E8-36C59047F7E4}" type="presParOf" srcId="{AB65533E-74EB-4181-BA59-703E9A9B46CE}" destId="{0BFBC864-3E23-4B89-9346-509D31DFE942}" srcOrd="0" destOrd="0" presId="urn:microsoft.com/office/officeart/2005/8/layout/orgChart1"/>
    <dgm:cxn modelId="{70AF317A-2EE4-4D6D-9872-00B40CFF6031}" type="presParOf" srcId="{0BFBC864-3E23-4B89-9346-509D31DFE942}" destId="{DB934DA8-2FC6-4387-A5F5-B7A5DE2B4455}" srcOrd="0" destOrd="0" presId="urn:microsoft.com/office/officeart/2005/8/layout/orgChart1"/>
    <dgm:cxn modelId="{D4C08675-41CE-425F-8297-3DE4B5008C5E}" type="presParOf" srcId="{0BFBC864-3E23-4B89-9346-509D31DFE942}" destId="{ADCCF303-AEE9-42DB-B62D-34D4AC837863}" srcOrd="1" destOrd="0" presId="urn:microsoft.com/office/officeart/2005/8/layout/orgChart1"/>
    <dgm:cxn modelId="{7E61E734-449A-4EB4-AADD-0DBA98FA44EC}" type="presParOf" srcId="{AB65533E-74EB-4181-BA59-703E9A9B46CE}" destId="{E038A158-3759-453A-AAC2-219643D01DCC}" srcOrd="1" destOrd="0" presId="urn:microsoft.com/office/officeart/2005/8/layout/orgChart1"/>
    <dgm:cxn modelId="{06F6C8DD-B5CB-48A3-A93F-EA6193A80C79}" type="presParOf" srcId="{E038A158-3759-453A-AAC2-219643D01DCC}" destId="{8D1AD431-AEC3-414C-9597-A8EFFF7E8F67}" srcOrd="0" destOrd="0" presId="urn:microsoft.com/office/officeart/2005/8/layout/orgChart1"/>
    <dgm:cxn modelId="{857D83C6-BE4F-4038-BF0C-EBB9B9A0E6CE}" type="presParOf" srcId="{E038A158-3759-453A-AAC2-219643D01DCC}" destId="{BE42A503-3B24-4148-85ED-8C9C36E548A4}" srcOrd="1" destOrd="0" presId="urn:microsoft.com/office/officeart/2005/8/layout/orgChart1"/>
    <dgm:cxn modelId="{6E66F65A-0BD4-480A-AD07-C7F0B0631344}" type="presParOf" srcId="{BE42A503-3B24-4148-85ED-8C9C36E548A4}" destId="{DD1BB25E-583B-4044-812A-29FC5153AA96}" srcOrd="0" destOrd="0" presId="urn:microsoft.com/office/officeart/2005/8/layout/orgChart1"/>
    <dgm:cxn modelId="{50A4DD49-8DAC-478A-B123-CED5F2253B32}" type="presParOf" srcId="{DD1BB25E-583B-4044-812A-29FC5153AA96}" destId="{AACE77D0-F2DC-488F-A1C6-C9F5B93969BE}" srcOrd="0" destOrd="0" presId="urn:microsoft.com/office/officeart/2005/8/layout/orgChart1"/>
    <dgm:cxn modelId="{B9E6D15E-B5AD-4752-BD87-35F298385323}" type="presParOf" srcId="{DD1BB25E-583B-4044-812A-29FC5153AA96}" destId="{E3666D8B-FE11-4D38-8E50-99260D280224}" srcOrd="1" destOrd="0" presId="urn:microsoft.com/office/officeart/2005/8/layout/orgChart1"/>
    <dgm:cxn modelId="{5078DFDA-5612-44EB-A518-3F503CBD039D}" type="presParOf" srcId="{BE42A503-3B24-4148-85ED-8C9C36E548A4}" destId="{EF0BBDE9-BFB2-423A-B644-C4E8041BBDB1}" srcOrd="1" destOrd="0" presId="urn:microsoft.com/office/officeart/2005/8/layout/orgChart1"/>
    <dgm:cxn modelId="{2B1E480C-209D-41FC-97FF-42D0D7255FF6}" type="presParOf" srcId="{BE42A503-3B24-4148-85ED-8C9C36E548A4}" destId="{93E39734-5181-43A3-B951-5ADAC7114AA3}" srcOrd="2" destOrd="0" presId="urn:microsoft.com/office/officeart/2005/8/layout/orgChart1"/>
    <dgm:cxn modelId="{C8F86CC9-5329-4420-9E47-5E3EB8558E8E}" type="presParOf" srcId="{AB65533E-74EB-4181-BA59-703E9A9B46CE}" destId="{420B20F7-0348-41CA-9714-F5388462CF43}" srcOrd="2" destOrd="0" presId="urn:microsoft.com/office/officeart/2005/8/layout/orgChar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F1DB1F2-1F95-4077-BF47-0658E878D81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ES"/>
        </a:p>
      </dgm:t>
    </dgm:pt>
    <dgm:pt modelId="{ACF1F88D-C09A-4B91-9404-965D9AF889C0}">
      <dgm:prSet phldrT="[Texto]" phldr="0"/>
      <dgm:spPr/>
      <dgm:t>
        <a:bodyPr/>
        <a:lstStyle/>
        <a:p>
          <a:r>
            <a:rPr lang="es-ES">
              <a:latin typeface="Arial Bold"/>
            </a:rPr>
            <a:t>Bioquímicas</a:t>
          </a:r>
          <a:endParaRPr lang="es-ES"/>
        </a:p>
      </dgm:t>
    </dgm:pt>
    <dgm:pt modelId="{16412F9C-2B24-4E33-AD2C-66AAD7C6D6E6}" type="parTrans" cxnId="{CA746676-B3CA-438E-AFA9-620573A21AEB}">
      <dgm:prSet/>
      <dgm:spPr/>
      <dgm:t>
        <a:bodyPr/>
        <a:lstStyle/>
        <a:p>
          <a:endParaRPr lang="es-ES"/>
        </a:p>
      </dgm:t>
    </dgm:pt>
    <dgm:pt modelId="{939355F6-3C38-44AA-9293-D7A8C815EA48}" type="sibTrans" cxnId="{CA746676-B3CA-438E-AFA9-620573A21AEB}">
      <dgm:prSet/>
      <dgm:spPr/>
      <dgm:t>
        <a:bodyPr/>
        <a:lstStyle/>
        <a:p>
          <a:endParaRPr lang="es-ES"/>
        </a:p>
      </dgm:t>
    </dgm:pt>
    <dgm:pt modelId="{840832B7-2BC8-439A-9ED7-06FA14B08CB4}">
      <dgm:prSet phldr="0"/>
      <dgm:spPr/>
      <dgm:t>
        <a:bodyPr/>
        <a:lstStyle/>
        <a:p>
          <a:pPr rtl="0"/>
          <a:r>
            <a:rPr lang="es-ES">
              <a:latin typeface="Arial Bold"/>
            </a:rPr>
            <a:t>BG</a:t>
          </a:r>
        </a:p>
      </dgm:t>
    </dgm:pt>
    <dgm:pt modelId="{8E285066-E31E-4CDE-A294-18ACCF88E715}" type="parTrans" cxnId="{AEBD308A-6299-4ABF-B285-523C6BE12B1A}">
      <dgm:prSet/>
      <dgm:spPr/>
    </dgm:pt>
    <dgm:pt modelId="{FB0D4F05-F341-4DB8-A093-4DF87E9CDC0A}" type="sibTrans" cxnId="{AEBD308A-6299-4ABF-B285-523C6BE12B1A}">
      <dgm:prSet/>
      <dgm:spPr/>
    </dgm:pt>
    <dgm:pt modelId="{AAA6229A-8DC3-4517-9287-D6024F514069}" type="pres">
      <dgm:prSet presAssocID="{DF1DB1F2-1F95-4077-BF47-0658E878D811}" presName="hierChild1" presStyleCnt="0">
        <dgm:presLayoutVars>
          <dgm:orgChart val="1"/>
          <dgm:chPref val="1"/>
          <dgm:dir/>
          <dgm:animOne val="branch"/>
          <dgm:animLvl val="lvl"/>
          <dgm:resizeHandles/>
        </dgm:presLayoutVars>
      </dgm:prSet>
      <dgm:spPr/>
    </dgm:pt>
    <dgm:pt modelId="{70038C73-AAB6-49B6-ACB2-5917E57E837C}" type="pres">
      <dgm:prSet presAssocID="{ACF1F88D-C09A-4B91-9404-965D9AF889C0}" presName="hierRoot1" presStyleCnt="0">
        <dgm:presLayoutVars>
          <dgm:hierBranch val="init"/>
        </dgm:presLayoutVars>
      </dgm:prSet>
      <dgm:spPr/>
    </dgm:pt>
    <dgm:pt modelId="{64216734-0A10-468A-950D-635322547F9D}" type="pres">
      <dgm:prSet presAssocID="{ACF1F88D-C09A-4B91-9404-965D9AF889C0}" presName="rootComposite1" presStyleCnt="0"/>
      <dgm:spPr/>
    </dgm:pt>
    <dgm:pt modelId="{5A2569C7-2C87-4C26-97B1-151F26056829}" type="pres">
      <dgm:prSet presAssocID="{ACF1F88D-C09A-4B91-9404-965D9AF889C0}" presName="rootText1" presStyleLbl="node0" presStyleIdx="0" presStyleCnt="1">
        <dgm:presLayoutVars>
          <dgm:chPref val="3"/>
        </dgm:presLayoutVars>
      </dgm:prSet>
      <dgm:spPr/>
    </dgm:pt>
    <dgm:pt modelId="{AC9759FF-71A9-4F19-8ABB-BCCE5C597128}" type="pres">
      <dgm:prSet presAssocID="{ACF1F88D-C09A-4B91-9404-965D9AF889C0}" presName="rootConnector1" presStyleLbl="node1" presStyleIdx="0" presStyleCnt="0"/>
      <dgm:spPr/>
    </dgm:pt>
    <dgm:pt modelId="{BDE77937-FA7C-4C2A-952F-2D9D822F4220}" type="pres">
      <dgm:prSet presAssocID="{ACF1F88D-C09A-4B91-9404-965D9AF889C0}" presName="hierChild2" presStyleCnt="0"/>
      <dgm:spPr/>
    </dgm:pt>
    <dgm:pt modelId="{71619F32-F324-4E6E-A4BC-7DA1C9E47B34}" type="pres">
      <dgm:prSet presAssocID="{8E285066-E31E-4CDE-A294-18ACCF88E715}" presName="Name37" presStyleLbl="parChTrans1D2" presStyleIdx="0" presStyleCnt="1"/>
      <dgm:spPr/>
    </dgm:pt>
    <dgm:pt modelId="{665D0FF4-5175-424B-AD47-189B7B38B84B}" type="pres">
      <dgm:prSet presAssocID="{840832B7-2BC8-439A-9ED7-06FA14B08CB4}" presName="hierRoot2" presStyleCnt="0">
        <dgm:presLayoutVars>
          <dgm:hierBranch val="init"/>
        </dgm:presLayoutVars>
      </dgm:prSet>
      <dgm:spPr/>
    </dgm:pt>
    <dgm:pt modelId="{50C14226-FAD1-4A91-B7E4-CD154634F382}" type="pres">
      <dgm:prSet presAssocID="{840832B7-2BC8-439A-9ED7-06FA14B08CB4}" presName="rootComposite" presStyleCnt="0"/>
      <dgm:spPr/>
    </dgm:pt>
    <dgm:pt modelId="{38F74766-993E-4078-A29F-E47937383BC0}" type="pres">
      <dgm:prSet presAssocID="{840832B7-2BC8-439A-9ED7-06FA14B08CB4}" presName="rootText" presStyleLbl="node2" presStyleIdx="0" presStyleCnt="1">
        <dgm:presLayoutVars>
          <dgm:chPref val="3"/>
        </dgm:presLayoutVars>
      </dgm:prSet>
      <dgm:spPr/>
    </dgm:pt>
    <dgm:pt modelId="{8B3E671C-6B5C-42FE-8844-0653FF350313}" type="pres">
      <dgm:prSet presAssocID="{840832B7-2BC8-439A-9ED7-06FA14B08CB4}" presName="rootConnector" presStyleLbl="node2" presStyleIdx="0" presStyleCnt="1"/>
      <dgm:spPr/>
    </dgm:pt>
    <dgm:pt modelId="{EBB73037-CD0A-4C68-A478-E5E8B2BF1D8D}" type="pres">
      <dgm:prSet presAssocID="{840832B7-2BC8-439A-9ED7-06FA14B08CB4}" presName="hierChild4" presStyleCnt="0"/>
      <dgm:spPr/>
    </dgm:pt>
    <dgm:pt modelId="{EFDC9992-3986-471E-AA63-1B8302454266}" type="pres">
      <dgm:prSet presAssocID="{840832B7-2BC8-439A-9ED7-06FA14B08CB4}" presName="hierChild5" presStyleCnt="0"/>
      <dgm:spPr/>
    </dgm:pt>
    <dgm:pt modelId="{00416357-11EE-42A3-9FD1-1EA30E44CD68}" type="pres">
      <dgm:prSet presAssocID="{ACF1F88D-C09A-4B91-9404-965D9AF889C0}" presName="hierChild3" presStyleCnt="0"/>
      <dgm:spPr/>
    </dgm:pt>
  </dgm:ptLst>
  <dgm:cxnLst>
    <dgm:cxn modelId="{28075450-6E21-41CF-90C0-417BC9FBF0A3}" type="presOf" srcId="{8E285066-E31E-4CDE-A294-18ACCF88E715}" destId="{71619F32-F324-4E6E-A4BC-7DA1C9E47B34}" srcOrd="0" destOrd="0" presId="urn:microsoft.com/office/officeart/2005/8/layout/orgChart1"/>
    <dgm:cxn modelId="{CA746676-B3CA-438E-AFA9-620573A21AEB}" srcId="{DF1DB1F2-1F95-4077-BF47-0658E878D811}" destId="{ACF1F88D-C09A-4B91-9404-965D9AF889C0}" srcOrd="0" destOrd="0" parTransId="{16412F9C-2B24-4E33-AD2C-66AAD7C6D6E6}" sibTransId="{939355F6-3C38-44AA-9293-D7A8C815EA48}"/>
    <dgm:cxn modelId="{C48FBC7C-6C2C-4042-8EBF-BD5440DD0BD3}" type="presOf" srcId="{ACF1F88D-C09A-4B91-9404-965D9AF889C0}" destId="{5A2569C7-2C87-4C26-97B1-151F26056829}" srcOrd="0" destOrd="0" presId="urn:microsoft.com/office/officeart/2005/8/layout/orgChart1"/>
    <dgm:cxn modelId="{1AD14689-F050-4F08-ACDD-DF8AB5DA26DA}" type="presOf" srcId="{ACF1F88D-C09A-4B91-9404-965D9AF889C0}" destId="{AC9759FF-71A9-4F19-8ABB-BCCE5C597128}" srcOrd="1" destOrd="0" presId="urn:microsoft.com/office/officeart/2005/8/layout/orgChart1"/>
    <dgm:cxn modelId="{AEBD308A-6299-4ABF-B285-523C6BE12B1A}" srcId="{ACF1F88D-C09A-4B91-9404-965D9AF889C0}" destId="{840832B7-2BC8-439A-9ED7-06FA14B08CB4}" srcOrd="0" destOrd="0" parTransId="{8E285066-E31E-4CDE-A294-18ACCF88E715}" sibTransId="{FB0D4F05-F341-4DB8-A093-4DF87E9CDC0A}"/>
    <dgm:cxn modelId="{B51615A0-BC34-4594-8EC9-98DBE45696E8}" type="presOf" srcId="{840832B7-2BC8-439A-9ED7-06FA14B08CB4}" destId="{38F74766-993E-4078-A29F-E47937383BC0}" srcOrd="0" destOrd="0" presId="urn:microsoft.com/office/officeart/2005/8/layout/orgChart1"/>
    <dgm:cxn modelId="{C19704AF-2E06-4CFA-A16A-F6788449D699}" type="presOf" srcId="{DF1DB1F2-1F95-4077-BF47-0658E878D811}" destId="{AAA6229A-8DC3-4517-9287-D6024F514069}" srcOrd="0" destOrd="0" presId="urn:microsoft.com/office/officeart/2005/8/layout/orgChart1"/>
    <dgm:cxn modelId="{BDCF61E6-860C-41A7-ACE1-AD25F01BC2C9}" type="presOf" srcId="{840832B7-2BC8-439A-9ED7-06FA14B08CB4}" destId="{8B3E671C-6B5C-42FE-8844-0653FF350313}" srcOrd="1" destOrd="0" presId="urn:microsoft.com/office/officeart/2005/8/layout/orgChart1"/>
    <dgm:cxn modelId="{6207D0D9-D7C0-4C16-8858-1184F0DE1E01}" type="presParOf" srcId="{AAA6229A-8DC3-4517-9287-D6024F514069}" destId="{70038C73-AAB6-49B6-ACB2-5917E57E837C}" srcOrd="0" destOrd="0" presId="urn:microsoft.com/office/officeart/2005/8/layout/orgChart1"/>
    <dgm:cxn modelId="{53DA5D37-FDCB-4FC7-B365-05AAF14CA41D}" type="presParOf" srcId="{70038C73-AAB6-49B6-ACB2-5917E57E837C}" destId="{64216734-0A10-468A-950D-635322547F9D}" srcOrd="0" destOrd="0" presId="urn:microsoft.com/office/officeart/2005/8/layout/orgChart1"/>
    <dgm:cxn modelId="{2A6B2FDA-2163-4F3E-AE74-C5508E1DB03B}" type="presParOf" srcId="{64216734-0A10-468A-950D-635322547F9D}" destId="{5A2569C7-2C87-4C26-97B1-151F26056829}" srcOrd="0" destOrd="0" presId="urn:microsoft.com/office/officeart/2005/8/layout/orgChart1"/>
    <dgm:cxn modelId="{77E95449-41D9-497D-96B3-414FDBE4B9F8}" type="presParOf" srcId="{64216734-0A10-468A-950D-635322547F9D}" destId="{AC9759FF-71A9-4F19-8ABB-BCCE5C597128}" srcOrd="1" destOrd="0" presId="urn:microsoft.com/office/officeart/2005/8/layout/orgChart1"/>
    <dgm:cxn modelId="{174B36DD-3FED-438C-9098-08147B809C10}" type="presParOf" srcId="{70038C73-AAB6-49B6-ACB2-5917E57E837C}" destId="{BDE77937-FA7C-4C2A-952F-2D9D822F4220}" srcOrd="1" destOrd="0" presId="urn:microsoft.com/office/officeart/2005/8/layout/orgChart1"/>
    <dgm:cxn modelId="{DDE5524E-EB78-43C0-9A49-16AAD33A7058}" type="presParOf" srcId="{BDE77937-FA7C-4C2A-952F-2D9D822F4220}" destId="{71619F32-F324-4E6E-A4BC-7DA1C9E47B34}" srcOrd="0" destOrd="0" presId="urn:microsoft.com/office/officeart/2005/8/layout/orgChart1"/>
    <dgm:cxn modelId="{15256564-899C-4A9B-9A18-5221ABE1DE1C}" type="presParOf" srcId="{BDE77937-FA7C-4C2A-952F-2D9D822F4220}" destId="{665D0FF4-5175-424B-AD47-189B7B38B84B}" srcOrd="1" destOrd="0" presId="urn:microsoft.com/office/officeart/2005/8/layout/orgChart1"/>
    <dgm:cxn modelId="{77513576-A024-4282-A2AA-CFB21FD340AF}" type="presParOf" srcId="{665D0FF4-5175-424B-AD47-189B7B38B84B}" destId="{50C14226-FAD1-4A91-B7E4-CD154634F382}" srcOrd="0" destOrd="0" presId="urn:microsoft.com/office/officeart/2005/8/layout/orgChart1"/>
    <dgm:cxn modelId="{9C52F450-FEF7-414C-9566-304667B17FEF}" type="presParOf" srcId="{50C14226-FAD1-4A91-B7E4-CD154634F382}" destId="{38F74766-993E-4078-A29F-E47937383BC0}" srcOrd="0" destOrd="0" presId="urn:microsoft.com/office/officeart/2005/8/layout/orgChart1"/>
    <dgm:cxn modelId="{4297E6F1-ACCD-4D5A-A47F-D7A2B8D11ECE}" type="presParOf" srcId="{50C14226-FAD1-4A91-B7E4-CD154634F382}" destId="{8B3E671C-6B5C-42FE-8844-0653FF350313}" srcOrd="1" destOrd="0" presId="urn:microsoft.com/office/officeart/2005/8/layout/orgChart1"/>
    <dgm:cxn modelId="{02839148-B147-4182-97BF-CF2BFFA084DA}" type="presParOf" srcId="{665D0FF4-5175-424B-AD47-189B7B38B84B}" destId="{EBB73037-CD0A-4C68-A478-E5E8B2BF1D8D}" srcOrd="1" destOrd="0" presId="urn:microsoft.com/office/officeart/2005/8/layout/orgChart1"/>
    <dgm:cxn modelId="{57A0AEFB-EC3D-4217-96F5-01EEBC3CB47A}" type="presParOf" srcId="{665D0FF4-5175-424B-AD47-189B7B38B84B}" destId="{EFDC9992-3986-471E-AA63-1B8302454266}" srcOrd="2" destOrd="0" presId="urn:microsoft.com/office/officeart/2005/8/layout/orgChart1"/>
    <dgm:cxn modelId="{83CD4F70-0CFC-4D31-9C50-36DB2B4A6848}" type="presParOf" srcId="{70038C73-AAB6-49B6-ACB2-5917E57E837C}" destId="{00416357-11EE-42A3-9FD1-1EA30E44CD68}" srcOrd="2" destOrd="0" presId="urn:microsoft.com/office/officeart/2005/8/layout/orgChart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26ECA8-8169-4E64-96A7-02E53555788B}">
      <dsp:nvSpPr>
        <dsp:cNvPr id="0" name=""/>
        <dsp:cNvSpPr/>
      </dsp:nvSpPr>
      <dsp:spPr>
        <a:xfrm>
          <a:off x="4363527" y="2899413"/>
          <a:ext cx="3742216" cy="259790"/>
        </a:xfrm>
        <a:custGeom>
          <a:avLst/>
          <a:gdLst/>
          <a:ahLst/>
          <a:cxnLst/>
          <a:rect l="0" t="0" r="0" b="0"/>
          <a:pathLst>
            <a:path>
              <a:moveTo>
                <a:pt x="0" y="0"/>
              </a:moveTo>
              <a:lnTo>
                <a:pt x="0" y="129895"/>
              </a:lnTo>
              <a:lnTo>
                <a:pt x="3742216" y="129895"/>
              </a:lnTo>
              <a:lnTo>
                <a:pt x="3742216" y="2597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BB292C-A23D-443A-9E1B-8692E9169D22}">
      <dsp:nvSpPr>
        <dsp:cNvPr id="0" name=""/>
        <dsp:cNvSpPr/>
      </dsp:nvSpPr>
      <dsp:spPr>
        <a:xfrm>
          <a:off x="4363527" y="2899413"/>
          <a:ext cx="2245329" cy="259790"/>
        </a:xfrm>
        <a:custGeom>
          <a:avLst/>
          <a:gdLst/>
          <a:ahLst/>
          <a:cxnLst/>
          <a:rect l="0" t="0" r="0" b="0"/>
          <a:pathLst>
            <a:path>
              <a:moveTo>
                <a:pt x="0" y="0"/>
              </a:moveTo>
              <a:lnTo>
                <a:pt x="0" y="129895"/>
              </a:lnTo>
              <a:lnTo>
                <a:pt x="2245329" y="129895"/>
              </a:lnTo>
              <a:lnTo>
                <a:pt x="2245329" y="2597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C1C58B-0D91-45C5-ADBC-545B42E6D604}">
      <dsp:nvSpPr>
        <dsp:cNvPr id="0" name=""/>
        <dsp:cNvSpPr/>
      </dsp:nvSpPr>
      <dsp:spPr>
        <a:xfrm>
          <a:off x="4363527" y="2899413"/>
          <a:ext cx="748443" cy="259790"/>
        </a:xfrm>
        <a:custGeom>
          <a:avLst/>
          <a:gdLst/>
          <a:ahLst/>
          <a:cxnLst/>
          <a:rect l="0" t="0" r="0" b="0"/>
          <a:pathLst>
            <a:path>
              <a:moveTo>
                <a:pt x="0" y="0"/>
              </a:moveTo>
              <a:lnTo>
                <a:pt x="0" y="129895"/>
              </a:lnTo>
              <a:lnTo>
                <a:pt x="748443" y="129895"/>
              </a:lnTo>
              <a:lnTo>
                <a:pt x="748443" y="2597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58E78C-0038-44CE-9E1B-7359A8323AFD}">
      <dsp:nvSpPr>
        <dsp:cNvPr id="0" name=""/>
        <dsp:cNvSpPr/>
      </dsp:nvSpPr>
      <dsp:spPr>
        <a:xfrm>
          <a:off x="3615084" y="2899413"/>
          <a:ext cx="748443" cy="259790"/>
        </a:xfrm>
        <a:custGeom>
          <a:avLst/>
          <a:gdLst/>
          <a:ahLst/>
          <a:cxnLst/>
          <a:rect l="0" t="0" r="0" b="0"/>
          <a:pathLst>
            <a:path>
              <a:moveTo>
                <a:pt x="748443" y="0"/>
              </a:moveTo>
              <a:lnTo>
                <a:pt x="748443" y="129895"/>
              </a:lnTo>
              <a:lnTo>
                <a:pt x="0" y="129895"/>
              </a:lnTo>
              <a:lnTo>
                <a:pt x="0" y="2597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39426F-FB29-4342-8531-E136D0791173}">
      <dsp:nvSpPr>
        <dsp:cNvPr id="0" name=""/>
        <dsp:cNvSpPr/>
      </dsp:nvSpPr>
      <dsp:spPr>
        <a:xfrm>
          <a:off x="2118197" y="2899413"/>
          <a:ext cx="2245329" cy="259790"/>
        </a:xfrm>
        <a:custGeom>
          <a:avLst/>
          <a:gdLst/>
          <a:ahLst/>
          <a:cxnLst/>
          <a:rect l="0" t="0" r="0" b="0"/>
          <a:pathLst>
            <a:path>
              <a:moveTo>
                <a:pt x="2245329" y="0"/>
              </a:moveTo>
              <a:lnTo>
                <a:pt x="2245329" y="129895"/>
              </a:lnTo>
              <a:lnTo>
                <a:pt x="0" y="129895"/>
              </a:lnTo>
              <a:lnTo>
                <a:pt x="0" y="2597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24F622-56AB-44C6-9925-6DC10638CC9F}">
      <dsp:nvSpPr>
        <dsp:cNvPr id="0" name=""/>
        <dsp:cNvSpPr/>
      </dsp:nvSpPr>
      <dsp:spPr>
        <a:xfrm>
          <a:off x="621311" y="2899413"/>
          <a:ext cx="3742216" cy="259790"/>
        </a:xfrm>
        <a:custGeom>
          <a:avLst/>
          <a:gdLst/>
          <a:ahLst/>
          <a:cxnLst/>
          <a:rect l="0" t="0" r="0" b="0"/>
          <a:pathLst>
            <a:path>
              <a:moveTo>
                <a:pt x="3742216" y="0"/>
              </a:moveTo>
              <a:lnTo>
                <a:pt x="3742216" y="129895"/>
              </a:lnTo>
              <a:lnTo>
                <a:pt x="0" y="129895"/>
              </a:lnTo>
              <a:lnTo>
                <a:pt x="0" y="2597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9EC1AC-6ED6-43E6-B275-4323A3188C42}">
      <dsp:nvSpPr>
        <dsp:cNvPr id="0" name=""/>
        <dsp:cNvSpPr/>
      </dsp:nvSpPr>
      <dsp:spPr>
        <a:xfrm>
          <a:off x="3744979" y="2280865"/>
          <a:ext cx="1237096" cy="61854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rtl="0">
            <a:lnSpc>
              <a:spcPct val="90000"/>
            </a:lnSpc>
            <a:spcBef>
              <a:spcPct val="0"/>
            </a:spcBef>
            <a:spcAft>
              <a:spcPct val="35000"/>
            </a:spcAft>
            <a:buNone/>
          </a:pPr>
          <a:r>
            <a:rPr lang="es-ES" sz="1300" kern="1200" dirty="0">
              <a:latin typeface="Arial Bold"/>
            </a:rPr>
            <a:t>Clasificación de señales </a:t>
          </a:r>
          <a:r>
            <a:rPr lang="es-ES" sz="1300" kern="1200" dirty="0" err="1">
              <a:latin typeface="Arial Bold"/>
            </a:rPr>
            <a:t>fisiológicad</a:t>
          </a:r>
          <a:endParaRPr lang="es-ES" sz="1300" kern="1200" dirty="0" err="1"/>
        </a:p>
      </dsp:txBody>
      <dsp:txXfrm>
        <a:off x="3744979" y="2280865"/>
        <a:ext cx="1237096" cy="618548"/>
      </dsp:txXfrm>
    </dsp:sp>
    <dsp:sp modelId="{9C7E0A33-4F7E-4D00-BB94-759FDE57793D}">
      <dsp:nvSpPr>
        <dsp:cNvPr id="0" name=""/>
        <dsp:cNvSpPr/>
      </dsp:nvSpPr>
      <dsp:spPr>
        <a:xfrm>
          <a:off x="2763" y="3159204"/>
          <a:ext cx="1237096" cy="61854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kern="1200" dirty="0">
              <a:latin typeface="Arial Bold"/>
            </a:rPr>
            <a:t>Bioeléctricas</a:t>
          </a:r>
          <a:endParaRPr lang="es-ES" sz="1300" kern="1200" dirty="0"/>
        </a:p>
      </dsp:txBody>
      <dsp:txXfrm>
        <a:off x="2763" y="3159204"/>
        <a:ext cx="1237096" cy="618548"/>
      </dsp:txXfrm>
    </dsp:sp>
    <dsp:sp modelId="{D925E717-628C-48DA-875E-30595FADD30A}">
      <dsp:nvSpPr>
        <dsp:cNvPr id="0" name=""/>
        <dsp:cNvSpPr/>
      </dsp:nvSpPr>
      <dsp:spPr>
        <a:xfrm>
          <a:off x="1499649" y="3159204"/>
          <a:ext cx="1237096" cy="61854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kern="1200" dirty="0" err="1">
              <a:latin typeface="Arial Bold"/>
            </a:rPr>
            <a:t>Bioacústicas</a:t>
          </a:r>
          <a:endParaRPr lang="es-ES" sz="1300" kern="1200" dirty="0" err="1"/>
        </a:p>
      </dsp:txBody>
      <dsp:txXfrm>
        <a:off x="1499649" y="3159204"/>
        <a:ext cx="1237096" cy="618548"/>
      </dsp:txXfrm>
    </dsp:sp>
    <dsp:sp modelId="{F86D13A9-0A47-4E83-9E20-AF12EC9A99F6}">
      <dsp:nvSpPr>
        <dsp:cNvPr id="0" name=""/>
        <dsp:cNvSpPr/>
      </dsp:nvSpPr>
      <dsp:spPr>
        <a:xfrm>
          <a:off x="2996536" y="3159204"/>
          <a:ext cx="1237096" cy="61854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kern="1200" dirty="0" err="1">
              <a:latin typeface="Arial Bold"/>
            </a:rPr>
            <a:t>Bioópticas</a:t>
          </a:r>
          <a:endParaRPr lang="es-ES" sz="1300" kern="1200" dirty="0" err="1"/>
        </a:p>
      </dsp:txBody>
      <dsp:txXfrm>
        <a:off x="2996536" y="3159204"/>
        <a:ext cx="1237096" cy="618548"/>
      </dsp:txXfrm>
    </dsp:sp>
    <dsp:sp modelId="{A9BD96B4-07FE-4082-8BAA-6AD730A33E6E}">
      <dsp:nvSpPr>
        <dsp:cNvPr id="0" name=""/>
        <dsp:cNvSpPr/>
      </dsp:nvSpPr>
      <dsp:spPr>
        <a:xfrm>
          <a:off x="4493422" y="3159204"/>
          <a:ext cx="1237096" cy="61854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kern="1200" dirty="0">
              <a:latin typeface="Arial Bold"/>
            </a:rPr>
            <a:t>Biomecánicas</a:t>
          </a:r>
        </a:p>
      </dsp:txBody>
      <dsp:txXfrm>
        <a:off x="4493422" y="3159204"/>
        <a:ext cx="1237096" cy="618548"/>
      </dsp:txXfrm>
    </dsp:sp>
    <dsp:sp modelId="{2F0735D2-B844-4133-986B-9B89770ECCB9}">
      <dsp:nvSpPr>
        <dsp:cNvPr id="0" name=""/>
        <dsp:cNvSpPr/>
      </dsp:nvSpPr>
      <dsp:spPr>
        <a:xfrm>
          <a:off x="5990309" y="3159204"/>
          <a:ext cx="1237096" cy="61854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kern="1200" dirty="0">
              <a:latin typeface="Arial Bold"/>
            </a:rPr>
            <a:t>Bioimpedancia</a:t>
          </a:r>
        </a:p>
      </dsp:txBody>
      <dsp:txXfrm>
        <a:off x="5990309" y="3159204"/>
        <a:ext cx="1237096" cy="618548"/>
      </dsp:txXfrm>
    </dsp:sp>
    <dsp:sp modelId="{3D4FF097-A9FA-41C7-8B9C-20E1F4A1F316}">
      <dsp:nvSpPr>
        <dsp:cNvPr id="0" name=""/>
        <dsp:cNvSpPr/>
      </dsp:nvSpPr>
      <dsp:spPr>
        <a:xfrm>
          <a:off x="7487195" y="3159204"/>
          <a:ext cx="1237096" cy="61854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kern="1200" dirty="0">
              <a:latin typeface="Arial Bold"/>
            </a:rPr>
            <a:t>Bioquímicas</a:t>
          </a:r>
        </a:p>
      </dsp:txBody>
      <dsp:txXfrm>
        <a:off x="7487195" y="3159204"/>
        <a:ext cx="1237096" cy="6185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4DB3F2-B8F1-49A7-9D18-F350C95546AD}">
      <dsp:nvSpPr>
        <dsp:cNvPr id="0" name=""/>
        <dsp:cNvSpPr/>
      </dsp:nvSpPr>
      <dsp:spPr>
        <a:xfrm>
          <a:off x="4413848" y="3474467"/>
          <a:ext cx="3657426" cy="317380"/>
        </a:xfrm>
        <a:custGeom>
          <a:avLst/>
          <a:gdLst/>
          <a:ahLst/>
          <a:cxnLst/>
          <a:rect l="0" t="0" r="0" b="0"/>
          <a:pathLst>
            <a:path>
              <a:moveTo>
                <a:pt x="0" y="0"/>
              </a:moveTo>
              <a:lnTo>
                <a:pt x="0" y="158690"/>
              </a:lnTo>
              <a:lnTo>
                <a:pt x="3657426" y="158690"/>
              </a:lnTo>
              <a:lnTo>
                <a:pt x="3657426" y="3173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0777EB-F6B7-4764-9A78-ABDA32E53D51}">
      <dsp:nvSpPr>
        <dsp:cNvPr id="0" name=""/>
        <dsp:cNvSpPr/>
      </dsp:nvSpPr>
      <dsp:spPr>
        <a:xfrm>
          <a:off x="4413848" y="3474467"/>
          <a:ext cx="1828713" cy="317380"/>
        </a:xfrm>
        <a:custGeom>
          <a:avLst/>
          <a:gdLst/>
          <a:ahLst/>
          <a:cxnLst/>
          <a:rect l="0" t="0" r="0" b="0"/>
          <a:pathLst>
            <a:path>
              <a:moveTo>
                <a:pt x="0" y="0"/>
              </a:moveTo>
              <a:lnTo>
                <a:pt x="0" y="158690"/>
              </a:lnTo>
              <a:lnTo>
                <a:pt x="1828713" y="158690"/>
              </a:lnTo>
              <a:lnTo>
                <a:pt x="1828713" y="3173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C1622D-D0DA-44DA-8240-BCF014A742D6}">
      <dsp:nvSpPr>
        <dsp:cNvPr id="0" name=""/>
        <dsp:cNvSpPr/>
      </dsp:nvSpPr>
      <dsp:spPr>
        <a:xfrm>
          <a:off x="4368128" y="3474467"/>
          <a:ext cx="91440" cy="317380"/>
        </a:xfrm>
        <a:custGeom>
          <a:avLst/>
          <a:gdLst/>
          <a:ahLst/>
          <a:cxnLst/>
          <a:rect l="0" t="0" r="0" b="0"/>
          <a:pathLst>
            <a:path>
              <a:moveTo>
                <a:pt x="45720" y="0"/>
              </a:moveTo>
              <a:lnTo>
                <a:pt x="45720" y="3173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A59ABA-F36A-4415-8685-18D3D0EC5876}">
      <dsp:nvSpPr>
        <dsp:cNvPr id="0" name=""/>
        <dsp:cNvSpPr/>
      </dsp:nvSpPr>
      <dsp:spPr>
        <a:xfrm>
          <a:off x="2585134" y="3474467"/>
          <a:ext cx="1828713" cy="317380"/>
        </a:xfrm>
        <a:custGeom>
          <a:avLst/>
          <a:gdLst/>
          <a:ahLst/>
          <a:cxnLst/>
          <a:rect l="0" t="0" r="0" b="0"/>
          <a:pathLst>
            <a:path>
              <a:moveTo>
                <a:pt x="1828713" y="0"/>
              </a:moveTo>
              <a:lnTo>
                <a:pt x="1828713" y="158690"/>
              </a:lnTo>
              <a:lnTo>
                <a:pt x="0" y="158690"/>
              </a:lnTo>
              <a:lnTo>
                <a:pt x="0" y="3173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DE23BF-A923-4ECD-A628-61C6C91E7502}">
      <dsp:nvSpPr>
        <dsp:cNvPr id="0" name=""/>
        <dsp:cNvSpPr/>
      </dsp:nvSpPr>
      <dsp:spPr>
        <a:xfrm>
          <a:off x="756421" y="3474467"/>
          <a:ext cx="3657426" cy="317380"/>
        </a:xfrm>
        <a:custGeom>
          <a:avLst/>
          <a:gdLst/>
          <a:ahLst/>
          <a:cxnLst/>
          <a:rect l="0" t="0" r="0" b="0"/>
          <a:pathLst>
            <a:path>
              <a:moveTo>
                <a:pt x="3657426" y="0"/>
              </a:moveTo>
              <a:lnTo>
                <a:pt x="3657426" y="158690"/>
              </a:lnTo>
              <a:lnTo>
                <a:pt x="0" y="158690"/>
              </a:lnTo>
              <a:lnTo>
                <a:pt x="0" y="3173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CCF2AE-2DCF-4079-B80F-7699AD1DFEB7}">
      <dsp:nvSpPr>
        <dsp:cNvPr id="0" name=""/>
        <dsp:cNvSpPr/>
      </dsp:nvSpPr>
      <dsp:spPr>
        <a:xfrm>
          <a:off x="3658181" y="2718801"/>
          <a:ext cx="1511333" cy="7556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latin typeface="Arial Bold"/>
            </a:rPr>
            <a:t>Bioeléctricas</a:t>
          </a:r>
          <a:endParaRPr lang="es-ES" sz="1100" kern="1200" dirty="0"/>
        </a:p>
      </dsp:txBody>
      <dsp:txXfrm>
        <a:off x="3658181" y="2718801"/>
        <a:ext cx="1511333" cy="755666"/>
      </dsp:txXfrm>
    </dsp:sp>
    <dsp:sp modelId="{7626A48B-8F29-4F06-9AC4-9A55FF2DB8AF}">
      <dsp:nvSpPr>
        <dsp:cNvPr id="0" name=""/>
        <dsp:cNvSpPr/>
      </dsp:nvSpPr>
      <dsp:spPr>
        <a:xfrm>
          <a:off x="754" y="3791848"/>
          <a:ext cx="1511333" cy="7556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latin typeface="Arial Bold"/>
            </a:rPr>
            <a:t>Electromiografía</a:t>
          </a:r>
          <a:endParaRPr lang="es-ES" sz="1100" kern="1200" dirty="0"/>
        </a:p>
      </dsp:txBody>
      <dsp:txXfrm>
        <a:off x="754" y="3791848"/>
        <a:ext cx="1511333" cy="755666"/>
      </dsp:txXfrm>
    </dsp:sp>
    <dsp:sp modelId="{6489B372-AF79-4936-946E-487E73E1E294}">
      <dsp:nvSpPr>
        <dsp:cNvPr id="0" name=""/>
        <dsp:cNvSpPr/>
      </dsp:nvSpPr>
      <dsp:spPr>
        <a:xfrm>
          <a:off x="1829467" y="3791848"/>
          <a:ext cx="1511333" cy="7556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err="1">
              <a:latin typeface="Arial Bold"/>
            </a:rPr>
            <a:t>Electrooculograma</a:t>
          </a:r>
          <a:endParaRPr lang="es-ES" sz="1100" kern="1200" dirty="0"/>
        </a:p>
      </dsp:txBody>
      <dsp:txXfrm>
        <a:off x="1829467" y="3791848"/>
        <a:ext cx="1511333" cy="755666"/>
      </dsp:txXfrm>
    </dsp:sp>
    <dsp:sp modelId="{866786F1-6AB5-40DD-9F99-2D3D58C11683}">
      <dsp:nvSpPr>
        <dsp:cNvPr id="0" name=""/>
        <dsp:cNvSpPr/>
      </dsp:nvSpPr>
      <dsp:spPr>
        <a:xfrm>
          <a:off x="3658181" y="3791848"/>
          <a:ext cx="1511333" cy="7556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err="1">
              <a:latin typeface="Arial Bold"/>
            </a:rPr>
            <a:t>Electrocorticografía</a:t>
          </a:r>
          <a:endParaRPr lang="es-ES" sz="1100" kern="1200" dirty="0" err="1"/>
        </a:p>
      </dsp:txBody>
      <dsp:txXfrm>
        <a:off x="3658181" y="3791848"/>
        <a:ext cx="1511333" cy="755666"/>
      </dsp:txXfrm>
    </dsp:sp>
    <dsp:sp modelId="{7328B8E0-2D38-44B2-8CC1-BA551B65CC3E}">
      <dsp:nvSpPr>
        <dsp:cNvPr id="0" name=""/>
        <dsp:cNvSpPr/>
      </dsp:nvSpPr>
      <dsp:spPr>
        <a:xfrm>
          <a:off x="5486894" y="3791848"/>
          <a:ext cx="1511333" cy="7556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rtl="0">
            <a:lnSpc>
              <a:spcPct val="90000"/>
            </a:lnSpc>
            <a:spcBef>
              <a:spcPct val="0"/>
            </a:spcBef>
            <a:spcAft>
              <a:spcPct val="35000"/>
            </a:spcAft>
            <a:buNone/>
          </a:pPr>
          <a:r>
            <a:rPr lang="es-ES" sz="1100" kern="1200" dirty="0">
              <a:latin typeface="Arial Bold"/>
            </a:rPr>
            <a:t>Electrocardiograma</a:t>
          </a:r>
        </a:p>
      </dsp:txBody>
      <dsp:txXfrm>
        <a:off x="5486894" y="3791848"/>
        <a:ext cx="1511333" cy="755666"/>
      </dsp:txXfrm>
    </dsp:sp>
    <dsp:sp modelId="{CEBB5816-9185-4D6B-BE89-D145AD34466C}">
      <dsp:nvSpPr>
        <dsp:cNvPr id="0" name=""/>
        <dsp:cNvSpPr/>
      </dsp:nvSpPr>
      <dsp:spPr>
        <a:xfrm>
          <a:off x="7315608" y="3791848"/>
          <a:ext cx="1511333" cy="7556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latin typeface="Arial Bold"/>
            </a:rPr>
            <a:t>Electroencefalograma</a:t>
          </a:r>
        </a:p>
      </dsp:txBody>
      <dsp:txXfrm>
        <a:off x="7315608" y="3791848"/>
        <a:ext cx="1511333" cy="7556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FD522-B76F-43C6-B3E5-DB59F6DF9156}">
      <dsp:nvSpPr>
        <dsp:cNvPr id="0" name=""/>
        <dsp:cNvSpPr/>
      </dsp:nvSpPr>
      <dsp:spPr>
        <a:xfrm>
          <a:off x="1912188" y="1467469"/>
          <a:ext cx="1046440" cy="363227"/>
        </a:xfrm>
        <a:custGeom>
          <a:avLst/>
          <a:gdLst/>
          <a:ahLst/>
          <a:cxnLst/>
          <a:rect l="0" t="0" r="0" b="0"/>
          <a:pathLst>
            <a:path>
              <a:moveTo>
                <a:pt x="0" y="0"/>
              </a:moveTo>
              <a:lnTo>
                <a:pt x="0" y="181613"/>
              </a:lnTo>
              <a:lnTo>
                <a:pt x="1046440" y="181613"/>
              </a:lnTo>
              <a:lnTo>
                <a:pt x="1046440" y="36322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672B49-EDAC-43B4-B881-90413E9BBE31}">
      <dsp:nvSpPr>
        <dsp:cNvPr id="0" name=""/>
        <dsp:cNvSpPr/>
      </dsp:nvSpPr>
      <dsp:spPr>
        <a:xfrm>
          <a:off x="865748" y="1467469"/>
          <a:ext cx="1046440" cy="363227"/>
        </a:xfrm>
        <a:custGeom>
          <a:avLst/>
          <a:gdLst/>
          <a:ahLst/>
          <a:cxnLst/>
          <a:rect l="0" t="0" r="0" b="0"/>
          <a:pathLst>
            <a:path>
              <a:moveTo>
                <a:pt x="1046440" y="0"/>
              </a:moveTo>
              <a:lnTo>
                <a:pt x="1046440" y="181613"/>
              </a:lnTo>
              <a:lnTo>
                <a:pt x="0" y="181613"/>
              </a:lnTo>
              <a:lnTo>
                <a:pt x="0" y="36322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2A162B-4386-4C80-9901-701BA0DB5CC9}">
      <dsp:nvSpPr>
        <dsp:cNvPr id="0" name=""/>
        <dsp:cNvSpPr/>
      </dsp:nvSpPr>
      <dsp:spPr>
        <a:xfrm>
          <a:off x="1047362" y="602642"/>
          <a:ext cx="1729652" cy="86482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s-ES" sz="1700" kern="1200" dirty="0" err="1">
              <a:latin typeface="Arial Bold"/>
            </a:rPr>
            <a:t>Bioacústicas</a:t>
          </a:r>
          <a:endParaRPr lang="es-ES" sz="1700" kern="1200" dirty="0" err="1"/>
        </a:p>
      </dsp:txBody>
      <dsp:txXfrm>
        <a:off x="1047362" y="602642"/>
        <a:ext cx="1729652" cy="864826"/>
      </dsp:txXfrm>
    </dsp:sp>
    <dsp:sp modelId="{17EA563C-1A0E-4A21-A38D-1ED78BA34A3C}">
      <dsp:nvSpPr>
        <dsp:cNvPr id="0" name=""/>
        <dsp:cNvSpPr/>
      </dsp:nvSpPr>
      <dsp:spPr>
        <a:xfrm>
          <a:off x="922" y="1830696"/>
          <a:ext cx="1729652" cy="86482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rtl="0">
            <a:lnSpc>
              <a:spcPct val="90000"/>
            </a:lnSpc>
            <a:spcBef>
              <a:spcPct val="0"/>
            </a:spcBef>
            <a:spcAft>
              <a:spcPct val="35000"/>
            </a:spcAft>
            <a:buNone/>
          </a:pPr>
          <a:r>
            <a:rPr lang="es-ES" sz="1700" kern="1200">
              <a:latin typeface="Arial Bold"/>
            </a:rPr>
            <a:t>Mapa</a:t>
          </a:r>
          <a:r>
            <a:rPr lang="es-ES" sz="1700" kern="1200"/>
            <a:t> fonocardiográfico</a:t>
          </a:r>
        </a:p>
      </dsp:txBody>
      <dsp:txXfrm>
        <a:off x="922" y="1830696"/>
        <a:ext cx="1729652" cy="864826"/>
      </dsp:txXfrm>
    </dsp:sp>
    <dsp:sp modelId="{9D60887A-1A25-44FD-BB02-CBC87F6CC4F5}">
      <dsp:nvSpPr>
        <dsp:cNvPr id="0" name=""/>
        <dsp:cNvSpPr/>
      </dsp:nvSpPr>
      <dsp:spPr>
        <a:xfrm>
          <a:off x="2093802" y="1830696"/>
          <a:ext cx="1729652" cy="86482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s-ES" sz="1700" kern="1200">
              <a:latin typeface="Arial Bold"/>
            </a:rPr>
            <a:t>Discurso</a:t>
          </a:r>
          <a:endParaRPr lang="es-ES" sz="1700" kern="1200"/>
        </a:p>
      </dsp:txBody>
      <dsp:txXfrm>
        <a:off x="2093802" y="1830696"/>
        <a:ext cx="1729652" cy="86482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D39EE5-88A2-4C2D-9321-6AA8E17164B9}">
      <dsp:nvSpPr>
        <dsp:cNvPr id="0" name=""/>
        <dsp:cNvSpPr/>
      </dsp:nvSpPr>
      <dsp:spPr>
        <a:xfrm>
          <a:off x="1485468" y="923414"/>
          <a:ext cx="91440" cy="387413"/>
        </a:xfrm>
        <a:custGeom>
          <a:avLst/>
          <a:gdLst/>
          <a:ahLst/>
          <a:cxnLst/>
          <a:rect l="0" t="0" r="0" b="0"/>
          <a:pathLst>
            <a:path>
              <a:moveTo>
                <a:pt x="45720" y="0"/>
              </a:moveTo>
              <a:lnTo>
                <a:pt x="45720" y="38741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5E65A6-B83D-4164-B46F-F570C6C2EF58}">
      <dsp:nvSpPr>
        <dsp:cNvPr id="0" name=""/>
        <dsp:cNvSpPr/>
      </dsp:nvSpPr>
      <dsp:spPr>
        <a:xfrm>
          <a:off x="608774" y="999"/>
          <a:ext cx="1844828" cy="9224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kern="1200">
              <a:latin typeface="Arial Bold"/>
            </a:rPr>
            <a:t>Bioópticas</a:t>
          </a:r>
          <a:endParaRPr lang="es-ES" sz="1200" kern="1200"/>
        </a:p>
      </dsp:txBody>
      <dsp:txXfrm>
        <a:off x="608774" y="999"/>
        <a:ext cx="1844828" cy="922414"/>
      </dsp:txXfrm>
    </dsp:sp>
    <dsp:sp modelId="{58055F6A-C3F8-4752-BA65-EAA2932F731B}">
      <dsp:nvSpPr>
        <dsp:cNvPr id="0" name=""/>
        <dsp:cNvSpPr/>
      </dsp:nvSpPr>
      <dsp:spPr>
        <a:xfrm>
          <a:off x="608774" y="1310827"/>
          <a:ext cx="1844828" cy="9224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rtl="0">
            <a:lnSpc>
              <a:spcPct val="90000"/>
            </a:lnSpc>
            <a:spcBef>
              <a:spcPct val="0"/>
            </a:spcBef>
            <a:spcAft>
              <a:spcPct val="35000"/>
            </a:spcAft>
            <a:buNone/>
          </a:pPr>
          <a:r>
            <a:rPr lang="es-ES" sz="1200" kern="1200"/>
            <a:t> </a:t>
          </a:r>
          <a:r>
            <a:rPr lang="es-ES" sz="1200" kern="1200">
              <a:latin typeface="Arial Bold"/>
            </a:rPr>
            <a:t>Fotopletiplasmográficas</a:t>
          </a:r>
          <a:endParaRPr lang="es-ES" sz="1200" kern="1200"/>
        </a:p>
      </dsp:txBody>
      <dsp:txXfrm>
        <a:off x="608774" y="1310827"/>
        <a:ext cx="1844828" cy="92241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310FBB-20D5-4320-9960-FF946CA4CF49}">
      <dsp:nvSpPr>
        <dsp:cNvPr id="0" name=""/>
        <dsp:cNvSpPr/>
      </dsp:nvSpPr>
      <dsp:spPr>
        <a:xfrm>
          <a:off x="3400245" y="2853679"/>
          <a:ext cx="2663092" cy="308126"/>
        </a:xfrm>
        <a:custGeom>
          <a:avLst/>
          <a:gdLst/>
          <a:ahLst/>
          <a:cxnLst/>
          <a:rect l="0" t="0" r="0" b="0"/>
          <a:pathLst>
            <a:path>
              <a:moveTo>
                <a:pt x="0" y="0"/>
              </a:moveTo>
              <a:lnTo>
                <a:pt x="0" y="154063"/>
              </a:lnTo>
              <a:lnTo>
                <a:pt x="2663092" y="154063"/>
              </a:lnTo>
              <a:lnTo>
                <a:pt x="2663092" y="3081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DBB3D3-5244-4A9A-98C5-D13E83888BD4}">
      <dsp:nvSpPr>
        <dsp:cNvPr id="0" name=""/>
        <dsp:cNvSpPr/>
      </dsp:nvSpPr>
      <dsp:spPr>
        <a:xfrm>
          <a:off x="3400245" y="2853679"/>
          <a:ext cx="887697" cy="308126"/>
        </a:xfrm>
        <a:custGeom>
          <a:avLst/>
          <a:gdLst/>
          <a:ahLst/>
          <a:cxnLst/>
          <a:rect l="0" t="0" r="0" b="0"/>
          <a:pathLst>
            <a:path>
              <a:moveTo>
                <a:pt x="0" y="0"/>
              </a:moveTo>
              <a:lnTo>
                <a:pt x="0" y="154063"/>
              </a:lnTo>
              <a:lnTo>
                <a:pt x="887697" y="154063"/>
              </a:lnTo>
              <a:lnTo>
                <a:pt x="887697" y="3081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C86F6F-E106-4C7E-9B10-12D0453D01E9}">
      <dsp:nvSpPr>
        <dsp:cNvPr id="0" name=""/>
        <dsp:cNvSpPr/>
      </dsp:nvSpPr>
      <dsp:spPr>
        <a:xfrm>
          <a:off x="2512547" y="2853679"/>
          <a:ext cx="887697" cy="308126"/>
        </a:xfrm>
        <a:custGeom>
          <a:avLst/>
          <a:gdLst/>
          <a:ahLst/>
          <a:cxnLst/>
          <a:rect l="0" t="0" r="0" b="0"/>
          <a:pathLst>
            <a:path>
              <a:moveTo>
                <a:pt x="887697" y="0"/>
              </a:moveTo>
              <a:lnTo>
                <a:pt x="887697" y="154063"/>
              </a:lnTo>
              <a:lnTo>
                <a:pt x="0" y="154063"/>
              </a:lnTo>
              <a:lnTo>
                <a:pt x="0" y="3081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73EC62-C747-4AA0-8DF7-0BF043C6735B}">
      <dsp:nvSpPr>
        <dsp:cNvPr id="0" name=""/>
        <dsp:cNvSpPr/>
      </dsp:nvSpPr>
      <dsp:spPr>
        <a:xfrm>
          <a:off x="737152" y="2853679"/>
          <a:ext cx="2663092" cy="308126"/>
        </a:xfrm>
        <a:custGeom>
          <a:avLst/>
          <a:gdLst/>
          <a:ahLst/>
          <a:cxnLst/>
          <a:rect l="0" t="0" r="0" b="0"/>
          <a:pathLst>
            <a:path>
              <a:moveTo>
                <a:pt x="2663092" y="0"/>
              </a:moveTo>
              <a:lnTo>
                <a:pt x="2663092" y="154063"/>
              </a:lnTo>
              <a:lnTo>
                <a:pt x="0" y="154063"/>
              </a:lnTo>
              <a:lnTo>
                <a:pt x="0" y="3081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C835A0-40FB-4BE1-9B72-5B295CD3FF47}">
      <dsp:nvSpPr>
        <dsp:cNvPr id="0" name=""/>
        <dsp:cNvSpPr/>
      </dsp:nvSpPr>
      <dsp:spPr>
        <a:xfrm>
          <a:off x="2666610" y="2120044"/>
          <a:ext cx="1467268" cy="73363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ES" sz="1600" kern="1200">
              <a:latin typeface="Arial Bold"/>
            </a:rPr>
            <a:t>Biomecánicas</a:t>
          </a:r>
          <a:endParaRPr lang="es-ES" sz="1600" kern="1200"/>
        </a:p>
      </dsp:txBody>
      <dsp:txXfrm>
        <a:off x="2666610" y="2120044"/>
        <a:ext cx="1467268" cy="733634"/>
      </dsp:txXfrm>
    </dsp:sp>
    <dsp:sp modelId="{6255D5E6-B1D8-43FE-A4A3-C3B86B76B436}">
      <dsp:nvSpPr>
        <dsp:cNvPr id="0" name=""/>
        <dsp:cNvSpPr/>
      </dsp:nvSpPr>
      <dsp:spPr>
        <a:xfrm>
          <a:off x="3517" y="3161805"/>
          <a:ext cx="1467268" cy="73363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0">
            <a:lnSpc>
              <a:spcPct val="90000"/>
            </a:lnSpc>
            <a:spcBef>
              <a:spcPct val="0"/>
            </a:spcBef>
            <a:spcAft>
              <a:spcPct val="35000"/>
            </a:spcAft>
            <a:buNone/>
          </a:pPr>
          <a:r>
            <a:rPr lang="es-ES" sz="1600" kern="1200">
              <a:latin typeface="Arial Bold"/>
            </a:rPr>
            <a:t>Presión sanguínea</a:t>
          </a:r>
          <a:endParaRPr lang="es-ES" sz="1600" kern="1200"/>
        </a:p>
      </dsp:txBody>
      <dsp:txXfrm>
        <a:off x="3517" y="3161805"/>
        <a:ext cx="1467268" cy="733634"/>
      </dsp:txXfrm>
    </dsp:sp>
    <dsp:sp modelId="{098D6C8E-43BF-4986-ACFC-0F2DA289BB6A}">
      <dsp:nvSpPr>
        <dsp:cNvPr id="0" name=""/>
        <dsp:cNvSpPr/>
      </dsp:nvSpPr>
      <dsp:spPr>
        <a:xfrm>
          <a:off x="1778912" y="3161805"/>
          <a:ext cx="1467268" cy="73363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0">
            <a:lnSpc>
              <a:spcPct val="90000"/>
            </a:lnSpc>
            <a:spcBef>
              <a:spcPct val="0"/>
            </a:spcBef>
            <a:spcAft>
              <a:spcPct val="35000"/>
            </a:spcAft>
            <a:buNone/>
          </a:pPr>
          <a:r>
            <a:rPr lang="es-ES" sz="1600" kern="1200">
              <a:latin typeface="Arial Bold"/>
            </a:rPr>
            <a:t>Presión intracraneal</a:t>
          </a:r>
          <a:endParaRPr lang="es-ES" sz="1600" kern="1200"/>
        </a:p>
      </dsp:txBody>
      <dsp:txXfrm>
        <a:off x="1778912" y="3161805"/>
        <a:ext cx="1467268" cy="733634"/>
      </dsp:txXfrm>
    </dsp:sp>
    <dsp:sp modelId="{435A30B1-6BA7-4B21-BFC3-416DEDEEAC7A}">
      <dsp:nvSpPr>
        <dsp:cNvPr id="0" name=""/>
        <dsp:cNvSpPr/>
      </dsp:nvSpPr>
      <dsp:spPr>
        <a:xfrm>
          <a:off x="3554308" y="3161805"/>
          <a:ext cx="1467268" cy="73363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ES" sz="1600" kern="1200">
              <a:latin typeface="Arial Bold"/>
            </a:rPr>
            <a:t>BM</a:t>
          </a:r>
          <a:endParaRPr lang="es-ES" sz="1600" kern="1200"/>
        </a:p>
      </dsp:txBody>
      <dsp:txXfrm>
        <a:off x="3554308" y="3161805"/>
        <a:ext cx="1467268" cy="733634"/>
      </dsp:txXfrm>
    </dsp:sp>
    <dsp:sp modelId="{0BBE9F89-A92D-4C76-A9F7-E82168A59C8E}">
      <dsp:nvSpPr>
        <dsp:cNvPr id="0" name=""/>
        <dsp:cNvSpPr/>
      </dsp:nvSpPr>
      <dsp:spPr>
        <a:xfrm>
          <a:off x="5329703" y="3161805"/>
          <a:ext cx="1467268" cy="73363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ES" sz="1600" kern="1200" dirty="0">
              <a:latin typeface="Arial Bold"/>
            </a:rPr>
            <a:t>SV</a:t>
          </a:r>
        </a:p>
      </dsp:txBody>
      <dsp:txXfrm>
        <a:off x="5329703" y="3161805"/>
        <a:ext cx="1467268" cy="73363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1AD431-AEC3-414C-9597-A8EFFF7E8F67}">
      <dsp:nvSpPr>
        <dsp:cNvPr id="0" name=""/>
        <dsp:cNvSpPr/>
      </dsp:nvSpPr>
      <dsp:spPr>
        <a:xfrm>
          <a:off x="1054148" y="768940"/>
          <a:ext cx="91440" cy="322549"/>
        </a:xfrm>
        <a:custGeom>
          <a:avLst/>
          <a:gdLst/>
          <a:ahLst/>
          <a:cxnLst/>
          <a:rect l="0" t="0" r="0" b="0"/>
          <a:pathLst>
            <a:path>
              <a:moveTo>
                <a:pt x="45720" y="0"/>
              </a:moveTo>
              <a:lnTo>
                <a:pt x="45720" y="32254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934DA8-2FC6-4387-A5F5-B7A5DE2B4455}">
      <dsp:nvSpPr>
        <dsp:cNvPr id="0" name=""/>
        <dsp:cNvSpPr/>
      </dsp:nvSpPr>
      <dsp:spPr>
        <a:xfrm>
          <a:off x="331893" y="966"/>
          <a:ext cx="1535949" cy="76797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ES" sz="1600" kern="1200">
              <a:latin typeface="Arial Bold"/>
            </a:rPr>
            <a:t>Bioimpedancia</a:t>
          </a:r>
          <a:endParaRPr lang="es-ES" sz="1600" kern="1200"/>
        </a:p>
      </dsp:txBody>
      <dsp:txXfrm>
        <a:off x="331893" y="966"/>
        <a:ext cx="1535949" cy="767974"/>
      </dsp:txXfrm>
    </dsp:sp>
    <dsp:sp modelId="{AACE77D0-F2DC-488F-A1C6-C9F5B93969BE}">
      <dsp:nvSpPr>
        <dsp:cNvPr id="0" name=""/>
        <dsp:cNvSpPr/>
      </dsp:nvSpPr>
      <dsp:spPr>
        <a:xfrm>
          <a:off x="331893" y="1091490"/>
          <a:ext cx="1535949" cy="76797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0">
            <a:lnSpc>
              <a:spcPct val="90000"/>
            </a:lnSpc>
            <a:spcBef>
              <a:spcPct val="0"/>
            </a:spcBef>
            <a:spcAft>
              <a:spcPct val="35000"/>
            </a:spcAft>
            <a:buNone/>
          </a:pPr>
          <a:r>
            <a:rPr lang="es-ES" sz="1600" kern="1200">
              <a:latin typeface="Arial Bold"/>
            </a:rPr>
            <a:t>Respuesta de piel galvánica</a:t>
          </a:r>
          <a:endParaRPr lang="es-ES" sz="1600" kern="1200"/>
        </a:p>
      </dsp:txBody>
      <dsp:txXfrm>
        <a:off x="331893" y="1091490"/>
        <a:ext cx="1535949" cy="76797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619F32-F324-4E6E-A4BC-7DA1C9E47B34}">
      <dsp:nvSpPr>
        <dsp:cNvPr id="0" name=""/>
        <dsp:cNvSpPr/>
      </dsp:nvSpPr>
      <dsp:spPr>
        <a:xfrm>
          <a:off x="989450" y="768874"/>
          <a:ext cx="91440" cy="322681"/>
        </a:xfrm>
        <a:custGeom>
          <a:avLst/>
          <a:gdLst/>
          <a:ahLst/>
          <a:cxnLst/>
          <a:rect l="0" t="0" r="0" b="0"/>
          <a:pathLst>
            <a:path>
              <a:moveTo>
                <a:pt x="45720" y="0"/>
              </a:moveTo>
              <a:lnTo>
                <a:pt x="45720" y="32268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2569C7-2C87-4C26-97B1-151F26056829}">
      <dsp:nvSpPr>
        <dsp:cNvPr id="0" name=""/>
        <dsp:cNvSpPr/>
      </dsp:nvSpPr>
      <dsp:spPr>
        <a:xfrm>
          <a:off x="266879" y="584"/>
          <a:ext cx="1536580" cy="76829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ES" sz="2000" kern="1200">
              <a:latin typeface="Arial Bold"/>
            </a:rPr>
            <a:t>Bioquímicas</a:t>
          </a:r>
          <a:endParaRPr lang="es-ES" sz="2000" kern="1200"/>
        </a:p>
      </dsp:txBody>
      <dsp:txXfrm>
        <a:off x="266879" y="584"/>
        <a:ext cx="1536580" cy="768290"/>
      </dsp:txXfrm>
    </dsp:sp>
    <dsp:sp modelId="{38F74766-993E-4078-A29F-E47937383BC0}">
      <dsp:nvSpPr>
        <dsp:cNvPr id="0" name=""/>
        <dsp:cNvSpPr/>
      </dsp:nvSpPr>
      <dsp:spPr>
        <a:xfrm>
          <a:off x="266879" y="1091556"/>
          <a:ext cx="1536580" cy="76829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rtl="0">
            <a:lnSpc>
              <a:spcPct val="90000"/>
            </a:lnSpc>
            <a:spcBef>
              <a:spcPct val="0"/>
            </a:spcBef>
            <a:spcAft>
              <a:spcPct val="35000"/>
            </a:spcAft>
            <a:buNone/>
          </a:pPr>
          <a:r>
            <a:rPr lang="es-ES" sz="2000" kern="1200">
              <a:latin typeface="Arial Bold"/>
            </a:rPr>
            <a:t>BG</a:t>
          </a:r>
        </a:p>
      </dsp:txBody>
      <dsp:txXfrm>
        <a:off x="266879" y="1091556"/>
        <a:ext cx="1536580" cy="76829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5650" name="Rectangle 2">
            <a:extLst>
              <a:ext uri="{FF2B5EF4-FFF2-40B4-BE49-F238E27FC236}">
                <a16:creationId xmlns:a16="http://schemas.microsoft.com/office/drawing/2014/main" id="{A786AC13-3B3C-434F-930F-3759522426C4}"/>
              </a:ext>
            </a:extLst>
          </p:cNvPr>
          <p:cNvSpPr>
            <a:spLocks noGrp="1" noChangeArrowheads="1"/>
          </p:cNvSpPr>
          <p:nvPr>
            <p:ph type="hdr" sz="quarter"/>
          </p:nvPr>
        </p:nvSpPr>
        <p:spPr bwMode="auto">
          <a:xfrm>
            <a:off x="0" y="0"/>
            <a:ext cx="2890838" cy="495300"/>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lvl1pPr algn="l"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5651" name="Rectangle 3">
            <a:extLst>
              <a:ext uri="{FF2B5EF4-FFF2-40B4-BE49-F238E27FC236}">
                <a16:creationId xmlns:a16="http://schemas.microsoft.com/office/drawing/2014/main" id="{12F27FC0-06F0-4D51-AA51-8BDFE07682D6}"/>
              </a:ext>
            </a:extLst>
          </p:cNvPr>
          <p:cNvSpPr>
            <a:spLocks noGrp="1" noChangeArrowheads="1"/>
          </p:cNvSpPr>
          <p:nvPr>
            <p:ph type="dt" sz="quarter" idx="1"/>
          </p:nvPr>
        </p:nvSpPr>
        <p:spPr bwMode="auto">
          <a:xfrm>
            <a:off x="3778250" y="0"/>
            <a:ext cx="2889250" cy="495300"/>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lvl1pPr algn="r"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5652" name="Rectangle 4">
            <a:extLst>
              <a:ext uri="{FF2B5EF4-FFF2-40B4-BE49-F238E27FC236}">
                <a16:creationId xmlns:a16="http://schemas.microsoft.com/office/drawing/2014/main" id="{E82735A0-647D-4BD1-BD5B-45621751ED74}"/>
              </a:ext>
            </a:extLst>
          </p:cNvPr>
          <p:cNvSpPr>
            <a:spLocks noGrp="1" noChangeArrowheads="1"/>
          </p:cNvSpPr>
          <p:nvPr>
            <p:ph type="ftr" sz="quarter" idx="2"/>
          </p:nvPr>
        </p:nvSpPr>
        <p:spPr bwMode="auto">
          <a:xfrm>
            <a:off x="0" y="9431338"/>
            <a:ext cx="2890838" cy="495300"/>
          </a:xfrm>
          <a:prstGeom prst="rect">
            <a:avLst/>
          </a:prstGeom>
          <a:noFill/>
          <a:ln w="9525">
            <a:noFill/>
            <a:miter lim="800000"/>
            <a:headEnd/>
            <a:tailEnd/>
          </a:ln>
          <a:effectLst/>
        </p:spPr>
        <p:txBody>
          <a:bodyPr vert="horz" wrap="square" lIns="94838" tIns="47419" rIns="94838" bIns="47419" numCol="1" anchor="b" anchorCtr="0" compatLnSpc="1">
            <a:prstTxWarp prst="textNoShape">
              <a:avLst/>
            </a:prstTxWarp>
          </a:bodyPr>
          <a:lstStyle>
            <a:lvl1pPr algn="l"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5653" name="Rectangle 5">
            <a:extLst>
              <a:ext uri="{FF2B5EF4-FFF2-40B4-BE49-F238E27FC236}">
                <a16:creationId xmlns:a16="http://schemas.microsoft.com/office/drawing/2014/main" id="{8BC580F7-5C43-4800-8EB5-F383B44EFA06}"/>
              </a:ext>
            </a:extLst>
          </p:cNvPr>
          <p:cNvSpPr>
            <a:spLocks noGrp="1" noChangeArrowheads="1"/>
          </p:cNvSpPr>
          <p:nvPr>
            <p:ph type="sldNum" sz="quarter" idx="3"/>
          </p:nvPr>
        </p:nvSpPr>
        <p:spPr bwMode="auto">
          <a:xfrm>
            <a:off x="3778250" y="9431338"/>
            <a:ext cx="2889250" cy="495300"/>
          </a:xfrm>
          <a:prstGeom prst="rect">
            <a:avLst/>
          </a:prstGeom>
          <a:noFill/>
          <a:ln w="9525">
            <a:noFill/>
            <a:miter lim="800000"/>
            <a:headEnd/>
            <a:tailEnd/>
          </a:ln>
          <a:effectLst/>
        </p:spPr>
        <p:txBody>
          <a:bodyPr vert="horz" wrap="square" lIns="94838" tIns="47419" rIns="94838" bIns="47419" numCol="1" anchor="b" anchorCtr="0" compatLnSpc="1">
            <a:prstTxWarp prst="textNoShape">
              <a:avLst/>
            </a:prstTxWarp>
          </a:bodyPr>
          <a:lstStyle>
            <a:lvl1pPr algn="r" eaLnBrk="1" hangingPunct="1">
              <a:defRPr sz="1200" b="0">
                <a:solidFill>
                  <a:schemeClr val="tx1"/>
                </a:solidFill>
                <a:latin typeface="Gill Sans" charset="0"/>
              </a:defRPr>
            </a:lvl1pPr>
          </a:lstStyle>
          <a:p>
            <a:pPr>
              <a:defRPr/>
            </a:pPr>
            <a:fld id="{0F4D8571-DAE3-4A0A-B55A-D352E17371B3}" type="slidenum">
              <a:rPr lang="pl-PL" altLang="pl-PL"/>
              <a:pPr>
                <a:defRPr/>
              </a:pPr>
              <a:t>‹Nº›</a:t>
            </a:fld>
            <a:endParaRPr lang="pl-PL" altLang="pl-PL"/>
          </a:p>
        </p:txBody>
      </p:sp>
    </p:spTree>
    <p:extLst>
      <p:ext uri="{BB962C8B-B14F-4D97-AF65-F5344CB8AC3E}">
        <p14:creationId xmlns:p14="http://schemas.microsoft.com/office/powerpoint/2010/main" val="6354842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02" name="Rectangle 2">
            <a:extLst>
              <a:ext uri="{FF2B5EF4-FFF2-40B4-BE49-F238E27FC236}">
                <a16:creationId xmlns:a16="http://schemas.microsoft.com/office/drawing/2014/main" id="{9D23DB73-A9FE-4E14-959C-1751FBB3DBE7}"/>
              </a:ext>
            </a:extLst>
          </p:cNvPr>
          <p:cNvSpPr>
            <a:spLocks noGrp="1" noChangeArrowheads="1"/>
          </p:cNvSpPr>
          <p:nvPr>
            <p:ph type="hdr" sz="quarter"/>
          </p:nvPr>
        </p:nvSpPr>
        <p:spPr bwMode="auto">
          <a:xfrm>
            <a:off x="0" y="0"/>
            <a:ext cx="2890838" cy="495300"/>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lvl1pPr algn="l"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3603" name="Rectangle 3">
            <a:extLst>
              <a:ext uri="{FF2B5EF4-FFF2-40B4-BE49-F238E27FC236}">
                <a16:creationId xmlns:a16="http://schemas.microsoft.com/office/drawing/2014/main" id="{A9DAA2C6-4EF0-41B4-BC9E-E27E5042BB98}"/>
              </a:ext>
            </a:extLst>
          </p:cNvPr>
          <p:cNvSpPr>
            <a:spLocks noGrp="1" noChangeArrowheads="1"/>
          </p:cNvSpPr>
          <p:nvPr>
            <p:ph type="dt" idx="1"/>
          </p:nvPr>
        </p:nvSpPr>
        <p:spPr bwMode="auto">
          <a:xfrm>
            <a:off x="3778250" y="0"/>
            <a:ext cx="2889250" cy="495300"/>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lvl1pPr algn="r"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3076" name="Rectangle 4">
            <a:extLst>
              <a:ext uri="{FF2B5EF4-FFF2-40B4-BE49-F238E27FC236}">
                <a16:creationId xmlns:a16="http://schemas.microsoft.com/office/drawing/2014/main" id="{6437E330-273C-4546-B9FD-22B008B64B45}"/>
              </a:ext>
            </a:extLst>
          </p:cNvPr>
          <p:cNvSpPr>
            <a:spLocks noGrp="1" noRot="1" noChangeAspect="1" noChangeArrowheads="1" noTextEdit="1"/>
          </p:cNvSpPr>
          <p:nvPr>
            <p:ph type="sldImg" idx="2"/>
          </p:nvPr>
        </p:nvSpPr>
        <p:spPr bwMode="auto">
          <a:xfrm>
            <a:off x="854075" y="746125"/>
            <a:ext cx="4960938"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5" name="Rectangle 5">
            <a:extLst>
              <a:ext uri="{FF2B5EF4-FFF2-40B4-BE49-F238E27FC236}">
                <a16:creationId xmlns:a16="http://schemas.microsoft.com/office/drawing/2014/main" id="{DB446E1B-717C-4A79-9E33-9563462D8FF2}"/>
              </a:ext>
            </a:extLst>
          </p:cNvPr>
          <p:cNvSpPr>
            <a:spLocks noGrp="1" noChangeArrowheads="1"/>
          </p:cNvSpPr>
          <p:nvPr>
            <p:ph type="body" sz="quarter" idx="3"/>
          </p:nvPr>
        </p:nvSpPr>
        <p:spPr bwMode="auto">
          <a:xfrm>
            <a:off x="666750" y="4714875"/>
            <a:ext cx="5335588" cy="4467225"/>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153606" name="Rectangle 6">
            <a:extLst>
              <a:ext uri="{FF2B5EF4-FFF2-40B4-BE49-F238E27FC236}">
                <a16:creationId xmlns:a16="http://schemas.microsoft.com/office/drawing/2014/main" id="{FCD46796-19B0-4292-B146-6897B629387F}"/>
              </a:ext>
            </a:extLst>
          </p:cNvPr>
          <p:cNvSpPr>
            <a:spLocks noGrp="1" noChangeArrowheads="1"/>
          </p:cNvSpPr>
          <p:nvPr>
            <p:ph type="ftr" sz="quarter" idx="4"/>
          </p:nvPr>
        </p:nvSpPr>
        <p:spPr bwMode="auto">
          <a:xfrm>
            <a:off x="0" y="9431338"/>
            <a:ext cx="2890838" cy="495300"/>
          </a:xfrm>
          <a:prstGeom prst="rect">
            <a:avLst/>
          </a:prstGeom>
          <a:noFill/>
          <a:ln w="9525">
            <a:noFill/>
            <a:miter lim="800000"/>
            <a:headEnd/>
            <a:tailEnd/>
          </a:ln>
          <a:effectLst/>
        </p:spPr>
        <p:txBody>
          <a:bodyPr vert="horz" wrap="square" lIns="94838" tIns="47419" rIns="94838" bIns="47419" numCol="1" anchor="b" anchorCtr="0" compatLnSpc="1">
            <a:prstTxWarp prst="textNoShape">
              <a:avLst/>
            </a:prstTxWarp>
          </a:bodyPr>
          <a:lstStyle>
            <a:lvl1pPr algn="l"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3607" name="Rectangle 7">
            <a:extLst>
              <a:ext uri="{FF2B5EF4-FFF2-40B4-BE49-F238E27FC236}">
                <a16:creationId xmlns:a16="http://schemas.microsoft.com/office/drawing/2014/main" id="{9D239CE3-0A73-4B0C-BABC-9F9F7B8A64F9}"/>
              </a:ext>
            </a:extLst>
          </p:cNvPr>
          <p:cNvSpPr>
            <a:spLocks noGrp="1" noChangeArrowheads="1"/>
          </p:cNvSpPr>
          <p:nvPr>
            <p:ph type="sldNum" sz="quarter" idx="5"/>
          </p:nvPr>
        </p:nvSpPr>
        <p:spPr bwMode="auto">
          <a:xfrm>
            <a:off x="3778250" y="9431338"/>
            <a:ext cx="2889250" cy="495300"/>
          </a:xfrm>
          <a:prstGeom prst="rect">
            <a:avLst/>
          </a:prstGeom>
          <a:noFill/>
          <a:ln w="9525">
            <a:noFill/>
            <a:miter lim="800000"/>
            <a:headEnd/>
            <a:tailEnd/>
          </a:ln>
          <a:effectLst/>
        </p:spPr>
        <p:txBody>
          <a:bodyPr vert="horz" wrap="square" lIns="94838" tIns="47419" rIns="94838" bIns="47419" numCol="1" anchor="b" anchorCtr="0" compatLnSpc="1">
            <a:prstTxWarp prst="textNoShape">
              <a:avLst/>
            </a:prstTxWarp>
          </a:bodyPr>
          <a:lstStyle>
            <a:lvl1pPr algn="r" eaLnBrk="1" hangingPunct="1">
              <a:defRPr sz="1200" b="0">
                <a:solidFill>
                  <a:schemeClr val="tx1"/>
                </a:solidFill>
                <a:latin typeface="Gill Sans" charset="0"/>
              </a:defRPr>
            </a:lvl1pPr>
          </a:lstStyle>
          <a:p>
            <a:pPr>
              <a:defRPr/>
            </a:pPr>
            <a:fld id="{006E914C-D4D4-4E1B-A2D4-BEC8EAE69E5B}" type="slidenum">
              <a:rPr lang="pl-PL" altLang="pl-PL"/>
              <a:pPr>
                <a:defRPr/>
              </a:pPr>
              <a:t>‹Nº›</a:t>
            </a:fld>
            <a:endParaRPr lang="pl-PL" altLang="pl-PL"/>
          </a:p>
        </p:txBody>
      </p:sp>
    </p:spTree>
    <p:extLst>
      <p:ext uri="{BB962C8B-B14F-4D97-AF65-F5344CB8AC3E}">
        <p14:creationId xmlns:p14="http://schemas.microsoft.com/office/powerpoint/2010/main" val="1479205412"/>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Gill Sans" charset="0"/>
        <a:ea typeface="+mn-ea"/>
        <a:cs typeface="+mn-cs"/>
      </a:defRPr>
    </a:lvl1pPr>
    <a:lvl2pPr marL="457200" algn="l" rtl="0" eaLnBrk="0" fontAlgn="base" hangingPunct="0">
      <a:spcBef>
        <a:spcPct val="0"/>
      </a:spcBef>
      <a:spcAft>
        <a:spcPct val="0"/>
      </a:spcAft>
      <a:defRPr sz="1200" kern="1200">
        <a:solidFill>
          <a:schemeClr val="tx1"/>
        </a:solidFill>
        <a:latin typeface="Gill Sans" charset="0"/>
        <a:ea typeface="+mn-ea"/>
        <a:cs typeface="+mn-cs"/>
      </a:defRPr>
    </a:lvl2pPr>
    <a:lvl3pPr marL="914400" algn="l" rtl="0" eaLnBrk="0" fontAlgn="base" hangingPunct="0">
      <a:spcBef>
        <a:spcPct val="0"/>
      </a:spcBef>
      <a:spcAft>
        <a:spcPct val="0"/>
      </a:spcAft>
      <a:defRPr sz="1200" kern="1200">
        <a:solidFill>
          <a:schemeClr val="tx1"/>
        </a:solidFill>
        <a:latin typeface="Gill Sans" charset="0"/>
        <a:ea typeface="+mn-ea"/>
        <a:cs typeface="+mn-cs"/>
      </a:defRPr>
    </a:lvl3pPr>
    <a:lvl4pPr marL="1371600" algn="l" rtl="0" eaLnBrk="0" fontAlgn="base" hangingPunct="0">
      <a:spcBef>
        <a:spcPct val="0"/>
      </a:spcBef>
      <a:spcAft>
        <a:spcPct val="0"/>
      </a:spcAft>
      <a:defRPr sz="1200" kern="1200">
        <a:solidFill>
          <a:schemeClr val="tx1"/>
        </a:solidFill>
        <a:latin typeface="Gill Sans" charset="0"/>
        <a:ea typeface="+mn-ea"/>
        <a:cs typeface="+mn-cs"/>
      </a:defRPr>
    </a:lvl4pPr>
    <a:lvl5pPr marL="1828800" algn="l" rtl="0" eaLnBrk="0" fontAlgn="base" hangingPunct="0">
      <a:spcBef>
        <a:spcPct val="0"/>
      </a:spcBef>
      <a:spcAft>
        <a:spcPct val="0"/>
      </a:spcAft>
      <a:defRPr sz="1200" kern="1200">
        <a:solidFill>
          <a:schemeClr val="tx1"/>
        </a:solidFill>
        <a:latin typeface="Gill San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pPr/>
              <a:t>2</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40248619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pPr/>
              <a:t>11</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34158566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pPr/>
              <a:t>12</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14804149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pPr/>
              <a:t>13</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36535759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pPr/>
              <a:t>14</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30848828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ymbol zastępczy obrazu slajdu 1">
            <a:extLst>
              <a:ext uri="{FF2B5EF4-FFF2-40B4-BE49-F238E27FC236}">
                <a16:creationId xmlns:a16="http://schemas.microsoft.com/office/drawing/2014/main" id="{00411233-430E-4EDE-A601-8A7090AB708F}"/>
              </a:ext>
            </a:extLst>
          </p:cNvPr>
          <p:cNvSpPr>
            <a:spLocks noGrp="1" noRot="1" noChangeAspect="1" noChangeArrowheads="1" noTextEdit="1"/>
          </p:cNvSpPr>
          <p:nvPr>
            <p:ph type="sldImg"/>
          </p:nvPr>
        </p:nvSpPr>
        <p:spPr>
          <a:ln/>
        </p:spPr>
      </p:sp>
      <p:sp>
        <p:nvSpPr>
          <p:cNvPr id="13315" name="Symbol zastępczy notatek 2">
            <a:extLst>
              <a:ext uri="{FF2B5EF4-FFF2-40B4-BE49-F238E27FC236}">
                <a16:creationId xmlns:a16="http://schemas.microsoft.com/office/drawing/2014/main" id="{BA57C84C-7F62-4561-AD62-BBDC841C51B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13316" name="Symbol zastępczy numeru slajdu 3">
            <a:extLst>
              <a:ext uri="{FF2B5EF4-FFF2-40B4-BE49-F238E27FC236}">
                <a16:creationId xmlns:a16="http://schemas.microsoft.com/office/drawing/2014/main" id="{FAF50CF8-8875-4227-ADCE-2DAF29F75B8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497C18B9-50AD-4F08-9207-9963EEC529E5}" type="slidenum">
              <a:rPr lang="pl-PL" altLang="pl-PL" sz="1200" b="0" smtClean="0">
                <a:solidFill>
                  <a:schemeClr val="tx1"/>
                </a:solidFill>
                <a:latin typeface="Gill Sans" charset="0"/>
              </a:rPr>
              <a:pPr/>
              <a:t>15</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2418658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pPr/>
              <a:t>3</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1525295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pPr/>
              <a:t>4</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955056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pPr/>
              <a:t>5</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4010679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pPr/>
              <a:t>6</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3664028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pPr/>
              <a:t>7</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3941064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pPr/>
              <a:t>8</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36416419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pPr/>
              <a:t>9</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30488004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pPr/>
              <a:t>10</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4016869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979225554"/>
      </p:ext>
    </p:extLst>
  </p:cSld>
  <p:clrMapOvr>
    <a:masterClrMapping/>
  </p:clrMapOvr>
  <p:transition advClick="0" advTm="3000"/>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a:prstGeom prst="rect">
            <a:avLst/>
          </a:prstGeo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Tree>
    <p:extLst>
      <p:ext uri="{BB962C8B-B14F-4D97-AF65-F5344CB8AC3E}">
        <p14:creationId xmlns:p14="http://schemas.microsoft.com/office/powerpoint/2010/main" val="3475500510"/>
      </p:ext>
    </p:extLst>
  </p:cSld>
  <p:clrMapOvr>
    <a:masterClrMapping/>
  </p:clrMapOvr>
  <p:transition advClick="0" advTm="3000"/>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a:prstGeom prst="rect">
            <a:avLst/>
          </a:prstGeo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sym typeface="Arial" charset="0"/>
            </a:endParaRPr>
          </a:p>
        </p:txBody>
      </p:sp>
      <p:sp>
        <p:nvSpPr>
          <p:cNvPr id="4" name="Symbol zastępczy tekstu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Tree>
    <p:extLst>
      <p:ext uri="{BB962C8B-B14F-4D97-AF65-F5344CB8AC3E}">
        <p14:creationId xmlns:p14="http://schemas.microsoft.com/office/powerpoint/2010/main" val="3942999680"/>
      </p:ext>
    </p:extLst>
  </p:cSld>
  <p:clrMapOvr>
    <a:masterClrMapping/>
  </p:clrMapOvr>
  <p:transition advClick="0" advTm="300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
        <p:nvSpPr>
          <p:cNvPr id="3" name="Symbol zastępczy tytułu pionowego 2"/>
          <p:cNvSpPr>
            <a:spLocks noGrp="1"/>
          </p:cNvSpPr>
          <p:nvPr>
            <p:ph type="body" orient="vert" idx="1"/>
          </p:nvPr>
        </p:nvSpPr>
        <p:spPr>
          <a:xfrm>
            <a:off x="539750" y="1778000"/>
            <a:ext cx="2447925" cy="300038"/>
          </a:xfrm>
          <a:prstGeom prst="rect">
            <a:avLst/>
          </a:prstGeo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3323957132"/>
      </p:ext>
    </p:extLst>
  </p:cSld>
  <p:clrMapOvr>
    <a:masterClrMapping/>
  </p:clrMapOvr>
  <p:transition advClick="0" advTm="300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734175" y="179388"/>
            <a:ext cx="2159000" cy="5781675"/>
          </a:xfrm>
          <a:prstGeom prst="rect">
            <a:avLst/>
          </a:prstGeo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252413" y="179388"/>
            <a:ext cx="6329362" cy="5781675"/>
          </a:xfrm>
          <a:prstGeom prst="rect">
            <a:avLst/>
          </a:prstGeo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1124156749"/>
      </p:ext>
    </p:extLst>
  </p:cSld>
  <p:clrMapOvr>
    <a:masterClrMapping/>
  </p:clrMapOvr>
  <p:transition advClick="0" advTm="3000"/>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A28829C-D2C5-4D42-BE8A-4F8A41114E2B}"/>
              </a:ext>
            </a:extLst>
          </p:cNvPr>
          <p:cNvSpPr>
            <a:spLocks noGrp="1"/>
          </p:cNvSpPr>
          <p:nvPr>
            <p:ph type="dt" sz="half" idx="10"/>
          </p:nvPr>
        </p:nvSpPr>
        <p:spPr>
          <a:xfrm>
            <a:off x="628650" y="6356350"/>
            <a:ext cx="2057400" cy="365125"/>
          </a:xfrm>
          <a:prstGeom prst="rect">
            <a:avLst/>
          </a:prstGeom>
        </p:spPr>
        <p:txBody>
          <a:bodyPr/>
          <a:lstStyle/>
          <a:p>
            <a:fld id="{712B9414-CB0F-4C23-B371-28EC791D4E6B}" type="datetimeFigureOut">
              <a:rPr lang="es-ES" smtClean="0"/>
              <a:t>02/07/2021</a:t>
            </a:fld>
            <a:endParaRPr lang="es-ES"/>
          </a:p>
        </p:txBody>
      </p:sp>
      <p:sp>
        <p:nvSpPr>
          <p:cNvPr id="3" name="Marcador de pie de página 2">
            <a:extLst>
              <a:ext uri="{FF2B5EF4-FFF2-40B4-BE49-F238E27FC236}">
                <a16:creationId xmlns:a16="http://schemas.microsoft.com/office/drawing/2014/main" id="{6D0BB456-2253-4052-BF6A-44170294294E}"/>
              </a:ext>
            </a:extLst>
          </p:cNvPr>
          <p:cNvSpPr>
            <a:spLocks noGrp="1"/>
          </p:cNvSpPr>
          <p:nvPr>
            <p:ph type="ftr" sz="quarter" idx="11"/>
          </p:nvPr>
        </p:nvSpPr>
        <p:spPr>
          <a:xfrm>
            <a:off x="3028950" y="6356350"/>
            <a:ext cx="3086100" cy="365125"/>
          </a:xfrm>
          <a:prstGeom prst="rect">
            <a:avLst/>
          </a:prstGeom>
        </p:spPr>
        <p:txBody>
          <a:bodyPr/>
          <a:lstStyle/>
          <a:p>
            <a:endParaRPr lang="es-ES"/>
          </a:p>
        </p:txBody>
      </p:sp>
      <p:sp>
        <p:nvSpPr>
          <p:cNvPr id="4" name="Marcador de número de diapositiva 3">
            <a:extLst>
              <a:ext uri="{FF2B5EF4-FFF2-40B4-BE49-F238E27FC236}">
                <a16:creationId xmlns:a16="http://schemas.microsoft.com/office/drawing/2014/main" id="{BCB6EDE6-DB8A-4DB0-A5E1-EE58A5EEE730}"/>
              </a:ext>
            </a:extLst>
          </p:cNvPr>
          <p:cNvSpPr>
            <a:spLocks noGrp="1"/>
          </p:cNvSpPr>
          <p:nvPr>
            <p:ph type="sldNum" sz="quarter" idx="12"/>
          </p:nvPr>
        </p:nvSpPr>
        <p:spPr>
          <a:xfrm>
            <a:off x="6457950" y="6356350"/>
            <a:ext cx="2057400" cy="365125"/>
          </a:xfrm>
          <a:prstGeom prst="rect">
            <a:avLst/>
          </a:prstGeom>
        </p:spPr>
        <p:txBody>
          <a:bodyPr/>
          <a:lstStyle/>
          <a:p>
            <a:fld id="{44C48ACA-3E37-4987-8F1A-67691E09B26D}" type="slidenum">
              <a:rPr lang="es-ES" smtClean="0"/>
              <a:t>‹Nº›</a:t>
            </a:fld>
            <a:endParaRPr lang="es-ES"/>
          </a:p>
        </p:txBody>
      </p:sp>
    </p:spTree>
    <p:extLst>
      <p:ext uri="{BB962C8B-B14F-4D97-AF65-F5344CB8AC3E}">
        <p14:creationId xmlns:p14="http://schemas.microsoft.com/office/powerpoint/2010/main" val="1983156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a:prstGeom prst="rect">
            <a:avLst/>
          </a:prstGeo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a:t>Kliknij, aby edytować styl wzorca podtytułu</a:t>
            </a:r>
          </a:p>
        </p:txBody>
      </p:sp>
    </p:spTree>
    <p:extLst>
      <p:ext uri="{BB962C8B-B14F-4D97-AF65-F5344CB8AC3E}">
        <p14:creationId xmlns:p14="http://schemas.microsoft.com/office/powerpoint/2010/main" val="1792898901"/>
      </p:ext>
    </p:extLst>
  </p:cSld>
  <p:clrMapOvr>
    <a:masterClrMapping/>
  </p:clrMapOvr>
  <p:transition advClick="0" advTm="300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
        <p:nvSpPr>
          <p:cNvPr id="3" name="Symbol zastępczy zawartości 2"/>
          <p:cNvSpPr>
            <a:spLocks noGrp="1"/>
          </p:cNvSpPr>
          <p:nvPr>
            <p:ph idx="1"/>
          </p:nvPr>
        </p:nvSpPr>
        <p:spPr>
          <a:xfrm>
            <a:off x="539750" y="1778000"/>
            <a:ext cx="2447925" cy="300038"/>
          </a:xfrm>
          <a:prstGeom prst="rect">
            <a:avLst/>
          </a:prstGeo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957903230"/>
      </p:ext>
    </p:extLst>
  </p:cSld>
  <p:clrMapOvr>
    <a:masterClrMapping/>
  </p:clrMapOvr>
  <p:transition advClick="0" advTm="300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a:t>Kliknij, aby edytować style wzorca tekstu</a:t>
            </a:r>
          </a:p>
        </p:txBody>
      </p:sp>
    </p:spTree>
    <p:extLst>
      <p:ext uri="{BB962C8B-B14F-4D97-AF65-F5344CB8AC3E}">
        <p14:creationId xmlns:p14="http://schemas.microsoft.com/office/powerpoint/2010/main" val="1971424270"/>
      </p:ext>
    </p:extLst>
  </p:cSld>
  <p:clrMapOvr>
    <a:masterClrMapping/>
  </p:clrMapOvr>
  <p:transition advClick="0" advTm="300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
        <p:nvSpPr>
          <p:cNvPr id="3" name="Symbol zastępczy zawartości 2"/>
          <p:cNvSpPr>
            <a:spLocks noGrp="1"/>
          </p:cNvSpPr>
          <p:nvPr>
            <p:ph sz="half" idx="1"/>
          </p:nvPr>
        </p:nvSpPr>
        <p:spPr>
          <a:xfrm>
            <a:off x="252413" y="1400175"/>
            <a:ext cx="4243387" cy="45608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400175"/>
            <a:ext cx="4244975" cy="45608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3716525946"/>
      </p:ext>
    </p:extLst>
  </p:cSld>
  <p:clrMapOvr>
    <a:masterClrMapping/>
  </p:clrMapOvr>
  <p:transition advClick="0" advTm="3000"/>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1844907675"/>
      </p:ext>
    </p:extLst>
  </p:cSld>
  <p:clrMapOvr>
    <a:masterClrMapping/>
  </p:clrMapOvr>
  <p:transition advClick="0" advTm="300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Tree>
    <p:extLst>
      <p:ext uri="{BB962C8B-B14F-4D97-AF65-F5344CB8AC3E}">
        <p14:creationId xmlns:p14="http://schemas.microsoft.com/office/powerpoint/2010/main" val="2339326563"/>
      </p:ext>
    </p:extLst>
  </p:cSld>
  <p:clrMapOvr>
    <a:masterClrMapping/>
  </p:clrMapOvr>
  <p:transition advClick="0" advTm="3000"/>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extLst>
      <p:ext uri="{BB962C8B-B14F-4D97-AF65-F5344CB8AC3E}">
        <p14:creationId xmlns:p14="http://schemas.microsoft.com/office/powerpoint/2010/main" val="745512791"/>
      </p:ext>
    </p:extLst>
  </p:cSld>
  <p:clrMapOvr>
    <a:masterClrMapping/>
  </p:clrMapOvr>
  <p:transition advClick="0" advTm="300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9.jpg"/><Relationship Id="rId7"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 Id="rId9" Type="http://schemas.openxmlformats.org/officeDocument/2006/relationships/image" Target="../media/image7.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11.jpg"/><Relationship Id="rId18" Type="http://schemas.openxmlformats.org/officeDocument/2006/relationships/image" Target="../media/image15.jpe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17" Type="http://schemas.openxmlformats.org/officeDocument/2006/relationships/image" Target="../media/image14.gif"/><Relationship Id="rId2" Type="http://schemas.openxmlformats.org/officeDocument/2006/relationships/slideLayout" Target="../slideLayouts/slideLayout4.xml"/><Relationship Id="rId16" Type="http://schemas.openxmlformats.org/officeDocument/2006/relationships/image" Target="../media/image13.png"/><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image" Target="../media/image2.png"/><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1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6" name="Grupo 5">
            <a:extLst>
              <a:ext uri="{FF2B5EF4-FFF2-40B4-BE49-F238E27FC236}">
                <a16:creationId xmlns:a16="http://schemas.microsoft.com/office/drawing/2014/main" id="{7F5898CD-F109-43CE-8333-D377CDEFC4E3}"/>
              </a:ext>
            </a:extLst>
          </p:cNvPr>
          <p:cNvGrpSpPr/>
          <p:nvPr userDrawn="1"/>
        </p:nvGrpSpPr>
        <p:grpSpPr>
          <a:xfrm>
            <a:off x="1427789" y="2101850"/>
            <a:ext cx="6288423" cy="1543174"/>
            <a:chOff x="2483768" y="2101850"/>
            <a:chExt cx="6288423" cy="1543174"/>
          </a:xfrm>
        </p:grpSpPr>
        <p:pic>
          <p:nvPicPr>
            <p:cNvPr id="1032" name="Obraz 1">
              <a:extLst>
                <a:ext uri="{FF2B5EF4-FFF2-40B4-BE49-F238E27FC236}">
                  <a16:creationId xmlns:a16="http://schemas.microsoft.com/office/drawing/2014/main" id="{1407952D-8B25-4FA2-8918-81203F0FE34D}"/>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839351" y="2101850"/>
              <a:ext cx="1932840" cy="1543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pole tekstowe 17">
              <a:extLst>
                <a:ext uri="{FF2B5EF4-FFF2-40B4-BE49-F238E27FC236}">
                  <a16:creationId xmlns:a16="http://schemas.microsoft.com/office/drawing/2014/main" id="{D1CE1919-414B-4DE4-964C-B2C5E44ED078}"/>
                </a:ext>
              </a:extLst>
            </p:cNvPr>
            <p:cNvSpPr txBox="1"/>
            <p:nvPr userDrawn="1"/>
          </p:nvSpPr>
          <p:spPr bwMode="auto">
            <a:xfrm>
              <a:off x="2483768" y="2321491"/>
              <a:ext cx="4184730" cy="1103893"/>
            </a:xfrm>
            <a:prstGeom prst="rect">
              <a:avLst/>
            </a:prstGeom>
            <a:noFill/>
          </p:spPr>
          <p:txBody>
            <a:bodyPr>
              <a:scene3d>
                <a:camera prst="orthographicFront"/>
                <a:lightRig rig="harsh" dir="t"/>
              </a:scene3d>
              <a:sp3d extrusionH="57150" prstMaterial="matte">
                <a:bevelT w="63500" h="12700" prst="angle"/>
                <a:contourClr>
                  <a:schemeClr val="bg1">
                    <a:lumMod val="65000"/>
                  </a:schemeClr>
                </a:contourClr>
              </a:sp3d>
            </a:bodyPr>
            <a:lstStyle/>
            <a:p>
              <a:pPr algn="r">
                <a:spcAft>
                  <a:spcPts val="0"/>
                </a:spcAft>
                <a:defRPr/>
              </a:pPr>
              <a:r>
                <a:rPr lang="en-US" sz="1800" dirty="0">
                  <a:solidFill>
                    <a:schemeClr val="bg1">
                      <a:lumMod val="50000"/>
                    </a:schemeClr>
                  </a:solidFill>
                  <a:ea typeface="Times New Roman" panose="02020603050405020304" pitchFamily="18" charset="0"/>
                </a:rPr>
                <a:t>Development of innovative training solutions in the ﬁeld of functional evaluation aimed at updating of the curricula of health sciences schools</a:t>
              </a:r>
              <a:endParaRPr lang="pl-PL" sz="1800" dirty="0">
                <a:solidFill>
                  <a:schemeClr val="bg1">
                    <a:lumMod val="50000"/>
                  </a:schemeClr>
                </a:solidFill>
                <a:latin typeface="Times New Roman" panose="02020603050405020304" pitchFamily="18" charset="0"/>
                <a:ea typeface="Times New Roman" panose="02020603050405020304" pitchFamily="18" charset="0"/>
              </a:endParaRPr>
            </a:p>
          </p:txBody>
        </p:sp>
      </p:grpSp>
      <p:pic>
        <p:nvPicPr>
          <p:cNvPr id="1028" name="Obraz 13" descr="Logo Politechniki ÅlÄskiej">
            <a:extLst>
              <a:ext uri="{FF2B5EF4-FFF2-40B4-BE49-F238E27FC236}">
                <a16:creationId xmlns:a16="http://schemas.microsoft.com/office/drawing/2014/main" id="{FC0A478C-BDBE-4BDE-AA43-47749735BE71}"/>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l="1044" r="29419"/>
          <a:stretch>
            <a:fillRect/>
          </a:stretch>
        </p:blipFill>
        <p:spPr bwMode="auto">
          <a:xfrm>
            <a:off x="539750" y="5932488"/>
            <a:ext cx="1871663"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Obraz 14">
            <a:extLst>
              <a:ext uri="{FF2B5EF4-FFF2-40B4-BE49-F238E27FC236}">
                <a16:creationId xmlns:a16="http://schemas.microsoft.com/office/drawing/2014/main" id="{95BCF6DF-C3EE-4187-9DC0-ACE2D108ED28}"/>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5253038" y="5805488"/>
            <a:ext cx="9747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Obraz 15">
            <a:extLst>
              <a:ext uri="{FF2B5EF4-FFF2-40B4-BE49-F238E27FC236}">
                <a16:creationId xmlns:a16="http://schemas.microsoft.com/office/drawing/2014/main" id="{1D9DFB03-099B-426B-8DE4-903ED8CC404B}"/>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l="10886" t="30379" r="9628" b="26703"/>
          <a:stretch>
            <a:fillRect/>
          </a:stretch>
        </p:blipFill>
        <p:spPr bwMode="auto">
          <a:xfrm>
            <a:off x="6958013" y="5868988"/>
            <a:ext cx="1646237"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Imagen 11">
            <a:extLst>
              <a:ext uri="{FF2B5EF4-FFF2-40B4-BE49-F238E27FC236}">
                <a16:creationId xmlns:a16="http://schemas.microsoft.com/office/drawing/2014/main" id="{05FE09E8-6CB9-4FD9-9D83-68B2B84BA510}"/>
              </a:ext>
            </a:extLst>
          </p:cNvPr>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3070225" y="5983288"/>
            <a:ext cx="1452563"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agen 2">
            <a:extLst>
              <a:ext uri="{FF2B5EF4-FFF2-40B4-BE49-F238E27FC236}">
                <a16:creationId xmlns:a16="http://schemas.microsoft.com/office/drawing/2014/main" id="{C78C4C2B-68B9-4C0C-9BAD-FF084FB00A31}"/>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0" y="4691"/>
            <a:ext cx="9144000" cy="1859280"/>
          </a:xfrm>
          <a:prstGeom prst="rect">
            <a:avLst/>
          </a:prstGeom>
        </p:spPr>
      </p:pic>
      <p:pic>
        <p:nvPicPr>
          <p:cNvPr id="12" name="Imagen 11">
            <a:extLst>
              <a:ext uri="{FF2B5EF4-FFF2-40B4-BE49-F238E27FC236}">
                <a16:creationId xmlns:a16="http://schemas.microsoft.com/office/drawing/2014/main" id="{25F30BC2-E2E6-493D-955E-C69103BB7BAC}"/>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164287" y="1327888"/>
            <a:ext cx="1812155" cy="516936"/>
          </a:xfrm>
          <a:prstGeom prst="rect">
            <a:avLst/>
          </a:prstGeom>
        </p:spPr>
      </p:pic>
      <p:pic>
        <p:nvPicPr>
          <p:cNvPr id="15" name="Imagen 1">
            <a:extLst>
              <a:ext uri="{FF2B5EF4-FFF2-40B4-BE49-F238E27FC236}">
                <a16:creationId xmlns:a16="http://schemas.microsoft.com/office/drawing/2014/main" id="{D69C079C-D2FD-47BA-A0D7-4871D4A9AFC2}"/>
              </a:ext>
            </a:extLst>
          </p:cNvPr>
          <p:cNvPicPr>
            <a:picLocks noChangeAspect="1" noChangeArrowheads="1"/>
          </p:cNvPicPr>
          <p:nvPr userDrawn="1"/>
        </p:nvPicPr>
        <p:blipFill rotWithShape="1">
          <a:blip r:embed="rId10" cstate="print">
            <a:extLst>
              <a:ext uri="{28A0092B-C50C-407E-A947-70E740481C1C}">
                <a14:useLocalDpi xmlns:a14="http://schemas.microsoft.com/office/drawing/2010/main" val="0"/>
              </a:ext>
            </a:extLst>
          </a:blip>
          <a:srcRect t="26203" b="8290"/>
          <a:stretch/>
        </p:blipFill>
        <p:spPr bwMode="auto">
          <a:xfrm rot="16200000">
            <a:off x="-1467543" y="3788789"/>
            <a:ext cx="3324052" cy="360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6" r:id="rId1"/>
  </p:sldLayoutIdLst>
  <p:transition advClick="0" advTm="3000"/>
  <p:txStyles>
    <p:titleStyle>
      <a:lvl1pPr algn="ctr" defTabSz="642938" rtl="0" eaLnBrk="0" fontAlgn="base" hangingPunct="0">
        <a:spcBef>
          <a:spcPct val="0"/>
        </a:spcBef>
        <a:spcAft>
          <a:spcPct val="0"/>
        </a:spcAft>
        <a:defRPr sz="3000">
          <a:solidFill>
            <a:schemeClr val="tx2"/>
          </a:solidFill>
          <a:latin typeface="+mj-lt"/>
          <a:ea typeface="+mj-ea"/>
          <a:cs typeface="+mj-cs"/>
        </a:defRPr>
      </a:lvl1pPr>
      <a:lvl2pPr algn="ctr" defTabSz="642938" rtl="0" eaLnBrk="0" fontAlgn="base" hangingPunct="0">
        <a:spcBef>
          <a:spcPct val="0"/>
        </a:spcBef>
        <a:spcAft>
          <a:spcPct val="0"/>
        </a:spcAft>
        <a:defRPr sz="3000">
          <a:solidFill>
            <a:schemeClr val="tx2"/>
          </a:solidFill>
          <a:latin typeface="Arial" charset="0"/>
        </a:defRPr>
      </a:lvl2pPr>
      <a:lvl3pPr algn="ctr" defTabSz="642938" rtl="0" eaLnBrk="0" fontAlgn="base" hangingPunct="0">
        <a:spcBef>
          <a:spcPct val="0"/>
        </a:spcBef>
        <a:spcAft>
          <a:spcPct val="0"/>
        </a:spcAft>
        <a:defRPr sz="3000">
          <a:solidFill>
            <a:schemeClr val="tx2"/>
          </a:solidFill>
          <a:latin typeface="Arial" charset="0"/>
        </a:defRPr>
      </a:lvl3pPr>
      <a:lvl4pPr algn="ctr" defTabSz="642938" rtl="0" eaLnBrk="0" fontAlgn="base" hangingPunct="0">
        <a:spcBef>
          <a:spcPct val="0"/>
        </a:spcBef>
        <a:spcAft>
          <a:spcPct val="0"/>
        </a:spcAft>
        <a:defRPr sz="3000">
          <a:solidFill>
            <a:schemeClr val="tx2"/>
          </a:solidFill>
          <a:latin typeface="Arial" charset="0"/>
        </a:defRPr>
      </a:lvl4pPr>
      <a:lvl5pPr algn="ctr" defTabSz="642938" rtl="0" eaLnBrk="0" fontAlgn="base" hangingPunct="0">
        <a:spcBef>
          <a:spcPct val="0"/>
        </a:spcBef>
        <a:spcAft>
          <a:spcPct val="0"/>
        </a:spcAft>
        <a:defRPr sz="3000">
          <a:solidFill>
            <a:schemeClr val="tx2"/>
          </a:solidFill>
          <a:latin typeface="Arial" charset="0"/>
        </a:defRPr>
      </a:lvl5pPr>
      <a:lvl6pPr marL="457200" algn="ctr" defTabSz="642938" rtl="0" eaLnBrk="1" fontAlgn="base" hangingPunct="1">
        <a:spcBef>
          <a:spcPct val="0"/>
        </a:spcBef>
        <a:spcAft>
          <a:spcPct val="0"/>
        </a:spcAft>
        <a:defRPr sz="3000">
          <a:solidFill>
            <a:schemeClr val="tx2"/>
          </a:solidFill>
          <a:latin typeface="Arial" charset="0"/>
        </a:defRPr>
      </a:lvl6pPr>
      <a:lvl7pPr marL="914400" algn="ctr" defTabSz="642938" rtl="0" eaLnBrk="1" fontAlgn="base" hangingPunct="1">
        <a:spcBef>
          <a:spcPct val="0"/>
        </a:spcBef>
        <a:spcAft>
          <a:spcPct val="0"/>
        </a:spcAft>
        <a:defRPr sz="3000">
          <a:solidFill>
            <a:schemeClr val="tx2"/>
          </a:solidFill>
          <a:latin typeface="Arial" charset="0"/>
        </a:defRPr>
      </a:lvl7pPr>
      <a:lvl8pPr marL="1371600" algn="ctr" defTabSz="642938" rtl="0" eaLnBrk="1" fontAlgn="base" hangingPunct="1">
        <a:spcBef>
          <a:spcPct val="0"/>
        </a:spcBef>
        <a:spcAft>
          <a:spcPct val="0"/>
        </a:spcAft>
        <a:defRPr sz="3000">
          <a:solidFill>
            <a:schemeClr val="tx2"/>
          </a:solidFill>
          <a:latin typeface="Arial" charset="0"/>
        </a:defRPr>
      </a:lvl8pPr>
      <a:lvl9pPr marL="1828800" algn="ctr" defTabSz="642938" rtl="0" eaLnBrk="1" fontAlgn="base" hangingPunct="1">
        <a:spcBef>
          <a:spcPct val="0"/>
        </a:spcBef>
        <a:spcAft>
          <a:spcPct val="0"/>
        </a:spcAft>
        <a:defRPr sz="3000">
          <a:solidFill>
            <a:schemeClr val="tx2"/>
          </a:solidFill>
          <a:latin typeface="Arial" charset="0"/>
        </a:defRPr>
      </a:lvl9pPr>
    </p:titleStyle>
    <p:bodyStyle>
      <a:lvl1pPr marL="241300" indent="-241300" algn="l" defTabSz="642938" rtl="0" eaLnBrk="0" fontAlgn="base" hangingPunct="0">
        <a:spcBef>
          <a:spcPct val="20000"/>
        </a:spcBef>
        <a:spcAft>
          <a:spcPct val="0"/>
        </a:spcAft>
        <a:buChar char="•"/>
        <a:defRPr sz="2200">
          <a:solidFill>
            <a:schemeClr val="tx1"/>
          </a:solidFill>
          <a:latin typeface="+mn-lt"/>
          <a:ea typeface="+mn-ea"/>
          <a:cs typeface="+mn-cs"/>
        </a:defRPr>
      </a:lvl1pPr>
      <a:lvl2pPr marL="522288" indent="-203200" algn="l" defTabSz="642938" rtl="0" eaLnBrk="0" fontAlgn="base" hangingPunct="0">
        <a:spcBef>
          <a:spcPct val="20000"/>
        </a:spcBef>
        <a:spcAft>
          <a:spcPct val="0"/>
        </a:spcAft>
        <a:buChar char="–"/>
        <a:defRPr sz="2000">
          <a:solidFill>
            <a:schemeClr val="tx1"/>
          </a:solidFill>
          <a:latin typeface="+mn-lt"/>
        </a:defRPr>
      </a:lvl2pPr>
      <a:lvl3pPr marL="803275" indent="-160338" algn="l" defTabSz="642938" rtl="0" eaLnBrk="0" fontAlgn="base" hangingPunct="0">
        <a:spcBef>
          <a:spcPct val="20000"/>
        </a:spcBef>
        <a:spcAft>
          <a:spcPct val="0"/>
        </a:spcAft>
        <a:buChar char="•"/>
        <a:defRPr sz="1700">
          <a:solidFill>
            <a:schemeClr val="tx1"/>
          </a:solidFill>
          <a:latin typeface="+mn-lt"/>
        </a:defRPr>
      </a:lvl3pPr>
      <a:lvl4pPr marL="1123950" indent="-160338" algn="l" defTabSz="642938" rtl="0" eaLnBrk="0" fontAlgn="base" hangingPunct="0">
        <a:spcBef>
          <a:spcPct val="20000"/>
        </a:spcBef>
        <a:spcAft>
          <a:spcPct val="0"/>
        </a:spcAft>
        <a:buChar char="–"/>
        <a:defRPr sz="1400">
          <a:solidFill>
            <a:schemeClr val="tx1"/>
          </a:solidFill>
          <a:latin typeface="+mn-lt"/>
        </a:defRPr>
      </a:lvl4pPr>
      <a:lvl5pPr marL="1446213" indent="-158750" algn="l" defTabSz="642938" rtl="0" eaLnBrk="0" fontAlgn="base" hangingPunct="0">
        <a:spcBef>
          <a:spcPct val="20000"/>
        </a:spcBef>
        <a:spcAft>
          <a:spcPct val="0"/>
        </a:spcAft>
        <a:buChar char="»"/>
        <a:defRPr sz="1400">
          <a:solidFill>
            <a:schemeClr val="tx1"/>
          </a:solidFill>
          <a:latin typeface="+mn-lt"/>
        </a:defRPr>
      </a:lvl5pPr>
      <a:lvl6pPr marL="1903413" indent="-158750" algn="l" defTabSz="642938" rtl="0" eaLnBrk="1" fontAlgn="base" hangingPunct="1">
        <a:spcBef>
          <a:spcPct val="20000"/>
        </a:spcBef>
        <a:spcAft>
          <a:spcPct val="0"/>
        </a:spcAft>
        <a:buChar char="»"/>
        <a:defRPr sz="1400">
          <a:solidFill>
            <a:schemeClr val="tx1"/>
          </a:solidFill>
          <a:latin typeface="+mn-lt"/>
        </a:defRPr>
      </a:lvl6pPr>
      <a:lvl7pPr marL="2360613" indent="-158750" algn="l" defTabSz="642938" rtl="0" eaLnBrk="1" fontAlgn="base" hangingPunct="1">
        <a:spcBef>
          <a:spcPct val="20000"/>
        </a:spcBef>
        <a:spcAft>
          <a:spcPct val="0"/>
        </a:spcAft>
        <a:buChar char="»"/>
        <a:defRPr sz="1400">
          <a:solidFill>
            <a:schemeClr val="tx1"/>
          </a:solidFill>
          <a:latin typeface="+mn-lt"/>
        </a:defRPr>
      </a:lvl7pPr>
      <a:lvl8pPr marL="2817813" indent="-158750" algn="l" defTabSz="642938" rtl="0" eaLnBrk="1" fontAlgn="base" hangingPunct="1">
        <a:spcBef>
          <a:spcPct val="20000"/>
        </a:spcBef>
        <a:spcAft>
          <a:spcPct val="0"/>
        </a:spcAft>
        <a:buChar char="»"/>
        <a:defRPr sz="1400">
          <a:solidFill>
            <a:schemeClr val="tx1"/>
          </a:solidFill>
          <a:latin typeface="+mn-lt"/>
        </a:defRPr>
      </a:lvl8pPr>
      <a:lvl9pPr marL="3275013" indent="-158750" algn="l" defTabSz="642938" rtl="0" eaLnBrk="1" fontAlgn="base" hangingPunct="1">
        <a:spcBef>
          <a:spcPct val="20000"/>
        </a:spcBef>
        <a:spcAft>
          <a:spcPct val="0"/>
        </a:spcAft>
        <a:buChar char="»"/>
        <a:defRPr sz="14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3" name="Imagen 22">
            <a:extLst>
              <a:ext uri="{FF2B5EF4-FFF2-40B4-BE49-F238E27FC236}">
                <a16:creationId xmlns:a16="http://schemas.microsoft.com/office/drawing/2014/main" id="{A25EB961-88E4-4728-B314-FAFCF9B56BE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2499360"/>
            <a:ext cx="9144000" cy="1859280"/>
          </a:xfrm>
          <a:prstGeom prst="rect">
            <a:avLst/>
          </a:prstGeom>
        </p:spPr>
      </p:pic>
      <p:pic>
        <p:nvPicPr>
          <p:cNvPr id="10" name="Obraz 13" descr="Logo Politechniki ÅlÄskiej">
            <a:extLst>
              <a:ext uri="{FF2B5EF4-FFF2-40B4-BE49-F238E27FC236}">
                <a16:creationId xmlns:a16="http://schemas.microsoft.com/office/drawing/2014/main" id="{E6F63310-57AE-4CB7-ABA2-0D38297FF5C0}"/>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l="1044" r="29419"/>
          <a:stretch>
            <a:fillRect/>
          </a:stretch>
        </p:blipFill>
        <p:spPr bwMode="auto">
          <a:xfrm>
            <a:off x="539750" y="5932488"/>
            <a:ext cx="1871663"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Obraz 14">
            <a:extLst>
              <a:ext uri="{FF2B5EF4-FFF2-40B4-BE49-F238E27FC236}">
                <a16:creationId xmlns:a16="http://schemas.microsoft.com/office/drawing/2014/main" id="{9292324C-CFB2-460B-9F44-369411AFF05A}"/>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5253038" y="5805488"/>
            <a:ext cx="9747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Obraz 15">
            <a:extLst>
              <a:ext uri="{FF2B5EF4-FFF2-40B4-BE49-F238E27FC236}">
                <a16:creationId xmlns:a16="http://schemas.microsoft.com/office/drawing/2014/main" id="{4053F563-1DBE-4277-9844-25737225E5DD}"/>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l="10886" t="30379" r="9628" b="26703"/>
          <a:stretch>
            <a:fillRect/>
          </a:stretch>
        </p:blipFill>
        <p:spPr bwMode="auto">
          <a:xfrm>
            <a:off x="6958013" y="5868988"/>
            <a:ext cx="1646237"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agen 11">
            <a:extLst>
              <a:ext uri="{FF2B5EF4-FFF2-40B4-BE49-F238E27FC236}">
                <a16:creationId xmlns:a16="http://schemas.microsoft.com/office/drawing/2014/main" id="{7119E8FE-952A-43B4-AB5D-00E7AAB77D56}"/>
              </a:ext>
            </a:extLst>
          </p:cNvPr>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3070225" y="5983288"/>
            <a:ext cx="1452563"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Obraz 1">
            <a:extLst>
              <a:ext uri="{FF2B5EF4-FFF2-40B4-BE49-F238E27FC236}">
                <a16:creationId xmlns:a16="http://schemas.microsoft.com/office/drawing/2014/main" id="{4B91E131-E34F-4142-B43E-EB4BE20902F2}"/>
              </a:ext>
            </a:extLst>
          </p:cNvPr>
          <p:cNvPicPr>
            <a:picLocks noChangeAspect="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4020542" y="1605980"/>
            <a:ext cx="1102916" cy="880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Imagen 18">
            <a:extLst>
              <a:ext uri="{FF2B5EF4-FFF2-40B4-BE49-F238E27FC236}">
                <a16:creationId xmlns:a16="http://schemas.microsoft.com/office/drawing/2014/main" id="{281C17BF-4D2D-4320-886C-F959A3F3F51B}"/>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6875053" y="3789040"/>
            <a:ext cx="1812155" cy="516936"/>
          </a:xfrm>
          <a:prstGeom prst="rect">
            <a:avLst/>
          </a:prstGeom>
        </p:spPr>
      </p:pic>
    </p:spTree>
    <p:extLst>
      <p:ext uri="{BB962C8B-B14F-4D97-AF65-F5344CB8AC3E}">
        <p14:creationId xmlns:p14="http://schemas.microsoft.com/office/powerpoint/2010/main" val="2782553589"/>
      </p:ext>
    </p:extLst>
  </p:cSld>
  <p:clrMap bg1="lt1" tx1="dk1" bg2="lt2" tx2="dk2" accent1="accent1" accent2="accent2" accent3="accent3" accent4="accent4" accent5="accent5" accent6="accent6" hlink="hlink" folHlink="folHlink"/>
  <p:sldLayoutIdLst>
    <p:sldLayoutId id="214748369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5" name="Imagen 34">
            <a:extLst>
              <a:ext uri="{FF2B5EF4-FFF2-40B4-BE49-F238E27FC236}">
                <a16:creationId xmlns:a16="http://schemas.microsoft.com/office/drawing/2014/main" id="{D43AE6C3-53DE-461E-AC57-9DBAB6517CED}"/>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14055"/>
            <a:ext cx="9144000" cy="693420"/>
          </a:xfrm>
          <a:prstGeom prst="rect">
            <a:avLst/>
          </a:prstGeom>
        </p:spPr>
      </p:pic>
      <p:cxnSp>
        <p:nvCxnSpPr>
          <p:cNvPr id="2054" name="Łącznik prosty 12">
            <a:extLst>
              <a:ext uri="{FF2B5EF4-FFF2-40B4-BE49-F238E27FC236}">
                <a16:creationId xmlns:a16="http://schemas.microsoft.com/office/drawing/2014/main" id="{BDA8FF72-1F9A-4CBC-95D9-36F84D2911F7}"/>
              </a:ext>
            </a:extLst>
          </p:cNvPr>
          <p:cNvCxnSpPr>
            <a:cxnSpLocks noChangeShapeType="1"/>
          </p:cNvCxnSpPr>
          <p:nvPr userDrawn="1"/>
        </p:nvCxnSpPr>
        <p:spPr bwMode="auto">
          <a:xfrm>
            <a:off x="-49213" y="6165304"/>
            <a:ext cx="9193213" cy="0"/>
          </a:xfrm>
          <a:prstGeom prst="line">
            <a:avLst/>
          </a:prstGeom>
          <a:noFill/>
          <a:ln w="12700" algn="ctr">
            <a:solidFill>
              <a:srgbClr val="0404E6"/>
            </a:solidFill>
            <a:round/>
            <a:headEnd/>
            <a:tailEnd/>
          </a:ln>
          <a:extLst>
            <a:ext uri="{909E8E84-426E-40DD-AFC4-6F175D3DCCD1}">
              <a14:hiddenFill xmlns:a14="http://schemas.microsoft.com/office/drawing/2010/main">
                <a:noFill/>
              </a14:hiddenFill>
            </a:ext>
          </a:extLst>
        </p:spPr>
      </p:cxnSp>
      <p:pic>
        <p:nvPicPr>
          <p:cNvPr id="20" name="Imagen 19">
            <a:extLst>
              <a:ext uri="{FF2B5EF4-FFF2-40B4-BE49-F238E27FC236}">
                <a16:creationId xmlns:a16="http://schemas.microsoft.com/office/drawing/2014/main" id="{84B2078D-D761-4969-AC15-3F27511FE3FE}"/>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596336" y="260041"/>
            <a:ext cx="1235793" cy="352523"/>
          </a:xfrm>
          <a:prstGeom prst="rect">
            <a:avLst/>
          </a:prstGeom>
        </p:spPr>
      </p:pic>
      <p:grpSp>
        <p:nvGrpSpPr>
          <p:cNvPr id="27" name="Grupo 26">
            <a:extLst>
              <a:ext uri="{FF2B5EF4-FFF2-40B4-BE49-F238E27FC236}">
                <a16:creationId xmlns:a16="http://schemas.microsoft.com/office/drawing/2014/main" id="{84DE3E14-E354-4D50-B4D8-AF37FC47E772}"/>
              </a:ext>
            </a:extLst>
          </p:cNvPr>
          <p:cNvGrpSpPr/>
          <p:nvPr userDrawn="1"/>
        </p:nvGrpSpPr>
        <p:grpSpPr>
          <a:xfrm>
            <a:off x="323528" y="6309320"/>
            <a:ext cx="2664296" cy="386577"/>
            <a:chOff x="395536" y="6066170"/>
            <a:chExt cx="3468321" cy="503237"/>
          </a:xfrm>
        </p:grpSpPr>
        <p:pic>
          <p:nvPicPr>
            <p:cNvPr id="2051" name="Obraz 13" descr="Logo Politechniki ÅlÄskiej">
              <a:extLst>
                <a:ext uri="{FF2B5EF4-FFF2-40B4-BE49-F238E27FC236}">
                  <a16:creationId xmlns:a16="http://schemas.microsoft.com/office/drawing/2014/main" id="{45244FFF-A08E-4535-B2FB-082E0D4E4996}"/>
                </a:ext>
              </a:extLst>
            </p:cNvPr>
            <p:cNvPicPr>
              <a:picLocks noChangeAspect="1" noChangeArrowheads="1"/>
            </p:cNvPicPr>
            <p:nvPr userDrawn="1"/>
          </p:nvPicPr>
          <p:blipFill rotWithShape="1">
            <a:blip r:embed="rId15">
              <a:extLst>
                <a:ext uri="{28A0092B-C50C-407E-A947-70E740481C1C}">
                  <a14:useLocalDpi xmlns:a14="http://schemas.microsoft.com/office/drawing/2010/main" val="0"/>
                </a:ext>
              </a:extLst>
            </a:blip>
            <a:srcRect r="78612"/>
            <a:stretch/>
          </p:blipFill>
          <p:spPr bwMode="auto">
            <a:xfrm>
              <a:off x="395536" y="6066170"/>
              <a:ext cx="575866"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Imagen 21">
              <a:extLst>
                <a:ext uri="{FF2B5EF4-FFF2-40B4-BE49-F238E27FC236}">
                  <a16:creationId xmlns:a16="http://schemas.microsoft.com/office/drawing/2014/main" id="{135AAC17-25D0-4F3A-8A2F-2B3D2BE9F5CF}"/>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256834" y="6140748"/>
              <a:ext cx="686346" cy="354081"/>
            </a:xfrm>
            <a:prstGeom prst="rect">
              <a:avLst/>
            </a:prstGeom>
          </p:spPr>
        </p:pic>
        <p:pic>
          <p:nvPicPr>
            <p:cNvPr id="24" name="Imagen 23">
              <a:extLst>
                <a:ext uri="{FF2B5EF4-FFF2-40B4-BE49-F238E27FC236}">
                  <a16:creationId xmlns:a16="http://schemas.microsoft.com/office/drawing/2014/main" id="{7910E8F0-C8C4-4479-9403-941484277EAB}"/>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2228612" y="6081970"/>
              <a:ext cx="470833" cy="471636"/>
            </a:xfrm>
            <a:prstGeom prst="rect">
              <a:avLst/>
            </a:prstGeom>
          </p:spPr>
        </p:pic>
        <p:pic>
          <p:nvPicPr>
            <p:cNvPr id="26" name="Imagen 25">
              <a:extLst>
                <a:ext uri="{FF2B5EF4-FFF2-40B4-BE49-F238E27FC236}">
                  <a16:creationId xmlns:a16="http://schemas.microsoft.com/office/drawing/2014/main" id="{D4C56CC0-078F-4C43-8D48-D8AF64722201}"/>
                </a:ext>
              </a:extLst>
            </p:cNvPr>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2984877" y="6141605"/>
              <a:ext cx="878980" cy="352366"/>
            </a:xfrm>
            <a:prstGeom prst="rect">
              <a:avLst/>
            </a:prstGeom>
          </p:spPr>
        </p:pic>
      </p:grpSp>
      <p:sp>
        <p:nvSpPr>
          <p:cNvPr id="7" name="pole tekstowe 17">
            <a:extLst>
              <a:ext uri="{FF2B5EF4-FFF2-40B4-BE49-F238E27FC236}">
                <a16:creationId xmlns:a16="http://schemas.microsoft.com/office/drawing/2014/main" id="{E7769513-69E3-4124-9A93-139F735492EC}"/>
              </a:ext>
            </a:extLst>
          </p:cNvPr>
          <p:cNvSpPr txBox="1"/>
          <p:nvPr userDrawn="1"/>
        </p:nvSpPr>
        <p:spPr>
          <a:xfrm>
            <a:off x="251520" y="116631"/>
            <a:ext cx="2980206" cy="432049"/>
          </a:xfrm>
          <a:prstGeom prst="rect">
            <a:avLst/>
          </a:prstGeom>
          <a:noFill/>
        </p:spPr>
        <p:txBody>
          <a:bodyPr>
            <a:scene3d>
              <a:camera prst="orthographicFront"/>
              <a:lightRig rig="harsh" dir="t"/>
            </a:scene3d>
            <a:sp3d extrusionH="57150" prstMaterial="matte">
              <a:bevelT w="63500" h="12700" prst="angle"/>
              <a:contourClr>
                <a:schemeClr val="bg1">
                  <a:lumMod val="65000"/>
                </a:schemeClr>
              </a:contourClr>
            </a:sp3d>
          </a:bodyPr>
          <a:lstStyle/>
          <a:p>
            <a:pPr algn="r">
              <a:spcAft>
                <a:spcPts val="0"/>
              </a:spcAft>
              <a:defRPr/>
            </a:pPr>
            <a:r>
              <a:rPr lang="en-US" sz="900" dirty="0">
                <a:solidFill>
                  <a:schemeClr val="bg2">
                    <a:lumMod val="75000"/>
                  </a:schemeClr>
                </a:solidFill>
                <a:ea typeface="Times New Roman" panose="02020603050405020304" pitchFamily="18" charset="0"/>
              </a:rPr>
              <a:t>Development of innovative training solutions in the ﬁeld of functional evaluation aimed at updating of the curricula of health sciences schools</a:t>
            </a:r>
            <a:endParaRPr lang="pl-PL" sz="900" dirty="0">
              <a:solidFill>
                <a:schemeClr val="bg2">
                  <a:lumMod val="75000"/>
                </a:schemeClr>
              </a:solidFill>
              <a:latin typeface="Times New Roman" panose="02020603050405020304" pitchFamily="18" charset="0"/>
              <a:ea typeface="Times New Roman" panose="02020603050405020304" pitchFamily="18" charset="0"/>
            </a:endParaRPr>
          </a:p>
        </p:txBody>
      </p:sp>
      <p:cxnSp>
        <p:nvCxnSpPr>
          <p:cNvPr id="3" name="Conector recto 2">
            <a:extLst>
              <a:ext uri="{FF2B5EF4-FFF2-40B4-BE49-F238E27FC236}">
                <a16:creationId xmlns:a16="http://schemas.microsoft.com/office/drawing/2014/main" id="{9DF42E42-F554-4418-AD40-D27470710720}"/>
              </a:ext>
            </a:extLst>
          </p:cNvPr>
          <p:cNvCxnSpPr>
            <a:stCxn id="2051" idx="1"/>
          </p:cNvCxnSpPr>
          <p:nvPr userDrawn="1"/>
        </p:nvCxnSpPr>
        <p:spPr bwMode="auto">
          <a:xfrm flipV="1">
            <a:off x="323528" y="1340768"/>
            <a:ext cx="288032" cy="5161841"/>
          </a:xfrm>
          <a:prstGeom prst="line">
            <a:avLst/>
          </a:prstGeom>
          <a:noFill/>
          <a:ln w="12700" cap="flat" cmpd="sng" algn="ctr">
            <a:noFill/>
            <a:prstDash val="solid"/>
            <a:round/>
            <a:headEnd type="none" w="med" len="med"/>
            <a:tailEnd type="none" w="med" len="med"/>
          </a:ln>
          <a:effectLst/>
        </p:spPr>
      </p:cxn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ransition advClick="0" advTm="3000"/>
  <p:txStyles>
    <p:title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p:titleStyle>
    <p:body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diagramData" Target="../diagrams/data4.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17" Type="http://schemas.microsoft.com/office/2007/relationships/diagramDrawing" Target="../diagrams/drawing4.xml"/><Relationship Id="rId2" Type="http://schemas.openxmlformats.org/officeDocument/2006/relationships/notesSlide" Target="../notesSlides/notesSlide9.xml"/><Relationship Id="rId16" Type="http://schemas.openxmlformats.org/officeDocument/2006/relationships/diagramColors" Target="../diagrams/colors4.xml"/><Relationship Id="rId1" Type="http://schemas.openxmlformats.org/officeDocument/2006/relationships/slideLayout" Target="../slideLayouts/slideLayout9.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5" Type="http://schemas.openxmlformats.org/officeDocument/2006/relationships/diagramQuickStyle" Target="../diagrams/quickStyle4.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 Id="rId1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8" Type="http://schemas.openxmlformats.org/officeDocument/2006/relationships/diagramData" Target="../diagrams/data6.xml"/><Relationship Id="rId13" Type="http://schemas.openxmlformats.org/officeDocument/2006/relationships/diagramData" Target="../diagrams/data7.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17" Type="http://schemas.microsoft.com/office/2007/relationships/diagramDrawing" Target="../diagrams/drawing7.xml"/><Relationship Id="rId2" Type="http://schemas.openxmlformats.org/officeDocument/2006/relationships/notesSlide" Target="../notesSlides/notesSlide10.xml"/><Relationship Id="rId16" Type="http://schemas.openxmlformats.org/officeDocument/2006/relationships/diagramColors" Target="../diagrams/colors7.xml"/><Relationship Id="rId1" Type="http://schemas.openxmlformats.org/officeDocument/2006/relationships/slideLayout" Target="../slideLayouts/slideLayout9.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5" Type="http://schemas.openxmlformats.org/officeDocument/2006/relationships/diagramQuickStyle" Target="../diagrams/quickStyle7.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 Id="rId1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A604D054-E103-4648-B1FC-22DAD112C6D0}"/>
              </a:ext>
            </a:extLst>
          </p:cNvPr>
          <p:cNvSpPr>
            <a:spLocks noChangeArrowheads="1"/>
          </p:cNvSpPr>
          <p:nvPr/>
        </p:nvSpPr>
        <p:spPr bwMode="auto">
          <a:xfrm>
            <a:off x="971600" y="3789040"/>
            <a:ext cx="6768752" cy="144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algn="r" eaLnBrk="1" hangingPunct="1">
              <a:lnSpc>
                <a:spcPct val="90000"/>
              </a:lnSpc>
              <a:spcBef>
                <a:spcPts val="1675"/>
              </a:spcBef>
              <a:buSzPct val="171000"/>
              <a:buFont typeface="Arial" charset="0"/>
              <a:buNone/>
              <a:defRPr/>
            </a:pPr>
            <a:r>
              <a:rPr lang="es-ES" sz="2000" dirty="0">
                <a:solidFill>
                  <a:schemeClr val="accent2">
                    <a:lumMod val="75000"/>
                  </a:schemeClr>
                </a:solidFill>
                <a:latin typeface="Bradley Hand ITC" panose="03070402050302030203" pitchFamily="66" charset="0"/>
                <a:sym typeface="Arial" charset="0"/>
              </a:rPr>
              <a:t>MÓDULO DE BIOMECÁNICA: FUNDAMENTOS DE LA BIOMECÁNICA APLICADA AL SISTEMA LOCOMOTOR  </a:t>
            </a:r>
          </a:p>
          <a:p>
            <a:pPr algn="r" eaLnBrk="1" hangingPunct="1">
              <a:lnSpc>
                <a:spcPct val="90000"/>
              </a:lnSpc>
              <a:spcBef>
                <a:spcPts val="1675"/>
              </a:spcBef>
              <a:buSzPct val="171000"/>
              <a:buFont typeface="Arial" charset="0"/>
              <a:buNone/>
              <a:defRPr/>
            </a:pPr>
            <a:r>
              <a:rPr lang="es-ES" sz="2000" dirty="0">
                <a:solidFill>
                  <a:schemeClr val="accent2">
                    <a:lumMod val="75000"/>
                  </a:schemeClr>
                </a:solidFill>
                <a:latin typeface="Bradley Hand ITC" panose="03070402050302030203" pitchFamily="66" charset="0"/>
                <a:sym typeface="Arial" charset="0"/>
              </a:rPr>
              <a:t>Unidad Didáctica C: SEÑALES FISIOLÓGICAS Y PARÁMETROS MORFOMÉTRICOS</a:t>
            </a:r>
          </a:p>
        </p:txBody>
      </p:sp>
    </p:spTree>
    <p:extLst>
      <p:ext uri="{BB962C8B-B14F-4D97-AF65-F5344CB8AC3E}">
        <p14:creationId xmlns:p14="http://schemas.microsoft.com/office/powerpoint/2010/main" val="3470262893"/>
      </p:ext>
    </p:extLst>
  </p:cSld>
  <p:clrMapOvr>
    <a:masterClrMapping/>
  </p:clrMapOvr>
  <p:transition advClick="0" advTm="3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graphicFrame>
        <p:nvGraphicFramePr>
          <p:cNvPr id="19" name="Diagrama 19">
            <a:extLst>
              <a:ext uri="{FF2B5EF4-FFF2-40B4-BE49-F238E27FC236}">
                <a16:creationId xmlns:a16="http://schemas.microsoft.com/office/drawing/2014/main" id="{AFD34FA9-7987-49D2-91D9-6B612545728B}"/>
              </a:ext>
            </a:extLst>
          </p:cNvPr>
          <p:cNvGraphicFramePr/>
          <p:nvPr>
            <p:extLst>
              <p:ext uri="{D42A27DB-BD31-4B8C-83A1-F6EECF244321}">
                <p14:modId xmlns:p14="http://schemas.microsoft.com/office/powerpoint/2010/main" val="3681085724"/>
              </p:ext>
            </p:extLst>
          </p:nvPr>
        </p:nvGraphicFramePr>
        <p:xfrm>
          <a:off x="158152" y="-1519686"/>
          <a:ext cx="8827696" cy="72663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2" name="Diagrama 31">
            <a:extLst>
              <a:ext uri="{FF2B5EF4-FFF2-40B4-BE49-F238E27FC236}">
                <a16:creationId xmlns:a16="http://schemas.microsoft.com/office/drawing/2014/main" id="{E68CF638-B43E-45BE-A487-313989A38E88}"/>
              </a:ext>
            </a:extLst>
          </p:cNvPr>
          <p:cNvGraphicFramePr/>
          <p:nvPr>
            <p:extLst>
              <p:ext uri="{D42A27DB-BD31-4B8C-83A1-F6EECF244321}">
                <p14:modId xmlns:p14="http://schemas.microsoft.com/office/powerpoint/2010/main" val="2545187451"/>
              </p:ext>
            </p:extLst>
          </p:nvPr>
        </p:nvGraphicFramePr>
        <p:xfrm>
          <a:off x="920151" y="2980426"/>
          <a:ext cx="3824377" cy="329816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51" name="Diagrama 50">
            <a:extLst>
              <a:ext uri="{FF2B5EF4-FFF2-40B4-BE49-F238E27FC236}">
                <a16:creationId xmlns:a16="http://schemas.microsoft.com/office/drawing/2014/main" id="{71E6F1D5-CF82-4DC7-9E8A-4CFCD778F233}"/>
              </a:ext>
            </a:extLst>
          </p:cNvPr>
          <p:cNvGraphicFramePr/>
          <p:nvPr>
            <p:extLst>
              <p:ext uri="{D42A27DB-BD31-4B8C-83A1-F6EECF244321}">
                <p14:modId xmlns:p14="http://schemas.microsoft.com/office/powerpoint/2010/main" val="2290454092"/>
              </p:ext>
            </p:extLst>
          </p:nvPr>
        </p:nvGraphicFramePr>
        <p:xfrm>
          <a:off x="5362754" y="3512388"/>
          <a:ext cx="3062378" cy="2234242"/>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370876172"/>
      </p:ext>
    </p:extLst>
  </p:cSld>
  <p:clrMapOvr>
    <a:masterClrMapping/>
  </p:clrMapOvr>
  <p:transition advClick="0" advTm="3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graphicFrame>
        <p:nvGraphicFramePr>
          <p:cNvPr id="2" name="Diagrama 2">
            <a:extLst>
              <a:ext uri="{FF2B5EF4-FFF2-40B4-BE49-F238E27FC236}">
                <a16:creationId xmlns:a16="http://schemas.microsoft.com/office/drawing/2014/main" id="{B1A4704B-A90B-47C9-BD6A-A20C7D2E0928}"/>
              </a:ext>
            </a:extLst>
          </p:cNvPr>
          <p:cNvGraphicFramePr/>
          <p:nvPr>
            <p:extLst>
              <p:ext uri="{D42A27DB-BD31-4B8C-83A1-F6EECF244321}">
                <p14:modId xmlns:p14="http://schemas.microsoft.com/office/powerpoint/2010/main" val="2835169631"/>
              </p:ext>
            </p:extLst>
          </p:nvPr>
        </p:nvGraphicFramePr>
        <p:xfrm>
          <a:off x="1035170" y="-1073988"/>
          <a:ext cx="6800490" cy="60154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458" name="Diagrama 7458">
            <a:extLst>
              <a:ext uri="{FF2B5EF4-FFF2-40B4-BE49-F238E27FC236}">
                <a16:creationId xmlns:a16="http://schemas.microsoft.com/office/drawing/2014/main" id="{AB1A3C4D-E1BE-42F1-AD2E-14F5D6298E3F}"/>
              </a:ext>
            </a:extLst>
          </p:cNvPr>
          <p:cNvGraphicFramePr/>
          <p:nvPr>
            <p:extLst>
              <p:ext uri="{D42A27DB-BD31-4B8C-83A1-F6EECF244321}">
                <p14:modId xmlns:p14="http://schemas.microsoft.com/office/powerpoint/2010/main" val="1816888456"/>
              </p:ext>
            </p:extLst>
          </p:nvPr>
        </p:nvGraphicFramePr>
        <p:xfrm>
          <a:off x="1739661" y="3426125"/>
          <a:ext cx="2199737" cy="186043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7741" name="Diagrama 7741">
            <a:extLst>
              <a:ext uri="{FF2B5EF4-FFF2-40B4-BE49-F238E27FC236}">
                <a16:creationId xmlns:a16="http://schemas.microsoft.com/office/drawing/2014/main" id="{1F23FF02-F3FB-4E59-BD29-439B7DBBD12D}"/>
              </a:ext>
            </a:extLst>
          </p:cNvPr>
          <p:cNvGraphicFramePr/>
          <p:nvPr>
            <p:extLst>
              <p:ext uri="{D42A27DB-BD31-4B8C-83A1-F6EECF244321}">
                <p14:modId xmlns:p14="http://schemas.microsoft.com/office/powerpoint/2010/main" val="2167712388"/>
              </p:ext>
            </p:extLst>
          </p:nvPr>
        </p:nvGraphicFramePr>
        <p:xfrm>
          <a:off x="5334000" y="3426125"/>
          <a:ext cx="2070340" cy="1860431"/>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3787045100"/>
      </p:ext>
    </p:extLst>
  </p:cSld>
  <p:clrMapOvr>
    <a:masterClrMapping/>
  </p:clrMapOvr>
  <p:transition advClick="0" advTm="3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9" name="Prostokąt 2">
            <a:extLst>
              <a:ext uri="{FF2B5EF4-FFF2-40B4-BE49-F238E27FC236}">
                <a16:creationId xmlns:a16="http://schemas.microsoft.com/office/drawing/2014/main" id="{59B235CB-7FA0-4CDC-B9D4-C6225983BB2F}"/>
              </a:ext>
            </a:extLst>
          </p:cNvPr>
          <p:cNvSpPr/>
          <p:nvPr/>
        </p:nvSpPr>
        <p:spPr>
          <a:xfrm>
            <a:off x="179512" y="991777"/>
            <a:ext cx="8784976" cy="1015663"/>
          </a:xfrm>
          <a:prstGeom prst="rect">
            <a:avLst/>
          </a:prstGeom>
        </p:spPr>
        <p:txBody>
          <a:bodyPr wrap="square">
            <a:spAutoFit/>
          </a:bodyPr>
          <a:lstStyle/>
          <a:p>
            <a:pPr algn="ctr">
              <a:defRPr/>
            </a:pPr>
            <a:r>
              <a:rPr lang="es-ES" sz="2000" dirty="0">
                <a:solidFill>
                  <a:schemeClr val="accent2"/>
                </a:solidFill>
              </a:rPr>
              <a:t>Signos fisiológicos: integración de alta tecnología de grabaciones de bioseñales multimodales en redes de sensores corporales implementadas en dispositivos portátiles "inteligentes</a:t>
            </a:r>
            <a:r>
              <a:rPr lang="en-GB" sz="2000" dirty="0">
                <a:solidFill>
                  <a:schemeClr val="accent2">
                    <a:lumMod val="75000"/>
                  </a:schemeClr>
                </a:solidFill>
              </a:rPr>
              <a:t>   </a:t>
            </a:r>
          </a:p>
        </p:txBody>
      </p:sp>
      <p:sp>
        <p:nvSpPr>
          <p:cNvPr id="10" name="Prostokąt 3">
            <a:extLst>
              <a:ext uri="{FF2B5EF4-FFF2-40B4-BE49-F238E27FC236}">
                <a16:creationId xmlns:a16="http://schemas.microsoft.com/office/drawing/2014/main" id="{C090D439-4F5E-42CF-8988-E343969A9264}"/>
              </a:ext>
            </a:extLst>
          </p:cNvPr>
          <p:cNvSpPr/>
          <p:nvPr/>
        </p:nvSpPr>
        <p:spPr>
          <a:xfrm>
            <a:off x="395536" y="2532960"/>
            <a:ext cx="8352928" cy="3139321"/>
          </a:xfrm>
          <a:prstGeom prst="rect">
            <a:avLst/>
          </a:prstGeom>
        </p:spPr>
        <p:txBody>
          <a:bodyPr wrap="square">
            <a:spAutoFit/>
          </a:bodyPr>
          <a:lstStyle/>
          <a:p>
            <a:pPr algn="just"/>
            <a:r>
              <a:rPr lang="es-ES" sz="1800" b="0" dirty="0">
                <a:solidFill>
                  <a:schemeClr val="accent2"/>
                </a:solidFill>
              </a:rPr>
              <a:t>Todos los signos biológicos mencionados se pueden registrar utilizando sistemas de adquisición de datos multimodales y multicanal y sistemas de procesamiento y análisis adicionales, para obtener parámetros e indicadores que permitan estimar un valor múltiple ponderado y acumulativo. </a:t>
            </a:r>
          </a:p>
          <a:p>
            <a:pPr algn="ctr"/>
            <a:endParaRPr lang="es-ES" sz="1800" dirty="0">
              <a:solidFill>
                <a:schemeClr val="accent2"/>
              </a:solidFill>
            </a:endParaRPr>
          </a:p>
          <a:p>
            <a:pPr algn="ctr"/>
            <a:r>
              <a:rPr lang="es-ES" sz="1800" dirty="0">
                <a:solidFill>
                  <a:schemeClr val="accent2"/>
                </a:solidFill>
              </a:rPr>
              <a:t>Indicador de características del estado del paciente para evaluar su homeostasis o bienestar.</a:t>
            </a:r>
          </a:p>
          <a:p>
            <a:pPr algn="just"/>
            <a:endParaRPr lang="es-ES" sz="1800" dirty="0">
              <a:solidFill>
                <a:schemeClr val="accent2"/>
              </a:solidFill>
            </a:endParaRPr>
          </a:p>
          <a:p>
            <a:pPr algn="just"/>
            <a:r>
              <a:rPr lang="es-ES" sz="1800" b="0" dirty="0">
                <a:solidFill>
                  <a:schemeClr val="accent2"/>
                </a:solidFill>
              </a:rPr>
              <a:t>Ejemplos de equipos portátiles: relojes inteligentes y teléfonos móviles modernos.  </a:t>
            </a:r>
          </a:p>
          <a:p>
            <a:pPr algn="ctr"/>
            <a:endParaRPr lang="es-ES" sz="1800" dirty="0">
              <a:solidFill>
                <a:schemeClr val="accent2"/>
              </a:solidFill>
            </a:endParaRPr>
          </a:p>
        </p:txBody>
      </p:sp>
    </p:spTree>
    <p:extLst>
      <p:ext uri="{BB962C8B-B14F-4D97-AF65-F5344CB8AC3E}">
        <p14:creationId xmlns:p14="http://schemas.microsoft.com/office/powerpoint/2010/main" val="3806077413"/>
      </p:ext>
    </p:extLst>
  </p:cSld>
  <p:clrMapOvr>
    <a:masterClrMapping/>
  </p:clrMapOvr>
  <p:transition advClick="0" advTm="3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9" name="Prostokąt 2">
            <a:extLst>
              <a:ext uri="{FF2B5EF4-FFF2-40B4-BE49-F238E27FC236}">
                <a16:creationId xmlns:a16="http://schemas.microsoft.com/office/drawing/2014/main" id="{59B235CB-7FA0-4CDC-B9D4-C6225983BB2F}"/>
              </a:ext>
            </a:extLst>
          </p:cNvPr>
          <p:cNvSpPr/>
          <p:nvPr/>
        </p:nvSpPr>
        <p:spPr>
          <a:xfrm>
            <a:off x="179512" y="991777"/>
            <a:ext cx="8784976" cy="1015663"/>
          </a:xfrm>
          <a:prstGeom prst="rect">
            <a:avLst/>
          </a:prstGeom>
        </p:spPr>
        <p:txBody>
          <a:bodyPr wrap="square">
            <a:spAutoFit/>
          </a:bodyPr>
          <a:lstStyle/>
          <a:p>
            <a:pPr algn="ctr">
              <a:defRPr/>
            </a:pPr>
            <a:r>
              <a:rPr lang="es-ES" sz="2000" dirty="0">
                <a:solidFill>
                  <a:schemeClr val="accent2"/>
                </a:solidFill>
              </a:rPr>
              <a:t>Signos fisiológicos: integración de alta tecnología de grabaciones de bioseñales multimodales en redes de sensores corporales implementadas en dispositivos portátiles "inteligentes</a:t>
            </a:r>
            <a:r>
              <a:rPr lang="en-GB" sz="2000" dirty="0">
                <a:solidFill>
                  <a:schemeClr val="accent2">
                    <a:lumMod val="75000"/>
                  </a:schemeClr>
                </a:solidFill>
              </a:rPr>
              <a:t>   </a:t>
            </a:r>
          </a:p>
        </p:txBody>
      </p:sp>
      <p:sp>
        <p:nvSpPr>
          <p:cNvPr id="10" name="Prostokąt 3">
            <a:extLst>
              <a:ext uri="{FF2B5EF4-FFF2-40B4-BE49-F238E27FC236}">
                <a16:creationId xmlns:a16="http://schemas.microsoft.com/office/drawing/2014/main" id="{C090D439-4F5E-42CF-8988-E343969A9264}"/>
              </a:ext>
            </a:extLst>
          </p:cNvPr>
          <p:cNvSpPr/>
          <p:nvPr/>
        </p:nvSpPr>
        <p:spPr>
          <a:xfrm>
            <a:off x="395536" y="2532960"/>
            <a:ext cx="8352928" cy="2585323"/>
          </a:xfrm>
          <a:prstGeom prst="rect">
            <a:avLst/>
          </a:prstGeom>
        </p:spPr>
        <p:txBody>
          <a:bodyPr wrap="square">
            <a:spAutoFit/>
          </a:bodyPr>
          <a:lstStyle/>
          <a:p>
            <a:pPr algn="just"/>
            <a:r>
              <a:rPr lang="es-ES" sz="1800" b="0" dirty="0">
                <a:solidFill>
                  <a:schemeClr val="accent2"/>
                </a:solidFill>
              </a:rPr>
              <a:t>La homeostasis se refiere a condiciones de funcionamiento estables en el entorno interno (en la sangre y el líquido intersticial). Así es como el cuerpo humano mantiene un entorno interno bastante constante a pesar de las condiciones externas cambiantes. </a:t>
            </a:r>
          </a:p>
          <a:p>
            <a:pPr algn="just"/>
            <a:r>
              <a:rPr lang="es-ES" sz="1800" b="0" dirty="0">
                <a:solidFill>
                  <a:schemeClr val="accent2"/>
                </a:solidFill>
              </a:rPr>
              <a:t>Es provocada por actividades coordinadas de células, tejidos, órganos y sistemas de órganos.</a:t>
            </a:r>
          </a:p>
          <a:p>
            <a:pPr algn="just"/>
            <a:r>
              <a:rPr lang="es-ES" sz="1800" b="0" dirty="0">
                <a:solidFill>
                  <a:schemeClr val="accent2"/>
                </a:solidFill>
              </a:rPr>
              <a:t>Todas las mediciones de bioseñales mencionadas son comúnmente accesibles, no costosas y relativamente fáciles de usar y no requieren ningún equipo complejo. </a:t>
            </a:r>
            <a:endParaRPr lang="es-ES" sz="1600" b="0" dirty="0">
              <a:solidFill>
                <a:schemeClr val="accent2"/>
              </a:solidFill>
            </a:endParaRPr>
          </a:p>
        </p:txBody>
      </p:sp>
    </p:spTree>
    <p:extLst>
      <p:ext uri="{BB962C8B-B14F-4D97-AF65-F5344CB8AC3E}">
        <p14:creationId xmlns:p14="http://schemas.microsoft.com/office/powerpoint/2010/main" val="819188597"/>
      </p:ext>
    </p:extLst>
  </p:cSld>
  <p:clrMapOvr>
    <a:masterClrMapping/>
  </p:clrMapOvr>
  <p:transition advClick="0" advTm="3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9" name="Prostokąt 2">
            <a:extLst>
              <a:ext uri="{FF2B5EF4-FFF2-40B4-BE49-F238E27FC236}">
                <a16:creationId xmlns:a16="http://schemas.microsoft.com/office/drawing/2014/main" id="{59B235CB-7FA0-4CDC-B9D4-C6225983BB2F}"/>
              </a:ext>
            </a:extLst>
          </p:cNvPr>
          <p:cNvSpPr/>
          <p:nvPr/>
        </p:nvSpPr>
        <p:spPr>
          <a:xfrm>
            <a:off x="179512" y="991777"/>
            <a:ext cx="8784976" cy="707886"/>
          </a:xfrm>
          <a:prstGeom prst="rect">
            <a:avLst/>
          </a:prstGeom>
        </p:spPr>
        <p:txBody>
          <a:bodyPr wrap="square">
            <a:spAutoFit/>
          </a:bodyPr>
          <a:lstStyle/>
          <a:p>
            <a:pPr algn="ctr"/>
            <a:r>
              <a:rPr lang="es-ES" sz="2000" dirty="0">
                <a:solidFill>
                  <a:schemeClr val="accent2"/>
                </a:solidFill>
              </a:rPr>
              <a:t>Monitoreo de signos fisiológicos mediante modernas redes de sensores portátiles</a:t>
            </a:r>
          </a:p>
        </p:txBody>
      </p:sp>
      <p:sp>
        <p:nvSpPr>
          <p:cNvPr id="11" name="19 CuadroTexto">
            <a:extLst>
              <a:ext uri="{FF2B5EF4-FFF2-40B4-BE49-F238E27FC236}">
                <a16:creationId xmlns:a16="http://schemas.microsoft.com/office/drawing/2014/main" id="{5DFF2225-21BC-472A-95A7-EC7DEC528B47}"/>
              </a:ext>
            </a:extLst>
          </p:cNvPr>
          <p:cNvSpPr txBox="1"/>
          <p:nvPr/>
        </p:nvSpPr>
        <p:spPr>
          <a:xfrm>
            <a:off x="467544" y="1844824"/>
            <a:ext cx="8280920" cy="1107996"/>
          </a:xfrm>
          <a:prstGeom prst="rect">
            <a:avLst/>
          </a:prstGeom>
          <a:noFill/>
        </p:spPr>
        <p:txBody>
          <a:bodyPr wrap="square" rtlCol="0">
            <a:spAutoFit/>
          </a:bodyPr>
          <a:lstStyle/>
          <a:p>
            <a:pPr algn="just"/>
            <a:r>
              <a:rPr lang="es-ES" sz="1600" b="0" dirty="0">
                <a:solidFill>
                  <a:schemeClr val="accent2"/>
                </a:solidFill>
              </a:rPr>
              <a:t>La tecnología de detección portátil es una categoría de dispositivos tecnológicos que usan los sujetos que permiten un monitoreo fisiológico continuo con una intervención manual reducida y a bajo costo.</a:t>
            </a:r>
          </a:p>
          <a:p>
            <a:pPr algn="just"/>
            <a:endParaRPr lang="es-ES" sz="1800" dirty="0">
              <a:solidFill>
                <a:schemeClr val="accent2"/>
              </a:solidFill>
            </a:endParaRPr>
          </a:p>
        </p:txBody>
      </p:sp>
      <p:sp>
        <p:nvSpPr>
          <p:cNvPr id="12" name="19 CuadroTexto">
            <a:extLst>
              <a:ext uri="{FF2B5EF4-FFF2-40B4-BE49-F238E27FC236}">
                <a16:creationId xmlns:a16="http://schemas.microsoft.com/office/drawing/2014/main" id="{61B390DC-9645-44B2-949D-7B0E92B98F1F}"/>
              </a:ext>
            </a:extLst>
          </p:cNvPr>
          <p:cNvSpPr txBox="1"/>
          <p:nvPr/>
        </p:nvSpPr>
        <p:spPr>
          <a:xfrm>
            <a:off x="444972" y="2852936"/>
            <a:ext cx="3838996" cy="2800767"/>
          </a:xfrm>
          <a:prstGeom prst="rect">
            <a:avLst/>
          </a:prstGeom>
          <a:noFill/>
        </p:spPr>
        <p:txBody>
          <a:bodyPr wrap="square" rtlCol="0">
            <a:spAutoFit/>
          </a:bodyPr>
          <a:lstStyle/>
          <a:p>
            <a:pPr algn="just"/>
            <a:r>
              <a:rPr lang="es-ES" sz="1600" b="0" dirty="0">
                <a:solidFill>
                  <a:schemeClr val="accent2"/>
                </a:solidFill>
              </a:rPr>
              <a:t>Los sensores portátiles relacionados con la cuantificación del movimiento permiten cambiar la evaluación clínica de la disfunción motora de los métodos subjetivos actuales aplicados en algunas escalas de calificación a medidas cuantificables y precisas y para proporcionar medidas cuantificadas a largo plazo que monitorean la condición del paciente y la progresión motora general.</a:t>
            </a:r>
          </a:p>
        </p:txBody>
      </p:sp>
      <p:pic>
        <p:nvPicPr>
          <p:cNvPr id="13" name="Picture 2" descr="Frontiers | A Critical Review of Consumer Wearables, Mobile Applications,  and Equipment for Providing Biofeedback, Monitoring Stress, and Sleep in  Physically Active Populations | Physiology">
            <a:extLst>
              <a:ext uri="{FF2B5EF4-FFF2-40B4-BE49-F238E27FC236}">
                <a16:creationId xmlns:a16="http://schemas.microsoft.com/office/drawing/2014/main" id="{37CEEA21-E740-45D3-B79B-05FF79FA560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 r="-970"/>
          <a:stretch/>
        </p:blipFill>
        <p:spPr bwMode="auto">
          <a:xfrm>
            <a:off x="4627592" y="2691439"/>
            <a:ext cx="4193361" cy="34018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270095"/>
      </p:ext>
    </p:extLst>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C7D1B3D3-71D3-4962-8240-08C352B7CFA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12291" name="Rectangle 2">
            <a:extLst>
              <a:ext uri="{FF2B5EF4-FFF2-40B4-BE49-F238E27FC236}">
                <a16:creationId xmlns:a16="http://schemas.microsoft.com/office/drawing/2014/main" id="{5ED94CB1-EE5B-4BBF-B739-F9CBAC6A12F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12292" name="Rectangle 2">
            <a:extLst>
              <a:ext uri="{FF2B5EF4-FFF2-40B4-BE49-F238E27FC236}">
                <a16:creationId xmlns:a16="http://schemas.microsoft.com/office/drawing/2014/main" id="{7421CA43-92A0-4ADA-A01D-159FD0F6EEF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12293" name="Rectangle 2">
            <a:extLst>
              <a:ext uri="{FF2B5EF4-FFF2-40B4-BE49-F238E27FC236}">
                <a16:creationId xmlns:a16="http://schemas.microsoft.com/office/drawing/2014/main" id="{CEC601AE-A53C-46DB-B2C5-78E9BA33857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12294" name="Rectangle 4">
            <a:extLst>
              <a:ext uri="{FF2B5EF4-FFF2-40B4-BE49-F238E27FC236}">
                <a16:creationId xmlns:a16="http://schemas.microsoft.com/office/drawing/2014/main" id="{5141D939-8CFE-4468-AE0D-2008D56367B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2" name="Prostokąt 1">
            <a:extLst>
              <a:ext uri="{FF2B5EF4-FFF2-40B4-BE49-F238E27FC236}">
                <a16:creationId xmlns:a16="http://schemas.microsoft.com/office/drawing/2014/main" id="{28B9937F-6FB0-4170-A270-96E0A5C60740}"/>
              </a:ext>
            </a:extLst>
          </p:cNvPr>
          <p:cNvSpPr/>
          <p:nvPr/>
        </p:nvSpPr>
        <p:spPr>
          <a:xfrm>
            <a:off x="468510" y="1268760"/>
            <a:ext cx="8135938" cy="430887"/>
          </a:xfrm>
          <a:prstGeom prst="rect">
            <a:avLst/>
          </a:prstGeom>
        </p:spPr>
        <p:txBody>
          <a:bodyPr>
            <a:spAutoFit/>
          </a:bodyPr>
          <a:lstStyle/>
          <a:p>
            <a:pPr algn="ctr">
              <a:defRPr/>
            </a:pPr>
            <a:r>
              <a:rPr lang="es-ES" sz="2200" dirty="0">
                <a:solidFill>
                  <a:schemeClr val="accent2">
                    <a:lumMod val="75000"/>
                  </a:schemeClr>
                </a:solidFill>
              </a:rPr>
              <a:t>Conclusiones</a:t>
            </a:r>
            <a:endParaRPr lang="en-US" sz="2200" b="0" dirty="0">
              <a:solidFill>
                <a:schemeClr val="accent2">
                  <a:lumMod val="75000"/>
                </a:schemeClr>
              </a:solidFill>
            </a:endParaRPr>
          </a:p>
        </p:txBody>
      </p:sp>
      <p:sp>
        <p:nvSpPr>
          <p:cNvPr id="4" name="Prostokąt 3">
            <a:extLst>
              <a:ext uri="{FF2B5EF4-FFF2-40B4-BE49-F238E27FC236}">
                <a16:creationId xmlns:a16="http://schemas.microsoft.com/office/drawing/2014/main" id="{6F1E17A5-99A2-450F-AC97-BC84B3D4606F}"/>
              </a:ext>
            </a:extLst>
          </p:cNvPr>
          <p:cNvSpPr/>
          <p:nvPr/>
        </p:nvSpPr>
        <p:spPr>
          <a:xfrm>
            <a:off x="467544" y="2060848"/>
            <a:ext cx="8135938" cy="3477875"/>
          </a:xfrm>
          <a:prstGeom prst="rect">
            <a:avLst/>
          </a:prstGeom>
        </p:spPr>
        <p:txBody>
          <a:bodyPr wrap="square">
            <a:spAutoFit/>
          </a:bodyPr>
          <a:lstStyle/>
          <a:p>
            <a:pPr marL="457200" indent="-457200" algn="just">
              <a:buFont typeface="Wingdings" panose="05000000000000000000" pitchFamily="2" charset="2"/>
              <a:buChar char="Ø"/>
              <a:defRPr/>
            </a:pPr>
            <a:r>
              <a:rPr lang="es-ES" sz="2000" b="0" dirty="0">
                <a:solidFill>
                  <a:schemeClr val="accent2">
                    <a:lumMod val="75000"/>
                  </a:schemeClr>
                </a:solidFill>
              </a:rPr>
              <a:t>Tanto los signos morfométricos y antropométricos como los fisiológicos, registrados de forma no invasiva mediante sistemas de registro de bioseñales multimodales, llevan información muy importante sobre el funcionamiento de los sistemas y órganos internos humanos.</a:t>
            </a:r>
          </a:p>
          <a:p>
            <a:pPr marL="457200" indent="-457200" algn="just">
              <a:buFont typeface="Wingdings" panose="05000000000000000000" pitchFamily="2" charset="2"/>
              <a:buChar char="Ø"/>
              <a:defRPr/>
            </a:pPr>
            <a:endParaRPr lang="es-ES" sz="2000" b="0" dirty="0">
              <a:solidFill>
                <a:schemeClr val="accent2">
                  <a:lumMod val="75000"/>
                </a:schemeClr>
              </a:solidFill>
            </a:endParaRPr>
          </a:p>
          <a:p>
            <a:pPr marL="457200" indent="-457200" algn="just">
              <a:buFont typeface="Wingdings" panose="05000000000000000000" pitchFamily="2" charset="2"/>
              <a:buChar char="Ø"/>
              <a:defRPr/>
            </a:pPr>
            <a:r>
              <a:rPr lang="es-ES" sz="2000" b="0" dirty="0">
                <a:solidFill>
                  <a:schemeClr val="accent2">
                    <a:lumMod val="75000"/>
                  </a:schemeClr>
                </a:solidFill>
              </a:rPr>
              <a:t>Los conjuntos combinados de parámetros antropométricos y fisiológicos se utilizan cada vez más, tanto en las unidades de salud como en el uso diario para respaldar el diagnóstico, el tratamiento y, lo que es importante también, el estilo de vida "saludable" supervisado por redes de sensores corporales. </a:t>
            </a:r>
          </a:p>
        </p:txBody>
      </p:sp>
    </p:spTree>
    <p:extLst>
      <p:ext uri="{BB962C8B-B14F-4D97-AF65-F5344CB8AC3E}">
        <p14:creationId xmlns:p14="http://schemas.microsoft.com/office/powerpoint/2010/main" val="1888016639"/>
      </p:ext>
    </p:extLst>
  </p:cSld>
  <p:clrMapOvr>
    <a:masterClrMapping/>
  </p:clrMapOvr>
  <p:transition advClick="0" advTm="300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43D39BF-8C73-470E-AD76-38798680067D}"/>
              </a:ext>
            </a:extLst>
          </p:cNvPr>
          <p:cNvSpPr txBox="1"/>
          <p:nvPr/>
        </p:nvSpPr>
        <p:spPr>
          <a:xfrm>
            <a:off x="325150" y="4707141"/>
            <a:ext cx="8493700" cy="954107"/>
          </a:xfrm>
          <a:prstGeom prst="rect">
            <a:avLst/>
          </a:prstGeom>
          <a:noFill/>
        </p:spPr>
        <p:txBody>
          <a:bodyPr wrap="square" rtlCol="0">
            <a:spAutoFit/>
          </a:bodyPr>
          <a:lstStyle>
            <a:defPPr>
              <a:defRPr lang="en-US"/>
            </a:defPPr>
            <a:lvl1pPr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1pPr>
            <a:lvl2pPr marL="4572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2pPr>
            <a:lvl3pPr marL="9144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3pPr>
            <a:lvl4pPr marL="13716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4pPr>
            <a:lvl5pPr marL="18288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5pPr>
            <a:lvl6pPr marL="22860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6pPr>
            <a:lvl7pPr marL="27432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7pPr>
            <a:lvl8pPr marL="32004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8pPr>
            <a:lvl9pPr marL="36576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es-ES" sz="1400" b="0" i="0" u="none" strike="noStrike" kern="1200" cap="none" spc="0" normalizeH="0" baseline="0" noProof="0" dirty="0">
                <a:ln>
                  <a:noFill/>
                </a:ln>
                <a:solidFill>
                  <a:srgbClr val="262673"/>
                </a:solidFill>
                <a:effectLst/>
                <a:uLnTx/>
                <a:uFillTx/>
                <a:latin typeface="Verdana" panose="020B0604030504040204" pitchFamily="34" charset="0"/>
                <a:ea typeface="+mn-ea"/>
                <a:cs typeface="Arial" panose="020B0604020202020204" pitchFamily="34" charset="0"/>
                <a:sym typeface="Arial" panose="020B0604020202020204" pitchFamily="34" charset="0"/>
              </a:rPr>
              <a:t>El apoyo de la Comisión Europea para la producción de esta publicación no constituye una aprobación del contenido, el cual refleja únicamente las opiniones de los autores, y la Comisión no se hace responsable del uso que pueda hacerse de la información contenida en la misma. </a:t>
            </a:r>
            <a:r>
              <a:rPr kumimoji="0" lang="es-ES" sz="14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sym typeface="Arial" panose="020B0604020202020204" pitchFamily="34" charset="0"/>
              </a:rPr>
              <a:t>	</a:t>
            </a:r>
          </a:p>
        </p:txBody>
      </p:sp>
    </p:spTree>
    <p:extLst>
      <p:ext uri="{BB962C8B-B14F-4D97-AF65-F5344CB8AC3E}">
        <p14:creationId xmlns:p14="http://schemas.microsoft.com/office/powerpoint/2010/main" val="3405268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3" name="Prostokąt 2">
            <a:extLst>
              <a:ext uri="{FF2B5EF4-FFF2-40B4-BE49-F238E27FC236}">
                <a16:creationId xmlns:a16="http://schemas.microsoft.com/office/drawing/2014/main" id="{92768D14-14A1-4F58-8822-84675ACBCFBF}"/>
              </a:ext>
            </a:extLst>
          </p:cNvPr>
          <p:cNvSpPr/>
          <p:nvPr/>
        </p:nvSpPr>
        <p:spPr>
          <a:xfrm>
            <a:off x="0" y="991777"/>
            <a:ext cx="9144000" cy="1169551"/>
          </a:xfrm>
          <a:prstGeom prst="rect">
            <a:avLst/>
          </a:prstGeom>
        </p:spPr>
        <p:txBody>
          <a:bodyPr wrap="square">
            <a:spAutoFit/>
          </a:bodyPr>
          <a:lstStyle/>
          <a:p>
            <a:pPr algn="ctr">
              <a:defRPr/>
            </a:pPr>
            <a:r>
              <a:rPr lang="es-ES" sz="2400" dirty="0">
                <a:solidFill>
                  <a:schemeClr val="accent2"/>
                </a:solidFill>
              </a:rPr>
              <a:t>Relevancia diagnóstica y terapéutica de los parámetros morfométricos</a:t>
            </a:r>
          </a:p>
          <a:p>
            <a:pPr algn="ctr">
              <a:defRPr/>
            </a:pPr>
            <a:r>
              <a:rPr lang="en-GB" sz="2200" dirty="0">
                <a:solidFill>
                  <a:schemeClr val="accent2">
                    <a:lumMod val="75000"/>
                  </a:schemeClr>
                </a:solidFill>
              </a:rPr>
              <a:t>   </a:t>
            </a:r>
          </a:p>
        </p:txBody>
      </p:sp>
      <p:sp>
        <p:nvSpPr>
          <p:cNvPr id="4" name="Prostokąt 3">
            <a:extLst>
              <a:ext uri="{FF2B5EF4-FFF2-40B4-BE49-F238E27FC236}">
                <a16:creationId xmlns:a16="http://schemas.microsoft.com/office/drawing/2014/main" id="{A409F600-4EC1-4DC2-BCAD-9A240DB36DE1}"/>
              </a:ext>
            </a:extLst>
          </p:cNvPr>
          <p:cNvSpPr/>
          <p:nvPr/>
        </p:nvSpPr>
        <p:spPr>
          <a:xfrm>
            <a:off x="395536" y="2163131"/>
            <a:ext cx="8352928" cy="3416320"/>
          </a:xfrm>
          <a:prstGeom prst="rect">
            <a:avLst/>
          </a:prstGeom>
        </p:spPr>
        <p:txBody>
          <a:bodyPr wrap="square">
            <a:spAutoFit/>
          </a:bodyPr>
          <a:lstStyle/>
          <a:p>
            <a:pPr algn="just"/>
            <a:r>
              <a:rPr lang="es-ES" sz="1800" i="1" dirty="0">
                <a:solidFill>
                  <a:schemeClr val="accent2"/>
                </a:solidFill>
              </a:rPr>
              <a:t>Los parámetros morfométricos y antropométricos </a:t>
            </a:r>
            <a:r>
              <a:rPr lang="es-ES" sz="1800" b="0" dirty="0">
                <a:solidFill>
                  <a:schemeClr val="accent2"/>
                </a:solidFill>
              </a:rPr>
              <a:t>son una serie de medidas cuantitativas del tejido muscular, óseo y adiposo que se utilizan para evaluar la composición del cuerpo. Los elementos centrales de la antropometría son la altura, el peso, el índice de masa corporal (IMC), la circunferencia del cuerpo (cintura, cadera y extremidades) y el grosor de los pliegues cutáneos.</a:t>
            </a:r>
          </a:p>
          <a:p>
            <a:pPr algn="just"/>
            <a:endParaRPr lang="es-ES" sz="1800" b="0" dirty="0">
              <a:solidFill>
                <a:schemeClr val="accent2"/>
              </a:solidFill>
            </a:endParaRPr>
          </a:p>
          <a:p>
            <a:pPr algn="just"/>
            <a:r>
              <a:rPr lang="es-ES" sz="1800" b="0" dirty="0">
                <a:solidFill>
                  <a:schemeClr val="accent2"/>
                </a:solidFill>
              </a:rPr>
              <a:t>Estas medidas son importantes porque representan criterios de diagnóstico para la obesidad, lo que aumenta significativamente el riesgo de enfermedades como enfermedades cardiovasculares, hipertensión, diabetes mellitus y muchas más. Tiene mayor utilidad como medida del estado nutricional en niños y mujeres embarazadas. Además, las mediciones antropométricas se pueden utilizar como base para la aptitud física y para medir el progreso de la aptitud.</a:t>
            </a:r>
          </a:p>
        </p:txBody>
      </p:sp>
    </p:spTree>
    <p:extLst>
      <p:ext uri="{BB962C8B-B14F-4D97-AF65-F5344CB8AC3E}">
        <p14:creationId xmlns:p14="http://schemas.microsoft.com/office/powerpoint/2010/main" val="3239279446"/>
      </p:ext>
    </p:extLst>
  </p:cSld>
  <p:clrMapOvr>
    <a:masterClrMapping/>
  </p:clrMapOvr>
  <p:transition advClick="0" advTm="3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9" name="Prostokąt 2">
            <a:extLst>
              <a:ext uri="{FF2B5EF4-FFF2-40B4-BE49-F238E27FC236}">
                <a16:creationId xmlns:a16="http://schemas.microsoft.com/office/drawing/2014/main" id="{59B235CB-7FA0-4CDC-B9D4-C6225983BB2F}"/>
              </a:ext>
            </a:extLst>
          </p:cNvPr>
          <p:cNvSpPr/>
          <p:nvPr/>
        </p:nvSpPr>
        <p:spPr>
          <a:xfrm>
            <a:off x="0" y="991777"/>
            <a:ext cx="9144000" cy="1169551"/>
          </a:xfrm>
          <a:prstGeom prst="rect">
            <a:avLst/>
          </a:prstGeom>
        </p:spPr>
        <p:txBody>
          <a:bodyPr wrap="square">
            <a:spAutoFit/>
          </a:bodyPr>
          <a:lstStyle/>
          <a:p>
            <a:pPr algn="ctr">
              <a:defRPr/>
            </a:pPr>
            <a:r>
              <a:rPr lang="es-ES" sz="2400" dirty="0">
                <a:solidFill>
                  <a:schemeClr val="accent2"/>
                </a:solidFill>
              </a:rPr>
              <a:t>Relevancia diagnóstica y terapéutica de los parámetros morfométricos</a:t>
            </a:r>
          </a:p>
          <a:p>
            <a:pPr algn="ctr">
              <a:defRPr/>
            </a:pPr>
            <a:r>
              <a:rPr lang="en-GB" sz="2200" dirty="0">
                <a:solidFill>
                  <a:schemeClr val="accent2">
                    <a:lumMod val="75000"/>
                  </a:schemeClr>
                </a:solidFill>
              </a:rPr>
              <a:t>   </a:t>
            </a:r>
          </a:p>
        </p:txBody>
      </p:sp>
      <p:sp>
        <p:nvSpPr>
          <p:cNvPr id="10" name="Prostokąt 3">
            <a:extLst>
              <a:ext uri="{FF2B5EF4-FFF2-40B4-BE49-F238E27FC236}">
                <a16:creationId xmlns:a16="http://schemas.microsoft.com/office/drawing/2014/main" id="{C090D439-4F5E-42CF-8988-E343969A9264}"/>
              </a:ext>
            </a:extLst>
          </p:cNvPr>
          <p:cNvSpPr/>
          <p:nvPr/>
        </p:nvSpPr>
        <p:spPr>
          <a:xfrm>
            <a:off x="395536" y="2163131"/>
            <a:ext cx="8352928" cy="3693319"/>
          </a:xfrm>
          <a:prstGeom prst="rect">
            <a:avLst/>
          </a:prstGeom>
        </p:spPr>
        <p:txBody>
          <a:bodyPr wrap="square">
            <a:spAutoFit/>
          </a:bodyPr>
          <a:lstStyle/>
          <a:p>
            <a:pPr algn="just"/>
            <a:r>
              <a:rPr lang="es-ES" sz="1800" b="0" dirty="0">
                <a:solidFill>
                  <a:schemeClr val="accent2"/>
                </a:solidFill>
              </a:rPr>
              <a:t>Las mediciones antropométricas son el método más básico para evaluar la composición corporal. Las medidas antropométricas describen la masa corporal, el tamaño, la forma y el nivel de gordura. Debido a que el tamaño corporal cambia con el aumento de peso, la antropometría le da al investigador o al médico una evaluación adecuada de la adiposidad general de un individuo.</a:t>
            </a:r>
          </a:p>
          <a:p>
            <a:pPr algn="just"/>
            <a:endParaRPr lang="es-ES" sz="1800" b="0" dirty="0">
              <a:solidFill>
                <a:schemeClr val="accent2"/>
              </a:solidFill>
            </a:endParaRPr>
          </a:p>
          <a:p>
            <a:pPr algn="just"/>
            <a:r>
              <a:rPr lang="es-ES" sz="1800" b="0" dirty="0">
                <a:solidFill>
                  <a:schemeClr val="accent2"/>
                </a:solidFill>
              </a:rPr>
              <a:t>El peso corporal es la medida de obesidad más utilizada. En general, las personas con un peso corporal elevado suelen tener una mayor cantidad de grasa corporal. Hay una variedad de básculas disponibles para medir el peso, y estas deben calibrarse con regularidad para realizar evaluaciones precisas del peso. Los cambios de peso corresponden a cambios en el agua corporal, la grasa y / o el tejido magro. El peso también cambia con la edad en los niños a medida que crecen y en los adultos a medida que acumulan grasa.</a:t>
            </a:r>
          </a:p>
        </p:txBody>
      </p:sp>
    </p:spTree>
    <p:extLst>
      <p:ext uri="{BB962C8B-B14F-4D97-AF65-F5344CB8AC3E}">
        <p14:creationId xmlns:p14="http://schemas.microsoft.com/office/powerpoint/2010/main" val="2860749126"/>
      </p:ext>
    </p:extLst>
  </p:cSld>
  <p:clrMapOvr>
    <a:masterClrMapping/>
  </p:clrMapOvr>
  <p:transition advClick="0" advTm="3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9" name="Prostokąt 2">
            <a:extLst>
              <a:ext uri="{FF2B5EF4-FFF2-40B4-BE49-F238E27FC236}">
                <a16:creationId xmlns:a16="http://schemas.microsoft.com/office/drawing/2014/main" id="{59B235CB-7FA0-4CDC-B9D4-C6225983BB2F}"/>
              </a:ext>
            </a:extLst>
          </p:cNvPr>
          <p:cNvSpPr/>
          <p:nvPr/>
        </p:nvSpPr>
        <p:spPr>
          <a:xfrm>
            <a:off x="0" y="991777"/>
            <a:ext cx="9144000" cy="1169551"/>
          </a:xfrm>
          <a:prstGeom prst="rect">
            <a:avLst/>
          </a:prstGeom>
        </p:spPr>
        <p:txBody>
          <a:bodyPr wrap="square">
            <a:spAutoFit/>
          </a:bodyPr>
          <a:lstStyle/>
          <a:p>
            <a:pPr algn="ctr">
              <a:defRPr/>
            </a:pPr>
            <a:r>
              <a:rPr lang="es-ES" sz="2400" dirty="0">
                <a:solidFill>
                  <a:schemeClr val="accent2"/>
                </a:solidFill>
              </a:rPr>
              <a:t>Relevancia diagnóstica y terapéutica de los parámetros morfométricos</a:t>
            </a:r>
          </a:p>
          <a:p>
            <a:pPr algn="ctr">
              <a:defRPr/>
            </a:pPr>
            <a:r>
              <a:rPr lang="en-GB" sz="2200" dirty="0">
                <a:solidFill>
                  <a:schemeClr val="accent2">
                    <a:lumMod val="75000"/>
                  </a:schemeClr>
                </a:solidFill>
              </a:rPr>
              <a:t>   </a:t>
            </a:r>
          </a:p>
        </p:txBody>
      </p:sp>
      <p:sp>
        <p:nvSpPr>
          <p:cNvPr id="10" name="Prostokąt 3">
            <a:extLst>
              <a:ext uri="{FF2B5EF4-FFF2-40B4-BE49-F238E27FC236}">
                <a16:creationId xmlns:a16="http://schemas.microsoft.com/office/drawing/2014/main" id="{C090D439-4F5E-42CF-8988-E343969A9264}"/>
              </a:ext>
            </a:extLst>
          </p:cNvPr>
          <p:cNvSpPr/>
          <p:nvPr/>
        </p:nvSpPr>
        <p:spPr>
          <a:xfrm>
            <a:off x="395536" y="2163131"/>
            <a:ext cx="8352928" cy="3970318"/>
          </a:xfrm>
          <a:prstGeom prst="rect">
            <a:avLst/>
          </a:prstGeom>
        </p:spPr>
        <p:txBody>
          <a:bodyPr wrap="square">
            <a:spAutoFit/>
          </a:bodyPr>
          <a:lstStyle/>
          <a:p>
            <a:pPr algn="just"/>
            <a:r>
              <a:rPr lang="es-ES" sz="1800" b="0" dirty="0">
                <a:solidFill>
                  <a:schemeClr val="accent2"/>
                </a:solidFill>
              </a:rPr>
              <a:t>El </a:t>
            </a:r>
            <a:r>
              <a:rPr lang="es-ES" sz="1800" dirty="0">
                <a:solidFill>
                  <a:schemeClr val="accent2"/>
                </a:solidFill>
              </a:rPr>
              <a:t>índice de masa corporal </a:t>
            </a:r>
            <a:r>
              <a:rPr lang="es-ES" sz="1800" b="0" dirty="0">
                <a:solidFill>
                  <a:schemeClr val="accent2"/>
                </a:solidFill>
              </a:rPr>
              <a:t>(IMC) es un índice descriptivo del hábito corporal que abarca tanto a las personas delgadas como a los obesas y se expresa como el peso dividido por la estatura al cuadrado (kg / m2). Una ventaja significativa del IMC es la disponibilidad de datos de referencia nacionales extensos y sus relaciones establecidas con los niveles de grasa corporal, morbilidad y mortalidad en adultos. El IMC es particularmente útil para monitorear el tratamiento de la obesidad, con un cambio de peso de alrededor de 3,5 kg. necesario para producir un cambio de unidad en el IMC. En los adultos, los niveles de IMC por encima de 25 se asocian con un mayor riesgo de morbilidad y mortalidad, y los niveles de IMC de 30 o más indican obesidad. En los niños, el IMC no es un índice sencillo debido al crecimiento. </a:t>
            </a:r>
          </a:p>
          <a:p>
            <a:pPr algn="just"/>
            <a:r>
              <a:rPr lang="es-ES" sz="1800" b="0" dirty="0">
                <a:solidFill>
                  <a:schemeClr val="accent2"/>
                </a:solidFill>
              </a:rPr>
              <a:t>Se advierte el uso de IMC en atletas y personas con ciertas afecciones médicas (por ejemplo, sarcopenia) donde el peso corporal puede verse alterado significativamente al cambiar las proporciones de masa muscular y grasa. </a:t>
            </a:r>
          </a:p>
        </p:txBody>
      </p:sp>
    </p:spTree>
    <p:extLst>
      <p:ext uri="{BB962C8B-B14F-4D97-AF65-F5344CB8AC3E}">
        <p14:creationId xmlns:p14="http://schemas.microsoft.com/office/powerpoint/2010/main" val="2358036312"/>
      </p:ext>
    </p:extLst>
  </p:cSld>
  <p:clrMapOvr>
    <a:masterClrMapping/>
  </p:clrMapOvr>
  <p:transition advClick="0" advTm="3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9" name="Prostokąt 2">
            <a:extLst>
              <a:ext uri="{FF2B5EF4-FFF2-40B4-BE49-F238E27FC236}">
                <a16:creationId xmlns:a16="http://schemas.microsoft.com/office/drawing/2014/main" id="{59B235CB-7FA0-4CDC-B9D4-C6225983BB2F}"/>
              </a:ext>
            </a:extLst>
          </p:cNvPr>
          <p:cNvSpPr/>
          <p:nvPr/>
        </p:nvSpPr>
        <p:spPr>
          <a:xfrm>
            <a:off x="0" y="991777"/>
            <a:ext cx="9144000" cy="1169551"/>
          </a:xfrm>
          <a:prstGeom prst="rect">
            <a:avLst/>
          </a:prstGeom>
        </p:spPr>
        <p:txBody>
          <a:bodyPr wrap="square">
            <a:spAutoFit/>
          </a:bodyPr>
          <a:lstStyle/>
          <a:p>
            <a:pPr algn="ctr">
              <a:defRPr/>
            </a:pPr>
            <a:r>
              <a:rPr lang="es-ES" sz="2400" dirty="0">
                <a:solidFill>
                  <a:schemeClr val="accent2"/>
                </a:solidFill>
              </a:rPr>
              <a:t>Relevancia diagnóstica y terapéutica de los parámetros morfométricos</a:t>
            </a:r>
          </a:p>
          <a:p>
            <a:pPr algn="ctr">
              <a:defRPr/>
            </a:pPr>
            <a:r>
              <a:rPr lang="en-GB" sz="2200" dirty="0">
                <a:solidFill>
                  <a:schemeClr val="accent2">
                    <a:lumMod val="75000"/>
                  </a:schemeClr>
                </a:solidFill>
              </a:rPr>
              <a:t>   </a:t>
            </a:r>
          </a:p>
        </p:txBody>
      </p:sp>
      <p:sp>
        <p:nvSpPr>
          <p:cNvPr id="10" name="Prostokąt 3">
            <a:extLst>
              <a:ext uri="{FF2B5EF4-FFF2-40B4-BE49-F238E27FC236}">
                <a16:creationId xmlns:a16="http://schemas.microsoft.com/office/drawing/2014/main" id="{C090D439-4F5E-42CF-8988-E343969A9264}"/>
              </a:ext>
            </a:extLst>
          </p:cNvPr>
          <p:cNvSpPr/>
          <p:nvPr/>
        </p:nvSpPr>
        <p:spPr>
          <a:xfrm>
            <a:off x="395536" y="2163131"/>
            <a:ext cx="8352928" cy="3693319"/>
          </a:xfrm>
          <a:prstGeom prst="rect">
            <a:avLst/>
          </a:prstGeom>
        </p:spPr>
        <p:txBody>
          <a:bodyPr wrap="square">
            <a:spAutoFit/>
          </a:bodyPr>
          <a:lstStyle/>
          <a:p>
            <a:pPr algn="just"/>
            <a:r>
              <a:rPr lang="es-ES" sz="1800" dirty="0">
                <a:solidFill>
                  <a:schemeClr val="accent2"/>
                </a:solidFill>
              </a:rPr>
              <a:t>Circunferencia abdominal: </a:t>
            </a:r>
            <a:r>
              <a:rPr lang="es-ES" sz="1800" b="0" dirty="0">
                <a:solidFill>
                  <a:schemeClr val="accent2"/>
                </a:solidFill>
              </a:rPr>
              <a:t>la obesidad se asocia comúnmente con una mayor cantidad de grasa intraabdominal. Un patrón de grasa centralizado se asocia con el depósito de tejido adiposo abdominal tanto intraabdominal como subcutáneo. </a:t>
            </a:r>
          </a:p>
          <a:p>
            <a:pPr algn="just"/>
            <a:endParaRPr lang="es-ES" sz="1800" b="0" dirty="0">
              <a:solidFill>
                <a:schemeClr val="accent2"/>
              </a:solidFill>
            </a:endParaRPr>
          </a:p>
          <a:p>
            <a:pPr algn="just"/>
            <a:r>
              <a:rPr lang="es-ES" sz="1800" b="0" dirty="0">
                <a:solidFill>
                  <a:schemeClr val="accent2"/>
                </a:solidFill>
              </a:rPr>
              <a:t>La relación entre la circunferencia abdominal (a menudo denominada incorrectamente como circunferencia de la "cintura") y la circunferencia de la cadera es un índice rudimentario para describir la distribución del tejido adiposo o el patrón de grasa. Las proporciones abdomen-cadera superiores a 0,85 representan una distribución centralizada de la grasa. La mayoría de los hombres con una proporción superior a 1,0 y las mujeres con una proporción superior a 0,85 tienen un mayor riesgo de padecer enfermedades cardiovasculares, diabetes y cánceres. </a:t>
            </a:r>
          </a:p>
        </p:txBody>
      </p:sp>
    </p:spTree>
    <p:extLst>
      <p:ext uri="{BB962C8B-B14F-4D97-AF65-F5344CB8AC3E}">
        <p14:creationId xmlns:p14="http://schemas.microsoft.com/office/powerpoint/2010/main" val="4126990276"/>
      </p:ext>
    </p:extLst>
  </p:cSld>
  <p:clrMapOvr>
    <a:masterClrMapping/>
  </p:clrMapOvr>
  <p:transition advClick="0" advTm="3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9" name="Prostokąt 2">
            <a:extLst>
              <a:ext uri="{FF2B5EF4-FFF2-40B4-BE49-F238E27FC236}">
                <a16:creationId xmlns:a16="http://schemas.microsoft.com/office/drawing/2014/main" id="{59B235CB-7FA0-4CDC-B9D4-C6225983BB2F}"/>
              </a:ext>
            </a:extLst>
          </p:cNvPr>
          <p:cNvSpPr/>
          <p:nvPr/>
        </p:nvSpPr>
        <p:spPr>
          <a:xfrm>
            <a:off x="0" y="991777"/>
            <a:ext cx="9144000" cy="1169551"/>
          </a:xfrm>
          <a:prstGeom prst="rect">
            <a:avLst/>
          </a:prstGeom>
        </p:spPr>
        <p:txBody>
          <a:bodyPr wrap="square">
            <a:spAutoFit/>
          </a:bodyPr>
          <a:lstStyle/>
          <a:p>
            <a:pPr algn="ctr">
              <a:defRPr/>
            </a:pPr>
            <a:r>
              <a:rPr lang="es-ES" sz="2400" dirty="0">
                <a:solidFill>
                  <a:schemeClr val="accent2"/>
                </a:solidFill>
              </a:rPr>
              <a:t>Relevancia diagnóstica y terapéutica de los parámetros morfométricos</a:t>
            </a:r>
          </a:p>
          <a:p>
            <a:pPr algn="ctr">
              <a:defRPr/>
            </a:pPr>
            <a:r>
              <a:rPr lang="en-GB" sz="2200" dirty="0">
                <a:solidFill>
                  <a:schemeClr val="accent2">
                    <a:lumMod val="75000"/>
                  </a:schemeClr>
                </a:solidFill>
              </a:rPr>
              <a:t>   </a:t>
            </a:r>
          </a:p>
        </p:txBody>
      </p:sp>
      <p:sp>
        <p:nvSpPr>
          <p:cNvPr id="10" name="Prostokąt 3">
            <a:extLst>
              <a:ext uri="{FF2B5EF4-FFF2-40B4-BE49-F238E27FC236}">
                <a16:creationId xmlns:a16="http://schemas.microsoft.com/office/drawing/2014/main" id="{C090D439-4F5E-42CF-8988-E343969A9264}"/>
              </a:ext>
            </a:extLst>
          </p:cNvPr>
          <p:cNvSpPr/>
          <p:nvPr/>
        </p:nvSpPr>
        <p:spPr>
          <a:xfrm>
            <a:off x="395536" y="2163131"/>
            <a:ext cx="8352928" cy="3970318"/>
          </a:xfrm>
          <a:prstGeom prst="rect">
            <a:avLst/>
          </a:prstGeom>
        </p:spPr>
        <p:txBody>
          <a:bodyPr wrap="square">
            <a:spAutoFit/>
          </a:bodyPr>
          <a:lstStyle/>
          <a:p>
            <a:pPr algn="just"/>
            <a:r>
              <a:rPr lang="es-ES" sz="1800" i="1" dirty="0">
                <a:solidFill>
                  <a:schemeClr val="accent2"/>
                </a:solidFill>
              </a:rPr>
              <a:t>Análisis de impedancia bioeléctrica </a:t>
            </a:r>
            <a:r>
              <a:rPr lang="es-ES" sz="1800" b="0" dirty="0">
                <a:solidFill>
                  <a:schemeClr val="accent2"/>
                </a:solidFill>
              </a:rPr>
              <a:t>es un método de medición biomédica para evaluar las medidas antropométricas. El análisis de la composición corporal por impedancia bioeléctrica produce estimaciones de agua corporal total (TBW), masa libre de grasa (FFM) y masa grasa midiendo la resistencia del cuerpo como conductor a una corriente eléctrica alterna muy pequeña.</a:t>
            </a:r>
          </a:p>
          <a:p>
            <a:pPr algn="just"/>
            <a:endParaRPr lang="es-ES" sz="1800" b="0" dirty="0">
              <a:solidFill>
                <a:schemeClr val="accent2"/>
              </a:solidFill>
            </a:endParaRPr>
          </a:p>
          <a:p>
            <a:pPr algn="just"/>
            <a:r>
              <a:rPr lang="es-ES" sz="1800" b="0" dirty="0">
                <a:solidFill>
                  <a:schemeClr val="accent2"/>
                </a:solidFill>
              </a:rPr>
              <a:t>Los analizadores de impedancia bioeléctrica no miden ninguna cantidad biológica ni describen ningún modelo biofísico relacionado con la obesidad. Los analizadores de impedancia bioeléctrica utilizan fórmulas matemáticas para describir asociaciones estadísticas basadas en relaciones biológicas para una población específica y, como tales, las ecuaciones son útiles solo para sujetos que se asemejan mucho a la población de referencia en tamaño y forma corporal. BIA se ha aplicado a personas con sobrepeso u obesidad y también a personas con peso normal. </a:t>
            </a:r>
          </a:p>
        </p:txBody>
      </p:sp>
    </p:spTree>
    <p:extLst>
      <p:ext uri="{BB962C8B-B14F-4D97-AF65-F5344CB8AC3E}">
        <p14:creationId xmlns:p14="http://schemas.microsoft.com/office/powerpoint/2010/main" val="159314728"/>
      </p:ext>
    </p:extLst>
  </p:cSld>
  <p:clrMapOvr>
    <a:masterClrMapping/>
  </p:clrMapOvr>
  <p:transition advClick="0" advTm="3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9" name="Prostokąt 2">
            <a:extLst>
              <a:ext uri="{FF2B5EF4-FFF2-40B4-BE49-F238E27FC236}">
                <a16:creationId xmlns:a16="http://schemas.microsoft.com/office/drawing/2014/main" id="{59B235CB-7FA0-4CDC-B9D4-C6225983BB2F}"/>
              </a:ext>
            </a:extLst>
          </p:cNvPr>
          <p:cNvSpPr/>
          <p:nvPr/>
        </p:nvSpPr>
        <p:spPr>
          <a:xfrm>
            <a:off x="179512" y="991777"/>
            <a:ext cx="8784976" cy="1323439"/>
          </a:xfrm>
          <a:prstGeom prst="rect">
            <a:avLst/>
          </a:prstGeom>
        </p:spPr>
        <p:txBody>
          <a:bodyPr wrap="square">
            <a:spAutoFit/>
          </a:bodyPr>
          <a:lstStyle/>
          <a:p>
            <a:pPr algn="ctr">
              <a:defRPr/>
            </a:pPr>
            <a:r>
              <a:rPr lang="es-ES" sz="2000" dirty="0">
                <a:solidFill>
                  <a:schemeClr val="accent2"/>
                </a:solidFill>
              </a:rPr>
              <a:t>Los signos fisiológicos como forma básica no invasiva de evaluar el estado del paciente en sistemas de adquisición de bioseñales multimodales, modernos y eficaces</a:t>
            </a:r>
          </a:p>
          <a:p>
            <a:pPr algn="ctr">
              <a:defRPr/>
            </a:pPr>
            <a:r>
              <a:rPr lang="en-GB" sz="2000" dirty="0">
                <a:solidFill>
                  <a:schemeClr val="accent2">
                    <a:lumMod val="75000"/>
                  </a:schemeClr>
                </a:solidFill>
              </a:rPr>
              <a:t>   </a:t>
            </a:r>
          </a:p>
        </p:txBody>
      </p:sp>
      <p:sp>
        <p:nvSpPr>
          <p:cNvPr id="10" name="Prostokąt 3">
            <a:extLst>
              <a:ext uri="{FF2B5EF4-FFF2-40B4-BE49-F238E27FC236}">
                <a16:creationId xmlns:a16="http://schemas.microsoft.com/office/drawing/2014/main" id="{C090D439-4F5E-42CF-8988-E343969A9264}"/>
              </a:ext>
            </a:extLst>
          </p:cNvPr>
          <p:cNvSpPr/>
          <p:nvPr/>
        </p:nvSpPr>
        <p:spPr>
          <a:xfrm>
            <a:off x="395536" y="2532960"/>
            <a:ext cx="8352928" cy="3416320"/>
          </a:xfrm>
          <a:prstGeom prst="rect">
            <a:avLst/>
          </a:prstGeom>
        </p:spPr>
        <p:txBody>
          <a:bodyPr wrap="square">
            <a:spAutoFit/>
          </a:bodyPr>
          <a:lstStyle/>
          <a:p>
            <a:pPr algn="just"/>
            <a:r>
              <a:rPr lang="es-ES" sz="1800" b="0" dirty="0">
                <a:solidFill>
                  <a:schemeClr val="accent2"/>
                </a:solidFill>
              </a:rPr>
              <a:t>Los signos vitales son los parámetros que se obtienen como efecto de la medición de diversas señales fisiológicas, con el fin de evaluar las funciones corporales más básicas, lo que es importante de forma no invasiva.</a:t>
            </a:r>
          </a:p>
          <a:p>
            <a:pPr marL="812800" indent="-285750" algn="just">
              <a:buFont typeface="Arial" panose="020B0604020202020204" pitchFamily="34" charset="0"/>
              <a:buChar char="•"/>
            </a:pPr>
            <a:r>
              <a:rPr lang="es-ES" sz="1800" b="0" dirty="0">
                <a:solidFill>
                  <a:schemeClr val="accent2"/>
                </a:solidFill>
              </a:rPr>
              <a:t>Electrocardiografía - ECG,</a:t>
            </a:r>
          </a:p>
          <a:p>
            <a:pPr marL="812800" indent="-285750" algn="just">
              <a:buFont typeface="Arial" panose="020B0604020202020204" pitchFamily="34" charset="0"/>
              <a:buChar char="•"/>
            </a:pPr>
            <a:r>
              <a:rPr lang="es-ES" sz="1800" b="0" dirty="0">
                <a:solidFill>
                  <a:schemeClr val="accent2"/>
                </a:solidFill>
              </a:rPr>
              <a:t>Electromiografía - EMG,</a:t>
            </a:r>
          </a:p>
          <a:p>
            <a:pPr marL="812800" indent="-285750" algn="just">
              <a:buFont typeface="Arial" panose="020B0604020202020204" pitchFamily="34" charset="0"/>
              <a:buChar char="•"/>
            </a:pPr>
            <a:r>
              <a:rPr lang="es-ES" sz="1800" b="0" dirty="0">
                <a:solidFill>
                  <a:schemeClr val="accent2"/>
                </a:solidFill>
              </a:rPr>
              <a:t>Electroencefalografía - EEG,</a:t>
            </a:r>
          </a:p>
          <a:p>
            <a:pPr marL="812800" indent="-285750" algn="just">
              <a:buFont typeface="Arial" panose="020B0604020202020204" pitchFamily="34" charset="0"/>
              <a:buChar char="•"/>
            </a:pPr>
            <a:r>
              <a:rPr lang="es-ES" sz="1800" b="0" dirty="0" err="1">
                <a:solidFill>
                  <a:schemeClr val="accent2"/>
                </a:solidFill>
              </a:rPr>
              <a:t>Electrooculografía</a:t>
            </a:r>
            <a:r>
              <a:rPr lang="es-ES" sz="1800" b="0" dirty="0">
                <a:solidFill>
                  <a:schemeClr val="accent2"/>
                </a:solidFill>
              </a:rPr>
              <a:t> - EOG,</a:t>
            </a:r>
          </a:p>
          <a:p>
            <a:pPr marL="812800" indent="-285750" algn="just">
              <a:buFont typeface="Arial" panose="020B0604020202020204" pitchFamily="34" charset="0"/>
              <a:buChar char="•"/>
            </a:pPr>
            <a:r>
              <a:rPr lang="es-ES" sz="1800" b="0" dirty="0">
                <a:solidFill>
                  <a:schemeClr val="accent2"/>
                </a:solidFill>
              </a:rPr>
              <a:t>Respuesta de piel galvánica - GSR,</a:t>
            </a:r>
          </a:p>
          <a:p>
            <a:pPr marL="812800" indent="-285750" algn="just">
              <a:buFont typeface="Arial" panose="020B0604020202020204" pitchFamily="34" charset="0"/>
              <a:buChar char="•"/>
            </a:pPr>
            <a:r>
              <a:rPr lang="es-ES" sz="1800" b="0" dirty="0">
                <a:solidFill>
                  <a:schemeClr val="accent2"/>
                </a:solidFill>
              </a:rPr>
              <a:t>Onda de pulso - PW,</a:t>
            </a:r>
          </a:p>
          <a:p>
            <a:pPr marL="812800" indent="-285750" algn="just">
              <a:buFont typeface="Arial" panose="020B0604020202020204" pitchFamily="34" charset="0"/>
              <a:buChar char="•"/>
            </a:pPr>
            <a:r>
              <a:rPr lang="es-ES" sz="1800" b="0" dirty="0">
                <a:solidFill>
                  <a:schemeClr val="accent2"/>
                </a:solidFill>
              </a:rPr>
              <a:t>Temperatura corporal - BT,</a:t>
            </a:r>
          </a:p>
          <a:p>
            <a:pPr marL="812800" indent="-285750" algn="just">
              <a:buFont typeface="Arial" panose="020B0604020202020204" pitchFamily="34" charset="0"/>
              <a:buChar char="•"/>
            </a:pPr>
            <a:r>
              <a:rPr lang="es-ES" sz="1800" b="0" dirty="0">
                <a:solidFill>
                  <a:schemeClr val="accent2"/>
                </a:solidFill>
              </a:rPr>
              <a:t>Presión arterial - PA,</a:t>
            </a:r>
          </a:p>
          <a:p>
            <a:pPr marL="812800" indent="-285750" algn="just">
              <a:buFont typeface="Arial" panose="020B0604020202020204" pitchFamily="34" charset="0"/>
              <a:buChar char="•"/>
            </a:pPr>
            <a:r>
              <a:rPr lang="es-ES" sz="1800" b="0" dirty="0">
                <a:solidFill>
                  <a:schemeClr val="accent2"/>
                </a:solidFill>
              </a:rPr>
              <a:t>Frecuencia respiratoria - RR y otros.</a:t>
            </a:r>
          </a:p>
        </p:txBody>
      </p:sp>
    </p:spTree>
    <p:extLst>
      <p:ext uri="{BB962C8B-B14F-4D97-AF65-F5344CB8AC3E}">
        <p14:creationId xmlns:p14="http://schemas.microsoft.com/office/powerpoint/2010/main" val="1766421234"/>
      </p:ext>
    </p:extLst>
  </p:cSld>
  <p:clrMapOvr>
    <a:masterClrMapping/>
  </p:clrMapOvr>
  <p:transition advClick="0" advTm="3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9" name="Prostokąt 2">
            <a:extLst>
              <a:ext uri="{FF2B5EF4-FFF2-40B4-BE49-F238E27FC236}">
                <a16:creationId xmlns:a16="http://schemas.microsoft.com/office/drawing/2014/main" id="{59B235CB-7FA0-4CDC-B9D4-C6225983BB2F}"/>
              </a:ext>
            </a:extLst>
          </p:cNvPr>
          <p:cNvSpPr/>
          <p:nvPr/>
        </p:nvSpPr>
        <p:spPr>
          <a:xfrm>
            <a:off x="179512" y="991777"/>
            <a:ext cx="8784976" cy="1323439"/>
          </a:xfrm>
          <a:prstGeom prst="rect">
            <a:avLst/>
          </a:prstGeom>
        </p:spPr>
        <p:txBody>
          <a:bodyPr wrap="square">
            <a:spAutoFit/>
          </a:bodyPr>
          <a:lstStyle/>
          <a:p>
            <a:pPr algn="ctr">
              <a:defRPr/>
            </a:pPr>
            <a:r>
              <a:rPr lang="es-ES" sz="2000" dirty="0">
                <a:solidFill>
                  <a:schemeClr val="accent2"/>
                </a:solidFill>
              </a:rPr>
              <a:t>Los signos fisiológicos como forma básica no invasiva de evaluar el estado del paciente en sistemas de adquisición de bioseñales multimodales, modernos y eficaces</a:t>
            </a:r>
          </a:p>
          <a:p>
            <a:pPr algn="ctr">
              <a:defRPr/>
            </a:pPr>
            <a:r>
              <a:rPr lang="en-GB" sz="2000" dirty="0">
                <a:solidFill>
                  <a:schemeClr val="accent2">
                    <a:lumMod val="75000"/>
                  </a:schemeClr>
                </a:solidFill>
              </a:rPr>
              <a:t>   </a:t>
            </a:r>
          </a:p>
        </p:txBody>
      </p:sp>
      <p:sp>
        <p:nvSpPr>
          <p:cNvPr id="10" name="Prostokąt 3">
            <a:extLst>
              <a:ext uri="{FF2B5EF4-FFF2-40B4-BE49-F238E27FC236}">
                <a16:creationId xmlns:a16="http://schemas.microsoft.com/office/drawing/2014/main" id="{C090D439-4F5E-42CF-8988-E343969A9264}"/>
              </a:ext>
            </a:extLst>
          </p:cNvPr>
          <p:cNvSpPr/>
          <p:nvPr/>
        </p:nvSpPr>
        <p:spPr>
          <a:xfrm>
            <a:off x="395536" y="2532960"/>
            <a:ext cx="8352928" cy="1477328"/>
          </a:xfrm>
          <a:prstGeom prst="rect">
            <a:avLst/>
          </a:prstGeom>
        </p:spPr>
        <p:txBody>
          <a:bodyPr wrap="square">
            <a:spAutoFit/>
          </a:bodyPr>
          <a:lstStyle/>
          <a:p>
            <a:pPr algn="just"/>
            <a:r>
              <a:rPr lang="es-ES" sz="1800" b="0" dirty="0">
                <a:solidFill>
                  <a:schemeClr val="accent2"/>
                </a:solidFill>
              </a:rPr>
              <a:t>El análisis de señales fisiológicas se utiliza ampliamente para el desarrollo de herramientas de apoyo al diagnóstico en medicina. El uso de múltiples señales o medidas fisiológicas mediante técnicas de fusión de datos comúnmente conocidas como fusión multimodal ha demostrado su capacidad para mejorar la precisión de los sistemas de atención diagnóstica. </a:t>
            </a:r>
            <a:endParaRPr lang="es-ES" sz="1600" b="0" dirty="0">
              <a:solidFill>
                <a:schemeClr val="accent2"/>
              </a:solidFill>
            </a:endParaRPr>
          </a:p>
        </p:txBody>
      </p:sp>
    </p:spTree>
    <p:extLst>
      <p:ext uri="{BB962C8B-B14F-4D97-AF65-F5344CB8AC3E}">
        <p14:creationId xmlns:p14="http://schemas.microsoft.com/office/powerpoint/2010/main" val="1763478554"/>
      </p:ext>
    </p:extLst>
  </p:cSld>
  <p:clrMapOvr>
    <a:masterClrMapping/>
  </p:clrMapOvr>
  <p:transition advClick="0" advTm="3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9" name="Prostokąt 2">
            <a:extLst>
              <a:ext uri="{FF2B5EF4-FFF2-40B4-BE49-F238E27FC236}">
                <a16:creationId xmlns:a16="http://schemas.microsoft.com/office/drawing/2014/main" id="{59B235CB-7FA0-4CDC-B9D4-C6225983BB2F}"/>
              </a:ext>
            </a:extLst>
          </p:cNvPr>
          <p:cNvSpPr/>
          <p:nvPr/>
        </p:nvSpPr>
        <p:spPr>
          <a:xfrm>
            <a:off x="179512" y="991777"/>
            <a:ext cx="8784976" cy="1323439"/>
          </a:xfrm>
          <a:prstGeom prst="rect">
            <a:avLst/>
          </a:prstGeom>
        </p:spPr>
        <p:txBody>
          <a:bodyPr wrap="square">
            <a:spAutoFit/>
          </a:bodyPr>
          <a:lstStyle/>
          <a:p>
            <a:pPr algn="ctr">
              <a:defRPr/>
            </a:pPr>
            <a:r>
              <a:rPr lang="es-ES" sz="2000" dirty="0">
                <a:solidFill>
                  <a:schemeClr val="accent2"/>
                </a:solidFill>
              </a:rPr>
              <a:t>Los signos fisiológicos como forma básica no invasiva de evaluar el estado del paciente en sistemas de adquisición de bioseñales multimodales, modernos y eficaces</a:t>
            </a:r>
          </a:p>
          <a:p>
            <a:pPr algn="ctr">
              <a:defRPr/>
            </a:pPr>
            <a:r>
              <a:rPr lang="en-GB" sz="2000" dirty="0">
                <a:solidFill>
                  <a:schemeClr val="accent2">
                    <a:lumMod val="75000"/>
                  </a:schemeClr>
                </a:solidFill>
              </a:rPr>
              <a:t>   </a:t>
            </a:r>
          </a:p>
        </p:txBody>
      </p:sp>
      <p:sp>
        <p:nvSpPr>
          <p:cNvPr id="12" name="Prostokąt 3">
            <a:extLst>
              <a:ext uri="{FF2B5EF4-FFF2-40B4-BE49-F238E27FC236}">
                <a16:creationId xmlns:a16="http://schemas.microsoft.com/office/drawing/2014/main" id="{8BF0C1D8-9014-4004-A14A-5A586AAF217F}"/>
              </a:ext>
            </a:extLst>
          </p:cNvPr>
          <p:cNvSpPr/>
          <p:nvPr/>
        </p:nvSpPr>
        <p:spPr>
          <a:xfrm>
            <a:off x="359532" y="5445224"/>
            <a:ext cx="8424936" cy="584775"/>
          </a:xfrm>
          <a:prstGeom prst="rect">
            <a:avLst/>
          </a:prstGeom>
        </p:spPr>
        <p:txBody>
          <a:bodyPr wrap="square">
            <a:spAutoFit/>
          </a:bodyPr>
          <a:lstStyle/>
          <a:p>
            <a:pPr algn="ctr">
              <a:defRPr/>
            </a:pPr>
            <a:r>
              <a:rPr lang="es-ES" sz="1600" b="0" dirty="0">
                <a:solidFill>
                  <a:schemeClr val="accent2">
                    <a:lumMod val="75000"/>
                  </a:schemeClr>
                </a:solidFill>
                <a:highlight>
                  <a:srgbClr val="FFFFFF"/>
                </a:highlight>
              </a:rPr>
              <a:t>La clasificación de las señales fisiológicas, que pueden integrarse en sistemas de medición multimodales, se presenta en el diagrama de árbol. </a:t>
            </a:r>
            <a:endParaRPr lang="en-GB" sz="1600" b="0" dirty="0">
              <a:solidFill>
                <a:schemeClr val="accent2">
                  <a:lumMod val="75000"/>
                </a:schemeClr>
              </a:solidFill>
              <a:highlight>
                <a:srgbClr val="FFFFFF"/>
              </a:highlight>
            </a:endParaRPr>
          </a:p>
        </p:txBody>
      </p:sp>
      <p:graphicFrame>
        <p:nvGraphicFramePr>
          <p:cNvPr id="2" name="Diagrama 2">
            <a:extLst>
              <a:ext uri="{FF2B5EF4-FFF2-40B4-BE49-F238E27FC236}">
                <a16:creationId xmlns:a16="http://schemas.microsoft.com/office/drawing/2014/main" id="{7F44CCA2-E5A7-44B6-851F-CFB646841F7D}"/>
              </a:ext>
            </a:extLst>
          </p:cNvPr>
          <p:cNvGraphicFramePr/>
          <p:nvPr>
            <p:extLst>
              <p:ext uri="{D42A27DB-BD31-4B8C-83A1-F6EECF244321}">
                <p14:modId xmlns:p14="http://schemas.microsoft.com/office/powerpoint/2010/main" val="2876947280"/>
              </p:ext>
            </p:extLst>
          </p:nvPr>
        </p:nvGraphicFramePr>
        <p:xfrm>
          <a:off x="244416" y="521898"/>
          <a:ext cx="8727055" cy="60586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71499354"/>
      </p:ext>
    </p:extLst>
  </p:cSld>
  <p:clrMapOvr>
    <a:masterClrMapping/>
  </p:clrMapOvr>
  <p:transition advClick="0" advTm="3000"/>
</p:sld>
</file>

<file path=ppt/theme/theme1.xml><?xml version="1.0" encoding="utf-8"?>
<a:theme xmlns:a="http://schemas.openxmlformats.org/drawingml/2006/main" name="Pantallazo inicio">
  <a:themeElements>
    <a:clrScheme name="1_Projekt niestandardow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Projekt niestandardowy">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50751" tIns="50751" rIns="50751" bIns="50751" numCol="1" anchor="ctr" anchorCtr="0" compatLnSpc="1">
        <a:prstTxWarp prst="textNoShape">
          <a:avLst/>
        </a:prstTxWarp>
      </a:bodyPr>
      <a:lstStyle>
        <a:defPPr marL="588963" marR="0" indent="-401638" algn="r" defTabSz="642938" rtl="0" eaLnBrk="1" fontAlgn="base" latinLnBrk="0" hangingPunct="1">
          <a:lnSpc>
            <a:spcPct val="90000"/>
          </a:lnSpc>
          <a:spcBef>
            <a:spcPts val="1675"/>
          </a:spcBef>
          <a:spcAft>
            <a:spcPct val="0"/>
          </a:spcAft>
          <a:buClrTx/>
          <a:buSzPct val="171000"/>
          <a:buFont typeface="Arial" charset="0"/>
          <a:buNone/>
          <a:tabLst/>
          <a:defRPr kumimoji="0" lang="en-US" sz="1000" b="1" i="0" u="none" strike="noStrike" cap="none" normalizeH="0" baseline="0" smtClean="0">
            <a:ln>
              <a:noFill/>
            </a:ln>
            <a:solidFill>
              <a:schemeClr val="bg1"/>
            </a:solidFill>
            <a:effectLst/>
            <a:latin typeface="Arial" charset="0"/>
            <a:sym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50751" tIns="50751" rIns="50751" bIns="50751" numCol="1" anchor="ctr" anchorCtr="0" compatLnSpc="1">
        <a:prstTxWarp prst="textNoShape">
          <a:avLst/>
        </a:prstTxWarp>
      </a:bodyPr>
      <a:lstStyle>
        <a:defPPr marL="588963" marR="0" indent="-401638" algn="r" defTabSz="642938" rtl="0" eaLnBrk="1" fontAlgn="base" latinLnBrk="0" hangingPunct="1">
          <a:lnSpc>
            <a:spcPct val="90000"/>
          </a:lnSpc>
          <a:spcBef>
            <a:spcPts val="1675"/>
          </a:spcBef>
          <a:spcAft>
            <a:spcPct val="0"/>
          </a:spcAft>
          <a:buClrTx/>
          <a:buSzPct val="171000"/>
          <a:buFont typeface="Arial" charset="0"/>
          <a:buNone/>
          <a:tabLst/>
          <a:defRPr kumimoji="0" lang="en-US" sz="1000" b="1" i="0" u="none" strike="noStrike" cap="none" normalizeH="0" baseline="0" smtClean="0">
            <a:ln>
              <a:noFill/>
            </a:ln>
            <a:solidFill>
              <a:schemeClr val="bg1"/>
            </a:solidFill>
            <a:effectLst/>
            <a:latin typeface="Arial" charset="0"/>
            <a:sym typeface="Arial" charset="0"/>
          </a:defRPr>
        </a:defPPr>
      </a:lstStyle>
    </a:lnDef>
  </a:objectDefaults>
  <a:extraClrSchemeLst>
    <a:extraClrScheme>
      <a:clrScheme name="1_Projekt niestandardow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rojekt niestandardow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rojekt niestandardow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rojekt niestandardow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rojekt niestandardow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rojekt niestandardow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rojekt niestandardow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rojekt niestandardow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rojekt niestandardow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rojekt niestandardow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rojekt niestandardow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rojekt niestandardow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antallazo cierr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WOIZ - prezentacja &quot;wykładowa&quot;">
  <a:themeElements>
    <a:clrScheme name="">
      <a:dk1>
        <a:srgbClr val="000000"/>
      </a:dk1>
      <a:lt1>
        <a:srgbClr val="FFFFFF"/>
      </a:lt1>
      <a:dk2>
        <a:srgbClr val="000000"/>
      </a:dk2>
      <a:lt2>
        <a:srgbClr val="808080"/>
      </a:lt2>
      <a:accent1>
        <a:srgbClr val="140041"/>
      </a:accent1>
      <a:accent2>
        <a:srgbClr val="333399"/>
      </a:accent2>
      <a:accent3>
        <a:srgbClr val="FFFFFF"/>
      </a:accent3>
      <a:accent4>
        <a:srgbClr val="000000"/>
      </a:accent4>
      <a:accent5>
        <a:srgbClr val="AAAAB0"/>
      </a:accent5>
      <a:accent6>
        <a:srgbClr val="2D2D8A"/>
      </a:accent6>
      <a:hlink>
        <a:srgbClr val="009999"/>
      </a:hlink>
      <a:folHlink>
        <a:srgbClr val="99CC00"/>
      </a:folHlink>
    </a:clrScheme>
    <a:fontScheme name="WOIZ - prezentacja &quot;wykładowa&quot;">
      <a:majorFont>
        <a:latin typeface="Arial Bold"/>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50751" tIns="50751" rIns="50751" bIns="50751" numCol="1" anchor="ctr" anchorCtr="0" compatLnSpc="1">
        <a:prstTxWarp prst="textNoShape">
          <a:avLst/>
        </a:prstTxWarp>
      </a:bodyPr>
      <a:lstStyle>
        <a:defPPr marL="588963" marR="0" indent="-401638" algn="r" defTabSz="642938" rtl="0" eaLnBrk="1" fontAlgn="base" latinLnBrk="0" hangingPunct="1">
          <a:lnSpc>
            <a:spcPct val="90000"/>
          </a:lnSpc>
          <a:spcBef>
            <a:spcPts val="1675"/>
          </a:spcBef>
          <a:spcAft>
            <a:spcPct val="0"/>
          </a:spcAft>
          <a:buClrTx/>
          <a:buSzPct val="171000"/>
          <a:buFont typeface="Arial" charset="0"/>
          <a:buNone/>
          <a:tabLst/>
          <a:defRPr kumimoji="0" lang="en-US" sz="1000" b="1" i="0" u="none" strike="noStrike" cap="none" normalizeH="0" baseline="0" smtClean="0">
            <a:ln>
              <a:noFill/>
            </a:ln>
            <a:solidFill>
              <a:schemeClr val="bg1"/>
            </a:solidFill>
            <a:effectLst/>
            <a:latin typeface="Arial" charset="0"/>
            <a:sym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50751" tIns="50751" rIns="50751" bIns="50751" numCol="1" anchor="ctr" anchorCtr="0" compatLnSpc="1">
        <a:prstTxWarp prst="textNoShape">
          <a:avLst/>
        </a:prstTxWarp>
      </a:bodyPr>
      <a:lstStyle>
        <a:defPPr marL="588963" marR="0" indent="-401638" algn="r" defTabSz="642938" rtl="0" eaLnBrk="1" fontAlgn="base" latinLnBrk="0" hangingPunct="1">
          <a:lnSpc>
            <a:spcPct val="90000"/>
          </a:lnSpc>
          <a:spcBef>
            <a:spcPts val="1675"/>
          </a:spcBef>
          <a:spcAft>
            <a:spcPct val="0"/>
          </a:spcAft>
          <a:buClrTx/>
          <a:buSzPct val="171000"/>
          <a:buFont typeface="Arial" charset="0"/>
          <a:buNone/>
          <a:tabLst/>
          <a:defRPr kumimoji="0" lang="en-US" sz="1000" b="1" i="0" u="none" strike="noStrike" cap="none" normalizeH="0" baseline="0" smtClean="0">
            <a:ln>
              <a:noFill/>
            </a:ln>
            <a:solidFill>
              <a:schemeClr val="bg1"/>
            </a:solidFill>
            <a:effectLst/>
            <a:latin typeface="Arial" charset="0"/>
            <a:sym typeface="Arial" charset="0"/>
          </a:defRPr>
        </a:defPPr>
      </a:lstStyle>
    </a:lnDef>
  </a:objectDefaults>
  <a:extraClrSchemeLst>
    <a:extraClrScheme>
      <a:clrScheme name="WOIZ - prezentacja &quot;wykładowa&quo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Szablon_prezentacji_wer_2A_(z_1_logo)_v2</Template>
  <TotalTime>0</TotalTime>
  <Pages>0</Pages>
  <Words>1557</Words>
  <Characters>0</Characters>
  <Application>Microsoft Office PowerPoint</Application>
  <PresentationFormat>Presentación en pantalla (4:3)</PresentationFormat>
  <Lines>0</Lines>
  <Paragraphs>103</Paragraphs>
  <Slides>16</Slides>
  <Notes>14</Notes>
  <HiddenSlides>0</HiddenSlides>
  <MMClips>0</MMClips>
  <ScaleCrop>false</ScaleCrop>
  <HeadingPairs>
    <vt:vector size="6" baseType="variant">
      <vt:variant>
        <vt:lpstr>Fuentes usadas</vt:lpstr>
      </vt:variant>
      <vt:variant>
        <vt:i4>7</vt:i4>
      </vt:variant>
      <vt:variant>
        <vt:lpstr>Tema</vt:lpstr>
      </vt:variant>
      <vt:variant>
        <vt:i4>3</vt:i4>
      </vt:variant>
      <vt:variant>
        <vt:lpstr>Títulos de diapositiva</vt:lpstr>
      </vt:variant>
      <vt:variant>
        <vt:i4>16</vt:i4>
      </vt:variant>
    </vt:vector>
  </HeadingPairs>
  <TitlesOfParts>
    <vt:vector size="26" baseType="lpstr">
      <vt:lpstr>Arial</vt:lpstr>
      <vt:lpstr>Arial Bold</vt:lpstr>
      <vt:lpstr>Bradley Hand ITC</vt:lpstr>
      <vt:lpstr>Gill Sans</vt:lpstr>
      <vt:lpstr>Times New Roman</vt:lpstr>
      <vt:lpstr>Verdana</vt:lpstr>
      <vt:lpstr>Wingdings</vt:lpstr>
      <vt:lpstr>Pantallazo inicio</vt:lpstr>
      <vt:lpstr>Pantallazo cierre</vt:lpstr>
      <vt:lpstr>1_WOIZ - prezentacja "wykładowa"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PKO BP 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PKO BP SA</dc:creator>
  <cp:lastModifiedBy>Constanza Isabel San Martin Valenzuela</cp:lastModifiedBy>
  <cp:revision>1226</cp:revision>
  <cp:lastPrinted>2011-07-18T19:05:36Z</cp:lastPrinted>
  <dcterms:created xsi:type="dcterms:W3CDTF">2010-06-23T19:02:16Z</dcterms:created>
  <dcterms:modified xsi:type="dcterms:W3CDTF">2021-07-02T19:26:01Z</dcterms:modified>
</cp:coreProperties>
</file>