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2.jpg" ContentType="image/png"/>
  <Override PartName="/ppt/media/image23.jpg" ContentType="image/png"/>
  <Override PartName="/ppt/media/image24.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25"/>
  </p:notesMasterIdLst>
  <p:handoutMasterIdLst>
    <p:handoutMasterId r:id="rId26"/>
  </p:handoutMasterIdLst>
  <p:sldIdLst>
    <p:sldId id="627" r:id="rId4"/>
    <p:sldId id="574" r:id="rId5"/>
    <p:sldId id="655" r:id="rId6"/>
    <p:sldId id="653" r:id="rId7"/>
    <p:sldId id="657" r:id="rId8"/>
    <p:sldId id="656" r:id="rId9"/>
    <p:sldId id="652" r:id="rId10"/>
    <p:sldId id="659" r:id="rId11"/>
    <p:sldId id="651" r:id="rId12"/>
    <p:sldId id="660" r:id="rId13"/>
    <p:sldId id="664" r:id="rId14"/>
    <p:sldId id="650" r:id="rId15"/>
    <p:sldId id="658" r:id="rId16"/>
    <p:sldId id="661" r:id="rId17"/>
    <p:sldId id="665" r:id="rId18"/>
    <p:sldId id="663" r:id="rId19"/>
    <p:sldId id="662" r:id="rId20"/>
    <p:sldId id="666" r:id="rId21"/>
    <p:sldId id="667" r:id="rId22"/>
    <p:sldId id="654" r:id="rId23"/>
    <p:sldId id="668" r:id="rId24"/>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E6"/>
    <a:srgbClr val="F26200"/>
    <a:srgbClr val="262673"/>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B2BCA-6D23-4348-8DD0-9C9A4A756B37}" v="19" dt="2021-03-31T17:28:49.287"/>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18" autoAdjust="0"/>
    <p:restoredTop sz="71243" autoAdjust="0"/>
  </p:normalViewPr>
  <p:slideViewPr>
    <p:cSldViewPr>
      <p:cViewPr varScale="1">
        <p:scale>
          <a:sx n="72" d="100"/>
          <a:sy n="72" d="100"/>
        </p:scale>
        <p:origin x="1182"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olado" userId="c14c9f327f04c454" providerId="LiveId" clId="{3EAB2BCA-6D23-4348-8DD0-9C9A4A756B37}"/>
    <pc:docChg chg="undo redo custSel modSld">
      <pc:chgData name="Laura Dolado" userId="c14c9f327f04c454" providerId="LiveId" clId="{3EAB2BCA-6D23-4348-8DD0-9C9A4A756B37}" dt="2021-04-02T12:31:46.020" v="2388" actId="20577"/>
      <pc:docMkLst>
        <pc:docMk/>
      </pc:docMkLst>
      <pc:sldChg chg="modSp mod">
        <pc:chgData name="Laura Dolado" userId="c14c9f327f04c454" providerId="LiveId" clId="{3EAB2BCA-6D23-4348-8DD0-9C9A4A756B37}" dt="2021-03-31T17:42:48.232" v="2073" actId="20577"/>
        <pc:sldMkLst>
          <pc:docMk/>
          <pc:sldMk cId="0" sldId="574"/>
        </pc:sldMkLst>
        <pc:spChg chg="mod">
          <ac:chgData name="Laura Dolado" userId="c14c9f327f04c454" providerId="LiveId" clId="{3EAB2BCA-6D23-4348-8DD0-9C9A4A756B37}" dt="2021-03-31T13:49:57.100" v="1508" actId="20577"/>
          <ac:spMkLst>
            <pc:docMk/>
            <pc:sldMk cId="0" sldId="574"/>
            <ac:spMk id="2" creationId="{28B9937F-6FB0-4170-A270-96E0A5C60740}"/>
          </ac:spMkLst>
        </pc:spChg>
        <pc:spChg chg="mod">
          <ac:chgData name="Laura Dolado" userId="c14c9f327f04c454" providerId="LiveId" clId="{3EAB2BCA-6D23-4348-8DD0-9C9A4A756B37}" dt="2021-03-31T17:42:48.232" v="2073" actId="20577"/>
          <ac:spMkLst>
            <pc:docMk/>
            <pc:sldMk cId="0" sldId="574"/>
            <ac:spMk id="9" creationId="{4E81B037-89E7-420D-AB1F-8D32EE150983}"/>
          </ac:spMkLst>
        </pc:spChg>
      </pc:sldChg>
      <pc:sldChg chg="addSp modSp mod">
        <pc:chgData name="Laura Dolado" userId="c14c9f327f04c454" providerId="LiveId" clId="{3EAB2BCA-6D23-4348-8DD0-9C9A4A756B37}" dt="2021-03-30T17:29:22.022" v="11"/>
        <pc:sldMkLst>
          <pc:docMk/>
          <pc:sldMk cId="3470262893" sldId="627"/>
        </pc:sldMkLst>
        <pc:spChg chg="add mod">
          <ac:chgData name="Laura Dolado" userId="c14c9f327f04c454" providerId="LiveId" clId="{3EAB2BCA-6D23-4348-8DD0-9C9A4A756B37}" dt="2021-03-30T17:28:29.676" v="10" actId="1076"/>
          <ac:spMkLst>
            <pc:docMk/>
            <pc:sldMk cId="3470262893" sldId="627"/>
            <ac:spMk id="2" creationId="{1FABCB2A-54FE-4803-BF00-905DF7500799}"/>
          </ac:spMkLst>
        </pc:spChg>
        <pc:spChg chg="mod">
          <ac:chgData name="Laura Dolado" userId="c14c9f327f04c454" providerId="LiveId" clId="{3EAB2BCA-6D23-4348-8DD0-9C9A4A756B37}" dt="2021-03-30T17:29:22.022" v="11"/>
          <ac:spMkLst>
            <pc:docMk/>
            <pc:sldMk cId="3470262893" sldId="627"/>
            <ac:spMk id="3" creationId="{C1AE9CA9-0967-4022-809E-3EFAC109DA22}"/>
          </ac:spMkLst>
        </pc:spChg>
      </pc:sldChg>
      <pc:sldChg chg="modSp mod">
        <pc:chgData name="Laura Dolado" userId="c14c9f327f04c454" providerId="LiveId" clId="{3EAB2BCA-6D23-4348-8DD0-9C9A4A756B37}" dt="2021-04-02T12:31:08.585" v="2387" actId="255"/>
        <pc:sldMkLst>
          <pc:docMk/>
          <pc:sldMk cId="3470706280" sldId="650"/>
        </pc:sldMkLst>
        <pc:spChg chg="mod">
          <ac:chgData name="Laura Dolado" userId="c14c9f327f04c454" providerId="LiveId" clId="{3EAB2BCA-6D23-4348-8DD0-9C9A4A756B37}" dt="2021-03-31T17:55:46.523" v="2224" actId="13926"/>
          <ac:spMkLst>
            <pc:docMk/>
            <pc:sldMk cId="3470706280" sldId="650"/>
            <ac:spMk id="2" creationId="{28B9937F-6FB0-4170-A270-96E0A5C60740}"/>
          </ac:spMkLst>
        </pc:spChg>
        <pc:spChg chg="mod">
          <ac:chgData name="Laura Dolado" userId="c14c9f327f04c454" providerId="LiveId" clId="{3EAB2BCA-6D23-4348-8DD0-9C9A4A756B37}" dt="2021-04-02T12:31:08.585" v="2387" actId="255"/>
          <ac:spMkLst>
            <pc:docMk/>
            <pc:sldMk cId="3470706280" sldId="650"/>
            <ac:spMk id="6" creationId="{63EC71BC-B9FF-47B7-8DD5-A49655B7562A}"/>
          </ac:spMkLst>
        </pc:spChg>
        <pc:picChg chg="mod">
          <ac:chgData name="Laura Dolado" userId="c14c9f327f04c454" providerId="LiveId" clId="{3EAB2BCA-6D23-4348-8DD0-9C9A4A756B37}" dt="2021-04-02T12:30:46.218" v="2383" actId="14100"/>
          <ac:picMkLst>
            <pc:docMk/>
            <pc:sldMk cId="3470706280" sldId="650"/>
            <ac:picMk id="5" creationId="{5A126342-D138-4C0E-8D2D-FFAC1CF5C45C}"/>
          </ac:picMkLst>
        </pc:picChg>
      </pc:sldChg>
      <pc:sldChg chg="modSp mod">
        <pc:chgData name="Laura Dolado" userId="c14c9f327f04c454" providerId="LiveId" clId="{3EAB2BCA-6D23-4348-8DD0-9C9A4A756B37}" dt="2021-03-31T17:48:16.088" v="2194" actId="20577"/>
        <pc:sldMkLst>
          <pc:docMk/>
          <pc:sldMk cId="2000258400" sldId="651"/>
        </pc:sldMkLst>
        <pc:spChg chg="mod">
          <ac:chgData name="Laura Dolado" userId="c14c9f327f04c454" providerId="LiveId" clId="{3EAB2BCA-6D23-4348-8DD0-9C9A4A756B37}" dt="2021-03-31T17:47:46.876" v="2179" actId="20577"/>
          <ac:spMkLst>
            <pc:docMk/>
            <pc:sldMk cId="2000258400" sldId="651"/>
            <ac:spMk id="2" creationId="{28B9937F-6FB0-4170-A270-96E0A5C60740}"/>
          </ac:spMkLst>
        </pc:spChg>
        <pc:spChg chg="mod">
          <ac:chgData name="Laura Dolado" userId="c14c9f327f04c454" providerId="LiveId" clId="{3EAB2BCA-6D23-4348-8DD0-9C9A4A756B37}" dt="2021-03-31T17:48:16.088" v="2194" actId="20577"/>
          <ac:spMkLst>
            <pc:docMk/>
            <pc:sldMk cId="2000258400" sldId="651"/>
            <ac:spMk id="9" creationId="{4E81B037-89E7-420D-AB1F-8D32EE150983}"/>
          </ac:spMkLst>
        </pc:spChg>
        <pc:spChg chg="mod">
          <ac:chgData name="Laura Dolado" userId="c14c9f327f04c454" providerId="LiveId" clId="{3EAB2BCA-6D23-4348-8DD0-9C9A4A756B37}" dt="2021-03-31T15:00:28.348" v="1874" actId="1076"/>
          <ac:spMkLst>
            <pc:docMk/>
            <pc:sldMk cId="2000258400" sldId="651"/>
            <ac:spMk id="12" creationId="{D5C14CBB-E110-4D31-9DBD-54B4AE77DB4A}"/>
          </ac:spMkLst>
        </pc:spChg>
        <pc:picChg chg="mod">
          <ac:chgData name="Laura Dolado" userId="c14c9f327f04c454" providerId="LiveId" clId="{3EAB2BCA-6D23-4348-8DD0-9C9A4A756B37}" dt="2021-03-30T19:30:49.449" v="584" actId="14100"/>
          <ac:picMkLst>
            <pc:docMk/>
            <pc:sldMk cId="2000258400" sldId="651"/>
            <ac:picMk id="5" creationId="{1CAC81FD-571C-4130-BA86-1D85F5327BC8}"/>
          </ac:picMkLst>
        </pc:picChg>
      </pc:sldChg>
      <pc:sldChg chg="addSp delSp modSp mod">
        <pc:chgData name="Laura Dolado" userId="c14c9f327f04c454" providerId="LiveId" clId="{3EAB2BCA-6D23-4348-8DD0-9C9A4A756B37}" dt="2021-03-31T14:57:12.938" v="1854" actId="1076"/>
        <pc:sldMkLst>
          <pc:docMk/>
          <pc:sldMk cId="2648643465" sldId="652"/>
        </pc:sldMkLst>
        <pc:spChg chg="mod">
          <ac:chgData name="Laura Dolado" userId="c14c9f327f04c454" providerId="LiveId" clId="{3EAB2BCA-6D23-4348-8DD0-9C9A4A756B37}" dt="2021-03-31T14:56:48.297" v="1851" actId="20577"/>
          <ac:spMkLst>
            <pc:docMk/>
            <pc:sldMk cId="2648643465" sldId="652"/>
            <ac:spMk id="2" creationId="{28B9937F-6FB0-4170-A270-96E0A5C60740}"/>
          </ac:spMkLst>
        </pc:spChg>
        <pc:spChg chg="add mod">
          <ac:chgData name="Laura Dolado" userId="c14c9f327f04c454" providerId="LiveId" clId="{3EAB2BCA-6D23-4348-8DD0-9C9A4A756B37}" dt="2021-03-31T14:57:12.938" v="1854" actId="1076"/>
          <ac:spMkLst>
            <pc:docMk/>
            <pc:sldMk cId="2648643465" sldId="652"/>
            <ac:spMk id="5" creationId="{0746F5F8-1213-4BAE-937B-7B59D179514C}"/>
          </ac:spMkLst>
        </pc:spChg>
        <pc:spChg chg="mod">
          <ac:chgData name="Laura Dolado" userId="c14c9f327f04c454" providerId="LiveId" clId="{3EAB2BCA-6D23-4348-8DD0-9C9A4A756B37}" dt="2021-03-31T13:54:56.514" v="1568" actId="1076"/>
          <ac:spMkLst>
            <pc:docMk/>
            <pc:sldMk cId="2648643465" sldId="652"/>
            <ac:spMk id="9" creationId="{4E81B037-89E7-420D-AB1F-8D32EE150983}"/>
          </ac:spMkLst>
        </pc:spChg>
        <pc:picChg chg="add del mod">
          <ac:chgData name="Laura Dolado" userId="c14c9f327f04c454" providerId="LiveId" clId="{3EAB2BCA-6D23-4348-8DD0-9C9A4A756B37}" dt="2021-03-30T18:19:20.622" v="366" actId="478"/>
          <ac:picMkLst>
            <pc:docMk/>
            <pc:sldMk cId="2648643465" sldId="652"/>
            <ac:picMk id="4" creationId="{2123DB41-8484-4C29-A32B-2494FFB42DB4}"/>
          </ac:picMkLst>
        </pc:picChg>
        <pc:picChg chg="mod">
          <ac:chgData name="Laura Dolado" userId="c14c9f327f04c454" providerId="LiveId" clId="{3EAB2BCA-6D23-4348-8DD0-9C9A4A756B37}" dt="2021-03-31T14:57:06.590" v="1853" actId="14100"/>
          <ac:picMkLst>
            <pc:docMk/>
            <pc:sldMk cId="2648643465" sldId="652"/>
            <ac:picMk id="6" creationId="{D091B8B6-4915-4C83-BF1D-0759D258DAC7}"/>
          </ac:picMkLst>
        </pc:picChg>
      </pc:sldChg>
      <pc:sldChg chg="addSp delSp modSp mod">
        <pc:chgData name="Laura Dolado" userId="c14c9f327f04c454" providerId="LiveId" clId="{3EAB2BCA-6D23-4348-8DD0-9C9A4A756B37}" dt="2021-03-31T17:56:24.333" v="2225" actId="14100"/>
        <pc:sldMkLst>
          <pc:docMk/>
          <pc:sldMk cId="3575349345" sldId="653"/>
        </pc:sldMkLst>
        <pc:spChg chg="mod">
          <ac:chgData name="Laura Dolado" userId="c14c9f327f04c454" providerId="LiveId" clId="{3EAB2BCA-6D23-4348-8DD0-9C9A4A756B37}" dt="2021-03-31T15:51:09.942" v="2013" actId="20577"/>
          <ac:spMkLst>
            <pc:docMk/>
            <pc:sldMk cId="3575349345" sldId="653"/>
            <ac:spMk id="2" creationId="{28B9937F-6FB0-4170-A270-96E0A5C60740}"/>
          </ac:spMkLst>
        </pc:spChg>
        <pc:spChg chg="mod">
          <ac:chgData name="Laura Dolado" userId="c14c9f327f04c454" providerId="LiveId" clId="{3EAB2BCA-6D23-4348-8DD0-9C9A4A756B37}" dt="2021-03-31T17:44:23.676" v="2115" actId="1076"/>
          <ac:spMkLst>
            <pc:docMk/>
            <pc:sldMk cId="3575349345" sldId="653"/>
            <ac:spMk id="9" creationId="{4E81B037-89E7-420D-AB1F-8D32EE150983}"/>
          </ac:spMkLst>
        </pc:spChg>
        <pc:picChg chg="add mod">
          <ac:chgData name="Laura Dolado" userId="c14c9f327f04c454" providerId="LiveId" clId="{3EAB2BCA-6D23-4348-8DD0-9C9A4A756B37}" dt="2021-03-31T17:56:24.333" v="2225" actId="14100"/>
          <ac:picMkLst>
            <pc:docMk/>
            <pc:sldMk cId="3575349345" sldId="653"/>
            <ac:picMk id="4" creationId="{78B034F4-1530-4257-A008-4CE1E64019D6}"/>
          </ac:picMkLst>
        </pc:picChg>
        <pc:picChg chg="del mod">
          <ac:chgData name="Laura Dolado" userId="c14c9f327f04c454" providerId="LiveId" clId="{3EAB2BCA-6D23-4348-8DD0-9C9A4A756B37}" dt="2021-03-31T15:50:25.229" v="2004" actId="478"/>
          <ac:picMkLst>
            <pc:docMk/>
            <pc:sldMk cId="3575349345" sldId="653"/>
            <ac:picMk id="5" creationId="{6E858999-AAE6-41F9-81F3-32B639DE30B6}"/>
          </ac:picMkLst>
        </pc:picChg>
      </pc:sldChg>
      <pc:sldChg chg="modSp mod">
        <pc:chgData name="Laura Dolado" userId="c14c9f327f04c454" providerId="LiveId" clId="{3EAB2BCA-6D23-4348-8DD0-9C9A4A756B37}" dt="2021-03-31T17:52:28.394" v="2221" actId="20577"/>
        <pc:sldMkLst>
          <pc:docMk/>
          <pc:sldMk cId="3001195922" sldId="654"/>
        </pc:sldMkLst>
        <pc:spChg chg="mod">
          <ac:chgData name="Laura Dolado" userId="c14c9f327f04c454" providerId="LiveId" clId="{3EAB2BCA-6D23-4348-8DD0-9C9A4A756B37}" dt="2021-03-30T21:49:11.661" v="1245" actId="1076"/>
          <ac:spMkLst>
            <pc:docMk/>
            <pc:sldMk cId="3001195922" sldId="654"/>
            <ac:spMk id="2" creationId="{28B9937F-6FB0-4170-A270-96E0A5C60740}"/>
          </ac:spMkLst>
        </pc:spChg>
        <pc:spChg chg="mod">
          <ac:chgData name="Laura Dolado" userId="c14c9f327f04c454" providerId="LiveId" clId="{3EAB2BCA-6D23-4348-8DD0-9C9A4A756B37}" dt="2021-03-31T17:52:28.394" v="2221" actId="20577"/>
          <ac:spMkLst>
            <pc:docMk/>
            <pc:sldMk cId="3001195922" sldId="654"/>
            <ac:spMk id="8" creationId="{60F75416-AB26-4764-9AD9-6935E85DB96D}"/>
          </ac:spMkLst>
        </pc:spChg>
        <pc:picChg chg="mod">
          <ac:chgData name="Laura Dolado" userId="c14c9f327f04c454" providerId="LiveId" clId="{3EAB2BCA-6D23-4348-8DD0-9C9A4A756B37}" dt="2021-03-30T21:56:15.624" v="1503" actId="1076"/>
          <ac:picMkLst>
            <pc:docMk/>
            <pc:sldMk cId="3001195922" sldId="654"/>
            <ac:picMk id="5" creationId="{4C98309B-EC63-4361-96F0-AC74478017EE}"/>
          </ac:picMkLst>
        </pc:picChg>
      </pc:sldChg>
      <pc:sldChg chg="modSp mod">
        <pc:chgData name="Laura Dolado" userId="c14c9f327f04c454" providerId="LiveId" clId="{3EAB2BCA-6D23-4348-8DD0-9C9A4A756B37}" dt="2021-03-31T17:45:37.804" v="2122" actId="20577"/>
        <pc:sldMkLst>
          <pc:docMk/>
          <pc:sldMk cId="2754950812" sldId="655"/>
        </pc:sldMkLst>
        <pc:spChg chg="mod">
          <ac:chgData name="Laura Dolado" userId="c14c9f327f04c454" providerId="LiveId" clId="{3EAB2BCA-6D23-4348-8DD0-9C9A4A756B37}" dt="2021-03-31T17:45:37.804" v="2122" actId="20577"/>
          <ac:spMkLst>
            <pc:docMk/>
            <pc:sldMk cId="2754950812" sldId="655"/>
            <ac:spMk id="2" creationId="{28B9937F-6FB0-4170-A270-96E0A5C60740}"/>
          </ac:spMkLst>
        </pc:spChg>
        <pc:spChg chg="mod">
          <ac:chgData name="Laura Dolado" userId="c14c9f327f04c454" providerId="LiveId" clId="{3EAB2BCA-6D23-4348-8DD0-9C9A4A756B37}" dt="2021-03-30T17:41:52.689" v="145"/>
          <ac:spMkLst>
            <pc:docMk/>
            <pc:sldMk cId="2754950812" sldId="655"/>
            <ac:spMk id="8" creationId="{60F75416-AB26-4764-9AD9-6935E85DB96D}"/>
          </ac:spMkLst>
        </pc:spChg>
        <pc:spChg chg="mod">
          <ac:chgData name="Laura Dolado" userId="c14c9f327f04c454" providerId="LiveId" clId="{3EAB2BCA-6D23-4348-8DD0-9C9A4A756B37}" dt="2021-03-30T17:42:21.657" v="148" actId="14100"/>
          <ac:spMkLst>
            <pc:docMk/>
            <pc:sldMk cId="2754950812" sldId="655"/>
            <ac:spMk id="9" creationId="{4E81B037-89E7-420D-AB1F-8D32EE150983}"/>
          </ac:spMkLst>
        </pc:spChg>
        <pc:picChg chg="mod">
          <ac:chgData name="Laura Dolado" userId="c14c9f327f04c454" providerId="LiveId" clId="{3EAB2BCA-6D23-4348-8DD0-9C9A4A756B37}" dt="2021-03-30T17:42:27.534" v="149" actId="14100"/>
          <ac:picMkLst>
            <pc:docMk/>
            <pc:sldMk cId="2754950812" sldId="655"/>
            <ac:picMk id="13" creationId="{FC68C689-D563-43B5-8571-4E99FEF48663}"/>
          </ac:picMkLst>
        </pc:picChg>
      </pc:sldChg>
      <pc:sldChg chg="modSp mod">
        <pc:chgData name="Laura Dolado" userId="c14c9f327f04c454" providerId="LiveId" clId="{3EAB2BCA-6D23-4348-8DD0-9C9A4A756B37}" dt="2021-03-31T17:45:47.135" v="2125" actId="6549"/>
        <pc:sldMkLst>
          <pc:docMk/>
          <pc:sldMk cId="2408365623" sldId="656"/>
        </pc:sldMkLst>
        <pc:spChg chg="mod">
          <ac:chgData name="Laura Dolado" userId="c14c9f327f04c454" providerId="LiveId" clId="{3EAB2BCA-6D23-4348-8DD0-9C9A4A756B37}" dt="2021-03-31T17:45:47.135" v="2125" actId="6549"/>
          <ac:spMkLst>
            <pc:docMk/>
            <pc:sldMk cId="2408365623" sldId="656"/>
            <ac:spMk id="2" creationId="{28B9937F-6FB0-4170-A270-96E0A5C60740}"/>
          </ac:spMkLst>
        </pc:spChg>
        <pc:spChg chg="mod">
          <ac:chgData name="Laura Dolado" userId="c14c9f327f04c454" providerId="LiveId" clId="{3EAB2BCA-6D23-4348-8DD0-9C9A4A756B37}" dt="2021-03-31T14:56:37.839" v="1848" actId="1076"/>
          <ac:spMkLst>
            <pc:docMk/>
            <pc:sldMk cId="2408365623" sldId="656"/>
            <ac:spMk id="9" creationId="{4E81B037-89E7-420D-AB1F-8D32EE150983}"/>
          </ac:spMkLst>
        </pc:spChg>
        <pc:picChg chg="mod">
          <ac:chgData name="Laura Dolado" userId="c14c9f327f04c454" providerId="LiveId" clId="{3EAB2BCA-6D23-4348-8DD0-9C9A4A756B37}" dt="2021-03-31T14:55:57.990" v="1840" actId="14100"/>
          <ac:picMkLst>
            <pc:docMk/>
            <pc:sldMk cId="2408365623" sldId="656"/>
            <ac:picMk id="7" creationId="{6D187527-C5AE-4C95-8572-239E799F879E}"/>
          </ac:picMkLst>
        </pc:picChg>
        <pc:picChg chg="mod">
          <ac:chgData name="Laura Dolado" userId="c14c9f327f04c454" providerId="LiveId" clId="{3EAB2BCA-6D23-4348-8DD0-9C9A4A756B37}" dt="2021-03-31T14:56:28.902" v="1847" actId="1076"/>
          <ac:picMkLst>
            <pc:docMk/>
            <pc:sldMk cId="2408365623" sldId="656"/>
            <ac:picMk id="10" creationId="{7CCD644A-3530-47EC-A678-A0972DD134F7}"/>
          </ac:picMkLst>
        </pc:picChg>
        <pc:picChg chg="mod">
          <ac:chgData name="Laura Dolado" userId="c14c9f327f04c454" providerId="LiveId" clId="{3EAB2BCA-6D23-4348-8DD0-9C9A4A756B37}" dt="2021-03-31T13:53:21.540" v="1540" actId="1076"/>
          <ac:picMkLst>
            <pc:docMk/>
            <pc:sldMk cId="2408365623" sldId="656"/>
            <ac:picMk id="14" creationId="{4231B6B9-6DA4-4268-AF06-6A1BEED7711A}"/>
          </ac:picMkLst>
        </pc:picChg>
      </pc:sldChg>
      <pc:sldChg chg="modSp mod">
        <pc:chgData name="Laura Dolado" userId="c14c9f327f04c454" providerId="LiveId" clId="{3EAB2BCA-6D23-4348-8DD0-9C9A4A756B37}" dt="2021-04-02T12:25:55.415" v="2233" actId="20577"/>
        <pc:sldMkLst>
          <pc:docMk/>
          <pc:sldMk cId="29659055" sldId="657"/>
        </pc:sldMkLst>
        <pc:spChg chg="mod">
          <ac:chgData name="Laura Dolado" userId="c14c9f327f04c454" providerId="LiveId" clId="{3EAB2BCA-6D23-4348-8DD0-9C9A4A756B37}" dt="2021-03-31T17:45:12.888" v="2119" actId="20577"/>
          <ac:spMkLst>
            <pc:docMk/>
            <pc:sldMk cId="29659055" sldId="657"/>
            <ac:spMk id="2" creationId="{28B9937F-6FB0-4170-A270-96E0A5C60740}"/>
          </ac:spMkLst>
        </pc:spChg>
        <pc:spChg chg="mod">
          <ac:chgData name="Laura Dolado" userId="c14c9f327f04c454" providerId="LiveId" clId="{3EAB2BCA-6D23-4348-8DD0-9C9A4A756B37}" dt="2021-04-02T12:25:55.415" v="2233" actId="20577"/>
          <ac:spMkLst>
            <pc:docMk/>
            <pc:sldMk cId="29659055" sldId="657"/>
            <ac:spMk id="13" creationId="{8B0E671B-D971-474B-86C4-A8FD849E8F5F}"/>
          </ac:spMkLst>
        </pc:spChg>
        <pc:picChg chg="mod">
          <ac:chgData name="Laura Dolado" userId="c14c9f327f04c454" providerId="LiveId" clId="{3EAB2BCA-6D23-4348-8DD0-9C9A4A756B37}" dt="2021-03-31T14:51:31.941" v="1831" actId="1076"/>
          <ac:picMkLst>
            <pc:docMk/>
            <pc:sldMk cId="29659055" sldId="657"/>
            <ac:picMk id="14" creationId="{087FF607-8FD6-4E88-854B-9C8A3C1FDA74}"/>
          </ac:picMkLst>
        </pc:picChg>
        <pc:picChg chg="mod">
          <ac:chgData name="Laura Dolado" userId="c14c9f327f04c454" providerId="LiveId" clId="{3EAB2BCA-6D23-4348-8DD0-9C9A4A756B37}" dt="2021-03-31T14:51:42.188" v="1834" actId="1076"/>
          <ac:picMkLst>
            <pc:docMk/>
            <pc:sldMk cId="29659055" sldId="657"/>
            <ac:picMk id="1026" creationId="{AE0F20F1-A48F-4EEA-AAFF-9B55CF5C1F0D}"/>
          </ac:picMkLst>
        </pc:picChg>
      </pc:sldChg>
      <pc:sldChg chg="modSp mod">
        <pc:chgData name="Laura Dolado" userId="c14c9f327f04c454" providerId="LiveId" clId="{3EAB2BCA-6D23-4348-8DD0-9C9A4A756B37}" dt="2021-04-02T12:31:46.020" v="2388" actId="20577"/>
        <pc:sldMkLst>
          <pc:docMk/>
          <pc:sldMk cId="1884654967" sldId="658"/>
        </pc:sldMkLst>
        <pc:spChg chg="mod">
          <ac:chgData name="Laura Dolado" userId="c14c9f327f04c454" providerId="LiveId" clId="{3EAB2BCA-6D23-4348-8DD0-9C9A4A756B37}" dt="2021-03-31T17:50:21.284" v="2204" actId="6549"/>
          <ac:spMkLst>
            <pc:docMk/>
            <pc:sldMk cId="1884654967" sldId="658"/>
            <ac:spMk id="2" creationId="{28B9937F-6FB0-4170-A270-96E0A5C60740}"/>
          </ac:spMkLst>
        </pc:spChg>
        <pc:spChg chg="mod">
          <ac:chgData name="Laura Dolado" userId="c14c9f327f04c454" providerId="LiveId" clId="{3EAB2BCA-6D23-4348-8DD0-9C9A4A756B37}" dt="2021-04-02T12:31:46.020" v="2388" actId="20577"/>
          <ac:spMkLst>
            <pc:docMk/>
            <pc:sldMk cId="1884654967" sldId="658"/>
            <ac:spMk id="14" creationId="{C56B10F0-F5A8-49E5-9AB1-7C54A87DE64A}"/>
          </ac:spMkLst>
        </pc:spChg>
      </pc:sldChg>
      <pc:sldChg chg="modSp mod">
        <pc:chgData name="Laura Dolado" userId="c14c9f327f04c454" providerId="LiveId" clId="{3EAB2BCA-6D23-4348-8DD0-9C9A4A756B37}" dt="2021-03-31T17:47:29.851" v="2176" actId="13926"/>
        <pc:sldMkLst>
          <pc:docMk/>
          <pc:sldMk cId="3093683481" sldId="659"/>
        </pc:sldMkLst>
        <pc:spChg chg="mod">
          <ac:chgData name="Laura Dolado" userId="c14c9f327f04c454" providerId="LiveId" clId="{3EAB2BCA-6D23-4348-8DD0-9C9A4A756B37}" dt="2021-03-31T14:57:40.630" v="1858" actId="13926"/>
          <ac:spMkLst>
            <pc:docMk/>
            <pc:sldMk cId="3093683481" sldId="659"/>
            <ac:spMk id="2" creationId="{28B9937F-6FB0-4170-A270-96E0A5C60740}"/>
          </ac:spMkLst>
        </pc:spChg>
        <pc:spChg chg="mod">
          <ac:chgData name="Laura Dolado" userId="c14c9f327f04c454" providerId="LiveId" clId="{3EAB2BCA-6D23-4348-8DD0-9C9A4A756B37}" dt="2021-03-31T17:47:29.851" v="2176" actId="13926"/>
          <ac:spMkLst>
            <pc:docMk/>
            <pc:sldMk cId="3093683481" sldId="659"/>
            <ac:spMk id="15" creationId="{2077297F-C68A-45C6-BD3F-78F93386E05C}"/>
          </ac:spMkLst>
        </pc:spChg>
      </pc:sldChg>
      <pc:sldChg chg="modSp mod">
        <pc:chgData name="Laura Dolado" userId="c14c9f327f04c454" providerId="LiveId" clId="{3EAB2BCA-6D23-4348-8DD0-9C9A4A756B37}" dt="2021-03-31T17:48:00.598" v="2182" actId="6549"/>
        <pc:sldMkLst>
          <pc:docMk/>
          <pc:sldMk cId="1652773683" sldId="660"/>
        </pc:sldMkLst>
        <pc:spChg chg="mod">
          <ac:chgData name="Laura Dolado" userId="c14c9f327f04c454" providerId="LiveId" clId="{3EAB2BCA-6D23-4348-8DD0-9C9A4A756B37}" dt="2021-03-31T17:48:00.598" v="2182" actId="6549"/>
          <ac:spMkLst>
            <pc:docMk/>
            <pc:sldMk cId="1652773683" sldId="660"/>
            <ac:spMk id="2" creationId="{28B9937F-6FB0-4170-A270-96E0A5C60740}"/>
          </ac:spMkLst>
        </pc:spChg>
        <pc:picChg chg="mod">
          <ac:chgData name="Laura Dolado" userId="c14c9f327f04c454" providerId="LiveId" clId="{3EAB2BCA-6D23-4348-8DD0-9C9A4A756B37}" dt="2021-03-31T15:03:19.622" v="1933" actId="14100"/>
          <ac:picMkLst>
            <pc:docMk/>
            <pc:sldMk cId="1652773683" sldId="660"/>
            <ac:picMk id="7" creationId="{4F6CC1E8-EEE4-4B10-B891-0581B4214715}"/>
          </ac:picMkLst>
        </pc:picChg>
      </pc:sldChg>
      <pc:sldChg chg="modSp mod">
        <pc:chgData name="Laura Dolado" userId="c14c9f327f04c454" providerId="LiveId" clId="{3EAB2BCA-6D23-4348-8DD0-9C9A4A756B37}" dt="2021-03-31T17:50:50.448" v="2205" actId="13926"/>
        <pc:sldMkLst>
          <pc:docMk/>
          <pc:sldMk cId="1672527580" sldId="661"/>
        </pc:sldMkLst>
        <pc:spChg chg="mod">
          <ac:chgData name="Laura Dolado" userId="c14c9f327f04c454" providerId="LiveId" clId="{3EAB2BCA-6D23-4348-8DD0-9C9A4A756B37}" dt="2021-03-31T17:50:50.448" v="2205" actId="13926"/>
          <ac:spMkLst>
            <pc:docMk/>
            <pc:sldMk cId="1672527580" sldId="661"/>
            <ac:spMk id="2" creationId="{28B9937F-6FB0-4170-A270-96E0A5C60740}"/>
          </ac:spMkLst>
        </pc:spChg>
        <pc:spChg chg="mod">
          <ac:chgData name="Laura Dolado" userId="c14c9f327f04c454" providerId="LiveId" clId="{3EAB2BCA-6D23-4348-8DD0-9C9A4A756B37}" dt="2021-03-31T14:02:26.073" v="1762" actId="20577"/>
          <ac:spMkLst>
            <pc:docMk/>
            <pc:sldMk cId="1672527580" sldId="661"/>
            <ac:spMk id="14" creationId="{C56B10F0-F5A8-49E5-9AB1-7C54A87DE64A}"/>
          </ac:spMkLst>
        </pc:spChg>
      </pc:sldChg>
      <pc:sldChg chg="modSp mod">
        <pc:chgData name="Laura Dolado" userId="c14c9f327f04c454" providerId="LiveId" clId="{3EAB2BCA-6D23-4348-8DD0-9C9A4A756B37}" dt="2021-03-31T14:06:20.853" v="1780" actId="20577"/>
        <pc:sldMkLst>
          <pc:docMk/>
          <pc:sldMk cId="1970839876" sldId="662"/>
        </pc:sldMkLst>
        <pc:spChg chg="mod">
          <ac:chgData name="Laura Dolado" userId="c14c9f327f04c454" providerId="LiveId" clId="{3EAB2BCA-6D23-4348-8DD0-9C9A4A756B37}" dt="2021-03-30T21:32:28.001" v="1080" actId="13926"/>
          <ac:spMkLst>
            <pc:docMk/>
            <pc:sldMk cId="1970839876" sldId="662"/>
            <ac:spMk id="2" creationId="{28B9937F-6FB0-4170-A270-96E0A5C60740}"/>
          </ac:spMkLst>
        </pc:spChg>
        <pc:spChg chg="mod">
          <ac:chgData name="Laura Dolado" userId="c14c9f327f04c454" providerId="LiveId" clId="{3EAB2BCA-6D23-4348-8DD0-9C9A4A756B37}" dt="2021-03-31T14:06:20.853" v="1780" actId="20577"/>
          <ac:spMkLst>
            <pc:docMk/>
            <pc:sldMk cId="1970839876" sldId="662"/>
            <ac:spMk id="14" creationId="{C56B10F0-F5A8-49E5-9AB1-7C54A87DE64A}"/>
          </ac:spMkLst>
        </pc:spChg>
      </pc:sldChg>
      <pc:sldChg chg="modSp mod">
        <pc:chgData name="Laura Dolado" userId="c14c9f327f04c454" providerId="LiveId" clId="{3EAB2BCA-6D23-4348-8DD0-9C9A4A756B37}" dt="2021-03-31T14:05:21.373" v="1772" actId="20577"/>
        <pc:sldMkLst>
          <pc:docMk/>
          <pc:sldMk cId="3909865638" sldId="663"/>
        </pc:sldMkLst>
        <pc:spChg chg="mod">
          <ac:chgData name="Laura Dolado" userId="c14c9f327f04c454" providerId="LiveId" clId="{3EAB2BCA-6D23-4348-8DD0-9C9A4A756B37}" dt="2021-03-30T21:31:45.500" v="1069" actId="20577"/>
          <ac:spMkLst>
            <pc:docMk/>
            <pc:sldMk cId="3909865638" sldId="663"/>
            <ac:spMk id="2" creationId="{28B9937F-6FB0-4170-A270-96E0A5C60740}"/>
          </ac:spMkLst>
        </pc:spChg>
        <pc:spChg chg="mod">
          <ac:chgData name="Laura Dolado" userId="c14c9f327f04c454" providerId="LiveId" clId="{3EAB2BCA-6D23-4348-8DD0-9C9A4A756B37}" dt="2021-03-31T14:05:21.373" v="1772" actId="20577"/>
          <ac:spMkLst>
            <pc:docMk/>
            <pc:sldMk cId="3909865638" sldId="663"/>
            <ac:spMk id="14" creationId="{C56B10F0-F5A8-49E5-9AB1-7C54A87DE64A}"/>
          </ac:spMkLst>
        </pc:spChg>
      </pc:sldChg>
      <pc:sldChg chg="modSp mod">
        <pc:chgData name="Laura Dolado" userId="c14c9f327f04c454" providerId="LiveId" clId="{3EAB2BCA-6D23-4348-8DD0-9C9A4A756B37}" dt="2021-03-31T17:49:14.294" v="2197" actId="20577"/>
        <pc:sldMkLst>
          <pc:docMk/>
          <pc:sldMk cId="92014275" sldId="664"/>
        </pc:sldMkLst>
        <pc:spChg chg="mod">
          <ac:chgData name="Laura Dolado" userId="c14c9f327f04c454" providerId="LiveId" clId="{3EAB2BCA-6D23-4348-8DD0-9C9A4A756B37}" dt="2021-03-31T17:49:14.294" v="2197" actId="20577"/>
          <ac:spMkLst>
            <pc:docMk/>
            <pc:sldMk cId="92014275" sldId="664"/>
            <ac:spMk id="2" creationId="{28B9937F-6FB0-4170-A270-96E0A5C60740}"/>
          </ac:spMkLst>
        </pc:spChg>
        <pc:spChg chg="mod">
          <ac:chgData name="Laura Dolado" userId="c14c9f327f04c454" providerId="LiveId" clId="{3EAB2BCA-6D23-4348-8DD0-9C9A4A756B37}" dt="2021-03-31T14:00:03.649" v="1740"/>
          <ac:spMkLst>
            <pc:docMk/>
            <pc:sldMk cId="92014275" sldId="664"/>
            <ac:spMk id="9" creationId="{4E81B037-89E7-420D-AB1F-8D32EE150983}"/>
          </ac:spMkLst>
        </pc:spChg>
        <pc:picChg chg="mod">
          <ac:chgData name="Laura Dolado" userId="c14c9f327f04c454" providerId="LiveId" clId="{3EAB2BCA-6D23-4348-8DD0-9C9A4A756B37}" dt="2021-03-31T15:04:05.633" v="1936" actId="1076"/>
          <ac:picMkLst>
            <pc:docMk/>
            <pc:sldMk cId="92014275" sldId="664"/>
            <ac:picMk id="4" creationId="{2D475B06-551A-4BD9-A158-0F0858B3637D}"/>
          </ac:picMkLst>
        </pc:picChg>
      </pc:sldChg>
      <pc:sldChg chg="addSp delSp modSp mod">
        <pc:chgData name="Laura Dolado" userId="c14c9f327f04c454" providerId="LiveId" clId="{3EAB2BCA-6D23-4348-8DD0-9C9A4A756B37}" dt="2021-03-31T17:51:07.484" v="2208" actId="6549"/>
        <pc:sldMkLst>
          <pc:docMk/>
          <pc:sldMk cId="797536956" sldId="665"/>
        </pc:sldMkLst>
        <pc:spChg chg="mod">
          <ac:chgData name="Laura Dolado" userId="c14c9f327f04c454" providerId="LiveId" clId="{3EAB2BCA-6D23-4348-8DD0-9C9A4A756B37}" dt="2021-03-31T17:51:07.484" v="2208" actId="6549"/>
          <ac:spMkLst>
            <pc:docMk/>
            <pc:sldMk cId="797536956" sldId="665"/>
            <ac:spMk id="2" creationId="{28B9937F-6FB0-4170-A270-96E0A5C60740}"/>
          </ac:spMkLst>
        </pc:spChg>
        <pc:spChg chg="add mod">
          <ac:chgData name="Laura Dolado" userId="c14c9f327f04c454" providerId="LiveId" clId="{3EAB2BCA-6D23-4348-8DD0-9C9A4A756B37}" dt="2021-03-31T17:30:16.337" v="2060" actId="14100"/>
          <ac:spMkLst>
            <pc:docMk/>
            <pc:sldMk cId="797536956" sldId="665"/>
            <ac:spMk id="6" creationId="{D140D688-5259-432E-A57E-2668B0AEBDF0}"/>
          </ac:spMkLst>
        </pc:spChg>
        <pc:spChg chg="mod">
          <ac:chgData name="Laura Dolado" userId="c14c9f327f04c454" providerId="LiveId" clId="{3EAB2BCA-6D23-4348-8DD0-9C9A4A756B37}" dt="2021-03-31T17:28:34.587" v="2026" actId="1076"/>
          <ac:spMkLst>
            <pc:docMk/>
            <pc:sldMk cId="797536956" sldId="665"/>
            <ac:spMk id="14" creationId="{C56B10F0-F5A8-49E5-9AB1-7C54A87DE64A}"/>
          </ac:spMkLst>
        </pc:spChg>
        <pc:picChg chg="mod">
          <ac:chgData name="Laura Dolado" userId="c14c9f327f04c454" providerId="LiveId" clId="{3EAB2BCA-6D23-4348-8DD0-9C9A4A756B37}" dt="2021-03-31T15:10:27.889" v="1977" actId="14100"/>
          <ac:picMkLst>
            <pc:docMk/>
            <pc:sldMk cId="797536956" sldId="665"/>
            <ac:picMk id="4" creationId="{2BE28BD1-DE05-44FF-8548-514B6D136BF9}"/>
          </ac:picMkLst>
        </pc:picChg>
        <pc:picChg chg="add mod">
          <ac:chgData name="Laura Dolado" userId="c14c9f327f04c454" providerId="LiveId" clId="{3EAB2BCA-6D23-4348-8DD0-9C9A4A756B37}" dt="2021-03-31T17:28:39.912" v="2028" actId="1076"/>
          <ac:picMkLst>
            <pc:docMk/>
            <pc:sldMk cId="797536956" sldId="665"/>
            <ac:picMk id="5" creationId="{CD14E546-B0D6-49A2-A0D6-37AA9D0EC66A}"/>
          </ac:picMkLst>
        </pc:picChg>
        <pc:picChg chg="del mod">
          <ac:chgData name="Laura Dolado" userId="c14c9f327f04c454" providerId="LiveId" clId="{3EAB2BCA-6D23-4348-8DD0-9C9A4A756B37}" dt="2021-03-31T17:28:06.853" v="2018" actId="478"/>
          <ac:picMkLst>
            <pc:docMk/>
            <pc:sldMk cId="797536956" sldId="665"/>
            <ac:picMk id="2050" creationId="{69FA5025-8116-4661-8FB1-552A4172B90D}"/>
          </ac:picMkLst>
        </pc:picChg>
      </pc:sldChg>
      <pc:sldChg chg="modSp mod">
        <pc:chgData name="Laura Dolado" userId="c14c9f327f04c454" providerId="LiveId" clId="{3EAB2BCA-6D23-4348-8DD0-9C9A4A756B37}" dt="2021-03-30T21:43:52.652" v="1180" actId="790"/>
        <pc:sldMkLst>
          <pc:docMk/>
          <pc:sldMk cId="924103855" sldId="666"/>
        </pc:sldMkLst>
        <pc:spChg chg="mod">
          <ac:chgData name="Laura Dolado" userId="c14c9f327f04c454" providerId="LiveId" clId="{3EAB2BCA-6D23-4348-8DD0-9C9A4A756B37}" dt="2021-03-30T21:40:54.608" v="1123"/>
          <ac:spMkLst>
            <pc:docMk/>
            <pc:sldMk cId="924103855" sldId="666"/>
            <ac:spMk id="2" creationId="{28B9937F-6FB0-4170-A270-96E0A5C60740}"/>
          </ac:spMkLst>
        </pc:spChg>
        <pc:spChg chg="mod">
          <ac:chgData name="Laura Dolado" userId="c14c9f327f04c454" providerId="LiveId" clId="{3EAB2BCA-6D23-4348-8DD0-9C9A4A756B37}" dt="2021-03-30T21:43:52.652" v="1180" actId="790"/>
          <ac:spMkLst>
            <pc:docMk/>
            <pc:sldMk cId="924103855" sldId="666"/>
            <ac:spMk id="13" creationId="{0689BE58-AC86-49B0-8ECF-4B9AC24DC45C}"/>
          </ac:spMkLst>
        </pc:spChg>
      </pc:sldChg>
      <pc:sldChg chg="modSp mod">
        <pc:chgData name="Laura Dolado" userId="c14c9f327f04c454" providerId="LiveId" clId="{3EAB2BCA-6D23-4348-8DD0-9C9A4A756B37}" dt="2021-03-30T21:44:10.080" v="1181"/>
        <pc:sldMkLst>
          <pc:docMk/>
          <pc:sldMk cId="2345859051" sldId="667"/>
        </pc:sldMkLst>
        <pc:spChg chg="mod">
          <ac:chgData name="Laura Dolado" userId="c14c9f327f04c454" providerId="LiveId" clId="{3EAB2BCA-6D23-4348-8DD0-9C9A4A756B37}" dt="2021-03-30T21:44:10.080" v="1181"/>
          <ac:spMkLst>
            <pc:docMk/>
            <pc:sldMk cId="2345859051" sldId="667"/>
            <ac:spMk id="2" creationId="{28B9937F-6FB0-4170-A270-96E0A5C6074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extLst>
      <p:ext uri="{BB962C8B-B14F-4D97-AF65-F5344CB8AC3E}">
        <p14:creationId xmlns:p14="http://schemas.microsoft.com/office/powerpoint/2010/main" val="63548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extLst>
      <p:ext uri="{BB962C8B-B14F-4D97-AF65-F5344CB8AC3E}">
        <p14:creationId xmlns:p14="http://schemas.microsoft.com/office/powerpoint/2010/main" val="14792054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7052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6800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49171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6407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2353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64677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8838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5568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45519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8901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6480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5973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4685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2264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4548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35313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94533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0993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2781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323528" y="3501008"/>
            <a:ext cx="856895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s-ES" sz="2000" dirty="0">
                <a:solidFill>
                  <a:schemeClr val="accent2">
                    <a:lumMod val="75000"/>
                  </a:schemeClr>
                </a:solidFill>
                <a:latin typeface="Bradley Hand ITC" panose="03070402050302030203" pitchFamily="66" charset="0"/>
                <a:cs typeface="+mn-cs"/>
                <a:sym typeface="Arial" charset="0"/>
              </a:rPr>
              <a:t>MÓDULO DE BIOMECÁNICA: FUNDAMENTOS DE LA BIOMECÁNICA APLICADA AL SISTEMA LOCOMOTOR</a:t>
            </a:r>
          </a:p>
          <a:p>
            <a:pPr algn="r" eaLnBrk="1" hangingPunct="1">
              <a:lnSpc>
                <a:spcPct val="90000"/>
              </a:lnSpc>
              <a:spcBef>
                <a:spcPts val="1675"/>
              </a:spcBef>
              <a:buSzPct val="171000"/>
              <a:buFont typeface="Arial" charset="0"/>
              <a:buNone/>
              <a:defRPr/>
            </a:pPr>
            <a:r>
              <a:rPr lang="es-ES" sz="2000" dirty="0">
                <a:solidFill>
                  <a:schemeClr val="accent2">
                    <a:lumMod val="75000"/>
                  </a:schemeClr>
                </a:solidFill>
                <a:latin typeface="Bradley Hand ITC" panose="03070402050302030203" pitchFamily="66" charset="0"/>
                <a:cs typeface="+mn-cs"/>
                <a:sym typeface="Arial" charset="0"/>
              </a:rPr>
              <a:t>Unidad Didáctica E: TÉCNICAS PARA EL ANÁLISIS INSTRUMENTAL DE SEÑALES FISIOLÓGICAS Y PARÁMETROS ANTROPOMÉTRICOS Y MORFOMÉTRICOS</a:t>
            </a:r>
          </a:p>
          <a:p>
            <a:pPr algn="r" eaLnBrk="1" hangingPunct="1">
              <a:lnSpc>
                <a:spcPct val="90000"/>
              </a:lnSpc>
              <a:spcBef>
                <a:spcPts val="1675"/>
              </a:spcBef>
              <a:buSzPct val="171000"/>
              <a:buFont typeface="Arial" charset="0"/>
              <a:buNone/>
              <a:defRPr/>
            </a:pPr>
            <a:r>
              <a:rPr lang="pl-PL" sz="2000" dirty="0">
                <a:solidFill>
                  <a:schemeClr val="accent2">
                    <a:lumMod val="75000"/>
                  </a:schemeClr>
                </a:solidFill>
                <a:latin typeface="Bradley Hand ITC" panose="03070402050302030203" pitchFamily="66" charset="0"/>
                <a:cs typeface="+mn-cs"/>
                <a:sym typeface="Arial" charset="0"/>
              </a:rPr>
              <a:t>E</a:t>
            </a:r>
            <a:r>
              <a:rPr lang="en-US" sz="2000" dirty="0">
                <a:solidFill>
                  <a:schemeClr val="accent2">
                    <a:lumMod val="75000"/>
                  </a:schemeClr>
                </a:solidFill>
                <a:latin typeface="Bradley Hand ITC" panose="03070402050302030203" pitchFamily="66" charset="0"/>
                <a:cs typeface="+mn-cs"/>
                <a:sym typeface="Arial" charset="0"/>
              </a:rPr>
              <a:t>.</a:t>
            </a:r>
            <a:r>
              <a:rPr lang="pl-PL" sz="2000" dirty="0">
                <a:solidFill>
                  <a:schemeClr val="accent2">
                    <a:lumMod val="75000"/>
                  </a:schemeClr>
                </a:solidFill>
                <a:latin typeface="Bradley Hand ITC" panose="03070402050302030203" pitchFamily="66" charset="0"/>
                <a:cs typeface="+mn-cs"/>
                <a:sym typeface="Arial" charset="0"/>
              </a:rPr>
              <a:t>1</a:t>
            </a:r>
            <a:r>
              <a:rPr lang="en-US" sz="2000" dirty="0">
                <a:solidFill>
                  <a:schemeClr val="accent2">
                    <a:lumMod val="75000"/>
                  </a:schemeClr>
                </a:solidFill>
                <a:latin typeface="Bradley Hand ITC" panose="03070402050302030203" pitchFamily="66" charset="0"/>
                <a:cs typeface="+mn-cs"/>
                <a:sym typeface="Arial" charset="0"/>
              </a:rPr>
              <a:t>.</a:t>
            </a:r>
            <a:r>
              <a:rPr lang="pl-PL" sz="2000" dirty="0">
                <a:solidFill>
                  <a:schemeClr val="accent2">
                    <a:lumMod val="75000"/>
                  </a:schemeClr>
                </a:solidFill>
                <a:latin typeface="Bradley Hand ITC" panose="03070402050302030203" pitchFamily="66" charset="0"/>
                <a:cs typeface="+mn-cs"/>
                <a:sym typeface="Arial" charset="0"/>
              </a:rPr>
              <a:t> </a:t>
            </a:r>
            <a:r>
              <a:rPr lang="es-ES" sz="2000" dirty="0">
                <a:solidFill>
                  <a:schemeClr val="accent2">
                    <a:lumMod val="75000"/>
                  </a:schemeClr>
                </a:solidFill>
                <a:latin typeface="Bradley Hand ITC" panose="03070402050302030203" pitchFamily="66" charset="0"/>
                <a:cs typeface="+mn-cs"/>
                <a:sym typeface="Arial" charset="0"/>
              </a:rPr>
              <a:t>¿Cómo se pueden medir las señales fisiológicas?</a:t>
            </a:r>
            <a:endParaRPr lang="en-US" sz="2000" dirty="0">
              <a:solidFill>
                <a:schemeClr val="accent2">
                  <a:lumMod val="75000"/>
                </a:schemeClr>
              </a:solidFill>
              <a:latin typeface="Bradley Hand ITC" panose="03070402050302030203" pitchFamily="66" charset="0"/>
              <a:cs typeface="+mn-cs"/>
              <a:sym typeface="Arial" charset="0"/>
            </a:endParaRPr>
          </a:p>
        </p:txBody>
      </p:sp>
      <p:sp>
        <p:nvSpPr>
          <p:cNvPr id="2" name="CuadroTexto 1">
            <a:extLst>
              <a:ext uri="{FF2B5EF4-FFF2-40B4-BE49-F238E27FC236}">
                <a16:creationId xmlns:a16="http://schemas.microsoft.com/office/drawing/2014/main" id="{1FABCB2A-54FE-4803-BF00-905DF7500799}"/>
              </a:ext>
            </a:extLst>
          </p:cNvPr>
          <p:cNvSpPr txBox="1"/>
          <p:nvPr/>
        </p:nvSpPr>
        <p:spPr>
          <a:xfrm>
            <a:off x="405086" y="2351782"/>
            <a:ext cx="5256584" cy="1077218"/>
          </a:xfrm>
          <a:prstGeom prst="rect">
            <a:avLst/>
          </a:prstGeom>
          <a:solidFill>
            <a:schemeClr val="bg1"/>
          </a:solidFill>
        </p:spPr>
        <p:txBody>
          <a:bodyPr wrap="square" rtlCol="0">
            <a:spAutoFit/>
          </a:bodyPr>
          <a:lstStyle/>
          <a:p>
            <a:pPr algn="r"/>
            <a:r>
              <a:rPr lang="es-ES" sz="1600" dirty="0">
                <a:solidFill>
                  <a:schemeClr val="bg1">
                    <a:lumMod val="50000"/>
                  </a:schemeClr>
                </a:solidFill>
              </a:rPr>
              <a:t>Desarrollo de soluciones formativas innovadoras en el campo de la valoración funcional centrada en la actualización del currículo de las facultades</a:t>
            </a:r>
          </a:p>
          <a:p>
            <a:pPr algn="r"/>
            <a:r>
              <a:rPr lang="es-ES" sz="1600" dirty="0">
                <a:solidFill>
                  <a:schemeClr val="bg1">
                    <a:lumMod val="50000"/>
                  </a:schemeClr>
                </a:solidFill>
              </a:rPr>
              <a:t>de ciencias de la salud</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251520" y="908720"/>
            <a:ext cx="8568952" cy="2277547"/>
          </a:xfrm>
          <a:prstGeom prst="rect">
            <a:avLst/>
          </a:prstGeom>
        </p:spPr>
        <p:txBody>
          <a:bodyPr wrap="square">
            <a:spAutoFit/>
          </a:bodyPr>
          <a:lstStyle/>
          <a:p>
            <a:pPr algn="ctr">
              <a:defRPr/>
            </a:pPr>
            <a:r>
              <a:rPr lang="es-ES" sz="2400" dirty="0">
                <a:solidFill>
                  <a:schemeClr val="accent2">
                    <a:lumMod val="75000"/>
                  </a:schemeClr>
                </a:solidFill>
              </a:rPr>
              <a:t>Redes de sensores corporales</a:t>
            </a:r>
            <a:r>
              <a:rPr lang="pl-PL" sz="2400" dirty="0">
                <a:solidFill>
                  <a:schemeClr val="accent2">
                    <a:lumMod val="75000"/>
                  </a:schemeClr>
                </a:solidFill>
              </a:rPr>
              <a:t> </a:t>
            </a:r>
            <a:r>
              <a:rPr lang="es-ES" sz="2400" dirty="0">
                <a:solidFill>
                  <a:schemeClr val="accent2">
                    <a:lumMod val="75000"/>
                  </a:schemeClr>
                </a:solidFill>
              </a:rPr>
              <a:t>para la detección multimodal de señales fisiológicas, su procesamiento y visualización</a:t>
            </a:r>
            <a:endParaRPr lang="en-US" sz="1100" dirty="0">
              <a:solidFill>
                <a:schemeClr val="accent2">
                  <a:lumMod val="75000"/>
                </a:schemeClr>
              </a:solidFill>
            </a:endParaRPr>
          </a:p>
          <a:p>
            <a:pPr algn="ctr">
              <a:defRPr/>
            </a:pPr>
            <a:endParaRPr lang="en-US" sz="1100" dirty="0">
              <a:solidFill>
                <a:schemeClr val="accent2">
                  <a:lumMod val="75000"/>
                </a:schemeClr>
              </a:solidFill>
            </a:endParaRPr>
          </a:p>
          <a:p>
            <a:pPr algn="ctr">
              <a:defRPr/>
            </a:pPr>
            <a:endParaRPr lang="en-US" sz="1100" dirty="0">
              <a:solidFill>
                <a:schemeClr val="accent2">
                  <a:lumMod val="75000"/>
                </a:schemeClr>
              </a:solidFill>
            </a:endParaRPr>
          </a:p>
          <a:p>
            <a:pPr>
              <a:defRPr/>
            </a:pPr>
            <a:r>
              <a:rPr lang="pl-PL" sz="2400" b="0" dirty="0">
                <a:solidFill>
                  <a:schemeClr val="accent2">
                    <a:lumMod val="75000"/>
                  </a:schemeClr>
                </a:solidFill>
              </a:rPr>
              <a:t>PPG</a:t>
            </a:r>
            <a:r>
              <a:rPr lang="es-ES" sz="2400" b="0" dirty="0">
                <a:solidFill>
                  <a:schemeClr val="accent2">
                    <a:lumMod val="75000"/>
                  </a:schemeClr>
                </a:solidFill>
              </a:rPr>
              <a:t>:</a:t>
            </a:r>
            <a:r>
              <a:rPr lang="pl-PL" sz="2400" b="0" dirty="0">
                <a:solidFill>
                  <a:schemeClr val="accent2">
                    <a:lumMod val="75000"/>
                  </a:schemeClr>
                </a:solidFill>
              </a:rPr>
              <a:t> </a:t>
            </a:r>
            <a:r>
              <a:rPr lang="es-ES" sz="2400" b="0" dirty="0">
                <a:solidFill>
                  <a:schemeClr val="accent2">
                    <a:lumMod val="75000"/>
                  </a:schemeClr>
                </a:solidFill>
              </a:rPr>
              <a:t>sistema basado en</a:t>
            </a:r>
          </a:p>
          <a:p>
            <a:pPr>
              <a:defRPr/>
            </a:pPr>
            <a:r>
              <a:rPr lang="es-ES" sz="2400" b="0" dirty="0">
                <a:solidFill>
                  <a:schemeClr val="accent2">
                    <a:lumMod val="75000"/>
                  </a:schemeClr>
                </a:solidFill>
              </a:rPr>
              <a:t> un reloj inteligente</a:t>
            </a:r>
            <a:endParaRPr lang="en-US" sz="2400" b="0" dirty="0">
              <a:solidFill>
                <a:schemeClr val="accent2">
                  <a:lumMod val="75000"/>
                </a:schemeClr>
              </a:solidFill>
            </a:endParaRPr>
          </a:p>
        </p:txBody>
      </p:sp>
      <p:pic>
        <p:nvPicPr>
          <p:cNvPr id="4" name="Obraz 3">
            <a:extLst>
              <a:ext uri="{FF2B5EF4-FFF2-40B4-BE49-F238E27FC236}">
                <a16:creationId xmlns:a16="http://schemas.microsoft.com/office/drawing/2014/main" id="{CB5AACAF-8D9F-486E-9664-D6DB9A6E4ACC}"/>
              </a:ext>
            </a:extLst>
          </p:cNvPr>
          <p:cNvPicPr>
            <a:picLocks noChangeAspect="1"/>
          </p:cNvPicPr>
          <p:nvPr/>
        </p:nvPicPr>
        <p:blipFill rotWithShape="1">
          <a:blip r:embed="rId3">
            <a:extLst>
              <a:ext uri="{28A0092B-C50C-407E-A947-70E740481C1C}">
                <a14:useLocalDpi xmlns:a14="http://schemas.microsoft.com/office/drawing/2010/main" val="0"/>
              </a:ext>
            </a:extLst>
          </a:blip>
          <a:srcRect t="13232" r="2750" b="14283"/>
          <a:stretch/>
        </p:blipFill>
        <p:spPr>
          <a:xfrm>
            <a:off x="447948" y="3247361"/>
            <a:ext cx="4124052" cy="2304256"/>
          </a:xfrm>
          <a:prstGeom prst="rect">
            <a:avLst/>
          </a:prstGeom>
        </p:spPr>
      </p:pic>
      <p:pic>
        <p:nvPicPr>
          <p:cNvPr id="7" name="Obraz 6" descr="Obraz zawierający mapa, tekst&#10;&#10;Opis wygenerowany automatycznie">
            <a:extLst>
              <a:ext uri="{FF2B5EF4-FFF2-40B4-BE49-F238E27FC236}">
                <a16:creationId xmlns:a16="http://schemas.microsoft.com/office/drawing/2014/main" id="{4F6CC1E8-EEE4-4B10-B891-0581B4214715}"/>
              </a:ext>
            </a:extLst>
          </p:cNvPr>
          <p:cNvPicPr>
            <a:picLocks noChangeAspect="1"/>
          </p:cNvPicPr>
          <p:nvPr/>
        </p:nvPicPr>
        <p:blipFill rotWithShape="1">
          <a:blip r:embed="rId4">
            <a:extLst>
              <a:ext uri="{28A0092B-C50C-407E-A947-70E740481C1C}">
                <a14:useLocalDpi xmlns:a14="http://schemas.microsoft.com/office/drawing/2010/main" val="0"/>
              </a:ext>
            </a:extLst>
          </a:blip>
          <a:srcRect b="7640"/>
          <a:stretch/>
        </p:blipFill>
        <p:spPr>
          <a:xfrm>
            <a:off x="5252183" y="2276872"/>
            <a:ext cx="3443869" cy="3883059"/>
          </a:xfrm>
          <a:prstGeom prst="rect">
            <a:avLst/>
          </a:prstGeom>
        </p:spPr>
      </p:pic>
    </p:spTree>
    <p:extLst>
      <p:ext uri="{BB962C8B-B14F-4D97-AF65-F5344CB8AC3E}">
        <p14:creationId xmlns:p14="http://schemas.microsoft.com/office/powerpoint/2010/main" val="1652773683"/>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261000" y="751343"/>
            <a:ext cx="8568952" cy="1908215"/>
          </a:xfrm>
          <a:prstGeom prst="rect">
            <a:avLst/>
          </a:prstGeom>
        </p:spPr>
        <p:txBody>
          <a:bodyPr wrap="square">
            <a:spAutoFit/>
          </a:bodyPr>
          <a:lstStyle/>
          <a:p>
            <a:pPr algn="ctr">
              <a:defRPr/>
            </a:pPr>
            <a:r>
              <a:rPr lang="es-ES" sz="2400" dirty="0">
                <a:solidFill>
                  <a:schemeClr val="accent2">
                    <a:lumMod val="75000"/>
                  </a:schemeClr>
                </a:solidFill>
              </a:rPr>
              <a:t>Redes de sensores corporales</a:t>
            </a:r>
            <a:r>
              <a:rPr lang="pl-PL" sz="2400" dirty="0">
                <a:solidFill>
                  <a:schemeClr val="accent2">
                    <a:lumMod val="75000"/>
                  </a:schemeClr>
                </a:solidFill>
              </a:rPr>
              <a:t> </a:t>
            </a:r>
            <a:r>
              <a:rPr lang="es-ES" sz="2400" dirty="0">
                <a:solidFill>
                  <a:schemeClr val="accent2">
                    <a:lumMod val="75000"/>
                  </a:schemeClr>
                </a:solidFill>
              </a:rPr>
              <a:t>para la detección multimodal de señales fisiológicas, su procesamiento y visualización </a:t>
            </a:r>
            <a:endParaRPr lang="pl-PL" sz="2400" dirty="0">
              <a:solidFill>
                <a:schemeClr val="accent2">
                  <a:lumMod val="75000"/>
                </a:schemeClr>
              </a:solidFill>
            </a:endParaRPr>
          </a:p>
          <a:p>
            <a:pPr algn="ctr">
              <a:defRPr/>
            </a:pPr>
            <a:endParaRPr lang="en-US" sz="1100" dirty="0">
              <a:solidFill>
                <a:schemeClr val="accent2">
                  <a:lumMod val="75000"/>
                </a:schemeClr>
              </a:solidFill>
            </a:endParaRPr>
          </a:p>
          <a:p>
            <a:pPr algn="ctr">
              <a:defRPr/>
            </a:pPr>
            <a:endParaRPr lang="en-US" sz="1100" dirty="0">
              <a:solidFill>
                <a:schemeClr val="accent2">
                  <a:lumMod val="75000"/>
                </a:schemeClr>
              </a:solidFill>
            </a:endParaRPr>
          </a:p>
          <a:p>
            <a:pPr>
              <a:defRPr/>
            </a:pPr>
            <a:r>
              <a:rPr lang="es-ES" sz="2400" b="0" dirty="0">
                <a:solidFill>
                  <a:schemeClr val="accent2">
                    <a:lumMod val="75000"/>
                  </a:schemeClr>
                </a:solidFill>
              </a:rPr>
              <a:t>Medición de la presión sanguínea</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4561976" y="2659558"/>
            <a:ext cx="4320480" cy="3170099"/>
          </a:xfrm>
          <a:prstGeom prst="rect">
            <a:avLst/>
          </a:prstGeom>
        </p:spPr>
        <p:txBody>
          <a:bodyPr wrap="square">
            <a:spAutoFit/>
          </a:bodyPr>
          <a:lstStyle/>
          <a:p>
            <a:pPr algn="just">
              <a:defRPr/>
            </a:pPr>
            <a:r>
              <a:rPr lang="es-ES" sz="2000" b="0" dirty="0">
                <a:solidFill>
                  <a:schemeClr val="accent2">
                    <a:lumMod val="75000"/>
                  </a:schemeClr>
                </a:solidFill>
              </a:rPr>
              <a:t>Los sensores de presión sanguínea que normalmente se utilizan en condiciones clínicas o domésticas son sensores no invasivos diseñados para medir la presión sanguínea humana. Mide la tensión arterial sistólica, diastólica y media utilizando principalmente el método </a:t>
            </a:r>
            <a:r>
              <a:rPr lang="es-ES" sz="2000" b="0" dirty="0" err="1">
                <a:solidFill>
                  <a:schemeClr val="accent2">
                    <a:lumMod val="75000"/>
                  </a:schemeClr>
                </a:solidFill>
              </a:rPr>
              <a:t>oscilométrico</a:t>
            </a:r>
            <a:r>
              <a:rPr lang="es-ES" sz="2000" b="0" dirty="0">
                <a:solidFill>
                  <a:schemeClr val="accent2">
                    <a:lumMod val="75000"/>
                  </a:schemeClr>
                </a:solidFill>
              </a:rPr>
              <a:t>. También informa de la frecuencia cardíaca.</a:t>
            </a:r>
            <a:endParaRPr lang="es-ES" sz="2000" b="0" dirty="0">
              <a:solidFill>
                <a:schemeClr val="accent2">
                  <a:lumMod val="75000"/>
                </a:schemeClr>
              </a:solidFill>
              <a:highlight>
                <a:srgbClr val="FFFF00"/>
              </a:highlight>
            </a:endParaRPr>
          </a:p>
        </p:txBody>
      </p:sp>
      <p:pic>
        <p:nvPicPr>
          <p:cNvPr id="4" name="Obraz 3">
            <a:extLst>
              <a:ext uri="{FF2B5EF4-FFF2-40B4-BE49-F238E27FC236}">
                <a16:creationId xmlns:a16="http://schemas.microsoft.com/office/drawing/2014/main" id="{2D475B06-551A-4BD9-A158-0F0858B3637D}"/>
              </a:ext>
            </a:extLst>
          </p:cNvPr>
          <p:cNvPicPr>
            <a:picLocks noChangeAspect="1"/>
          </p:cNvPicPr>
          <p:nvPr/>
        </p:nvPicPr>
        <p:blipFill>
          <a:blip r:embed="rId3"/>
          <a:stretch>
            <a:fillRect/>
          </a:stretch>
        </p:blipFill>
        <p:spPr>
          <a:xfrm>
            <a:off x="261000" y="2858616"/>
            <a:ext cx="3790835" cy="3024336"/>
          </a:xfrm>
          <a:prstGeom prst="rect">
            <a:avLst/>
          </a:prstGeom>
        </p:spPr>
      </p:pic>
    </p:spTree>
    <p:extLst>
      <p:ext uri="{BB962C8B-B14F-4D97-AF65-F5344CB8AC3E}">
        <p14:creationId xmlns:p14="http://schemas.microsoft.com/office/powerpoint/2010/main" val="92014275"/>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1738938"/>
          </a:xfrm>
          <a:prstGeom prst="rect">
            <a:avLst/>
          </a:prstGeom>
        </p:spPr>
        <p:txBody>
          <a:bodyPr wrap="square">
            <a:spAutoFit/>
          </a:bodyPr>
          <a:lstStyle/>
          <a:p>
            <a:pPr algn="ctr">
              <a:defRPr/>
            </a:pPr>
            <a:r>
              <a:rPr lang="es-ES" sz="2400" dirty="0">
                <a:solidFill>
                  <a:schemeClr val="accent2">
                    <a:lumMod val="75000"/>
                  </a:schemeClr>
                </a:solidFill>
              </a:rPr>
              <a:t>Redes de sensores corporales</a:t>
            </a:r>
            <a:r>
              <a:rPr lang="pl-PL" sz="2400" dirty="0">
                <a:solidFill>
                  <a:schemeClr val="accent2">
                    <a:lumMod val="75000"/>
                  </a:schemeClr>
                </a:solidFill>
              </a:rPr>
              <a:t> </a:t>
            </a:r>
            <a:r>
              <a:rPr lang="es-ES" sz="2400" dirty="0">
                <a:solidFill>
                  <a:schemeClr val="accent2">
                    <a:lumMod val="75000"/>
                  </a:schemeClr>
                </a:solidFill>
              </a:rPr>
              <a:t>para la detección multimodal de señales fisiológicas, su procesamiento y visualización </a:t>
            </a:r>
            <a:endParaRPr lang="pl-PL" sz="2400" dirty="0">
              <a:solidFill>
                <a:schemeClr val="accent2">
                  <a:lumMod val="75000"/>
                </a:schemeClr>
              </a:solidFill>
            </a:endParaRPr>
          </a:p>
          <a:p>
            <a:pPr algn="ctr">
              <a:defRPr/>
            </a:pPr>
            <a:endParaRPr lang="en-US" sz="1100" dirty="0">
              <a:solidFill>
                <a:schemeClr val="accent2">
                  <a:lumMod val="75000"/>
                </a:schemeClr>
              </a:solidFill>
            </a:endParaRPr>
          </a:p>
          <a:p>
            <a:pPr algn="ctr">
              <a:defRPr/>
            </a:pPr>
            <a:r>
              <a:rPr lang="es-ES" sz="2400" b="0" dirty="0">
                <a:solidFill>
                  <a:schemeClr val="accent2">
                    <a:lumMod val="75000"/>
                  </a:schemeClr>
                </a:solidFill>
              </a:rPr>
              <a:t>La medición sincronizada de </a:t>
            </a:r>
            <a:r>
              <a:rPr lang="pl-PL" sz="2400" b="0" dirty="0">
                <a:solidFill>
                  <a:schemeClr val="accent2">
                    <a:lumMod val="75000"/>
                  </a:schemeClr>
                </a:solidFill>
              </a:rPr>
              <a:t>PPG, P</a:t>
            </a:r>
            <a:r>
              <a:rPr lang="es-ES" sz="2400" b="0" dirty="0">
                <a:solidFill>
                  <a:schemeClr val="accent2">
                    <a:lumMod val="75000"/>
                  </a:schemeClr>
                </a:solidFill>
              </a:rPr>
              <a:t>S</a:t>
            </a:r>
            <a:r>
              <a:rPr lang="pl-PL" sz="2400" b="0" dirty="0">
                <a:solidFill>
                  <a:schemeClr val="accent2">
                    <a:lumMod val="75000"/>
                  </a:schemeClr>
                </a:solidFill>
              </a:rPr>
              <a:t> </a:t>
            </a:r>
            <a:r>
              <a:rPr lang="es-ES" sz="2400" b="0" dirty="0">
                <a:solidFill>
                  <a:schemeClr val="accent2">
                    <a:lumMod val="75000"/>
                  </a:schemeClr>
                </a:solidFill>
              </a:rPr>
              <a:t>y</a:t>
            </a:r>
            <a:r>
              <a:rPr lang="pl-PL" sz="2400" b="0" dirty="0">
                <a:solidFill>
                  <a:schemeClr val="accent2">
                    <a:lumMod val="75000"/>
                  </a:schemeClr>
                </a:solidFill>
              </a:rPr>
              <a:t> ECG</a:t>
            </a:r>
            <a:endParaRPr lang="en-US" sz="2400" b="0" dirty="0">
              <a:solidFill>
                <a:schemeClr val="accent2">
                  <a:lumMod val="75000"/>
                </a:schemeClr>
              </a:solidFill>
            </a:endParaRPr>
          </a:p>
        </p:txBody>
      </p:sp>
      <p:pic>
        <p:nvPicPr>
          <p:cNvPr id="5" name="Obraz 4" descr="Obraz zawierający monitor, ekran, siedzi, telewizja&#10;&#10;Opis wygenerowany automatycznie">
            <a:extLst>
              <a:ext uri="{FF2B5EF4-FFF2-40B4-BE49-F238E27FC236}">
                <a16:creationId xmlns:a16="http://schemas.microsoft.com/office/drawing/2014/main" id="{5A126342-D138-4C0E-8D2D-FFAC1CF5C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730" y="2462805"/>
            <a:ext cx="5400600" cy="2766396"/>
          </a:xfrm>
          <a:prstGeom prst="rect">
            <a:avLst/>
          </a:prstGeom>
        </p:spPr>
      </p:pic>
      <p:sp>
        <p:nvSpPr>
          <p:cNvPr id="6" name="Prostokąt 5">
            <a:extLst>
              <a:ext uri="{FF2B5EF4-FFF2-40B4-BE49-F238E27FC236}">
                <a16:creationId xmlns:a16="http://schemas.microsoft.com/office/drawing/2014/main" id="{63EC71BC-B9FF-47B7-8DD5-A49655B7562A}"/>
              </a:ext>
            </a:extLst>
          </p:cNvPr>
          <p:cNvSpPr/>
          <p:nvPr/>
        </p:nvSpPr>
        <p:spPr>
          <a:xfrm>
            <a:off x="1367644" y="5260372"/>
            <a:ext cx="6732748" cy="830997"/>
          </a:xfrm>
          <a:prstGeom prst="rect">
            <a:avLst/>
          </a:prstGeom>
        </p:spPr>
        <p:txBody>
          <a:bodyPr wrap="square">
            <a:spAutoFit/>
          </a:bodyPr>
          <a:lstStyle/>
          <a:p>
            <a:pPr algn="just"/>
            <a:r>
              <a:rPr lang="es-ES" sz="2300" b="0" dirty="0">
                <a:solidFill>
                  <a:srgbClr val="002060"/>
                </a:solidFill>
              </a:rPr>
              <a:t>permite el estudio de la interacción entre distintos tipos de señales fisiológicas.</a:t>
            </a:r>
          </a:p>
        </p:txBody>
      </p:sp>
    </p:spTree>
    <p:extLst>
      <p:ext uri="{BB962C8B-B14F-4D97-AF65-F5344CB8AC3E}">
        <p14:creationId xmlns:p14="http://schemas.microsoft.com/office/powerpoint/2010/main" val="3470706280"/>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1908215"/>
          </a:xfrm>
          <a:prstGeom prst="rect">
            <a:avLst/>
          </a:prstGeom>
        </p:spPr>
        <p:txBody>
          <a:bodyPr wrap="square">
            <a:spAutoFit/>
          </a:bodyPr>
          <a:lstStyle/>
          <a:p>
            <a:pPr algn="ctr">
              <a:defRPr/>
            </a:pPr>
            <a:r>
              <a:rPr lang="es-ES" sz="2400" dirty="0">
                <a:solidFill>
                  <a:schemeClr val="accent2">
                    <a:lumMod val="75000"/>
                  </a:schemeClr>
                </a:solidFill>
              </a:rPr>
              <a:t>Redes de sensores corporales</a:t>
            </a:r>
            <a:r>
              <a:rPr lang="pl-PL" sz="2400" dirty="0">
                <a:solidFill>
                  <a:schemeClr val="accent2">
                    <a:lumMod val="75000"/>
                  </a:schemeClr>
                </a:solidFill>
              </a:rPr>
              <a:t> </a:t>
            </a:r>
            <a:r>
              <a:rPr lang="es-ES" sz="2400" dirty="0">
                <a:solidFill>
                  <a:schemeClr val="accent2">
                    <a:lumMod val="75000"/>
                  </a:schemeClr>
                </a:solidFill>
              </a:rPr>
              <a:t>para la detección multimodal de señales fisiológicas, su procesamiento y visualización </a:t>
            </a:r>
            <a:endParaRPr lang="pl-PL" sz="2400" dirty="0">
              <a:solidFill>
                <a:schemeClr val="accent2">
                  <a:lumMod val="75000"/>
                </a:schemeClr>
              </a:solidFill>
            </a:endParaRPr>
          </a:p>
          <a:p>
            <a:pPr algn="ctr">
              <a:defRPr/>
            </a:pPr>
            <a:endParaRPr lang="en-US" sz="1100" dirty="0">
              <a:solidFill>
                <a:schemeClr val="accent2">
                  <a:lumMod val="75000"/>
                </a:schemeClr>
              </a:solidFill>
            </a:endParaRPr>
          </a:p>
          <a:p>
            <a:pPr algn="ctr">
              <a:defRPr/>
            </a:pPr>
            <a:endParaRPr lang="en-US" sz="1100" dirty="0">
              <a:solidFill>
                <a:schemeClr val="accent2">
                  <a:lumMod val="75000"/>
                </a:schemeClr>
              </a:solidFill>
            </a:endParaRPr>
          </a:p>
          <a:p>
            <a:pPr>
              <a:defRPr/>
            </a:pPr>
            <a:r>
              <a:rPr lang="es-ES" sz="2400" b="0" dirty="0">
                <a:solidFill>
                  <a:schemeClr val="accent2">
                    <a:lumMod val="75000"/>
                  </a:schemeClr>
                </a:solidFill>
              </a:rPr>
              <a:t>Señal </a:t>
            </a:r>
            <a:r>
              <a:rPr lang="pl-PL" sz="2400" b="0" dirty="0">
                <a:solidFill>
                  <a:schemeClr val="accent2">
                    <a:lumMod val="75000"/>
                  </a:schemeClr>
                </a:solidFill>
              </a:rPr>
              <a:t>GSR (</a:t>
            </a:r>
            <a:r>
              <a:rPr lang="es-ES" sz="2400" b="0" dirty="0">
                <a:solidFill>
                  <a:schemeClr val="accent2">
                    <a:lumMod val="75000"/>
                  </a:schemeClr>
                </a:solidFill>
              </a:rPr>
              <a:t>Respuesta g</a:t>
            </a:r>
            <a:r>
              <a:rPr lang="pl-PL" sz="2400" b="0" dirty="0">
                <a:solidFill>
                  <a:schemeClr val="accent2">
                    <a:lumMod val="75000"/>
                  </a:schemeClr>
                </a:solidFill>
              </a:rPr>
              <a:t>alv</a:t>
            </a:r>
            <a:r>
              <a:rPr lang="es-ES" sz="2400" b="0" dirty="0">
                <a:solidFill>
                  <a:schemeClr val="accent2">
                    <a:lumMod val="75000"/>
                  </a:schemeClr>
                </a:solidFill>
              </a:rPr>
              <a:t>á</a:t>
            </a:r>
            <a:r>
              <a:rPr lang="pl-PL" sz="2400" b="0" dirty="0">
                <a:solidFill>
                  <a:schemeClr val="accent2">
                    <a:lumMod val="75000"/>
                  </a:schemeClr>
                </a:solidFill>
              </a:rPr>
              <a:t>nic</a:t>
            </a:r>
            <a:r>
              <a:rPr lang="es-ES" sz="2400" b="0" dirty="0">
                <a:solidFill>
                  <a:schemeClr val="accent2">
                    <a:lumMod val="75000"/>
                  </a:schemeClr>
                </a:solidFill>
              </a:rPr>
              <a:t>a de la piel</a:t>
            </a:r>
            <a:r>
              <a:rPr lang="pl-PL" sz="2400" b="0" dirty="0">
                <a:solidFill>
                  <a:schemeClr val="accent2">
                    <a:lumMod val="75000"/>
                  </a:schemeClr>
                </a:solidFill>
              </a:rPr>
              <a:t>) </a:t>
            </a:r>
            <a:endParaRPr lang="en-US" sz="2400" b="0" dirty="0">
              <a:solidFill>
                <a:schemeClr val="accent2">
                  <a:lumMod val="75000"/>
                </a:schemeClr>
              </a:solidFill>
            </a:endParaRPr>
          </a:p>
        </p:txBody>
      </p:sp>
      <p:pic>
        <p:nvPicPr>
          <p:cNvPr id="6" name="Obraz 5">
            <a:extLst>
              <a:ext uri="{FF2B5EF4-FFF2-40B4-BE49-F238E27FC236}">
                <a16:creationId xmlns:a16="http://schemas.microsoft.com/office/drawing/2014/main" id="{14FB04FB-64A8-4B41-ADAE-AB8B80E591B2}"/>
              </a:ext>
            </a:extLst>
          </p:cNvPr>
          <p:cNvPicPr>
            <a:picLocks noChangeAspect="1"/>
          </p:cNvPicPr>
          <p:nvPr/>
        </p:nvPicPr>
        <p:blipFill rotWithShape="1">
          <a:blip r:embed="rId3">
            <a:extLst>
              <a:ext uri="{28A0092B-C50C-407E-A947-70E740481C1C}">
                <a14:useLocalDpi xmlns:a14="http://schemas.microsoft.com/office/drawing/2010/main" val="0"/>
              </a:ext>
            </a:extLst>
          </a:blip>
          <a:srcRect t="33201"/>
          <a:stretch/>
        </p:blipFill>
        <p:spPr>
          <a:xfrm>
            <a:off x="4860034" y="2630213"/>
            <a:ext cx="3686444" cy="3284984"/>
          </a:xfrm>
          <a:prstGeom prst="rect">
            <a:avLst/>
          </a:prstGeom>
        </p:spPr>
      </p:pic>
      <p:sp>
        <p:nvSpPr>
          <p:cNvPr id="14" name="Prostokąt 3">
            <a:extLst>
              <a:ext uri="{FF2B5EF4-FFF2-40B4-BE49-F238E27FC236}">
                <a16:creationId xmlns:a16="http://schemas.microsoft.com/office/drawing/2014/main" id="{C56B10F0-F5A8-49E5-9AB1-7C54A87DE64A}"/>
              </a:ext>
            </a:extLst>
          </p:cNvPr>
          <p:cNvSpPr/>
          <p:nvPr/>
        </p:nvSpPr>
        <p:spPr>
          <a:xfrm>
            <a:off x="331923" y="2841544"/>
            <a:ext cx="4104456" cy="2862322"/>
          </a:xfrm>
          <a:prstGeom prst="rect">
            <a:avLst/>
          </a:prstGeom>
        </p:spPr>
        <p:txBody>
          <a:bodyPr wrap="square">
            <a:spAutoFit/>
          </a:bodyPr>
          <a:lstStyle/>
          <a:p>
            <a:pPr marL="342900" indent="-342900" algn="just">
              <a:buFont typeface="Wingdings" panose="05000000000000000000" pitchFamily="2" charset="2"/>
              <a:buChar char="Ø"/>
              <a:defRPr/>
            </a:pPr>
            <a:r>
              <a:rPr lang="es-ES" sz="2000" b="0" dirty="0">
                <a:solidFill>
                  <a:schemeClr val="accent2">
                    <a:lumMod val="75000"/>
                  </a:schemeClr>
                </a:solidFill>
              </a:rPr>
              <a:t>La respuesta galvánica de la piel (GSR, que está incluida en el término genérico de actividad </a:t>
            </a:r>
            <a:r>
              <a:rPr lang="es-ES" sz="2000" b="0" dirty="0" err="1">
                <a:solidFill>
                  <a:schemeClr val="accent2">
                    <a:lumMod val="75000"/>
                  </a:schemeClr>
                </a:solidFill>
              </a:rPr>
              <a:t>electrodérmica</a:t>
            </a:r>
            <a:r>
              <a:rPr lang="es-ES" sz="2000" b="0" dirty="0">
                <a:solidFill>
                  <a:schemeClr val="accent2">
                    <a:lumMod val="75000"/>
                  </a:schemeClr>
                </a:solidFill>
              </a:rPr>
              <a:t> o EDA) se refiere a los cambios en la actividad de las glándulas sudoríparas que reflejan la intensidad de nuestro estado emocional.</a:t>
            </a:r>
            <a:endParaRPr lang="pl-PL" sz="2000" b="0" dirty="0">
              <a:solidFill>
                <a:schemeClr val="accent2">
                  <a:lumMod val="75000"/>
                </a:schemeClr>
              </a:solidFill>
            </a:endParaRPr>
          </a:p>
        </p:txBody>
      </p:sp>
    </p:spTree>
    <p:extLst>
      <p:ext uri="{BB962C8B-B14F-4D97-AF65-F5344CB8AC3E}">
        <p14:creationId xmlns:p14="http://schemas.microsoft.com/office/powerpoint/2010/main" val="1884654967"/>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461665"/>
          </a:xfrm>
          <a:prstGeom prst="rect">
            <a:avLst/>
          </a:prstGeom>
        </p:spPr>
        <p:txBody>
          <a:bodyPr wrap="square">
            <a:spAutoFit/>
          </a:bodyPr>
          <a:lstStyle/>
          <a:p>
            <a:pPr algn="ctr">
              <a:defRPr/>
            </a:pPr>
            <a:r>
              <a:rPr lang="pl-PL" sz="2400" b="0" dirty="0">
                <a:solidFill>
                  <a:schemeClr val="accent2">
                    <a:lumMod val="75000"/>
                  </a:schemeClr>
                </a:solidFill>
              </a:rPr>
              <a:t>Señal EMG (</a:t>
            </a:r>
            <a:r>
              <a:rPr lang="es-ES" sz="2400" b="0" dirty="0">
                <a:solidFill>
                  <a:schemeClr val="accent2">
                    <a:lumMod val="75000"/>
                  </a:schemeClr>
                </a:solidFill>
              </a:rPr>
              <a:t>E</a:t>
            </a:r>
            <a:r>
              <a:rPr lang="pl-PL" sz="2400" b="0" dirty="0">
                <a:solidFill>
                  <a:schemeClr val="accent2">
                    <a:lumMod val="75000"/>
                  </a:schemeClr>
                </a:solidFill>
              </a:rPr>
              <a:t>lectro</a:t>
            </a:r>
            <a:r>
              <a:rPr lang="es-ES" sz="2400" b="0" dirty="0">
                <a:solidFill>
                  <a:schemeClr val="accent2">
                    <a:lumMod val="75000"/>
                  </a:schemeClr>
                </a:solidFill>
              </a:rPr>
              <a:t>M</a:t>
            </a:r>
            <a:r>
              <a:rPr lang="pl-PL" sz="2400" b="0" dirty="0">
                <a:solidFill>
                  <a:schemeClr val="accent2">
                    <a:lumMod val="75000"/>
                  </a:schemeClr>
                </a:solidFill>
              </a:rPr>
              <a:t>io</a:t>
            </a:r>
            <a:r>
              <a:rPr lang="es-ES" sz="2400" b="0" dirty="0">
                <a:solidFill>
                  <a:schemeClr val="accent2">
                    <a:lumMod val="75000"/>
                  </a:schemeClr>
                </a:solidFill>
              </a:rPr>
              <a:t>G</a:t>
            </a:r>
            <a:r>
              <a:rPr lang="pl-PL" sz="2400" b="0" dirty="0">
                <a:solidFill>
                  <a:schemeClr val="accent2">
                    <a:lumMod val="75000"/>
                  </a:schemeClr>
                </a:solidFill>
              </a:rPr>
              <a:t>rafía)</a:t>
            </a:r>
            <a:endParaRPr lang="en-US" sz="2400" b="0" dirty="0">
              <a:solidFill>
                <a:schemeClr val="accent2">
                  <a:lumMod val="75000"/>
                </a:schemeClr>
              </a:solidFill>
            </a:endParaRPr>
          </a:p>
        </p:txBody>
      </p:sp>
      <p:sp>
        <p:nvSpPr>
          <p:cNvPr id="14" name="Prostokąt 3">
            <a:extLst>
              <a:ext uri="{FF2B5EF4-FFF2-40B4-BE49-F238E27FC236}">
                <a16:creationId xmlns:a16="http://schemas.microsoft.com/office/drawing/2014/main" id="{C56B10F0-F5A8-49E5-9AB1-7C54A87DE64A}"/>
              </a:ext>
            </a:extLst>
          </p:cNvPr>
          <p:cNvSpPr/>
          <p:nvPr/>
        </p:nvSpPr>
        <p:spPr>
          <a:xfrm>
            <a:off x="0" y="1377618"/>
            <a:ext cx="5868144" cy="4770537"/>
          </a:xfrm>
          <a:prstGeom prst="rect">
            <a:avLst/>
          </a:prstGeom>
        </p:spPr>
        <p:txBody>
          <a:bodyPr wrap="square">
            <a:spAutoFit/>
          </a:bodyPr>
          <a:lstStyle/>
          <a:p>
            <a:pPr algn="just">
              <a:defRPr/>
            </a:pPr>
            <a:r>
              <a:rPr lang="es-ES" sz="1900" b="0" dirty="0">
                <a:solidFill>
                  <a:schemeClr val="accent2">
                    <a:lumMod val="75000"/>
                  </a:schemeClr>
                </a:solidFill>
              </a:rPr>
              <a:t>Un electromiograma, o EMG, es un registro gráfico de la actividad eléctrica dentro de los músculos. Cuando los nervios activan los músculos se producen cambios en el flujo de iones a través de las membranas celulares, lo cual genera actividad eléctrica. Esto se puede medir mediante electrodos de superficie colocados en la piel sobre el músculo de interés. </a:t>
            </a:r>
          </a:p>
          <a:p>
            <a:pPr algn="just">
              <a:defRPr/>
            </a:pPr>
            <a:r>
              <a:rPr lang="es-ES" sz="1900" b="0" dirty="0">
                <a:solidFill>
                  <a:schemeClr val="accent2">
                    <a:lumMod val="75000"/>
                  </a:schemeClr>
                </a:solidFill>
              </a:rPr>
              <a:t>La actividad eléctrica se correlaciona con la fuerza de la contracción muscular y depende de la cantidad de impulsos nerviosos que se envíen al músculo. Es algo fácilmente visible en músculos grandes como el bíceps del brazo y el cuádriceps de la pierna, pero también se puede detectar en músculos más pequeños y menos visibles, como el músculo masetero de la mandíbula.</a:t>
            </a:r>
            <a:endParaRPr lang="en-GB" sz="1900" b="0" dirty="0">
              <a:solidFill>
                <a:schemeClr val="accent2">
                  <a:lumMod val="75000"/>
                </a:schemeClr>
              </a:solidFill>
            </a:endParaRPr>
          </a:p>
        </p:txBody>
      </p:sp>
      <p:pic>
        <p:nvPicPr>
          <p:cNvPr id="4" name="Obraz 3">
            <a:extLst>
              <a:ext uri="{FF2B5EF4-FFF2-40B4-BE49-F238E27FC236}">
                <a16:creationId xmlns:a16="http://schemas.microsoft.com/office/drawing/2014/main" id="{D6C860F2-C58B-4BDF-A876-1291EEC53767}"/>
              </a:ext>
            </a:extLst>
          </p:cNvPr>
          <p:cNvPicPr>
            <a:picLocks noChangeAspect="1"/>
          </p:cNvPicPr>
          <p:nvPr/>
        </p:nvPicPr>
        <p:blipFill>
          <a:blip r:embed="rId3"/>
          <a:stretch>
            <a:fillRect/>
          </a:stretch>
        </p:blipFill>
        <p:spPr>
          <a:xfrm>
            <a:off x="6084168" y="1377618"/>
            <a:ext cx="2853234" cy="1403310"/>
          </a:xfrm>
          <a:prstGeom prst="rect">
            <a:avLst/>
          </a:prstGeom>
        </p:spPr>
      </p:pic>
      <p:pic>
        <p:nvPicPr>
          <p:cNvPr id="6" name="Obraz 5">
            <a:extLst>
              <a:ext uri="{FF2B5EF4-FFF2-40B4-BE49-F238E27FC236}">
                <a16:creationId xmlns:a16="http://schemas.microsoft.com/office/drawing/2014/main" id="{D52E95A7-2C7E-465D-AD0A-6A0FA131FE33}"/>
              </a:ext>
            </a:extLst>
          </p:cNvPr>
          <p:cNvPicPr>
            <a:picLocks noChangeAspect="1"/>
          </p:cNvPicPr>
          <p:nvPr/>
        </p:nvPicPr>
        <p:blipFill>
          <a:blip r:embed="rId4"/>
          <a:stretch>
            <a:fillRect/>
          </a:stretch>
        </p:blipFill>
        <p:spPr>
          <a:xfrm>
            <a:off x="6732240" y="4405639"/>
            <a:ext cx="1738675" cy="1759665"/>
          </a:xfrm>
          <a:prstGeom prst="rect">
            <a:avLst/>
          </a:prstGeom>
        </p:spPr>
      </p:pic>
      <p:pic>
        <p:nvPicPr>
          <p:cNvPr id="1026" name="Picture 2">
            <a:extLst>
              <a:ext uri="{FF2B5EF4-FFF2-40B4-BE49-F238E27FC236}">
                <a16:creationId xmlns:a16="http://schemas.microsoft.com/office/drawing/2014/main" id="{CDB8ABF5-E6F7-495D-8F83-0C8AF7D058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863" t="14921" r="19288" b="16400"/>
          <a:stretch/>
        </p:blipFill>
        <p:spPr bwMode="auto">
          <a:xfrm>
            <a:off x="6004074" y="2531979"/>
            <a:ext cx="2902723" cy="187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527580"/>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853942" cy="1738938"/>
          </a:xfrm>
          <a:prstGeom prst="rect">
            <a:avLst/>
          </a:prstGeom>
        </p:spPr>
        <p:txBody>
          <a:bodyPr wrap="square">
            <a:spAutoFit/>
          </a:bodyPr>
          <a:lstStyle/>
          <a:p>
            <a:pPr algn="ctr">
              <a:defRPr/>
            </a:pPr>
            <a:r>
              <a:rPr lang="es-ES" sz="2400" dirty="0">
                <a:solidFill>
                  <a:schemeClr val="accent2">
                    <a:lumMod val="75000"/>
                  </a:schemeClr>
                </a:solidFill>
              </a:rPr>
              <a:t>Redes de sensores corporales</a:t>
            </a:r>
            <a:r>
              <a:rPr lang="pl-PL" sz="2400" dirty="0">
                <a:solidFill>
                  <a:schemeClr val="accent2">
                    <a:lumMod val="75000"/>
                  </a:schemeClr>
                </a:solidFill>
              </a:rPr>
              <a:t> </a:t>
            </a:r>
            <a:r>
              <a:rPr lang="es-ES" sz="2400" dirty="0">
                <a:solidFill>
                  <a:schemeClr val="accent2">
                    <a:lumMod val="75000"/>
                  </a:schemeClr>
                </a:solidFill>
              </a:rPr>
              <a:t>para la detección multimodal de señales fisiológicas, su procesamiento y visualización </a:t>
            </a:r>
            <a:endParaRPr lang="pl-PL" sz="2400" dirty="0">
              <a:solidFill>
                <a:schemeClr val="accent2">
                  <a:lumMod val="75000"/>
                </a:schemeClr>
              </a:solidFill>
            </a:endParaRPr>
          </a:p>
          <a:p>
            <a:pPr algn="ctr">
              <a:defRPr/>
            </a:pPr>
            <a:endParaRPr lang="en-US" sz="1100" dirty="0">
              <a:solidFill>
                <a:schemeClr val="accent2">
                  <a:lumMod val="75000"/>
                </a:schemeClr>
              </a:solidFill>
            </a:endParaRPr>
          </a:p>
          <a:p>
            <a:pPr>
              <a:defRPr/>
            </a:pPr>
            <a:r>
              <a:rPr lang="pl-PL" sz="2400" b="0" dirty="0">
                <a:solidFill>
                  <a:schemeClr val="accent2">
                    <a:lumMod val="75000"/>
                  </a:schemeClr>
                </a:solidFill>
              </a:rPr>
              <a:t>T_S</a:t>
            </a:r>
            <a:r>
              <a:rPr lang="es-ES" sz="2400" b="0" dirty="0">
                <a:solidFill>
                  <a:schemeClr val="accent2">
                    <a:lumMod val="75000"/>
                  </a:schemeClr>
                </a:solidFill>
              </a:rPr>
              <a:t>:</a:t>
            </a:r>
            <a:r>
              <a:rPr lang="pl-PL" sz="2400" b="0" dirty="0">
                <a:solidFill>
                  <a:schemeClr val="accent2">
                    <a:lumMod val="75000"/>
                  </a:schemeClr>
                </a:solidFill>
              </a:rPr>
              <a:t>  </a:t>
            </a:r>
            <a:r>
              <a:rPr lang="es-ES" sz="2400" b="0" dirty="0">
                <a:solidFill>
                  <a:schemeClr val="accent2">
                    <a:lumMod val="75000"/>
                  </a:schemeClr>
                </a:solidFill>
              </a:rPr>
              <a:t>medición de la temperatura superficial en sistemas BSN</a:t>
            </a:r>
            <a:endParaRPr lang="en-US" sz="2400" b="0" dirty="0">
              <a:solidFill>
                <a:schemeClr val="accent2">
                  <a:lumMod val="75000"/>
                </a:schemeClr>
              </a:solidFill>
            </a:endParaRPr>
          </a:p>
        </p:txBody>
      </p:sp>
      <p:sp>
        <p:nvSpPr>
          <p:cNvPr id="14" name="Prostokąt 3">
            <a:extLst>
              <a:ext uri="{FF2B5EF4-FFF2-40B4-BE49-F238E27FC236}">
                <a16:creationId xmlns:a16="http://schemas.microsoft.com/office/drawing/2014/main" id="{C56B10F0-F5A8-49E5-9AB1-7C54A87DE64A}"/>
              </a:ext>
            </a:extLst>
          </p:cNvPr>
          <p:cNvSpPr/>
          <p:nvPr/>
        </p:nvSpPr>
        <p:spPr>
          <a:xfrm>
            <a:off x="323528" y="2778554"/>
            <a:ext cx="2805270" cy="2862322"/>
          </a:xfrm>
          <a:prstGeom prst="rect">
            <a:avLst/>
          </a:prstGeom>
        </p:spPr>
        <p:txBody>
          <a:bodyPr wrap="square">
            <a:spAutoFit/>
          </a:bodyPr>
          <a:lstStyle/>
          <a:p>
            <a:pPr algn="just">
              <a:defRPr/>
            </a:pPr>
            <a:r>
              <a:rPr lang="es-ES" sz="2000" b="0" dirty="0">
                <a:solidFill>
                  <a:schemeClr val="accent2">
                    <a:lumMod val="75000"/>
                  </a:schemeClr>
                </a:solidFill>
              </a:rPr>
              <a:t>El sensor de temperatura de superficie está diseñado para usarse en situaciones que requieran baja masa térmica o flexibilidad, o para medir la temperatura de la piel.</a:t>
            </a:r>
            <a:endParaRPr lang="pl-PL" sz="2000" b="0" dirty="0">
              <a:solidFill>
                <a:schemeClr val="accent2">
                  <a:lumMod val="75000"/>
                </a:schemeClr>
              </a:solidFill>
            </a:endParaRPr>
          </a:p>
        </p:txBody>
      </p:sp>
      <p:pic>
        <p:nvPicPr>
          <p:cNvPr id="4" name="Obraz 3">
            <a:extLst>
              <a:ext uri="{FF2B5EF4-FFF2-40B4-BE49-F238E27FC236}">
                <a16:creationId xmlns:a16="http://schemas.microsoft.com/office/drawing/2014/main" id="{2BE28BD1-DE05-44FF-8548-514B6D136BF9}"/>
              </a:ext>
            </a:extLst>
          </p:cNvPr>
          <p:cNvPicPr>
            <a:picLocks noChangeAspect="1"/>
          </p:cNvPicPr>
          <p:nvPr/>
        </p:nvPicPr>
        <p:blipFill>
          <a:blip r:embed="rId3"/>
          <a:stretch>
            <a:fillRect/>
          </a:stretch>
        </p:blipFill>
        <p:spPr>
          <a:xfrm>
            <a:off x="4644008" y="2564904"/>
            <a:ext cx="3820625" cy="1244539"/>
          </a:xfrm>
          <a:prstGeom prst="rect">
            <a:avLst/>
          </a:prstGeom>
        </p:spPr>
      </p:pic>
      <p:pic>
        <p:nvPicPr>
          <p:cNvPr id="5" name="Imagen 4" descr="Gráfico&#10;&#10;Descripción generada automáticamente">
            <a:extLst>
              <a:ext uri="{FF2B5EF4-FFF2-40B4-BE49-F238E27FC236}">
                <a16:creationId xmlns:a16="http://schemas.microsoft.com/office/drawing/2014/main" id="{CD14E546-B0D6-49A2-A0D6-37AA9D0EC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790" y="2564904"/>
            <a:ext cx="5672554" cy="3527249"/>
          </a:xfrm>
          <a:prstGeom prst="rect">
            <a:avLst/>
          </a:prstGeom>
        </p:spPr>
      </p:pic>
      <p:sp>
        <p:nvSpPr>
          <p:cNvPr id="6" name="CuadroTexto 5">
            <a:extLst>
              <a:ext uri="{FF2B5EF4-FFF2-40B4-BE49-F238E27FC236}">
                <a16:creationId xmlns:a16="http://schemas.microsoft.com/office/drawing/2014/main" id="{D140D688-5259-432E-A57E-2668B0AEBDF0}"/>
              </a:ext>
            </a:extLst>
          </p:cNvPr>
          <p:cNvSpPr txBox="1"/>
          <p:nvPr/>
        </p:nvSpPr>
        <p:spPr>
          <a:xfrm rot="16200000">
            <a:off x="2455215" y="3969388"/>
            <a:ext cx="1964619" cy="307777"/>
          </a:xfrm>
          <a:prstGeom prst="rect">
            <a:avLst/>
          </a:prstGeom>
          <a:solidFill>
            <a:schemeClr val="bg1"/>
          </a:solidFill>
        </p:spPr>
        <p:txBody>
          <a:bodyPr wrap="square" rtlCol="0">
            <a:spAutoFit/>
          </a:bodyPr>
          <a:lstStyle/>
          <a:p>
            <a:r>
              <a:rPr lang="es-ES" sz="1400" dirty="0">
                <a:solidFill>
                  <a:schemeClr val="tx1">
                    <a:lumMod val="85000"/>
                    <a:lumOff val="15000"/>
                  </a:schemeClr>
                </a:solidFill>
              </a:rPr>
              <a:t>Temperatura (C)</a:t>
            </a:r>
          </a:p>
        </p:txBody>
      </p:sp>
    </p:spTree>
    <p:extLst>
      <p:ext uri="{BB962C8B-B14F-4D97-AF65-F5344CB8AC3E}">
        <p14:creationId xmlns:p14="http://schemas.microsoft.com/office/powerpoint/2010/main" val="797536956"/>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461665"/>
          </a:xfrm>
          <a:prstGeom prst="rect">
            <a:avLst/>
          </a:prstGeom>
        </p:spPr>
        <p:txBody>
          <a:bodyPr wrap="square">
            <a:spAutoFit/>
          </a:bodyPr>
          <a:lstStyle/>
          <a:p>
            <a:pPr algn="ctr">
              <a:defRPr/>
            </a:pPr>
            <a:r>
              <a:rPr lang="pl-PL" sz="2400" b="0" dirty="0">
                <a:solidFill>
                  <a:schemeClr val="accent2">
                    <a:lumMod val="75000"/>
                  </a:schemeClr>
                </a:solidFill>
              </a:rPr>
              <a:t>Señal EOG (</a:t>
            </a:r>
            <a:r>
              <a:rPr lang="es-ES" sz="2400" b="0" dirty="0">
                <a:solidFill>
                  <a:schemeClr val="accent2">
                    <a:lumMod val="75000"/>
                  </a:schemeClr>
                </a:solidFill>
              </a:rPr>
              <a:t>E</a:t>
            </a:r>
            <a:r>
              <a:rPr lang="pl-PL" sz="2400" b="0" dirty="0">
                <a:solidFill>
                  <a:schemeClr val="accent2">
                    <a:lumMod val="75000"/>
                  </a:schemeClr>
                </a:solidFill>
              </a:rPr>
              <a:t>lectro</a:t>
            </a:r>
            <a:r>
              <a:rPr lang="es-ES" sz="2400" b="0" dirty="0">
                <a:solidFill>
                  <a:schemeClr val="accent2">
                    <a:lumMod val="75000"/>
                  </a:schemeClr>
                </a:solidFill>
              </a:rPr>
              <a:t>O</a:t>
            </a:r>
            <a:r>
              <a:rPr lang="pl-PL" sz="2400" b="0" dirty="0">
                <a:solidFill>
                  <a:schemeClr val="accent2">
                    <a:lumMod val="75000"/>
                  </a:schemeClr>
                </a:solidFill>
              </a:rPr>
              <a:t>culo</a:t>
            </a:r>
            <a:r>
              <a:rPr lang="es-ES" sz="2400" b="0" dirty="0">
                <a:solidFill>
                  <a:schemeClr val="accent2">
                    <a:lumMod val="75000"/>
                  </a:schemeClr>
                </a:solidFill>
              </a:rPr>
              <a:t>G</a:t>
            </a:r>
            <a:r>
              <a:rPr lang="pl-PL" sz="2400" b="0" dirty="0">
                <a:solidFill>
                  <a:schemeClr val="accent2">
                    <a:lumMod val="75000"/>
                  </a:schemeClr>
                </a:solidFill>
              </a:rPr>
              <a:t>rafía)</a:t>
            </a:r>
            <a:endParaRPr lang="en-US" sz="2400" b="0" dirty="0">
              <a:solidFill>
                <a:schemeClr val="accent2">
                  <a:lumMod val="75000"/>
                </a:schemeClr>
              </a:solidFill>
            </a:endParaRPr>
          </a:p>
        </p:txBody>
      </p:sp>
      <p:sp>
        <p:nvSpPr>
          <p:cNvPr id="14" name="Prostokąt 3">
            <a:extLst>
              <a:ext uri="{FF2B5EF4-FFF2-40B4-BE49-F238E27FC236}">
                <a16:creationId xmlns:a16="http://schemas.microsoft.com/office/drawing/2014/main" id="{C56B10F0-F5A8-49E5-9AB1-7C54A87DE64A}"/>
              </a:ext>
            </a:extLst>
          </p:cNvPr>
          <p:cNvSpPr/>
          <p:nvPr/>
        </p:nvSpPr>
        <p:spPr>
          <a:xfrm>
            <a:off x="182554" y="2276872"/>
            <a:ext cx="4389417" cy="2862322"/>
          </a:xfrm>
          <a:prstGeom prst="rect">
            <a:avLst/>
          </a:prstGeom>
        </p:spPr>
        <p:txBody>
          <a:bodyPr wrap="square">
            <a:spAutoFit/>
          </a:bodyPr>
          <a:lstStyle/>
          <a:p>
            <a:pPr algn="just">
              <a:defRPr/>
            </a:pPr>
            <a:r>
              <a:rPr lang="es-ES" sz="2000" b="0" dirty="0">
                <a:solidFill>
                  <a:schemeClr val="accent2">
                    <a:lumMod val="75000"/>
                  </a:schemeClr>
                </a:solidFill>
              </a:rPr>
              <a:t>La </a:t>
            </a:r>
            <a:r>
              <a:rPr lang="es-ES" sz="2000" b="0" dirty="0" err="1">
                <a:solidFill>
                  <a:schemeClr val="accent2">
                    <a:lumMod val="75000"/>
                  </a:schemeClr>
                </a:solidFill>
              </a:rPr>
              <a:t>electrooculografía</a:t>
            </a:r>
            <a:r>
              <a:rPr lang="es-ES" sz="2000" b="0" dirty="0">
                <a:solidFill>
                  <a:schemeClr val="accent2">
                    <a:lumMod val="75000"/>
                  </a:schemeClr>
                </a:solidFill>
              </a:rPr>
              <a:t> (EOG) es una técnica para medir el potencial  córneo-retiniano que existe entre la parte frontal y posterior del ojo humano. La señal resultante se llama </a:t>
            </a:r>
            <a:r>
              <a:rPr lang="es-ES" sz="2000" b="0" dirty="0" err="1">
                <a:solidFill>
                  <a:schemeClr val="accent2">
                    <a:lumMod val="75000"/>
                  </a:schemeClr>
                </a:solidFill>
              </a:rPr>
              <a:t>electrooculograma</a:t>
            </a:r>
            <a:r>
              <a:rPr lang="es-ES" sz="2000" b="0" dirty="0">
                <a:solidFill>
                  <a:schemeClr val="accent2">
                    <a:lumMod val="75000"/>
                  </a:schemeClr>
                </a:solidFill>
              </a:rPr>
              <a:t>. Sus aplicaciones principales son el diagnóstico oftalmológico y el registro de los movimientos oculares.</a:t>
            </a:r>
            <a:endParaRPr lang="pl-PL" sz="2000" b="0" dirty="0">
              <a:solidFill>
                <a:schemeClr val="accent2">
                  <a:lumMod val="75000"/>
                </a:schemeClr>
              </a:solidFill>
            </a:endParaRPr>
          </a:p>
        </p:txBody>
      </p:sp>
      <p:pic>
        <p:nvPicPr>
          <p:cNvPr id="3074" name="Picture 2" descr="Principle of electrooculography (EOG): (a) electrode placement ...">
            <a:extLst>
              <a:ext uri="{FF2B5EF4-FFF2-40B4-BE49-F238E27FC236}">
                <a16:creationId xmlns:a16="http://schemas.microsoft.com/office/drawing/2014/main" id="{605AC477-C743-49B8-9D14-656F543F0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995"/>
          <a:stretch/>
        </p:blipFill>
        <p:spPr bwMode="auto">
          <a:xfrm>
            <a:off x="4572000" y="1521467"/>
            <a:ext cx="4298779" cy="21448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alyzing Electrooculography (EOG) for Eye Movement Detection ...">
            <a:extLst>
              <a:ext uri="{FF2B5EF4-FFF2-40B4-BE49-F238E27FC236}">
                <a16:creationId xmlns:a16="http://schemas.microsoft.com/office/drawing/2014/main" id="{3CF727C5-036E-4471-9344-165579ABC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83" y="4033433"/>
            <a:ext cx="4389417" cy="273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865638"/>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461665"/>
          </a:xfrm>
          <a:prstGeom prst="rect">
            <a:avLst/>
          </a:prstGeom>
        </p:spPr>
        <p:txBody>
          <a:bodyPr wrap="square">
            <a:spAutoFit/>
          </a:bodyPr>
          <a:lstStyle/>
          <a:p>
            <a:pPr algn="ctr">
              <a:defRPr/>
            </a:pPr>
            <a:r>
              <a:rPr lang="pl-PL" sz="2400" b="0" dirty="0">
                <a:solidFill>
                  <a:schemeClr val="accent2">
                    <a:lumMod val="75000"/>
                  </a:schemeClr>
                </a:solidFill>
              </a:rPr>
              <a:t>Señal EEG (</a:t>
            </a:r>
            <a:r>
              <a:rPr lang="es-ES" sz="2400" b="0" dirty="0">
                <a:solidFill>
                  <a:schemeClr val="accent2">
                    <a:lumMod val="75000"/>
                  </a:schemeClr>
                </a:solidFill>
              </a:rPr>
              <a:t>E</a:t>
            </a:r>
            <a:r>
              <a:rPr lang="pl-PL" sz="2400" b="0" dirty="0">
                <a:solidFill>
                  <a:schemeClr val="accent2">
                    <a:lumMod val="75000"/>
                  </a:schemeClr>
                </a:solidFill>
              </a:rPr>
              <a:t>lectro</a:t>
            </a:r>
            <a:r>
              <a:rPr lang="es-ES" sz="2400" b="0" dirty="0">
                <a:solidFill>
                  <a:schemeClr val="accent2">
                    <a:lumMod val="75000"/>
                  </a:schemeClr>
                </a:solidFill>
              </a:rPr>
              <a:t>E</a:t>
            </a:r>
            <a:r>
              <a:rPr lang="pl-PL" sz="2400" b="0" dirty="0">
                <a:solidFill>
                  <a:schemeClr val="accent2">
                    <a:lumMod val="75000"/>
                  </a:schemeClr>
                </a:solidFill>
              </a:rPr>
              <a:t>ncefalo</a:t>
            </a:r>
            <a:r>
              <a:rPr lang="es-ES" sz="2400" b="0" dirty="0">
                <a:solidFill>
                  <a:schemeClr val="accent2">
                    <a:lumMod val="75000"/>
                  </a:schemeClr>
                </a:solidFill>
              </a:rPr>
              <a:t>G</a:t>
            </a:r>
            <a:r>
              <a:rPr lang="pl-PL" sz="2400" b="0" dirty="0">
                <a:solidFill>
                  <a:schemeClr val="accent2">
                    <a:lumMod val="75000"/>
                  </a:schemeClr>
                </a:solidFill>
              </a:rPr>
              <a:t>rafía)</a:t>
            </a:r>
            <a:endParaRPr lang="en-US" sz="2400" b="0" dirty="0">
              <a:solidFill>
                <a:schemeClr val="accent2">
                  <a:lumMod val="75000"/>
                </a:schemeClr>
              </a:solidFill>
            </a:endParaRPr>
          </a:p>
        </p:txBody>
      </p:sp>
      <p:sp>
        <p:nvSpPr>
          <p:cNvPr id="14" name="Prostokąt 3">
            <a:extLst>
              <a:ext uri="{FF2B5EF4-FFF2-40B4-BE49-F238E27FC236}">
                <a16:creationId xmlns:a16="http://schemas.microsoft.com/office/drawing/2014/main" id="{C56B10F0-F5A8-49E5-9AB1-7C54A87DE64A}"/>
              </a:ext>
            </a:extLst>
          </p:cNvPr>
          <p:cNvSpPr/>
          <p:nvPr/>
        </p:nvSpPr>
        <p:spPr>
          <a:xfrm>
            <a:off x="362574" y="3590559"/>
            <a:ext cx="8208912" cy="2246769"/>
          </a:xfrm>
          <a:prstGeom prst="rect">
            <a:avLst/>
          </a:prstGeom>
        </p:spPr>
        <p:txBody>
          <a:bodyPr wrap="square">
            <a:spAutoFit/>
          </a:bodyPr>
          <a:lstStyle/>
          <a:p>
            <a:pPr algn="just">
              <a:defRPr/>
            </a:pPr>
            <a:r>
              <a:rPr lang="es-ES" sz="2000" b="0" dirty="0">
                <a:solidFill>
                  <a:schemeClr val="accent2">
                    <a:lumMod val="75000"/>
                  </a:schemeClr>
                </a:solidFill>
              </a:rPr>
              <a:t>El electroencefalograma (EEG) es un registro de la actividad eléctrica del cerebro desde el cuero cabelludo. Los primeros registros fueron realizados por Hans Berger en 1929, aunque ya en 1870 se habían realizado estudios similares en animales.</a:t>
            </a:r>
            <a:endParaRPr lang="en-GB" sz="2000" b="0" dirty="0">
              <a:solidFill>
                <a:schemeClr val="accent2">
                  <a:lumMod val="75000"/>
                </a:schemeClr>
              </a:solidFill>
            </a:endParaRPr>
          </a:p>
          <a:p>
            <a:pPr algn="just">
              <a:defRPr/>
            </a:pPr>
            <a:r>
              <a:rPr lang="es-ES" sz="2000" b="0" dirty="0">
                <a:solidFill>
                  <a:schemeClr val="accent2">
                    <a:lumMod val="75000"/>
                  </a:schemeClr>
                </a:solidFill>
              </a:rPr>
              <a:t>Las formas de onda registradas reflejan la actividad de la superficie del cerebro, la corteza. Dicha actividad está influenciada por la actividad eléctrica de las estructuras cerebrales que hay debajo de la corteza.</a:t>
            </a:r>
            <a:endParaRPr lang="pl-PL" sz="2000" b="0" dirty="0">
              <a:solidFill>
                <a:schemeClr val="accent2">
                  <a:lumMod val="75000"/>
                </a:schemeClr>
              </a:solidFill>
            </a:endParaRPr>
          </a:p>
        </p:txBody>
      </p:sp>
      <p:pic>
        <p:nvPicPr>
          <p:cNvPr id="4" name="Obraz 3">
            <a:extLst>
              <a:ext uri="{FF2B5EF4-FFF2-40B4-BE49-F238E27FC236}">
                <a16:creationId xmlns:a16="http://schemas.microsoft.com/office/drawing/2014/main" id="{9405D3C4-36C1-4970-ADB3-CD78A7633D9B}"/>
              </a:ext>
            </a:extLst>
          </p:cNvPr>
          <p:cNvPicPr>
            <a:picLocks noChangeAspect="1"/>
          </p:cNvPicPr>
          <p:nvPr/>
        </p:nvPicPr>
        <p:blipFill>
          <a:blip r:embed="rId3"/>
          <a:stretch>
            <a:fillRect/>
          </a:stretch>
        </p:blipFill>
        <p:spPr>
          <a:xfrm>
            <a:off x="1619672" y="1247564"/>
            <a:ext cx="6739761" cy="2249791"/>
          </a:xfrm>
          <a:prstGeom prst="rect">
            <a:avLst/>
          </a:prstGeom>
        </p:spPr>
      </p:pic>
    </p:spTree>
    <p:extLst>
      <p:ext uri="{BB962C8B-B14F-4D97-AF65-F5344CB8AC3E}">
        <p14:creationId xmlns:p14="http://schemas.microsoft.com/office/powerpoint/2010/main" val="1970839876"/>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994459"/>
            <a:ext cx="8568952" cy="461665"/>
          </a:xfrm>
          <a:prstGeom prst="rect">
            <a:avLst/>
          </a:prstGeom>
        </p:spPr>
        <p:txBody>
          <a:bodyPr wrap="square">
            <a:spAutoFit/>
          </a:bodyPr>
          <a:lstStyle/>
          <a:p>
            <a:pPr algn="ctr">
              <a:defRPr/>
            </a:pPr>
            <a:r>
              <a:rPr lang="pl-PL" sz="2400" b="0" dirty="0">
                <a:solidFill>
                  <a:schemeClr val="accent2">
                    <a:lumMod val="75000"/>
                  </a:schemeClr>
                </a:solidFill>
              </a:rPr>
              <a:t>Señal EEG (</a:t>
            </a:r>
            <a:r>
              <a:rPr lang="es-ES" sz="2400" b="0" dirty="0">
                <a:solidFill>
                  <a:schemeClr val="accent2">
                    <a:lumMod val="75000"/>
                  </a:schemeClr>
                </a:solidFill>
              </a:rPr>
              <a:t>E</a:t>
            </a:r>
            <a:r>
              <a:rPr lang="pl-PL" sz="2400" b="0" dirty="0">
                <a:solidFill>
                  <a:schemeClr val="accent2">
                    <a:lumMod val="75000"/>
                  </a:schemeClr>
                </a:solidFill>
              </a:rPr>
              <a:t>lectro</a:t>
            </a:r>
            <a:r>
              <a:rPr lang="es-ES" sz="2400" b="0" dirty="0">
                <a:solidFill>
                  <a:schemeClr val="accent2">
                    <a:lumMod val="75000"/>
                  </a:schemeClr>
                </a:solidFill>
              </a:rPr>
              <a:t>E</a:t>
            </a:r>
            <a:r>
              <a:rPr lang="pl-PL" sz="2400" b="0" dirty="0">
                <a:solidFill>
                  <a:schemeClr val="accent2">
                    <a:lumMod val="75000"/>
                  </a:schemeClr>
                </a:solidFill>
              </a:rPr>
              <a:t>ncefalo</a:t>
            </a:r>
            <a:r>
              <a:rPr lang="es-ES" sz="2400" b="0" dirty="0">
                <a:solidFill>
                  <a:schemeClr val="accent2">
                    <a:lumMod val="75000"/>
                  </a:schemeClr>
                </a:solidFill>
              </a:rPr>
              <a:t>G</a:t>
            </a:r>
            <a:r>
              <a:rPr lang="pl-PL" sz="2400" b="0" dirty="0">
                <a:solidFill>
                  <a:schemeClr val="accent2">
                    <a:lumMod val="75000"/>
                  </a:schemeClr>
                </a:solidFill>
              </a:rPr>
              <a:t>rafía)</a:t>
            </a:r>
            <a:endParaRPr lang="en-US" sz="2400" b="0" dirty="0">
              <a:solidFill>
                <a:schemeClr val="accent2">
                  <a:lumMod val="75000"/>
                </a:schemeClr>
              </a:solidFill>
            </a:endParaRPr>
          </a:p>
        </p:txBody>
      </p:sp>
      <p:pic>
        <p:nvPicPr>
          <p:cNvPr id="4100" name="Picture 4" descr="An Introduction to EEG">
            <a:extLst>
              <a:ext uri="{FF2B5EF4-FFF2-40B4-BE49-F238E27FC236}">
                <a16:creationId xmlns:a16="http://schemas.microsoft.com/office/drawing/2014/main" id="{649B430C-085B-462A-9BEE-7620DE195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76872"/>
            <a:ext cx="2825369" cy="2825369"/>
          </a:xfrm>
          <a:prstGeom prst="rect">
            <a:avLst/>
          </a:prstGeom>
          <a:noFill/>
          <a:extLst>
            <a:ext uri="{909E8E84-426E-40DD-AFC4-6F175D3DCCD1}">
              <a14:hiddenFill xmlns:a14="http://schemas.microsoft.com/office/drawing/2010/main">
                <a:solidFill>
                  <a:srgbClr val="FFFFFF"/>
                </a:solidFill>
              </a14:hiddenFill>
            </a:ext>
          </a:extLst>
        </p:spPr>
      </p:pic>
      <p:sp>
        <p:nvSpPr>
          <p:cNvPr id="13" name="pole tekstowe 12">
            <a:extLst>
              <a:ext uri="{FF2B5EF4-FFF2-40B4-BE49-F238E27FC236}">
                <a16:creationId xmlns:a16="http://schemas.microsoft.com/office/drawing/2014/main" id="{0689BE58-AC86-49B0-8ECF-4B9AC24DC45C}"/>
              </a:ext>
            </a:extLst>
          </p:cNvPr>
          <p:cNvSpPr txBox="1"/>
          <p:nvPr/>
        </p:nvSpPr>
        <p:spPr>
          <a:xfrm>
            <a:off x="3563888" y="2276872"/>
            <a:ext cx="5417655" cy="2800767"/>
          </a:xfrm>
          <a:prstGeom prst="rect">
            <a:avLst/>
          </a:prstGeom>
          <a:noFill/>
        </p:spPr>
        <p:txBody>
          <a:bodyPr wrap="square">
            <a:spAutoFit/>
          </a:bodyPr>
          <a:lstStyle/>
          <a:p>
            <a:pPr algn="l"/>
            <a:r>
              <a:rPr lang="es-ES" sz="2200" b="1" i="0" dirty="0">
                <a:solidFill>
                  <a:srgbClr val="0404E6"/>
                </a:solidFill>
                <a:effectLst/>
                <a:latin typeface="+mn-lt"/>
              </a:rPr>
              <a:t>Actividad EEG</a:t>
            </a:r>
          </a:p>
          <a:p>
            <a:pPr algn="l"/>
            <a:r>
              <a:rPr lang="es-ES" sz="2200" b="0" dirty="0">
                <a:solidFill>
                  <a:srgbClr val="0404E6"/>
                </a:solidFill>
                <a:latin typeface="+mn-lt"/>
              </a:rPr>
              <a:t>L</a:t>
            </a:r>
            <a:r>
              <a:rPr lang="es-ES" sz="2200" b="0" i="0" dirty="0">
                <a:solidFill>
                  <a:srgbClr val="0404E6"/>
                </a:solidFill>
                <a:effectLst/>
                <a:latin typeface="+mn-lt"/>
              </a:rPr>
              <a:t>a actividad EEG se puede dividir en 4 bandas de frecuencia distintas:</a:t>
            </a:r>
          </a:p>
          <a:p>
            <a:pPr algn="l"/>
            <a:endParaRPr lang="es-ES" sz="2200" b="0" i="0" dirty="0">
              <a:solidFill>
                <a:srgbClr val="0404E6"/>
              </a:solidFill>
              <a:effectLst/>
              <a:latin typeface="+mn-lt"/>
            </a:endParaRPr>
          </a:p>
          <a:p>
            <a:pPr marL="342900" indent="-342900" algn="l">
              <a:buFont typeface="Arial" panose="020B0604020202020204" pitchFamily="34" charset="0"/>
              <a:buChar char="•"/>
            </a:pPr>
            <a:r>
              <a:rPr lang="es-ES" sz="2200" b="0" dirty="0">
                <a:solidFill>
                  <a:srgbClr val="0404E6"/>
                </a:solidFill>
                <a:latin typeface="+mn-lt"/>
              </a:rPr>
              <a:t>A</a:t>
            </a:r>
            <a:r>
              <a:rPr lang="es-ES" sz="2200" b="0" i="0" dirty="0">
                <a:solidFill>
                  <a:srgbClr val="0404E6"/>
                </a:solidFill>
                <a:effectLst/>
                <a:latin typeface="+mn-lt"/>
              </a:rPr>
              <a:t>ctividad Beta &gt; 13 Hz</a:t>
            </a:r>
          </a:p>
          <a:p>
            <a:pPr marL="342900" indent="-342900" algn="l">
              <a:buFont typeface="Arial" panose="020B0604020202020204" pitchFamily="34" charset="0"/>
              <a:buChar char="•"/>
            </a:pPr>
            <a:r>
              <a:rPr lang="es-ES" sz="2200" b="0" dirty="0">
                <a:solidFill>
                  <a:srgbClr val="0404E6"/>
                </a:solidFill>
                <a:latin typeface="+mn-lt"/>
              </a:rPr>
              <a:t>A</a:t>
            </a:r>
            <a:r>
              <a:rPr lang="es-ES" sz="2200" b="0" i="0" dirty="0">
                <a:solidFill>
                  <a:srgbClr val="0404E6"/>
                </a:solidFill>
                <a:effectLst/>
                <a:latin typeface="+mn-lt"/>
              </a:rPr>
              <a:t>ctividad Alpha 8 Hz-13 Hz</a:t>
            </a:r>
          </a:p>
          <a:p>
            <a:pPr marL="342900" indent="-342900" algn="l">
              <a:buFont typeface="Arial" panose="020B0604020202020204" pitchFamily="34" charset="0"/>
              <a:buChar char="•"/>
            </a:pPr>
            <a:r>
              <a:rPr lang="es-ES" sz="2200" b="0" dirty="0">
                <a:solidFill>
                  <a:srgbClr val="0404E6"/>
                </a:solidFill>
                <a:latin typeface="+mn-lt"/>
              </a:rPr>
              <a:t>A</a:t>
            </a:r>
            <a:r>
              <a:rPr lang="es-ES" sz="2200" b="0" i="0" dirty="0">
                <a:solidFill>
                  <a:srgbClr val="0404E6"/>
                </a:solidFill>
                <a:effectLst/>
                <a:latin typeface="+mn-lt"/>
              </a:rPr>
              <a:t>ctividad Theta 4 Hz-7 Hz</a:t>
            </a:r>
          </a:p>
          <a:p>
            <a:pPr marL="342900" indent="-342900" algn="l">
              <a:buFont typeface="Arial" panose="020B0604020202020204" pitchFamily="34" charset="0"/>
              <a:buChar char="•"/>
            </a:pPr>
            <a:r>
              <a:rPr lang="es-ES" sz="2200" b="0" i="0" dirty="0">
                <a:solidFill>
                  <a:srgbClr val="0404E6"/>
                </a:solidFill>
                <a:effectLst/>
                <a:latin typeface="+mn-lt"/>
              </a:rPr>
              <a:t>Actividad Delta &lt; 4 Hz</a:t>
            </a:r>
          </a:p>
        </p:txBody>
      </p:sp>
    </p:spTree>
    <p:extLst>
      <p:ext uri="{BB962C8B-B14F-4D97-AF65-F5344CB8AC3E}">
        <p14:creationId xmlns:p14="http://schemas.microsoft.com/office/powerpoint/2010/main" val="924103855"/>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994459"/>
            <a:ext cx="8568952" cy="461665"/>
          </a:xfrm>
          <a:prstGeom prst="rect">
            <a:avLst/>
          </a:prstGeom>
        </p:spPr>
        <p:txBody>
          <a:bodyPr wrap="square">
            <a:spAutoFit/>
          </a:bodyPr>
          <a:lstStyle/>
          <a:p>
            <a:pPr algn="ctr">
              <a:defRPr/>
            </a:pPr>
            <a:r>
              <a:rPr lang="pl-PL" sz="2400" b="0" dirty="0">
                <a:solidFill>
                  <a:schemeClr val="accent2">
                    <a:lumMod val="75000"/>
                  </a:schemeClr>
                </a:solidFill>
              </a:rPr>
              <a:t>Señal EEG (</a:t>
            </a:r>
            <a:r>
              <a:rPr lang="es-ES" sz="2400" b="0" dirty="0">
                <a:solidFill>
                  <a:schemeClr val="accent2">
                    <a:lumMod val="75000"/>
                  </a:schemeClr>
                </a:solidFill>
              </a:rPr>
              <a:t>E</a:t>
            </a:r>
            <a:r>
              <a:rPr lang="pl-PL" sz="2400" b="0" dirty="0">
                <a:solidFill>
                  <a:schemeClr val="accent2">
                    <a:lumMod val="75000"/>
                  </a:schemeClr>
                </a:solidFill>
              </a:rPr>
              <a:t>lectro</a:t>
            </a:r>
            <a:r>
              <a:rPr lang="es-ES" sz="2400" b="0" dirty="0">
                <a:solidFill>
                  <a:schemeClr val="accent2">
                    <a:lumMod val="75000"/>
                  </a:schemeClr>
                </a:solidFill>
              </a:rPr>
              <a:t>E</a:t>
            </a:r>
            <a:r>
              <a:rPr lang="pl-PL" sz="2400" b="0" dirty="0">
                <a:solidFill>
                  <a:schemeClr val="accent2">
                    <a:lumMod val="75000"/>
                  </a:schemeClr>
                </a:solidFill>
              </a:rPr>
              <a:t>ncefalo</a:t>
            </a:r>
            <a:r>
              <a:rPr lang="es-ES" sz="2400" b="0" dirty="0">
                <a:solidFill>
                  <a:schemeClr val="accent2">
                    <a:lumMod val="75000"/>
                  </a:schemeClr>
                </a:solidFill>
              </a:rPr>
              <a:t>G</a:t>
            </a:r>
            <a:r>
              <a:rPr lang="pl-PL" sz="2400" b="0" dirty="0">
                <a:solidFill>
                  <a:schemeClr val="accent2">
                    <a:lumMod val="75000"/>
                  </a:schemeClr>
                </a:solidFill>
              </a:rPr>
              <a:t>rafía)</a:t>
            </a:r>
            <a:endParaRPr lang="en-US" sz="2400" b="0" dirty="0">
              <a:solidFill>
                <a:schemeClr val="accent2">
                  <a:lumMod val="75000"/>
                </a:schemeClr>
              </a:solidFill>
            </a:endParaRPr>
          </a:p>
        </p:txBody>
      </p:sp>
      <p:pic>
        <p:nvPicPr>
          <p:cNvPr id="4098" name="Picture 2" descr="13. Electroencephalography">
            <a:extLst>
              <a:ext uri="{FF2B5EF4-FFF2-40B4-BE49-F238E27FC236}">
                <a16:creationId xmlns:a16="http://schemas.microsoft.com/office/drawing/2014/main" id="{3CE3DAE7-ED6C-49FD-97BF-75B27319B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68" y="2132856"/>
            <a:ext cx="755346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859051"/>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95536" y="908720"/>
            <a:ext cx="8380756" cy="1200329"/>
          </a:xfrm>
          <a:prstGeom prst="rect">
            <a:avLst/>
          </a:prstGeom>
        </p:spPr>
        <p:txBody>
          <a:bodyPr wrap="square">
            <a:spAutoFit/>
          </a:bodyPr>
          <a:lstStyle/>
          <a:p>
            <a:pPr algn="ctr">
              <a:defRPr/>
            </a:pPr>
            <a:r>
              <a:rPr lang="es-ES" sz="2400" dirty="0">
                <a:solidFill>
                  <a:schemeClr val="accent2">
                    <a:lumMod val="75000"/>
                  </a:schemeClr>
                </a:solidFill>
              </a:rPr>
              <a:t>Las señales fisiológicas como forma básica no invasiva de evaluar el estado del paciente mediante sistemas  multimodales modernos y eficaces</a:t>
            </a:r>
            <a:endParaRPr lang="en-GB" sz="240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43508" y="1988840"/>
            <a:ext cx="8856984" cy="4247317"/>
          </a:xfrm>
          <a:prstGeom prst="rect">
            <a:avLst/>
          </a:prstGeom>
        </p:spPr>
        <p:txBody>
          <a:bodyPr wrap="square">
            <a:spAutoFit/>
          </a:bodyPr>
          <a:lstStyle/>
          <a:p>
            <a:pPr marL="342900" indent="-342900" algn="just">
              <a:buFont typeface="Arial" panose="020B0604020202020204" pitchFamily="34" charset="0"/>
              <a:buChar char="•"/>
              <a:defRPr/>
            </a:pPr>
            <a:r>
              <a:rPr lang="es-ES" sz="1800" b="0" dirty="0">
                <a:solidFill>
                  <a:schemeClr val="accent2">
                    <a:lumMod val="75000"/>
                  </a:schemeClr>
                </a:solidFill>
              </a:rPr>
              <a:t>Los signos vitales son la medición de varias señales fisiológicas para evaluar la mayoría de las funciones corporales básicas, y lo que es más importante: de manera no invasiva.</a:t>
            </a:r>
            <a:r>
              <a:rPr lang="en-GB" sz="1800" b="0" dirty="0">
                <a:solidFill>
                  <a:schemeClr val="accent2">
                    <a:lumMod val="75000"/>
                  </a:schemeClr>
                </a:solidFill>
              </a:rPr>
              <a:t> </a:t>
            </a:r>
            <a:r>
              <a:rPr lang="es-ES" sz="1800" b="0" dirty="0">
                <a:solidFill>
                  <a:schemeClr val="accent2">
                    <a:lumMod val="75000"/>
                  </a:schemeClr>
                </a:solidFill>
              </a:rPr>
              <a:t>Los signos vitales suponen una parte esencial de la presentación de un caso. La toma de los signos vitales suele implicar registrar señales tales como</a:t>
            </a:r>
            <a:r>
              <a:rPr lang="en-GB" sz="1800" b="0" dirty="0">
                <a:solidFill>
                  <a:schemeClr val="accent2">
                    <a:lumMod val="75000"/>
                  </a:schemeClr>
                </a:solidFill>
              </a:rPr>
              <a:t> ECG, EMG, EEG,</a:t>
            </a:r>
            <a:r>
              <a:rPr lang="es-ES" sz="1800" b="0" dirty="0">
                <a:solidFill>
                  <a:schemeClr val="accent2">
                    <a:lumMod val="75000"/>
                  </a:schemeClr>
                </a:solidFill>
              </a:rPr>
              <a:t> temperatura corporal, ondas de pulso, presión sanguínea, frecuencia respiratoria, respuesta galvánica de la piel (GSR) y otras que utilizan sistemas multimodales y multicanal de adquisición de datos y posterior procesamiento y análisis</a:t>
            </a:r>
            <a:r>
              <a:rPr lang="en-GB" sz="1800" b="0" dirty="0">
                <a:solidFill>
                  <a:schemeClr val="accent2">
                    <a:lumMod val="75000"/>
                  </a:schemeClr>
                </a:solidFill>
              </a:rPr>
              <a:t>.</a:t>
            </a:r>
          </a:p>
          <a:p>
            <a:pPr marL="342900" indent="-342900" algn="just">
              <a:buFont typeface="Arial" panose="020B0604020202020204" pitchFamily="34" charset="0"/>
              <a:buChar char="•"/>
              <a:defRPr/>
            </a:pPr>
            <a:r>
              <a:rPr lang="es-ES" sz="1800" b="0" dirty="0">
                <a:solidFill>
                  <a:schemeClr val="accent2">
                    <a:lumMod val="75000"/>
                  </a:schemeClr>
                </a:solidFill>
              </a:rPr>
              <a:t>La homeostasis se refiere a las condiciones estables de funcionamiento en el entorno interno (sangre y líquido intersticial). Así es como el cuerpo humano mantiene un entorno interno relativamente constante aunque las condiciones externas cambien. Se lleva a cabo mediante actividades coordinadas de las células, los tejidos, los órganos y los sistemas de órganos.</a:t>
            </a:r>
            <a:endParaRPr lang="en-GB" sz="1800" b="0" dirty="0">
              <a:solidFill>
                <a:schemeClr val="accent2">
                  <a:lumMod val="75000"/>
                </a:schemeClr>
              </a:solidFill>
            </a:endParaRPr>
          </a:p>
          <a:p>
            <a:pPr marL="342900" indent="-342900" algn="just">
              <a:buFont typeface="Arial" panose="020B0604020202020204" pitchFamily="34" charset="0"/>
              <a:buChar char="•"/>
              <a:defRPr/>
            </a:pPr>
            <a:r>
              <a:rPr lang="es-ES" sz="1800" b="0" dirty="0">
                <a:solidFill>
                  <a:schemeClr val="accent2">
                    <a:lumMod val="75000"/>
                  </a:schemeClr>
                </a:solidFill>
              </a:rPr>
              <a:t>Son accesibles, relativamente fáciles de usar y no requieren ningún equipo complejo ni costoso.</a:t>
            </a:r>
            <a:endParaRPr lang="en-GB" sz="1800" b="0" i="1"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28056" y="683979"/>
            <a:ext cx="9144000" cy="830997"/>
          </a:xfrm>
          <a:prstGeom prst="rect">
            <a:avLst/>
          </a:prstGeom>
        </p:spPr>
        <p:txBody>
          <a:bodyPr wrap="square">
            <a:spAutoFit/>
          </a:bodyPr>
          <a:lstStyle/>
          <a:p>
            <a:pPr algn="ctr">
              <a:defRPr/>
            </a:pPr>
            <a:r>
              <a:rPr lang="es-ES" sz="2400" dirty="0">
                <a:solidFill>
                  <a:schemeClr val="accent2">
                    <a:lumMod val="75000"/>
                  </a:schemeClr>
                </a:solidFill>
              </a:rPr>
              <a:t>Redes de sensores corporales </a:t>
            </a:r>
            <a:r>
              <a:rPr lang="pl-PL" sz="2400" dirty="0">
                <a:solidFill>
                  <a:schemeClr val="accent2">
                    <a:lumMod val="75000"/>
                  </a:schemeClr>
                </a:solidFill>
              </a:rPr>
              <a:t>(BSN) </a:t>
            </a:r>
            <a:r>
              <a:rPr lang="es-ES" sz="2400" dirty="0">
                <a:solidFill>
                  <a:schemeClr val="accent2">
                    <a:lumMod val="75000"/>
                  </a:schemeClr>
                </a:solidFill>
              </a:rPr>
              <a:t>para la monitorización a distancia y protección de personas mayores </a:t>
            </a:r>
            <a:r>
              <a:rPr lang="pl-PL" sz="2400" dirty="0">
                <a:solidFill>
                  <a:schemeClr val="accent2">
                    <a:lumMod val="75000"/>
                  </a:schemeClr>
                </a:solidFill>
              </a:rPr>
              <a:t>  </a:t>
            </a:r>
          </a:p>
        </p:txBody>
      </p:sp>
      <p:sp>
        <p:nvSpPr>
          <p:cNvPr id="8" name="Prostokąt 7">
            <a:extLst>
              <a:ext uri="{FF2B5EF4-FFF2-40B4-BE49-F238E27FC236}">
                <a16:creationId xmlns:a16="http://schemas.microsoft.com/office/drawing/2014/main" id="{60F75416-AB26-4764-9AD9-6935E85DB96D}"/>
              </a:ext>
            </a:extLst>
          </p:cNvPr>
          <p:cNvSpPr/>
          <p:nvPr/>
        </p:nvSpPr>
        <p:spPr>
          <a:xfrm>
            <a:off x="158006" y="1772816"/>
            <a:ext cx="3405882" cy="4093428"/>
          </a:xfrm>
          <a:prstGeom prst="rect">
            <a:avLst/>
          </a:prstGeom>
        </p:spPr>
        <p:txBody>
          <a:bodyPr wrap="square">
            <a:spAutoFit/>
          </a:bodyPr>
          <a:lstStyle/>
          <a:p>
            <a:pPr>
              <a:defRPr/>
            </a:pPr>
            <a:r>
              <a:rPr lang="es-ES" sz="2000" b="0" i="1" dirty="0">
                <a:solidFill>
                  <a:schemeClr val="accent2">
                    <a:lumMod val="75000"/>
                  </a:schemeClr>
                </a:solidFill>
              </a:rPr>
              <a:t>“Wearables” BSN con modo remoto para la adquisición de las señales fisiológicas elegidas para monitorizar a pacientes mayores.</a:t>
            </a:r>
          </a:p>
          <a:p>
            <a:pPr>
              <a:defRPr/>
            </a:pPr>
            <a:r>
              <a:rPr lang="es-ES" sz="2000" b="0" i="1" dirty="0">
                <a:solidFill>
                  <a:schemeClr val="accent2">
                    <a:lumMod val="75000"/>
                  </a:schemeClr>
                </a:solidFill>
              </a:rPr>
              <a:t>Los cuidados “del hospital a casa” son un excelente ejemplo de telemedicina moderna que aborda los problemas globales del envejecimiento de la población y la falta de personal médico.</a:t>
            </a:r>
          </a:p>
        </p:txBody>
      </p:sp>
      <p:pic>
        <p:nvPicPr>
          <p:cNvPr id="5" name="Obraz 4" descr="Obraz zawierający zrzut ekranu&#10;&#10;Opis wygenerowany automatycznie">
            <a:extLst>
              <a:ext uri="{FF2B5EF4-FFF2-40B4-BE49-F238E27FC236}">
                <a16:creationId xmlns:a16="http://schemas.microsoft.com/office/drawing/2014/main" id="{4C98309B-EC63-4361-96F0-AC7447801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980" y="1628800"/>
            <a:ext cx="5598020" cy="4448781"/>
          </a:xfrm>
          <a:prstGeom prst="rect">
            <a:avLst/>
          </a:prstGeom>
        </p:spPr>
      </p:pic>
    </p:spTree>
    <p:extLst>
      <p:ext uri="{BB962C8B-B14F-4D97-AF65-F5344CB8AC3E}">
        <p14:creationId xmlns:p14="http://schemas.microsoft.com/office/powerpoint/2010/main" val="3001195922"/>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078031F-8C0E-4C61-901B-28C136882CD4}"/>
              </a:ext>
            </a:extLst>
          </p:cNvPr>
          <p:cNvSpPr/>
          <p:nvPr/>
        </p:nvSpPr>
        <p:spPr>
          <a:xfrm>
            <a:off x="2286000" y="4797152"/>
            <a:ext cx="4572000" cy="743665"/>
          </a:xfrm>
          <a:prstGeom prst="rect">
            <a:avLst/>
          </a:prstGeom>
        </p:spPr>
        <p:txBody>
          <a:bodyPr>
            <a:spAutoFit/>
          </a:bodyPr>
          <a:lstStyle/>
          <a:p>
            <a:pPr algn="just">
              <a:lnSpc>
                <a:spcPct val="107000"/>
              </a:lnSpc>
              <a:spcAft>
                <a:spcPts val="800"/>
              </a:spcAft>
            </a:pPr>
            <a:r>
              <a:rPr lang="pl-PL" dirty="0">
                <a:solidFill>
                  <a:srgbClr val="002060"/>
                </a:solidFill>
                <a:latin typeface="Calibri" panose="020F0502020204030204" pitchFamily="34" charset="0"/>
                <a:ea typeface="Calibri" panose="020F0502020204030204" pitchFamily="34" charset="0"/>
                <a:cs typeface="Times New Roman" panose="02020603050405020304" pitchFamily="18"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4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1200329"/>
          </a:xfrm>
          <a:prstGeom prst="rect">
            <a:avLst/>
          </a:prstGeom>
        </p:spPr>
        <p:txBody>
          <a:bodyPr wrap="square">
            <a:spAutoFit/>
          </a:bodyPr>
          <a:lstStyle/>
          <a:p>
            <a:pPr algn="ctr">
              <a:defRPr/>
            </a:pPr>
            <a:r>
              <a:rPr lang="es-ES" sz="2400" dirty="0">
                <a:solidFill>
                  <a:schemeClr val="accent2">
                    <a:lumMod val="75000"/>
                  </a:schemeClr>
                </a:solidFill>
              </a:rPr>
              <a:t>Redes de sensores corporales</a:t>
            </a:r>
            <a:r>
              <a:rPr lang="pl-PL" sz="2400" dirty="0">
                <a:solidFill>
                  <a:schemeClr val="accent2">
                    <a:lumMod val="75000"/>
                  </a:schemeClr>
                </a:solidFill>
              </a:rPr>
              <a:t> (BSN)</a:t>
            </a:r>
            <a:r>
              <a:rPr lang="es-ES" sz="2400" dirty="0">
                <a:solidFill>
                  <a:schemeClr val="accent2">
                    <a:lumMod val="75000"/>
                  </a:schemeClr>
                </a:solidFill>
              </a:rPr>
              <a:t> para la detección multimodal de señales fisiológicas, su procesamiento y visualización</a:t>
            </a:r>
            <a:endParaRPr lang="pl-PL" sz="240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179512" y="3985767"/>
            <a:ext cx="4176464" cy="2554545"/>
          </a:xfrm>
          <a:prstGeom prst="rect">
            <a:avLst/>
          </a:prstGeom>
        </p:spPr>
        <p:txBody>
          <a:bodyPr wrap="square">
            <a:spAutoFit/>
          </a:bodyPr>
          <a:lstStyle/>
          <a:p>
            <a:pPr marL="342900" indent="-342900" algn="just">
              <a:buFont typeface="Wingdings" panose="05000000000000000000" pitchFamily="2" charset="2"/>
              <a:buChar char="Ø"/>
              <a:defRPr/>
            </a:pPr>
            <a:r>
              <a:rPr lang="es-ES" sz="2000" b="0" i="1" dirty="0">
                <a:solidFill>
                  <a:schemeClr val="accent2">
                    <a:lumMod val="75000"/>
                  </a:schemeClr>
                </a:solidFill>
              </a:rPr>
              <a:t>ECG -&gt; ritmo cardíaco</a:t>
            </a:r>
          </a:p>
          <a:p>
            <a:pPr marL="342900" indent="-342900" algn="just">
              <a:buFont typeface="Wingdings" panose="05000000000000000000" pitchFamily="2" charset="2"/>
              <a:buChar char="Ø"/>
              <a:defRPr/>
            </a:pPr>
            <a:r>
              <a:rPr lang="es-ES" sz="2000" b="0" i="1" dirty="0">
                <a:solidFill>
                  <a:schemeClr val="accent2">
                    <a:lumMod val="75000"/>
                  </a:schemeClr>
                </a:solidFill>
              </a:rPr>
              <a:t>Presión sanguínea (PS)</a:t>
            </a:r>
          </a:p>
          <a:p>
            <a:pPr marL="342900" indent="-342900" algn="just">
              <a:buFont typeface="Wingdings" panose="05000000000000000000" pitchFamily="2" charset="2"/>
              <a:buChar char="Ø"/>
              <a:defRPr/>
            </a:pPr>
            <a:r>
              <a:rPr lang="es-ES" sz="2000" b="0" i="1" dirty="0">
                <a:solidFill>
                  <a:schemeClr val="accent2">
                    <a:lumMod val="75000"/>
                  </a:schemeClr>
                </a:solidFill>
              </a:rPr>
              <a:t>Sensor de oreja</a:t>
            </a:r>
          </a:p>
          <a:p>
            <a:pPr marL="342900" indent="-342900" algn="just">
              <a:buFont typeface="Wingdings" panose="05000000000000000000" pitchFamily="2" charset="2"/>
              <a:buChar char="Ø"/>
              <a:defRPr/>
            </a:pPr>
            <a:r>
              <a:rPr lang="es-ES" sz="2000" b="0" i="1" dirty="0">
                <a:solidFill>
                  <a:schemeClr val="accent2">
                    <a:lumMod val="75000"/>
                  </a:schemeClr>
                </a:solidFill>
              </a:rPr>
              <a:t>EMG</a:t>
            </a:r>
          </a:p>
          <a:p>
            <a:pPr marL="342900" indent="-342900" algn="just">
              <a:buFont typeface="Wingdings" panose="05000000000000000000" pitchFamily="2" charset="2"/>
              <a:buChar char="Ø"/>
              <a:defRPr/>
            </a:pPr>
            <a:r>
              <a:rPr lang="es-ES" sz="2000" b="0" i="1" dirty="0">
                <a:solidFill>
                  <a:schemeClr val="accent2">
                    <a:lumMod val="75000"/>
                  </a:schemeClr>
                </a:solidFill>
              </a:rPr>
              <a:t>EOG</a:t>
            </a:r>
          </a:p>
          <a:p>
            <a:pPr marL="342900" indent="-342900" algn="just">
              <a:buFont typeface="Wingdings" panose="05000000000000000000" pitchFamily="2" charset="2"/>
              <a:buChar char="Ø"/>
              <a:defRPr/>
            </a:pPr>
            <a:r>
              <a:rPr lang="es-ES" sz="2000" b="0" i="1" dirty="0">
                <a:solidFill>
                  <a:schemeClr val="accent2">
                    <a:lumMod val="75000"/>
                  </a:schemeClr>
                </a:solidFill>
              </a:rPr>
              <a:t>Sensor inercial de movimiento</a:t>
            </a:r>
          </a:p>
          <a:p>
            <a:pPr marL="342900" indent="-342900" algn="just">
              <a:buFont typeface="Wingdings" panose="05000000000000000000" pitchFamily="2" charset="2"/>
              <a:buChar char="Ø"/>
              <a:defRPr/>
            </a:pPr>
            <a:r>
              <a:rPr lang="es-ES" sz="2000" b="0" i="1" dirty="0">
                <a:solidFill>
                  <a:schemeClr val="accent2">
                    <a:lumMod val="75000"/>
                  </a:schemeClr>
                </a:solidFill>
              </a:rPr>
              <a:t>otros</a:t>
            </a:r>
            <a:endParaRPr lang="es-ES" sz="2000" i="1" dirty="0">
              <a:solidFill>
                <a:schemeClr val="accent2">
                  <a:lumMod val="75000"/>
                </a:schemeClr>
              </a:solidFill>
            </a:endParaRPr>
          </a:p>
          <a:p>
            <a:pPr marL="342900" indent="-342900" algn="just">
              <a:buFont typeface="Wingdings" panose="05000000000000000000" pitchFamily="2" charset="2"/>
              <a:buChar char="Ø"/>
              <a:defRPr/>
            </a:pPr>
            <a:endParaRPr lang="pl-PL" sz="2000" i="1" dirty="0">
              <a:solidFill>
                <a:schemeClr val="accent2">
                  <a:lumMod val="75000"/>
                </a:schemeClr>
              </a:solidFill>
            </a:endParaRPr>
          </a:p>
        </p:txBody>
      </p:sp>
      <p:sp>
        <p:nvSpPr>
          <p:cNvPr id="8" name="Prostokąt 7">
            <a:extLst>
              <a:ext uri="{FF2B5EF4-FFF2-40B4-BE49-F238E27FC236}">
                <a16:creationId xmlns:a16="http://schemas.microsoft.com/office/drawing/2014/main" id="{60F75416-AB26-4764-9AD9-6935E85DB96D}"/>
              </a:ext>
            </a:extLst>
          </p:cNvPr>
          <p:cNvSpPr/>
          <p:nvPr/>
        </p:nvSpPr>
        <p:spPr>
          <a:xfrm>
            <a:off x="169185" y="1523693"/>
            <a:ext cx="2952328" cy="2862322"/>
          </a:xfrm>
          <a:prstGeom prst="rect">
            <a:avLst/>
          </a:prstGeom>
        </p:spPr>
        <p:txBody>
          <a:bodyPr wrap="square">
            <a:spAutoFit/>
          </a:bodyPr>
          <a:lstStyle/>
          <a:p>
            <a:pPr>
              <a:defRPr/>
            </a:pPr>
            <a:r>
              <a:rPr lang="en-GB" sz="2000" b="0" i="1" dirty="0">
                <a:solidFill>
                  <a:schemeClr val="accent2">
                    <a:lumMod val="75000"/>
                  </a:schemeClr>
                </a:solidFill>
              </a:rPr>
              <a:t>BSN</a:t>
            </a:r>
          </a:p>
          <a:p>
            <a:pPr>
              <a:defRPr/>
            </a:pPr>
            <a:r>
              <a:rPr lang="es-ES" sz="2000" b="0" i="1" dirty="0">
                <a:solidFill>
                  <a:schemeClr val="accent2">
                    <a:lumMod val="75000"/>
                  </a:schemeClr>
                </a:solidFill>
              </a:rPr>
              <a:t>Estructura de un ecosistema entero con registro de señales en la nube y sistema de comunicación completo con almacenamiento de datos finales en la nube.</a:t>
            </a:r>
            <a:endParaRPr lang="en-GB" sz="2000" b="0" i="1" dirty="0">
              <a:solidFill>
                <a:schemeClr val="accent2">
                  <a:lumMod val="75000"/>
                </a:schemeClr>
              </a:solidFill>
            </a:endParaRPr>
          </a:p>
          <a:p>
            <a:pPr>
              <a:defRPr/>
            </a:pPr>
            <a:endParaRPr lang="en-US" sz="2000" b="0" i="1" dirty="0">
              <a:solidFill>
                <a:schemeClr val="accent2">
                  <a:lumMod val="75000"/>
                </a:schemeClr>
              </a:solidFill>
              <a:highlight>
                <a:srgbClr val="FFFF00"/>
              </a:highlight>
            </a:endParaRPr>
          </a:p>
        </p:txBody>
      </p:sp>
      <p:pic>
        <p:nvPicPr>
          <p:cNvPr id="13" name="Obraz 12" descr="Obraz zawierający tekst, mapa&#10;&#10;Opis wygenerowany automatycznie">
            <a:extLst>
              <a:ext uri="{FF2B5EF4-FFF2-40B4-BE49-F238E27FC236}">
                <a16:creationId xmlns:a16="http://schemas.microsoft.com/office/drawing/2014/main" id="{FC68C689-D563-43B5-8571-4E99FEF48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1" y="2084864"/>
            <a:ext cx="5708453" cy="3446364"/>
          </a:xfrm>
          <a:prstGeom prst="rect">
            <a:avLst/>
          </a:prstGeom>
        </p:spPr>
      </p:pic>
    </p:spTree>
    <p:extLst>
      <p:ext uri="{BB962C8B-B14F-4D97-AF65-F5344CB8AC3E}">
        <p14:creationId xmlns:p14="http://schemas.microsoft.com/office/powerpoint/2010/main" val="2754950812"/>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461665"/>
          </a:xfrm>
          <a:prstGeom prst="rect">
            <a:avLst/>
          </a:prstGeom>
        </p:spPr>
        <p:txBody>
          <a:bodyPr wrap="square">
            <a:spAutoFit/>
          </a:bodyPr>
          <a:lstStyle/>
          <a:p>
            <a:pPr algn="ctr">
              <a:defRPr/>
            </a:pPr>
            <a:r>
              <a:rPr lang="pl-PL" sz="2400" b="0" dirty="0">
                <a:solidFill>
                  <a:schemeClr val="accent2">
                    <a:lumMod val="75000"/>
                  </a:schemeClr>
                </a:solidFill>
              </a:rPr>
              <a:t>ECG</a:t>
            </a:r>
            <a:r>
              <a:rPr lang="es-ES" sz="2400" b="0" dirty="0">
                <a:solidFill>
                  <a:schemeClr val="accent2">
                    <a:lumMod val="75000"/>
                  </a:schemeClr>
                </a:solidFill>
              </a:rPr>
              <a:t>:</a:t>
            </a:r>
            <a:r>
              <a:rPr lang="pl-PL" sz="2400" b="0" dirty="0">
                <a:solidFill>
                  <a:schemeClr val="accent2">
                    <a:lumMod val="75000"/>
                  </a:schemeClr>
                </a:solidFill>
              </a:rPr>
              <a:t> electrocardiogram</a:t>
            </a:r>
            <a:r>
              <a:rPr lang="es-ES" sz="2400" b="0" dirty="0">
                <a:solidFill>
                  <a:schemeClr val="accent2">
                    <a:lumMod val="75000"/>
                  </a:schemeClr>
                </a:solidFill>
              </a:rPr>
              <a:t>a</a:t>
            </a:r>
            <a:r>
              <a:rPr lang="pl-PL" sz="2400" b="0" dirty="0">
                <a:solidFill>
                  <a:schemeClr val="accent2">
                    <a:lumMod val="75000"/>
                  </a:schemeClr>
                </a:solidFill>
              </a:rPr>
              <a:t>   </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223242" y="1696264"/>
            <a:ext cx="4507331" cy="707886"/>
          </a:xfrm>
          <a:prstGeom prst="rect">
            <a:avLst/>
          </a:prstGeom>
        </p:spPr>
        <p:txBody>
          <a:bodyPr wrap="square">
            <a:spAutoFit/>
          </a:bodyPr>
          <a:lstStyle/>
          <a:p>
            <a:pPr marL="342900" indent="-342900">
              <a:buFont typeface="Wingdings" panose="05000000000000000000" pitchFamily="2" charset="2"/>
              <a:buChar char="Ø"/>
              <a:defRPr/>
            </a:pPr>
            <a:r>
              <a:rPr lang="es-ES" sz="2000" b="0" i="1" dirty="0">
                <a:solidFill>
                  <a:schemeClr val="accent2">
                    <a:lumMod val="75000"/>
                  </a:schemeClr>
                </a:solidFill>
              </a:rPr>
              <a:t>Sistema c</a:t>
            </a:r>
            <a:r>
              <a:rPr lang="pl-PL" sz="2000" b="0" i="1" dirty="0">
                <a:solidFill>
                  <a:schemeClr val="accent2">
                    <a:lumMod val="75000"/>
                  </a:schemeClr>
                </a:solidFill>
              </a:rPr>
              <a:t>omplet</a:t>
            </a:r>
            <a:r>
              <a:rPr lang="es-ES" sz="2000" b="0" i="1" dirty="0">
                <a:solidFill>
                  <a:schemeClr val="accent2">
                    <a:lumMod val="75000"/>
                  </a:schemeClr>
                </a:solidFill>
              </a:rPr>
              <a:t>o                         de </a:t>
            </a:r>
            <a:r>
              <a:rPr lang="pl-PL" sz="2000" b="0" i="1" dirty="0">
                <a:solidFill>
                  <a:schemeClr val="accent2">
                    <a:lumMod val="75000"/>
                  </a:schemeClr>
                </a:solidFill>
              </a:rPr>
              <a:t>12</a:t>
            </a:r>
            <a:r>
              <a:rPr lang="es-ES" sz="2000" b="0" i="1" dirty="0">
                <a:solidFill>
                  <a:schemeClr val="accent2">
                    <a:lumMod val="75000"/>
                  </a:schemeClr>
                </a:solidFill>
              </a:rPr>
              <a:t> derivaciones</a:t>
            </a:r>
            <a:endParaRPr lang="pl-PL" sz="2000" i="1" dirty="0">
              <a:solidFill>
                <a:schemeClr val="accent2">
                  <a:lumMod val="75000"/>
                </a:schemeClr>
              </a:solidFill>
            </a:endParaRPr>
          </a:p>
        </p:txBody>
      </p:sp>
      <p:pic>
        <p:nvPicPr>
          <p:cNvPr id="10" name="Obraz 9" descr="Obraz zawierający zdjęcie, różny, siedzi, wiszące&#10;&#10;Opis wygenerowany automatycznie">
            <a:extLst>
              <a:ext uri="{FF2B5EF4-FFF2-40B4-BE49-F238E27FC236}">
                <a16:creationId xmlns:a16="http://schemas.microsoft.com/office/drawing/2014/main" id="{AE8AB4D4-D326-4C3F-BA71-DAC4349CAF4D}"/>
              </a:ext>
            </a:extLst>
          </p:cNvPr>
          <p:cNvPicPr>
            <a:picLocks noChangeAspect="1"/>
          </p:cNvPicPr>
          <p:nvPr/>
        </p:nvPicPr>
        <p:blipFill rotWithShape="1">
          <a:blip r:embed="rId3">
            <a:extLst>
              <a:ext uri="{28A0092B-C50C-407E-A947-70E740481C1C}">
                <a14:useLocalDpi xmlns:a14="http://schemas.microsoft.com/office/drawing/2010/main" val="0"/>
              </a:ext>
            </a:extLst>
          </a:blip>
          <a:srcRect l="3860" t="1388" r="3076" b="-1"/>
          <a:stretch/>
        </p:blipFill>
        <p:spPr>
          <a:xfrm>
            <a:off x="110660" y="2462792"/>
            <a:ext cx="4507331" cy="3198456"/>
          </a:xfrm>
          <a:prstGeom prst="rect">
            <a:avLst/>
          </a:prstGeom>
        </p:spPr>
      </p:pic>
      <p:pic>
        <p:nvPicPr>
          <p:cNvPr id="4" name="Imagen 3" descr="Diagrama&#10;&#10;Descripción generada automáticamente">
            <a:extLst>
              <a:ext uri="{FF2B5EF4-FFF2-40B4-BE49-F238E27FC236}">
                <a16:creationId xmlns:a16="http://schemas.microsoft.com/office/drawing/2014/main" id="{78B034F4-1530-4257-A008-4CE1E6401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412776"/>
            <a:ext cx="4369637" cy="5014999"/>
          </a:xfrm>
          <a:prstGeom prst="rect">
            <a:avLst/>
          </a:prstGeom>
        </p:spPr>
      </p:pic>
    </p:spTree>
    <p:extLst>
      <p:ext uri="{BB962C8B-B14F-4D97-AF65-F5344CB8AC3E}">
        <p14:creationId xmlns:p14="http://schemas.microsoft.com/office/powerpoint/2010/main" val="3575349345"/>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1200329"/>
          </a:xfrm>
          <a:prstGeom prst="rect">
            <a:avLst/>
          </a:prstGeom>
        </p:spPr>
        <p:txBody>
          <a:bodyPr wrap="square">
            <a:spAutoFit/>
          </a:bodyPr>
          <a:lstStyle/>
          <a:p>
            <a:pPr algn="ctr">
              <a:defRPr/>
            </a:pPr>
            <a:r>
              <a:rPr lang="es-ES" sz="2400" dirty="0">
                <a:solidFill>
                  <a:schemeClr val="accent2">
                    <a:lumMod val="75000"/>
                  </a:schemeClr>
                </a:solidFill>
              </a:rPr>
              <a:t>Redes de sensores corporales</a:t>
            </a:r>
            <a:r>
              <a:rPr lang="pl-PL" sz="2400" dirty="0">
                <a:solidFill>
                  <a:schemeClr val="accent2">
                    <a:lumMod val="75000"/>
                  </a:schemeClr>
                </a:solidFill>
              </a:rPr>
              <a:t> </a:t>
            </a:r>
            <a:r>
              <a:rPr lang="es-ES" sz="2400" dirty="0">
                <a:solidFill>
                  <a:schemeClr val="accent2">
                    <a:lumMod val="75000"/>
                  </a:schemeClr>
                </a:solidFill>
              </a:rPr>
              <a:t>para la detección multimodal de señales fisiológicas, su procesamiento y visualización </a:t>
            </a:r>
            <a:endParaRPr lang="pl-PL" sz="2400" dirty="0">
              <a:solidFill>
                <a:schemeClr val="accent2">
                  <a:lumMod val="75000"/>
                </a:schemeClr>
              </a:solidFill>
            </a:endParaRPr>
          </a:p>
        </p:txBody>
      </p:sp>
      <p:pic>
        <p:nvPicPr>
          <p:cNvPr id="1026" name="Picture 2">
            <a:extLst>
              <a:ext uri="{FF2B5EF4-FFF2-40B4-BE49-F238E27FC236}">
                <a16:creationId xmlns:a16="http://schemas.microsoft.com/office/drawing/2014/main" id="{AE0F20F1-A48F-4EEA-AAFF-9B55CF5C1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27" y="1862656"/>
            <a:ext cx="6068757" cy="3238702"/>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a:extLst>
              <a:ext uri="{FF2B5EF4-FFF2-40B4-BE49-F238E27FC236}">
                <a16:creationId xmlns:a16="http://schemas.microsoft.com/office/drawing/2014/main" id="{8B0E671B-D971-474B-86C4-A8FD849E8F5F}"/>
              </a:ext>
            </a:extLst>
          </p:cNvPr>
          <p:cNvSpPr/>
          <p:nvPr/>
        </p:nvSpPr>
        <p:spPr>
          <a:xfrm>
            <a:off x="179512" y="5045706"/>
            <a:ext cx="8784976" cy="1138773"/>
          </a:xfrm>
          <a:prstGeom prst="rect">
            <a:avLst/>
          </a:prstGeom>
        </p:spPr>
        <p:txBody>
          <a:bodyPr wrap="square">
            <a:spAutoFit/>
          </a:bodyPr>
          <a:lstStyle/>
          <a:p>
            <a:pPr algn="just"/>
            <a:r>
              <a:rPr lang="es-ES" sz="1700" b="0" dirty="0">
                <a:solidFill>
                  <a:srgbClr val="002060"/>
                </a:solidFill>
              </a:rPr>
              <a:t>La actividad eléctrica del corazón se puede registrar en forma de electrocardiograma (ECG). Un ECG es un registro compuesto de todos los potenciales de acción producidos por los nódulos y células del miocardio. Cada onda o segmento del ECG corresponde a un evento determinado del ciclo eléctrico cardíaco.</a:t>
            </a:r>
            <a:endParaRPr lang="en-GB" sz="1700" b="0" dirty="0">
              <a:solidFill>
                <a:srgbClr val="002060"/>
              </a:solidFill>
            </a:endParaRPr>
          </a:p>
        </p:txBody>
      </p:sp>
      <p:pic>
        <p:nvPicPr>
          <p:cNvPr id="14" name="Obraz 13" descr="Obraz zawierający tekst, mapa&#10;&#10;Opis wygenerowany automatycznie">
            <a:extLst>
              <a:ext uri="{FF2B5EF4-FFF2-40B4-BE49-F238E27FC236}">
                <a16:creationId xmlns:a16="http://schemas.microsoft.com/office/drawing/2014/main" id="{087FF607-8FD6-4E88-854B-9C8A3C1FDA74}"/>
              </a:ext>
            </a:extLst>
          </p:cNvPr>
          <p:cNvPicPr>
            <a:picLocks noChangeAspect="1"/>
          </p:cNvPicPr>
          <p:nvPr/>
        </p:nvPicPr>
        <p:blipFill rotWithShape="1">
          <a:blip r:embed="rId4">
            <a:extLst>
              <a:ext uri="{28A0092B-C50C-407E-A947-70E740481C1C}">
                <a14:useLocalDpi xmlns:a14="http://schemas.microsoft.com/office/drawing/2010/main" val="0"/>
              </a:ext>
            </a:extLst>
          </a:blip>
          <a:srcRect l="2616" t="4740" b="17932"/>
          <a:stretch/>
        </p:blipFill>
        <p:spPr>
          <a:xfrm>
            <a:off x="5780309" y="1929869"/>
            <a:ext cx="3363691" cy="3078992"/>
          </a:xfrm>
          <a:prstGeom prst="rect">
            <a:avLst/>
          </a:prstGeom>
        </p:spPr>
      </p:pic>
    </p:spTree>
    <p:extLst>
      <p:ext uri="{BB962C8B-B14F-4D97-AF65-F5344CB8AC3E}">
        <p14:creationId xmlns:p14="http://schemas.microsoft.com/office/powerpoint/2010/main" val="29659055"/>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1569660"/>
          </a:xfrm>
          <a:prstGeom prst="rect">
            <a:avLst/>
          </a:prstGeom>
        </p:spPr>
        <p:txBody>
          <a:bodyPr wrap="square">
            <a:spAutoFit/>
          </a:bodyPr>
          <a:lstStyle/>
          <a:p>
            <a:pPr algn="ctr">
              <a:defRPr/>
            </a:pPr>
            <a:r>
              <a:rPr lang="es-ES" sz="2400" dirty="0">
                <a:solidFill>
                  <a:schemeClr val="accent2">
                    <a:lumMod val="75000"/>
                  </a:schemeClr>
                </a:solidFill>
              </a:rPr>
              <a:t>Redes de sensores corporales</a:t>
            </a:r>
            <a:r>
              <a:rPr lang="pl-PL" sz="2400" dirty="0">
                <a:solidFill>
                  <a:schemeClr val="accent2">
                    <a:lumMod val="75000"/>
                  </a:schemeClr>
                </a:solidFill>
              </a:rPr>
              <a:t> </a:t>
            </a:r>
            <a:r>
              <a:rPr lang="es-ES" sz="2400" dirty="0">
                <a:solidFill>
                  <a:schemeClr val="accent2">
                    <a:lumMod val="75000"/>
                  </a:schemeClr>
                </a:solidFill>
              </a:rPr>
              <a:t>para la detección multimodal de señales fisiológicas, su procesamiento y visualización </a:t>
            </a:r>
            <a:endParaRPr lang="pl-PL" sz="2400" dirty="0">
              <a:solidFill>
                <a:schemeClr val="accent2">
                  <a:lumMod val="75000"/>
                </a:schemeClr>
              </a:solidFill>
            </a:endParaRPr>
          </a:p>
          <a:p>
            <a:pPr>
              <a:defRPr/>
            </a:pPr>
            <a:r>
              <a:rPr lang="pl-PL" sz="2400" b="0" dirty="0">
                <a:solidFill>
                  <a:schemeClr val="accent2">
                    <a:lumMod val="75000"/>
                  </a:schemeClr>
                </a:solidFill>
              </a:rPr>
              <a:t>I. ECG</a:t>
            </a:r>
            <a:r>
              <a:rPr lang="es-ES" sz="2400" b="0" dirty="0">
                <a:solidFill>
                  <a:schemeClr val="accent2">
                    <a:lumMod val="75000"/>
                  </a:schemeClr>
                </a:solidFill>
              </a:rPr>
              <a:t>: </a:t>
            </a:r>
            <a:r>
              <a:rPr lang="pl-PL" sz="2400" b="0" dirty="0">
                <a:solidFill>
                  <a:schemeClr val="accent2">
                    <a:lumMod val="75000"/>
                  </a:schemeClr>
                </a:solidFill>
              </a:rPr>
              <a:t>electrocardiogram</a:t>
            </a:r>
            <a:r>
              <a:rPr lang="es-ES" sz="2400" b="0" dirty="0">
                <a:solidFill>
                  <a:schemeClr val="accent2">
                    <a:lumMod val="75000"/>
                  </a:schemeClr>
                </a:solidFill>
              </a:rPr>
              <a:t>a</a:t>
            </a:r>
            <a:r>
              <a:rPr lang="pl-PL" sz="2400" b="0" dirty="0">
                <a:solidFill>
                  <a:schemeClr val="accent2">
                    <a:lumMod val="75000"/>
                  </a:schemeClr>
                </a:solidFill>
              </a:rPr>
              <a:t>  </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218641" y="2219686"/>
            <a:ext cx="5197136" cy="400110"/>
          </a:xfrm>
          <a:prstGeom prst="rect">
            <a:avLst/>
          </a:prstGeom>
        </p:spPr>
        <p:txBody>
          <a:bodyPr wrap="square">
            <a:spAutoFit/>
          </a:bodyPr>
          <a:lstStyle/>
          <a:p>
            <a:pPr marL="342900" indent="-342900" algn="just">
              <a:buFont typeface="Wingdings" panose="05000000000000000000" pitchFamily="2" charset="2"/>
              <a:buChar char="Ø"/>
              <a:defRPr/>
            </a:pPr>
            <a:r>
              <a:rPr lang="pl-PL" sz="2000" b="0" i="1" dirty="0">
                <a:solidFill>
                  <a:schemeClr val="accent2">
                    <a:lumMod val="75000"/>
                  </a:schemeClr>
                </a:solidFill>
              </a:rPr>
              <a:t>Electrod</a:t>
            </a:r>
            <a:r>
              <a:rPr lang="es-ES" sz="2000" b="0" i="1" dirty="0">
                <a:solidFill>
                  <a:schemeClr val="accent2">
                    <a:lumMod val="75000"/>
                  </a:schemeClr>
                </a:solidFill>
              </a:rPr>
              <a:t>o</a:t>
            </a:r>
            <a:r>
              <a:rPr lang="pl-PL" sz="2000" b="0" i="1" dirty="0">
                <a:solidFill>
                  <a:schemeClr val="accent2">
                    <a:lumMod val="75000"/>
                  </a:schemeClr>
                </a:solidFill>
              </a:rPr>
              <a:t>s </a:t>
            </a:r>
            <a:r>
              <a:rPr lang="es-ES" sz="2000" b="0" i="1" dirty="0">
                <a:solidFill>
                  <a:schemeClr val="accent2">
                    <a:lumMod val="75000"/>
                  </a:schemeClr>
                </a:solidFill>
              </a:rPr>
              <a:t>y </a:t>
            </a:r>
            <a:r>
              <a:rPr lang="pl-PL" sz="2000" b="0" i="1" dirty="0">
                <a:solidFill>
                  <a:schemeClr val="accent2">
                    <a:lumMod val="75000"/>
                  </a:schemeClr>
                </a:solidFill>
              </a:rPr>
              <a:t>cable</a:t>
            </a:r>
            <a:r>
              <a:rPr lang="es-ES" sz="2000" b="0" i="1" dirty="0">
                <a:solidFill>
                  <a:schemeClr val="accent2">
                    <a:lumMod val="75000"/>
                  </a:schemeClr>
                </a:solidFill>
              </a:rPr>
              <a:t>s</a:t>
            </a:r>
            <a:r>
              <a:rPr lang="pl-PL" sz="2000" b="0" i="1" dirty="0">
                <a:solidFill>
                  <a:schemeClr val="accent2">
                    <a:lumMod val="75000"/>
                  </a:schemeClr>
                </a:solidFill>
              </a:rPr>
              <a:t> </a:t>
            </a:r>
            <a:r>
              <a:rPr lang="es-ES" sz="2000" b="0" i="1" dirty="0">
                <a:solidFill>
                  <a:schemeClr val="accent2">
                    <a:lumMod val="75000"/>
                  </a:schemeClr>
                </a:solidFill>
              </a:rPr>
              <a:t>e</a:t>
            </a:r>
            <a:r>
              <a:rPr lang="pl-PL" sz="2000" b="0" i="1" dirty="0">
                <a:solidFill>
                  <a:schemeClr val="accent2">
                    <a:lumMod val="75000"/>
                  </a:schemeClr>
                </a:solidFill>
              </a:rPr>
              <a:t>st</a:t>
            </a:r>
            <a:r>
              <a:rPr lang="es-ES" sz="2000" b="0" i="1" dirty="0">
                <a:solidFill>
                  <a:schemeClr val="accent2">
                    <a:lumMod val="75000"/>
                  </a:schemeClr>
                </a:solidFill>
              </a:rPr>
              <a:t>á</a:t>
            </a:r>
            <a:r>
              <a:rPr lang="pl-PL" sz="2000" b="0" i="1" dirty="0">
                <a:solidFill>
                  <a:schemeClr val="accent2">
                    <a:lumMod val="75000"/>
                  </a:schemeClr>
                </a:solidFill>
              </a:rPr>
              <a:t>ndar</a:t>
            </a:r>
            <a:r>
              <a:rPr lang="es-ES" sz="2000" b="0" i="1" dirty="0">
                <a:solidFill>
                  <a:schemeClr val="accent2">
                    <a:lumMod val="75000"/>
                  </a:schemeClr>
                </a:solidFill>
              </a:rPr>
              <a:t> para ECG</a:t>
            </a:r>
            <a:endParaRPr lang="pl-PL" sz="2000" i="1" dirty="0">
              <a:solidFill>
                <a:schemeClr val="accent2">
                  <a:lumMod val="75000"/>
                </a:schemeClr>
              </a:solidFill>
            </a:endParaRPr>
          </a:p>
        </p:txBody>
      </p:sp>
      <p:pic>
        <p:nvPicPr>
          <p:cNvPr id="7" name="Obraz 6">
            <a:extLst>
              <a:ext uri="{FF2B5EF4-FFF2-40B4-BE49-F238E27FC236}">
                <a16:creationId xmlns:a16="http://schemas.microsoft.com/office/drawing/2014/main" id="{6D187527-C5AE-4C95-8572-239E799F879E}"/>
              </a:ext>
            </a:extLst>
          </p:cNvPr>
          <p:cNvPicPr>
            <a:picLocks noChangeAspect="1"/>
          </p:cNvPicPr>
          <p:nvPr/>
        </p:nvPicPr>
        <p:blipFill rotWithShape="1">
          <a:blip r:embed="rId3">
            <a:extLst>
              <a:ext uri="{28A0092B-C50C-407E-A947-70E740481C1C}">
                <a14:useLocalDpi xmlns:a14="http://schemas.microsoft.com/office/drawing/2010/main" val="0"/>
              </a:ext>
            </a:extLst>
          </a:blip>
          <a:srcRect l="6139" t="4714" r="6696" b="5583"/>
          <a:stretch/>
        </p:blipFill>
        <p:spPr>
          <a:xfrm>
            <a:off x="5220072" y="1916832"/>
            <a:ext cx="3494258" cy="4104456"/>
          </a:xfrm>
          <a:prstGeom prst="rect">
            <a:avLst/>
          </a:prstGeom>
        </p:spPr>
      </p:pic>
      <p:pic>
        <p:nvPicPr>
          <p:cNvPr id="10" name="Obraz 9">
            <a:extLst>
              <a:ext uri="{FF2B5EF4-FFF2-40B4-BE49-F238E27FC236}">
                <a16:creationId xmlns:a16="http://schemas.microsoft.com/office/drawing/2014/main" id="{7CCD644A-3530-47EC-A678-A0972DD13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35" y="2577125"/>
            <a:ext cx="2621868" cy="1747912"/>
          </a:xfrm>
          <a:prstGeom prst="rect">
            <a:avLst/>
          </a:prstGeom>
        </p:spPr>
      </p:pic>
      <p:pic>
        <p:nvPicPr>
          <p:cNvPr id="12" name="Obraz 11">
            <a:extLst>
              <a:ext uri="{FF2B5EF4-FFF2-40B4-BE49-F238E27FC236}">
                <a16:creationId xmlns:a16="http://schemas.microsoft.com/office/drawing/2014/main" id="{2914CFA5-A437-4CBD-95A9-55C8DE0D97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944" y="4046968"/>
            <a:ext cx="2637444" cy="1758296"/>
          </a:xfrm>
          <a:prstGeom prst="rect">
            <a:avLst/>
          </a:prstGeom>
        </p:spPr>
      </p:pic>
      <p:pic>
        <p:nvPicPr>
          <p:cNvPr id="14" name="Obraz 13">
            <a:extLst>
              <a:ext uri="{FF2B5EF4-FFF2-40B4-BE49-F238E27FC236}">
                <a16:creationId xmlns:a16="http://schemas.microsoft.com/office/drawing/2014/main" id="{4231B6B9-6DA4-4268-AF06-6A1BEED7711A}"/>
              </a:ext>
            </a:extLst>
          </p:cNvPr>
          <p:cNvPicPr>
            <a:picLocks noChangeAspect="1"/>
          </p:cNvPicPr>
          <p:nvPr/>
        </p:nvPicPr>
        <p:blipFill rotWithShape="1">
          <a:blip r:embed="rId6">
            <a:extLst>
              <a:ext uri="{28A0092B-C50C-407E-A947-70E740481C1C}">
                <a14:useLocalDpi xmlns:a14="http://schemas.microsoft.com/office/drawing/2010/main" val="0"/>
              </a:ext>
            </a:extLst>
          </a:blip>
          <a:srcRect t="10607" b="9235"/>
          <a:stretch/>
        </p:blipFill>
        <p:spPr>
          <a:xfrm rot="5400000">
            <a:off x="2508067" y="3491885"/>
            <a:ext cx="2690227" cy="1437638"/>
          </a:xfrm>
          <a:prstGeom prst="rect">
            <a:avLst/>
          </a:prstGeom>
        </p:spPr>
      </p:pic>
    </p:spTree>
    <p:extLst>
      <p:ext uri="{BB962C8B-B14F-4D97-AF65-F5344CB8AC3E}">
        <p14:creationId xmlns:p14="http://schemas.microsoft.com/office/powerpoint/2010/main" val="2408365623"/>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1000274"/>
          </a:xfrm>
          <a:prstGeom prst="rect">
            <a:avLst/>
          </a:prstGeom>
        </p:spPr>
        <p:txBody>
          <a:bodyPr wrap="square">
            <a:spAutoFit/>
          </a:bodyPr>
          <a:lstStyle/>
          <a:p>
            <a:pPr algn="ctr">
              <a:defRPr/>
            </a:pPr>
            <a:endParaRPr lang="en-US" sz="1100" dirty="0">
              <a:solidFill>
                <a:schemeClr val="accent2">
                  <a:lumMod val="75000"/>
                </a:schemeClr>
              </a:solidFill>
            </a:endParaRPr>
          </a:p>
          <a:p>
            <a:pPr algn="ctr">
              <a:defRPr/>
            </a:pPr>
            <a:r>
              <a:rPr lang="pl-PL" sz="2400" b="0" dirty="0">
                <a:solidFill>
                  <a:schemeClr val="accent2">
                    <a:lumMod val="75000"/>
                  </a:schemeClr>
                </a:solidFill>
              </a:rPr>
              <a:t>ECG</a:t>
            </a:r>
            <a:r>
              <a:rPr lang="es-ES" sz="2400" b="0" dirty="0">
                <a:solidFill>
                  <a:schemeClr val="accent2">
                    <a:lumMod val="75000"/>
                  </a:schemeClr>
                </a:solidFill>
              </a:rPr>
              <a:t>:</a:t>
            </a:r>
            <a:r>
              <a:rPr lang="pl-PL" sz="2400" b="0" dirty="0">
                <a:solidFill>
                  <a:schemeClr val="accent2">
                    <a:lumMod val="75000"/>
                  </a:schemeClr>
                </a:solidFill>
              </a:rPr>
              <a:t> electrocardiograma, adquisición </a:t>
            </a:r>
            <a:r>
              <a:rPr lang="es-ES" sz="2400" b="0" dirty="0">
                <a:solidFill>
                  <a:schemeClr val="accent2">
                    <a:lumMod val="75000"/>
                  </a:schemeClr>
                </a:solidFill>
              </a:rPr>
              <a:t>sencilla</a:t>
            </a:r>
            <a:r>
              <a:rPr lang="pl-PL" sz="2400" b="0" dirty="0">
                <a:solidFill>
                  <a:schemeClr val="accent2">
                    <a:lumMod val="75000"/>
                  </a:schemeClr>
                </a:solidFill>
              </a:rPr>
              <a:t> mediante sistemas inteligentes</a:t>
            </a:r>
            <a:r>
              <a:rPr lang="es-ES" sz="2400" b="0" dirty="0">
                <a:solidFill>
                  <a:schemeClr val="accent2">
                    <a:lumMod val="75000"/>
                  </a:schemeClr>
                </a:solidFill>
              </a:rPr>
              <a:t> </a:t>
            </a:r>
            <a:r>
              <a:rPr lang="pl-PL" sz="2400" b="0" dirty="0">
                <a:solidFill>
                  <a:schemeClr val="accent2">
                    <a:lumMod val="75000"/>
                  </a:schemeClr>
                </a:solidFill>
              </a:rPr>
              <a:t>(1 </a:t>
            </a:r>
            <a:r>
              <a:rPr lang="es-ES" sz="2400" b="0" dirty="0">
                <a:solidFill>
                  <a:schemeClr val="accent2">
                    <a:lumMod val="75000"/>
                  </a:schemeClr>
                </a:solidFill>
              </a:rPr>
              <a:t>derivación</a:t>
            </a:r>
            <a:r>
              <a:rPr lang="pl-PL" sz="2400" b="0" dirty="0">
                <a:solidFill>
                  <a:schemeClr val="accent2">
                    <a:lumMod val="75000"/>
                  </a:schemeClr>
                </a:solidFill>
              </a:rPr>
              <a:t>) </a:t>
            </a:r>
            <a:endParaRPr lang="en-US" sz="2400" b="0" dirty="0">
              <a:solidFill>
                <a:schemeClr val="accent2">
                  <a:lumMod val="75000"/>
                </a:schemeClr>
              </a:solidFill>
            </a:endParaRPr>
          </a:p>
        </p:txBody>
      </p:sp>
      <p:pic>
        <p:nvPicPr>
          <p:cNvPr id="6" name="Obraz 5">
            <a:extLst>
              <a:ext uri="{FF2B5EF4-FFF2-40B4-BE49-F238E27FC236}">
                <a16:creationId xmlns:a16="http://schemas.microsoft.com/office/drawing/2014/main" id="{D091B8B6-4915-4C83-BF1D-0759D258D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771922"/>
            <a:ext cx="4742137" cy="3324796"/>
          </a:xfrm>
          <a:prstGeom prst="rect">
            <a:avLst/>
          </a:prstGeom>
        </p:spPr>
      </p:pic>
      <p:sp>
        <p:nvSpPr>
          <p:cNvPr id="9" name="Prostokąt 3">
            <a:extLst>
              <a:ext uri="{FF2B5EF4-FFF2-40B4-BE49-F238E27FC236}">
                <a16:creationId xmlns:a16="http://schemas.microsoft.com/office/drawing/2014/main" id="{4E81B037-89E7-420D-AB1F-8D32EE150983}"/>
              </a:ext>
            </a:extLst>
          </p:cNvPr>
          <p:cNvSpPr/>
          <p:nvPr/>
        </p:nvSpPr>
        <p:spPr>
          <a:xfrm>
            <a:off x="251520" y="2019024"/>
            <a:ext cx="8712968" cy="1015663"/>
          </a:xfrm>
          <a:prstGeom prst="rect">
            <a:avLst/>
          </a:prstGeom>
        </p:spPr>
        <p:txBody>
          <a:bodyPr wrap="square">
            <a:spAutoFit/>
          </a:bodyPr>
          <a:lstStyle/>
          <a:p>
            <a:pPr marL="273050" indent="-273050" algn="just">
              <a:buFont typeface="Wingdings" panose="05000000000000000000" pitchFamily="2" charset="2"/>
              <a:buChar char="Ø"/>
              <a:defRPr/>
            </a:pPr>
            <a:r>
              <a:rPr lang="es-ES" sz="2000" b="0" i="1" dirty="0">
                <a:solidFill>
                  <a:schemeClr val="accent2">
                    <a:lumMod val="75000"/>
                  </a:schemeClr>
                </a:solidFill>
              </a:rPr>
              <a:t>El </a:t>
            </a:r>
            <a:r>
              <a:rPr lang="pl-PL" sz="2000" b="0" i="1" dirty="0">
                <a:solidFill>
                  <a:schemeClr val="accent2">
                    <a:lumMod val="75000"/>
                  </a:schemeClr>
                </a:solidFill>
              </a:rPr>
              <a:t>ECG </a:t>
            </a:r>
            <a:r>
              <a:rPr lang="es-ES" sz="2000" b="0" i="1" dirty="0">
                <a:solidFill>
                  <a:schemeClr val="accent2">
                    <a:lumMod val="75000"/>
                  </a:schemeClr>
                </a:solidFill>
              </a:rPr>
              <a:t>de una derivación para un uso diario sencillo, por ejemplo, mediante soluciones en teléfonos inteligentes, permite obtener una señal precisa de la frecuencia cardíaca como intervalos RR. </a:t>
            </a:r>
            <a:r>
              <a:rPr lang="pl-PL" sz="2000" b="0" i="1" dirty="0">
                <a:solidFill>
                  <a:schemeClr val="accent2">
                    <a:lumMod val="75000"/>
                  </a:schemeClr>
                </a:solidFill>
              </a:rPr>
              <a:t>	   </a:t>
            </a:r>
          </a:p>
        </p:txBody>
      </p:sp>
      <p:pic>
        <p:nvPicPr>
          <p:cNvPr id="2050" name="Picture 2" descr="Alivecor's answer to the Apple Watch ECG is a more accurate 6-lead ...">
            <a:extLst>
              <a:ext uri="{FF2B5EF4-FFF2-40B4-BE49-F238E27FC236}">
                <a16:creationId xmlns:a16="http://schemas.microsoft.com/office/drawing/2014/main" id="{9FE16501-4403-4EB0-A195-DA4D2B129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086078"/>
            <a:ext cx="3024336" cy="1677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Obraz 7">
            <a:extLst>
              <a:ext uri="{FF2B5EF4-FFF2-40B4-BE49-F238E27FC236}">
                <a16:creationId xmlns:a16="http://schemas.microsoft.com/office/drawing/2014/main" id="{6E1E9C10-E597-4BE2-88C7-C1B2D130E08C}"/>
              </a:ext>
            </a:extLst>
          </p:cNvPr>
          <p:cNvPicPr>
            <a:picLocks noChangeAspect="1"/>
          </p:cNvPicPr>
          <p:nvPr/>
        </p:nvPicPr>
        <p:blipFill rotWithShape="1">
          <a:blip r:embed="rId5"/>
          <a:srcRect l="3751" t="5530" r="5529" b="12646"/>
          <a:stretch/>
        </p:blipFill>
        <p:spPr>
          <a:xfrm>
            <a:off x="6197291" y="3540559"/>
            <a:ext cx="2767197" cy="2495903"/>
          </a:xfrm>
          <a:prstGeom prst="rect">
            <a:avLst/>
          </a:prstGeom>
        </p:spPr>
      </p:pic>
      <p:sp>
        <p:nvSpPr>
          <p:cNvPr id="5" name="CuadroTexto 4">
            <a:extLst>
              <a:ext uri="{FF2B5EF4-FFF2-40B4-BE49-F238E27FC236}">
                <a16:creationId xmlns:a16="http://schemas.microsoft.com/office/drawing/2014/main" id="{0746F5F8-1213-4BAE-937B-7B59D179514C}"/>
              </a:ext>
            </a:extLst>
          </p:cNvPr>
          <p:cNvSpPr txBox="1"/>
          <p:nvPr/>
        </p:nvSpPr>
        <p:spPr>
          <a:xfrm>
            <a:off x="3419872" y="3584115"/>
            <a:ext cx="2517701" cy="338554"/>
          </a:xfrm>
          <a:prstGeom prst="rect">
            <a:avLst/>
          </a:prstGeom>
          <a:noFill/>
        </p:spPr>
        <p:txBody>
          <a:bodyPr wrap="square" rtlCol="0">
            <a:spAutoFit/>
          </a:bodyPr>
          <a:lstStyle/>
          <a:p>
            <a:r>
              <a:rPr lang="es-ES" sz="1600" dirty="0">
                <a:solidFill>
                  <a:srgbClr val="002060"/>
                </a:solidFill>
              </a:rPr>
              <a:t>ECG de una derivación</a:t>
            </a:r>
          </a:p>
        </p:txBody>
      </p:sp>
    </p:spTree>
    <p:extLst>
      <p:ext uri="{BB962C8B-B14F-4D97-AF65-F5344CB8AC3E}">
        <p14:creationId xmlns:p14="http://schemas.microsoft.com/office/powerpoint/2010/main" val="2648643465"/>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830997"/>
          </a:xfrm>
          <a:prstGeom prst="rect">
            <a:avLst/>
          </a:prstGeom>
        </p:spPr>
        <p:txBody>
          <a:bodyPr wrap="square">
            <a:spAutoFit/>
          </a:bodyPr>
          <a:lstStyle/>
          <a:p>
            <a:pPr algn="ctr">
              <a:defRPr/>
            </a:pPr>
            <a:r>
              <a:rPr lang="pl-PL" sz="2400" b="0" dirty="0">
                <a:solidFill>
                  <a:schemeClr val="accent2">
                    <a:lumMod val="75000"/>
                  </a:schemeClr>
                </a:solidFill>
              </a:rPr>
              <a:t>ECG</a:t>
            </a:r>
            <a:r>
              <a:rPr lang="es-ES" sz="2400" b="0" dirty="0">
                <a:solidFill>
                  <a:schemeClr val="accent2">
                    <a:lumMod val="75000"/>
                  </a:schemeClr>
                </a:solidFill>
              </a:rPr>
              <a:t>:</a:t>
            </a:r>
            <a:r>
              <a:rPr lang="pl-PL" sz="2400" b="0" dirty="0">
                <a:solidFill>
                  <a:schemeClr val="accent2">
                    <a:lumMod val="75000"/>
                  </a:schemeClr>
                </a:solidFill>
              </a:rPr>
              <a:t> electrocardiograma, adquisición </a:t>
            </a:r>
            <a:r>
              <a:rPr lang="es-ES" sz="2400" b="0" dirty="0">
                <a:solidFill>
                  <a:schemeClr val="accent2">
                    <a:lumMod val="75000"/>
                  </a:schemeClr>
                </a:solidFill>
              </a:rPr>
              <a:t>sencilla</a:t>
            </a:r>
            <a:r>
              <a:rPr lang="pl-PL" sz="2400" b="0" dirty="0">
                <a:solidFill>
                  <a:schemeClr val="accent2">
                    <a:lumMod val="75000"/>
                  </a:schemeClr>
                </a:solidFill>
              </a:rPr>
              <a:t> mediante sistemas inteligentes</a:t>
            </a:r>
            <a:r>
              <a:rPr lang="es-ES" sz="2400" b="0" dirty="0">
                <a:solidFill>
                  <a:schemeClr val="accent2">
                    <a:lumMod val="75000"/>
                  </a:schemeClr>
                </a:solidFill>
              </a:rPr>
              <a:t> </a:t>
            </a:r>
            <a:r>
              <a:rPr lang="pl-PL" sz="2400" b="0" dirty="0">
                <a:solidFill>
                  <a:schemeClr val="accent2">
                    <a:lumMod val="75000"/>
                  </a:schemeClr>
                </a:solidFill>
              </a:rPr>
              <a:t>(1 </a:t>
            </a:r>
            <a:r>
              <a:rPr lang="es-ES" sz="2400" b="0" dirty="0">
                <a:solidFill>
                  <a:schemeClr val="accent2">
                    <a:lumMod val="75000"/>
                  </a:schemeClr>
                </a:solidFill>
              </a:rPr>
              <a:t>derivación</a:t>
            </a:r>
            <a:r>
              <a:rPr lang="pl-PL" sz="2400" b="0" dirty="0">
                <a:solidFill>
                  <a:schemeClr val="accent2">
                    <a:lumMod val="75000"/>
                  </a:schemeClr>
                </a:solidFill>
              </a:rPr>
              <a:t>) </a:t>
            </a:r>
            <a:endParaRPr lang="en-US" sz="2400" b="0" dirty="0">
              <a:solidFill>
                <a:schemeClr val="accent2">
                  <a:lumMod val="75000"/>
                </a:schemeClr>
              </a:solidFill>
              <a:highlight>
                <a:srgbClr val="FFFF00"/>
              </a:highlight>
            </a:endParaRPr>
          </a:p>
        </p:txBody>
      </p:sp>
      <p:pic>
        <p:nvPicPr>
          <p:cNvPr id="5" name="Obraz 4" descr="Obraz zawierający mapa&#10;&#10;Opis wygenerowany automatycznie">
            <a:extLst>
              <a:ext uri="{FF2B5EF4-FFF2-40B4-BE49-F238E27FC236}">
                <a16:creationId xmlns:a16="http://schemas.microsoft.com/office/drawing/2014/main" id="{F7B14F38-A761-49D0-B674-30E1F4A55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70319"/>
            <a:ext cx="4248472" cy="3184799"/>
          </a:xfrm>
          <a:prstGeom prst="rect">
            <a:avLst/>
          </a:prstGeom>
        </p:spPr>
      </p:pic>
      <p:pic>
        <p:nvPicPr>
          <p:cNvPr id="8" name="Obraz 7" descr="Obraz zawierający czarny, znak&#10;&#10;Opis wygenerowany automatycznie">
            <a:extLst>
              <a:ext uri="{FF2B5EF4-FFF2-40B4-BE49-F238E27FC236}">
                <a16:creationId xmlns:a16="http://schemas.microsoft.com/office/drawing/2014/main" id="{8D418C56-F473-4D06-B2C2-4298B638158E}"/>
              </a:ext>
            </a:extLst>
          </p:cNvPr>
          <p:cNvPicPr>
            <a:picLocks noChangeAspect="1"/>
          </p:cNvPicPr>
          <p:nvPr/>
        </p:nvPicPr>
        <p:blipFill rotWithShape="1">
          <a:blip r:embed="rId4">
            <a:extLst>
              <a:ext uri="{28A0092B-C50C-407E-A947-70E740481C1C}">
                <a14:useLocalDpi xmlns:a14="http://schemas.microsoft.com/office/drawing/2010/main" val="0"/>
              </a:ext>
            </a:extLst>
          </a:blip>
          <a:srcRect l="28817" t="22700" r="26900" b="21650"/>
          <a:stretch/>
        </p:blipFill>
        <p:spPr>
          <a:xfrm>
            <a:off x="5580112" y="2890853"/>
            <a:ext cx="2599947" cy="3267252"/>
          </a:xfrm>
          <a:prstGeom prst="rect">
            <a:avLst/>
          </a:prstGeom>
        </p:spPr>
      </p:pic>
      <p:sp>
        <p:nvSpPr>
          <p:cNvPr id="15" name="Prostokąt 3">
            <a:extLst>
              <a:ext uri="{FF2B5EF4-FFF2-40B4-BE49-F238E27FC236}">
                <a16:creationId xmlns:a16="http://schemas.microsoft.com/office/drawing/2014/main" id="{2077297F-C68A-45C6-BD3F-78F93386E05C}"/>
              </a:ext>
            </a:extLst>
          </p:cNvPr>
          <p:cNvSpPr/>
          <p:nvPr/>
        </p:nvSpPr>
        <p:spPr>
          <a:xfrm>
            <a:off x="4067945" y="2021564"/>
            <a:ext cx="4881780" cy="1015663"/>
          </a:xfrm>
          <a:prstGeom prst="rect">
            <a:avLst/>
          </a:prstGeom>
        </p:spPr>
        <p:txBody>
          <a:bodyPr wrap="square">
            <a:spAutoFit/>
          </a:bodyPr>
          <a:lstStyle/>
          <a:p>
            <a:pPr marL="273050" indent="-273050" algn="just">
              <a:buFont typeface="Wingdings" panose="05000000000000000000" pitchFamily="2" charset="2"/>
              <a:buChar char="Ø"/>
              <a:defRPr/>
            </a:pPr>
            <a:r>
              <a:rPr lang="es-ES" sz="2000" b="0" i="1" dirty="0">
                <a:solidFill>
                  <a:schemeClr val="accent2">
                    <a:lumMod val="75000"/>
                  </a:schemeClr>
                </a:solidFill>
              </a:rPr>
              <a:t>ECG de una derivación para uso diario sencillo. Soluciones mediante relojes inteligentes	</a:t>
            </a:r>
            <a:r>
              <a:rPr lang="pl-PL" sz="2000" b="0" i="1" dirty="0">
                <a:solidFill>
                  <a:schemeClr val="accent2">
                    <a:lumMod val="75000"/>
                  </a:schemeClr>
                </a:solidFill>
              </a:rPr>
              <a:t>   </a:t>
            </a:r>
          </a:p>
        </p:txBody>
      </p:sp>
    </p:spTree>
    <p:extLst>
      <p:ext uri="{BB962C8B-B14F-4D97-AF65-F5344CB8AC3E}">
        <p14:creationId xmlns:p14="http://schemas.microsoft.com/office/powerpoint/2010/main" val="3093683481"/>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251520" y="704524"/>
            <a:ext cx="8568952" cy="1738938"/>
          </a:xfrm>
          <a:prstGeom prst="rect">
            <a:avLst/>
          </a:prstGeom>
        </p:spPr>
        <p:txBody>
          <a:bodyPr wrap="square">
            <a:spAutoFit/>
          </a:bodyPr>
          <a:lstStyle/>
          <a:p>
            <a:pPr algn="ctr">
              <a:defRPr/>
            </a:pPr>
            <a:r>
              <a:rPr lang="es-ES" sz="2400" dirty="0">
                <a:solidFill>
                  <a:schemeClr val="accent2">
                    <a:lumMod val="75000"/>
                  </a:schemeClr>
                </a:solidFill>
              </a:rPr>
              <a:t>Redes de sensores corporales</a:t>
            </a:r>
            <a:r>
              <a:rPr lang="pl-PL" sz="2400" dirty="0">
                <a:solidFill>
                  <a:schemeClr val="accent2">
                    <a:lumMod val="75000"/>
                  </a:schemeClr>
                </a:solidFill>
              </a:rPr>
              <a:t> </a:t>
            </a:r>
            <a:r>
              <a:rPr lang="es-ES" sz="2400" dirty="0">
                <a:solidFill>
                  <a:schemeClr val="accent2">
                    <a:lumMod val="75000"/>
                  </a:schemeClr>
                </a:solidFill>
              </a:rPr>
              <a:t>para la detección multimodal de señales fisiológicas, su procesamiento y visualización </a:t>
            </a:r>
            <a:endParaRPr lang="pl-PL" sz="2400" dirty="0">
              <a:solidFill>
                <a:schemeClr val="accent2">
                  <a:lumMod val="75000"/>
                </a:schemeClr>
              </a:solidFill>
            </a:endParaRPr>
          </a:p>
          <a:p>
            <a:pPr>
              <a:defRPr/>
            </a:pPr>
            <a:endParaRPr lang="en-US" sz="1100" dirty="0">
              <a:solidFill>
                <a:schemeClr val="accent2">
                  <a:lumMod val="75000"/>
                </a:schemeClr>
              </a:solidFill>
              <a:highlight>
                <a:srgbClr val="FFFF00"/>
              </a:highlight>
            </a:endParaRPr>
          </a:p>
          <a:p>
            <a:pPr>
              <a:defRPr/>
            </a:pPr>
            <a:r>
              <a:rPr lang="es-ES" sz="2400" b="0" dirty="0">
                <a:solidFill>
                  <a:schemeClr val="accent2">
                    <a:lumMod val="75000"/>
                  </a:schemeClr>
                </a:solidFill>
              </a:rPr>
              <a:t>F</a:t>
            </a:r>
            <a:r>
              <a:rPr lang="pl-PL" sz="2400" b="0" dirty="0">
                <a:solidFill>
                  <a:schemeClr val="accent2">
                    <a:lumMod val="75000"/>
                  </a:schemeClr>
                </a:solidFill>
              </a:rPr>
              <a:t>otoplet</a:t>
            </a:r>
            <a:r>
              <a:rPr lang="es-ES" sz="2400" b="0" dirty="0">
                <a:solidFill>
                  <a:schemeClr val="accent2">
                    <a:lumMod val="75000"/>
                  </a:schemeClr>
                </a:solidFill>
              </a:rPr>
              <a:t>i</a:t>
            </a:r>
            <a:r>
              <a:rPr lang="pl-PL" sz="2400" b="0" dirty="0">
                <a:solidFill>
                  <a:schemeClr val="accent2">
                    <a:lumMod val="75000"/>
                  </a:schemeClr>
                </a:solidFill>
              </a:rPr>
              <a:t>smogra</a:t>
            </a:r>
            <a:r>
              <a:rPr lang="es-ES" sz="2400" b="0" dirty="0">
                <a:solidFill>
                  <a:schemeClr val="accent2">
                    <a:lumMod val="75000"/>
                  </a:schemeClr>
                </a:solidFill>
              </a:rPr>
              <a:t>fía</a:t>
            </a:r>
            <a:r>
              <a:rPr lang="pl-PL" sz="2400" b="0" dirty="0">
                <a:solidFill>
                  <a:schemeClr val="accent2">
                    <a:lumMod val="75000"/>
                  </a:schemeClr>
                </a:solidFill>
              </a:rPr>
              <a:t>: </a:t>
            </a:r>
            <a:r>
              <a:rPr lang="es-ES" sz="2400" b="0" dirty="0">
                <a:solidFill>
                  <a:schemeClr val="accent2">
                    <a:lumMod val="75000"/>
                  </a:schemeClr>
                </a:solidFill>
              </a:rPr>
              <a:t>señales </a:t>
            </a:r>
            <a:r>
              <a:rPr lang="pl-PL" sz="2400" b="0" dirty="0">
                <a:solidFill>
                  <a:schemeClr val="accent2">
                    <a:lumMod val="75000"/>
                  </a:schemeClr>
                </a:solidFill>
              </a:rPr>
              <a:t>PPG</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215516" y="2474566"/>
            <a:ext cx="8712968" cy="1846659"/>
          </a:xfrm>
          <a:prstGeom prst="rect">
            <a:avLst/>
          </a:prstGeom>
        </p:spPr>
        <p:txBody>
          <a:bodyPr wrap="square">
            <a:spAutoFit/>
          </a:bodyPr>
          <a:lstStyle/>
          <a:p>
            <a:pPr marL="342900" indent="-342900" algn="just">
              <a:buFont typeface="Wingdings" panose="05000000000000000000" pitchFamily="2" charset="2"/>
              <a:buChar char="Ø"/>
              <a:defRPr/>
            </a:pPr>
            <a:r>
              <a:rPr lang="en-GB" sz="1900" b="0" dirty="0">
                <a:solidFill>
                  <a:schemeClr val="accent2">
                    <a:lumMod val="75000"/>
                  </a:schemeClr>
                </a:solidFill>
              </a:rPr>
              <a:t>La </a:t>
            </a:r>
            <a:r>
              <a:rPr lang="en-GB" sz="1900" b="0" dirty="0" err="1">
                <a:solidFill>
                  <a:schemeClr val="accent2">
                    <a:lumMod val="75000"/>
                  </a:schemeClr>
                </a:solidFill>
              </a:rPr>
              <a:t>fotopletismografía</a:t>
            </a:r>
            <a:r>
              <a:rPr lang="en-GB" sz="1900" b="0" dirty="0">
                <a:solidFill>
                  <a:schemeClr val="accent2">
                    <a:lumMod val="75000"/>
                  </a:schemeClr>
                </a:solidFill>
              </a:rPr>
              <a:t> (PPG) </a:t>
            </a:r>
            <a:r>
              <a:rPr lang="es-ES" sz="1900" b="0" dirty="0">
                <a:solidFill>
                  <a:schemeClr val="accent2">
                    <a:lumMod val="75000"/>
                  </a:schemeClr>
                </a:solidFill>
              </a:rPr>
              <a:t>es una técnica óptica sencilla, no invasiva y de bajo coste, que se puede utilizar para detectar cambios en el volumen de sangre del lecho microvascular del tejido</a:t>
            </a:r>
            <a:r>
              <a:rPr lang="en-GB" sz="1900" b="0" dirty="0">
                <a:solidFill>
                  <a:schemeClr val="accent2">
                    <a:lumMod val="75000"/>
                  </a:schemeClr>
                </a:solidFill>
              </a:rPr>
              <a:t>. </a:t>
            </a:r>
            <a:r>
              <a:rPr lang="es-ES" sz="1900" b="0" dirty="0">
                <a:solidFill>
                  <a:schemeClr val="accent2">
                    <a:lumMod val="75000"/>
                  </a:schemeClr>
                </a:solidFill>
              </a:rPr>
              <a:t>A menudo se utiliza de forma no invasiva para realizar mediciones que permiten obtener señales fisiológicas cruciales como, por ejemplo, ondas de pulso o la saturación en sangre </a:t>
            </a:r>
            <a:r>
              <a:rPr lang="pl-PL" sz="1900" b="0" dirty="0">
                <a:solidFill>
                  <a:schemeClr val="accent2">
                    <a:lumMod val="75000"/>
                  </a:schemeClr>
                </a:solidFill>
              </a:rPr>
              <a:t>(SpO</a:t>
            </a:r>
            <a:r>
              <a:rPr lang="pl-PL" sz="1900" b="0" baseline="-25000" dirty="0">
                <a:solidFill>
                  <a:schemeClr val="accent2">
                    <a:lumMod val="75000"/>
                  </a:schemeClr>
                </a:solidFill>
              </a:rPr>
              <a:t>2</a:t>
            </a:r>
            <a:r>
              <a:rPr lang="pl-PL" sz="1900" b="0" dirty="0">
                <a:solidFill>
                  <a:schemeClr val="accent2">
                    <a:lumMod val="75000"/>
                  </a:schemeClr>
                </a:solidFill>
              </a:rPr>
              <a:t>).</a:t>
            </a:r>
          </a:p>
        </p:txBody>
      </p:sp>
      <p:pic>
        <p:nvPicPr>
          <p:cNvPr id="5" name="Obraz 4" descr="Obraz zawierający zegar&#10;&#10;Opis wygenerowany automatycznie">
            <a:extLst>
              <a:ext uri="{FF2B5EF4-FFF2-40B4-BE49-F238E27FC236}">
                <a16:creationId xmlns:a16="http://schemas.microsoft.com/office/drawing/2014/main" id="{1CAC81FD-571C-4130-BA86-1D85F5327BC8}"/>
              </a:ext>
            </a:extLst>
          </p:cNvPr>
          <p:cNvPicPr>
            <a:picLocks noChangeAspect="1"/>
          </p:cNvPicPr>
          <p:nvPr/>
        </p:nvPicPr>
        <p:blipFill rotWithShape="1">
          <a:blip r:embed="rId3">
            <a:extLst>
              <a:ext uri="{28A0092B-C50C-407E-A947-70E740481C1C}">
                <a14:useLocalDpi xmlns:a14="http://schemas.microsoft.com/office/drawing/2010/main" val="0"/>
              </a:ext>
            </a:extLst>
          </a:blip>
          <a:srcRect t="22648" r="13583" b="17639"/>
          <a:stretch/>
        </p:blipFill>
        <p:spPr>
          <a:xfrm>
            <a:off x="683568" y="4352329"/>
            <a:ext cx="1872207" cy="1719764"/>
          </a:xfrm>
          <a:prstGeom prst="rect">
            <a:avLst/>
          </a:prstGeom>
        </p:spPr>
      </p:pic>
      <p:sp>
        <p:nvSpPr>
          <p:cNvPr id="12" name="Prostokąt 3">
            <a:extLst>
              <a:ext uri="{FF2B5EF4-FFF2-40B4-BE49-F238E27FC236}">
                <a16:creationId xmlns:a16="http://schemas.microsoft.com/office/drawing/2014/main" id="{D5C14CBB-E110-4D31-9DBD-54B4AE77DB4A}"/>
              </a:ext>
            </a:extLst>
          </p:cNvPr>
          <p:cNvSpPr/>
          <p:nvPr/>
        </p:nvSpPr>
        <p:spPr>
          <a:xfrm>
            <a:off x="2570710" y="4077072"/>
            <a:ext cx="6408711" cy="1846659"/>
          </a:xfrm>
          <a:prstGeom prst="rect">
            <a:avLst/>
          </a:prstGeom>
        </p:spPr>
        <p:txBody>
          <a:bodyPr wrap="square">
            <a:spAutoFit/>
          </a:bodyPr>
          <a:lstStyle/>
          <a:p>
            <a:pPr algn="just">
              <a:defRPr/>
            </a:pPr>
            <a:r>
              <a:rPr lang="en-GB" sz="1900" b="0" dirty="0">
                <a:solidFill>
                  <a:schemeClr val="accent2">
                    <a:lumMod val="75000"/>
                  </a:schemeClr>
                </a:solidFill>
              </a:rPr>
              <a:t>La </a:t>
            </a:r>
            <a:r>
              <a:rPr lang="en-GB" sz="1900" b="0" dirty="0" err="1">
                <a:solidFill>
                  <a:schemeClr val="accent2">
                    <a:lumMod val="75000"/>
                  </a:schemeClr>
                </a:solidFill>
              </a:rPr>
              <a:t>SpO</a:t>
            </a:r>
            <a:r>
              <a:rPr lang="pl-PL" sz="1900" b="0" baseline="-25000" dirty="0">
                <a:solidFill>
                  <a:schemeClr val="accent2">
                    <a:lumMod val="75000"/>
                  </a:schemeClr>
                </a:solidFill>
              </a:rPr>
              <a:t>2</a:t>
            </a:r>
            <a:r>
              <a:rPr lang="en-GB" sz="1900" b="0" dirty="0">
                <a:solidFill>
                  <a:schemeClr val="accent2">
                    <a:lumMod val="75000"/>
                  </a:schemeClr>
                </a:solidFill>
              </a:rPr>
              <a:t>, </a:t>
            </a:r>
            <a:r>
              <a:rPr lang="es-ES" sz="1900" b="0" dirty="0">
                <a:solidFill>
                  <a:schemeClr val="accent2">
                    <a:lumMod val="75000"/>
                  </a:schemeClr>
                </a:solidFill>
              </a:rPr>
              <a:t>también conocida como saturación de oxígeno, es una medida de la cantidad de hemoglobina que transporta oxígeno en la sangre en relación con la cantidad de hemoglobina que no transporta oxígeno. El cuerpo necesita que haya un cierto nivel de oxígeno en la sangre o no funcionará de manera tan eficiente.</a:t>
            </a:r>
            <a:endParaRPr lang="pl-PL" sz="1900" b="0" dirty="0">
              <a:solidFill>
                <a:schemeClr val="accent2">
                  <a:lumMod val="75000"/>
                </a:schemeClr>
              </a:solidFill>
            </a:endParaRPr>
          </a:p>
        </p:txBody>
      </p:sp>
    </p:spTree>
    <p:extLst>
      <p:ext uri="{BB962C8B-B14F-4D97-AF65-F5344CB8AC3E}">
        <p14:creationId xmlns:p14="http://schemas.microsoft.com/office/powerpoint/2010/main" val="2000258400"/>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40790</TotalTime>
  <Pages>0</Pages>
  <Words>1420</Words>
  <Characters>0</Characters>
  <Application>Microsoft Office PowerPoint</Application>
  <PresentationFormat>Presentación en pantalla (4:3)</PresentationFormat>
  <Lines>0</Lines>
  <Paragraphs>101</Paragraphs>
  <Slides>21</Slides>
  <Notes>19</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21</vt:i4>
      </vt:variant>
    </vt:vector>
  </HeadingPairs>
  <TitlesOfParts>
    <vt:vector size="31" baseType="lpstr">
      <vt:lpstr>Arial</vt:lpstr>
      <vt:lpstr>Arial Bold</vt:lpstr>
      <vt:lpstr>Bradley Hand ITC</vt:lpstr>
      <vt:lpstr>Calibri</vt:lpstr>
      <vt:lpstr>Gill Sans</vt:lpstr>
      <vt:lpstr>Times New Roman</vt:lpstr>
      <vt:lpstr>Wingdings</vt:lpstr>
      <vt:lpstr>Pantallazo inicio</vt:lpstr>
      <vt:lpstr>Pantallazo cierre</vt:lpstr>
      <vt:lpstr>1_WOIZ - prezentacja "wykładowa"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Cristina Herrero Ligero</cp:lastModifiedBy>
  <cp:revision>1056</cp:revision>
  <cp:lastPrinted>2011-07-18T19:05:36Z</cp:lastPrinted>
  <dcterms:created xsi:type="dcterms:W3CDTF">2010-06-23T19:02:16Z</dcterms:created>
  <dcterms:modified xsi:type="dcterms:W3CDTF">2021-07-05T09:52:22Z</dcterms:modified>
</cp:coreProperties>
</file>