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1"/>
  </p:notesMasterIdLst>
  <p:handoutMasterIdLst>
    <p:handoutMasterId r:id="rId22"/>
  </p:handoutMasterIdLst>
  <p:sldIdLst>
    <p:sldId id="627" r:id="rId4"/>
    <p:sldId id="656" r:id="rId5"/>
    <p:sldId id="659" r:id="rId6"/>
    <p:sldId id="660" r:id="rId7"/>
    <p:sldId id="657" r:id="rId8"/>
    <p:sldId id="667" r:id="rId9"/>
    <p:sldId id="670" r:id="rId10"/>
    <p:sldId id="669" r:id="rId11"/>
    <p:sldId id="668" r:id="rId12"/>
    <p:sldId id="671" r:id="rId13"/>
    <p:sldId id="662" r:id="rId14"/>
    <p:sldId id="663" r:id="rId15"/>
    <p:sldId id="665" r:id="rId16"/>
    <p:sldId id="664" r:id="rId17"/>
    <p:sldId id="666" r:id="rId18"/>
    <p:sldId id="639" r:id="rId19"/>
    <p:sldId id="626" r:id="rId20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D09"/>
    <a:srgbClr val="FF3300"/>
    <a:srgbClr val="F26200"/>
    <a:srgbClr val="262673"/>
    <a:srgbClr val="0404E6"/>
    <a:srgbClr val="FF6600"/>
    <a:srgbClr val="D15509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50CDF-D82C-4DCE-8DBD-1126CC2FA5F7}" v="31" dt="2021-04-12T16:36:39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74803" autoAdjust="0"/>
  </p:normalViewPr>
  <p:slideViewPr>
    <p:cSldViewPr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Dolado" userId="c14c9f327f04c454" providerId="LiveId" clId="{D4D50CDF-D82C-4DCE-8DBD-1126CC2FA5F7}"/>
    <pc:docChg chg="undo redo custSel modSld sldOrd">
      <pc:chgData name="Laura Dolado" userId="c14c9f327f04c454" providerId="LiveId" clId="{D4D50CDF-D82C-4DCE-8DBD-1126CC2FA5F7}" dt="2021-04-12T23:22:25.913" v="2549" actId="6549"/>
      <pc:docMkLst>
        <pc:docMk/>
      </pc:docMkLst>
      <pc:sldChg chg="addSp modSp mod">
        <pc:chgData name="Laura Dolado" userId="c14c9f327f04c454" providerId="LiveId" clId="{D4D50CDF-D82C-4DCE-8DBD-1126CC2FA5F7}" dt="2021-04-11T15:40:30.111" v="9"/>
        <pc:sldMkLst>
          <pc:docMk/>
          <pc:sldMk cId="3470262893" sldId="627"/>
        </pc:sldMkLst>
        <pc:spChg chg="add mod">
          <ac:chgData name="Laura Dolado" userId="c14c9f327f04c454" providerId="LiveId" clId="{D4D50CDF-D82C-4DCE-8DBD-1126CC2FA5F7}" dt="2021-04-11T15:39:48.181" v="8" actId="1076"/>
          <ac:spMkLst>
            <pc:docMk/>
            <pc:sldMk cId="3470262893" sldId="627"/>
            <ac:spMk id="2" creationId="{C472D615-0231-45D3-84D4-59F1258A6D69}"/>
          </ac:spMkLst>
        </pc:spChg>
        <pc:spChg chg="mod">
          <ac:chgData name="Laura Dolado" userId="c14c9f327f04c454" providerId="LiveId" clId="{D4D50CDF-D82C-4DCE-8DBD-1126CC2FA5F7}" dt="2021-04-11T15:40:30.111" v="9"/>
          <ac:spMkLst>
            <pc:docMk/>
            <pc:sldMk cId="3470262893" sldId="627"/>
            <ac:spMk id="3" creationId="{C1AE9CA9-0967-4022-809E-3EFAC109DA22}"/>
          </ac:spMkLst>
        </pc:spChg>
      </pc:sldChg>
      <pc:sldChg chg="modSp mod">
        <pc:chgData name="Laura Dolado" userId="c14c9f327f04c454" providerId="LiveId" clId="{D4D50CDF-D82C-4DCE-8DBD-1126CC2FA5F7}" dt="2021-04-12T21:58:33.330" v="2371" actId="20577"/>
        <pc:sldMkLst>
          <pc:docMk/>
          <pc:sldMk cId="1142440887" sldId="639"/>
        </pc:sldMkLst>
        <pc:spChg chg="mod">
          <ac:chgData name="Laura Dolado" userId="c14c9f327f04c454" providerId="LiveId" clId="{D4D50CDF-D82C-4DCE-8DBD-1126CC2FA5F7}" dt="2021-04-11T22:51:33.112" v="787" actId="20577"/>
          <ac:spMkLst>
            <pc:docMk/>
            <pc:sldMk cId="1142440887" sldId="639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2T21:58:33.330" v="2371" actId="20577"/>
          <ac:spMkLst>
            <pc:docMk/>
            <pc:sldMk cId="1142440887" sldId="639"/>
            <ac:spMk id="9" creationId="{4E81B037-89E7-420D-AB1F-8D32EE150983}"/>
          </ac:spMkLst>
        </pc:spChg>
      </pc:sldChg>
      <pc:sldChg chg="modSp mod">
        <pc:chgData name="Laura Dolado" userId="c14c9f327f04c454" providerId="LiveId" clId="{D4D50CDF-D82C-4DCE-8DBD-1126CC2FA5F7}" dt="2021-04-11T15:46:54.576" v="49" actId="1076"/>
        <pc:sldMkLst>
          <pc:docMk/>
          <pc:sldMk cId="361317537" sldId="656"/>
        </pc:sldMkLst>
        <pc:spChg chg="mod">
          <ac:chgData name="Laura Dolado" userId="c14c9f327f04c454" providerId="LiveId" clId="{D4D50CDF-D82C-4DCE-8DBD-1126CC2FA5F7}" dt="2021-04-11T15:46:19.216" v="44" actId="255"/>
          <ac:spMkLst>
            <pc:docMk/>
            <pc:sldMk cId="361317537" sldId="656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1T15:46:54.576" v="49" actId="1076"/>
          <ac:spMkLst>
            <pc:docMk/>
            <pc:sldMk cId="361317537" sldId="656"/>
            <ac:spMk id="9" creationId="{4E81B037-89E7-420D-AB1F-8D32EE150983}"/>
          </ac:spMkLst>
        </pc:spChg>
        <pc:picChg chg="mod">
          <ac:chgData name="Laura Dolado" userId="c14c9f327f04c454" providerId="LiveId" clId="{D4D50CDF-D82C-4DCE-8DBD-1126CC2FA5F7}" dt="2021-04-11T15:46:45.953" v="47" actId="14100"/>
          <ac:picMkLst>
            <pc:docMk/>
            <pc:sldMk cId="361317537" sldId="656"/>
            <ac:picMk id="1026" creationId="{10191673-FE1A-4371-A61B-7E38062C9D87}"/>
          </ac:picMkLst>
        </pc:picChg>
      </pc:sldChg>
      <pc:sldChg chg="modSp mod">
        <pc:chgData name="Laura Dolado" userId="c14c9f327f04c454" providerId="LiveId" clId="{D4D50CDF-D82C-4DCE-8DBD-1126CC2FA5F7}" dt="2021-04-12T21:50:32.350" v="2274" actId="20577"/>
        <pc:sldMkLst>
          <pc:docMk/>
          <pc:sldMk cId="2140927413" sldId="657"/>
        </pc:sldMkLst>
        <pc:spChg chg="mod">
          <ac:chgData name="Laura Dolado" userId="c14c9f327f04c454" providerId="LiveId" clId="{D4D50CDF-D82C-4DCE-8DBD-1126CC2FA5F7}" dt="2021-04-11T15:47:54.730" v="52" actId="255"/>
          <ac:spMkLst>
            <pc:docMk/>
            <pc:sldMk cId="2140927413" sldId="657"/>
            <ac:spMk id="3" creationId="{F5F179BC-C7BE-4F05-9096-6263E2E2A75F}"/>
          </ac:spMkLst>
        </pc:spChg>
        <pc:spChg chg="mod">
          <ac:chgData name="Laura Dolado" userId="c14c9f327f04c454" providerId="LiveId" clId="{D4D50CDF-D82C-4DCE-8DBD-1126CC2FA5F7}" dt="2021-04-12T21:50:32.350" v="2274" actId="20577"/>
          <ac:spMkLst>
            <pc:docMk/>
            <pc:sldMk cId="2140927413" sldId="657"/>
            <ac:spMk id="10" creationId="{755F69BF-74C1-4C9D-9E25-93BA903EB3D1}"/>
          </ac:spMkLst>
        </pc:spChg>
        <pc:spChg chg="mod">
          <ac:chgData name="Laura Dolado" userId="c14c9f327f04c454" providerId="LiveId" clId="{D4D50CDF-D82C-4DCE-8DBD-1126CC2FA5F7}" dt="2021-04-11T19:02:38.155" v="385" actId="6549"/>
          <ac:spMkLst>
            <pc:docMk/>
            <pc:sldMk cId="2140927413" sldId="657"/>
            <ac:spMk id="14" creationId="{B80C9912-2E0F-438E-B8B6-306680FA47AF}"/>
          </ac:spMkLst>
        </pc:spChg>
        <pc:picChg chg="mod">
          <ac:chgData name="Laura Dolado" userId="c14c9f327f04c454" providerId="LiveId" clId="{D4D50CDF-D82C-4DCE-8DBD-1126CC2FA5F7}" dt="2021-04-12T21:50:08.737" v="2273" actId="14100"/>
          <ac:picMkLst>
            <pc:docMk/>
            <pc:sldMk cId="2140927413" sldId="657"/>
            <ac:picMk id="5" creationId="{B0243C10-0FF4-4144-BC7C-402A7BEE999E}"/>
          </ac:picMkLst>
        </pc:picChg>
      </pc:sldChg>
      <pc:sldChg chg="modSp mod">
        <pc:chgData name="Laura Dolado" userId="c14c9f327f04c454" providerId="LiveId" clId="{D4D50CDF-D82C-4DCE-8DBD-1126CC2FA5F7}" dt="2021-04-12T21:48:01.325" v="2256" actId="20577"/>
        <pc:sldMkLst>
          <pc:docMk/>
          <pc:sldMk cId="3862275275" sldId="659"/>
        </pc:sldMkLst>
        <pc:spChg chg="mod">
          <ac:chgData name="Laura Dolado" userId="c14c9f327f04c454" providerId="LiveId" clId="{D4D50CDF-D82C-4DCE-8DBD-1126CC2FA5F7}" dt="2021-04-12T21:45:50.644" v="2235" actId="6549"/>
          <ac:spMkLst>
            <pc:docMk/>
            <pc:sldMk cId="3862275275" sldId="659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2T21:48:01.325" v="2256" actId="20577"/>
          <ac:spMkLst>
            <pc:docMk/>
            <pc:sldMk cId="3862275275" sldId="659"/>
            <ac:spMk id="9" creationId="{4E81B037-89E7-420D-AB1F-8D32EE150983}"/>
          </ac:spMkLst>
        </pc:spChg>
      </pc:sldChg>
      <pc:sldChg chg="modSp mod">
        <pc:chgData name="Laura Dolado" userId="c14c9f327f04c454" providerId="LiveId" clId="{D4D50CDF-D82C-4DCE-8DBD-1126CC2FA5F7}" dt="2021-04-12T21:49:34.676" v="2272" actId="20577"/>
        <pc:sldMkLst>
          <pc:docMk/>
          <pc:sldMk cId="1818692823" sldId="660"/>
        </pc:sldMkLst>
        <pc:spChg chg="mod">
          <ac:chgData name="Laura Dolado" userId="c14c9f327f04c454" providerId="LiveId" clId="{D4D50CDF-D82C-4DCE-8DBD-1126CC2FA5F7}" dt="2021-04-12T13:00:08.258" v="1691" actId="20577"/>
          <ac:spMkLst>
            <pc:docMk/>
            <pc:sldMk cId="1818692823" sldId="660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2T21:49:34.676" v="2272" actId="20577"/>
          <ac:spMkLst>
            <pc:docMk/>
            <pc:sldMk cId="1818692823" sldId="660"/>
            <ac:spMk id="9" creationId="{4E81B037-89E7-420D-AB1F-8D32EE150983}"/>
          </ac:spMkLst>
        </pc:spChg>
      </pc:sldChg>
      <pc:sldChg chg="addSp delSp modSp mod ord">
        <pc:chgData name="Laura Dolado" userId="c14c9f327f04c454" providerId="LiveId" clId="{D4D50CDF-D82C-4DCE-8DBD-1126CC2FA5F7}" dt="2021-04-12T21:55:09.504" v="2323" actId="20577"/>
        <pc:sldMkLst>
          <pc:docMk/>
          <pc:sldMk cId="921861702" sldId="662"/>
        </pc:sldMkLst>
        <pc:spChg chg="mod">
          <ac:chgData name="Laura Dolado" userId="c14c9f327f04c454" providerId="LiveId" clId="{D4D50CDF-D82C-4DCE-8DBD-1126CC2FA5F7}" dt="2021-04-11T22:43:46.854" v="683" actId="20577"/>
          <ac:spMkLst>
            <pc:docMk/>
            <pc:sldMk cId="921861702" sldId="662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2T21:55:09.504" v="2323" actId="20577"/>
          <ac:spMkLst>
            <pc:docMk/>
            <pc:sldMk cId="921861702" sldId="662"/>
            <ac:spMk id="10" creationId="{755F69BF-74C1-4C9D-9E25-93BA903EB3D1}"/>
          </ac:spMkLst>
        </pc:spChg>
        <pc:spChg chg="mod">
          <ac:chgData name="Laura Dolado" userId="c14c9f327f04c454" providerId="LiveId" clId="{D4D50CDF-D82C-4DCE-8DBD-1126CC2FA5F7}" dt="2021-04-12T15:18:40.449" v="2207" actId="20577"/>
          <ac:spMkLst>
            <pc:docMk/>
            <pc:sldMk cId="921861702" sldId="662"/>
            <ac:spMk id="12" creationId="{6840949C-DD2D-4841-B4EC-A58FA5D26742}"/>
          </ac:spMkLst>
        </pc:spChg>
        <pc:graphicFrameChg chg="add del modGraphic">
          <ac:chgData name="Laura Dolado" userId="c14c9f327f04c454" providerId="LiveId" clId="{D4D50CDF-D82C-4DCE-8DBD-1126CC2FA5F7}" dt="2021-04-12T21:54:21.057" v="2322" actId="27309"/>
          <ac:graphicFrameMkLst>
            <pc:docMk/>
            <pc:sldMk cId="921861702" sldId="662"/>
            <ac:graphicFrameMk id="5" creationId="{86160958-B941-416B-A17C-1BC9620DA627}"/>
          </ac:graphicFrameMkLst>
        </pc:graphicFrameChg>
        <pc:picChg chg="mod">
          <ac:chgData name="Laura Dolado" userId="c14c9f327f04c454" providerId="LiveId" clId="{D4D50CDF-D82C-4DCE-8DBD-1126CC2FA5F7}" dt="2021-04-11T22:48:59.580" v="762" actId="14100"/>
          <ac:picMkLst>
            <pc:docMk/>
            <pc:sldMk cId="921861702" sldId="662"/>
            <ac:picMk id="3" creationId="{E5415794-1D48-4851-B594-C1131F2AE585}"/>
          </ac:picMkLst>
        </pc:picChg>
      </pc:sldChg>
      <pc:sldChg chg="modSp mod">
        <pc:chgData name="Laura Dolado" userId="c14c9f327f04c454" providerId="LiveId" clId="{D4D50CDF-D82C-4DCE-8DBD-1126CC2FA5F7}" dt="2021-04-12T21:55:39.995" v="2327" actId="20577"/>
        <pc:sldMkLst>
          <pc:docMk/>
          <pc:sldMk cId="994001744" sldId="663"/>
        </pc:sldMkLst>
        <pc:spChg chg="mod">
          <ac:chgData name="Laura Dolado" userId="c14c9f327f04c454" providerId="LiveId" clId="{D4D50CDF-D82C-4DCE-8DBD-1126CC2FA5F7}" dt="2021-04-12T21:55:39.995" v="2327" actId="20577"/>
          <ac:spMkLst>
            <pc:docMk/>
            <pc:sldMk cId="994001744" sldId="663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2T16:47:45.807" v="2217" actId="13926"/>
          <ac:spMkLst>
            <pc:docMk/>
            <pc:sldMk cId="994001744" sldId="663"/>
            <ac:spMk id="3" creationId="{CB1063BB-8B05-4951-8902-690414118D4A}"/>
          </ac:spMkLst>
        </pc:spChg>
        <pc:spChg chg="mod">
          <ac:chgData name="Laura Dolado" userId="c14c9f327f04c454" providerId="LiveId" clId="{D4D50CDF-D82C-4DCE-8DBD-1126CC2FA5F7}" dt="2021-04-12T10:59:36.303" v="907" actId="1076"/>
          <ac:spMkLst>
            <pc:docMk/>
            <pc:sldMk cId="994001744" sldId="663"/>
            <ac:spMk id="14" creationId="{410C85E9-3DF1-4DCC-92FC-C97B5A6923F4}"/>
          </ac:spMkLst>
        </pc:spChg>
        <pc:picChg chg="mod">
          <ac:chgData name="Laura Dolado" userId="c14c9f327f04c454" providerId="LiveId" clId="{D4D50CDF-D82C-4DCE-8DBD-1126CC2FA5F7}" dt="2021-04-12T10:59:30.733" v="906" actId="1076"/>
          <ac:picMkLst>
            <pc:docMk/>
            <pc:sldMk cId="994001744" sldId="663"/>
            <ac:picMk id="1026" creationId="{7FE92352-5134-4E51-AA58-5DDC87EFFEC0}"/>
          </ac:picMkLst>
        </pc:picChg>
        <pc:picChg chg="mod">
          <ac:chgData name="Laura Dolado" userId="c14c9f327f04c454" providerId="LiveId" clId="{D4D50CDF-D82C-4DCE-8DBD-1126CC2FA5F7}" dt="2021-04-12T10:59:25.255" v="904" actId="14100"/>
          <ac:picMkLst>
            <pc:docMk/>
            <pc:sldMk cId="994001744" sldId="663"/>
            <ac:picMk id="2050" creationId="{1B093CF0-B70C-4D01-A74C-21400CDFF08F}"/>
          </ac:picMkLst>
        </pc:picChg>
      </pc:sldChg>
      <pc:sldChg chg="delSp modSp mod">
        <pc:chgData name="Laura Dolado" userId="c14c9f327f04c454" providerId="LiveId" clId="{D4D50CDF-D82C-4DCE-8DBD-1126CC2FA5F7}" dt="2021-04-12T23:00:38.865" v="2515"/>
        <pc:sldMkLst>
          <pc:docMk/>
          <pc:sldMk cId="2046763951" sldId="664"/>
        </pc:sldMkLst>
        <pc:spChg chg="mod">
          <ac:chgData name="Laura Dolado" userId="c14c9f327f04c454" providerId="LiveId" clId="{D4D50CDF-D82C-4DCE-8DBD-1126CC2FA5F7}" dt="2021-04-12T23:00:35.790" v="2513" actId="13926"/>
          <ac:spMkLst>
            <pc:docMk/>
            <pc:sldMk cId="2046763951" sldId="664"/>
            <ac:spMk id="2" creationId="{28B9937F-6FB0-4170-A270-96E0A5C60740}"/>
          </ac:spMkLst>
        </pc:spChg>
        <pc:spChg chg="del mod">
          <ac:chgData name="Laura Dolado" userId="c14c9f327f04c454" providerId="LiveId" clId="{D4D50CDF-D82C-4DCE-8DBD-1126CC2FA5F7}" dt="2021-04-12T23:00:38.865" v="2515"/>
          <ac:spMkLst>
            <pc:docMk/>
            <pc:sldMk cId="2046763951" sldId="664"/>
            <ac:spMk id="13" creationId="{8416C3F3-4D20-4A80-AF62-784CB1A2E227}"/>
          </ac:spMkLst>
        </pc:spChg>
        <pc:spChg chg="mod">
          <ac:chgData name="Laura Dolado" userId="c14c9f327f04c454" providerId="LiveId" clId="{D4D50CDF-D82C-4DCE-8DBD-1126CC2FA5F7}" dt="2021-04-12T21:57:18.608" v="2340" actId="20577"/>
          <ac:spMkLst>
            <pc:docMk/>
            <pc:sldMk cId="2046763951" sldId="664"/>
            <ac:spMk id="14" creationId="{410C85E9-3DF1-4DCC-92FC-C97B5A6923F4}"/>
          </ac:spMkLst>
        </pc:spChg>
        <pc:picChg chg="mod">
          <ac:chgData name="Laura Dolado" userId="c14c9f327f04c454" providerId="LiveId" clId="{D4D50CDF-D82C-4DCE-8DBD-1126CC2FA5F7}" dt="2021-04-12T11:27:31.359" v="1149" actId="1076"/>
          <ac:picMkLst>
            <pc:docMk/>
            <pc:sldMk cId="2046763951" sldId="664"/>
            <ac:picMk id="3" creationId="{A156E4DB-8C1F-4851-A189-EA65F6A35B50}"/>
          </ac:picMkLst>
        </pc:picChg>
      </pc:sldChg>
      <pc:sldChg chg="addSp delSp modSp mod">
        <pc:chgData name="Laura Dolado" userId="c14c9f327f04c454" providerId="LiveId" clId="{D4D50CDF-D82C-4DCE-8DBD-1126CC2FA5F7}" dt="2021-04-12T21:56:12.812" v="2331" actId="20577"/>
        <pc:sldMkLst>
          <pc:docMk/>
          <pc:sldMk cId="1973258019" sldId="665"/>
        </pc:sldMkLst>
        <pc:spChg chg="mod">
          <ac:chgData name="Laura Dolado" userId="c14c9f327f04c454" providerId="LiveId" clId="{D4D50CDF-D82C-4DCE-8DBD-1126CC2FA5F7}" dt="2021-04-12T21:56:12.812" v="2331" actId="20577"/>
          <ac:spMkLst>
            <pc:docMk/>
            <pc:sldMk cId="1973258019" sldId="665"/>
            <ac:spMk id="2" creationId="{28B9937F-6FB0-4170-A270-96E0A5C60740}"/>
          </ac:spMkLst>
        </pc:spChg>
        <pc:spChg chg="mod">
          <ac:chgData name="Laura Dolado" userId="c14c9f327f04c454" providerId="LiveId" clId="{D4D50CDF-D82C-4DCE-8DBD-1126CC2FA5F7}" dt="2021-04-11T22:58:04.022" v="901" actId="14100"/>
          <ac:spMkLst>
            <pc:docMk/>
            <pc:sldMk cId="1973258019" sldId="665"/>
            <ac:spMk id="13" creationId="{8416C3F3-4D20-4A80-AF62-784CB1A2E227}"/>
          </ac:spMkLst>
        </pc:spChg>
        <pc:spChg chg="mod">
          <ac:chgData name="Laura Dolado" userId="c14c9f327f04c454" providerId="LiveId" clId="{D4D50CDF-D82C-4DCE-8DBD-1126CC2FA5F7}" dt="2021-04-12T11:08:30.066" v="910"/>
          <ac:spMkLst>
            <pc:docMk/>
            <pc:sldMk cId="1973258019" sldId="665"/>
            <ac:spMk id="14" creationId="{410C85E9-3DF1-4DCC-92FC-C97B5A6923F4}"/>
          </ac:spMkLst>
        </pc:spChg>
        <pc:picChg chg="add mod">
          <ac:chgData name="Laura Dolado" userId="c14c9f327f04c454" providerId="LiveId" clId="{D4D50CDF-D82C-4DCE-8DBD-1126CC2FA5F7}" dt="2021-04-12T11:08:41.174" v="913" actId="14100"/>
          <ac:picMkLst>
            <pc:docMk/>
            <pc:sldMk cId="1973258019" sldId="665"/>
            <ac:picMk id="4" creationId="{786B5AF9-00B3-4690-854F-5412CDAF12B6}"/>
          </ac:picMkLst>
        </pc:picChg>
        <pc:picChg chg="mod">
          <ac:chgData name="Laura Dolado" userId="c14c9f327f04c454" providerId="LiveId" clId="{D4D50CDF-D82C-4DCE-8DBD-1126CC2FA5F7}" dt="2021-04-12T11:08:38.357" v="912" actId="14100"/>
          <ac:picMkLst>
            <pc:docMk/>
            <pc:sldMk cId="1973258019" sldId="665"/>
            <ac:picMk id="1026" creationId="{7FE92352-5134-4E51-AA58-5DDC87EFFEC0}"/>
          </ac:picMkLst>
        </pc:picChg>
        <pc:picChg chg="del">
          <ac:chgData name="Laura Dolado" userId="c14c9f327f04c454" providerId="LiveId" clId="{D4D50CDF-D82C-4DCE-8DBD-1126CC2FA5F7}" dt="2021-04-11T22:06:53.446" v="435" actId="478"/>
          <ac:picMkLst>
            <pc:docMk/>
            <pc:sldMk cId="1973258019" sldId="665"/>
            <ac:picMk id="1028" creationId="{55E5DD98-F5BF-4164-8F96-E0C1E0520D4A}"/>
          </ac:picMkLst>
        </pc:picChg>
      </pc:sldChg>
      <pc:sldChg chg="modSp mod">
        <pc:chgData name="Laura Dolado" userId="c14c9f327f04c454" providerId="LiveId" clId="{D4D50CDF-D82C-4DCE-8DBD-1126CC2FA5F7}" dt="2021-04-12T14:53:29.247" v="2141" actId="20577"/>
        <pc:sldMkLst>
          <pc:docMk/>
          <pc:sldMk cId="840299409" sldId="666"/>
        </pc:sldMkLst>
        <pc:spChg chg="mod">
          <ac:chgData name="Laura Dolado" userId="c14c9f327f04c454" providerId="LiveId" clId="{D4D50CDF-D82C-4DCE-8DBD-1126CC2FA5F7}" dt="2021-04-12T14:52:37.218" v="2128" actId="20577"/>
          <ac:spMkLst>
            <pc:docMk/>
            <pc:sldMk cId="840299409" sldId="666"/>
            <ac:spMk id="13" creationId="{8416C3F3-4D20-4A80-AF62-784CB1A2E227}"/>
          </ac:spMkLst>
        </pc:spChg>
        <pc:spChg chg="mod">
          <ac:chgData name="Laura Dolado" userId="c14c9f327f04c454" providerId="LiveId" clId="{D4D50CDF-D82C-4DCE-8DBD-1126CC2FA5F7}" dt="2021-04-12T14:53:29.247" v="2141" actId="20577"/>
          <ac:spMkLst>
            <pc:docMk/>
            <pc:sldMk cId="840299409" sldId="666"/>
            <ac:spMk id="14" creationId="{410C85E9-3DF1-4DCC-92FC-C97B5A6923F4}"/>
          </ac:spMkLst>
        </pc:spChg>
        <pc:picChg chg="mod">
          <ac:chgData name="Laura Dolado" userId="c14c9f327f04c454" providerId="LiveId" clId="{D4D50CDF-D82C-4DCE-8DBD-1126CC2FA5F7}" dt="2021-04-12T11:52:08.875" v="1185" actId="14100"/>
          <ac:picMkLst>
            <pc:docMk/>
            <pc:sldMk cId="840299409" sldId="666"/>
            <ac:picMk id="1026" creationId="{B1555596-E932-425C-B787-4838A5032683}"/>
          </ac:picMkLst>
        </pc:picChg>
      </pc:sldChg>
      <pc:sldChg chg="addSp delSp modSp mod">
        <pc:chgData name="Laura Dolado" userId="c14c9f327f04c454" providerId="LiveId" clId="{D4D50CDF-D82C-4DCE-8DBD-1126CC2FA5F7}" dt="2021-04-12T13:50:23.727" v="1991" actId="13926"/>
        <pc:sldMkLst>
          <pc:docMk/>
          <pc:sldMk cId="3730096999" sldId="667"/>
        </pc:sldMkLst>
        <pc:spChg chg="mod">
          <ac:chgData name="Laura Dolado" userId="c14c9f327f04c454" providerId="LiveId" clId="{D4D50CDF-D82C-4DCE-8DBD-1126CC2FA5F7}" dt="2021-04-12T13:50:23.727" v="1991" actId="13926"/>
          <ac:spMkLst>
            <pc:docMk/>
            <pc:sldMk cId="3730096999" sldId="667"/>
            <ac:spMk id="2" creationId="{28B9937F-6FB0-4170-A270-96E0A5C60740}"/>
          </ac:spMkLst>
        </pc:spChg>
        <pc:spChg chg="add mod">
          <ac:chgData name="Laura Dolado" userId="c14c9f327f04c454" providerId="LiveId" clId="{D4D50CDF-D82C-4DCE-8DBD-1126CC2FA5F7}" dt="2021-04-12T13:49:48.702" v="1989" actId="20577"/>
          <ac:spMkLst>
            <pc:docMk/>
            <pc:sldMk cId="3730096999" sldId="667"/>
            <ac:spMk id="6" creationId="{67C08EC9-6E29-41BB-8A2B-DC4216FCC0EE}"/>
          </ac:spMkLst>
        </pc:spChg>
        <pc:spChg chg="add mod">
          <ac:chgData name="Laura Dolado" userId="c14c9f327f04c454" providerId="LiveId" clId="{D4D50CDF-D82C-4DCE-8DBD-1126CC2FA5F7}" dt="2021-04-11T16:24:57.907" v="361" actId="20577"/>
          <ac:spMkLst>
            <pc:docMk/>
            <pc:sldMk cId="3730096999" sldId="667"/>
            <ac:spMk id="7" creationId="{8A53DD23-1BA6-45C3-B909-E513F4E53B43}"/>
          </ac:spMkLst>
        </pc:spChg>
        <pc:graphicFrameChg chg="add mod modGraphic">
          <ac:chgData name="Laura Dolado" userId="c14c9f327f04c454" providerId="LiveId" clId="{D4D50CDF-D82C-4DCE-8DBD-1126CC2FA5F7}" dt="2021-04-12T13:49:54.243" v="1990" actId="14100"/>
          <ac:graphicFrameMkLst>
            <pc:docMk/>
            <pc:sldMk cId="3730096999" sldId="667"/>
            <ac:graphicFrameMk id="3" creationId="{6DD9416B-DFD7-4EBB-A7AA-48F8692E043F}"/>
          </ac:graphicFrameMkLst>
        </pc:graphicFrameChg>
        <pc:picChg chg="add del mod">
          <ac:chgData name="Laura Dolado" userId="c14c9f327f04c454" providerId="LiveId" clId="{D4D50CDF-D82C-4DCE-8DBD-1126CC2FA5F7}" dt="2021-04-11T19:59:00.243" v="400" actId="478"/>
          <ac:picMkLst>
            <pc:docMk/>
            <pc:sldMk cId="3730096999" sldId="667"/>
            <ac:picMk id="5" creationId="{CC26248F-580F-44EB-90F7-F312675103A9}"/>
          </ac:picMkLst>
        </pc:picChg>
        <pc:picChg chg="del">
          <ac:chgData name="Laura Dolado" userId="c14c9f327f04c454" providerId="LiveId" clId="{D4D50CDF-D82C-4DCE-8DBD-1126CC2FA5F7}" dt="2021-04-11T16:17:08.356" v="239" actId="478"/>
          <ac:picMkLst>
            <pc:docMk/>
            <pc:sldMk cId="3730096999" sldId="667"/>
            <ac:picMk id="8" creationId="{3E4B39A4-07E8-4856-9FD9-B6EBD3B48986}"/>
          </ac:picMkLst>
        </pc:picChg>
        <pc:picChg chg="add mod">
          <ac:chgData name="Laura Dolado" userId="c14c9f327f04c454" providerId="LiveId" clId="{D4D50CDF-D82C-4DCE-8DBD-1126CC2FA5F7}" dt="2021-04-11T19:59:16.241" v="406" actId="1076"/>
          <ac:picMkLst>
            <pc:docMk/>
            <pc:sldMk cId="3730096999" sldId="667"/>
            <ac:picMk id="10" creationId="{7ABFABDE-D371-4F1D-882B-42FBB92B2EC3}"/>
          </ac:picMkLst>
        </pc:picChg>
      </pc:sldChg>
      <pc:sldChg chg="modSp mod">
        <pc:chgData name="Laura Dolado" userId="c14c9f327f04c454" providerId="LiveId" clId="{D4D50CDF-D82C-4DCE-8DBD-1126CC2FA5F7}" dt="2021-04-12T21:53:12.647" v="2300" actId="13926"/>
        <pc:sldMkLst>
          <pc:docMk/>
          <pc:sldMk cId="2331274601" sldId="668"/>
        </pc:sldMkLst>
        <pc:spChg chg="mod">
          <ac:chgData name="Laura Dolado" userId="c14c9f327f04c454" providerId="LiveId" clId="{D4D50CDF-D82C-4DCE-8DBD-1126CC2FA5F7}" dt="2021-04-12T21:53:12.647" v="2300" actId="13926"/>
          <ac:spMkLst>
            <pc:docMk/>
            <pc:sldMk cId="2331274601" sldId="668"/>
            <ac:spMk id="3" creationId="{7EF512EB-B096-401E-9569-103044D63BE3}"/>
          </ac:spMkLst>
        </pc:spChg>
      </pc:sldChg>
      <pc:sldChg chg="modSp mod">
        <pc:chgData name="Laura Dolado" userId="c14c9f327f04c454" providerId="LiveId" clId="{D4D50CDF-D82C-4DCE-8DBD-1126CC2FA5F7}" dt="2021-04-12T21:53:09.805" v="2299" actId="1076"/>
        <pc:sldMkLst>
          <pc:docMk/>
          <pc:sldMk cId="2974232113" sldId="669"/>
        </pc:sldMkLst>
        <pc:spChg chg="mod">
          <ac:chgData name="Laura Dolado" userId="c14c9f327f04c454" providerId="LiveId" clId="{D4D50CDF-D82C-4DCE-8DBD-1126CC2FA5F7}" dt="2021-04-12T21:51:38.874" v="2275" actId="13926"/>
          <ac:spMkLst>
            <pc:docMk/>
            <pc:sldMk cId="2974232113" sldId="669"/>
            <ac:spMk id="3" creationId="{8C637287-7359-43FE-9FE6-C6BD9DF55DC5}"/>
          </ac:spMkLst>
        </pc:spChg>
        <pc:spChg chg="mod">
          <ac:chgData name="Laura Dolado" userId="c14c9f327f04c454" providerId="LiveId" clId="{D4D50CDF-D82C-4DCE-8DBD-1126CC2FA5F7}" dt="2021-04-12T21:53:09.805" v="2299" actId="1076"/>
          <ac:spMkLst>
            <pc:docMk/>
            <pc:sldMk cId="2974232113" sldId="669"/>
            <ac:spMk id="6" creationId="{1ED1D86A-91C5-4C7F-B723-CA3D8C018141}"/>
          </ac:spMkLst>
        </pc:spChg>
        <pc:picChg chg="mod">
          <ac:chgData name="Laura Dolado" userId="c14c9f327f04c454" providerId="LiveId" clId="{D4D50CDF-D82C-4DCE-8DBD-1126CC2FA5F7}" dt="2021-04-12T21:52:04.230" v="2277" actId="14100"/>
          <ac:picMkLst>
            <pc:docMk/>
            <pc:sldMk cId="2974232113" sldId="669"/>
            <ac:picMk id="4" creationId="{BFF58D64-2571-442F-A683-5A689CDECA99}"/>
          </ac:picMkLst>
        </pc:picChg>
      </pc:sldChg>
      <pc:sldChg chg="addSp delSp modSp mod">
        <pc:chgData name="Laura Dolado" userId="c14c9f327f04c454" providerId="LiveId" clId="{D4D50CDF-D82C-4DCE-8DBD-1126CC2FA5F7}" dt="2021-04-12T13:51:35.211" v="2011" actId="13926"/>
        <pc:sldMkLst>
          <pc:docMk/>
          <pc:sldMk cId="3366286313" sldId="670"/>
        </pc:sldMkLst>
        <pc:spChg chg="mod">
          <ac:chgData name="Laura Dolado" userId="c14c9f327f04c454" providerId="LiveId" clId="{D4D50CDF-D82C-4DCE-8DBD-1126CC2FA5F7}" dt="2021-04-12T13:51:35.211" v="2011" actId="13926"/>
          <ac:spMkLst>
            <pc:docMk/>
            <pc:sldMk cId="3366286313" sldId="670"/>
            <ac:spMk id="3" creationId="{BFBF8B53-C470-45AE-BFB4-0C85AEF8A447}"/>
          </ac:spMkLst>
        </pc:spChg>
        <pc:picChg chg="del">
          <ac:chgData name="Laura Dolado" userId="c14c9f327f04c454" providerId="LiveId" clId="{D4D50CDF-D82C-4DCE-8DBD-1126CC2FA5F7}" dt="2021-04-11T21:48:24.403" v="421" actId="478"/>
          <ac:picMkLst>
            <pc:docMk/>
            <pc:sldMk cId="3366286313" sldId="670"/>
            <ac:picMk id="4" creationId="{D0A80115-F803-4F1A-BB3D-72104ABF7D52}"/>
          </ac:picMkLst>
        </pc:picChg>
        <pc:picChg chg="add del mod">
          <ac:chgData name="Laura Dolado" userId="c14c9f327f04c454" providerId="LiveId" clId="{D4D50CDF-D82C-4DCE-8DBD-1126CC2FA5F7}" dt="2021-04-11T21:50:57.961" v="428" actId="478"/>
          <ac:picMkLst>
            <pc:docMk/>
            <pc:sldMk cId="3366286313" sldId="670"/>
            <ac:picMk id="5" creationId="{B9BEBF6D-5538-4F1C-A181-E2F2FD562112}"/>
          </ac:picMkLst>
        </pc:picChg>
        <pc:picChg chg="add mod">
          <ac:chgData name="Laura Dolado" userId="c14c9f327f04c454" providerId="LiveId" clId="{D4D50CDF-D82C-4DCE-8DBD-1126CC2FA5F7}" dt="2021-04-11T21:51:08.760" v="434" actId="1076"/>
          <ac:picMkLst>
            <pc:docMk/>
            <pc:sldMk cId="3366286313" sldId="670"/>
            <ac:picMk id="7" creationId="{3C9BEE94-AE66-4346-8704-641C28A66E16}"/>
          </ac:picMkLst>
        </pc:picChg>
      </pc:sldChg>
      <pc:sldChg chg="modSp mod">
        <pc:chgData name="Laura Dolado" userId="c14c9f327f04c454" providerId="LiveId" clId="{D4D50CDF-D82C-4DCE-8DBD-1126CC2FA5F7}" dt="2021-04-12T23:22:25.913" v="2549" actId="6549"/>
        <pc:sldMkLst>
          <pc:docMk/>
          <pc:sldMk cId="801781647" sldId="671"/>
        </pc:sldMkLst>
        <pc:spChg chg="mod">
          <ac:chgData name="Laura Dolado" userId="c14c9f327f04c454" providerId="LiveId" clId="{D4D50CDF-D82C-4DCE-8DBD-1126CC2FA5F7}" dt="2021-04-12T23:22:25.913" v="2549" actId="6549"/>
          <ac:spMkLst>
            <pc:docMk/>
            <pc:sldMk cId="801781647" sldId="671"/>
            <ac:spMk id="3" creationId="{95A46A91-E499-46C2-B94B-D5241954C13F}"/>
          </ac:spMkLst>
        </pc:spChg>
        <pc:spChg chg="mod">
          <ac:chgData name="Laura Dolado" userId="c14c9f327f04c454" providerId="LiveId" clId="{D4D50CDF-D82C-4DCE-8DBD-1126CC2FA5F7}" dt="2021-04-12T22:57:34.945" v="2500" actId="20577"/>
          <ac:spMkLst>
            <pc:docMk/>
            <pc:sldMk cId="801781647" sldId="671"/>
            <ac:spMk id="10" creationId="{A1F7656F-B7BC-4DF5-82AC-176894E5BC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8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8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2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2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24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50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0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6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9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9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1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05/07/2021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501008"/>
            <a:ext cx="80648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MÓDULO DE BIOMECÁNICA DE LA COLUMNA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Unidad Didáctica E: TÉCNICAS PARA EL ANÁLISIS INSTRUMENTAL DE PARÁMETROS ANTROPOMÉTRICOS Y MORFOMÉTRICOS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4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¿Cuáles son las aplicaciones del análisis de los parámetros antropométricos y morfométricos?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72D615-0231-45D3-84D4-59F1258A6D69}"/>
              </a:ext>
            </a:extLst>
          </p:cNvPr>
          <p:cNvSpPr txBox="1"/>
          <p:nvPr/>
        </p:nvSpPr>
        <p:spPr>
          <a:xfrm>
            <a:off x="262187" y="2179400"/>
            <a:ext cx="5472608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7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Desarrollo de soluciones formativas innovadoras en el campo de la valoración funcional centrada en la actualización del currículo de las facultades </a:t>
            </a:r>
          </a:p>
          <a:p>
            <a:pPr algn="r"/>
            <a:r>
              <a:rPr lang="es-ES" sz="17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ciencias de la salud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F7656F-B7BC-4DF5-82AC-176894E5BC6D}"/>
              </a:ext>
            </a:extLst>
          </p:cNvPr>
          <p:cNvSpPr txBox="1"/>
          <p:nvPr/>
        </p:nvSpPr>
        <p:spPr>
          <a:xfrm>
            <a:off x="179512" y="1844824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b="0" dirty="0">
                <a:solidFill>
                  <a:srgbClr val="002060"/>
                </a:solidFill>
              </a:rPr>
              <a:t>El método de normalización consiste en normalizar un rasgo somático concreto de una persona (por ejemplo, el peso corporal) utilizando la media y la desviación típica para la edad y el sexo en relación con una población de referencia según la fórmula: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b="0" dirty="0">
              <a:solidFill>
                <a:srgbClr val="002060"/>
              </a:solidFill>
            </a:endParaRPr>
          </a:p>
          <a:p>
            <a:pPr algn="just"/>
            <a:r>
              <a:rPr lang="es-ES" sz="2200" b="0" dirty="0">
                <a:solidFill>
                  <a:srgbClr val="002060"/>
                </a:solidFill>
              </a:rPr>
              <a:t>			SDS = </a:t>
            </a:r>
            <a:r>
              <a:rPr lang="es-ES" sz="2200" b="0" dirty="0" err="1">
                <a:solidFill>
                  <a:srgbClr val="002060"/>
                </a:solidFill>
              </a:rPr>
              <a:t>Xb</a:t>
            </a:r>
            <a:r>
              <a:rPr lang="es-ES" sz="2200" b="0" dirty="0">
                <a:solidFill>
                  <a:srgbClr val="002060"/>
                </a:solidFill>
              </a:rPr>
              <a:t> – (</a:t>
            </a:r>
            <a:r>
              <a:rPr lang="es-ES" sz="2200" b="0" dirty="0" err="1">
                <a:solidFill>
                  <a:srgbClr val="002060"/>
                </a:solidFill>
              </a:rPr>
              <a:t>Xn</a:t>
            </a:r>
            <a:r>
              <a:rPr lang="es-ES" sz="2200" b="0" dirty="0">
                <a:solidFill>
                  <a:srgbClr val="002060"/>
                </a:solidFill>
              </a:rPr>
              <a:t> / </a:t>
            </a:r>
            <a:r>
              <a:rPr lang="es-ES" sz="2200" b="0" dirty="0" err="1">
                <a:solidFill>
                  <a:srgbClr val="002060"/>
                </a:solidFill>
              </a:rPr>
              <a:t>SDn</a:t>
            </a:r>
            <a:r>
              <a:rPr lang="es-ES" sz="2200" b="0" dirty="0">
                <a:solidFill>
                  <a:srgbClr val="002060"/>
                </a:solidFill>
              </a:rPr>
              <a:t>)</a:t>
            </a:r>
          </a:p>
          <a:p>
            <a:pPr algn="just"/>
            <a:endParaRPr lang="es-ES" sz="2200" b="0" dirty="0">
              <a:solidFill>
                <a:srgbClr val="002060"/>
              </a:solidFill>
            </a:endParaRPr>
          </a:p>
          <a:p>
            <a:pPr lvl="2" algn="r"/>
            <a:r>
              <a:rPr lang="es-ES" sz="2200" b="0" dirty="0">
                <a:solidFill>
                  <a:srgbClr val="002060"/>
                </a:solidFill>
              </a:rPr>
              <a:t>donde: SDS – resultado de la normalización, </a:t>
            </a:r>
            <a:r>
              <a:rPr lang="es-ES" sz="2200" b="0" dirty="0" err="1">
                <a:solidFill>
                  <a:srgbClr val="002060"/>
                </a:solidFill>
              </a:rPr>
              <a:t>Xb</a:t>
            </a:r>
            <a:r>
              <a:rPr lang="es-ES" sz="2200" b="0" dirty="0">
                <a:solidFill>
                  <a:srgbClr val="002060"/>
                </a:solidFill>
              </a:rPr>
              <a:t> – medición de la persona, </a:t>
            </a:r>
            <a:r>
              <a:rPr lang="es-ES" sz="2200" b="0" dirty="0" err="1">
                <a:solidFill>
                  <a:srgbClr val="002060"/>
                </a:solidFill>
              </a:rPr>
              <a:t>Xn</a:t>
            </a:r>
            <a:r>
              <a:rPr lang="es-ES" sz="2200" b="0" dirty="0">
                <a:solidFill>
                  <a:srgbClr val="002060"/>
                </a:solidFill>
              </a:rPr>
              <a:t> – media de la norma para una clase determinada de edad y sexo, </a:t>
            </a:r>
            <a:r>
              <a:rPr lang="es-ES" sz="2200" b="0" dirty="0" err="1">
                <a:solidFill>
                  <a:srgbClr val="002060"/>
                </a:solidFill>
              </a:rPr>
              <a:t>SDn</a:t>
            </a:r>
            <a:r>
              <a:rPr lang="es-ES" sz="2200" b="0" dirty="0">
                <a:solidFill>
                  <a:srgbClr val="002060"/>
                </a:solidFill>
              </a:rPr>
              <a:t> – desviación típica de la norma para una clase determinada de edad y sexo</a:t>
            </a:r>
            <a:r>
              <a:rPr lang="en-GB" sz="2200" b="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200" b="0" dirty="0">
              <a:solidFill>
                <a:srgbClr val="00206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5A46A91-E499-46C2-B94B-D5241954C13F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Campos de aplicación de los parámetros antropológicos y morfométricos</a:t>
            </a:r>
          </a:p>
          <a:p>
            <a:pPr algn="ctr"/>
            <a:r>
              <a:rPr lang="es-ES" sz="2000" b="0" i="1" dirty="0">
                <a:solidFill>
                  <a:srgbClr val="002060"/>
                </a:solidFill>
              </a:rPr>
              <a:t>Normalización de los resultados de las mediciones antropométricas</a:t>
            </a:r>
            <a:endParaRPr lang="en-GB" sz="2000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81647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415794-1D48-4851-B594-C1131F2A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893025"/>
            <a:ext cx="3637459" cy="4581128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Aplicaciones de los sistemas de captura de movimiento para la monitorización de parámetros antropométricos durante la actividad normal, el deporte o la fisioterapia: tecnología con marcadores o sin marcadores</a:t>
            </a:r>
            <a:endParaRPr lang="en-GB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5F69BF-74C1-4C9D-9E25-93BA903EB3D1}"/>
              </a:ext>
            </a:extLst>
          </p:cNvPr>
          <p:cNvSpPr txBox="1"/>
          <p:nvPr/>
        </p:nvSpPr>
        <p:spPr>
          <a:xfrm>
            <a:off x="107504" y="2216388"/>
            <a:ext cx="51125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Los sistemas complejos de captura de movimiento pueden integrar, sincronizar y gestionar información multimodal en tiempo real procedente de: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Monitor de electromiografía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Plataformas de fuerza sensorizadas</a:t>
            </a:r>
            <a:endParaRPr lang="es-ES" sz="2000" b="0" dirty="0">
              <a:solidFill>
                <a:schemeClr val="accent2">
                  <a:lumMod val="75000"/>
                </a:schemeClr>
              </a:solidFill>
              <a:highlight>
                <a:srgbClr val="FF00FF"/>
              </a:highlight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Cámaras externas (principalmente IR)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Canales adicionales para la integración y sincronización de señales adquiridas de otros dispositivos externos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840949C-DD2D-4841-B4EC-A58FA5D26742}"/>
              </a:ext>
            </a:extLst>
          </p:cNvPr>
          <p:cNvSpPr txBox="1"/>
          <p:nvPr/>
        </p:nvSpPr>
        <p:spPr>
          <a:xfrm>
            <a:off x="4571999" y="6351042"/>
            <a:ext cx="4464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70C0"/>
                </a:solidFill>
              </a:rPr>
              <a:t>Colocación de los marcadores según los requisitos del sistema de captura de movimiento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6170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Sistemas sin marcadores (por ejemplo, Kinect) como alternativa a los sistemas con marcadores (como las cámaras IR BTS), que consumen más tiempo y son más sensibles a errores</a:t>
            </a:r>
          </a:p>
        </p:txBody>
      </p:sp>
      <p:pic>
        <p:nvPicPr>
          <p:cNvPr id="1026" name="Picture 2" descr="Sensors 20 03899 g001">
            <a:extLst>
              <a:ext uri="{FF2B5EF4-FFF2-40B4-BE49-F238E27FC236}">
                <a16:creationId xmlns:a16="http://schemas.microsoft.com/office/drawing/2014/main" id="{7FE92352-5134-4E51-AA58-5DDC87E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39" y="3022340"/>
            <a:ext cx="4553194" cy="26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34396" y="1708359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0070C0"/>
                </a:solidFill>
              </a:rPr>
              <a:t>Sistema MS Kinect para proporcionar la trayectoria de los segmentos corporales de ambas extremidades superiores y aplicación de un exoesqueleto en las extremidades inferiores para monitorizar los parámetros de la marcha</a:t>
            </a:r>
          </a:p>
        </p:txBody>
      </p:sp>
      <p:pic>
        <p:nvPicPr>
          <p:cNvPr id="2050" name="Picture 2" descr="Sensors | Free Full-Text | Validation of Marker-Less System for the  Assessment of Upper Joints Reaction Forces in Exoskeleton Users | HTML">
            <a:extLst>
              <a:ext uri="{FF2B5EF4-FFF2-40B4-BE49-F238E27FC236}">
                <a16:creationId xmlns:a16="http://schemas.microsoft.com/office/drawing/2014/main" id="{1B093CF0-B70C-4D01-A74C-21400CDF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" y="2776768"/>
            <a:ext cx="4465595" cy="29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B1063BB-8B05-4951-8902-690414118D4A}"/>
              </a:ext>
            </a:extLst>
          </p:cNvPr>
          <p:cNvSpPr txBox="1"/>
          <p:nvPr/>
        </p:nvSpPr>
        <p:spPr>
          <a:xfrm>
            <a:off x="9872" y="5763217"/>
            <a:ext cx="9074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70C0"/>
                </a:solidFill>
              </a:rPr>
              <a:t>BTS (</a:t>
            </a:r>
            <a:r>
              <a:rPr lang="es-ES" sz="1400" dirty="0">
                <a:solidFill>
                  <a:srgbClr val="0070C0"/>
                </a:solidFill>
              </a:rPr>
              <a:t>estándar de oro</a:t>
            </a:r>
            <a:r>
              <a:rPr lang="pl-PL" sz="1400" dirty="0">
                <a:solidFill>
                  <a:srgbClr val="0070C0"/>
                </a:solidFill>
              </a:rPr>
              <a:t>) </a:t>
            </a:r>
            <a:r>
              <a:rPr lang="es-ES" sz="1400" dirty="0">
                <a:solidFill>
                  <a:srgbClr val="0070C0"/>
                </a:solidFill>
              </a:rPr>
              <a:t>con </a:t>
            </a:r>
            <a:r>
              <a:rPr lang="pl-PL" sz="1400" dirty="0">
                <a:solidFill>
                  <a:srgbClr val="0070C0"/>
                </a:solidFill>
              </a:rPr>
              <a:t>c</a:t>
            </a:r>
            <a:r>
              <a:rPr lang="es-ES" sz="1400" dirty="0">
                <a:solidFill>
                  <a:srgbClr val="0070C0"/>
                </a:solidFill>
              </a:rPr>
              <a:t>á</a:t>
            </a:r>
            <a:r>
              <a:rPr lang="pl-PL" sz="1400" dirty="0">
                <a:solidFill>
                  <a:srgbClr val="0070C0"/>
                </a:solidFill>
              </a:rPr>
              <a:t>m</a:t>
            </a:r>
            <a:r>
              <a:rPr lang="es-ES" sz="1400" dirty="0">
                <a:solidFill>
                  <a:srgbClr val="0070C0"/>
                </a:solidFill>
              </a:rPr>
              <a:t>a</a:t>
            </a:r>
            <a:r>
              <a:rPr lang="pl-PL" sz="1400" dirty="0">
                <a:solidFill>
                  <a:srgbClr val="0070C0"/>
                </a:solidFill>
              </a:rPr>
              <a:t>ras</a:t>
            </a:r>
            <a:r>
              <a:rPr lang="es-ES" sz="1400" dirty="0">
                <a:solidFill>
                  <a:srgbClr val="0070C0"/>
                </a:solidFill>
              </a:rPr>
              <a:t> IR</a:t>
            </a:r>
            <a:r>
              <a:rPr lang="pl-PL" sz="1400" dirty="0">
                <a:solidFill>
                  <a:srgbClr val="0070C0"/>
                </a:solidFill>
              </a:rPr>
              <a:t>, </a:t>
            </a:r>
            <a:r>
              <a:rPr lang="es-ES" sz="1400" dirty="0">
                <a:solidFill>
                  <a:srgbClr val="0070C0"/>
                </a:solidFill>
              </a:rPr>
              <a:t>sistema</a:t>
            </a:r>
            <a:r>
              <a:rPr lang="pl-PL" sz="1400" dirty="0">
                <a:solidFill>
                  <a:srgbClr val="0070C0"/>
                </a:solidFill>
              </a:rPr>
              <a:t> Kinect</a:t>
            </a:r>
            <a:r>
              <a:rPr lang="es-ES" sz="1400" dirty="0">
                <a:solidFill>
                  <a:srgbClr val="0070C0"/>
                </a:solidFill>
              </a:rPr>
              <a:t> y</a:t>
            </a:r>
            <a:r>
              <a:rPr lang="pl-PL" sz="1400" dirty="0">
                <a:solidFill>
                  <a:srgbClr val="0070C0"/>
                </a:solidFill>
              </a:rPr>
              <a:t> </a:t>
            </a:r>
            <a:r>
              <a:rPr lang="es-ES" sz="1400" dirty="0">
                <a:solidFill>
                  <a:srgbClr val="0070C0"/>
                </a:solidFill>
              </a:rPr>
              <a:t>plataformas de fuerza sensibles a los pies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01744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Sistemas sin marcadores (por ejemplo, Kinect) como alternativa a los sistemas con marcadores (como las cámaras IR BTS), que consumen más tiempo y son más sensibles a errores</a:t>
            </a:r>
          </a:p>
        </p:txBody>
      </p:sp>
      <p:pic>
        <p:nvPicPr>
          <p:cNvPr id="1026" name="Picture 2" descr="Sensors 20 03899 g001">
            <a:extLst>
              <a:ext uri="{FF2B5EF4-FFF2-40B4-BE49-F238E27FC236}">
                <a16:creationId xmlns:a16="http://schemas.microsoft.com/office/drawing/2014/main" id="{7FE92352-5134-4E51-AA58-5DDC87E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0" y="2780928"/>
            <a:ext cx="4788722" cy="28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16C3F3-4D20-4A80-AF62-784CB1A2E227}"/>
              </a:ext>
            </a:extLst>
          </p:cNvPr>
          <p:cNvSpPr txBox="1"/>
          <p:nvPr/>
        </p:nvSpPr>
        <p:spPr>
          <a:xfrm>
            <a:off x="4788024" y="5600860"/>
            <a:ext cx="4315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</a:rPr>
              <a:t>Datos del esqueleto proporcionados por el sistema Kinect con la representación gráfica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-33490" y="1589273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0070C0"/>
                </a:solidFill>
              </a:rPr>
              <a:t>Sistema MS Kinect para proporcionar la trayectoria de los segmentos corporales de ambas extremidades superiores y aplicación de un exoesqueleto en las extremidades inferiores para monitorizar los parámetros de la marcha</a:t>
            </a:r>
          </a:p>
        </p:txBody>
      </p:sp>
      <p:pic>
        <p:nvPicPr>
          <p:cNvPr id="4" name="Imagen 3" descr="Gráfico, Gráfico radial&#10;&#10;Descripción generada automáticamente">
            <a:extLst>
              <a:ext uri="{FF2B5EF4-FFF2-40B4-BE49-F238E27FC236}">
                <a16:creationId xmlns:a16="http://schemas.microsoft.com/office/drawing/2014/main" id="{786B5AF9-00B3-4690-854F-5412CDAF1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07" y="2604936"/>
            <a:ext cx="3476190" cy="29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8019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Sistemas sin marcadores (por ejemplo, Kinect) como alternativa a los sistemas con marcadores (como las cámaras IR BTS), que consumen más tiempo y son más sensibles a errores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-33490" y="1589273"/>
            <a:ext cx="913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70C0"/>
                </a:solidFill>
              </a:rPr>
              <a:t>Ejemplos de trayectorias de fuerza registradas a partir del estándar de oro: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es-ES" sz="1800" dirty="0">
                <a:solidFill>
                  <a:srgbClr val="0070C0"/>
                </a:solidFill>
              </a:rPr>
              <a:t>sistema </a:t>
            </a:r>
            <a:r>
              <a:rPr lang="pl-PL" sz="1800" dirty="0">
                <a:solidFill>
                  <a:srgbClr val="0070C0"/>
                </a:solidFill>
              </a:rPr>
              <a:t>BTS </a:t>
            </a:r>
            <a:r>
              <a:rPr lang="es-ES" sz="1800" dirty="0">
                <a:solidFill>
                  <a:srgbClr val="0070C0"/>
                </a:solidFill>
              </a:rPr>
              <a:t>y sistema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es-ES" sz="1800" dirty="0">
                <a:solidFill>
                  <a:srgbClr val="0070C0"/>
                </a:solidFill>
              </a:rPr>
              <a:t>Kinect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es-ES" sz="1800" dirty="0">
                <a:solidFill>
                  <a:srgbClr val="0070C0"/>
                </a:solidFill>
              </a:rPr>
              <a:t>sin marcadores del codo izquierdo</a:t>
            </a:r>
            <a:r>
              <a:rPr lang="pl-PL" sz="1800" dirty="0">
                <a:solidFill>
                  <a:srgbClr val="0070C0"/>
                </a:solidFill>
              </a:rPr>
              <a:t> (a) </a:t>
            </a:r>
            <a:r>
              <a:rPr lang="es-ES" sz="1800" dirty="0">
                <a:solidFill>
                  <a:srgbClr val="0070C0"/>
                </a:solidFill>
              </a:rPr>
              <a:t>y derecho</a:t>
            </a:r>
            <a:r>
              <a:rPr lang="pl-PL" sz="1800" dirty="0">
                <a:solidFill>
                  <a:srgbClr val="0070C0"/>
                </a:solidFill>
              </a:rPr>
              <a:t> (b) (lateral)</a:t>
            </a:r>
            <a:r>
              <a:rPr lang="es-ES" sz="1800" dirty="0">
                <a:solidFill>
                  <a:srgbClr val="0070C0"/>
                </a:solidFill>
              </a:rPr>
              <a:t> </a:t>
            </a:r>
            <a:r>
              <a:rPr lang="pl-PL" sz="1800" dirty="0">
                <a:solidFill>
                  <a:srgbClr val="0070C0"/>
                </a:solidFill>
              </a:rPr>
              <a:t>dur</a:t>
            </a:r>
            <a:r>
              <a:rPr lang="es-ES" sz="1800" dirty="0">
                <a:solidFill>
                  <a:srgbClr val="0070C0"/>
                </a:solidFill>
              </a:rPr>
              <a:t>ante la marcha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3" name="Picture 2" descr="Sensors | Free Full-Text | Validation of Marker-Less System for the  Assessment of Upper Joints Reaction Forces in Exoskeleton Users | HTML">
            <a:extLst>
              <a:ext uri="{FF2B5EF4-FFF2-40B4-BE49-F238E27FC236}">
                <a16:creationId xmlns:a16="http://schemas.microsoft.com/office/drawing/2014/main" id="{A156E4DB-8C1F-4851-A189-EA65F6A3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1" y="2617335"/>
            <a:ext cx="6803245" cy="31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6395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16C3F3-4D20-4A80-AF62-784CB1A2E227}"/>
              </a:ext>
            </a:extLst>
          </p:cNvPr>
          <p:cNvSpPr txBox="1"/>
          <p:nvPr/>
        </p:nvSpPr>
        <p:spPr>
          <a:xfrm>
            <a:off x="4788024" y="6192126"/>
            <a:ext cx="3925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</a:rPr>
              <a:t>Los sistemas con y sin marcadores dieron resultados </a:t>
            </a:r>
            <a:r>
              <a:rPr lang="pl-PL" sz="1400" dirty="0">
                <a:solidFill>
                  <a:srgbClr val="0070C0"/>
                </a:solidFill>
              </a:rPr>
              <a:t>similar</a:t>
            </a:r>
            <a:r>
              <a:rPr lang="es-ES" sz="1400" dirty="0">
                <a:solidFill>
                  <a:srgbClr val="0070C0"/>
                </a:solidFill>
              </a:rPr>
              <a:t>es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0C85E9-3DF1-4DCC-92FC-C97B5A6923F4}"/>
              </a:ext>
            </a:extLst>
          </p:cNvPr>
          <p:cNvSpPr txBox="1"/>
          <p:nvPr/>
        </p:nvSpPr>
        <p:spPr>
          <a:xfrm>
            <a:off x="0" y="836712"/>
            <a:ext cx="9137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70C0"/>
                </a:solidFill>
              </a:rPr>
              <a:t>Extracción de las fases de la marcha a partir de las trayectorias de la velocidad de los nodos del tobillo. Ejemplo explicativo de una prueba de marcha en línea recta</a:t>
            </a:r>
            <a:r>
              <a:rPr lang="en-GB" sz="1800" dirty="0">
                <a:solidFill>
                  <a:srgbClr val="0070C0"/>
                </a:solidFill>
              </a:rPr>
              <a:t>. </a:t>
            </a:r>
            <a:endParaRPr lang="pl-PL" sz="1800" dirty="0">
              <a:solidFill>
                <a:srgbClr val="0070C0"/>
              </a:solidFill>
            </a:endParaRPr>
          </a:p>
          <a:p>
            <a:pPr algn="ctr"/>
            <a:r>
              <a:rPr lang="en-GB" sz="1800" dirty="0">
                <a:solidFill>
                  <a:srgbClr val="0070C0"/>
                </a:solidFill>
              </a:rPr>
              <a:t>OP</a:t>
            </a:r>
            <a:r>
              <a:rPr lang="pl-PL" sz="1800" dirty="0">
                <a:solidFill>
                  <a:srgbClr val="0070C0"/>
                </a:solidFill>
              </a:rPr>
              <a:t> (</a:t>
            </a:r>
            <a:r>
              <a:rPr lang="es-ES" sz="1800" dirty="0">
                <a:solidFill>
                  <a:srgbClr val="0070C0"/>
                </a:solidFill>
              </a:rPr>
              <a:t>sistema sin marcadores </a:t>
            </a:r>
            <a:r>
              <a:rPr lang="en-GB" sz="1800" dirty="0" err="1">
                <a:solidFill>
                  <a:srgbClr val="0070C0"/>
                </a:solidFill>
              </a:rPr>
              <a:t>OpenPose</a:t>
            </a:r>
            <a:r>
              <a:rPr lang="pl-PL" sz="1800" dirty="0">
                <a:solidFill>
                  <a:srgbClr val="0070C0"/>
                </a:solidFill>
              </a:rPr>
              <a:t>), </a:t>
            </a:r>
            <a:r>
              <a:rPr lang="es-ES" sz="1800" dirty="0">
                <a:solidFill>
                  <a:srgbClr val="0070C0"/>
                </a:solidFill>
              </a:rPr>
              <a:t>sistema óptico </a:t>
            </a:r>
            <a:r>
              <a:rPr lang="en-GB" sz="1800" dirty="0">
                <a:solidFill>
                  <a:srgbClr val="0070C0"/>
                </a:solidFill>
              </a:rPr>
              <a:t>MB</a:t>
            </a:r>
            <a:r>
              <a:rPr lang="pl-PL" sz="1800" dirty="0">
                <a:solidFill>
                  <a:srgbClr val="0070C0"/>
                </a:solidFill>
              </a:rPr>
              <a:t> (</a:t>
            </a:r>
            <a:r>
              <a:rPr lang="es-ES" sz="1800" dirty="0">
                <a:solidFill>
                  <a:srgbClr val="0070C0"/>
                </a:solidFill>
              </a:rPr>
              <a:t>basado en marcadores</a:t>
            </a:r>
            <a:r>
              <a:rPr lang="pl-PL" sz="1800" dirty="0">
                <a:solidFill>
                  <a:srgbClr val="0070C0"/>
                </a:solidFill>
              </a:rPr>
              <a:t>)</a:t>
            </a:r>
            <a:r>
              <a:rPr lang="en-GB" sz="1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555596-E932-425C-B787-4838A503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344816" cy="37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99409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90872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CONCLUSIONES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467544" y="2060848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200" b="0" i="1" dirty="0">
                <a:solidFill>
                  <a:schemeClr val="accent2">
                    <a:lumMod val="75000"/>
                  </a:schemeClr>
                </a:solidFill>
              </a:rPr>
              <a:t>Los parámetros antropométricos y morfométricos cumplen un papel importante en la evaluación de la salud general y el desarrollo de las personas desde el nacimiento hasta la edad adulta, así como en exámenes especializados como los de la postura y la marcha.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200" b="0" i="1" dirty="0">
                <a:solidFill>
                  <a:schemeClr val="accent2">
                    <a:lumMod val="75000"/>
                  </a:schemeClr>
                </a:solidFill>
              </a:rPr>
              <a:t>El desarrollo dinámico de los biosensores, la tecnología electrónica y la informática ha hecho posible un importante progreso en los sistemas de medición que apoyan al enfoque clásico y permiten monitorizar estos parámetros también en el hogar y en campo.</a:t>
            </a:r>
            <a:endParaRPr lang="en-US" sz="2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40887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4124640-5766-4C8A-8808-F8B1F6FD4EB1}"/>
              </a:ext>
            </a:extLst>
          </p:cNvPr>
          <p:cNvSpPr/>
          <p:nvPr/>
        </p:nvSpPr>
        <p:spPr>
          <a:xfrm>
            <a:off x="2286000" y="4941168"/>
            <a:ext cx="4572000" cy="74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Campos de aplicación de los parámetros antropológicos y morfométricos</a:t>
            </a:r>
          </a:p>
          <a:p>
            <a:pPr algn="ctr">
              <a:spcAft>
                <a:spcPts val="400"/>
              </a:spcAft>
              <a:defRPr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Las investigaciones y los exámenes antropológicos se utilizan para prevenir enfermedades, trastornos del desarrollo y mejorar la salud de las personas, especialmente niños y adolescentes.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400"/>
              </a:spcAft>
              <a:defRPr/>
            </a:pPr>
            <a:endParaRPr lang="en-GB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400"/>
              </a:spcAft>
              <a:defRPr/>
            </a:pPr>
            <a:endParaRPr lang="en-GB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92365" y="2492896"/>
            <a:ext cx="57244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El seguimiento sistemático del crecimiento permite la detección temprana de anomalías y contrarresta problemas de salud permanentes.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Determinación de las dimensiones correctas para la edad y el sexo. Las proporciones corporales que garantizan la buena salud y el bienestar motivan a cambiar los hábitos de alimentación y el estilo de vida.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La realización sistemática de análisis profesionales de la estructura corporal y el estado nutricional permite controlar los efectos de la terapia de adelgazamiento o aumento de peso.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Jak wprowadzić do diety dobre nawyki żywieniowe? – pinesska.pl">
            <a:extLst>
              <a:ext uri="{FF2B5EF4-FFF2-40B4-BE49-F238E27FC236}">
                <a16:creationId xmlns:a16="http://schemas.microsoft.com/office/drawing/2014/main" id="{10191673-FE1A-4371-A61B-7E38062C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9977"/>
            <a:ext cx="3080502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537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-108520" y="692696"/>
            <a:ext cx="92525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Seguimiento de parámetros antropológicos para la prevención y terapia de la obesidad en niños y jóvenes </a:t>
            </a:r>
            <a:r>
              <a:rPr lang="es-ES" sz="2200" b="0" i="1" dirty="0">
                <a:solidFill>
                  <a:schemeClr val="accent2">
                    <a:lumMod val="75000"/>
                  </a:schemeClr>
                </a:solidFill>
              </a:rPr>
              <a:t>Recomendaciones y buenas prácticas para la correcta medición del crecimiento y el peso</a:t>
            </a:r>
            <a:endParaRPr lang="en-GB" sz="2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8806" y="213465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Realizar las pruebas a la misma hora del día, preferentemente por la mañana, ya que a lo largo del día se producen fluctuaciones en la altura y otras dimensiones.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Realizar las pruebas de la misma manera y por la misma persona asegura la repetibilidad y fiabilidad de las mediciones.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Verificar los instrumentos, que los elementos individuales funcionen bien: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Comprobar que la cinta no esté estirada (comparándola con la escala graduada del antropómetro).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La báscula debe tararse y colocarse en posición vertical antes de empezar la prueba.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Si hay que ayudar a otra persona a realizar la prueba con bebés y niños pequeños: sostener al niño, registrar y controlar los resultados.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Condiciones de higiene adecuadas (pausas entre mediciones, sala iluminada, ventilada, instrumentos desinfectados).</a:t>
            </a:r>
          </a:p>
        </p:txBody>
      </p:sp>
    </p:spTree>
    <p:extLst>
      <p:ext uri="{BB962C8B-B14F-4D97-AF65-F5344CB8AC3E}">
        <p14:creationId xmlns:p14="http://schemas.microsoft.com/office/powerpoint/2010/main" val="386227527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Aplicaciones del método de impedancia bioeléctrica para el diagnóstico y el tratamiento de la obesidad en niños y adultos</a:t>
            </a:r>
            <a:endParaRPr lang="en-GB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51429" y="1988840"/>
            <a:ext cx="88411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La medición se realiza mediante analizadores de la composición corporal especializados (</a:t>
            </a:r>
            <a:r>
              <a:rPr lang="es-ES" sz="1900" b="0" dirty="0" err="1">
                <a:solidFill>
                  <a:schemeClr val="accent2">
                    <a:lumMod val="75000"/>
                  </a:schemeClr>
                </a:solidFill>
              </a:rPr>
              <a:t>Maltron</a:t>
            </a: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sz="1900" b="0" dirty="0" err="1">
                <a:solidFill>
                  <a:schemeClr val="accent2">
                    <a:lumMod val="75000"/>
                  </a:schemeClr>
                </a:solidFill>
              </a:rPr>
              <a:t>Tanita</a:t>
            </a: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 u otros modelos) con diferente número de electrodos, diferente configuración y distinta frecuencia de corriente eléctrica con muy bajo valor de amplitud.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Analizando la impedancia bioeléctrica es posible determinar: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El contenido de masa grasa (%), [kg]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El contenido de masa de tejido sin grasa, incluidos los músculos y el agua (%), [kg]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La tasa metabólica basal (TMB)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El índice IMC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La disponibilidad y sencillez de este método hace que sea muy utilizado en el diagnóstico y tratamiento de la obesidad en niños y adultos.</a:t>
            </a:r>
          </a:p>
        </p:txBody>
      </p:sp>
    </p:spTree>
    <p:extLst>
      <p:ext uri="{BB962C8B-B14F-4D97-AF65-F5344CB8AC3E}">
        <p14:creationId xmlns:p14="http://schemas.microsoft.com/office/powerpoint/2010/main" val="1818692823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5F69BF-74C1-4C9D-9E25-93BA903EB3D1}"/>
              </a:ext>
            </a:extLst>
          </p:cNvPr>
          <p:cNvSpPr txBox="1"/>
          <p:nvPr/>
        </p:nvSpPr>
        <p:spPr>
          <a:xfrm>
            <a:off x="0" y="2544683"/>
            <a:ext cx="53640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rgbClr val="002060"/>
                </a:solidFill>
              </a:rPr>
              <a:t>En el caso de dispositivos de cuatro electrodos (por ejemplo, tipo </a:t>
            </a:r>
            <a:r>
              <a:rPr lang="es-ES" sz="1800" b="0" dirty="0" err="1">
                <a:solidFill>
                  <a:srgbClr val="002060"/>
                </a:solidFill>
              </a:rPr>
              <a:t>Maltron</a:t>
            </a:r>
            <a:r>
              <a:rPr lang="es-ES" sz="1800" b="0" dirty="0">
                <a:solidFill>
                  <a:srgbClr val="002060"/>
                </a:solidFill>
              </a:rPr>
              <a:t>) hay que limpiar la piel con alcohol antes de colocar los electrodos y retirar las impurezas.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</a:p>
          <a:p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rgbClr val="002060"/>
                </a:solidFill>
              </a:rPr>
              <a:t>Para garantizar una conductividad eléctrica adecuada, los electrodos deben colocarse correctamente (normalmente en la línea central dorsal de las manos y los pies).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rgbClr val="002060"/>
                </a:solidFill>
              </a:rPr>
              <a:t>El paciente debe tumbarse (unos 5-10 minutos antes de la medición) con las extremidades relajadas.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243C10-0FF4-4144-BC7C-402A7BEE9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69"/>
          <a:stretch/>
        </p:blipFill>
        <p:spPr>
          <a:xfrm>
            <a:off x="5364088" y="2559874"/>
            <a:ext cx="3657600" cy="346141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5F179BC-C7BE-4F05-9096-6263E2E2A75F}"/>
              </a:ext>
            </a:extLst>
          </p:cNvPr>
          <p:cNvSpPr/>
          <p:nvPr/>
        </p:nvSpPr>
        <p:spPr>
          <a:xfrm>
            <a:off x="0" y="692696"/>
            <a:ext cx="9144000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Aplicaciones del método de impedancia bioeléctrica para el diagnóstico y el tratamiento de la obesidad en niños y adultos</a:t>
            </a:r>
          </a:p>
          <a:p>
            <a:pPr algn="ctr">
              <a:spcAft>
                <a:spcPts val="400"/>
              </a:spcAft>
              <a:defRPr/>
            </a:pPr>
            <a:r>
              <a:rPr lang="es-ES" sz="2200" b="0" i="1" dirty="0">
                <a:solidFill>
                  <a:schemeClr val="accent2">
                    <a:lumMod val="75000"/>
                  </a:schemeClr>
                </a:solidFill>
              </a:rPr>
              <a:t>recomendaciones, buenas prácticas de medición</a:t>
            </a:r>
            <a:endParaRPr lang="pl-PL" sz="2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80C9912-2E0F-438E-B8B6-306680FA47AF}"/>
              </a:ext>
            </a:extLst>
          </p:cNvPr>
          <p:cNvSpPr txBox="1"/>
          <p:nvPr/>
        </p:nvSpPr>
        <p:spPr>
          <a:xfrm>
            <a:off x="122312" y="1851988"/>
            <a:ext cx="8899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2060"/>
                </a:solidFill>
              </a:rPr>
              <a:t>La fiabilidad y repetibilidad de los resultados de las pruebas requiere seguir una metodología para medir la composición corporal</a:t>
            </a:r>
            <a:endParaRPr lang="en-GB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7413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Campos de aplicación de los parámetros antropológicos y morfométricos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</a:rPr>
              <a:t>Estándares de evaluación unificad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n-GB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6DD9416B-DFD7-4EBB-A7AA-48F8692E0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70224"/>
              </p:ext>
            </p:extLst>
          </p:nvPr>
        </p:nvGraphicFramePr>
        <p:xfrm>
          <a:off x="395536" y="2080593"/>
          <a:ext cx="4176464" cy="33123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4039257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967949886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IMC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kg/</a:t>
                      </a:r>
                      <a:r>
                        <a:rPr lang="es-ES" b="1" dirty="0"/>
                        <a:t>m</a:t>
                      </a:r>
                      <a:r>
                        <a:rPr lang="es-ES" b="1" baseline="30000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1649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es-ES" sz="1700" noProof="0" dirty="0"/>
                        <a:t>Peso 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≤</a:t>
                      </a:r>
                      <a:r>
                        <a:rPr lang="en-GB" dirty="0"/>
                        <a:t>18,5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3332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es-ES" sz="1700" noProof="0"/>
                        <a:t>Peso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18,6 – 24,9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6548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es-ES" sz="1700" noProof="0"/>
                        <a:t>Sobrepeso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25,0 – 29,0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897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es-ES" sz="1700" noProof="0"/>
                        <a:t>Obesidad clase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30,0 – 34,90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07269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noProof="0" dirty="0"/>
                        <a:t>Obesidad clase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35,0 – 39,9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8643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noProof="0" dirty="0"/>
                        <a:t>Obesidad clase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≥</a:t>
                      </a:r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0013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7C08EC9-6E29-41BB-8A2B-DC4216FCC0EE}"/>
              </a:ext>
            </a:extLst>
          </p:cNvPr>
          <p:cNvSpPr txBox="1"/>
          <p:nvPr/>
        </p:nvSpPr>
        <p:spPr>
          <a:xfrm>
            <a:off x="5378758" y="5239069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>
                <a:solidFill>
                  <a:schemeClr val="tx1"/>
                </a:solidFill>
              </a:rPr>
              <a:t>Sistema Edmonton de clasificación de la obesidad (EOSS)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53DD23-1BA6-45C3-B909-E513F4E53B43}"/>
              </a:ext>
            </a:extLst>
          </p:cNvPr>
          <p:cNvSpPr txBox="1"/>
          <p:nvPr/>
        </p:nvSpPr>
        <p:spPr>
          <a:xfrm>
            <a:off x="2651923" y="1628800"/>
            <a:ext cx="35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>
                <a:solidFill>
                  <a:srgbClr val="D16D09"/>
                </a:solidFill>
              </a:rPr>
              <a:t>       Valoración (adultos)</a:t>
            </a:r>
            <a:r>
              <a:rPr lang="en-GB" b="0" dirty="0"/>
              <a:t>)</a:t>
            </a:r>
          </a:p>
        </p:txBody>
      </p:sp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ABFABDE-D371-4F1D-882B-42FBB92B2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9" y="2012083"/>
            <a:ext cx="4142857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96999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FBF8B53-C470-45AE-BFB4-0C85AEF8A447}"/>
              </a:ext>
            </a:extLst>
          </p:cNvPr>
          <p:cNvSpPr/>
          <p:nvPr/>
        </p:nvSpPr>
        <p:spPr>
          <a:xfrm>
            <a:off x="-14444" y="836712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Campos de aplicación de los parámetros antropológicos y morfométricos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</a:rPr>
              <a:t>Estándares de evaluación unificad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n-GB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C9BEE94-AE66-4346-8704-641C28A66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4" y="1700808"/>
            <a:ext cx="8820472" cy="4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6313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F58D64-2571-442F-A683-5A689CDE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952019"/>
            <a:ext cx="5076056" cy="4153090"/>
          </a:xfrm>
          <a:prstGeom prst="rect">
            <a:avLst/>
          </a:prstGeom>
        </p:spPr>
      </p:pic>
      <p:sp>
        <p:nvSpPr>
          <p:cNvPr id="6" name="Prostokąt 3">
            <a:extLst>
              <a:ext uri="{FF2B5EF4-FFF2-40B4-BE49-F238E27FC236}">
                <a16:creationId xmlns:a16="http://schemas.microsoft.com/office/drawing/2014/main" id="{1ED1D86A-91C5-4C7F-B723-CA3D8C018141}"/>
              </a:ext>
            </a:extLst>
          </p:cNvPr>
          <p:cNvSpPr/>
          <p:nvPr/>
        </p:nvSpPr>
        <p:spPr>
          <a:xfrm>
            <a:off x="123705" y="1688515"/>
            <a:ext cx="395080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NO se deben USAR los rangos de referencia del IMC de adultos para los niños.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Los rangos de referencia de los niños varían constantemente según la edad, el sexo y el “estirón” de crecimiento en la pubertad.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El percentil del IMC tiene en cuenta esta variación y permite la comparación entre diferentes edades.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900" b="0" dirty="0">
                <a:solidFill>
                  <a:schemeClr val="accent2">
                    <a:lumMod val="75000"/>
                  </a:schemeClr>
                </a:solidFill>
              </a:rPr>
              <a:t>La unidad tipificada utiliza la desviación típica de la media.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C637287-7359-43FE-9FE6-C6BD9DF55DC5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Campos de aplicación de los parámetros antropológicos y morfométricos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</a:rPr>
              <a:t>Estándares de evaluación unificad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n-GB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32113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0D41FD-B3F7-48FC-BB56-7E723B1A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00" y="1844823"/>
            <a:ext cx="5687473" cy="432511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EF512EB-B096-401E-9569-103044D63BE3}"/>
              </a:ext>
            </a:extLst>
          </p:cNvPr>
          <p:cNvSpPr/>
          <p:nvPr/>
        </p:nvSpPr>
        <p:spPr>
          <a:xfrm>
            <a:off x="0" y="692696"/>
            <a:ext cx="9144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Campos de aplicación de los parámetros antropológicos y morfométricos</a:t>
            </a:r>
          </a:p>
          <a:p>
            <a:pPr algn="ctr">
              <a:spcAft>
                <a:spcPts val="400"/>
              </a:spcAft>
              <a:defRPr/>
            </a:pP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</a:rPr>
              <a:t>Estándares de evaluación unificad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n-GB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74601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40825</TotalTime>
  <Pages>0</Pages>
  <Words>1435</Words>
  <Characters>0</Characters>
  <Application>Microsoft Office PowerPoint</Application>
  <PresentationFormat>Presentación en pantalla (4:3)</PresentationFormat>
  <Lines>0</Lines>
  <Paragraphs>111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Bold</vt:lpstr>
      <vt:lpstr>Bradley Hand ITC</vt:lpstr>
      <vt:lpstr>Calibri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Cristina Herrero Ligero</cp:lastModifiedBy>
  <cp:revision>1072</cp:revision>
  <cp:lastPrinted>2011-07-18T19:05:36Z</cp:lastPrinted>
  <dcterms:created xsi:type="dcterms:W3CDTF">2010-06-23T19:02:16Z</dcterms:created>
  <dcterms:modified xsi:type="dcterms:W3CDTF">2021-07-05T10:38:01Z</dcterms:modified>
</cp:coreProperties>
</file>