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heme/themeOverride1.xml" ContentType="application/vnd.openxmlformats-officedocument.themeOverride+xml"/>
  <Override PartName="/ppt/notesSlides/notesSlide82.xml" ContentType="application/vnd.openxmlformats-officedocument.presentationml.notesSlide+xml"/>
  <Override PartName="/ppt/theme/themeOverride2.xml" ContentType="application/vnd.openxmlformats-officedocument.themeOverr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93"/>
  </p:notesMasterIdLst>
  <p:handoutMasterIdLst>
    <p:handoutMasterId r:id="rId94"/>
  </p:handoutMasterIdLst>
  <p:sldIdLst>
    <p:sldId id="627" r:id="rId4"/>
    <p:sldId id="635" r:id="rId5"/>
    <p:sldId id="751" r:id="rId6"/>
    <p:sldId id="692" r:id="rId7"/>
    <p:sldId id="691" r:id="rId8"/>
    <p:sldId id="622" r:id="rId9"/>
    <p:sldId id="636" r:id="rId10"/>
    <p:sldId id="637" r:id="rId11"/>
    <p:sldId id="740" r:id="rId12"/>
    <p:sldId id="699" r:id="rId13"/>
    <p:sldId id="639" r:id="rId14"/>
    <p:sldId id="638" r:id="rId15"/>
    <p:sldId id="749" r:id="rId16"/>
    <p:sldId id="700" r:id="rId17"/>
    <p:sldId id="646" r:id="rId18"/>
    <p:sldId id="650" r:id="rId19"/>
    <p:sldId id="651" r:id="rId20"/>
    <p:sldId id="647" r:id="rId21"/>
    <p:sldId id="750" r:id="rId22"/>
    <p:sldId id="652" r:id="rId23"/>
    <p:sldId id="704" r:id="rId24"/>
    <p:sldId id="703" r:id="rId25"/>
    <p:sldId id="741" r:id="rId26"/>
    <p:sldId id="645" r:id="rId27"/>
    <p:sldId id="742" r:id="rId28"/>
    <p:sldId id="653" r:id="rId29"/>
    <p:sldId id="654" r:id="rId30"/>
    <p:sldId id="655" r:id="rId31"/>
    <p:sldId id="656" r:id="rId32"/>
    <p:sldId id="658" r:id="rId33"/>
    <p:sldId id="659" r:id="rId34"/>
    <p:sldId id="709" r:id="rId35"/>
    <p:sldId id="660" r:id="rId36"/>
    <p:sldId id="661" r:id="rId37"/>
    <p:sldId id="662" r:id="rId38"/>
    <p:sldId id="663" r:id="rId39"/>
    <p:sldId id="664" r:id="rId40"/>
    <p:sldId id="711" r:id="rId41"/>
    <p:sldId id="746" r:id="rId42"/>
    <p:sldId id="668" r:id="rId43"/>
    <p:sldId id="747" r:id="rId44"/>
    <p:sldId id="748" r:id="rId45"/>
    <p:sldId id="743" r:id="rId46"/>
    <p:sldId id="744" r:id="rId47"/>
    <p:sldId id="671" r:id="rId48"/>
    <p:sldId id="745" r:id="rId49"/>
    <p:sldId id="665" r:id="rId50"/>
    <p:sldId id="712" r:id="rId51"/>
    <p:sldId id="713" r:id="rId52"/>
    <p:sldId id="674" r:id="rId53"/>
    <p:sldId id="673" r:id="rId54"/>
    <p:sldId id="667" r:id="rId55"/>
    <p:sldId id="689" r:id="rId56"/>
    <p:sldId id="715" r:id="rId57"/>
    <p:sldId id="716" r:id="rId58"/>
    <p:sldId id="717" r:id="rId59"/>
    <p:sldId id="649" r:id="rId60"/>
    <p:sldId id="718" r:id="rId61"/>
    <p:sldId id="719" r:id="rId62"/>
    <p:sldId id="720" r:id="rId63"/>
    <p:sldId id="721" r:id="rId64"/>
    <p:sldId id="686" r:id="rId65"/>
    <p:sldId id="688" r:id="rId66"/>
    <p:sldId id="687" r:id="rId67"/>
    <p:sldId id="722" r:id="rId68"/>
    <p:sldId id="675" r:id="rId69"/>
    <p:sldId id="676" r:id="rId70"/>
    <p:sldId id="690" r:id="rId71"/>
    <p:sldId id="723" r:id="rId72"/>
    <p:sldId id="725" r:id="rId73"/>
    <p:sldId id="677" r:id="rId74"/>
    <p:sldId id="678" r:id="rId75"/>
    <p:sldId id="726" r:id="rId76"/>
    <p:sldId id="727" r:id="rId77"/>
    <p:sldId id="680" r:id="rId78"/>
    <p:sldId id="681" r:id="rId79"/>
    <p:sldId id="682" r:id="rId80"/>
    <p:sldId id="730" r:id="rId81"/>
    <p:sldId id="729" r:id="rId82"/>
    <p:sldId id="732" r:id="rId83"/>
    <p:sldId id="731" r:id="rId84"/>
    <p:sldId id="733" r:id="rId85"/>
    <p:sldId id="734" r:id="rId86"/>
    <p:sldId id="735" r:id="rId87"/>
    <p:sldId id="736" r:id="rId88"/>
    <p:sldId id="737" r:id="rId89"/>
    <p:sldId id="738" r:id="rId90"/>
    <p:sldId id="739" r:id="rId91"/>
    <p:sldId id="626" r:id="rId92"/>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2673"/>
    <a:srgbClr val="0404E6"/>
    <a:srgbClr val="F26200"/>
    <a:srgbClr val="FF6600"/>
    <a:srgbClr val="D16D09"/>
    <a:srgbClr val="D15509"/>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16" autoAdjust="0"/>
    <p:restoredTop sz="83859" autoAdjust="0"/>
  </p:normalViewPr>
  <p:slideViewPr>
    <p:cSldViewPr>
      <p:cViewPr varScale="1">
        <p:scale>
          <a:sx n="54" d="100"/>
          <a:sy n="54" d="100"/>
        </p:scale>
        <p:origin x="1392"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commentAuthors" Target="commentAuthor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 userId="f14498922d9a8d69" providerId="LiveId" clId="{DF578A95-451C-4AE2-AB33-3FE619C13EF0}"/>
    <pc:docChg chg="undo custSel addSld delSld modSld sldOrd">
      <pc:chgData name="J J" userId="f14498922d9a8d69" providerId="LiveId" clId="{DF578A95-451C-4AE2-AB33-3FE619C13EF0}" dt="2020-02-29T18:43:22.045" v="1210"/>
      <pc:docMkLst>
        <pc:docMk/>
      </pc:docMkLst>
      <pc:sldChg chg="addSp delSp modSp">
        <pc:chgData name="J J" userId="f14498922d9a8d69" providerId="LiveId" clId="{DF578A95-451C-4AE2-AB33-3FE619C13EF0}" dt="2020-02-29T11:16:13.170" v="75" actId="20577"/>
        <pc:sldMkLst>
          <pc:docMk/>
          <pc:sldMk cId="808187316" sldId="645"/>
        </pc:sldMkLst>
        <pc:spChg chg="mod">
          <ac:chgData name="J J" userId="f14498922d9a8d69" providerId="LiveId" clId="{DF578A95-451C-4AE2-AB33-3FE619C13EF0}" dt="2020-02-29T11:15:09.313" v="42" actId="20577"/>
          <ac:spMkLst>
            <pc:docMk/>
            <pc:sldMk cId="808187316" sldId="645"/>
            <ac:spMk id="2" creationId="{D74FF5D6-0291-493F-90B4-179D1CCCE3C1}"/>
          </ac:spMkLst>
        </pc:spChg>
        <pc:spChg chg="del mod">
          <ac:chgData name="J J" userId="f14498922d9a8d69" providerId="LiveId" clId="{DF578A95-451C-4AE2-AB33-3FE619C13EF0}" dt="2020-02-29T11:10:35.949" v="19" actId="478"/>
          <ac:spMkLst>
            <pc:docMk/>
            <pc:sldMk cId="808187316" sldId="645"/>
            <ac:spMk id="3" creationId="{00000000-0000-0000-0000-000000000000}"/>
          </ac:spMkLst>
        </pc:spChg>
        <pc:spChg chg="add del">
          <ac:chgData name="J J" userId="f14498922d9a8d69" providerId="LiveId" clId="{DF578A95-451C-4AE2-AB33-3FE619C13EF0}" dt="2020-02-29T11:09:20.359" v="5"/>
          <ac:spMkLst>
            <pc:docMk/>
            <pc:sldMk cId="808187316" sldId="645"/>
            <ac:spMk id="4" creationId="{C7470FD9-9334-46EE-B000-1C34BF683F1A}"/>
          </ac:spMkLst>
        </pc:spChg>
        <pc:spChg chg="add mod">
          <ac:chgData name="J J" userId="f14498922d9a8d69" providerId="LiveId" clId="{DF578A95-451C-4AE2-AB33-3FE619C13EF0}" dt="2020-02-29T11:16:13.170" v="75" actId="20577"/>
          <ac:spMkLst>
            <pc:docMk/>
            <pc:sldMk cId="808187316" sldId="645"/>
            <ac:spMk id="5" creationId="{69543DB4-B526-440B-A18D-F794F435C719}"/>
          </ac:spMkLst>
        </pc:spChg>
      </pc:sldChg>
      <pc:sldChg chg="modNotesTx">
        <pc:chgData name="J J" userId="f14498922d9a8d69" providerId="LiveId" clId="{DF578A95-451C-4AE2-AB33-3FE619C13EF0}" dt="2020-02-29T10:52:54.179" v="0" actId="6549"/>
        <pc:sldMkLst>
          <pc:docMk/>
          <pc:sldMk cId="15696117" sldId="646"/>
        </pc:sldMkLst>
      </pc:sldChg>
      <pc:sldChg chg="modNotesTx">
        <pc:chgData name="J J" userId="f14498922d9a8d69" providerId="LiveId" clId="{DF578A95-451C-4AE2-AB33-3FE619C13EF0}" dt="2020-02-29T10:53:10.674" v="3" actId="6549"/>
        <pc:sldMkLst>
          <pc:docMk/>
          <pc:sldMk cId="4136914784" sldId="647"/>
        </pc:sldMkLst>
      </pc:sldChg>
      <pc:sldChg chg="addSp delSp modSp modNotesTx">
        <pc:chgData name="J J" userId="f14498922d9a8d69" providerId="LiveId" clId="{DF578A95-451C-4AE2-AB33-3FE619C13EF0}" dt="2020-02-29T18:04:26.608" v="831" actId="1036"/>
        <pc:sldMkLst>
          <pc:docMk/>
          <pc:sldMk cId="661146966" sldId="649"/>
        </pc:sldMkLst>
        <pc:spChg chg="del">
          <ac:chgData name="J J" userId="f14498922d9a8d69" providerId="LiveId" clId="{DF578A95-451C-4AE2-AB33-3FE619C13EF0}" dt="2020-02-29T17:39:57.953" v="745" actId="478"/>
          <ac:spMkLst>
            <pc:docMk/>
            <pc:sldMk cId="661146966" sldId="649"/>
            <ac:spMk id="9" creationId="{0E30C75A-0023-4FCB-8058-2E8B07305177}"/>
          </ac:spMkLst>
        </pc:spChg>
        <pc:spChg chg="add">
          <ac:chgData name="J J" userId="f14498922d9a8d69" providerId="LiveId" clId="{DF578A95-451C-4AE2-AB33-3FE619C13EF0}" dt="2020-02-29T17:39:58.655" v="746"/>
          <ac:spMkLst>
            <pc:docMk/>
            <pc:sldMk cId="661146966" sldId="649"/>
            <ac:spMk id="10" creationId="{1C7FD203-5B51-4B1D-952A-D10BCFE5724B}"/>
          </ac:spMkLst>
        </pc:spChg>
        <pc:picChg chg="del">
          <ac:chgData name="J J" userId="f14498922d9a8d69" providerId="LiveId" clId="{DF578A95-451C-4AE2-AB33-3FE619C13EF0}" dt="2020-02-29T18:04:13.032" v="823" actId="478"/>
          <ac:picMkLst>
            <pc:docMk/>
            <pc:sldMk cId="661146966" sldId="649"/>
            <ac:picMk id="11" creationId="{3084193F-6565-4674-B044-C887C6FC6AC4}"/>
          </ac:picMkLst>
        </pc:picChg>
        <pc:picChg chg="add mod">
          <ac:chgData name="J J" userId="f14498922d9a8d69" providerId="LiveId" clId="{DF578A95-451C-4AE2-AB33-3FE619C13EF0}" dt="2020-02-29T18:04:26.608" v="831" actId="1036"/>
          <ac:picMkLst>
            <pc:docMk/>
            <pc:sldMk cId="661146966" sldId="649"/>
            <ac:picMk id="12" creationId="{F4235AC7-5088-4FCF-9DB2-1011B7D85BC2}"/>
          </ac:picMkLst>
        </pc:picChg>
      </pc:sldChg>
      <pc:sldChg chg="modNotesTx">
        <pc:chgData name="J J" userId="f14498922d9a8d69" providerId="LiveId" clId="{DF578A95-451C-4AE2-AB33-3FE619C13EF0}" dt="2020-02-29T10:53:01.280" v="1" actId="6549"/>
        <pc:sldMkLst>
          <pc:docMk/>
          <pc:sldMk cId="842605007" sldId="650"/>
        </pc:sldMkLst>
      </pc:sldChg>
      <pc:sldChg chg="modNotesTx">
        <pc:chgData name="J J" userId="f14498922d9a8d69" providerId="LiveId" clId="{DF578A95-451C-4AE2-AB33-3FE619C13EF0}" dt="2020-02-29T10:53:05.493" v="2" actId="6549"/>
        <pc:sldMkLst>
          <pc:docMk/>
          <pc:sldMk cId="4141165757" sldId="651"/>
        </pc:sldMkLst>
      </pc:sldChg>
      <pc:sldChg chg="delSp modSp">
        <pc:chgData name="J J" userId="f14498922d9a8d69" providerId="LiveId" clId="{DF578A95-451C-4AE2-AB33-3FE619C13EF0}" dt="2020-02-29T11:17:14.838" v="81" actId="1076"/>
        <pc:sldMkLst>
          <pc:docMk/>
          <pc:sldMk cId="796854688" sldId="653"/>
        </pc:sldMkLst>
        <pc:spChg chg="del">
          <ac:chgData name="J J" userId="f14498922d9a8d69" providerId="LiveId" clId="{DF578A95-451C-4AE2-AB33-3FE619C13EF0}" dt="2020-02-29T11:17:12.305" v="80" actId="478"/>
          <ac:spMkLst>
            <pc:docMk/>
            <pc:sldMk cId="796854688" sldId="653"/>
            <ac:spMk id="8" creationId="{B313229B-99AB-4B20-AE5F-00E85BE20EFF}"/>
          </ac:spMkLst>
        </pc:spChg>
        <pc:spChg chg="mod">
          <ac:chgData name="J J" userId="f14498922d9a8d69" providerId="LiveId" clId="{DF578A95-451C-4AE2-AB33-3FE619C13EF0}" dt="2020-02-29T11:16:47.261" v="79" actId="6549"/>
          <ac:spMkLst>
            <pc:docMk/>
            <pc:sldMk cId="796854688" sldId="653"/>
            <ac:spMk id="10" creationId="{F268ADAF-5B3D-4098-A2FA-CD1CC8067A7B}"/>
          </ac:spMkLst>
        </pc:spChg>
        <pc:picChg chg="mod">
          <ac:chgData name="J J" userId="f14498922d9a8d69" providerId="LiveId" clId="{DF578A95-451C-4AE2-AB33-3FE619C13EF0}" dt="2020-02-29T11:17:14.838" v="81" actId="1076"/>
          <ac:picMkLst>
            <pc:docMk/>
            <pc:sldMk cId="796854688" sldId="653"/>
            <ac:picMk id="9" creationId="{0160FD79-C87B-49FE-AFB1-B18088E6D4F0}"/>
          </ac:picMkLst>
        </pc:picChg>
      </pc:sldChg>
      <pc:sldChg chg="delSp modSp">
        <pc:chgData name="J J" userId="f14498922d9a8d69" providerId="LiveId" clId="{DF578A95-451C-4AE2-AB33-3FE619C13EF0}" dt="2020-02-29T11:17:52.109" v="87" actId="1076"/>
        <pc:sldMkLst>
          <pc:docMk/>
          <pc:sldMk cId="336328076" sldId="654"/>
        </pc:sldMkLst>
        <pc:spChg chg="del">
          <ac:chgData name="J J" userId="f14498922d9a8d69" providerId="LiveId" clId="{DF578A95-451C-4AE2-AB33-3FE619C13EF0}" dt="2020-02-29T11:17:46.701" v="86" actId="478"/>
          <ac:spMkLst>
            <pc:docMk/>
            <pc:sldMk cId="336328076" sldId="654"/>
            <ac:spMk id="2" creationId="{397901EF-74B2-4BC5-92CA-0288BC2B2FCD}"/>
          </ac:spMkLst>
        </pc:spChg>
        <pc:spChg chg="mod">
          <ac:chgData name="J J" userId="f14498922d9a8d69" providerId="LiveId" clId="{DF578A95-451C-4AE2-AB33-3FE619C13EF0}" dt="2020-02-29T11:17:43.501" v="85" actId="6549"/>
          <ac:spMkLst>
            <pc:docMk/>
            <pc:sldMk cId="336328076" sldId="654"/>
            <ac:spMk id="10" creationId="{1436A5BA-CD1E-4E93-A44D-A6EBC3B254F3}"/>
          </ac:spMkLst>
        </pc:spChg>
        <pc:picChg chg="mod">
          <ac:chgData name="J J" userId="f14498922d9a8d69" providerId="LiveId" clId="{DF578A95-451C-4AE2-AB33-3FE619C13EF0}" dt="2020-02-29T11:17:52.109" v="87" actId="1076"/>
          <ac:picMkLst>
            <pc:docMk/>
            <pc:sldMk cId="336328076" sldId="654"/>
            <ac:picMk id="9" creationId="{4EFD3CB4-E47A-4CFA-A6A1-FD4928B2C64C}"/>
          </ac:picMkLst>
        </pc:picChg>
      </pc:sldChg>
      <pc:sldChg chg="delSp modSp">
        <pc:chgData name="J J" userId="f14498922d9a8d69" providerId="LiveId" clId="{DF578A95-451C-4AE2-AB33-3FE619C13EF0}" dt="2020-02-29T17:04:20.426" v="93" actId="1076"/>
        <pc:sldMkLst>
          <pc:docMk/>
          <pc:sldMk cId="4112166683" sldId="655"/>
        </pc:sldMkLst>
        <pc:spChg chg="del">
          <ac:chgData name="J J" userId="f14498922d9a8d69" providerId="LiveId" clId="{DF578A95-451C-4AE2-AB33-3FE619C13EF0}" dt="2020-02-29T17:04:17.984" v="92" actId="478"/>
          <ac:spMkLst>
            <pc:docMk/>
            <pc:sldMk cId="4112166683" sldId="655"/>
            <ac:spMk id="2" creationId="{99CCC3FC-02F1-4A77-80BC-F9A8AEE5DA3C}"/>
          </ac:spMkLst>
        </pc:spChg>
        <pc:spChg chg="mod">
          <ac:chgData name="J J" userId="f14498922d9a8d69" providerId="LiveId" clId="{DF578A95-451C-4AE2-AB33-3FE619C13EF0}" dt="2020-02-29T17:04:15.657" v="91" actId="6549"/>
          <ac:spMkLst>
            <pc:docMk/>
            <pc:sldMk cId="4112166683" sldId="655"/>
            <ac:spMk id="10" creationId="{A8679B2D-A380-4D30-92B0-F85CC5737267}"/>
          </ac:spMkLst>
        </pc:spChg>
        <pc:picChg chg="mod">
          <ac:chgData name="J J" userId="f14498922d9a8d69" providerId="LiveId" clId="{DF578A95-451C-4AE2-AB33-3FE619C13EF0}" dt="2020-02-29T17:04:20.426" v="93" actId="1076"/>
          <ac:picMkLst>
            <pc:docMk/>
            <pc:sldMk cId="4112166683" sldId="655"/>
            <ac:picMk id="9" creationId="{8D975801-2F18-449A-B7DD-3E32717C6F52}"/>
          </ac:picMkLst>
        </pc:picChg>
      </pc:sldChg>
      <pc:sldChg chg="delSp modSp">
        <pc:chgData name="J J" userId="f14498922d9a8d69" providerId="LiveId" clId="{DF578A95-451C-4AE2-AB33-3FE619C13EF0}" dt="2020-02-29T17:04:59.348" v="99" actId="1076"/>
        <pc:sldMkLst>
          <pc:docMk/>
          <pc:sldMk cId="1960121058" sldId="656"/>
        </pc:sldMkLst>
        <pc:spChg chg="del">
          <ac:chgData name="J J" userId="f14498922d9a8d69" providerId="LiveId" clId="{DF578A95-451C-4AE2-AB33-3FE619C13EF0}" dt="2020-02-29T17:04:56.912" v="98" actId="478"/>
          <ac:spMkLst>
            <pc:docMk/>
            <pc:sldMk cId="1960121058" sldId="656"/>
            <ac:spMk id="2" creationId="{833FCFA7-65EA-4914-950E-293955597C13}"/>
          </ac:spMkLst>
        </pc:spChg>
        <pc:spChg chg="mod">
          <ac:chgData name="J J" userId="f14498922d9a8d69" providerId="LiveId" clId="{DF578A95-451C-4AE2-AB33-3FE619C13EF0}" dt="2020-02-29T17:04:52.781" v="97" actId="6549"/>
          <ac:spMkLst>
            <pc:docMk/>
            <pc:sldMk cId="1960121058" sldId="656"/>
            <ac:spMk id="10" creationId="{BE2325FC-D392-4FA7-83EE-690CE57B476F}"/>
          </ac:spMkLst>
        </pc:spChg>
        <pc:picChg chg="mod">
          <ac:chgData name="J J" userId="f14498922d9a8d69" providerId="LiveId" clId="{DF578A95-451C-4AE2-AB33-3FE619C13EF0}" dt="2020-02-29T17:04:59.348" v="99" actId="1076"/>
          <ac:picMkLst>
            <pc:docMk/>
            <pc:sldMk cId="1960121058" sldId="656"/>
            <ac:picMk id="9" creationId="{2959C390-9EF4-462B-AE07-068D648D82E8}"/>
          </ac:picMkLst>
        </pc:picChg>
      </pc:sldChg>
      <pc:sldChg chg="delSp modSp">
        <pc:chgData name="J J" userId="f14498922d9a8d69" providerId="LiveId" clId="{DF578A95-451C-4AE2-AB33-3FE619C13EF0}" dt="2020-02-29T17:05:48.547" v="150" actId="1036"/>
        <pc:sldMkLst>
          <pc:docMk/>
          <pc:sldMk cId="2252562759" sldId="658"/>
        </pc:sldMkLst>
        <pc:spChg chg="del">
          <ac:chgData name="J J" userId="f14498922d9a8d69" providerId="LiveId" clId="{DF578A95-451C-4AE2-AB33-3FE619C13EF0}" dt="2020-02-29T17:05:35.592" v="104" actId="478"/>
          <ac:spMkLst>
            <pc:docMk/>
            <pc:sldMk cId="2252562759" sldId="658"/>
            <ac:spMk id="2" creationId="{4944D9DF-36C5-4935-8628-D8537ABDD9E6}"/>
          </ac:spMkLst>
        </pc:spChg>
        <pc:spChg chg="mod">
          <ac:chgData name="J J" userId="f14498922d9a8d69" providerId="LiveId" clId="{DF578A95-451C-4AE2-AB33-3FE619C13EF0}" dt="2020-02-29T17:05:30.365" v="103" actId="6549"/>
          <ac:spMkLst>
            <pc:docMk/>
            <pc:sldMk cId="2252562759" sldId="658"/>
            <ac:spMk id="13" creationId="{BA323C20-5285-4CF2-AEA2-2CF12FACAD8F}"/>
          </ac:spMkLst>
        </pc:spChg>
        <pc:picChg chg="mod">
          <ac:chgData name="J J" userId="f14498922d9a8d69" providerId="LiveId" clId="{DF578A95-451C-4AE2-AB33-3FE619C13EF0}" dt="2020-02-29T17:05:48.547" v="150" actId="1036"/>
          <ac:picMkLst>
            <pc:docMk/>
            <pc:sldMk cId="2252562759" sldId="658"/>
            <ac:picMk id="9" creationId="{AE920A6B-7FFC-4B61-BF43-4CE149E3807D}"/>
          </ac:picMkLst>
        </pc:picChg>
        <pc:cxnChg chg="mod">
          <ac:chgData name="J J" userId="f14498922d9a8d69" providerId="LiveId" clId="{DF578A95-451C-4AE2-AB33-3FE619C13EF0}" dt="2020-02-29T17:05:48.547" v="150" actId="1036"/>
          <ac:cxnSpMkLst>
            <pc:docMk/>
            <pc:sldMk cId="2252562759" sldId="658"/>
            <ac:cxnSpMk id="4" creationId="{5903959F-86AC-492F-834B-0242DC4E1EE6}"/>
          </ac:cxnSpMkLst>
        </pc:cxnChg>
        <pc:cxnChg chg="mod">
          <ac:chgData name="J J" userId="f14498922d9a8d69" providerId="LiveId" clId="{DF578A95-451C-4AE2-AB33-3FE619C13EF0}" dt="2020-02-29T17:05:48.547" v="150" actId="1036"/>
          <ac:cxnSpMkLst>
            <pc:docMk/>
            <pc:sldMk cId="2252562759" sldId="658"/>
            <ac:cxnSpMk id="14" creationId="{E60D00EF-3803-4787-9FAD-D14308581A66}"/>
          </ac:cxnSpMkLst>
        </pc:cxnChg>
      </pc:sldChg>
      <pc:sldChg chg="modSp">
        <pc:chgData name="J J" userId="f14498922d9a8d69" providerId="LiveId" clId="{DF578A95-451C-4AE2-AB33-3FE619C13EF0}" dt="2020-02-29T17:07:12.404" v="163" actId="6549"/>
        <pc:sldMkLst>
          <pc:docMk/>
          <pc:sldMk cId="1259954395" sldId="659"/>
        </pc:sldMkLst>
        <pc:spChg chg="mod">
          <ac:chgData name="J J" userId="f14498922d9a8d69" providerId="LiveId" clId="{DF578A95-451C-4AE2-AB33-3FE619C13EF0}" dt="2020-02-29T17:07:12.404" v="163" actId="6549"/>
          <ac:spMkLst>
            <pc:docMk/>
            <pc:sldMk cId="1259954395" sldId="659"/>
            <ac:spMk id="2" creationId="{8A39A92B-1096-4495-8A10-BBEA07A77555}"/>
          </ac:spMkLst>
        </pc:spChg>
        <pc:spChg chg="mod">
          <ac:chgData name="J J" userId="f14498922d9a8d69" providerId="LiveId" clId="{DF578A95-451C-4AE2-AB33-3FE619C13EF0}" dt="2020-02-29T17:06:39.356" v="160" actId="1038"/>
          <ac:spMkLst>
            <pc:docMk/>
            <pc:sldMk cId="1259954395" sldId="659"/>
            <ac:spMk id="9" creationId="{108568C7-91C6-4FBE-9E0A-36348DC4EF88}"/>
          </ac:spMkLst>
        </pc:spChg>
      </pc:sldChg>
      <pc:sldChg chg="modSp modNotesTx">
        <pc:chgData name="J J" userId="f14498922d9a8d69" providerId="LiveId" clId="{DF578A95-451C-4AE2-AB33-3FE619C13EF0}" dt="2020-02-29T17:09:43.384" v="253" actId="6549"/>
        <pc:sldMkLst>
          <pc:docMk/>
          <pc:sldMk cId="141022028" sldId="660"/>
        </pc:sldMkLst>
        <pc:spChg chg="mod">
          <ac:chgData name="J J" userId="f14498922d9a8d69" providerId="LiveId" clId="{DF578A95-451C-4AE2-AB33-3FE619C13EF0}" dt="2020-02-29T17:09:36.804" v="238" actId="6549"/>
          <ac:spMkLst>
            <pc:docMk/>
            <pc:sldMk cId="141022028" sldId="660"/>
            <ac:spMk id="10" creationId="{3F7540F0-3ADC-4A08-A1CC-A791A039189C}"/>
          </ac:spMkLst>
        </pc:spChg>
      </pc:sldChg>
      <pc:sldChg chg="modSp">
        <pc:chgData name="J J" userId="f14498922d9a8d69" providerId="LiveId" clId="{DF578A95-451C-4AE2-AB33-3FE619C13EF0}" dt="2020-02-29T17:15:01.717" v="323" actId="6549"/>
        <pc:sldMkLst>
          <pc:docMk/>
          <pc:sldMk cId="2692909627" sldId="661"/>
        </pc:sldMkLst>
        <pc:spChg chg="mod">
          <ac:chgData name="J J" userId="f14498922d9a8d69" providerId="LiveId" clId="{DF578A95-451C-4AE2-AB33-3FE619C13EF0}" dt="2020-02-29T17:13:03.129" v="309" actId="20577"/>
          <ac:spMkLst>
            <pc:docMk/>
            <pc:sldMk cId="2692909627" sldId="661"/>
            <ac:spMk id="9" creationId="{06732D62-63E0-4778-9A62-73BBCEA88643}"/>
          </ac:spMkLst>
        </pc:spChg>
        <pc:spChg chg="mod">
          <ac:chgData name="J J" userId="f14498922d9a8d69" providerId="LiveId" clId="{DF578A95-451C-4AE2-AB33-3FE619C13EF0}" dt="2020-02-29T17:15:01.717" v="323" actId="6549"/>
          <ac:spMkLst>
            <pc:docMk/>
            <pc:sldMk cId="2692909627" sldId="661"/>
            <ac:spMk id="10" creationId="{3F7540F0-3ADC-4A08-A1CC-A791A039189C}"/>
          </ac:spMkLst>
        </pc:spChg>
      </pc:sldChg>
      <pc:sldChg chg="addSp delSp modSp">
        <pc:chgData name="J J" userId="f14498922d9a8d69" providerId="LiveId" clId="{DF578A95-451C-4AE2-AB33-3FE619C13EF0}" dt="2020-02-29T17:16:32.543" v="345" actId="6549"/>
        <pc:sldMkLst>
          <pc:docMk/>
          <pc:sldMk cId="692766297" sldId="662"/>
        </pc:sldMkLst>
        <pc:spChg chg="mod">
          <ac:chgData name="J J" userId="f14498922d9a8d69" providerId="LiveId" clId="{DF578A95-451C-4AE2-AB33-3FE619C13EF0}" dt="2020-02-29T17:16:32.543" v="345" actId="6549"/>
          <ac:spMkLst>
            <pc:docMk/>
            <pc:sldMk cId="692766297" sldId="662"/>
            <ac:spMk id="9" creationId="{F6322AF6-DE0D-44D0-BE7E-983C9139CE57}"/>
          </ac:spMkLst>
        </pc:spChg>
        <pc:spChg chg="del">
          <ac:chgData name="J J" userId="f14498922d9a8d69" providerId="LiveId" clId="{DF578A95-451C-4AE2-AB33-3FE619C13EF0}" dt="2020-02-29T17:15:09.496" v="324" actId="478"/>
          <ac:spMkLst>
            <pc:docMk/>
            <pc:sldMk cId="692766297" sldId="662"/>
            <ac:spMk id="11" creationId="{8E5B7378-78FC-4D0E-AC21-91877C8E66B1}"/>
          </ac:spMkLst>
        </pc:spChg>
        <pc:spChg chg="add">
          <ac:chgData name="J J" userId="f14498922d9a8d69" providerId="LiveId" clId="{DF578A95-451C-4AE2-AB33-3FE619C13EF0}" dt="2020-02-29T17:15:10.344" v="325"/>
          <ac:spMkLst>
            <pc:docMk/>
            <pc:sldMk cId="692766297" sldId="662"/>
            <ac:spMk id="12" creationId="{44694C14-CFF9-48BF-B309-65C243EFE0D7}"/>
          </ac:spMkLst>
        </pc:spChg>
        <pc:picChg chg="del">
          <ac:chgData name="J J" userId="f14498922d9a8d69" providerId="LiveId" clId="{DF578A95-451C-4AE2-AB33-3FE619C13EF0}" dt="2020-02-29T17:14:11.057" v="314" actId="478"/>
          <ac:picMkLst>
            <pc:docMk/>
            <pc:sldMk cId="692766297" sldId="662"/>
            <ac:picMk id="8" creationId="{FE688F49-B020-4500-9B4D-83DB39DB71BB}"/>
          </ac:picMkLst>
        </pc:picChg>
        <pc:picChg chg="add mod">
          <ac:chgData name="J J" userId="f14498922d9a8d69" providerId="LiveId" clId="{DF578A95-451C-4AE2-AB33-3FE619C13EF0}" dt="2020-02-29T17:14:42.096" v="319" actId="1076"/>
          <ac:picMkLst>
            <pc:docMk/>
            <pc:sldMk cId="692766297" sldId="662"/>
            <ac:picMk id="10" creationId="{E4345CFE-3565-441E-8BA2-A0FFA4AD19EB}"/>
          </ac:picMkLst>
        </pc:picChg>
      </pc:sldChg>
      <pc:sldChg chg="addSp delSp modSp">
        <pc:chgData name="J J" userId="f14498922d9a8d69" providerId="LiveId" clId="{DF578A95-451C-4AE2-AB33-3FE619C13EF0}" dt="2020-02-29T17:17:32.879" v="360" actId="1076"/>
        <pc:sldMkLst>
          <pc:docMk/>
          <pc:sldMk cId="2474835709" sldId="663"/>
        </pc:sldMkLst>
        <pc:spChg chg="del">
          <ac:chgData name="J J" userId="f14498922d9a8d69" providerId="LiveId" clId="{DF578A95-451C-4AE2-AB33-3FE619C13EF0}" dt="2020-02-29T17:16:54.415" v="346" actId="478"/>
          <ac:spMkLst>
            <pc:docMk/>
            <pc:sldMk cId="2474835709" sldId="663"/>
            <ac:spMk id="9" creationId="{6502CDEA-9739-43FB-81B0-B56F3C581305}"/>
          </ac:spMkLst>
        </pc:spChg>
        <pc:spChg chg="add">
          <ac:chgData name="J J" userId="f14498922d9a8d69" providerId="LiveId" clId="{DF578A95-451C-4AE2-AB33-3FE619C13EF0}" dt="2020-02-29T17:15:15.134" v="327"/>
          <ac:spMkLst>
            <pc:docMk/>
            <pc:sldMk cId="2474835709" sldId="663"/>
            <ac:spMk id="10" creationId="{B6416984-0C30-49CB-B863-A9EF89EC163B}"/>
          </ac:spMkLst>
        </pc:spChg>
        <pc:spChg chg="del">
          <ac:chgData name="J J" userId="f14498922d9a8d69" providerId="LiveId" clId="{DF578A95-451C-4AE2-AB33-3FE619C13EF0}" dt="2020-02-29T17:15:14.536" v="326" actId="478"/>
          <ac:spMkLst>
            <pc:docMk/>
            <pc:sldMk cId="2474835709" sldId="663"/>
            <ac:spMk id="11" creationId="{CD8F8DF3-BD6A-4EF1-B797-CF8CC6DC3882}"/>
          </ac:spMkLst>
        </pc:spChg>
        <pc:spChg chg="add mod">
          <ac:chgData name="J J" userId="f14498922d9a8d69" providerId="LiveId" clId="{DF578A95-451C-4AE2-AB33-3FE619C13EF0}" dt="2020-02-29T17:17:01.081" v="355" actId="20577"/>
          <ac:spMkLst>
            <pc:docMk/>
            <pc:sldMk cId="2474835709" sldId="663"/>
            <ac:spMk id="12" creationId="{993E413E-7756-400A-8ACC-1AAF8CF71635}"/>
          </ac:spMkLst>
        </pc:spChg>
        <pc:picChg chg="del">
          <ac:chgData name="J J" userId="f14498922d9a8d69" providerId="LiveId" clId="{DF578A95-451C-4AE2-AB33-3FE619C13EF0}" dt="2020-02-29T17:17:20.472" v="356" actId="478"/>
          <ac:picMkLst>
            <pc:docMk/>
            <pc:sldMk cId="2474835709" sldId="663"/>
            <ac:picMk id="8" creationId="{AF7AFC12-5172-4092-9E69-417409F836F4}"/>
          </ac:picMkLst>
        </pc:picChg>
        <pc:picChg chg="add mod">
          <ac:chgData name="J J" userId="f14498922d9a8d69" providerId="LiveId" clId="{DF578A95-451C-4AE2-AB33-3FE619C13EF0}" dt="2020-02-29T17:17:32.879" v="360" actId="1076"/>
          <ac:picMkLst>
            <pc:docMk/>
            <pc:sldMk cId="2474835709" sldId="663"/>
            <ac:picMk id="13" creationId="{17443352-989F-4FEA-A9EA-8B2034449577}"/>
          </ac:picMkLst>
        </pc:picChg>
      </pc:sldChg>
      <pc:sldChg chg="addSp delSp modSp">
        <pc:chgData name="J J" userId="f14498922d9a8d69" providerId="LiveId" clId="{DF578A95-451C-4AE2-AB33-3FE619C13EF0}" dt="2020-02-29T17:18:14.521" v="380" actId="20577"/>
        <pc:sldMkLst>
          <pc:docMk/>
          <pc:sldMk cId="2842989037" sldId="664"/>
        </pc:sldMkLst>
        <pc:spChg chg="del">
          <ac:chgData name="J J" userId="f14498922d9a8d69" providerId="LiveId" clId="{DF578A95-451C-4AE2-AB33-3FE619C13EF0}" dt="2020-02-29T17:18:06.584" v="366" actId="478"/>
          <ac:spMkLst>
            <pc:docMk/>
            <pc:sldMk cId="2842989037" sldId="664"/>
            <ac:spMk id="9" creationId="{7B5DF747-0F1C-4950-8646-D3ADD2DFAB15}"/>
          </ac:spMkLst>
        </pc:spChg>
        <pc:spChg chg="add">
          <ac:chgData name="J J" userId="f14498922d9a8d69" providerId="LiveId" clId="{DF578A95-451C-4AE2-AB33-3FE619C13EF0}" dt="2020-02-29T17:15:19.703" v="329"/>
          <ac:spMkLst>
            <pc:docMk/>
            <pc:sldMk cId="2842989037" sldId="664"/>
            <ac:spMk id="10" creationId="{53746842-A310-4356-B040-241BB604B963}"/>
          </ac:spMkLst>
        </pc:spChg>
        <pc:spChg chg="del">
          <ac:chgData name="J J" userId="f14498922d9a8d69" providerId="LiveId" clId="{DF578A95-451C-4AE2-AB33-3FE619C13EF0}" dt="2020-02-29T17:15:19.073" v="328" actId="478"/>
          <ac:spMkLst>
            <pc:docMk/>
            <pc:sldMk cId="2842989037" sldId="664"/>
            <ac:spMk id="11" creationId="{DD9A703F-0012-4EC0-84D7-13BFDB8F9F64}"/>
          </ac:spMkLst>
        </pc:spChg>
        <pc:spChg chg="add mod">
          <ac:chgData name="J J" userId="f14498922d9a8d69" providerId="LiveId" clId="{DF578A95-451C-4AE2-AB33-3FE619C13EF0}" dt="2020-02-29T17:18:14.521" v="380" actId="20577"/>
          <ac:spMkLst>
            <pc:docMk/>
            <pc:sldMk cId="2842989037" sldId="664"/>
            <ac:spMk id="13" creationId="{6656DF66-FD24-4A84-9642-056C412D360F}"/>
          </ac:spMkLst>
        </pc:spChg>
        <pc:picChg chg="del">
          <ac:chgData name="J J" userId="f14498922d9a8d69" providerId="LiveId" clId="{DF578A95-451C-4AE2-AB33-3FE619C13EF0}" dt="2020-02-29T17:17:44.288" v="361" actId="478"/>
          <ac:picMkLst>
            <pc:docMk/>
            <pc:sldMk cId="2842989037" sldId="664"/>
            <ac:picMk id="8" creationId="{D5A01E35-2F91-4716-AA90-2E1FDACA1EDF}"/>
          </ac:picMkLst>
        </pc:picChg>
        <pc:picChg chg="add mod">
          <ac:chgData name="J J" userId="f14498922d9a8d69" providerId="LiveId" clId="{DF578A95-451C-4AE2-AB33-3FE619C13EF0}" dt="2020-02-29T17:17:55.714" v="365" actId="1076"/>
          <ac:picMkLst>
            <pc:docMk/>
            <pc:sldMk cId="2842989037" sldId="664"/>
            <ac:picMk id="12" creationId="{B5EAD2CD-2769-488E-B821-E7745D843721}"/>
          </ac:picMkLst>
        </pc:picChg>
      </pc:sldChg>
      <pc:sldChg chg="modSp modNotesTx">
        <pc:chgData name="J J" userId="f14498922d9a8d69" providerId="LiveId" clId="{DF578A95-451C-4AE2-AB33-3FE619C13EF0}" dt="2020-02-29T17:29:44.348" v="541" actId="6549"/>
        <pc:sldMkLst>
          <pc:docMk/>
          <pc:sldMk cId="1782086674" sldId="665"/>
        </pc:sldMkLst>
        <pc:spChg chg="mod">
          <ac:chgData name="J J" userId="f14498922d9a8d69" providerId="LiveId" clId="{DF578A95-451C-4AE2-AB33-3FE619C13EF0}" dt="2020-02-29T17:28:35.921" v="524" actId="6549"/>
          <ac:spMkLst>
            <pc:docMk/>
            <pc:sldMk cId="1782086674" sldId="665"/>
            <ac:spMk id="9" creationId="{3F7540F0-3ADC-4A08-A1CC-A791A039189C}"/>
          </ac:spMkLst>
        </pc:spChg>
      </pc:sldChg>
      <pc:sldChg chg="addSp delSp modSp modNotesTx">
        <pc:chgData name="J J" userId="f14498922d9a8d69" providerId="LiveId" clId="{DF578A95-451C-4AE2-AB33-3FE619C13EF0}" dt="2020-02-29T17:38:12.161" v="716" actId="20577"/>
        <pc:sldMkLst>
          <pc:docMk/>
          <pc:sldMk cId="1311024222" sldId="667"/>
        </pc:sldMkLst>
        <pc:spChg chg="add">
          <ac:chgData name="J J" userId="f14498922d9a8d69" providerId="LiveId" clId="{DF578A95-451C-4AE2-AB33-3FE619C13EF0}" dt="2020-02-29T17:29:29.562" v="538"/>
          <ac:spMkLst>
            <pc:docMk/>
            <pc:sldMk cId="1311024222" sldId="667"/>
            <ac:spMk id="10" creationId="{AAF011C0-CDD6-47EB-B046-D2DE6308986E}"/>
          </ac:spMkLst>
        </pc:spChg>
        <pc:spChg chg="del">
          <ac:chgData name="J J" userId="f14498922d9a8d69" providerId="LiveId" clId="{DF578A95-451C-4AE2-AB33-3FE619C13EF0}" dt="2020-02-29T17:29:28.961" v="537" actId="478"/>
          <ac:spMkLst>
            <pc:docMk/>
            <pc:sldMk cId="1311024222" sldId="667"/>
            <ac:spMk id="11" creationId="{A16E1DAE-D46D-4929-A92A-4503F9F52F0C}"/>
          </ac:spMkLst>
        </pc:spChg>
        <pc:spChg chg="mod">
          <ac:chgData name="J J" userId="f14498922d9a8d69" providerId="LiveId" clId="{DF578A95-451C-4AE2-AB33-3FE619C13EF0}" dt="2020-02-29T17:38:12.161" v="716" actId="20577"/>
          <ac:spMkLst>
            <pc:docMk/>
            <pc:sldMk cId="1311024222" sldId="667"/>
            <ac:spMk id="12" creationId="{C43C69B6-C701-41BD-9F50-6ED234FA0A01}"/>
          </ac:spMkLst>
        </pc:spChg>
        <pc:picChg chg="add mod">
          <ac:chgData name="J J" userId="f14498922d9a8d69" providerId="LiveId" clId="{DF578A95-451C-4AE2-AB33-3FE619C13EF0}" dt="2020-02-29T17:37:44.559" v="686" actId="1076"/>
          <ac:picMkLst>
            <pc:docMk/>
            <pc:sldMk cId="1311024222" sldId="667"/>
            <ac:picMk id="13" creationId="{A5D057A0-FE83-4A94-86CC-ECE8E3DDAD77}"/>
          </ac:picMkLst>
        </pc:picChg>
        <pc:picChg chg="add mod">
          <ac:chgData name="J J" userId="f14498922d9a8d69" providerId="LiveId" clId="{DF578A95-451C-4AE2-AB33-3FE619C13EF0}" dt="2020-02-29T17:37:59.877" v="690" actId="1076"/>
          <ac:picMkLst>
            <pc:docMk/>
            <pc:sldMk cId="1311024222" sldId="667"/>
            <ac:picMk id="14" creationId="{EAC72CEB-A0C2-447B-BEF8-B2C7F331347E}"/>
          </ac:picMkLst>
        </pc:picChg>
        <pc:picChg chg="del">
          <ac:chgData name="J J" userId="f14498922d9a8d69" providerId="LiveId" clId="{DF578A95-451C-4AE2-AB33-3FE619C13EF0}" dt="2020-02-29T17:36:07.735" v="672" actId="478"/>
          <ac:picMkLst>
            <pc:docMk/>
            <pc:sldMk cId="1311024222" sldId="667"/>
            <ac:picMk id="6146" creationId="{00000000-0000-0000-0000-000000000000}"/>
          </ac:picMkLst>
        </pc:picChg>
      </pc:sldChg>
      <pc:sldChg chg="addSp delSp modSp">
        <pc:chgData name="J J" userId="f14498922d9a8d69" providerId="LiveId" clId="{DF578A95-451C-4AE2-AB33-3FE619C13EF0}" dt="2020-02-29T17:26:49.293" v="483" actId="6549"/>
        <pc:sldMkLst>
          <pc:docMk/>
          <pc:sldMk cId="2648283529" sldId="668"/>
        </pc:sldMkLst>
        <pc:spChg chg="mod">
          <ac:chgData name="J J" userId="f14498922d9a8d69" providerId="LiveId" clId="{DF578A95-451C-4AE2-AB33-3FE619C13EF0}" dt="2020-02-29T17:26:49.293" v="483" actId="6549"/>
          <ac:spMkLst>
            <pc:docMk/>
            <pc:sldMk cId="2648283529" sldId="668"/>
            <ac:spMk id="8" creationId="{00000000-0000-0000-0000-000000000000}"/>
          </ac:spMkLst>
        </pc:spChg>
        <pc:spChg chg="add">
          <ac:chgData name="J J" userId="f14498922d9a8d69" providerId="LiveId" clId="{DF578A95-451C-4AE2-AB33-3FE619C13EF0}" dt="2020-02-29T17:15:30.177" v="333"/>
          <ac:spMkLst>
            <pc:docMk/>
            <pc:sldMk cId="2648283529" sldId="668"/>
            <ac:spMk id="10" creationId="{9578AC9E-8438-4793-8C2E-4DC4DEBA78CB}"/>
          </ac:spMkLst>
        </pc:spChg>
        <pc:spChg chg="del">
          <ac:chgData name="J J" userId="f14498922d9a8d69" providerId="LiveId" clId="{DF578A95-451C-4AE2-AB33-3FE619C13EF0}" dt="2020-02-29T17:15:29.561" v="332" actId="478"/>
          <ac:spMkLst>
            <pc:docMk/>
            <pc:sldMk cId="2648283529" sldId="668"/>
            <ac:spMk id="12" creationId="{77408DE0-CBFB-4B2F-B9D9-E8AF3C958783}"/>
          </ac:spMkLst>
        </pc:spChg>
        <pc:picChg chg="del mod">
          <ac:chgData name="J J" userId="f14498922d9a8d69" providerId="LiveId" clId="{DF578A95-451C-4AE2-AB33-3FE619C13EF0}" dt="2020-02-29T17:26:16.069" v="470" actId="478"/>
          <ac:picMkLst>
            <pc:docMk/>
            <pc:sldMk cId="2648283529" sldId="668"/>
            <ac:picMk id="6" creationId="{00000000-0000-0000-0000-000000000000}"/>
          </ac:picMkLst>
        </pc:picChg>
        <pc:picChg chg="add mod">
          <ac:chgData name="J J" userId="f14498922d9a8d69" providerId="LiveId" clId="{DF578A95-451C-4AE2-AB33-3FE619C13EF0}" dt="2020-02-29T17:26:29.082" v="474" actId="1076"/>
          <ac:picMkLst>
            <pc:docMk/>
            <pc:sldMk cId="2648283529" sldId="668"/>
            <ac:picMk id="11" creationId="{5DCAFD02-E84C-40B1-AED7-86B2C6700882}"/>
          </ac:picMkLst>
        </pc:picChg>
      </pc:sldChg>
      <pc:sldChg chg="addSp delSp del">
        <pc:chgData name="J J" userId="f14498922d9a8d69" providerId="LiveId" clId="{DF578A95-451C-4AE2-AB33-3FE619C13EF0}" dt="2020-02-29T17:26:55.825" v="484" actId="47"/>
        <pc:sldMkLst>
          <pc:docMk/>
          <pc:sldMk cId="3437836116" sldId="669"/>
        </pc:sldMkLst>
        <pc:spChg chg="add">
          <ac:chgData name="J J" userId="f14498922d9a8d69" providerId="LiveId" clId="{DF578A95-451C-4AE2-AB33-3FE619C13EF0}" dt="2020-02-29T17:15:35.049" v="335"/>
          <ac:spMkLst>
            <pc:docMk/>
            <pc:sldMk cId="3437836116" sldId="669"/>
            <ac:spMk id="10" creationId="{BC43DE19-0AB2-4E83-AE29-9A3F7FB6DD91}"/>
          </ac:spMkLst>
        </pc:spChg>
        <pc:spChg chg="del">
          <ac:chgData name="J J" userId="f14498922d9a8d69" providerId="LiveId" clId="{DF578A95-451C-4AE2-AB33-3FE619C13EF0}" dt="2020-02-29T17:15:34.440" v="334" actId="478"/>
          <ac:spMkLst>
            <pc:docMk/>
            <pc:sldMk cId="3437836116" sldId="669"/>
            <ac:spMk id="11" creationId="{DB221238-A255-4A34-8831-43EC4D5C0E1D}"/>
          </ac:spMkLst>
        </pc:spChg>
      </pc:sldChg>
      <pc:sldChg chg="addSp delSp del">
        <pc:chgData name="J J" userId="f14498922d9a8d69" providerId="LiveId" clId="{DF578A95-451C-4AE2-AB33-3FE619C13EF0}" dt="2020-02-29T17:26:58.030" v="485" actId="47"/>
        <pc:sldMkLst>
          <pc:docMk/>
          <pc:sldMk cId="2381788060" sldId="670"/>
        </pc:sldMkLst>
        <pc:spChg chg="add">
          <ac:chgData name="J J" userId="f14498922d9a8d69" providerId="LiveId" clId="{DF578A95-451C-4AE2-AB33-3FE619C13EF0}" dt="2020-02-29T17:15:40.079" v="337"/>
          <ac:spMkLst>
            <pc:docMk/>
            <pc:sldMk cId="2381788060" sldId="670"/>
            <ac:spMk id="10" creationId="{9AF20C63-0B02-4277-BF72-A79FA6F550FD}"/>
          </ac:spMkLst>
        </pc:spChg>
        <pc:spChg chg="del">
          <ac:chgData name="J J" userId="f14498922d9a8d69" providerId="LiveId" clId="{DF578A95-451C-4AE2-AB33-3FE619C13EF0}" dt="2020-02-29T17:15:39.488" v="336" actId="478"/>
          <ac:spMkLst>
            <pc:docMk/>
            <pc:sldMk cId="2381788060" sldId="670"/>
            <ac:spMk id="11" creationId="{B71E1AB3-F454-482E-BDB7-D42C84ED5277}"/>
          </ac:spMkLst>
        </pc:spChg>
      </pc:sldChg>
      <pc:sldChg chg="addSp delSp modSp">
        <pc:chgData name="J J" userId="f14498922d9a8d69" providerId="LiveId" clId="{DF578A95-451C-4AE2-AB33-3FE619C13EF0}" dt="2020-02-29T17:22:43.230" v="416" actId="6549"/>
        <pc:sldMkLst>
          <pc:docMk/>
          <pc:sldMk cId="1797437259" sldId="671"/>
        </pc:sldMkLst>
        <pc:spChg chg="mod">
          <ac:chgData name="J J" userId="f14498922d9a8d69" providerId="LiveId" clId="{DF578A95-451C-4AE2-AB33-3FE619C13EF0}" dt="2020-02-29T17:22:43.230" v="416" actId="6549"/>
          <ac:spMkLst>
            <pc:docMk/>
            <pc:sldMk cId="1797437259" sldId="671"/>
            <ac:spMk id="3" creationId="{00000000-0000-0000-0000-000000000000}"/>
          </ac:spMkLst>
        </pc:spChg>
        <pc:spChg chg="add">
          <ac:chgData name="J J" userId="f14498922d9a8d69" providerId="LiveId" clId="{DF578A95-451C-4AE2-AB33-3FE619C13EF0}" dt="2020-02-29T17:15:45.418" v="339"/>
          <ac:spMkLst>
            <pc:docMk/>
            <pc:sldMk cId="1797437259" sldId="671"/>
            <ac:spMk id="10" creationId="{9C26FC9E-0FD7-49F3-9166-C3D8E4836D3A}"/>
          </ac:spMkLst>
        </pc:spChg>
        <pc:spChg chg="del">
          <ac:chgData name="J J" userId="f14498922d9a8d69" providerId="LiveId" clId="{DF578A95-451C-4AE2-AB33-3FE619C13EF0}" dt="2020-02-29T17:15:44.657" v="338" actId="478"/>
          <ac:spMkLst>
            <pc:docMk/>
            <pc:sldMk cId="1797437259" sldId="671"/>
            <ac:spMk id="11" creationId="{459E11E9-F89C-49AC-9092-8C9A1C22D128}"/>
          </ac:spMkLst>
        </pc:spChg>
        <pc:picChg chg="del">
          <ac:chgData name="J J" userId="f14498922d9a8d69" providerId="LiveId" clId="{DF578A95-451C-4AE2-AB33-3FE619C13EF0}" dt="2020-02-29T17:22:11.372" v="405" actId="478"/>
          <ac:picMkLst>
            <pc:docMk/>
            <pc:sldMk cId="1797437259" sldId="671"/>
            <ac:picMk id="2" creationId="{00000000-0000-0000-0000-000000000000}"/>
          </ac:picMkLst>
        </pc:picChg>
        <pc:picChg chg="add mod">
          <ac:chgData name="J J" userId="f14498922d9a8d69" providerId="LiveId" clId="{DF578A95-451C-4AE2-AB33-3FE619C13EF0}" dt="2020-02-29T17:22:22.509" v="409" actId="1076"/>
          <ac:picMkLst>
            <pc:docMk/>
            <pc:sldMk cId="1797437259" sldId="671"/>
            <ac:picMk id="12" creationId="{D67054A9-0C9A-471C-8C7D-8A337035A910}"/>
          </ac:picMkLst>
        </pc:picChg>
      </pc:sldChg>
      <pc:sldChg chg="addSp delSp modSp del">
        <pc:chgData name="J J" userId="f14498922d9a8d69" providerId="LiveId" clId="{DF578A95-451C-4AE2-AB33-3FE619C13EF0}" dt="2020-02-29T17:38:32.144" v="727" actId="47"/>
        <pc:sldMkLst>
          <pc:docMk/>
          <pc:sldMk cId="2996098868" sldId="672"/>
        </pc:sldMkLst>
        <pc:spChg chg="del">
          <ac:chgData name="J J" userId="f14498922d9a8d69" providerId="LiveId" clId="{DF578A95-451C-4AE2-AB33-3FE619C13EF0}" dt="2020-02-29T17:29:34.793" v="539" actId="478"/>
          <ac:spMkLst>
            <pc:docMk/>
            <pc:sldMk cId="2996098868" sldId="672"/>
            <ac:spMk id="11" creationId="{D7F65055-7839-49A7-B368-2004C73F9831}"/>
          </ac:spMkLst>
        </pc:spChg>
        <pc:spChg chg="add">
          <ac:chgData name="J J" userId="f14498922d9a8d69" providerId="LiveId" clId="{DF578A95-451C-4AE2-AB33-3FE619C13EF0}" dt="2020-02-29T17:29:35.373" v="540"/>
          <ac:spMkLst>
            <pc:docMk/>
            <pc:sldMk cId="2996098868" sldId="672"/>
            <ac:spMk id="13" creationId="{E61953D1-B82C-4CD8-A20C-E4E29C3AE4B0}"/>
          </ac:spMkLst>
        </pc:spChg>
        <pc:picChg chg="add mod">
          <ac:chgData name="J J" userId="f14498922d9a8d69" providerId="LiveId" clId="{DF578A95-451C-4AE2-AB33-3FE619C13EF0}" dt="2020-02-29T17:37:36.495" v="684" actId="1076"/>
          <ac:picMkLst>
            <pc:docMk/>
            <pc:sldMk cId="2996098868" sldId="672"/>
            <ac:picMk id="14" creationId="{557783C3-763E-4DDA-A2A8-C0E19D23621A}"/>
          </ac:picMkLst>
        </pc:picChg>
        <pc:picChg chg="del">
          <ac:chgData name="J J" userId="f14498922d9a8d69" providerId="LiveId" clId="{DF578A95-451C-4AE2-AB33-3FE619C13EF0}" dt="2020-02-29T17:36:37.127" v="678" actId="478"/>
          <ac:picMkLst>
            <pc:docMk/>
            <pc:sldMk cId="2996098868" sldId="672"/>
            <ac:picMk id="8194" creationId="{00000000-0000-0000-0000-000000000000}"/>
          </ac:picMkLst>
        </pc:picChg>
        <pc:picChg chg="del">
          <ac:chgData name="J J" userId="f14498922d9a8d69" providerId="LiveId" clId="{DF578A95-451C-4AE2-AB33-3FE619C13EF0}" dt="2020-02-29T17:37:22.915" v="681" actId="478"/>
          <ac:picMkLst>
            <pc:docMk/>
            <pc:sldMk cId="2996098868" sldId="672"/>
            <ac:picMk id="8195" creationId="{00000000-0000-0000-0000-000000000000}"/>
          </ac:picMkLst>
        </pc:picChg>
      </pc:sldChg>
      <pc:sldChg chg="addSp delSp modSp">
        <pc:chgData name="J J" userId="f14498922d9a8d69" providerId="LiveId" clId="{DF578A95-451C-4AE2-AB33-3FE619C13EF0}" dt="2020-02-29T17:38:20.115" v="725" actId="20577"/>
        <pc:sldMkLst>
          <pc:docMk/>
          <pc:sldMk cId="4120567631" sldId="673"/>
        </pc:sldMkLst>
        <pc:spChg chg="del">
          <ac:chgData name="J J" userId="f14498922d9a8d69" providerId="LiveId" clId="{DF578A95-451C-4AE2-AB33-3FE619C13EF0}" dt="2020-02-29T17:29:22.056" v="535" actId="478"/>
          <ac:spMkLst>
            <pc:docMk/>
            <pc:sldMk cId="4120567631" sldId="673"/>
            <ac:spMk id="11" creationId="{F591EA55-544C-4870-9424-06DED67AF2B3}"/>
          </ac:spMkLst>
        </pc:spChg>
        <pc:spChg chg="mod">
          <ac:chgData name="J J" userId="f14498922d9a8d69" providerId="LiveId" clId="{DF578A95-451C-4AE2-AB33-3FE619C13EF0}" dt="2020-02-29T17:38:20.115" v="725" actId="20577"/>
          <ac:spMkLst>
            <pc:docMk/>
            <pc:sldMk cId="4120567631" sldId="673"/>
            <ac:spMk id="12" creationId="{B4B9B256-9D44-4B77-83BD-5019D0D6F689}"/>
          </ac:spMkLst>
        </pc:spChg>
        <pc:spChg chg="add">
          <ac:chgData name="J J" userId="f14498922d9a8d69" providerId="LiveId" clId="{DF578A95-451C-4AE2-AB33-3FE619C13EF0}" dt="2020-02-29T17:29:22.710" v="536"/>
          <ac:spMkLst>
            <pc:docMk/>
            <pc:sldMk cId="4120567631" sldId="673"/>
            <ac:spMk id="13" creationId="{DD7C0400-ED59-486C-8490-1C0A7AC43F57}"/>
          </ac:spMkLst>
        </pc:spChg>
        <pc:picChg chg="add mod">
          <ac:chgData name="J J" userId="f14498922d9a8d69" providerId="LiveId" clId="{DF578A95-451C-4AE2-AB33-3FE619C13EF0}" dt="2020-02-29T17:35:38.400" v="666" actId="14100"/>
          <ac:picMkLst>
            <pc:docMk/>
            <pc:sldMk cId="4120567631" sldId="673"/>
            <ac:picMk id="14" creationId="{50006C5D-C0AE-43BB-82D1-D0ABD66E5098}"/>
          </ac:picMkLst>
        </pc:picChg>
        <pc:picChg chg="add mod">
          <ac:chgData name="J J" userId="f14498922d9a8d69" providerId="LiveId" clId="{DF578A95-451C-4AE2-AB33-3FE619C13EF0}" dt="2020-02-29T17:35:15.080" v="660" actId="1038"/>
          <ac:picMkLst>
            <pc:docMk/>
            <pc:sldMk cId="4120567631" sldId="673"/>
            <ac:picMk id="15" creationId="{41774645-E998-4699-9577-77F36B5DFB73}"/>
          </ac:picMkLst>
        </pc:picChg>
        <pc:picChg chg="add mod">
          <ac:chgData name="J J" userId="f14498922d9a8d69" providerId="LiveId" clId="{DF578A95-451C-4AE2-AB33-3FE619C13EF0}" dt="2020-02-29T17:35:55.580" v="671" actId="1076"/>
          <ac:picMkLst>
            <pc:docMk/>
            <pc:sldMk cId="4120567631" sldId="673"/>
            <ac:picMk id="16" creationId="{166AA79D-03DD-4B38-9236-909516C536A0}"/>
          </ac:picMkLst>
        </pc:picChg>
        <pc:picChg chg="del">
          <ac:chgData name="J J" userId="f14498922d9a8d69" providerId="LiveId" clId="{DF578A95-451C-4AE2-AB33-3FE619C13EF0}" dt="2020-02-29T17:34:55.140" v="626" actId="478"/>
          <ac:picMkLst>
            <pc:docMk/>
            <pc:sldMk cId="4120567631" sldId="673"/>
            <ac:picMk id="9218" creationId="{00000000-0000-0000-0000-000000000000}"/>
          </ac:picMkLst>
        </pc:picChg>
        <pc:picChg chg="del">
          <ac:chgData name="J J" userId="f14498922d9a8d69" providerId="LiveId" clId="{DF578A95-451C-4AE2-AB33-3FE619C13EF0}" dt="2020-02-29T17:34:41.176" v="622" actId="478"/>
          <ac:picMkLst>
            <pc:docMk/>
            <pc:sldMk cId="4120567631" sldId="673"/>
            <ac:picMk id="9219" creationId="{00000000-0000-0000-0000-000000000000}"/>
          </ac:picMkLst>
        </pc:picChg>
        <pc:picChg chg="del">
          <ac:chgData name="J J" userId="f14498922d9a8d69" providerId="LiveId" clId="{DF578A95-451C-4AE2-AB33-3FE619C13EF0}" dt="2020-02-29T17:35:05.392" v="628" actId="478"/>
          <ac:picMkLst>
            <pc:docMk/>
            <pc:sldMk cId="4120567631" sldId="673"/>
            <ac:picMk id="9220" creationId="{00000000-0000-0000-0000-000000000000}"/>
          </ac:picMkLst>
        </pc:picChg>
      </pc:sldChg>
      <pc:sldChg chg="addSp delSp modSp modNotesTx">
        <pc:chgData name="J J" userId="f14498922d9a8d69" providerId="LiveId" clId="{DF578A95-451C-4AE2-AB33-3FE619C13EF0}" dt="2020-02-29T17:38:26.353" v="726" actId="6549"/>
        <pc:sldMkLst>
          <pc:docMk/>
          <pc:sldMk cId="4260077928" sldId="674"/>
        </pc:sldMkLst>
        <pc:spChg chg="del">
          <ac:chgData name="J J" userId="f14498922d9a8d69" providerId="LiveId" clId="{DF578A95-451C-4AE2-AB33-3FE619C13EF0}" dt="2020-02-29T17:29:15.617" v="533" actId="478"/>
          <ac:spMkLst>
            <pc:docMk/>
            <pc:sldMk cId="4260077928" sldId="674"/>
            <ac:spMk id="11" creationId="{F984B6A9-4EC0-446B-A6CD-6D9B7F193747}"/>
          </ac:spMkLst>
        </pc:spChg>
        <pc:spChg chg="mod">
          <ac:chgData name="J J" userId="f14498922d9a8d69" providerId="LiveId" clId="{DF578A95-451C-4AE2-AB33-3FE619C13EF0}" dt="2020-02-29T17:38:26.353" v="726" actId="6549"/>
          <ac:spMkLst>
            <pc:docMk/>
            <pc:sldMk cId="4260077928" sldId="674"/>
            <ac:spMk id="12" creationId="{F5A8A0C1-C843-4DA5-AE70-0EF24ABD9D53}"/>
          </ac:spMkLst>
        </pc:spChg>
        <pc:spChg chg="add">
          <ac:chgData name="J J" userId="f14498922d9a8d69" providerId="LiveId" clId="{DF578A95-451C-4AE2-AB33-3FE619C13EF0}" dt="2020-02-29T17:29:16.240" v="534"/>
          <ac:spMkLst>
            <pc:docMk/>
            <pc:sldMk cId="4260077928" sldId="674"/>
            <ac:spMk id="13" creationId="{2F084F0D-E2FB-43AF-8047-E763E9760D70}"/>
          </ac:spMkLst>
        </pc:spChg>
        <pc:picChg chg="del">
          <ac:chgData name="J J" userId="f14498922d9a8d69" providerId="LiveId" clId="{DF578A95-451C-4AE2-AB33-3FE619C13EF0}" dt="2020-02-29T17:33:52.392" v="594" actId="478"/>
          <ac:picMkLst>
            <pc:docMk/>
            <pc:sldMk cId="4260077928" sldId="674"/>
            <ac:picMk id="2" creationId="{00000000-0000-0000-0000-000000000000}"/>
          </ac:picMkLst>
        </pc:picChg>
        <pc:picChg chg="del">
          <ac:chgData name="J J" userId="f14498922d9a8d69" providerId="LiveId" clId="{DF578A95-451C-4AE2-AB33-3FE619C13EF0}" dt="2020-02-29T17:33:41.903" v="592" actId="478"/>
          <ac:picMkLst>
            <pc:docMk/>
            <pc:sldMk cId="4260077928" sldId="674"/>
            <ac:picMk id="3" creationId="{00000000-0000-0000-0000-000000000000}"/>
          </ac:picMkLst>
        </pc:picChg>
        <pc:picChg chg="del">
          <ac:chgData name="J J" userId="f14498922d9a8d69" providerId="LiveId" clId="{DF578A95-451C-4AE2-AB33-3FE619C13EF0}" dt="2020-02-29T17:34:05.112" v="597" actId="478"/>
          <ac:picMkLst>
            <pc:docMk/>
            <pc:sldMk cId="4260077928" sldId="674"/>
            <ac:picMk id="4" creationId="{00000000-0000-0000-0000-000000000000}"/>
          </ac:picMkLst>
        </pc:picChg>
        <pc:picChg chg="add mod">
          <ac:chgData name="J J" userId="f14498922d9a8d69" providerId="LiveId" clId="{DF578A95-451C-4AE2-AB33-3FE619C13EF0}" dt="2020-02-29T17:33:46.655" v="593" actId="1076"/>
          <ac:picMkLst>
            <pc:docMk/>
            <pc:sldMk cId="4260077928" sldId="674"/>
            <ac:picMk id="14" creationId="{F643CC72-56F6-466E-B6F3-8717607E22AA}"/>
          </ac:picMkLst>
        </pc:picChg>
        <pc:picChg chg="add mod">
          <ac:chgData name="J J" userId="f14498922d9a8d69" providerId="LiveId" clId="{DF578A95-451C-4AE2-AB33-3FE619C13EF0}" dt="2020-02-29T17:33:58.975" v="596" actId="1076"/>
          <ac:picMkLst>
            <pc:docMk/>
            <pc:sldMk cId="4260077928" sldId="674"/>
            <ac:picMk id="15" creationId="{2ECC587A-7E82-49F2-BB0D-1D5013E4A78F}"/>
          </ac:picMkLst>
        </pc:picChg>
        <pc:picChg chg="add mod">
          <ac:chgData name="J J" userId="f14498922d9a8d69" providerId="LiveId" clId="{DF578A95-451C-4AE2-AB33-3FE619C13EF0}" dt="2020-02-29T17:34:10.087" v="620" actId="1036"/>
          <ac:picMkLst>
            <pc:docMk/>
            <pc:sldMk cId="4260077928" sldId="674"/>
            <ac:picMk id="16" creationId="{FBC6AD66-C54A-4586-B71E-961A028BB1D8}"/>
          </ac:picMkLst>
        </pc:picChg>
      </pc:sldChg>
      <pc:sldChg chg="addSp delSp modSp modNotesTx">
        <pc:chgData name="J J" userId="f14498922d9a8d69" providerId="LiveId" clId="{DF578A95-451C-4AE2-AB33-3FE619C13EF0}" dt="2020-02-29T18:22:32.777" v="961" actId="1076"/>
        <pc:sldMkLst>
          <pc:docMk/>
          <pc:sldMk cId="3855747667" sldId="675"/>
        </pc:sldMkLst>
        <pc:spChg chg="mod">
          <ac:chgData name="J J" userId="f14498922d9a8d69" providerId="LiveId" clId="{DF578A95-451C-4AE2-AB33-3FE619C13EF0}" dt="2020-02-29T18:20:34.764" v="939"/>
          <ac:spMkLst>
            <pc:docMk/>
            <pc:sldMk cId="3855747667" sldId="675"/>
            <ac:spMk id="11" creationId="{6E695487-6E47-450B-83D3-F8E7B9A99E45}"/>
          </ac:spMkLst>
        </pc:spChg>
        <pc:spChg chg="mod">
          <ac:chgData name="J J" userId="f14498922d9a8d69" providerId="LiveId" clId="{DF578A95-451C-4AE2-AB33-3FE619C13EF0}" dt="2020-02-29T18:21:54.818" v="951" actId="20577"/>
          <ac:spMkLst>
            <pc:docMk/>
            <pc:sldMk cId="3855747667" sldId="675"/>
            <ac:spMk id="12" creationId="{3AAE134C-EFC6-4F9D-8190-EF3CFEED7B44}"/>
          </ac:spMkLst>
        </pc:spChg>
        <pc:picChg chg="add mod">
          <ac:chgData name="J J" userId="f14498922d9a8d69" providerId="LiveId" clId="{DF578A95-451C-4AE2-AB33-3FE619C13EF0}" dt="2020-02-29T18:22:32.777" v="961" actId="1076"/>
          <ac:picMkLst>
            <pc:docMk/>
            <pc:sldMk cId="3855747667" sldId="675"/>
            <ac:picMk id="13" creationId="{ED4A60AA-DC4B-4462-899D-2DD5A6748CF8}"/>
          </ac:picMkLst>
        </pc:picChg>
        <pc:picChg chg="add mod">
          <ac:chgData name="J J" userId="f14498922d9a8d69" providerId="LiveId" clId="{DF578A95-451C-4AE2-AB33-3FE619C13EF0}" dt="2020-02-29T18:22:21.503" v="957" actId="1076"/>
          <ac:picMkLst>
            <pc:docMk/>
            <pc:sldMk cId="3855747667" sldId="675"/>
            <ac:picMk id="14" creationId="{D46D1A24-CB3D-418A-B75D-315118F6A0FA}"/>
          </ac:picMkLst>
        </pc:picChg>
        <pc:picChg chg="add mod">
          <ac:chgData name="J J" userId="f14498922d9a8d69" providerId="LiveId" clId="{DF578A95-451C-4AE2-AB33-3FE619C13EF0}" dt="2020-02-29T18:22:30.662" v="960" actId="1076"/>
          <ac:picMkLst>
            <pc:docMk/>
            <pc:sldMk cId="3855747667" sldId="675"/>
            <ac:picMk id="15" creationId="{373B2BCE-D3A6-4B72-9D55-43C144FED8EF}"/>
          </ac:picMkLst>
        </pc:picChg>
        <pc:picChg chg="del">
          <ac:chgData name="J J" userId="f14498922d9a8d69" providerId="LiveId" clId="{DF578A95-451C-4AE2-AB33-3FE619C13EF0}" dt="2020-02-29T18:22:07.784" v="953" actId="478"/>
          <ac:picMkLst>
            <pc:docMk/>
            <pc:sldMk cId="3855747667" sldId="675"/>
            <ac:picMk id="11266" creationId="{00000000-0000-0000-0000-000000000000}"/>
          </ac:picMkLst>
        </pc:picChg>
        <pc:picChg chg="del">
          <ac:chgData name="J J" userId="f14498922d9a8d69" providerId="LiveId" clId="{DF578A95-451C-4AE2-AB33-3FE619C13EF0}" dt="2020-02-29T18:22:18.112" v="955" actId="478"/>
          <ac:picMkLst>
            <pc:docMk/>
            <pc:sldMk cId="3855747667" sldId="675"/>
            <ac:picMk id="11267" creationId="{00000000-0000-0000-0000-000000000000}"/>
          </ac:picMkLst>
        </pc:picChg>
        <pc:picChg chg="del">
          <ac:chgData name="J J" userId="f14498922d9a8d69" providerId="LiveId" clId="{DF578A95-451C-4AE2-AB33-3FE619C13EF0}" dt="2020-02-29T18:22:26.528" v="958" actId="478"/>
          <ac:picMkLst>
            <pc:docMk/>
            <pc:sldMk cId="3855747667" sldId="675"/>
            <ac:picMk id="11268" creationId="{00000000-0000-0000-0000-000000000000}"/>
          </ac:picMkLst>
        </pc:picChg>
      </pc:sldChg>
      <pc:sldChg chg="addSp delSp modSp modNotesTx">
        <pc:chgData name="J J" userId="f14498922d9a8d69" providerId="LiveId" clId="{DF578A95-451C-4AE2-AB33-3FE619C13EF0}" dt="2020-02-29T18:31:19.484" v="1006" actId="1036"/>
        <pc:sldMkLst>
          <pc:docMk/>
          <pc:sldMk cId="2223645476" sldId="676"/>
        </pc:sldMkLst>
        <pc:spChg chg="mod">
          <ac:chgData name="J J" userId="f14498922d9a8d69" providerId="LiveId" clId="{DF578A95-451C-4AE2-AB33-3FE619C13EF0}" dt="2020-02-29T18:20:51.746" v="941"/>
          <ac:spMkLst>
            <pc:docMk/>
            <pc:sldMk cId="2223645476" sldId="676"/>
            <ac:spMk id="11" creationId="{7045987C-1EFD-4714-85E3-64824BB31DDF}"/>
          </ac:spMkLst>
        </pc:spChg>
        <pc:spChg chg="mod">
          <ac:chgData name="J J" userId="f14498922d9a8d69" providerId="LiveId" clId="{DF578A95-451C-4AE2-AB33-3FE619C13EF0}" dt="2020-02-29T18:22:50.585" v="976" actId="20577"/>
          <ac:spMkLst>
            <pc:docMk/>
            <pc:sldMk cId="2223645476" sldId="676"/>
            <ac:spMk id="12" creationId="{041C0737-F746-4BED-A543-8DADA8319D03}"/>
          </ac:spMkLst>
        </pc:spChg>
        <pc:picChg chg="add mod">
          <ac:chgData name="J J" userId="f14498922d9a8d69" providerId="LiveId" clId="{DF578A95-451C-4AE2-AB33-3FE619C13EF0}" dt="2020-02-29T18:22:59.716" v="979" actId="1076"/>
          <ac:picMkLst>
            <pc:docMk/>
            <pc:sldMk cId="2223645476" sldId="676"/>
            <ac:picMk id="13" creationId="{B6400BAC-F12E-4D7E-AC53-38683F1AF4BF}"/>
          </ac:picMkLst>
        </pc:picChg>
        <pc:picChg chg="add mod">
          <ac:chgData name="J J" userId="f14498922d9a8d69" providerId="LiveId" clId="{DF578A95-451C-4AE2-AB33-3FE619C13EF0}" dt="2020-02-29T18:31:08.110" v="982" actId="1076"/>
          <ac:picMkLst>
            <pc:docMk/>
            <pc:sldMk cId="2223645476" sldId="676"/>
            <ac:picMk id="14" creationId="{C89612A4-752E-43B7-A498-F64568110981}"/>
          </ac:picMkLst>
        </pc:picChg>
        <pc:picChg chg="add mod">
          <ac:chgData name="J J" userId="f14498922d9a8d69" providerId="LiveId" clId="{DF578A95-451C-4AE2-AB33-3FE619C13EF0}" dt="2020-02-29T18:31:19.484" v="1006" actId="1036"/>
          <ac:picMkLst>
            <pc:docMk/>
            <pc:sldMk cId="2223645476" sldId="676"/>
            <ac:picMk id="15" creationId="{3E556BF2-A16D-495C-B2AD-2DD294C91D23}"/>
          </ac:picMkLst>
        </pc:picChg>
        <pc:picChg chg="del">
          <ac:chgData name="J J" userId="f14498922d9a8d69" providerId="LiveId" clId="{DF578A95-451C-4AE2-AB33-3FE619C13EF0}" dt="2020-02-29T18:22:56.747" v="977" actId="478"/>
          <ac:picMkLst>
            <pc:docMk/>
            <pc:sldMk cId="2223645476" sldId="676"/>
            <ac:picMk id="12290" creationId="{00000000-0000-0000-0000-000000000000}"/>
          </ac:picMkLst>
        </pc:picChg>
        <pc:picChg chg="del">
          <ac:chgData name="J J" userId="f14498922d9a8d69" providerId="LiveId" clId="{DF578A95-451C-4AE2-AB33-3FE619C13EF0}" dt="2020-02-29T18:31:04.140" v="980" actId="478"/>
          <ac:picMkLst>
            <pc:docMk/>
            <pc:sldMk cId="2223645476" sldId="676"/>
            <ac:picMk id="12291" creationId="{00000000-0000-0000-0000-000000000000}"/>
          </ac:picMkLst>
        </pc:picChg>
        <pc:picChg chg="del">
          <ac:chgData name="J J" userId="f14498922d9a8d69" providerId="LiveId" clId="{DF578A95-451C-4AE2-AB33-3FE619C13EF0}" dt="2020-02-29T18:31:13.816" v="983" actId="478"/>
          <ac:picMkLst>
            <pc:docMk/>
            <pc:sldMk cId="2223645476" sldId="676"/>
            <ac:picMk id="12292" creationId="{00000000-0000-0000-0000-000000000000}"/>
          </ac:picMkLst>
        </pc:picChg>
      </pc:sldChg>
      <pc:sldChg chg="addSp delSp modSp">
        <pc:chgData name="J J" userId="f14498922d9a8d69" providerId="LiveId" clId="{DF578A95-451C-4AE2-AB33-3FE619C13EF0}" dt="2020-02-29T18:36:10.680" v="1111" actId="1035"/>
        <pc:sldMkLst>
          <pc:docMk/>
          <pc:sldMk cId="1756419585" sldId="677"/>
        </pc:sldMkLst>
        <pc:spChg chg="mod">
          <ac:chgData name="J J" userId="f14498922d9a8d69" providerId="LiveId" clId="{DF578A95-451C-4AE2-AB33-3FE619C13EF0}" dt="2020-02-29T18:32:22.892" v="1018"/>
          <ac:spMkLst>
            <pc:docMk/>
            <pc:sldMk cId="1756419585" sldId="677"/>
            <ac:spMk id="11" creationId="{1FA3A664-4F13-4495-B37D-CC67327A81A0}"/>
          </ac:spMkLst>
        </pc:spChg>
        <pc:picChg chg="add mod">
          <ac:chgData name="J J" userId="f14498922d9a8d69" providerId="LiveId" clId="{DF578A95-451C-4AE2-AB33-3FE619C13EF0}" dt="2020-02-29T18:35:46.208" v="1081" actId="1076"/>
          <ac:picMkLst>
            <pc:docMk/>
            <pc:sldMk cId="1756419585" sldId="677"/>
            <ac:picMk id="13" creationId="{053F8ABE-AE7A-4D61-9671-375474578F7A}"/>
          </ac:picMkLst>
        </pc:picChg>
        <pc:picChg chg="add mod">
          <ac:chgData name="J J" userId="f14498922d9a8d69" providerId="LiveId" clId="{DF578A95-451C-4AE2-AB33-3FE619C13EF0}" dt="2020-02-29T18:35:59.762" v="1084" actId="1076"/>
          <ac:picMkLst>
            <pc:docMk/>
            <pc:sldMk cId="1756419585" sldId="677"/>
            <ac:picMk id="14" creationId="{38510DF3-CCDF-4CFD-97C6-99F23289F83C}"/>
          </ac:picMkLst>
        </pc:picChg>
        <pc:picChg chg="add mod">
          <ac:chgData name="J J" userId="f14498922d9a8d69" providerId="LiveId" clId="{DF578A95-451C-4AE2-AB33-3FE619C13EF0}" dt="2020-02-29T18:36:10.680" v="1111" actId="1035"/>
          <ac:picMkLst>
            <pc:docMk/>
            <pc:sldMk cId="1756419585" sldId="677"/>
            <ac:picMk id="15" creationId="{C25E0A72-51B5-4DAF-BAD9-AC38DD38B397}"/>
          </ac:picMkLst>
        </pc:picChg>
        <pc:picChg chg="del">
          <ac:chgData name="J J" userId="f14498922d9a8d69" providerId="LiveId" clId="{DF578A95-451C-4AE2-AB33-3FE619C13EF0}" dt="2020-02-29T18:35:41.604" v="1079" actId="478"/>
          <ac:picMkLst>
            <pc:docMk/>
            <pc:sldMk cId="1756419585" sldId="677"/>
            <ac:picMk id="13314" creationId="{00000000-0000-0000-0000-000000000000}"/>
          </ac:picMkLst>
        </pc:picChg>
        <pc:picChg chg="del">
          <ac:chgData name="J J" userId="f14498922d9a8d69" providerId="LiveId" clId="{DF578A95-451C-4AE2-AB33-3FE619C13EF0}" dt="2020-02-29T18:35:51.665" v="1082" actId="478"/>
          <ac:picMkLst>
            <pc:docMk/>
            <pc:sldMk cId="1756419585" sldId="677"/>
            <ac:picMk id="13315" creationId="{00000000-0000-0000-0000-000000000000}"/>
          </ac:picMkLst>
        </pc:picChg>
        <pc:picChg chg="del">
          <ac:chgData name="J J" userId="f14498922d9a8d69" providerId="LiveId" clId="{DF578A95-451C-4AE2-AB33-3FE619C13EF0}" dt="2020-02-29T18:36:05.059" v="1085" actId="478"/>
          <ac:picMkLst>
            <pc:docMk/>
            <pc:sldMk cId="1756419585" sldId="677"/>
            <ac:picMk id="13316" creationId="{00000000-0000-0000-0000-000000000000}"/>
          </ac:picMkLst>
        </pc:picChg>
      </pc:sldChg>
      <pc:sldChg chg="addSp delSp modSp">
        <pc:chgData name="J J" userId="f14498922d9a8d69" providerId="LiveId" clId="{DF578A95-451C-4AE2-AB33-3FE619C13EF0}" dt="2020-02-29T18:37:01.246" v="1123" actId="1076"/>
        <pc:sldMkLst>
          <pc:docMk/>
          <pc:sldMk cId="674121769" sldId="678"/>
        </pc:sldMkLst>
        <pc:spChg chg="mod">
          <ac:chgData name="J J" userId="f14498922d9a8d69" providerId="LiveId" clId="{DF578A95-451C-4AE2-AB33-3FE619C13EF0}" dt="2020-02-29T18:32:27.186" v="1019"/>
          <ac:spMkLst>
            <pc:docMk/>
            <pc:sldMk cId="674121769" sldId="678"/>
            <ac:spMk id="12" creationId="{AC10758B-300C-4DC0-B617-32D5497A1AA9}"/>
          </ac:spMkLst>
        </pc:spChg>
        <pc:picChg chg="add mod">
          <ac:chgData name="J J" userId="f14498922d9a8d69" providerId="LiveId" clId="{DF578A95-451C-4AE2-AB33-3FE619C13EF0}" dt="2020-02-29T18:36:27.660" v="1114" actId="1076"/>
          <ac:picMkLst>
            <pc:docMk/>
            <pc:sldMk cId="674121769" sldId="678"/>
            <ac:picMk id="14" creationId="{E64542DB-5F32-4967-B831-F05F6F0B1970}"/>
          </ac:picMkLst>
        </pc:picChg>
        <pc:picChg chg="add mod">
          <ac:chgData name="J J" userId="f14498922d9a8d69" providerId="LiveId" clId="{DF578A95-451C-4AE2-AB33-3FE619C13EF0}" dt="2020-02-29T18:36:40.262" v="1117" actId="1076"/>
          <ac:picMkLst>
            <pc:docMk/>
            <pc:sldMk cId="674121769" sldId="678"/>
            <ac:picMk id="15" creationId="{5C699B6C-C28B-43BA-AE21-3928C6D03BB6}"/>
          </ac:picMkLst>
        </pc:picChg>
        <pc:picChg chg="add mod">
          <ac:chgData name="J J" userId="f14498922d9a8d69" providerId="LiveId" clId="{DF578A95-451C-4AE2-AB33-3FE619C13EF0}" dt="2020-02-29T18:36:50.410" v="1120" actId="1076"/>
          <ac:picMkLst>
            <pc:docMk/>
            <pc:sldMk cId="674121769" sldId="678"/>
            <ac:picMk id="16" creationId="{8C8A67E4-AE21-40A6-B57A-E23383B540A3}"/>
          </ac:picMkLst>
        </pc:picChg>
        <pc:picChg chg="add mod">
          <ac:chgData name="J J" userId="f14498922d9a8d69" providerId="LiveId" clId="{DF578A95-451C-4AE2-AB33-3FE619C13EF0}" dt="2020-02-29T18:37:01.246" v="1123" actId="1076"/>
          <ac:picMkLst>
            <pc:docMk/>
            <pc:sldMk cId="674121769" sldId="678"/>
            <ac:picMk id="17" creationId="{1B313B29-8BF3-475B-9BC7-DF46E7FD9E00}"/>
          </ac:picMkLst>
        </pc:picChg>
        <pc:picChg chg="del">
          <ac:chgData name="J J" userId="f14498922d9a8d69" providerId="LiveId" clId="{DF578A95-451C-4AE2-AB33-3FE619C13EF0}" dt="2020-02-29T18:36:20.336" v="1112" actId="478"/>
          <ac:picMkLst>
            <pc:docMk/>
            <pc:sldMk cId="674121769" sldId="678"/>
            <ac:picMk id="14338" creationId="{00000000-0000-0000-0000-000000000000}"/>
          </ac:picMkLst>
        </pc:picChg>
        <pc:picChg chg="del">
          <ac:chgData name="J J" userId="f14498922d9a8d69" providerId="LiveId" clId="{DF578A95-451C-4AE2-AB33-3FE619C13EF0}" dt="2020-02-29T18:36:34.211" v="1115" actId="478"/>
          <ac:picMkLst>
            <pc:docMk/>
            <pc:sldMk cId="674121769" sldId="678"/>
            <ac:picMk id="14339" creationId="{00000000-0000-0000-0000-000000000000}"/>
          </ac:picMkLst>
        </pc:picChg>
        <pc:picChg chg="del">
          <ac:chgData name="J J" userId="f14498922d9a8d69" providerId="LiveId" clId="{DF578A95-451C-4AE2-AB33-3FE619C13EF0}" dt="2020-02-29T18:36:45.185" v="1118" actId="478"/>
          <ac:picMkLst>
            <pc:docMk/>
            <pc:sldMk cId="674121769" sldId="678"/>
            <ac:picMk id="14340" creationId="{00000000-0000-0000-0000-000000000000}"/>
          </ac:picMkLst>
        </pc:picChg>
        <pc:picChg chg="del">
          <ac:chgData name="J J" userId="f14498922d9a8d69" providerId="LiveId" clId="{DF578A95-451C-4AE2-AB33-3FE619C13EF0}" dt="2020-02-29T18:36:56.472" v="1121" actId="478"/>
          <ac:picMkLst>
            <pc:docMk/>
            <pc:sldMk cId="674121769" sldId="678"/>
            <ac:picMk id="14341" creationId="{00000000-0000-0000-0000-000000000000}"/>
          </ac:picMkLst>
        </pc:picChg>
      </pc:sldChg>
      <pc:sldChg chg="addSp delSp modSp">
        <pc:chgData name="J J" userId="f14498922d9a8d69" providerId="LiveId" clId="{DF578A95-451C-4AE2-AB33-3FE619C13EF0}" dt="2020-02-29T18:39:14.864" v="1143" actId="123"/>
        <pc:sldMkLst>
          <pc:docMk/>
          <pc:sldMk cId="2125423328" sldId="680"/>
        </pc:sldMkLst>
        <pc:spChg chg="mod">
          <ac:chgData name="J J" userId="f14498922d9a8d69" providerId="LiveId" clId="{DF578A95-451C-4AE2-AB33-3FE619C13EF0}" dt="2020-02-29T18:39:14.864" v="1143" actId="123"/>
          <ac:spMkLst>
            <pc:docMk/>
            <pc:sldMk cId="2125423328" sldId="680"/>
            <ac:spMk id="4" creationId="{00000000-0000-0000-0000-000000000000}"/>
          </ac:spMkLst>
        </pc:spChg>
        <pc:spChg chg="mod">
          <ac:chgData name="J J" userId="f14498922d9a8d69" providerId="LiveId" clId="{DF578A95-451C-4AE2-AB33-3FE619C13EF0}" dt="2020-02-29T18:33:06.635" v="1024"/>
          <ac:spMkLst>
            <pc:docMk/>
            <pc:sldMk cId="2125423328" sldId="680"/>
            <ac:spMk id="11" creationId="{2C70D903-96D5-4ADF-A299-A99164BBF424}"/>
          </ac:spMkLst>
        </pc:spChg>
        <pc:picChg chg="del">
          <ac:chgData name="J J" userId="f14498922d9a8d69" providerId="LiveId" clId="{DF578A95-451C-4AE2-AB33-3FE619C13EF0}" dt="2020-02-29T18:38:29.881" v="1132" actId="478"/>
          <ac:picMkLst>
            <pc:docMk/>
            <pc:sldMk cId="2125423328" sldId="680"/>
            <ac:picMk id="8" creationId="{00000000-0000-0000-0000-000000000000}"/>
          </ac:picMkLst>
        </pc:picChg>
        <pc:picChg chg="add mod">
          <ac:chgData name="J J" userId="f14498922d9a8d69" providerId="LiveId" clId="{DF578A95-451C-4AE2-AB33-3FE619C13EF0}" dt="2020-02-29T18:38:44.050" v="1138" actId="1076"/>
          <ac:picMkLst>
            <pc:docMk/>
            <pc:sldMk cId="2125423328" sldId="680"/>
            <ac:picMk id="12" creationId="{1A17EC53-68B0-48A5-A6D2-CE35ED89B96D}"/>
          </ac:picMkLst>
        </pc:picChg>
      </pc:sldChg>
      <pc:sldChg chg="addSp delSp modSp">
        <pc:chgData name="J J" userId="f14498922d9a8d69" providerId="LiveId" clId="{DF578A95-451C-4AE2-AB33-3FE619C13EF0}" dt="2020-02-29T18:39:56.958" v="1155" actId="6549"/>
        <pc:sldMkLst>
          <pc:docMk/>
          <pc:sldMk cId="882557032" sldId="681"/>
        </pc:sldMkLst>
        <pc:spChg chg="mod">
          <ac:chgData name="J J" userId="f14498922d9a8d69" providerId="LiveId" clId="{DF578A95-451C-4AE2-AB33-3FE619C13EF0}" dt="2020-02-29T18:39:56.958" v="1155" actId="6549"/>
          <ac:spMkLst>
            <pc:docMk/>
            <pc:sldMk cId="882557032" sldId="681"/>
            <ac:spMk id="11" creationId="{F3E4E25A-5C4B-4618-AED5-0AE6D78D8616}"/>
          </ac:spMkLst>
        </pc:spChg>
        <pc:spChg chg="mod">
          <ac:chgData name="J J" userId="f14498922d9a8d69" providerId="LiveId" clId="{DF578A95-451C-4AE2-AB33-3FE619C13EF0}" dt="2020-02-29T18:33:10.891" v="1025"/>
          <ac:spMkLst>
            <pc:docMk/>
            <pc:sldMk cId="882557032" sldId="681"/>
            <ac:spMk id="12" creationId="{58F73E14-BDEE-4F9B-877C-571042AEFBC9}"/>
          </ac:spMkLst>
        </pc:spChg>
        <pc:picChg chg="del">
          <ac:chgData name="J J" userId="f14498922d9a8d69" providerId="LiveId" clId="{DF578A95-451C-4AE2-AB33-3FE619C13EF0}" dt="2020-02-29T18:39:28.400" v="1144" actId="478"/>
          <ac:picMkLst>
            <pc:docMk/>
            <pc:sldMk cId="882557032" sldId="681"/>
            <ac:picMk id="8" creationId="{00000000-0000-0000-0000-000000000000}"/>
          </ac:picMkLst>
        </pc:picChg>
        <pc:picChg chg="add mod">
          <ac:chgData name="J J" userId="f14498922d9a8d69" providerId="LiveId" clId="{DF578A95-451C-4AE2-AB33-3FE619C13EF0}" dt="2020-02-29T18:39:38.219" v="1149" actId="14100"/>
          <ac:picMkLst>
            <pc:docMk/>
            <pc:sldMk cId="882557032" sldId="681"/>
            <ac:picMk id="10" creationId="{CD7A334B-319B-4224-AAEE-BE7FBC5C5E36}"/>
          </ac:picMkLst>
        </pc:picChg>
      </pc:sldChg>
      <pc:sldChg chg="addSp delSp modSp">
        <pc:chgData name="J J" userId="f14498922d9a8d69" providerId="LiveId" clId="{DF578A95-451C-4AE2-AB33-3FE619C13EF0}" dt="2020-02-29T18:40:36.390" v="1169" actId="6549"/>
        <pc:sldMkLst>
          <pc:docMk/>
          <pc:sldMk cId="2939932826" sldId="682"/>
        </pc:sldMkLst>
        <pc:spChg chg="mod">
          <ac:chgData name="J J" userId="f14498922d9a8d69" providerId="LiveId" clId="{DF578A95-451C-4AE2-AB33-3FE619C13EF0}" dt="2020-02-29T18:40:36.390" v="1169" actId="6549"/>
          <ac:spMkLst>
            <pc:docMk/>
            <pc:sldMk cId="2939932826" sldId="682"/>
            <ac:spMk id="11" creationId="{B9FE1850-F85A-4D2A-A008-C0F3389A0EAA}"/>
          </ac:spMkLst>
        </pc:spChg>
        <pc:spChg chg="mod">
          <ac:chgData name="J J" userId="f14498922d9a8d69" providerId="LiveId" clId="{DF578A95-451C-4AE2-AB33-3FE619C13EF0}" dt="2020-02-29T18:33:16.425" v="1026"/>
          <ac:spMkLst>
            <pc:docMk/>
            <pc:sldMk cId="2939932826" sldId="682"/>
            <ac:spMk id="12" creationId="{503C999A-E93E-4B7B-BE5D-DD58E9235669}"/>
          </ac:spMkLst>
        </pc:spChg>
        <pc:picChg chg="del">
          <ac:chgData name="J J" userId="f14498922d9a8d69" providerId="LiveId" clId="{DF578A95-451C-4AE2-AB33-3FE619C13EF0}" dt="2020-02-29T18:40:06.513" v="1156" actId="478"/>
          <ac:picMkLst>
            <pc:docMk/>
            <pc:sldMk cId="2939932826" sldId="682"/>
            <ac:picMk id="8" creationId="{00000000-0000-0000-0000-000000000000}"/>
          </ac:picMkLst>
        </pc:picChg>
        <pc:picChg chg="add mod">
          <ac:chgData name="J J" userId="f14498922d9a8d69" providerId="LiveId" clId="{DF578A95-451C-4AE2-AB33-3FE619C13EF0}" dt="2020-02-29T18:40:21.184" v="1165" actId="1038"/>
          <ac:picMkLst>
            <pc:docMk/>
            <pc:sldMk cId="2939932826" sldId="682"/>
            <ac:picMk id="10" creationId="{DC241F1A-DB4B-4E99-A68F-88F0F5BC1FE3}"/>
          </ac:picMkLst>
        </pc:picChg>
      </pc:sldChg>
      <pc:sldChg chg="addSp delSp modSp modNotesTx">
        <pc:chgData name="J J" userId="f14498922d9a8d69" providerId="LiveId" clId="{DF578A95-451C-4AE2-AB33-3FE619C13EF0}" dt="2020-02-29T18:09:51.242" v="908" actId="1036"/>
        <pc:sldMkLst>
          <pc:docMk/>
          <pc:sldMk cId="1097115390" sldId="686"/>
        </pc:sldMkLst>
        <pc:spChg chg="mod">
          <ac:chgData name="J J" userId="f14498922d9a8d69" providerId="LiveId" clId="{DF578A95-451C-4AE2-AB33-3FE619C13EF0}" dt="2020-02-29T18:09:51.242" v="908" actId="1036"/>
          <ac:spMkLst>
            <pc:docMk/>
            <pc:sldMk cId="1097115390" sldId="686"/>
            <ac:spMk id="3" creationId="{86707CBD-FAC1-450C-9268-9BEA22ACF06F}"/>
          </ac:spMkLst>
        </pc:spChg>
        <pc:spChg chg="add">
          <ac:chgData name="J J" userId="f14498922d9a8d69" providerId="LiveId" clId="{DF578A95-451C-4AE2-AB33-3FE619C13EF0}" dt="2020-02-29T17:40:48.241" v="761"/>
          <ac:spMkLst>
            <pc:docMk/>
            <pc:sldMk cId="1097115390" sldId="686"/>
            <ac:spMk id="10" creationId="{4DC1B427-788C-475E-82AA-6EAD35F214F1}"/>
          </ac:spMkLst>
        </pc:spChg>
        <pc:spChg chg="del">
          <ac:chgData name="J J" userId="f14498922d9a8d69" providerId="LiveId" clId="{DF578A95-451C-4AE2-AB33-3FE619C13EF0}" dt="2020-02-29T17:40:47.648" v="760" actId="478"/>
          <ac:spMkLst>
            <pc:docMk/>
            <pc:sldMk cId="1097115390" sldId="686"/>
            <ac:spMk id="11" creationId="{51CF0047-7BCD-453E-B8BC-06F93DE56859}"/>
          </ac:spMkLst>
        </pc:spChg>
        <pc:picChg chg="add mod">
          <ac:chgData name="J J" userId="f14498922d9a8d69" providerId="LiveId" clId="{DF578A95-451C-4AE2-AB33-3FE619C13EF0}" dt="2020-02-29T18:07:27.352" v="881" actId="1038"/>
          <ac:picMkLst>
            <pc:docMk/>
            <pc:sldMk cId="1097115390" sldId="686"/>
            <ac:picMk id="12" creationId="{7669A5BC-4E04-4790-9704-F22E1F46BA58}"/>
          </ac:picMkLst>
        </pc:picChg>
        <pc:picChg chg="del">
          <ac:chgData name="J J" userId="f14498922d9a8d69" providerId="LiveId" clId="{DF578A95-451C-4AE2-AB33-3FE619C13EF0}" dt="2020-02-29T18:07:15.381" v="874" actId="478"/>
          <ac:picMkLst>
            <pc:docMk/>
            <pc:sldMk cId="1097115390" sldId="686"/>
            <ac:picMk id="17410" creationId="{00000000-0000-0000-0000-000000000000}"/>
          </ac:picMkLst>
        </pc:picChg>
      </pc:sldChg>
      <pc:sldChg chg="addSp delSp modSp modNotesTx">
        <pc:chgData name="J J" userId="f14498922d9a8d69" providerId="LiveId" clId="{DF578A95-451C-4AE2-AB33-3FE619C13EF0}" dt="2020-02-29T18:19:48.991" v="932" actId="948"/>
        <pc:sldMkLst>
          <pc:docMk/>
          <pc:sldMk cId="2769007890" sldId="687"/>
        </pc:sldMkLst>
        <pc:spChg chg="mod">
          <ac:chgData name="J J" userId="f14498922d9a8d69" providerId="LiveId" clId="{DF578A95-451C-4AE2-AB33-3FE619C13EF0}" dt="2020-02-29T18:19:48.991" v="932" actId="948"/>
          <ac:spMkLst>
            <pc:docMk/>
            <pc:sldMk cId="2769007890" sldId="687"/>
            <ac:spMk id="3" creationId="{80F1330C-8659-4204-BB95-949E7D267436}"/>
          </ac:spMkLst>
        </pc:spChg>
        <pc:spChg chg="add">
          <ac:chgData name="J J" userId="f14498922d9a8d69" providerId="LiveId" clId="{DF578A95-451C-4AE2-AB33-3FE619C13EF0}" dt="2020-02-29T17:41:14.011" v="768"/>
          <ac:spMkLst>
            <pc:docMk/>
            <pc:sldMk cId="2769007890" sldId="687"/>
            <ac:spMk id="10" creationId="{51C1797E-E94D-40DE-AF45-F373D3979802}"/>
          </ac:spMkLst>
        </pc:spChg>
        <pc:spChg chg="del">
          <ac:chgData name="J J" userId="f14498922d9a8d69" providerId="LiveId" clId="{DF578A95-451C-4AE2-AB33-3FE619C13EF0}" dt="2020-02-29T17:41:13.354" v="767" actId="478"/>
          <ac:spMkLst>
            <pc:docMk/>
            <pc:sldMk cId="2769007890" sldId="687"/>
            <ac:spMk id="11" creationId="{89C605F1-2C23-4578-B92A-62979DBC1109}"/>
          </ac:spMkLst>
        </pc:spChg>
        <pc:picChg chg="add mod">
          <ac:chgData name="J J" userId="f14498922d9a8d69" providerId="LiveId" clId="{DF578A95-451C-4AE2-AB33-3FE619C13EF0}" dt="2020-02-29T18:18:55.929" v="925" actId="1076"/>
          <ac:picMkLst>
            <pc:docMk/>
            <pc:sldMk cId="2769007890" sldId="687"/>
            <ac:picMk id="12" creationId="{602B204B-C1DE-49F9-86FB-AFE56A8BB32B}"/>
          </ac:picMkLst>
        </pc:picChg>
        <pc:picChg chg="del">
          <ac:chgData name="J J" userId="f14498922d9a8d69" providerId="LiveId" clId="{DF578A95-451C-4AE2-AB33-3FE619C13EF0}" dt="2020-02-29T18:18:46.912" v="921" actId="478"/>
          <ac:picMkLst>
            <pc:docMk/>
            <pc:sldMk cId="2769007890" sldId="687"/>
            <ac:picMk id="19458" creationId="{00000000-0000-0000-0000-000000000000}"/>
          </ac:picMkLst>
        </pc:picChg>
      </pc:sldChg>
      <pc:sldChg chg="addSp delSp modSp modNotesTx">
        <pc:chgData name="J J" userId="f14498922d9a8d69" providerId="LiveId" clId="{DF578A95-451C-4AE2-AB33-3FE619C13EF0}" dt="2020-02-29T18:18:26.992" v="920" actId="948"/>
        <pc:sldMkLst>
          <pc:docMk/>
          <pc:sldMk cId="1508975989" sldId="688"/>
        </pc:sldMkLst>
        <pc:spChg chg="mod">
          <ac:chgData name="J J" userId="f14498922d9a8d69" providerId="LiveId" clId="{DF578A95-451C-4AE2-AB33-3FE619C13EF0}" dt="2020-02-29T18:18:26.992" v="920" actId="948"/>
          <ac:spMkLst>
            <pc:docMk/>
            <pc:sldMk cId="1508975989" sldId="688"/>
            <ac:spMk id="3" creationId="{4EB3F652-19BA-49A6-8726-DC785DEBFDC9}"/>
          </ac:spMkLst>
        </pc:spChg>
        <pc:spChg chg="add">
          <ac:chgData name="J J" userId="f14498922d9a8d69" providerId="LiveId" clId="{DF578A95-451C-4AE2-AB33-3FE619C13EF0}" dt="2020-02-29T17:41:00.088" v="764"/>
          <ac:spMkLst>
            <pc:docMk/>
            <pc:sldMk cId="1508975989" sldId="688"/>
            <ac:spMk id="10" creationId="{7486D595-E13E-49AD-A658-A04A77C36783}"/>
          </ac:spMkLst>
        </pc:spChg>
        <pc:spChg chg="del">
          <ac:chgData name="J J" userId="f14498922d9a8d69" providerId="LiveId" clId="{DF578A95-451C-4AE2-AB33-3FE619C13EF0}" dt="2020-02-29T17:40:59.496" v="763" actId="478"/>
          <ac:spMkLst>
            <pc:docMk/>
            <pc:sldMk cId="1508975989" sldId="688"/>
            <ac:spMk id="11" creationId="{4ED178DB-ADCF-4B74-9C3E-830EE3B76739}"/>
          </ac:spMkLst>
        </pc:spChg>
        <pc:picChg chg="add mod">
          <ac:chgData name="J J" userId="f14498922d9a8d69" providerId="LiveId" clId="{DF578A95-451C-4AE2-AB33-3FE619C13EF0}" dt="2020-02-29T18:17:30.658" v="913" actId="1076"/>
          <ac:picMkLst>
            <pc:docMk/>
            <pc:sldMk cId="1508975989" sldId="688"/>
            <ac:picMk id="12" creationId="{A14EB1AC-8727-4387-A55D-357C98DE8F30}"/>
          </ac:picMkLst>
        </pc:picChg>
        <pc:picChg chg="del">
          <ac:chgData name="J J" userId="f14498922d9a8d69" providerId="LiveId" clId="{DF578A95-451C-4AE2-AB33-3FE619C13EF0}" dt="2020-02-29T18:17:20.884" v="909" actId="478"/>
          <ac:picMkLst>
            <pc:docMk/>
            <pc:sldMk cId="1508975989" sldId="688"/>
            <ac:picMk id="18434" creationId="{00000000-0000-0000-0000-000000000000}"/>
          </ac:picMkLst>
        </pc:picChg>
      </pc:sldChg>
      <pc:sldChg chg="modSp">
        <pc:chgData name="J J" userId="f14498922d9a8d69" providerId="LiveId" clId="{DF578A95-451C-4AE2-AB33-3FE619C13EF0}" dt="2020-02-29T17:38:57.263" v="732" actId="6549"/>
        <pc:sldMkLst>
          <pc:docMk/>
          <pc:sldMk cId="2535382972" sldId="689"/>
        </pc:sldMkLst>
        <pc:spChg chg="mod">
          <ac:chgData name="J J" userId="f14498922d9a8d69" providerId="LiveId" clId="{DF578A95-451C-4AE2-AB33-3FE619C13EF0}" dt="2020-02-29T17:38:57.263" v="732" actId="6549"/>
          <ac:spMkLst>
            <pc:docMk/>
            <pc:sldMk cId="2535382972" sldId="689"/>
            <ac:spMk id="9" creationId="{3F7540F0-3ADC-4A08-A1CC-A791A039189C}"/>
          </ac:spMkLst>
        </pc:spChg>
      </pc:sldChg>
      <pc:sldChg chg="modSp modNotesTx">
        <pc:chgData name="J J" userId="f14498922d9a8d69" providerId="LiveId" clId="{DF578A95-451C-4AE2-AB33-3FE619C13EF0}" dt="2020-02-29T18:31:57.949" v="1014" actId="6549"/>
        <pc:sldMkLst>
          <pc:docMk/>
          <pc:sldMk cId="3002308237" sldId="690"/>
        </pc:sldMkLst>
        <pc:spChg chg="mod">
          <ac:chgData name="J J" userId="f14498922d9a8d69" providerId="LiveId" clId="{DF578A95-451C-4AE2-AB33-3FE619C13EF0}" dt="2020-02-29T18:31:57.949" v="1014" actId="6549"/>
          <ac:spMkLst>
            <pc:docMk/>
            <pc:sldMk cId="3002308237" sldId="690"/>
            <ac:spMk id="9" creationId="{3F7540F0-3ADC-4A08-A1CC-A791A039189C}"/>
          </ac:spMkLst>
        </pc:spChg>
      </pc:sldChg>
      <pc:sldChg chg="addSp delSp modSp">
        <pc:chgData name="J J" userId="f14498922d9a8d69" providerId="LiveId" clId="{DF578A95-451C-4AE2-AB33-3FE619C13EF0}" dt="2020-02-29T17:08:43.981" v="232" actId="123"/>
        <pc:sldMkLst>
          <pc:docMk/>
          <pc:sldMk cId="3862885997" sldId="709"/>
        </pc:sldMkLst>
        <pc:spChg chg="add del mod">
          <ac:chgData name="J J" userId="f14498922d9a8d69" providerId="LiveId" clId="{DF578A95-451C-4AE2-AB33-3FE619C13EF0}" dt="2020-02-29T17:08:43.981" v="232" actId="123"/>
          <ac:spMkLst>
            <pc:docMk/>
            <pc:sldMk cId="3862885997" sldId="709"/>
            <ac:spMk id="2" creationId="{8A39A92B-1096-4495-8A10-BBEA07A77555}"/>
          </ac:spMkLst>
        </pc:spChg>
        <pc:spChg chg="mod">
          <ac:chgData name="J J" userId="f14498922d9a8d69" providerId="LiveId" clId="{DF578A95-451C-4AE2-AB33-3FE619C13EF0}" dt="2020-02-29T17:07:58.449" v="209" actId="6549"/>
          <ac:spMkLst>
            <pc:docMk/>
            <pc:sldMk cId="3862885997" sldId="709"/>
            <ac:spMk id="9" creationId="{29E3E0F4-C6D8-4BAC-86D0-33E383DC64EB}"/>
          </ac:spMkLst>
        </pc:spChg>
      </pc:sldChg>
      <pc:sldChg chg="del">
        <pc:chgData name="J J" userId="f14498922d9a8d69" providerId="LiveId" clId="{DF578A95-451C-4AE2-AB33-3FE619C13EF0}" dt="2020-02-29T17:09:07.775" v="233" actId="47"/>
        <pc:sldMkLst>
          <pc:docMk/>
          <pc:sldMk cId="3569534300" sldId="710"/>
        </pc:sldMkLst>
      </pc:sldChg>
      <pc:sldChg chg="addSp delSp modSp ord">
        <pc:chgData name="J J" userId="f14498922d9a8d69" providerId="LiveId" clId="{DF578A95-451C-4AE2-AB33-3FE619C13EF0}" dt="2020-02-29T17:24:52.574" v="450" actId="6549"/>
        <pc:sldMkLst>
          <pc:docMk/>
          <pc:sldMk cId="770127349" sldId="711"/>
        </pc:sldMkLst>
        <pc:spChg chg="del">
          <ac:chgData name="J J" userId="f14498922d9a8d69" providerId="LiveId" clId="{DF578A95-451C-4AE2-AB33-3FE619C13EF0}" dt="2020-02-29T17:15:24.393" v="330" actId="478"/>
          <ac:spMkLst>
            <pc:docMk/>
            <pc:sldMk cId="770127349" sldId="711"/>
            <ac:spMk id="10" creationId="{3F7540F0-3ADC-4A08-A1CC-A791A039189C}"/>
          </ac:spMkLst>
        </pc:spChg>
        <pc:spChg chg="add">
          <ac:chgData name="J J" userId="f14498922d9a8d69" providerId="LiveId" clId="{DF578A95-451C-4AE2-AB33-3FE619C13EF0}" dt="2020-02-29T17:15:24.997" v="331"/>
          <ac:spMkLst>
            <pc:docMk/>
            <pc:sldMk cId="770127349" sldId="711"/>
            <ac:spMk id="11" creationId="{47965F04-5592-46D7-BC28-C686F4C6D163}"/>
          </ac:spMkLst>
        </pc:spChg>
        <pc:spChg chg="mod">
          <ac:chgData name="J J" userId="f14498922d9a8d69" providerId="LiveId" clId="{DF578A95-451C-4AE2-AB33-3FE619C13EF0}" dt="2020-02-29T17:24:52.574" v="450" actId="6549"/>
          <ac:spMkLst>
            <pc:docMk/>
            <pc:sldMk cId="770127349" sldId="711"/>
            <ac:spMk id="13" creationId="{33C7D2D8-D921-4E2D-B16E-BA811EDA3C53}"/>
          </ac:spMkLst>
        </pc:spChg>
        <pc:picChg chg="del">
          <ac:chgData name="J J" userId="f14498922d9a8d69" providerId="LiveId" clId="{DF578A95-451C-4AE2-AB33-3FE619C13EF0}" dt="2020-02-29T17:24:08.456" v="439" actId="478"/>
          <ac:picMkLst>
            <pc:docMk/>
            <pc:sldMk cId="770127349" sldId="711"/>
            <ac:picMk id="12" creationId="{8550C80B-720D-436C-9E8E-6118AF017269}"/>
          </ac:picMkLst>
        </pc:picChg>
        <pc:picChg chg="add mod">
          <ac:chgData name="J J" userId="f14498922d9a8d69" providerId="LiveId" clId="{DF578A95-451C-4AE2-AB33-3FE619C13EF0}" dt="2020-02-29T17:24:36.101" v="446" actId="1076"/>
          <ac:picMkLst>
            <pc:docMk/>
            <pc:sldMk cId="770127349" sldId="711"/>
            <ac:picMk id="14" creationId="{A837752F-DAB5-4CBE-BD9B-390F1F835B6B}"/>
          </ac:picMkLst>
        </pc:picChg>
      </pc:sldChg>
      <pc:sldChg chg="modSp modNotesTx">
        <pc:chgData name="J J" userId="f14498922d9a8d69" providerId="LiveId" clId="{DF578A95-451C-4AE2-AB33-3FE619C13EF0}" dt="2020-02-29T17:31:00.386" v="548" actId="6549"/>
        <pc:sldMkLst>
          <pc:docMk/>
          <pc:sldMk cId="890640011" sldId="712"/>
        </pc:sldMkLst>
        <pc:spChg chg="mod">
          <ac:chgData name="J J" userId="f14498922d9a8d69" providerId="LiveId" clId="{DF578A95-451C-4AE2-AB33-3FE619C13EF0}" dt="2020-02-29T17:30:10.793" v="545" actId="6549"/>
          <ac:spMkLst>
            <pc:docMk/>
            <pc:sldMk cId="890640011" sldId="712"/>
            <ac:spMk id="2" creationId="{1C0C0D8E-095D-4617-8AD2-CD36720109F1}"/>
          </ac:spMkLst>
        </pc:spChg>
        <pc:spChg chg="mod">
          <ac:chgData name="J J" userId="f14498922d9a8d69" providerId="LiveId" clId="{DF578A95-451C-4AE2-AB33-3FE619C13EF0}" dt="2020-02-29T17:31:00.386" v="548" actId="6549"/>
          <ac:spMkLst>
            <pc:docMk/>
            <pc:sldMk cId="890640011" sldId="712"/>
            <ac:spMk id="3" creationId="{412DC0A7-FF2E-403D-A239-7DBD3DF47D13}"/>
          </ac:spMkLst>
        </pc:spChg>
        <pc:spChg chg="mod">
          <ac:chgData name="J J" userId="f14498922d9a8d69" providerId="LiveId" clId="{DF578A95-451C-4AE2-AB33-3FE619C13EF0}" dt="2020-02-29T17:28:54.515" v="528" actId="6549"/>
          <ac:spMkLst>
            <pc:docMk/>
            <pc:sldMk cId="890640011" sldId="712"/>
            <ac:spMk id="9" creationId="{E9D64414-A32F-4EDC-8BCD-F7A459AAD1DD}"/>
          </ac:spMkLst>
        </pc:spChg>
      </pc:sldChg>
      <pc:sldChg chg="addSp delSp modSp modNotesTx">
        <pc:chgData name="J J" userId="f14498922d9a8d69" providerId="LiveId" clId="{DF578A95-451C-4AE2-AB33-3FE619C13EF0}" dt="2020-02-29T17:33:04.759" v="576" actId="20577"/>
        <pc:sldMkLst>
          <pc:docMk/>
          <pc:sldMk cId="766085628" sldId="713"/>
        </pc:sldMkLst>
        <pc:spChg chg="mod">
          <ac:chgData name="J J" userId="f14498922d9a8d69" providerId="LiveId" clId="{DF578A95-451C-4AE2-AB33-3FE619C13EF0}" dt="2020-02-29T17:33:04.759" v="576" actId="20577"/>
          <ac:spMkLst>
            <pc:docMk/>
            <pc:sldMk cId="766085628" sldId="713"/>
            <ac:spMk id="2" creationId="{1C0C0D8E-095D-4617-8AD2-CD36720109F1}"/>
          </ac:spMkLst>
        </pc:spChg>
        <pc:spChg chg="del">
          <ac:chgData name="J J" userId="f14498922d9a8d69" providerId="LiveId" clId="{DF578A95-451C-4AE2-AB33-3FE619C13EF0}" dt="2020-02-29T17:29:01.992" v="529" actId="478"/>
          <ac:spMkLst>
            <pc:docMk/>
            <pc:sldMk cId="766085628" sldId="713"/>
            <ac:spMk id="9" creationId="{E9D64414-A32F-4EDC-8BCD-F7A459AAD1DD}"/>
          </ac:spMkLst>
        </pc:spChg>
        <pc:spChg chg="add">
          <ac:chgData name="J J" userId="f14498922d9a8d69" providerId="LiveId" clId="{DF578A95-451C-4AE2-AB33-3FE619C13EF0}" dt="2020-02-29T17:29:02.577" v="530"/>
          <ac:spMkLst>
            <pc:docMk/>
            <pc:sldMk cId="766085628" sldId="713"/>
            <ac:spMk id="10" creationId="{9DC51C40-4FE7-402C-8EDE-E27C94170D64}"/>
          </ac:spMkLst>
        </pc:spChg>
      </pc:sldChg>
      <pc:sldChg chg="addSp delSp del modNotesTx">
        <pc:chgData name="J J" userId="f14498922d9a8d69" providerId="LiveId" clId="{DF578A95-451C-4AE2-AB33-3FE619C13EF0}" dt="2020-02-29T17:33:13.631" v="577" actId="47"/>
        <pc:sldMkLst>
          <pc:docMk/>
          <pc:sldMk cId="2182436381" sldId="714"/>
        </pc:sldMkLst>
        <pc:spChg chg="del">
          <ac:chgData name="J J" userId="f14498922d9a8d69" providerId="LiveId" clId="{DF578A95-451C-4AE2-AB33-3FE619C13EF0}" dt="2020-02-29T17:29:08" v="531" actId="478"/>
          <ac:spMkLst>
            <pc:docMk/>
            <pc:sldMk cId="2182436381" sldId="714"/>
            <ac:spMk id="9" creationId="{E9D64414-A32F-4EDC-8BCD-F7A459AAD1DD}"/>
          </ac:spMkLst>
        </pc:spChg>
        <pc:spChg chg="add">
          <ac:chgData name="J J" userId="f14498922d9a8d69" providerId="LiveId" clId="{DF578A95-451C-4AE2-AB33-3FE619C13EF0}" dt="2020-02-29T17:29:08.588" v="532"/>
          <ac:spMkLst>
            <pc:docMk/>
            <pc:sldMk cId="2182436381" sldId="714"/>
            <ac:spMk id="10" creationId="{2378BEC6-6374-44DC-86E4-66091B25073A}"/>
          </ac:spMkLst>
        </pc:spChg>
      </pc:sldChg>
      <pc:sldChg chg="modSp modNotesTx">
        <pc:chgData name="J J" userId="f14498922d9a8d69" providerId="LiveId" clId="{DF578A95-451C-4AE2-AB33-3FE619C13EF0}" dt="2020-02-29T18:01:14.502" v="778" actId="123"/>
        <pc:sldMkLst>
          <pc:docMk/>
          <pc:sldMk cId="2364798779" sldId="715"/>
        </pc:sldMkLst>
        <pc:spChg chg="mod">
          <ac:chgData name="J J" userId="f14498922d9a8d69" providerId="LiveId" clId="{DF578A95-451C-4AE2-AB33-3FE619C13EF0}" dt="2020-02-29T18:01:14.502" v="778" actId="123"/>
          <ac:spMkLst>
            <pc:docMk/>
            <pc:sldMk cId="2364798779" sldId="715"/>
            <ac:spMk id="2" creationId="{72CFDC8A-DE0B-47D6-96DE-3CD079BEB167}"/>
          </ac:spMkLst>
        </pc:spChg>
        <pc:spChg chg="mod">
          <ac:chgData name="J J" userId="f14498922d9a8d69" providerId="LiveId" clId="{DF578A95-451C-4AE2-AB33-3FE619C13EF0}" dt="2020-02-29T17:39:19.263" v="737" actId="6549"/>
          <ac:spMkLst>
            <pc:docMk/>
            <pc:sldMk cId="2364798779" sldId="715"/>
            <ac:spMk id="9" creationId="{08B0CA4E-91EA-41F8-A77F-7E8D76557CF6}"/>
          </ac:spMkLst>
        </pc:spChg>
      </pc:sldChg>
      <pc:sldChg chg="addSp delSp modSp modNotesTx">
        <pc:chgData name="J J" userId="f14498922d9a8d69" providerId="LiveId" clId="{DF578A95-451C-4AE2-AB33-3FE619C13EF0}" dt="2020-02-29T18:01:44.893" v="784" actId="6549"/>
        <pc:sldMkLst>
          <pc:docMk/>
          <pc:sldMk cId="292521308" sldId="716"/>
        </pc:sldMkLst>
        <pc:spChg chg="mod">
          <ac:chgData name="J J" userId="f14498922d9a8d69" providerId="LiveId" clId="{DF578A95-451C-4AE2-AB33-3FE619C13EF0}" dt="2020-02-29T18:01:44.893" v="784" actId="6549"/>
          <ac:spMkLst>
            <pc:docMk/>
            <pc:sldMk cId="292521308" sldId="716"/>
            <ac:spMk id="2" creationId="{72CFDC8A-DE0B-47D6-96DE-3CD079BEB167}"/>
          </ac:spMkLst>
        </pc:spChg>
        <pc:spChg chg="del">
          <ac:chgData name="J J" userId="f14498922d9a8d69" providerId="LiveId" clId="{DF578A95-451C-4AE2-AB33-3FE619C13EF0}" dt="2020-02-29T17:39:27.873" v="738" actId="478"/>
          <ac:spMkLst>
            <pc:docMk/>
            <pc:sldMk cId="292521308" sldId="716"/>
            <ac:spMk id="9" creationId="{08B0CA4E-91EA-41F8-A77F-7E8D76557CF6}"/>
          </ac:spMkLst>
        </pc:spChg>
        <pc:spChg chg="add">
          <ac:chgData name="J J" userId="f14498922d9a8d69" providerId="LiveId" clId="{DF578A95-451C-4AE2-AB33-3FE619C13EF0}" dt="2020-02-29T17:39:28.458" v="739"/>
          <ac:spMkLst>
            <pc:docMk/>
            <pc:sldMk cId="292521308" sldId="716"/>
            <ac:spMk id="10" creationId="{AD8D2193-220E-498E-AEB2-FD781C21A5EB}"/>
          </ac:spMkLst>
        </pc:spChg>
      </pc:sldChg>
      <pc:sldChg chg="addSp delSp modSp modNotesTx">
        <pc:chgData name="J J" userId="f14498922d9a8d69" providerId="LiveId" clId="{DF578A95-451C-4AE2-AB33-3FE619C13EF0}" dt="2020-02-29T18:04:00.535" v="822" actId="1036"/>
        <pc:sldMkLst>
          <pc:docMk/>
          <pc:sldMk cId="4197496406" sldId="717"/>
        </pc:sldMkLst>
        <pc:spChg chg="add del">
          <ac:chgData name="J J" userId="f14498922d9a8d69" providerId="LiveId" clId="{DF578A95-451C-4AE2-AB33-3FE619C13EF0}" dt="2020-02-29T18:02:37.080" v="792" actId="478"/>
          <ac:spMkLst>
            <pc:docMk/>
            <pc:sldMk cId="4197496406" sldId="717"/>
            <ac:spMk id="2" creationId="{FE00E2BC-D284-498D-B102-327E6FEF815B}"/>
          </ac:spMkLst>
        </pc:spChg>
        <pc:spChg chg="add mod">
          <ac:chgData name="J J" userId="f14498922d9a8d69" providerId="LiveId" clId="{DF578A95-451C-4AE2-AB33-3FE619C13EF0}" dt="2020-02-29T18:04:00.535" v="822" actId="1036"/>
          <ac:spMkLst>
            <pc:docMk/>
            <pc:sldMk cId="4197496406" sldId="717"/>
            <ac:spMk id="3" creationId="{A59D828D-F2C1-4817-8293-EC247F58DB2D}"/>
          </ac:spMkLst>
        </pc:spChg>
        <pc:spChg chg="add del">
          <ac:chgData name="J J" userId="f14498922d9a8d69" providerId="LiveId" clId="{DF578A95-451C-4AE2-AB33-3FE619C13EF0}" dt="2020-02-29T18:02:34.112" v="791" actId="478"/>
          <ac:spMkLst>
            <pc:docMk/>
            <pc:sldMk cId="4197496406" sldId="717"/>
            <ac:spMk id="4" creationId="{25D446F6-5E20-4E94-B94C-F6EB25869F4B}"/>
          </ac:spMkLst>
        </pc:spChg>
        <pc:spChg chg="del mod">
          <ac:chgData name="J J" userId="f14498922d9a8d69" providerId="LiveId" clId="{DF578A95-451C-4AE2-AB33-3FE619C13EF0}" dt="2020-02-29T18:03:04.377" v="798" actId="478"/>
          <ac:spMkLst>
            <pc:docMk/>
            <pc:sldMk cId="4197496406" sldId="717"/>
            <ac:spMk id="5" creationId="{9F76C79F-C7B0-448C-8ED6-8A5A866F7797}"/>
          </ac:spMkLst>
        </pc:spChg>
        <pc:spChg chg="del">
          <ac:chgData name="J J" userId="f14498922d9a8d69" providerId="LiveId" clId="{DF578A95-451C-4AE2-AB33-3FE619C13EF0}" dt="2020-02-29T17:39:44.019" v="742" actId="478"/>
          <ac:spMkLst>
            <pc:docMk/>
            <pc:sldMk cId="4197496406" sldId="717"/>
            <ac:spMk id="9" creationId="{08B0CA4E-91EA-41F8-A77F-7E8D76557CF6}"/>
          </ac:spMkLst>
        </pc:spChg>
        <pc:spChg chg="add">
          <ac:chgData name="J J" userId="f14498922d9a8d69" providerId="LiveId" clId="{DF578A95-451C-4AE2-AB33-3FE619C13EF0}" dt="2020-02-29T17:39:44.665" v="743"/>
          <ac:spMkLst>
            <pc:docMk/>
            <pc:sldMk cId="4197496406" sldId="717"/>
            <ac:spMk id="10" creationId="{43E74678-AA42-4B34-9595-34C3CDFC5697}"/>
          </ac:spMkLst>
        </pc:spChg>
      </pc:sldChg>
      <pc:sldChg chg="addSp delSp modSp modNotesTx">
        <pc:chgData name="J J" userId="f14498922d9a8d69" providerId="LiveId" clId="{DF578A95-451C-4AE2-AB33-3FE619C13EF0}" dt="2020-02-29T18:04:57.488" v="847" actId="1037"/>
        <pc:sldMkLst>
          <pc:docMk/>
          <pc:sldMk cId="1769206771" sldId="718"/>
        </pc:sldMkLst>
        <pc:spChg chg="del">
          <ac:chgData name="J J" userId="f14498922d9a8d69" providerId="LiveId" clId="{DF578A95-451C-4AE2-AB33-3FE619C13EF0}" dt="2020-02-29T17:40:07.360" v="748" actId="478"/>
          <ac:spMkLst>
            <pc:docMk/>
            <pc:sldMk cId="1769206771" sldId="718"/>
            <ac:spMk id="9" creationId="{0E30C75A-0023-4FCB-8058-2E8B07305177}"/>
          </ac:spMkLst>
        </pc:spChg>
        <pc:spChg chg="add">
          <ac:chgData name="J J" userId="f14498922d9a8d69" providerId="LiveId" clId="{DF578A95-451C-4AE2-AB33-3FE619C13EF0}" dt="2020-02-29T17:40:07.953" v="749"/>
          <ac:spMkLst>
            <pc:docMk/>
            <pc:sldMk cId="1769206771" sldId="718"/>
            <ac:spMk id="11" creationId="{D03316A0-C063-42A4-9EE6-01B391B6C8F3}"/>
          </ac:spMkLst>
        </pc:spChg>
        <pc:picChg chg="del">
          <ac:chgData name="J J" userId="f14498922d9a8d69" providerId="LiveId" clId="{DF578A95-451C-4AE2-AB33-3FE619C13EF0}" dt="2020-02-29T18:04:39.958" v="832" actId="478"/>
          <ac:picMkLst>
            <pc:docMk/>
            <pc:sldMk cId="1769206771" sldId="718"/>
            <ac:picMk id="10" creationId="{C2026DBC-4C70-4A0B-90CC-0D6C022C4DF2}"/>
          </ac:picMkLst>
        </pc:picChg>
        <pc:picChg chg="add mod">
          <ac:chgData name="J J" userId="f14498922d9a8d69" providerId="LiveId" clId="{DF578A95-451C-4AE2-AB33-3FE619C13EF0}" dt="2020-02-29T18:04:57.488" v="847" actId="1037"/>
          <ac:picMkLst>
            <pc:docMk/>
            <pc:sldMk cId="1769206771" sldId="718"/>
            <ac:picMk id="12" creationId="{CC392AD6-8758-4A00-896A-8044F5D94302}"/>
          </ac:picMkLst>
        </pc:picChg>
      </pc:sldChg>
      <pc:sldChg chg="addSp delSp modSp modNotesTx">
        <pc:chgData name="J J" userId="f14498922d9a8d69" providerId="LiveId" clId="{DF578A95-451C-4AE2-AB33-3FE619C13EF0}" dt="2020-02-29T18:05:21.291" v="857" actId="1037"/>
        <pc:sldMkLst>
          <pc:docMk/>
          <pc:sldMk cId="2084513657" sldId="719"/>
        </pc:sldMkLst>
        <pc:spChg chg="del">
          <ac:chgData name="J J" userId="f14498922d9a8d69" providerId="LiveId" clId="{DF578A95-451C-4AE2-AB33-3FE619C13EF0}" dt="2020-02-29T17:40:16.289" v="751" actId="478"/>
          <ac:spMkLst>
            <pc:docMk/>
            <pc:sldMk cId="2084513657" sldId="719"/>
            <ac:spMk id="9" creationId="{0E30C75A-0023-4FCB-8058-2E8B07305177}"/>
          </ac:spMkLst>
        </pc:spChg>
        <pc:spChg chg="add">
          <ac:chgData name="J J" userId="f14498922d9a8d69" providerId="LiveId" clId="{DF578A95-451C-4AE2-AB33-3FE619C13EF0}" dt="2020-02-29T17:40:16.985" v="752"/>
          <ac:spMkLst>
            <pc:docMk/>
            <pc:sldMk cId="2084513657" sldId="719"/>
            <ac:spMk id="10" creationId="{DF3F40FD-84E0-421A-9B93-2C2DA6739509}"/>
          </ac:spMkLst>
        </pc:spChg>
        <pc:picChg chg="del">
          <ac:chgData name="J J" userId="f14498922d9a8d69" providerId="LiveId" clId="{DF578A95-451C-4AE2-AB33-3FE619C13EF0}" dt="2020-02-29T18:05:07" v="848" actId="478"/>
          <ac:picMkLst>
            <pc:docMk/>
            <pc:sldMk cId="2084513657" sldId="719"/>
            <ac:picMk id="11" creationId="{6C06986D-94F2-4EB8-8FFE-C642863A4389}"/>
          </ac:picMkLst>
        </pc:picChg>
        <pc:picChg chg="add mod">
          <ac:chgData name="J J" userId="f14498922d9a8d69" providerId="LiveId" clId="{DF578A95-451C-4AE2-AB33-3FE619C13EF0}" dt="2020-02-29T18:05:21.291" v="857" actId="1037"/>
          <ac:picMkLst>
            <pc:docMk/>
            <pc:sldMk cId="2084513657" sldId="719"/>
            <ac:picMk id="12" creationId="{181C22EE-19ED-4D25-9A92-1246AE9EFCB5}"/>
          </ac:picMkLst>
        </pc:picChg>
      </pc:sldChg>
      <pc:sldChg chg="addSp delSp modSp modNotesTx">
        <pc:chgData name="J J" userId="f14498922d9a8d69" providerId="LiveId" clId="{DF578A95-451C-4AE2-AB33-3FE619C13EF0}" dt="2020-02-29T18:06:19.335" v="868" actId="1076"/>
        <pc:sldMkLst>
          <pc:docMk/>
          <pc:sldMk cId="3632388442" sldId="720"/>
        </pc:sldMkLst>
        <pc:spChg chg="del">
          <ac:chgData name="J J" userId="f14498922d9a8d69" providerId="LiveId" clId="{DF578A95-451C-4AE2-AB33-3FE619C13EF0}" dt="2020-02-29T17:40:27.104" v="754" actId="478"/>
          <ac:spMkLst>
            <pc:docMk/>
            <pc:sldMk cId="3632388442" sldId="720"/>
            <ac:spMk id="9" creationId="{0E30C75A-0023-4FCB-8058-2E8B07305177}"/>
          </ac:spMkLst>
        </pc:spChg>
        <pc:spChg chg="add">
          <ac:chgData name="J J" userId="f14498922d9a8d69" providerId="LiveId" clId="{DF578A95-451C-4AE2-AB33-3FE619C13EF0}" dt="2020-02-29T17:40:27.689" v="755"/>
          <ac:spMkLst>
            <pc:docMk/>
            <pc:sldMk cId="3632388442" sldId="720"/>
            <ac:spMk id="11" creationId="{AD297F72-A5DA-4752-9EF9-045049539ED3}"/>
          </ac:spMkLst>
        </pc:spChg>
        <pc:picChg chg="del">
          <ac:chgData name="J J" userId="f14498922d9a8d69" providerId="LiveId" clId="{DF578A95-451C-4AE2-AB33-3FE619C13EF0}" dt="2020-02-29T18:05:48.924" v="858" actId="478"/>
          <ac:picMkLst>
            <pc:docMk/>
            <pc:sldMk cId="3632388442" sldId="720"/>
            <ac:picMk id="10" creationId="{7A283202-79C5-42B5-A5F8-7C907DFB805A}"/>
          </ac:picMkLst>
        </pc:picChg>
        <pc:picChg chg="del">
          <ac:chgData name="J J" userId="f14498922d9a8d69" providerId="LiveId" clId="{DF578A95-451C-4AE2-AB33-3FE619C13EF0}" dt="2020-02-29T18:05:59.281" v="861" actId="478"/>
          <ac:picMkLst>
            <pc:docMk/>
            <pc:sldMk cId="3632388442" sldId="720"/>
            <ac:picMk id="12" creationId="{7E28B2EC-764F-4955-A93C-3726895B9C8C}"/>
          </ac:picMkLst>
        </pc:picChg>
        <pc:picChg chg="add mod">
          <ac:chgData name="J J" userId="f14498922d9a8d69" providerId="LiveId" clId="{DF578A95-451C-4AE2-AB33-3FE619C13EF0}" dt="2020-02-29T18:06:16.144" v="867" actId="14100"/>
          <ac:picMkLst>
            <pc:docMk/>
            <pc:sldMk cId="3632388442" sldId="720"/>
            <ac:picMk id="13" creationId="{A6421736-E444-4432-9C01-745EB9EB794D}"/>
          </ac:picMkLst>
        </pc:picChg>
        <pc:picChg chg="add mod">
          <ac:chgData name="J J" userId="f14498922d9a8d69" providerId="LiveId" clId="{DF578A95-451C-4AE2-AB33-3FE619C13EF0}" dt="2020-02-29T18:06:19.335" v="868" actId="1076"/>
          <ac:picMkLst>
            <pc:docMk/>
            <pc:sldMk cId="3632388442" sldId="720"/>
            <ac:picMk id="14" creationId="{C33A779F-A58A-4CBF-BEF5-275F9736966D}"/>
          </ac:picMkLst>
        </pc:picChg>
      </pc:sldChg>
      <pc:sldChg chg="addSp delSp modSp modNotesTx">
        <pc:chgData name="J J" userId="f14498922d9a8d69" providerId="LiveId" clId="{DF578A95-451C-4AE2-AB33-3FE619C13EF0}" dt="2020-02-29T18:07:01.688" v="873" actId="20577"/>
        <pc:sldMkLst>
          <pc:docMk/>
          <pc:sldMk cId="98334366" sldId="721"/>
        </pc:sldMkLst>
        <pc:spChg chg="mod">
          <ac:chgData name="J J" userId="f14498922d9a8d69" providerId="LiveId" clId="{DF578A95-451C-4AE2-AB33-3FE619C13EF0}" dt="2020-02-29T18:07:01.688" v="873" actId="20577"/>
          <ac:spMkLst>
            <pc:docMk/>
            <pc:sldMk cId="98334366" sldId="721"/>
            <ac:spMk id="2" creationId="{D34E756F-EAEC-44E2-BB2A-878C18E1389F}"/>
          </ac:spMkLst>
        </pc:spChg>
        <pc:spChg chg="del">
          <ac:chgData name="J J" userId="f14498922d9a8d69" providerId="LiveId" clId="{DF578A95-451C-4AE2-AB33-3FE619C13EF0}" dt="2020-02-29T17:40:37.480" v="757" actId="478"/>
          <ac:spMkLst>
            <pc:docMk/>
            <pc:sldMk cId="98334366" sldId="721"/>
            <ac:spMk id="9" creationId="{0E30C75A-0023-4FCB-8058-2E8B07305177}"/>
          </ac:spMkLst>
        </pc:spChg>
        <pc:spChg chg="add">
          <ac:chgData name="J J" userId="f14498922d9a8d69" providerId="LiveId" clId="{DF578A95-451C-4AE2-AB33-3FE619C13EF0}" dt="2020-02-29T17:40:38.066" v="758"/>
          <ac:spMkLst>
            <pc:docMk/>
            <pc:sldMk cId="98334366" sldId="721"/>
            <ac:spMk id="10" creationId="{DCECE273-AC5D-42DF-B3E3-00294CF8661B}"/>
          </ac:spMkLst>
        </pc:spChg>
      </pc:sldChg>
      <pc:sldChg chg="modSp">
        <pc:chgData name="J J" userId="f14498922d9a8d69" providerId="LiveId" clId="{DF578A95-451C-4AE2-AB33-3FE619C13EF0}" dt="2020-02-29T18:20:17.006" v="937" actId="6549"/>
        <pc:sldMkLst>
          <pc:docMk/>
          <pc:sldMk cId="3858767149" sldId="722"/>
        </pc:sldMkLst>
        <pc:spChg chg="mod">
          <ac:chgData name="J J" userId="f14498922d9a8d69" providerId="LiveId" clId="{DF578A95-451C-4AE2-AB33-3FE619C13EF0}" dt="2020-02-29T18:20:17.006" v="937" actId="6549"/>
          <ac:spMkLst>
            <pc:docMk/>
            <pc:sldMk cId="3858767149" sldId="722"/>
            <ac:spMk id="9" creationId="{3F7540F0-3ADC-4A08-A1CC-A791A039189C}"/>
          </ac:spMkLst>
        </pc:spChg>
      </pc:sldChg>
      <pc:sldChg chg="modSp modNotesTx">
        <pc:chgData name="J J" userId="f14498922d9a8d69" providerId="LiveId" clId="{DF578A95-451C-4AE2-AB33-3FE619C13EF0}" dt="2020-02-29T18:34:20.815" v="1036" actId="6549"/>
        <pc:sldMkLst>
          <pc:docMk/>
          <pc:sldMk cId="1427304174" sldId="723"/>
        </pc:sldMkLst>
        <pc:spChg chg="mod">
          <ac:chgData name="J J" userId="f14498922d9a8d69" providerId="LiveId" clId="{DF578A95-451C-4AE2-AB33-3FE619C13EF0}" dt="2020-02-29T18:34:20.815" v="1036" actId="6549"/>
          <ac:spMkLst>
            <pc:docMk/>
            <pc:sldMk cId="1427304174" sldId="723"/>
            <ac:spMk id="2" creationId="{D34E756F-EAEC-44E2-BB2A-878C18E1389F}"/>
          </ac:spMkLst>
        </pc:spChg>
        <pc:spChg chg="mod">
          <ac:chgData name="J J" userId="f14498922d9a8d69" providerId="LiveId" clId="{DF578A95-451C-4AE2-AB33-3FE619C13EF0}" dt="2020-02-29T18:32:06.973" v="1015"/>
          <ac:spMkLst>
            <pc:docMk/>
            <pc:sldMk cId="1427304174" sldId="723"/>
            <ac:spMk id="10" creationId="{20980D8A-10D7-421F-A147-D72A50DEA77D}"/>
          </ac:spMkLst>
        </pc:spChg>
      </pc:sldChg>
      <pc:sldChg chg="modSp del modNotesTx">
        <pc:chgData name="J J" userId="f14498922d9a8d69" providerId="LiveId" clId="{DF578A95-451C-4AE2-AB33-3FE619C13EF0}" dt="2020-02-29T18:35:30.351" v="1078" actId="47"/>
        <pc:sldMkLst>
          <pc:docMk/>
          <pc:sldMk cId="1456651600" sldId="724"/>
        </pc:sldMkLst>
        <pc:spChg chg="mod">
          <ac:chgData name="J J" userId="f14498922d9a8d69" providerId="LiveId" clId="{DF578A95-451C-4AE2-AB33-3FE619C13EF0}" dt="2020-02-29T18:32:16.340" v="1017"/>
          <ac:spMkLst>
            <pc:docMk/>
            <pc:sldMk cId="1456651600" sldId="724"/>
            <ac:spMk id="10" creationId="{20980D8A-10D7-421F-A147-D72A50DEA77D}"/>
          </ac:spMkLst>
        </pc:spChg>
      </pc:sldChg>
      <pc:sldChg chg="addSp delSp modSp modNotesTx">
        <pc:chgData name="J J" userId="f14498922d9a8d69" providerId="LiveId" clId="{DF578A95-451C-4AE2-AB33-3FE619C13EF0}" dt="2020-02-29T18:35:15.410" v="1077" actId="6549"/>
        <pc:sldMkLst>
          <pc:docMk/>
          <pc:sldMk cId="2672250025" sldId="725"/>
        </pc:sldMkLst>
        <pc:spChg chg="add mod">
          <ac:chgData name="J J" userId="f14498922d9a8d69" providerId="LiveId" clId="{DF578A95-451C-4AE2-AB33-3FE619C13EF0}" dt="2020-02-29T18:35:15.410" v="1077" actId="6549"/>
          <ac:spMkLst>
            <pc:docMk/>
            <pc:sldMk cId="2672250025" sldId="725"/>
            <ac:spMk id="2" creationId="{E0CA846B-EC8D-42C5-B8E2-67C617AB1BAE}"/>
          </ac:spMkLst>
        </pc:spChg>
        <pc:spChg chg="del mod">
          <ac:chgData name="J J" userId="f14498922d9a8d69" providerId="LiveId" clId="{DF578A95-451C-4AE2-AB33-3FE619C13EF0}" dt="2020-02-29T18:35:02.163" v="1043" actId="478"/>
          <ac:spMkLst>
            <pc:docMk/>
            <pc:sldMk cId="2672250025" sldId="725"/>
            <ac:spMk id="3" creationId="{BB0A9365-B64E-4DC1-989D-C84F4EDD1BA9}"/>
          </ac:spMkLst>
        </pc:spChg>
        <pc:spChg chg="add del">
          <ac:chgData name="J J" userId="f14498922d9a8d69" providerId="LiveId" clId="{DF578A95-451C-4AE2-AB33-3FE619C13EF0}" dt="2020-02-29T18:34:45.609" v="1040"/>
          <ac:spMkLst>
            <pc:docMk/>
            <pc:sldMk cId="2672250025" sldId="725"/>
            <ac:spMk id="4" creationId="{F76C7B28-B82B-4650-B1F4-24EDA4B37FCB}"/>
          </ac:spMkLst>
        </pc:spChg>
        <pc:spChg chg="mod">
          <ac:chgData name="J J" userId="f14498922d9a8d69" providerId="LiveId" clId="{DF578A95-451C-4AE2-AB33-3FE619C13EF0}" dt="2020-02-29T18:32:11.478" v="1016"/>
          <ac:spMkLst>
            <pc:docMk/>
            <pc:sldMk cId="2672250025" sldId="725"/>
            <ac:spMk id="10" creationId="{20980D8A-10D7-421F-A147-D72A50DEA77D}"/>
          </ac:spMkLst>
        </pc:spChg>
      </pc:sldChg>
      <pc:sldChg chg="modSp modNotesTx">
        <pc:chgData name="J J" userId="f14498922d9a8d69" providerId="LiveId" clId="{DF578A95-451C-4AE2-AB33-3FE619C13EF0}" dt="2020-02-29T18:37:36.335" v="1126" actId="6549"/>
        <pc:sldMkLst>
          <pc:docMk/>
          <pc:sldMk cId="3933512044" sldId="726"/>
        </pc:sldMkLst>
        <pc:spChg chg="mod">
          <ac:chgData name="J J" userId="f14498922d9a8d69" providerId="LiveId" clId="{DF578A95-451C-4AE2-AB33-3FE619C13EF0}" dt="2020-02-29T18:37:36.335" v="1126" actId="6549"/>
          <ac:spMkLst>
            <pc:docMk/>
            <pc:sldMk cId="3933512044" sldId="726"/>
            <ac:spMk id="2" creationId="{D34E756F-EAEC-44E2-BB2A-878C18E1389F}"/>
          </ac:spMkLst>
        </pc:spChg>
        <pc:spChg chg="mod">
          <ac:chgData name="J J" userId="f14498922d9a8d69" providerId="LiveId" clId="{DF578A95-451C-4AE2-AB33-3FE619C13EF0}" dt="2020-02-29T18:32:48.514" v="1021"/>
          <ac:spMkLst>
            <pc:docMk/>
            <pc:sldMk cId="3933512044" sldId="726"/>
            <ac:spMk id="10" creationId="{20980D8A-10D7-421F-A147-D72A50DEA77D}"/>
          </ac:spMkLst>
        </pc:spChg>
      </pc:sldChg>
      <pc:sldChg chg="modSp modNotesTx">
        <pc:chgData name="J J" userId="f14498922d9a8d69" providerId="LiveId" clId="{DF578A95-451C-4AE2-AB33-3FE619C13EF0}" dt="2020-02-29T18:38:04.613" v="1130" actId="6549"/>
        <pc:sldMkLst>
          <pc:docMk/>
          <pc:sldMk cId="3426504141" sldId="727"/>
        </pc:sldMkLst>
        <pc:spChg chg="mod">
          <ac:chgData name="J J" userId="f14498922d9a8d69" providerId="LiveId" clId="{DF578A95-451C-4AE2-AB33-3FE619C13EF0}" dt="2020-02-29T18:38:04.613" v="1130" actId="6549"/>
          <ac:spMkLst>
            <pc:docMk/>
            <pc:sldMk cId="3426504141" sldId="727"/>
            <ac:spMk id="2" creationId="{D34E756F-EAEC-44E2-BB2A-878C18E1389F}"/>
          </ac:spMkLst>
        </pc:spChg>
        <pc:spChg chg="mod">
          <ac:chgData name="J J" userId="f14498922d9a8d69" providerId="LiveId" clId="{DF578A95-451C-4AE2-AB33-3FE619C13EF0}" dt="2020-02-29T18:32:55.706" v="1022"/>
          <ac:spMkLst>
            <pc:docMk/>
            <pc:sldMk cId="3426504141" sldId="727"/>
            <ac:spMk id="10" creationId="{20980D8A-10D7-421F-A147-D72A50DEA77D}"/>
          </ac:spMkLst>
        </pc:spChg>
      </pc:sldChg>
      <pc:sldChg chg="modSp del modNotesTx">
        <pc:chgData name="J J" userId="f14498922d9a8d69" providerId="LiveId" clId="{DF578A95-451C-4AE2-AB33-3FE619C13EF0}" dt="2020-02-29T18:38:20.721" v="1131" actId="47"/>
        <pc:sldMkLst>
          <pc:docMk/>
          <pc:sldMk cId="2439789890" sldId="728"/>
        </pc:sldMkLst>
        <pc:spChg chg="mod">
          <ac:chgData name="J J" userId="f14498922d9a8d69" providerId="LiveId" clId="{DF578A95-451C-4AE2-AB33-3FE619C13EF0}" dt="2020-02-29T18:33:01.659" v="1023"/>
          <ac:spMkLst>
            <pc:docMk/>
            <pc:sldMk cId="2439789890" sldId="728"/>
            <ac:spMk id="10" creationId="{20980D8A-10D7-421F-A147-D72A50DEA77D}"/>
          </ac:spMkLst>
        </pc:spChg>
      </pc:sldChg>
      <pc:sldChg chg="modSp">
        <pc:chgData name="J J" userId="f14498922d9a8d69" providerId="LiveId" clId="{DF578A95-451C-4AE2-AB33-3FE619C13EF0}" dt="2020-02-29T18:42:01.130" v="1192" actId="1076"/>
        <pc:sldMkLst>
          <pc:docMk/>
          <pc:sldMk cId="4012208048" sldId="729"/>
        </pc:sldMkLst>
        <pc:spChg chg="mod">
          <ac:chgData name="J J" userId="f14498922d9a8d69" providerId="LiveId" clId="{DF578A95-451C-4AE2-AB33-3FE619C13EF0}" dt="2020-02-29T18:42:01.130" v="1192" actId="1076"/>
          <ac:spMkLst>
            <pc:docMk/>
            <pc:sldMk cId="4012208048" sldId="729"/>
            <ac:spMk id="2" creationId="{3CD66A74-F092-40DE-B28D-32E179FCA6C4}"/>
          </ac:spMkLst>
        </pc:spChg>
        <pc:spChg chg="mod">
          <ac:chgData name="J J" userId="f14498922d9a8d69" providerId="LiveId" clId="{DF578A95-451C-4AE2-AB33-3FE619C13EF0}" dt="2020-02-29T18:41:14.859" v="1175"/>
          <ac:spMkLst>
            <pc:docMk/>
            <pc:sldMk cId="4012208048" sldId="729"/>
            <ac:spMk id="12" creationId="{503C999A-E93E-4B7B-BE5D-DD58E9235669}"/>
          </ac:spMkLst>
        </pc:spChg>
      </pc:sldChg>
      <pc:sldChg chg="modSp modNotesTx">
        <pc:chgData name="J J" userId="f14498922d9a8d69" providerId="LiveId" clId="{DF578A95-451C-4AE2-AB33-3FE619C13EF0}" dt="2020-02-29T18:41:04.794" v="1174" actId="6549"/>
        <pc:sldMkLst>
          <pc:docMk/>
          <pc:sldMk cId="1179130914" sldId="730"/>
        </pc:sldMkLst>
        <pc:spChg chg="mod">
          <ac:chgData name="J J" userId="f14498922d9a8d69" providerId="LiveId" clId="{DF578A95-451C-4AE2-AB33-3FE619C13EF0}" dt="2020-02-29T18:41:04.794" v="1174" actId="6549"/>
          <ac:spMkLst>
            <pc:docMk/>
            <pc:sldMk cId="1179130914" sldId="730"/>
            <ac:spMk id="9" creationId="{3F7540F0-3ADC-4A08-A1CC-A791A039189C}"/>
          </ac:spMkLst>
        </pc:spChg>
      </pc:sldChg>
      <pc:sldChg chg="modSp">
        <pc:chgData name="J J" userId="f14498922d9a8d69" providerId="LiveId" clId="{DF578A95-451C-4AE2-AB33-3FE619C13EF0}" dt="2020-02-29T18:42:39.325" v="1198"/>
        <pc:sldMkLst>
          <pc:docMk/>
          <pc:sldMk cId="3928488852" sldId="731"/>
        </pc:sldMkLst>
        <pc:spChg chg="mod">
          <ac:chgData name="J J" userId="f14498922d9a8d69" providerId="LiveId" clId="{DF578A95-451C-4AE2-AB33-3FE619C13EF0}" dt="2020-02-29T18:42:39.325" v="1198"/>
          <ac:spMkLst>
            <pc:docMk/>
            <pc:sldMk cId="3928488852" sldId="731"/>
            <ac:spMk id="12" creationId="{503C999A-E93E-4B7B-BE5D-DD58E9235669}"/>
          </ac:spMkLst>
        </pc:spChg>
      </pc:sldChg>
      <pc:sldChg chg="modSp">
        <pc:chgData name="J J" userId="f14498922d9a8d69" providerId="LiveId" clId="{DF578A95-451C-4AE2-AB33-3FE619C13EF0}" dt="2020-02-29T18:42:28.652" v="1197" actId="6549"/>
        <pc:sldMkLst>
          <pc:docMk/>
          <pc:sldMk cId="3927396770" sldId="732"/>
        </pc:sldMkLst>
        <pc:spChg chg="mod">
          <ac:chgData name="J J" userId="f14498922d9a8d69" providerId="LiveId" clId="{DF578A95-451C-4AE2-AB33-3FE619C13EF0}" dt="2020-02-29T18:42:28.652" v="1197" actId="6549"/>
          <ac:spMkLst>
            <pc:docMk/>
            <pc:sldMk cId="3927396770" sldId="732"/>
            <ac:spMk id="9" creationId="{3F7540F0-3ADC-4A08-A1CC-A791A039189C}"/>
          </ac:spMkLst>
        </pc:spChg>
      </pc:sldChg>
      <pc:sldChg chg="modSp">
        <pc:chgData name="J J" userId="f14498922d9a8d69" providerId="LiveId" clId="{DF578A95-451C-4AE2-AB33-3FE619C13EF0}" dt="2020-02-29T18:42:44.450" v="1199"/>
        <pc:sldMkLst>
          <pc:docMk/>
          <pc:sldMk cId="2536784505" sldId="733"/>
        </pc:sldMkLst>
        <pc:spChg chg="mod">
          <ac:chgData name="J J" userId="f14498922d9a8d69" providerId="LiveId" clId="{DF578A95-451C-4AE2-AB33-3FE619C13EF0}" dt="2020-02-29T18:42:44.450" v="1199"/>
          <ac:spMkLst>
            <pc:docMk/>
            <pc:sldMk cId="2536784505" sldId="733"/>
            <ac:spMk id="12" creationId="{503C999A-E93E-4B7B-BE5D-DD58E9235669}"/>
          </ac:spMkLst>
        </pc:spChg>
      </pc:sldChg>
      <pc:sldChg chg="modSp">
        <pc:chgData name="J J" userId="f14498922d9a8d69" providerId="LiveId" clId="{DF578A95-451C-4AE2-AB33-3FE619C13EF0}" dt="2020-02-29T18:42:49.388" v="1200"/>
        <pc:sldMkLst>
          <pc:docMk/>
          <pc:sldMk cId="963838703" sldId="734"/>
        </pc:sldMkLst>
        <pc:spChg chg="mod">
          <ac:chgData name="J J" userId="f14498922d9a8d69" providerId="LiveId" clId="{DF578A95-451C-4AE2-AB33-3FE619C13EF0}" dt="2020-02-29T18:42:49.388" v="1200"/>
          <ac:spMkLst>
            <pc:docMk/>
            <pc:sldMk cId="963838703" sldId="734"/>
            <ac:spMk id="12" creationId="{503C999A-E93E-4B7B-BE5D-DD58E9235669}"/>
          </ac:spMkLst>
        </pc:spChg>
      </pc:sldChg>
      <pc:sldChg chg="addSp delSp">
        <pc:chgData name="J J" userId="f14498922d9a8d69" providerId="LiveId" clId="{DF578A95-451C-4AE2-AB33-3FE619C13EF0}" dt="2020-02-29T18:42:58.643" v="1202"/>
        <pc:sldMkLst>
          <pc:docMk/>
          <pc:sldMk cId="4007360993" sldId="735"/>
        </pc:sldMkLst>
        <pc:spChg chg="add">
          <ac:chgData name="J J" userId="f14498922d9a8d69" providerId="LiveId" clId="{DF578A95-451C-4AE2-AB33-3FE619C13EF0}" dt="2020-02-29T18:42:58.643" v="1202"/>
          <ac:spMkLst>
            <pc:docMk/>
            <pc:sldMk cId="4007360993" sldId="735"/>
            <ac:spMk id="9" creationId="{BF25B871-2B9E-4D77-A4C8-2AE4364CA070}"/>
          </ac:spMkLst>
        </pc:spChg>
        <pc:spChg chg="del">
          <ac:chgData name="J J" userId="f14498922d9a8d69" providerId="LiveId" clId="{DF578A95-451C-4AE2-AB33-3FE619C13EF0}" dt="2020-02-29T18:42:57.952" v="1201" actId="478"/>
          <ac:spMkLst>
            <pc:docMk/>
            <pc:sldMk cId="4007360993" sldId="735"/>
            <ac:spMk id="12" creationId="{503C999A-E93E-4B7B-BE5D-DD58E9235669}"/>
          </ac:spMkLst>
        </pc:spChg>
      </pc:sldChg>
      <pc:sldChg chg="addSp delSp">
        <pc:chgData name="J J" userId="f14498922d9a8d69" providerId="LiveId" clId="{DF578A95-451C-4AE2-AB33-3FE619C13EF0}" dt="2020-02-29T18:43:04.564" v="1204"/>
        <pc:sldMkLst>
          <pc:docMk/>
          <pc:sldMk cId="2455604199" sldId="736"/>
        </pc:sldMkLst>
        <pc:spChg chg="add">
          <ac:chgData name="J J" userId="f14498922d9a8d69" providerId="LiveId" clId="{DF578A95-451C-4AE2-AB33-3FE619C13EF0}" dt="2020-02-29T18:43:04.564" v="1204"/>
          <ac:spMkLst>
            <pc:docMk/>
            <pc:sldMk cId="2455604199" sldId="736"/>
            <ac:spMk id="9" creationId="{632AA761-D5FA-4E2E-B281-E0FF62D48421}"/>
          </ac:spMkLst>
        </pc:spChg>
        <pc:spChg chg="del">
          <ac:chgData name="J J" userId="f14498922d9a8d69" providerId="LiveId" clId="{DF578A95-451C-4AE2-AB33-3FE619C13EF0}" dt="2020-02-29T18:43:03.945" v="1203" actId="478"/>
          <ac:spMkLst>
            <pc:docMk/>
            <pc:sldMk cId="2455604199" sldId="736"/>
            <ac:spMk id="12" creationId="{503C999A-E93E-4B7B-BE5D-DD58E9235669}"/>
          </ac:spMkLst>
        </pc:spChg>
      </pc:sldChg>
      <pc:sldChg chg="addSp delSp">
        <pc:chgData name="J J" userId="f14498922d9a8d69" providerId="LiveId" clId="{DF578A95-451C-4AE2-AB33-3FE619C13EF0}" dt="2020-02-29T18:43:09.995" v="1206"/>
        <pc:sldMkLst>
          <pc:docMk/>
          <pc:sldMk cId="835742613" sldId="737"/>
        </pc:sldMkLst>
        <pc:spChg chg="add">
          <ac:chgData name="J J" userId="f14498922d9a8d69" providerId="LiveId" clId="{DF578A95-451C-4AE2-AB33-3FE619C13EF0}" dt="2020-02-29T18:43:09.995" v="1206"/>
          <ac:spMkLst>
            <pc:docMk/>
            <pc:sldMk cId="835742613" sldId="737"/>
            <ac:spMk id="9" creationId="{BAD721C7-0F3B-4E84-8944-E1A02A9F3F2E}"/>
          </ac:spMkLst>
        </pc:spChg>
        <pc:spChg chg="del">
          <ac:chgData name="J J" userId="f14498922d9a8d69" providerId="LiveId" clId="{DF578A95-451C-4AE2-AB33-3FE619C13EF0}" dt="2020-02-29T18:43:09.402" v="1205" actId="478"/>
          <ac:spMkLst>
            <pc:docMk/>
            <pc:sldMk cId="835742613" sldId="737"/>
            <ac:spMk id="12" creationId="{503C999A-E93E-4B7B-BE5D-DD58E9235669}"/>
          </ac:spMkLst>
        </pc:spChg>
      </pc:sldChg>
      <pc:sldChg chg="addSp delSp">
        <pc:chgData name="J J" userId="f14498922d9a8d69" providerId="LiveId" clId="{DF578A95-451C-4AE2-AB33-3FE619C13EF0}" dt="2020-02-29T18:43:17.039" v="1208"/>
        <pc:sldMkLst>
          <pc:docMk/>
          <pc:sldMk cId="98228103" sldId="738"/>
        </pc:sldMkLst>
        <pc:spChg chg="add">
          <ac:chgData name="J J" userId="f14498922d9a8d69" providerId="LiveId" clId="{DF578A95-451C-4AE2-AB33-3FE619C13EF0}" dt="2020-02-29T18:43:17.039" v="1208"/>
          <ac:spMkLst>
            <pc:docMk/>
            <pc:sldMk cId="98228103" sldId="738"/>
            <ac:spMk id="9" creationId="{B02298AF-286A-4416-9B09-D952AC311539}"/>
          </ac:spMkLst>
        </pc:spChg>
        <pc:spChg chg="del">
          <ac:chgData name="J J" userId="f14498922d9a8d69" providerId="LiveId" clId="{DF578A95-451C-4AE2-AB33-3FE619C13EF0}" dt="2020-02-29T18:43:16.345" v="1207" actId="478"/>
          <ac:spMkLst>
            <pc:docMk/>
            <pc:sldMk cId="98228103" sldId="738"/>
            <ac:spMk id="12" creationId="{503C999A-E93E-4B7B-BE5D-DD58E9235669}"/>
          </ac:spMkLst>
        </pc:spChg>
      </pc:sldChg>
      <pc:sldChg chg="addSp delSp">
        <pc:chgData name="J J" userId="f14498922d9a8d69" providerId="LiveId" clId="{DF578A95-451C-4AE2-AB33-3FE619C13EF0}" dt="2020-02-29T18:43:22.045" v="1210"/>
        <pc:sldMkLst>
          <pc:docMk/>
          <pc:sldMk cId="2041673683" sldId="739"/>
        </pc:sldMkLst>
        <pc:spChg chg="add">
          <ac:chgData name="J J" userId="f14498922d9a8d69" providerId="LiveId" clId="{DF578A95-451C-4AE2-AB33-3FE619C13EF0}" dt="2020-02-29T18:43:22.045" v="1210"/>
          <ac:spMkLst>
            <pc:docMk/>
            <pc:sldMk cId="2041673683" sldId="739"/>
            <ac:spMk id="9" creationId="{C79EB527-E417-42AE-830A-9F949AFD0B55}"/>
          </ac:spMkLst>
        </pc:spChg>
        <pc:spChg chg="del">
          <ac:chgData name="J J" userId="f14498922d9a8d69" providerId="LiveId" clId="{DF578A95-451C-4AE2-AB33-3FE619C13EF0}" dt="2020-02-29T18:43:21.449" v="1209" actId="478"/>
          <ac:spMkLst>
            <pc:docMk/>
            <pc:sldMk cId="2041673683" sldId="739"/>
            <ac:spMk id="12" creationId="{503C999A-E93E-4B7B-BE5D-DD58E9235669}"/>
          </ac:spMkLst>
        </pc:spChg>
      </pc:sldChg>
      <pc:sldChg chg="modSp add">
        <pc:chgData name="J J" userId="f14498922d9a8d69" providerId="LiveId" clId="{DF578A95-451C-4AE2-AB33-3FE619C13EF0}" dt="2020-02-29T11:15:24.098" v="59" actId="20577"/>
        <pc:sldMkLst>
          <pc:docMk/>
          <pc:sldMk cId="3344576273" sldId="742"/>
        </pc:sldMkLst>
        <pc:spChg chg="mod">
          <ac:chgData name="J J" userId="f14498922d9a8d69" providerId="LiveId" clId="{DF578A95-451C-4AE2-AB33-3FE619C13EF0}" dt="2020-02-29T11:15:24.098" v="59" actId="20577"/>
          <ac:spMkLst>
            <pc:docMk/>
            <pc:sldMk cId="3344576273" sldId="742"/>
            <ac:spMk id="2" creationId="{D74FF5D6-0291-493F-90B4-179D1CCCE3C1}"/>
          </ac:spMkLst>
        </pc:spChg>
      </pc:sldChg>
      <pc:sldChg chg="addSp delSp modSp add">
        <pc:chgData name="J J" userId="f14498922d9a8d69" providerId="LiveId" clId="{DF578A95-451C-4AE2-AB33-3FE619C13EF0}" dt="2020-02-29T17:20:26.199" v="390" actId="6549"/>
        <pc:sldMkLst>
          <pc:docMk/>
          <pc:sldMk cId="3759699286" sldId="743"/>
        </pc:sldMkLst>
        <pc:spChg chg="mod">
          <ac:chgData name="J J" userId="f14498922d9a8d69" providerId="LiveId" clId="{DF578A95-451C-4AE2-AB33-3FE619C13EF0}" dt="2020-02-29T17:20:26.199" v="390" actId="6549"/>
          <ac:spMkLst>
            <pc:docMk/>
            <pc:sldMk cId="3759699286" sldId="743"/>
            <ac:spMk id="13" creationId="{6656DF66-FD24-4A84-9642-056C412D360F}"/>
          </ac:spMkLst>
        </pc:spChg>
        <pc:picChg chg="add mod">
          <ac:chgData name="J J" userId="f14498922d9a8d69" providerId="LiveId" clId="{DF578A95-451C-4AE2-AB33-3FE619C13EF0}" dt="2020-02-29T17:20:01.887" v="386" actId="1076"/>
          <ac:picMkLst>
            <pc:docMk/>
            <pc:sldMk cId="3759699286" sldId="743"/>
            <ac:picMk id="11" creationId="{2A9FB7E1-DF4E-4F10-8DD1-171B920722CD}"/>
          </ac:picMkLst>
        </pc:picChg>
        <pc:picChg chg="del">
          <ac:chgData name="J J" userId="f14498922d9a8d69" providerId="LiveId" clId="{DF578A95-451C-4AE2-AB33-3FE619C13EF0}" dt="2020-02-29T17:19:48.448" v="382" actId="478"/>
          <ac:picMkLst>
            <pc:docMk/>
            <pc:sldMk cId="3759699286" sldId="743"/>
            <ac:picMk id="12" creationId="{B5EAD2CD-2769-488E-B821-E7745D843721}"/>
          </ac:picMkLst>
        </pc:picChg>
      </pc:sldChg>
      <pc:sldChg chg="addSp delSp modSp add">
        <pc:chgData name="J J" userId="f14498922d9a8d69" providerId="LiveId" clId="{DF578A95-451C-4AE2-AB33-3FE619C13EF0}" dt="2020-02-29T17:21:12.061" v="404" actId="6549"/>
        <pc:sldMkLst>
          <pc:docMk/>
          <pc:sldMk cId="823953578" sldId="744"/>
        </pc:sldMkLst>
        <pc:spChg chg="mod">
          <ac:chgData name="J J" userId="f14498922d9a8d69" providerId="LiveId" clId="{DF578A95-451C-4AE2-AB33-3FE619C13EF0}" dt="2020-02-29T17:21:12.061" v="404" actId="6549"/>
          <ac:spMkLst>
            <pc:docMk/>
            <pc:sldMk cId="823953578" sldId="744"/>
            <ac:spMk id="13" creationId="{6656DF66-FD24-4A84-9642-056C412D360F}"/>
          </ac:spMkLst>
        </pc:spChg>
        <pc:picChg chg="del">
          <ac:chgData name="J J" userId="f14498922d9a8d69" providerId="LiveId" clId="{DF578A95-451C-4AE2-AB33-3FE619C13EF0}" dt="2020-02-29T17:20:46.040" v="392" actId="478"/>
          <ac:picMkLst>
            <pc:docMk/>
            <pc:sldMk cId="823953578" sldId="744"/>
            <ac:picMk id="11" creationId="{2A9FB7E1-DF4E-4F10-8DD1-171B920722CD}"/>
          </ac:picMkLst>
        </pc:picChg>
        <pc:picChg chg="add mod">
          <ac:chgData name="J J" userId="f14498922d9a8d69" providerId="LiveId" clId="{DF578A95-451C-4AE2-AB33-3FE619C13EF0}" dt="2020-02-29T17:20:58.581" v="396" actId="1076"/>
          <ac:picMkLst>
            <pc:docMk/>
            <pc:sldMk cId="823953578" sldId="744"/>
            <ac:picMk id="12" creationId="{4093BC4F-42DF-4CA3-9908-2CE50507550B}"/>
          </ac:picMkLst>
        </pc:picChg>
      </pc:sldChg>
      <pc:sldChg chg="addSp delSp modSp add">
        <pc:chgData name="J J" userId="f14498922d9a8d69" providerId="LiveId" clId="{DF578A95-451C-4AE2-AB33-3FE619C13EF0}" dt="2020-02-29T17:23:29.241" v="437" actId="20577"/>
        <pc:sldMkLst>
          <pc:docMk/>
          <pc:sldMk cId="903079110" sldId="745"/>
        </pc:sldMkLst>
        <pc:spChg chg="mod">
          <ac:chgData name="J J" userId="f14498922d9a8d69" providerId="LiveId" clId="{DF578A95-451C-4AE2-AB33-3FE619C13EF0}" dt="2020-02-29T17:23:29.241" v="437" actId="20577"/>
          <ac:spMkLst>
            <pc:docMk/>
            <pc:sldMk cId="903079110" sldId="745"/>
            <ac:spMk id="3" creationId="{00000000-0000-0000-0000-000000000000}"/>
          </ac:spMkLst>
        </pc:spChg>
        <pc:picChg chg="add mod">
          <ac:chgData name="J J" userId="f14498922d9a8d69" providerId="LiveId" clId="{DF578A95-451C-4AE2-AB33-3FE619C13EF0}" dt="2020-02-29T17:23:14.640" v="422" actId="1076"/>
          <ac:picMkLst>
            <pc:docMk/>
            <pc:sldMk cId="903079110" sldId="745"/>
            <ac:picMk id="11" creationId="{5C7A1F01-866C-42BD-83C8-DD4573824402}"/>
          </ac:picMkLst>
        </pc:picChg>
        <pc:picChg chg="del">
          <ac:chgData name="J J" userId="f14498922d9a8d69" providerId="LiveId" clId="{DF578A95-451C-4AE2-AB33-3FE619C13EF0}" dt="2020-02-29T17:23:04.953" v="418" actId="478"/>
          <ac:picMkLst>
            <pc:docMk/>
            <pc:sldMk cId="903079110" sldId="745"/>
            <ac:picMk id="12" creationId="{D67054A9-0C9A-471C-8C7D-8A337035A910}"/>
          </ac:picMkLst>
        </pc:picChg>
      </pc:sldChg>
      <pc:sldChg chg="addSp delSp modSp add">
        <pc:chgData name="J J" userId="f14498922d9a8d69" providerId="LiveId" clId="{DF578A95-451C-4AE2-AB33-3FE619C13EF0}" dt="2020-02-29T17:25:39.960" v="468" actId="20577"/>
        <pc:sldMkLst>
          <pc:docMk/>
          <pc:sldMk cId="2236454482" sldId="746"/>
        </pc:sldMkLst>
        <pc:spChg chg="mod">
          <ac:chgData name="J J" userId="f14498922d9a8d69" providerId="LiveId" clId="{DF578A95-451C-4AE2-AB33-3FE619C13EF0}" dt="2020-02-29T17:25:39.960" v="468" actId="20577"/>
          <ac:spMkLst>
            <pc:docMk/>
            <pc:sldMk cId="2236454482" sldId="746"/>
            <ac:spMk id="13" creationId="{33C7D2D8-D921-4E2D-B16E-BA811EDA3C53}"/>
          </ac:spMkLst>
        </pc:spChg>
        <pc:picChg chg="add mod">
          <ac:chgData name="J J" userId="f14498922d9a8d69" providerId="LiveId" clId="{DF578A95-451C-4AE2-AB33-3FE619C13EF0}" dt="2020-02-29T17:25:16.016" v="456" actId="1076"/>
          <ac:picMkLst>
            <pc:docMk/>
            <pc:sldMk cId="2236454482" sldId="746"/>
            <ac:picMk id="10" creationId="{99D308A3-4DE5-419C-B3FB-52CDFA205757}"/>
          </ac:picMkLst>
        </pc:picChg>
        <pc:picChg chg="del">
          <ac:chgData name="J J" userId="f14498922d9a8d69" providerId="LiveId" clId="{DF578A95-451C-4AE2-AB33-3FE619C13EF0}" dt="2020-02-29T17:25:06.888" v="452" actId="478"/>
          <ac:picMkLst>
            <pc:docMk/>
            <pc:sldMk cId="2236454482" sldId="746"/>
            <ac:picMk id="14" creationId="{A837752F-DAB5-4CBE-BD9B-390F1F835B6B}"/>
          </ac:picMkLst>
        </pc:picChg>
      </pc:sldChg>
      <pc:sldChg chg="addSp delSp modSp add">
        <pc:chgData name="J J" userId="f14498922d9a8d69" providerId="LiveId" clId="{DF578A95-451C-4AE2-AB33-3FE619C13EF0}" dt="2020-02-29T17:27:31.465" v="504" actId="20577"/>
        <pc:sldMkLst>
          <pc:docMk/>
          <pc:sldMk cId="2663754200" sldId="747"/>
        </pc:sldMkLst>
        <pc:spChg chg="mod">
          <ac:chgData name="J J" userId="f14498922d9a8d69" providerId="LiveId" clId="{DF578A95-451C-4AE2-AB33-3FE619C13EF0}" dt="2020-02-29T17:27:31.465" v="504" actId="20577"/>
          <ac:spMkLst>
            <pc:docMk/>
            <pc:sldMk cId="2663754200" sldId="747"/>
            <ac:spMk id="8" creationId="{00000000-0000-0000-0000-000000000000}"/>
          </ac:spMkLst>
        </pc:spChg>
        <pc:picChg chg="del">
          <ac:chgData name="J J" userId="f14498922d9a8d69" providerId="LiveId" clId="{DF578A95-451C-4AE2-AB33-3FE619C13EF0}" dt="2020-02-29T17:27:13.096" v="488" actId="478"/>
          <ac:picMkLst>
            <pc:docMk/>
            <pc:sldMk cId="2663754200" sldId="747"/>
            <ac:picMk id="11" creationId="{5DCAFD02-E84C-40B1-AED7-86B2C6700882}"/>
          </ac:picMkLst>
        </pc:picChg>
        <pc:picChg chg="add mod">
          <ac:chgData name="J J" userId="f14498922d9a8d69" providerId="LiveId" clId="{DF578A95-451C-4AE2-AB33-3FE619C13EF0}" dt="2020-02-29T17:27:22.443" v="492" actId="1076"/>
          <ac:picMkLst>
            <pc:docMk/>
            <pc:sldMk cId="2663754200" sldId="747"/>
            <ac:picMk id="12" creationId="{31C85DEA-CDEC-47C0-BE6C-66FFF4AB59AF}"/>
          </ac:picMkLst>
        </pc:picChg>
      </pc:sldChg>
      <pc:sldChg chg="addSp delSp modSp add">
        <pc:chgData name="J J" userId="f14498922d9a8d69" providerId="LiveId" clId="{DF578A95-451C-4AE2-AB33-3FE619C13EF0}" dt="2020-02-29T17:28:03.777" v="519" actId="20577"/>
        <pc:sldMkLst>
          <pc:docMk/>
          <pc:sldMk cId="3701911936" sldId="748"/>
        </pc:sldMkLst>
        <pc:spChg chg="mod">
          <ac:chgData name="J J" userId="f14498922d9a8d69" providerId="LiveId" clId="{DF578A95-451C-4AE2-AB33-3FE619C13EF0}" dt="2020-02-29T17:28:03.777" v="519" actId="20577"/>
          <ac:spMkLst>
            <pc:docMk/>
            <pc:sldMk cId="3701911936" sldId="748"/>
            <ac:spMk id="8" creationId="{00000000-0000-0000-0000-000000000000}"/>
          </ac:spMkLst>
        </pc:spChg>
        <pc:picChg chg="del">
          <ac:chgData name="J J" userId="f14498922d9a8d69" providerId="LiveId" clId="{DF578A95-451C-4AE2-AB33-3FE619C13EF0}" dt="2020-02-29T17:27:47.464" v="505" actId="478"/>
          <ac:picMkLst>
            <pc:docMk/>
            <pc:sldMk cId="3701911936" sldId="748"/>
            <ac:picMk id="11" creationId="{5DCAFD02-E84C-40B1-AED7-86B2C6700882}"/>
          </ac:picMkLst>
        </pc:picChg>
        <pc:picChg chg="add mod">
          <ac:chgData name="J J" userId="f14498922d9a8d69" providerId="LiveId" clId="{DF578A95-451C-4AE2-AB33-3FE619C13EF0}" dt="2020-02-29T17:27:56.075" v="509" actId="1076"/>
          <ac:picMkLst>
            <pc:docMk/>
            <pc:sldMk cId="3701911936" sldId="748"/>
            <ac:picMk id="12" creationId="{42F02B7D-9517-486B-938F-B4BAC667485A}"/>
          </ac:picMkLst>
        </pc:picChg>
      </pc:sldChg>
    </pc:docChg>
  </pc:docChgLst>
  <pc:docChgLst>
    <pc:chgData name="J J" userId="f14498922d9a8d69" providerId="LiveId" clId="{F411C867-7A67-4C3C-BC54-5C7BAF381E5D}"/>
    <pc:docChg chg="addSld modSld">
      <pc:chgData name="J J" userId="f14498922d9a8d69" providerId="LiveId" clId="{F411C867-7A67-4C3C-BC54-5C7BAF381E5D}" dt="2020-03-01T10:43:49.799" v="220" actId="6549"/>
      <pc:docMkLst>
        <pc:docMk/>
      </pc:docMkLst>
      <pc:sldChg chg="modSp">
        <pc:chgData name="J J" userId="f14498922d9a8d69" providerId="LiveId" clId="{F411C867-7A67-4C3C-BC54-5C7BAF381E5D}" dt="2020-03-01T10:37:04.601" v="60" actId="12"/>
        <pc:sldMkLst>
          <pc:docMk/>
          <pc:sldMk cId="2562016228" sldId="638"/>
        </pc:sldMkLst>
        <pc:spChg chg="mod">
          <ac:chgData name="J J" userId="f14498922d9a8d69" providerId="LiveId" clId="{F411C867-7A67-4C3C-BC54-5C7BAF381E5D}" dt="2020-03-01T10:37:04.601" v="60" actId="12"/>
          <ac:spMkLst>
            <pc:docMk/>
            <pc:sldMk cId="2562016228" sldId="638"/>
            <ac:spMk id="2" creationId="{00000000-0000-0000-0000-000000000000}"/>
          </ac:spMkLst>
        </pc:spChg>
      </pc:sldChg>
      <pc:sldChg chg="modSp">
        <pc:chgData name="J J" userId="f14498922d9a8d69" providerId="LiveId" clId="{F411C867-7A67-4C3C-BC54-5C7BAF381E5D}" dt="2020-03-01T10:40:36.141" v="158" actId="20577"/>
        <pc:sldMkLst>
          <pc:docMk/>
          <pc:sldMk cId="808187316" sldId="645"/>
        </pc:sldMkLst>
        <pc:spChg chg="mod">
          <ac:chgData name="J J" userId="f14498922d9a8d69" providerId="LiveId" clId="{F411C867-7A67-4C3C-BC54-5C7BAF381E5D}" dt="2020-03-01T10:40:36.141" v="158" actId="20577"/>
          <ac:spMkLst>
            <pc:docMk/>
            <pc:sldMk cId="808187316" sldId="645"/>
            <ac:spMk id="5" creationId="{69543DB4-B526-440B-A18D-F794F435C719}"/>
          </ac:spMkLst>
        </pc:spChg>
      </pc:sldChg>
      <pc:sldChg chg="modSp">
        <pc:chgData name="J J" userId="f14498922d9a8d69" providerId="LiveId" clId="{F411C867-7A67-4C3C-BC54-5C7BAF381E5D}" dt="2020-03-01T10:37:21.711" v="62" actId="113"/>
        <pc:sldMkLst>
          <pc:docMk/>
          <pc:sldMk cId="15696117" sldId="646"/>
        </pc:sldMkLst>
        <pc:spChg chg="mod">
          <ac:chgData name="J J" userId="f14498922d9a8d69" providerId="LiveId" clId="{F411C867-7A67-4C3C-BC54-5C7BAF381E5D}" dt="2020-03-01T10:37:21.711" v="62" actId="113"/>
          <ac:spMkLst>
            <pc:docMk/>
            <pc:sldMk cId="15696117" sldId="646"/>
            <ac:spMk id="11" creationId="{F4FA43A7-892D-434A-A66B-69419FD9F2D3}"/>
          </ac:spMkLst>
        </pc:spChg>
      </pc:sldChg>
      <pc:sldChg chg="delSp modSp">
        <pc:chgData name="J J" userId="f14498922d9a8d69" providerId="LiveId" clId="{F411C867-7A67-4C3C-BC54-5C7BAF381E5D}" dt="2020-03-01T10:38:34.019" v="106" actId="12"/>
        <pc:sldMkLst>
          <pc:docMk/>
          <pc:sldMk cId="4136914784" sldId="647"/>
        </pc:sldMkLst>
        <pc:spChg chg="mod">
          <ac:chgData name="J J" userId="f14498922d9a8d69" providerId="LiveId" clId="{F411C867-7A67-4C3C-BC54-5C7BAF381E5D}" dt="2020-03-01T10:38:34.019" v="106" actId="12"/>
          <ac:spMkLst>
            <pc:docMk/>
            <pc:sldMk cId="4136914784" sldId="647"/>
            <ac:spMk id="12" creationId="{A3386618-4B12-4C3E-BA43-39E7A8D2A7E5}"/>
          </ac:spMkLst>
        </pc:spChg>
        <pc:spChg chg="del">
          <ac:chgData name="J J" userId="f14498922d9a8d69" providerId="LiveId" clId="{F411C867-7A67-4C3C-BC54-5C7BAF381E5D}" dt="2020-03-01T10:37:45.528" v="65" actId="478"/>
          <ac:spMkLst>
            <pc:docMk/>
            <pc:sldMk cId="4136914784" sldId="647"/>
            <ac:spMk id="14" creationId="{AD63416F-0454-47BA-BAF4-F94484FFBD47}"/>
          </ac:spMkLst>
        </pc:spChg>
        <pc:spChg chg="del">
          <ac:chgData name="J J" userId="f14498922d9a8d69" providerId="LiveId" clId="{F411C867-7A67-4C3C-BC54-5C7BAF381E5D}" dt="2020-03-01T10:37:47.651" v="66" actId="478"/>
          <ac:spMkLst>
            <pc:docMk/>
            <pc:sldMk cId="4136914784" sldId="647"/>
            <ac:spMk id="15" creationId="{4BDE7DA6-C304-45DE-9F91-5A0D10775CDB}"/>
          </ac:spMkLst>
        </pc:spChg>
      </pc:sldChg>
      <pc:sldChg chg="modSp">
        <pc:chgData name="J J" userId="f14498922d9a8d69" providerId="LiveId" clId="{F411C867-7A67-4C3C-BC54-5C7BAF381E5D}" dt="2020-03-01T10:39:27.777" v="137" actId="108"/>
        <pc:sldMkLst>
          <pc:docMk/>
          <pc:sldMk cId="2573419661" sldId="652"/>
        </pc:sldMkLst>
        <pc:spChg chg="mod">
          <ac:chgData name="J J" userId="f14498922d9a8d69" providerId="LiveId" clId="{F411C867-7A67-4C3C-BC54-5C7BAF381E5D}" dt="2020-03-01T10:39:27.777" v="137" actId="108"/>
          <ac:spMkLst>
            <pc:docMk/>
            <pc:sldMk cId="2573419661" sldId="652"/>
            <ac:spMk id="8" creationId="{3F25C88D-011E-4797-84E8-84C4AC56AD58}"/>
          </ac:spMkLst>
        </pc:spChg>
      </pc:sldChg>
      <pc:sldChg chg="modSp">
        <pc:chgData name="J J" userId="f14498922d9a8d69" providerId="LiveId" clId="{F411C867-7A67-4C3C-BC54-5C7BAF381E5D}" dt="2020-03-01T10:35:32.637" v="7" actId="12"/>
        <pc:sldMkLst>
          <pc:docMk/>
          <pc:sldMk cId="1709711859" sldId="699"/>
        </pc:sldMkLst>
        <pc:spChg chg="mod">
          <ac:chgData name="J J" userId="f14498922d9a8d69" providerId="LiveId" clId="{F411C867-7A67-4C3C-BC54-5C7BAF381E5D}" dt="2020-03-01T10:35:32.637" v="7" actId="12"/>
          <ac:spMkLst>
            <pc:docMk/>
            <pc:sldMk cId="1709711859" sldId="699"/>
            <ac:spMk id="7" creationId="{00000000-0000-0000-0000-000000000000}"/>
          </ac:spMkLst>
        </pc:spChg>
      </pc:sldChg>
      <pc:sldChg chg="modSp">
        <pc:chgData name="J J" userId="f14498922d9a8d69" providerId="LiveId" clId="{F411C867-7A67-4C3C-BC54-5C7BAF381E5D}" dt="2020-03-01T10:40:00.598" v="145" actId="113"/>
        <pc:sldMkLst>
          <pc:docMk/>
          <pc:sldMk cId="2648230902" sldId="704"/>
        </pc:sldMkLst>
        <pc:spChg chg="mod">
          <ac:chgData name="J J" userId="f14498922d9a8d69" providerId="LiveId" clId="{F411C867-7A67-4C3C-BC54-5C7BAF381E5D}" dt="2020-03-01T10:40:00.598" v="145" actId="113"/>
          <ac:spMkLst>
            <pc:docMk/>
            <pc:sldMk cId="2648230902" sldId="704"/>
            <ac:spMk id="12" creationId="{A3386618-4B12-4C3E-BA43-39E7A8D2A7E5}"/>
          </ac:spMkLst>
        </pc:spChg>
      </pc:sldChg>
      <pc:sldChg chg="modSp">
        <pc:chgData name="J J" userId="f14498922d9a8d69" providerId="LiveId" clId="{F411C867-7A67-4C3C-BC54-5C7BAF381E5D}" dt="2020-03-01T10:41:40.422" v="185" actId="12"/>
        <pc:sldMkLst>
          <pc:docMk/>
          <pc:sldMk cId="3862885997" sldId="709"/>
        </pc:sldMkLst>
        <pc:spChg chg="mod">
          <ac:chgData name="J J" userId="f14498922d9a8d69" providerId="LiveId" clId="{F411C867-7A67-4C3C-BC54-5C7BAF381E5D}" dt="2020-03-01T10:41:40.422" v="185" actId="12"/>
          <ac:spMkLst>
            <pc:docMk/>
            <pc:sldMk cId="3862885997" sldId="709"/>
            <ac:spMk id="2" creationId="{8A39A92B-1096-4495-8A10-BBEA07A77555}"/>
          </ac:spMkLst>
        </pc:spChg>
      </pc:sldChg>
      <pc:sldChg chg="modSp">
        <pc:chgData name="J J" userId="f14498922d9a8d69" providerId="LiveId" clId="{F411C867-7A67-4C3C-BC54-5C7BAF381E5D}" dt="2020-03-01T10:42:23.895" v="192" actId="12"/>
        <pc:sldMkLst>
          <pc:docMk/>
          <pc:sldMk cId="766085628" sldId="713"/>
        </pc:sldMkLst>
        <pc:spChg chg="mod">
          <ac:chgData name="J J" userId="f14498922d9a8d69" providerId="LiveId" clId="{F411C867-7A67-4C3C-BC54-5C7BAF381E5D}" dt="2020-03-01T10:42:23.895" v="192" actId="12"/>
          <ac:spMkLst>
            <pc:docMk/>
            <pc:sldMk cId="766085628" sldId="713"/>
            <ac:spMk id="2" creationId="{1C0C0D8E-095D-4617-8AD2-CD36720109F1}"/>
          </ac:spMkLst>
        </pc:spChg>
      </pc:sldChg>
      <pc:sldChg chg="modSp">
        <pc:chgData name="J J" userId="f14498922d9a8d69" providerId="LiveId" clId="{F411C867-7A67-4C3C-BC54-5C7BAF381E5D}" dt="2020-03-01T10:42:48.501" v="197" actId="12"/>
        <pc:sldMkLst>
          <pc:docMk/>
          <pc:sldMk cId="4197496406" sldId="717"/>
        </pc:sldMkLst>
        <pc:spChg chg="mod">
          <ac:chgData name="J J" userId="f14498922d9a8d69" providerId="LiveId" clId="{F411C867-7A67-4C3C-BC54-5C7BAF381E5D}" dt="2020-03-01T10:42:48.501" v="197" actId="12"/>
          <ac:spMkLst>
            <pc:docMk/>
            <pc:sldMk cId="4197496406" sldId="717"/>
            <ac:spMk id="3" creationId="{A59D828D-F2C1-4817-8293-EC247F58DB2D}"/>
          </ac:spMkLst>
        </pc:spChg>
      </pc:sldChg>
      <pc:sldChg chg="modSp">
        <pc:chgData name="J J" userId="f14498922d9a8d69" providerId="LiveId" clId="{F411C867-7A67-4C3C-BC54-5C7BAF381E5D}" dt="2020-03-01T10:43:15.939" v="210" actId="12"/>
        <pc:sldMkLst>
          <pc:docMk/>
          <pc:sldMk cId="2672250025" sldId="725"/>
        </pc:sldMkLst>
        <pc:spChg chg="mod">
          <ac:chgData name="J J" userId="f14498922d9a8d69" providerId="LiveId" clId="{F411C867-7A67-4C3C-BC54-5C7BAF381E5D}" dt="2020-03-01T10:43:15.939" v="210" actId="12"/>
          <ac:spMkLst>
            <pc:docMk/>
            <pc:sldMk cId="2672250025" sldId="725"/>
            <ac:spMk id="2" creationId="{E0CA846B-EC8D-42C5-B8E2-67C617AB1BAE}"/>
          </ac:spMkLst>
        </pc:spChg>
      </pc:sldChg>
      <pc:sldChg chg="modSp">
        <pc:chgData name="J J" userId="f14498922d9a8d69" providerId="LiveId" clId="{F411C867-7A67-4C3C-BC54-5C7BAF381E5D}" dt="2020-03-01T10:43:44.842" v="219" actId="123"/>
        <pc:sldMkLst>
          <pc:docMk/>
          <pc:sldMk cId="4012208048" sldId="729"/>
        </pc:sldMkLst>
        <pc:spChg chg="mod">
          <ac:chgData name="J J" userId="f14498922d9a8d69" providerId="LiveId" clId="{F411C867-7A67-4C3C-BC54-5C7BAF381E5D}" dt="2020-03-01T10:43:44.842" v="219" actId="123"/>
          <ac:spMkLst>
            <pc:docMk/>
            <pc:sldMk cId="4012208048" sldId="729"/>
            <ac:spMk id="2" creationId="{3CD66A74-F092-40DE-B28D-32E179FCA6C4}"/>
          </ac:spMkLst>
        </pc:spChg>
      </pc:sldChg>
      <pc:sldChg chg="modNotesTx">
        <pc:chgData name="J J" userId="f14498922d9a8d69" providerId="LiveId" clId="{F411C867-7A67-4C3C-BC54-5C7BAF381E5D}" dt="2020-03-01T10:43:49.799" v="220" actId="6549"/>
        <pc:sldMkLst>
          <pc:docMk/>
          <pc:sldMk cId="3927396770" sldId="732"/>
        </pc:sldMkLst>
      </pc:sldChg>
      <pc:sldChg chg="modSp">
        <pc:chgData name="J J" userId="f14498922d9a8d69" providerId="LiveId" clId="{F411C867-7A67-4C3C-BC54-5C7BAF381E5D}" dt="2020-03-01T10:41:07.780" v="174" actId="113"/>
        <pc:sldMkLst>
          <pc:docMk/>
          <pc:sldMk cId="3344576273" sldId="742"/>
        </pc:sldMkLst>
        <pc:spChg chg="mod">
          <ac:chgData name="J J" userId="f14498922d9a8d69" providerId="LiveId" clId="{F411C867-7A67-4C3C-BC54-5C7BAF381E5D}" dt="2020-03-01T10:41:07.780" v="174" actId="113"/>
          <ac:spMkLst>
            <pc:docMk/>
            <pc:sldMk cId="3344576273" sldId="742"/>
            <ac:spMk id="2" creationId="{D74FF5D6-0291-493F-90B4-179D1CCCE3C1}"/>
          </ac:spMkLst>
        </pc:spChg>
        <pc:spChg chg="mod">
          <ac:chgData name="J J" userId="f14498922d9a8d69" providerId="LiveId" clId="{F411C867-7A67-4C3C-BC54-5C7BAF381E5D}" dt="2020-03-01T10:41:01.781" v="173" actId="12"/>
          <ac:spMkLst>
            <pc:docMk/>
            <pc:sldMk cId="3344576273" sldId="742"/>
            <ac:spMk id="5" creationId="{69543DB4-B526-440B-A18D-F794F435C719}"/>
          </ac:spMkLst>
        </pc:spChg>
      </pc:sldChg>
      <pc:sldChg chg="modSp add">
        <pc:chgData name="J J" userId="f14498922d9a8d69" providerId="LiveId" clId="{F411C867-7A67-4C3C-BC54-5C7BAF381E5D}" dt="2020-03-01T10:36:50.306" v="47" actId="12"/>
        <pc:sldMkLst>
          <pc:docMk/>
          <pc:sldMk cId="2966615799" sldId="749"/>
        </pc:sldMkLst>
        <pc:spChg chg="mod">
          <ac:chgData name="J J" userId="f14498922d9a8d69" providerId="LiveId" clId="{F411C867-7A67-4C3C-BC54-5C7BAF381E5D}" dt="2020-03-01T10:36:50.306" v="47" actId="12"/>
          <ac:spMkLst>
            <pc:docMk/>
            <pc:sldMk cId="2966615799" sldId="749"/>
            <ac:spMk id="2" creationId="{00000000-0000-0000-0000-000000000000}"/>
          </ac:spMkLst>
        </pc:spChg>
      </pc:sldChg>
      <pc:sldChg chg="delSp modSp add">
        <pc:chgData name="J J" userId="f14498922d9a8d69" providerId="LiveId" clId="{F411C867-7A67-4C3C-BC54-5C7BAF381E5D}" dt="2020-03-01T10:39:19.374" v="136" actId="12"/>
        <pc:sldMkLst>
          <pc:docMk/>
          <pc:sldMk cId="725130513" sldId="750"/>
        </pc:sldMkLst>
        <pc:spChg chg="del">
          <ac:chgData name="J J" userId="f14498922d9a8d69" providerId="LiveId" clId="{F411C867-7A67-4C3C-BC54-5C7BAF381E5D}" dt="2020-03-01T10:37:59.363" v="80" actId="478"/>
          <ac:spMkLst>
            <pc:docMk/>
            <pc:sldMk cId="725130513" sldId="750"/>
            <ac:spMk id="12" creationId="{A3386618-4B12-4C3E-BA43-39E7A8D2A7E5}"/>
          </ac:spMkLst>
        </pc:spChg>
        <pc:spChg chg="mod">
          <ac:chgData name="J J" userId="f14498922d9a8d69" providerId="LiveId" clId="{F411C867-7A67-4C3C-BC54-5C7BAF381E5D}" dt="2020-03-01T10:39:14.325" v="135" actId="20577"/>
          <ac:spMkLst>
            <pc:docMk/>
            <pc:sldMk cId="725130513" sldId="750"/>
            <ac:spMk id="14" creationId="{AD63416F-0454-47BA-BAF4-F94484FFBD47}"/>
          </ac:spMkLst>
        </pc:spChg>
        <pc:spChg chg="mod">
          <ac:chgData name="J J" userId="f14498922d9a8d69" providerId="LiveId" clId="{F411C867-7A67-4C3C-BC54-5C7BAF381E5D}" dt="2020-03-01T10:39:19.374" v="136" actId="12"/>
          <ac:spMkLst>
            <pc:docMk/>
            <pc:sldMk cId="725130513" sldId="750"/>
            <ac:spMk id="15" creationId="{4BDE7DA6-C304-45DE-9F91-5A0D10775CDB}"/>
          </ac:spMkLst>
        </pc:spChg>
      </pc:sldChg>
    </pc:docChg>
  </pc:docChgLst>
  <pc:docChgLst>
    <pc:chgData name="Anto San Martín" userId="086299404871f465" providerId="LiveId" clId="{0A1CE631-AF9F-4292-AE69-8C1146A4090C}"/>
    <pc:docChg chg="modSld">
      <pc:chgData name="Anto San Martín" userId="086299404871f465" providerId="LiveId" clId="{0A1CE631-AF9F-4292-AE69-8C1146A4090C}" dt="2021-07-02T16:26:16.585" v="24" actId="1036"/>
      <pc:docMkLst>
        <pc:docMk/>
      </pc:docMkLst>
      <pc:sldChg chg="addSp modSp mod">
        <pc:chgData name="Anto San Martín" userId="086299404871f465" providerId="LiveId" clId="{0A1CE631-AF9F-4292-AE69-8C1146A4090C}" dt="2021-07-02T16:26:16.585" v="24" actId="1036"/>
        <pc:sldMkLst>
          <pc:docMk/>
          <pc:sldMk cId="1543052061" sldId="626"/>
        </pc:sldMkLst>
        <pc:spChg chg="add mod">
          <ac:chgData name="Anto San Martín" userId="086299404871f465" providerId="LiveId" clId="{0A1CE631-AF9F-4292-AE69-8C1146A4090C}" dt="2021-07-02T16:26:16.585" v="24" actId="1036"/>
          <ac:spMkLst>
            <pc:docMk/>
            <pc:sldMk cId="1543052061" sldId="626"/>
            <ac:spMk id="2" creationId="{A43D39BF-8C73-470E-AD76-3879868006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extLst>
      <p:ext uri="{BB962C8B-B14F-4D97-AF65-F5344CB8AC3E}">
        <p14:creationId xmlns:p14="http://schemas.microsoft.com/office/powerpoint/2010/main" val="45610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extLst>
      <p:ext uri="{BB962C8B-B14F-4D97-AF65-F5344CB8AC3E}">
        <p14:creationId xmlns:p14="http://schemas.microsoft.com/office/powerpoint/2010/main" val="242285728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1051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3554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1598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7590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027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5607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2455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960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4549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39469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253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0647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919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9790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9641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83526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208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004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3292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3580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29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1168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783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161354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7952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2517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5096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1870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06946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8642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68366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74304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39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89736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8129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11126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8840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23985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67076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27800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94520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58795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03739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49929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49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74540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33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14064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60876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44312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88801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46002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731188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43046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95591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57025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59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83399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3708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89298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17274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1013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7235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14578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4451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616913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44097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728891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69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1630043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8842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249708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1253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02056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76468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01144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19840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075440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41740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9988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79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929534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57755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501284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62264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483694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602351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51315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896776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7617324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70489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88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953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F4DF9E99-F0B2-4BAC-8E0B-13E9F0C299D2}"/>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E12FFD3F-A80B-43C4-A52A-DCFF871F9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11268" name="Symbol zastępczy numeru slajdu 3">
            <a:extLst>
              <a:ext uri="{FF2B5EF4-FFF2-40B4-BE49-F238E27FC236}">
                <a16:creationId xmlns:a16="http://schemas.microsoft.com/office/drawing/2014/main" id="{E9ABCC24-2A5B-49D8-8BD1-54419F359C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BDB363A5-A4CE-4E5F-8C27-083E8A7160E1}"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8340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image" Target="../media/image66.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http://www.kinetic-impulse.com/horse_motion_capture_data/general_images/history/marey/etienne_jules_marey.jp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9.xml"/><Relationship Id="rId5" Type="http://schemas.openxmlformats.org/officeDocument/2006/relationships/image" Target="../media/image72.png"/><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DA90FCB-8282-45A4-BC7C-776EF93C3253}"/>
              </a:ext>
            </a:extLst>
          </p:cNvPr>
          <p:cNvSpPr>
            <a:spLocks noChangeArrowheads="1"/>
          </p:cNvSpPr>
          <p:nvPr/>
        </p:nvSpPr>
        <p:spPr bwMode="auto">
          <a:xfrm>
            <a:off x="971600" y="3789040"/>
            <a:ext cx="54006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sym typeface="Arial" charset="0"/>
              </a:rPr>
              <a:t>MÓDULO DE BIOMECÁNICA EN LA MARCHA HUMANA</a:t>
            </a:r>
          </a:p>
          <a:p>
            <a:pPr algn="r" eaLnBrk="1" hangingPunct="1">
              <a:lnSpc>
                <a:spcPct val="90000"/>
              </a:lnSpc>
              <a:spcBef>
                <a:spcPts val="1675"/>
              </a:spcBef>
              <a:buSzPct val="171000"/>
              <a:buFont typeface="Arial" charset="0"/>
              <a:buNone/>
              <a:defRPr/>
            </a:pPr>
            <a:r>
              <a:rPr lang="es-ES" sz="2000" dirty="0">
                <a:solidFill>
                  <a:schemeClr val="accent2">
                    <a:lumMod val="75000"/>
                  </a:schemeClr>
                </a:solidFill>
                <a:latin typeface="Bradley Hand ITC" panose="03070402050302030203" pitchFamily="66" charset="0"/>
                <a:sym typeface="Arial" charset="0"/>
              </a:rPr>
              <a:t>Unidad Didáctica A: BIOMECÁNICA DE LA MARCHA NORMAL</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MARCHA NORMAL – DEFINICIONES BÁSICAS</a:t>
            </a:r>
            <a:endParaRPr lang="pl-PL" sz="2200" dirty="0">
              <a:solidFill>
                <a:schemeClr val="accent2">
                  <a:lumMod val="75000"/>
                </a:schemeClr>
              </a:solidFill>
            </a:endParaRPr>
          </a:p>
        </p:txBody>
      </p:sp>
      <p:sp>
        <p:nvSpPr>
          <p:cNvPr id="7" name="Rectangle 4"/>
          <p:cNvSpPr>
            <a:spLocks noChangeArrowheads="1"/>
          </p:cNvSpPr>
          <p:nvPr/>
        </p:nvSpPr>
        <p:spPr bwMode="auto">
          <a:xfrm>
            <a:off x="251520" y="1142449"/>
            <a:ext cx="864096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err="1">
                <a:solidFill>
                  <a:schemeClr val="accent2">
                    <a:lumMod val="75000"/>
                  </a:schemeClr>
                </a:solidFill>
              </a:rPr>
              <a:t>Morecki</a:t>
            </a:r>
            <a:r>
              <a:rPr lang="es-ES" altLang="pl-PL" sz="2200" b="0" dirty="0">
                <a:solidFill>
                  <a:schemeClr val="accent2">
                    <a:lumMod val="75000"/>
                  </a:schemeClr>
                </a:solidFill>
              </a:rPr>
              <a:t> define la locomoción como un movimiento que conduce a un cambio en el lugar que ocupa un objeto en relación con el sistema de referencia adoptado.</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Por otro lado, </a:t>
            </a:r>
            <a:r>
              <a:rPr lang="es-ES" altLang="pl-PL" sz="2200" b="0" dirty="0" err="1">
                <a:solidFill>
                  <a:schemeClr val="accent2">
                    <a:lumMod val="75000"/>
                  </a:schemeClr>
                </a:solidFill>
              </a:rPr>
              <a:t>Błaszczyk</a:t>
            </a:r>
            <a:r>
              <a:rPr lang="es-ES" altLang="pl-PL" sz="2200" b="0" dirty="0">
                <a:solidFill>
                  <a:schemeClr val="accent2">
                    <a:lumMod val="75000"/>
                  </a:schemeClr>
                </a:solidFill>
              </a:rPr>
              <a:t> define el concepto de locomoción humana de la siguiente manera: La locomoción es un proceso de movimiento activo de organismos asociado con la implementación de necesidades vitales específicas.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La marcha según </a:t>
            </a:r>
            <a:r>
              <a:rPr lang="es-ES" altLang="pl-PL" sz="2200" b="0" dirty="0" err="1">
                <a:solidFill>
                  <a:schemeClr val="accent2">
                    <a:lumMod val="75000"/>
                  </a:schemeClr>
                </a:solidFill>
              </a:rPr>
              <a:t>Dega</a:t>
            </a:r>
            <a:r>
              <a:rPr lang="es-ES" altLang="pl-PL" sz="2200" b="0" dirty="0">
                <a:solidFill>
                  <a:schemeClr val="accent2">
                    <a:lumMod val="75000"/>
                  </a:schemeClr>
                </a:solidFill>
              </a:rPr>
              <a:t> se puede definir como la pérdida alterna y la recuperación del equilibrio en las fases de apoyo y balanceo de las extremidades inferiores que cambian alternativamente.</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Dependiendo del rango de velocidad, la locomoción bípeda se puede dividir en varias formas que difieren en la coordinación de los movimientos de los segmentos corporales individuales: marcha, carrera, sprint, saltos. </a:t>
            </a:r>
            <a:endParaRPr lang="pl-PL" altLang="pl-PL" sz="2200" b="0" dirty="0">
              <a:solidFill>
                <a:schemeClr val="accent2">
                  <a:lumMod val="75000"/>
                </a:schemeClr>
              </a:solidFill>
            </a:endParaRPr>
          </a:p>
        </p:txBody>
      </p:sp>
    </p:spTree>
    <p:extLst>
      <p:ext uri="{BB962C8B-B14F-4D97-AF65-F5344CB8AC3E}">
        <p14:creationId xmlns:p14="http://schemas.microsoft.com/office/powerpoint/2010/main" val="1709711859"/>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Plik:Pozycj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81022"/>
            <a:ext cx="4464496" cy="4812274"/>
          </a:xfrm>
          <a:prstGeom prst="rect">
            <a:avLst/>
          </a:prstGeom>
          <a:noFill/>
          <a:ln>
            <a:noFill/>
          </a:ln>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Text Box 4">
            <a:extLst>
              <a:ext uri="{FF2B5EF4-FFF2-40B4-BE49-F238E27FC236}">
                <a16:creationId xmlns:a16="http://schemas.microsoft.com/office/drawing/2014/main" id="{76D3B2AC-B3FE-4AD3-87CC-A7B7562BC93B}"/>
              </a:ext>
            </a:extLst>
          </p:cNvPr>
          <p:cNvSpPr txBox="1">
            <a:spLocks noChangeArrowheads="1"/>
          </p:cNvSpPr>
          <p:nvPr/>
        </p:nvSpPr>
        <p:spPr bwMode="auto">
          <a:xfrm>
            <a:off x="4499992" y="4460919"/>
            <a:ext cx="3960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800" b="0" dirty="0" err="1">
                <a:solidFill>
                  <a:schemeClr val="tx1"/>
                </a:solidFill>
                <a:latin typeface="Times New Roman" panose="02020603050405020304" pitchFamily="18" charset="0"/>
              </a:rPr>
              <a:t>Planos</a:t>
            </a:r>
            <a:r>
              <a:rPr lang="en-GB" sz="1800" b="0" dirty="0">
                <a:solidFill>
                  <a:schemeClr val="tx1"/>
                </a:solidFill>
                <a:latin typeface="Times New Roman" panose="02020603050405020304" pitchFamily="18" charset="0"/>
              </a:rPr>
              <a:t> del </a:t>
            </a:r>
            <a:r>
              <a:rPr lang="en-GB" sz="1800" b="0" dirty="0" err="1">
                <a:solidFill>
                  <a:schemeClr val="tx1"/>
                </a:solidFill>
                <a:latin typeface="Times New Roman" panose="02020603050405020304" pitchFamily="18" charset="0"/>
              </a:rPr>
              <a:t>cuerpo</a:t>
            </a:r>
            <a:r>
              <a:rPr lang="en-GB" sz="1800" b="0" dirty="0">
                <a:solidFill>
                  <a:schemeClr val="tx1"/>
                </a:solidFill>
                <a:latin typeface="Times New Roman" panose="02020603050405020304" pitchFamily="18" charset="0"/>
              </a:rPr>
              <a:t> </a:t>
            </a:r>
            <a:r>
              <a:rPr lang="en-GB" sz="1800" b="0" dirty="0" err="1">
                <a:solidFill>
                  <a:schemeClr val="tx1"/>
                </a:solidFill>
                <a:latin typeface="Times New Roman" panose="02020603050405020304" pitchFamily="18" charset="0"/>
              </a:rPr>
              <a:t>humano</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A – </a:t>
            </a:r>
            <a:r>
              <a:rPr lang="es-ES" sz="1800" b="0" dirty="0">
                <a:solidFill>
                  <a:schemeClr val="tx1"/>
                </a:solidFill>
                <a:latin typeface="Times New Roman" panose="02020603050405020304" pitchFamily="18" charset="0"/>
              </a:rPr>
              <a:t>Plano </a:t>
            </a:r>
            <a:r>
              <a:rPr lang="pl-PL" sz="1800" b="0" dirty="0">
                <a:solidFill>
                  <a:schemeClr val="tx1"/>
                </a:solidFill>
                <a:latin typeface="Times New Roman" panose="02020603050405020304" pitchFamily="18" charset="0"/>
              </a:rPr>
              <a:t>horizontal (transvers</a:t>
            </a:r>
            <a:r>
              <a:rPr lang="es-ES" sz="1800" b="0" dirty="0">
                <a:solidFill>
                  <a:schemeClr val="tx1"/>
                </a:solidFill>
                <a:latin typeface="Times New Roman" panose="02020603050405020304" pitchFamily="18" charset="0"/>
              </a:rPr>
              <a:t>o</a:t>
            </a:r>
            <a:r>
              <a:rPr lang="pl-PL" sz="1800" b="0" dirty="0">
                <a:solidFill>
                  <a:schemeClr val="tx1"/>
                </a:solidFill>
                <a:latin typeface="Times New Roman" panose="02020603050405020304" pitchFamily="18" charset="0"/>
              </a:rPr>
              <a:t>) </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B – </a:t>
            </a:r>
            <a:r>
              <a:rPr lang="es-ES" sz="1800" b="0" dirty="0">
                <a:solidFill>
                  <a:schemeClr val="tx1"/>
                </a:solidFill>
                <a:latin typeface="Times New Roman" panose="02020603050405020304" pitchFamily="18" charset="0"/>
              </a:rPr>
              <a:t>Plano </a:t>
            </a:r>
            <a:r>
              <a:rPr lang="pl-PL" sz="1800" b="0" dirty="0">
                <a:solidFill>
                  <a:schemeClr val="tx1"/>
                </a:solidFill>
                <a:latin typeface="Times New Roman" panose="02020603050405020304" pitchFamily="18" charset="0"/>
              </a:rPr>
              <a:t>frontal </a:t>
            </a:r>
            <a:br>
              <a:rPr lang="pl-PL" sz="1800" b="0" dirty="0">
                <a:solidFill>
                  <a:schemeClr val="tx1"/>
                </a:solidFill>
                <a:latin typeface="Times New Roman" panose="02020603050405020304" pitchFamily="18" charset="0"/>
              </a:rPr>
            </a:br>
            <a:r>
              <a:rPr lang="pl-PL" sz="1800" b="0" dirty="0">
                <a:solidFill>
                  <a:schemeClr val="tx1"/>
                </a:solidFill>
                <a:latin typeface="Times New Roman" panose="02020603050405020304" pitchFamily="18" charset="0"/>
              </a:rPr>
              <a:t>C – </a:t>
            </a:r>
            <a:r>
              <a:rPr lang="es-ES" sz="1800" b="0" dirty="0">
                <a:solidFill>
                  <a:schemeClr val="tx1"/>
                </a:solidFill>
                <a:latin typeface="Times New Roman" panose="02020603050405020304" pitchFamily="18" charset="0"/>
              </a:rPr>
              <a:t>Plano </a:t>
            </a:r>
            <a:r>
              <a:rPr lang="pl-PL" sz="1800" b="0" dirty="0">
                <a:solidFill>
                  <a:schemeClr val="tx1"/>
                </a:solidFill>
                <a:latin typeface="Times New Roman" panose="02020603050405020304" pitchFamily="18" charset="0"/>
              </a:rPr>
              <a:t>sagit</a:t>
            </a:r>
            <a:r>
              <a:rPr lang="es-ES" sz="1800" b="0" dirty="0">
                <a:solidFill>
                  <a:schemeClr val="tx1"/>
                </a:solidFill>
                <a:latin typeface="Times New Roman" panose="02020603050405020304" pitchFamily="18" charset="0"/>
              </a:rPr>
              <a:t>al</a:t>
            </a:r>
            <a:endParaRPr lang="pl-PL" altLang="pl-PL" sz="1800" b="0" dirty="0">
              <a:solidFill>
                <a:schemeClr val="tx1"/>
              </a:solidFill>
              <a:latin typeface="Times New Roman" panose="02020603050405020304" pitchFamily="18" charset="0"/>
            </a:endParaRPr>
          </a:p>
        </p:txBody>
      </p:sp>
      <p:sp>
        <p:nvSpPr>
          <p:cNvPr id="13" name="Prostokąt 8">
            <a:extLst>
              <a:ext uri="{FF2B5EF4-FFF2-40B4-BE49-F238E27FC236}">
                <a16:creationId xmlns:a16="http://schemas.microsoft.com/office/drawing/2014/main" id="{32F4E475-A56F-444F-A3F1-30D7B46EE23B}"/>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MARCHA NORMAL – DEFINICIONES BÁSICAS</a:t>
            </a:r>
            <a:endParaRPr lang="pl-PL" sz="2200" dirty="0">
              <a:solidFill>
                <a:schemeClr val="accent2">
                  <a:lumMod val="75000"/>
                </a:schemeClr>
              </a:solidFill>
            </a:endParaRPr>
          </a:p>
        </p:txBody>
      </p:sp>
    </p:spTree>
    <p:extLst>
      <p:ext uri="{BB962C8B-B14F-4D97-AF65-F5344CB8AC3E}">
        <p14:creationId xmlns:p14="http://schemas.microsoft.com/office/powerpoint/2010/main" val="2794993247"/>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p:cNvSpPr/>
          <p:nvPr/>
        </p:nvSpPr>
        <p:spPr>
          <a:xfrm>
            <a:off x="287524" y="1340768"/>
            <a:ext cx="8568952" cy="4739759"/>
          </a:xfrm>
          <a:prstGeom prst="rect">
            <a:avLst/>
          </a:prstGeom>
        </p:spPr>
        <p:txBody>
          <a:bodyPr wrap="square">
            <a:spAutoFit/>
          </a:bodyPr>
          <a:lstStyle/>
          <a:p>
            <a:pPr algn="just">
              <a:spcBef>
                <a:spcPts val="1200"/>
              </a:spcBef>
              <a:spcAft>
                <a:spcPts val="0"/>
              </a:spcAft>
            </a:pPr>
            <a:r>
              <a:rPr lang="es-ES" sz="2200" b="0" dirty="0">
                <a:solidFill>
                  <a:schemeClr val="accent2">
                    <a:lumMod val="75000"/>
                  </a:schemeClr>
                </a:solidFill>
              </a:rPr>
              <a:t>El análisis biomecánico de la marcha se realiza habitualmente sobre la base del llamado ciclo de la marcha utilizando los valores determinados durante las pruebas experimentales y utilizando modelos matemáticos. El análisis de la marcha se evalúa más comúnmente en el análisis biomecánico mediante:</a:t>
            </a:r>
          </a:p>
          <a:p>
            <a:pPr algn="just">
              <a:spcBef>
                <a:spcPts val="1200"/>
              </a:spcBef>
              <a:spcAft>
                <a:spcPts val="0"/>
              </a:spcAft>
            </a:pPr>
            <a:r>
              <a:rPr lang="es-ES" sz="2200" b="0" dirty="0">
                <a:solidFill>
                  <a:schemeClr val="accent2">
                    <a:lumMod val="75000"/>
                  </a:schemeClr>
                </a:solidFill>
              </a:rPr>
              <a:t>atributos de la marcha</a:t>
            </a:r>
          </a:p>
          <a:p>
            <a:pPr algn="just">
              <a:spcBef>
                <a:spcPts val="1200"/>
              </a:spcBef>
              <a:spcAft>
                <a:spcPts val="0"/>
              </a:spcAft>
            </a:pPr>
            <a:r>
              <a:rPr lang="es-ES" sz="2200" b="0" dirty="0">
                <a:solidFill>
                  <a:schemeClr val="accent2">
                    <a:lumMod val="75000"/>
                  </a:schemeClr>
                </a:solidFill>
              </a:rPr>
              <a:t>determinantes de la marcha,</a:t>
            </a:r>
          </a:p>
          <a:p>
            <a:pPr algn="just">
              <a:spcBef>
                <a:spcPts val="1200"/>
              </a:spcBef>
              <a:spcAft>
                <a:spcPts val="0"/>
              </a:spcAft>
            </a:pPr>
            <a:r>
              <a:rPr lang="es-ES" sz="2200" b="0" dirty="0">
                <a:solidFill>
                  <a:schemeClr val="accent2">
                    <a:lumMod val="75000"/>
                  </a:schemeClr>
                </a:solidFill>
              </a:rPr>
              <a:t>parámetros temporal-espaciales,</a:t>
            </a:r>
          </a:p>
          <a:p>
            <a:pPr algn="just">
              <a:spcBef>
                <a:spcPts val="1200"/>
              </a:spcBef>
              <a:spcAft>
                <a:spcPts val="0"/>
              </a:spcAft>
            </a:pPr>
            <a:r>
              <a:rPr lang="es-ES" sz="2200" b="0" dirty="0">
                <a:solidFill>
                  <a:schemeClr val="accent2">
                    <a:lumMod val="75000"/>
                  </a:schemeClr>
                </a:solidFill>
              </a:rPr>
              <a:t>parámetros cinemáticos,</a:t>
            </a:r>
          </a:p>
          <a:p>
            <a:pPr algn="just">
              <a:spcBef>
                <a:spcPts val="1200"/>
              </a:spcBef>
              <a:spcAft>
                <a:spcPts val="0"/>
              </a:spcAft>
            </a:pPr>
            <a:r>
              <a:rPr lang="es-ES" sz="2200" b="0" dirty="0">
                <a:solidFill>
                  <a:schemeClr val="accent2">
                    <a:lumMod val="75000"/>
                  </a:schemeClr>
                </a:solidFill>
              </a:rPr>
              <a:t>fuerzas de reacción del suelo,</a:t>
            </a:r>
          </a:p>
          <a:p>
            <a:pPr algn="just">
              <a:spcBef>
                <a:spcPts val="1200"/>
              </a:spcBef>
              <a:spcAft>
                <a:spcPts val="0"/>
              </a:spcAft>
            </a:pPr>
            <a:r>
              <a:rPr lang="es-ES" sz="2200" b="0" dirty="0">
                <a:solidFill>
                  <a:schemeClr val="accent2">
                    <a:lumMod val="75000"/>
                  </a:schemeClr>
                </a:solidFill>
              </a:rPr>
              <a:t>actividad bioeléctrica muscular, </a:t>
            </a:r>
            <a:endParaRPr lang="pl-PL" sz="2200" b="0" dirty="0">
              <a:solidFill>
                <a:schemeClr val="accent2">
                  <a:lumMod val="75000"/>
                </a:schemeClr>
              </a:solidFill>
            </a:endParaRPr>
          </a:p>
        </p:txBody>
      </p:sp>
      <p:sp>
        <p:nvSpPr>
          <p:cNvPr id="9" name="Prostokąt 8">
            <a:extLst>
              <a:ext uri="{FF2B5EF4-FFF2-40B4-BE49-F238E27FC236}">
                <a16:creationId xmlns:a16="http://schemas.microsoft.com/office/drawing/2014/main" id="{93899223-B881-45E6-8105-5ED1501665DB}"/>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MARCHA NORMAL – DEFINICIONES BÁSICAS</a:t>
            </a:r>
            <a:endParaRPr lang="pl-PL" sz="2200" dirty="0">
              <a:solidFill>
                <a:schemeClr val="accent2">
                  <a:lumMod val="75000"/>
                </a:schemeClr>
              </a:solidFill>
            </a:endParaRPr>
          </a:p>
        </p:txBody>
      </p:sp>
    </p:spTree>
    <p:extLst>
      <p:ext uri="{BB962C8B-B14F-4D97-AF65-F5344CB8AC3E}">
        <p14:creationId xmlns:p14="http://schemas.microsoft.com/office/powerpoint/2010/main" val="256201622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p:cNvSpPr/>
          <p:nvPr/>
        </p:nvSpPr>
        <p:spPr>
          <a:xfrm>
            <a:off x="287524" y="2024841"/>
            <a:ext cx="8568952" cy="2246769"/>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es-ES" sz="2200" b="0" dirty="0">
                <a:solidFill>
                  <a:schemeClr val="accent2">
                    <a:lumMod val="75000"/>
                  </a:schemeClr>
                </a:solidFill>
              </a:rPr>
              <a:t>valores de momentos de fuerzas musculares que actúan en las articulaciones,</a:t>
            </a:r>
          </a:p>
          <a:p>
            <a:pPr marL="342900" indent="-342900" algn="just">
              <a:spcBef>
                <a:spcPts val="1200"/>
              </a:spcBef>
              <a:spcAft>
                <a:spcPts val="0"/>
              </a:spcAft>
              <a:buFont typeface="Arial" panose="020B0604020202020204" pitchFamily="34" charset="0"/>
              <a:buChar char="•"/>
            </a:pPr>
            <a:r>
              <a:rPr lang="es-ES" sz="2200" b="0" dirty="0">
                <a:solidFill>
                  <a:schemeClr val="accent2">
                    <a:lumMod val="75000"/>
                  </a:schemeClr>
                </a:solidFill>
              </a:rPr>
              <a:t>los valores de las fuerzas generadas por los músculos,</a:t>
            </a:r>
          </a:p>
          <a:p>
            <a:pPr marL="342900" indent="-342900" algn="just">
              <a:spcBef>
                <a:spcPts val="1200"/>
              </a:spcBef>
              <a:spcAft>
                <a:spcPts val="0"/>
              </a:spcAft>
              <a:buFont typeface="Arial" panose="020B0604020202020204" pitchFamily="34" charset="0"/>
              <a:buChar char="•"/>
            </a:pPr>
            <a:r>
              <a:rPr lang="es-ES" sz="2200" b="0" dirty="0">
                <a:solidFill>
                  <a:schemeClr val="accent2">
                    <a:lumMod val="75000"/>
                  </a:schemeClr>
                </a:solidFill>
              </a:rPr>
              <a:t>energía,</a:t>
            </a:r>
          </a:p>
          <a:p>
            <a:pPr marL="342900" indent="-342900" algn="just">
              <a:spcBef>
                <a:spcPts val="1200"/>
              </a:spcBef>
              <a:spcAft>
                <a:spcPts val="0"/>
              </a:spcAft>
              <a:buFont typeface="Arial" panose="020B0604020202020204" pitchFamily="34" charset="0"/>
              <a:buChar char="•"/>
            </a:pPr>
            <a:r>
              <a:rPr lang="es-ES" sz="2200" b="0" dirty="0">
                <a:solidFill>
                  <a:schemeClr val="accent2">
                    <a:lumMod val="75000"/>
                  </a:schemeClr>
                </a:solidFill>
              </a:rPr>
              <a:t>reacciones en las articulaciones </a:t>
            </a:r>
            <a:r>
              <a:rPr lang="en-GB" sz="2200" b="0" dirty="0">
                <a:solidFill>
                  <a:schemeClr val="accent2">
                    <a:lumMod val="75000"/>
                  </a:schemeClr>
                </a:solidFill>
              </a:rPr>
              <a:t>.</a:t>
            </a:r>
            <a:endParaRPr lang="pl-PL" sz="2200" b="0" dirty="0">
              <a:solidFill>
                <a:schemeClr val="accent2">
                  <a:lumMod val="75000"/>
                </a:schemeClr>
              </a:solidFill>
            </a:endParaRPr>
          </a:p>
        </p:txBody>
      </p:sp>
      <p:sp>
        <p:nvSpPr>
          <p:cNvPr id="9" name="Prostokąt 8">
            <a:extLst>
              <a:ext uri="{FF2B5EF4-FFF2-40B4-BE49-F238E27FC236}">
                <a16:creationId xmlns:a16="http://schemas.microsoft.com/office/drawing/2014/main" id="{0474FAF0-6C8B-4A71-B33C-387C201C5159}"/>
              </a:ext>
            </a:extLst>
          </p:cNvPr>
          <p:cNvSpPr/>
          <p:nvPr/>
        </p:nvSpPr>
        <p:spPr>
          <a:xfrm>
            <a:off x="395536" y="764704"/>
            <a:ext cx="8135938" cy="430887"/>
          </a:xfrm>
          <a:prstGeom prst="rect">
            <a:avLst/>
          </a:prstGeom>
        </p:spPr>
        <p:txBody>
          <a:bodyPr>
            <a:spAutoFit/>
          </a:bodyPr>
          <a:lstStyle/>
          <a:p>
            <a:pPr algn="ctr">
              <a:defRPr/>
            </a:pPr>
            <a:r>
              <a:rPr lang="en-GB" sz="2200" dirty="0">
                <a:solidFill>
                  <a:schemeClr val="accent2">
                    <a:lumMod val="75000"/>
                  </a:schemeClr>
                </a:solidFill>
              </a:rPr>
              <a:t>MARCHA NORMAL – DEFINICIONES BÁSICAS</a:t>
            </a:r>
            <a:endParaRPr lang="pl-PL" sz="2200" dirty="0">
              <a:solidFill>
                <a:schemeClr val="accent2">
                  <a:lumMod val="75000"/>
                </a:schemeClr>
              </a:solidFill>
            </a:endParaRPr>
          </a:p>
        </p:txBody>
      </p:sp>
    </p:spTree>
    <p:extLst>
      <p:ext uri="{BB962C8B-B14F-4D97-AF65-F5344CB8AC3E}">
        <p14:creationId xmlns:p14="http://schemas.microsoft.com/office/powerpoint/2010/main" val="2966615799"/>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DESCRIPCIÓN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2386413838"/>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Text Box 5">
            <a:extLst>
              <a:ext uri="{FF2B5EF4-FFF2-40B4-BE49-F238E27FC236}">
                <a16:creationId xmlns:a16="http://schemas.microsoft.com/office/drawing/2014/main" id="{F4FA43A7-892D-434A-A66B-69419FD9F2D3}"/>
              </a:ext>
            </a:extLst>
          </p:cNvPr>
          <p:cNvSpPr txBox="1">
            <a:spLocks noChangeArrowheads="1"/>
          </p:cNvSpPr>
          <p:nvPr/>
        </p:nvSpPr>
        <p:spPr bwMode="auto">
          <a:xfrm>
            <a:off x="32178" y="5589240"/>
            <a:ext cx="91118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s-ES" sz="1800" dirty="0">
                <a:solidFill>
                  <a:schemeClr val="accent2">
                    <a:lumMod val="75000"/>
                  </a:schemeClr>
                </a:solidFill>
                <a:latin typeface="Arial" panose="020B0604020202020204" pitchFamily="34" charset="0"/>
              </a:rPr>
              <a:t>Fases del ciclo de la marcha para la extremidad derecha e izquierda</a:t>
            </a:r>
            <a:endParaRPr lang="pl-PL" altLang="pl-PL" sz="1800" dirty="0">
              <a:solidFill>
                <a:schemeClr val="accent2">
                  <a:lumMod val="75000"/>
                </a:schemeClr>
              </a:solidFill>
              <a:latin typeface="Arial" panose="020B0604020202020204" pitchFamily="34" charset="0"/>
            </a:endParaRPr>
          </a:p>
        </p:txBody>
      </p:sp>
      <p:sp>
        <p:nvSpPr>
          <p:cNvPr id="10" name="Prostokąt 9">
            <a:extLst>
              <a:ext uri="{FF2B5EF4-FFF2-40B4-BE49-F238E27FC236}">
                <a16:creationId xmlns:a16="http://schemas.microsoft.com/office/drawing/2014/main" id="{3F7540F0-3ADC-4A08-A1CC-A791A039189C}"/>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pic>
        <p:nvPicPr>
          <p:cNvPr id="13" name="Obraz 12"/>
          <p:cNvPicPr/>
          <p:nvPr/>
        </p:nvPicPr>
        <p:blipFill>
          <a:blip r:embed="rId3">
            <a:extLst>
              <a:ext uri="{28A0092B-C50C-407E-A947-70E740481C1C}">
                <a14:useLocalDpi xmlns:a14="http://schemas.microsoft.com/office/drawing/2010/main" val="0"/>
              </a:ext>
            </a:extLst>
          </a:blip>
          <a:stretch>
            <a:fillRect/>
          </a:stretch>
        </p:blipFill>
        <p:spPr>
          <a:xfrm>
            <a:off x="899592" y="1412776"/>
            <a:ext cx="7766303" cy="4248472"/>
          </a:xfrm>
          <a:prstGeom prst="rect">
            <a:avLst/>
          </a:prstGeom>
        </p:spPr>
      </p:pic>
    </p:spTree>
    <p:extLst>
      <p:ext uri="{BB962C8B-B14F-4D97-AF65-F5344CB8AC3E}">
        <p14:creationId xmlns:p14="http://schemas.microsoft.com/office/powerpoint/2010/main" val="15696117"/>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700808"/>
            <a:ext cx="7181732" cy="3846989"/>
          </a:xfrm>
          <a:prstGeom prst="rect">
            <a:avLst/>
          </a:prstGeom>
        </p:spPr>
      </p:pic>
      <p:sp>
        <p:nvSpPr>
          <p:cNvPr id="11" name="Prostokąt 9">
            <a:extLst>
              <a:ext uri="{FF2B5EF4-FFF2-40B4-BE49-F238E27FC236}">
                <a16:creationId xmlns:a16="http://schemas.microsoft.com/office/drawing/2014/main" id="{61E9BD82-C372-492A-84CD-149D8E07D5D9}"/>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84260500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556792"/>
            <a:ext cx="7201300" cy="3888432"/>
          </a:xfrm>
          <a:prstGeom prst="rect">
            <a:avLst/>
          </a:prstGeom>
        </p:spPr>
      </p:pic>
      <p:sp>
        <p:nvSpPr>
          <p:cNvPr id="9" name="Prostokąt 9">
            <a:extLst>
              <a:ext uri="{FF2B5EF4-FFF2-40B4-BE49-F238E27FC236}">
                <a16:creationId xmlns:a16="http://schemas.microsoft.com/office/drawing/2014/main" id="{ADE9BF2D-A637-4017-980E-0ABC25CACDF0}"/>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4141165757"/>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9582" y="2334939"/>
            <a:ext cx="862647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 sz="2200" b="0" dirty="0">
                <a:solidFill>
                  <a:schemeClr val="accent2">
                    <a:lumMod val="75000"/>
                  </a:schemeClr>
                </a:solidFill>
                <a:latin typeface="Arial" panose="020B0604020202020204" pitchFamily="34" charset="0"/>
              </a:rPr>
              <a:t>Caminar a la llamada velocidad voluntaria se suele realizar a una velocidad de 4 km / h. A esta velocidad, el ciclo de la marcha dura aproximadamente 1,1 segundos, mientras que las fases individuales, en relación con todo el ciclo de la marcha, duran:</a:t>
            </a:r>
          </a:p>
          <a:p>
            <a:pPr marL="342900" indent="-342900" eaLnBrk="1" hangingPunct="1">
              <a:spcBef>
                <a:spcPct val="0"/>
              </a:spcBef>
            </a:pPr>
            <a:r>
              <a:rPr lang="es-ES" sz="2200" b="0" dirty="0">
                <a:solidFill>
                  <a:schemeClr val="accent2">
                    <a:lumMod val="75000"/>
                  </a:schemeClr>
                </a:solidFill>
                <a:latin typeface="Arial" panose="020B0604020202020204" pitchFamily="34" charset="0"/>
              </a:rPr>
              <a:t>fase de apoyo alrededor del 62% del ciclo de la marcha,</a:t>
            </a:r>
          </a:p>
          <a:p>
            <a:pPr marL="342900" indent="-342900" eaLnBrk="1" hangingPunct="1">
              <a:spcBef>
                <a:spcPct val="0"/>
              </a:spcBef>
            </a:pPr>
            <a:r>
              <a:rPr lang="es-ES" sz="2200" b="0" dirty="0">
                <a:solidFill>
                  <a:schemeClr val="accent2">
                    <a:lumMod val="75000"/>
                  </a:schemeClr>
                </a:solidFill>
                <a:latin typeface="Arial" panose="020B0604020202020204" pitchFamily="34" charset="0"/>
              </a:rPr>
              <a:t>fase de balanceo aproximadamente el 38% del ciclo de la marcha,</a:t>
            </a:r>
          </a:p>
          <a:p>
            <a:pPr marL="342900" indent="-342900" eaLnBrk="1" hangingPunct="1">
              <a:spcBef>
                <a:spcPct val="0"/>
              </a:spcBef>
            </a:pPr>
            <a:r>
              <a:rPr lang="es-ES" sz="2200" b="0" dirty="0">
                <a:solidFill>
                  <a:schemeClr val="accent2">
                    <a:lumMod val="75000"/>
                  </a:schemeClr>
                </a:solidFill>
                <a:latin typeface="Arial" panose="020B0604020202020204" pitchFamily="34" charset="0"/>
              </a:rPr>
              <a:t>fase de apoyo doble alrededor del 12% del ciclo de la marcha. </a:t>
            </a:r>
            <a:endParaRPr lang="pl-PL" altLang="pl-PL" sz="2200" b="0" dirty="0">
              <a:solidFill>
                <a:schemeClr val="accent2">
                  <a:lumMod val="75000"/>
                </a:schemeClr>
              </a:solidFill>
              <a:latin typeface="Arial" panose="020B0604020202020204" pitchFamily="34" charset="0"/>
            </a:endParaRPr>
          </a:p>
        </p:txBody>
      </p:sp>
      <p:sp>
        <p:nvSpPr>
          <p:cNvPr id="9" name="Prostokąt 9">
            <a:extLst>
              <a:ext uri="{FF2B5EF4-FFF2-40B4-BE49-F238E27FC236}">
                <a16:creationId xmlns:a16="http://schemas.microsoft.com/office/drawing/2014/main" id="{BC673F76-7724-4EA3-895B-9E4270B47508}"/>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4136914784"/>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Rectangle 16">
            <a:extLst>
              <a:ext uri="{FF2B5EF4-FFF2-40B4-BE49-F238E27FC236}">
                <a16:creationId xmlns:a16="http://schemas.microsoft.com/office/drawing/2014/main" id="{AD63416F-0454-47BA-BAF4-F94484FFBD47}"/>
              </a:ext>
            </a:extLst>
          </p:cNvPr>
          <p:cNvSpPr>
            <a:spLocks noChangeArrowheads="1"/>
          </p:cNvSpPr>
          <p:nvPr/>
        </p:nvSpPr>
        <p:spPr bwMode="auto">
          <a:xfrm>
            <a:off x="268931" y="2163586"/>
            <a:ext cx="8626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es-ES" altLang="pl-PL" sz="2200" b="0" dirty="0">
                <a:solidFill>
                  <a:schemeClr val="accent2">
                    <a:lumMod val="75000"/>
                  </a:schemeClr>
                </a:solidFill>
                <a:latin typeface="Arial" panose="020B0604020202020204" pitchFamily="34" charset="0"/>
              </a:rPr>
              <a:t>División de la fase de soporte:</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fase de sobrecarga,</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fase de descarga,</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fase de propulsión. </a:t>
            </a:r>
            <a:endParaRPr lang="pl-PL" altLang="pl-PL" sz="2200" b="0" dirty="0">
              <a:solidFill>
                <a:schemeClr val="accent2">
                  <a:lumMod val="75000"/>
                </a:schemeClr>
              </a:solidFill>
              <a:latin typeface="Arial" panose="020B0604020202020204" pitchFamily="34" charset="0"/>
            </a:endParaRPr>
          </a:p>
        </p:txBody>
      </p:sp>
      <p:sp>
        <p:nvSpPr>
          <p:cNvPr id="15" name="Rectangle 18">
            <a:extLst>
              <a:ext uri="{FF2B5EF4-FFF2-40B4-BE49-F238E27FC236}">
                <a16:creationId xmlns:a16="http://schemas.microsoft.com/office/drawing/2014/main" id="{4BDE7DA6-C304-45DE-9F91-5A0D10775CDB}"/>
              </a:ext>
            </a:extLst>
          </p:cNvPr>
          <p:cNvSpPr>
            <a:spLocks noChangeArrowheads="1"/>
          </p:cNvSpPr>
          <p:nvPr/>
        </p:nvSpPr>
        <p:spPr bwMode="auto">
          <a:xfrm>
            <a:off x="269742" y="4077072"/>
            <a:ext cx="568818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SzPct val="80000"/>
              <a:buNone/>
            </a:pPr>
            <a:r>
              <a:rPr lang="es-ES" altLang="pl-PL" sz="2200" b="0" dirty="0">
                <a:solidFill>
                  <a:schemeClr val="accent2">
                    <a:lumMod val="75000"/>
                  </a:schemeClr>
                </a:solidFill>
                <a:latin typeface="Arial" panose="020B0604020202020204" pitchFamily="34" charset="0"/>
              </a:rPr>
              <a:t>División de la fase de oscilación:</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oscilación activo,</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oscilación pasivo,</a:t>
            </a:r>
          </a:p>
          <a:p>
            <a:pPr marL="342900" indent="-342900" algn="just" eaLnBrk="1" hangingPunct="1">
              <a:spcBef>
                <a:spcPct val="0"/>
              </a:spcBef>
              <a:buSzPct val="80000"/>
            </a:pPr>
            <a:r>
              <a:rPr lang="es-ES" altLang="pl-PL" sz="2200" b="0" dirty="0">
                <a:solidFill>
                  <a:schemeClr val="accent2">
                    <a:lumMod val="75000"/>
                  </a:schemeClr>
                </a:solidFill>
                <a:latin typeface="Arial" panose="020B0604020202020204" pitchFamily="34" charset="0"/>
              </a:rPr>
              <a:t>fase de frenado. </a:t>
            </a:r>
            <a:endParaRPr lang="pl-PL" altLang="pl-PL" sz="2200" b="0" dirty="0">
              <a:solidFill>
                <a:schemeClr val="accent2">
                  <a:lumMod val="75000"/>
                </a:schemeClr>
              </a:solidFill>
              <a:latin typeface="Arial" panose="020B0604020202020204" pitchFamily="34" charset="0"/>
            </a:endParaRPr>
          </a:p>
        </p:txBody>
      </p:sp>
      <p:sp>
        <p:nvSpPr>
          <p:cNvPr id="10" name="Prostokąt 9">
            <a:extLst>
              <a:ext uri="{FF2B5EF4-FFF2-40B4-BE49-F238E27FC236}">
                <a16:creationId xmlns:a16="http://schemas.microsoft.com/office/drawing/2014/main" id="{F08C7140-ABFA-4023-92BB-832D015B238A}"/>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725130513"/>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CONTEN</a:t>
            </a:r>
            <a:r>
              <a:rPr lang="es-ES" sz="2400" dirty="0">
                <a:solidFill>
                  <a:schemeClr val="accent2">
                    <a:lumMod val="75000"/>
                  </a:schemeClr>
                </a:solidFill>
              </a:rPr>
              <a:t>IDOS</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62185" y="1671766"/>
            <a:ext cx="8419629" cy="4493538"/>
          </a:xfrm>
          <a:prstGeom prst="rect">
            <a:avLst/>
          </a:prstGeom>
          <a:noFill/>
        </p:spPr>
        <p:txBody>
          <a:bodyPr wrap="square">
            <a:spAutoFit/>
          </a:bodyPr>
          <a:lstStyle/>
          <a:p>
            <a:pPr marL="342900" indent="-342900">
              <a:buFont typeface="Arial" panose="020B0604020202020204" pitchFamily="34" charset="0"/>
              <a:buChar char="•"/>
              <a:defRPr/>
            </a:pPr>
            <a:r>
              <a:rPr lang="pl-PL" sz="2200" b="0" dirty="0">
                <a:solidFill>
                  <a:schemeClr val="accent2">
                    <a:lumMod val="75000"/>
                  </a:schemeClr>
                </a:solidFill>
              </a:rPr>
              <a:t>Objet</a:t>
            </a:r>
            <a:r>
              <a:rPr lang="es-ES" sz="2200" b="0" dirty="0" err="1">
                <a:solidFill>
                  <a:schemeClr val="accent2">
                    <a:lumMod val="75000"/>
                  </a:schemeClr>
                </a:solidFill>
              </a:rPr>
              <a:t>ivos</a:t>
            </a:r>
            <a:endParaRPr lang="es-ES" sz="2200" b="0" dirty="0">
              <a:solidFill>
                <a:schemeClr val="accent2">
                  <a:lumMod val="75000"/>
                </a:schemeClr>
              </a:solidFill>
            </a:endParaRPr>
          </a:p>
          <a:p>
            <a:pPr marL="342900" indent="-342900">
              <a:buFont typeface="Arial" panose="020B0604020202020204" pitchFamily="34" charset="0"/>
              <a:buChar char="•"/>
              <a:defRPr/>
            </a:pPr>
            <a:endParaRPr lang="pl-PL"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Esquema de la historia del análisis biomecánico de la marcha</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Marcha normal - definiciones básicas</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Descripción de la marcha normal</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Atributos y determinantes de la marcha normal</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Parámetros espacio-temporales que describen la biomecánica de la marcha</a:t>
            </a:r>
          </a:p>
          <a:p>
            <a:pPr marL="342900" indent="-342900">
              <a:buFont typeface="Arial" panose="020B0604020202020204" pitchFamily="34" charset="0"/>
              <a:buChar char="•"/>
              <a:defRPr/>
            </a:pPr>
            <a:endParaRPr lang="es-ES" sz="22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p:cNvPicPr/>
          <p:nvPr/>
        </p:nvPicPr>
        <p:blipFill>
          <a:blip r:embed="rId3">
            <a:extLst>
              <a:ext uri="{28A0092B-C50C-407E-A947-70E740481C1C}">
                <a14:useLocalDpi xmlns:a14="http://schemas.microsoft.com/office/drawing/2010/main" val="0"/>
              </a:ext>
            </a:extLst>
          </a:blip>
          <a:stretch>
            <a:fillRect/>
          </a:stretch>
        </p:blipFill>
        <p:spPr>
          <a:xfrm>
            <a:off x="899592" y="1196752"/>
            <a:ext cx="7766303" cy="4248472"/>
          </a:xfrm>
          <a:prstGeom prst="rect">
            <a:avLst/>
          </a:prstGeom>
        </p:spPr>
      </p:pic>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27">
            <a:extLst>
              <a:ext uri="{FF2B5EF4-FFF2-40B4-BE49-F238E27FC236}">
                <a16:creationId xmlns:a16="http://schemas.microsoft.com/office/drawing/2014/main" id="{3F25C88D-011E-4797-84E8-84C4AC56AD58}"/>
              </a:ext>
            </a:extLst>
          </p:cNvPr>
          <p:cNvSpPr/>
          <p:nvPr/>
        </p:nvSpPr>
        <p:spPr>
          <a:xfrm>
            <a:off x="395536" y="5690290"/>
            <a:ext cx="8352928" cy="3603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lvl="1" algn="ctr">
              <a:lnSpc>
                <a:spcPct val="90000"/>
              </a:lnSpc>
              <a:spcAft>
                <a:spcPct val="15000"/>
              </a:spcAft>
              <a:defRPr/>
            </a:pPr>
            <a:r>
              <a:rPr lang="es-ES" altLang="pl-PL" sz="2200" b="0" dirty="0">
                <a:solidFill>
                  <a:schemeClr val="accent2">
                    <a:lumMod val="75000"/>
                  </a:schemeClr>
                </a:solidFill>
                <a:latin typeface="Arial" panose="020B0604020202020204" pitchFamily="34" charset="0"/>
                <a:cs typeface="Arial" panose="020B0604020202020204" pitchFamily="34" charset="0"/>
              </a:rPr>
              <a:t>La fase de doble apoyo dura del 10 al 12% del ciclo de la marcha.</a:t>
            </a:r>
            <a:endParaRPr lang="pl-PL" altLang="pl-PL" sz="2200" b="0" dirty="0">
              <a:solidFill>
                <a:schemeClr val="accent2">
                  <a:lumMod val="75000"/>
                </a:schemeClr>
              </a:solidFill>
              <a:latin typeface="Arial" panose="020B0604020202020204" pitchFamily="34" charset="0"/>
              <a:cs typeface="Arial" panose="020B0604020202020204" pitchFamily="34" charset="0"/>
            </a:endParaRPr>
          </a:p>
        </p:txBody>
      </p:sp>
      <p:sp>
        <p:nvSpPr>
          <p:cNvPr id="2" name="Owal 1">
            <a:extLst>
              <a:ext uri="{FF2B5EF4-FFF2-40B4-BE49-F238E27FC236}">
                <a16:creationId xmlns:a16="http://schemas.microsoft.com/office/drawing/2014/main" id="{7D94E3C1-1BDC-410F-9B97-221DC4232ABA}"/>
              </a:ext>
            </a:extLst>
          </p:cNvPr>
          <p:cNvSpPr/>
          <p:nvPr/>
        </p:nvSpPr>
        <p:spPr bwMode="auto">
          <a:xfrm>
            <a:off x="4572000" y="2708920"/>
            <a:ext cx="1368152" cy="2016224"/>
          </a:xfrm>
          <a:prstGeom prst="ellipse">
            <a:avLst/>
          </a:prstGeom>
          <a:no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4" name="Owal 3">
            <a:extLst>
              <a:ext uri="{FF2B5EF4-FFF2-40B4-BE49-F238E27FC236}">
                <a16:creationId xmlns:a16="http://schemas.microsoft.com/office/drawing/2014/main" id="{00C04AF1-D472-493A-8962-52C2FA1F7A50}"/>
              </a:ext>
            </a:extLst>
          </p:cNvPr>
          <p:cNvSpPr/>
          <p:nvPr/>
        </p:nvSpPr>
        <p:spPr bwMode="auto">
          <a:xfrm>
            <a:off x="4355976" y="2492896"/>
            <a:ext cx="1800200" cy="3161552"/>
          </a:xfrm>
          <a:prstGeom prst="ellipse">
            <a:avLst/>
          </a:prstGeom>
          <a:noFill/>
          <a:ln w="38100" cap="flat" cmpd="sng" algn="ctr">
            <a:solidFill>
              <a:srgbClr val="FF3300"/>
            </a:solid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12" name="Prostokąt 9">
            <a:extLst>
              <a:ext uri="{FF2B5EF4-FFF2-40B4-BE49-F238E27FC236}">
                <a16:creationId xmlns:a16="http://schemas.microsoft.com/office/drawing/2014/main" id="{32531760-696A-42F7-9EF1-602A9B9C9994}"/>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2573419661"/>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Text Box 4">
            <a:extLst>
              <a:ext uri="{FF2B5EF4-FFF2-40B4-BE49-F238E27FC236}">
                <a16:creationId xmlns:a16="http://schemas.microsoft.com/office/drawing/2014/main" id="{A3386618-4B12-4C3E-BA43-39E7A8D2A7E5}"/>
              </a:ext>
            </a:extLst>
          </p:cNvPr>
          <p:cNvSpPr txBox="1">
            <a:spLocks noChangeArrowheads="1"/>
          </p:cNvSpPr>
          <p:nvPr/>
        </p:nvSpPr>
        <p:spPr bwMode="auto">
          <a:xfrm>
            <a:off x="259582" y="1484784"/>
            <a:ext cx="8626475" cy="462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buNone/>
            </a:pPr>
            <a:r>
              <a:rPr lang="es-ES" sz="2200" dirty="0">
                <a:solidFill>
                  <a:schemeClr val="accent2">
                    <a:lumMod val="75000"/>
                  </a:schemeClr>
                </a:solidFill>
                <a:latin typeface="Arial" panose="020B0604020202020204" pitchFamily="34" charset="0"/>
              </a:rPr>
              <a:t>cadencia</a:t>
            </a:r>
            <a:r>
              <a:rPr lang="es-ES" sz="2200" b="0" dirty="0">
                <a:solidFill>
                  <a:schemeClr val="accent2">
                    <a:lumMod val="75000"/>
                  </a:schemeClr>
                </a:solidFill>
                <a:latin typeface="Arial" panose="020B0604020202020204" pitchFamily="34" charset="0"/>
              </a:rPr>
              <a:t>: este es el número de pasos dados en un minuto. Los estudios han demostrado que el ritmo natural de locomoción en las mujeres es en promedio de 122 pasos por minuto, mientras que para los hombres de 116 pasos por minuto,</a:t>
            </a:r>
          </a:p>
          <a:p>
            <a:pPr algn="just">
              <a:buNone/>
            </a:pPr>
            <a:r>
              <a:rPr lang="es-ES" sz="2200" dirty="0">
                <a:solidFill>
                  <a:schemeClr val="accent2">
                    <a:lumMod val="75000"/>
                  </a:schemeClr>
                </a:solidFill>
                <a:latin typeface="Arial" panose="020B0604020202020204" pitchFamily="34" charset="0"/>
              </a:rPr>
              <a:t>longitud de la zancada</a:t>
            </a:r>
            <a:r>
              <a:rPr lang="es-ES" sz="2200" b="0" dirty="0">
                <a:solidFill>
                  <a:schemeClr val="accent2">
                    <a:lumMod val="75000"/>
                  </a:schemeClr>
                </a:solidFill>
                <a:latin typeface="Arial" panose="020B0604020202020204" pitchFamily="34" charset="0"/>
              </a:rPr>
              <a:t>: esta es la distancia entre los mismos puntos de apoyo sucesivos de la misma extremidad, por ejemplo, los puntos en los que una extremidad determinada inició la fase de apoyo o finalizó la fase de balanceo,</a:t>
            </a:r>
          </a:p>
          <a:p>
            <a:pPr algn="just">
              <a:buNone/>
            </a:pPr>
            <a:r>
              <a:rPr lang="es-ES" sz="2200" dirty="0">
                <a:solidFill>
                  <a:schemeClr val="accent2">
                    <a:lumMod val="75000"/>
                  </a:schemeClr>
                </a:solidFill>
                <a:latin typeface="Arial" panose="020B0604020202020204" pitchFamily="34" charset="0"/>
              </a:rPr>
              <a:t>longitud del paso</a:t>
            </a:r>
            <a:r>
              <a:rPr lang="es-ES" sz="2200" b="0" dirty="0">
                <a:solidFill>
                  <a:schemeClr val="accent2">
                    <a:lumMod val="75000"/>
                  </a:schemeClr>
                </a:solidFill>
                <a:latin typeface="Arial" panose="020B0604020202020204" pitchFamily="34" charset="0"/>
              </a:rPr>
              <a:t>: esta es la distancia entre los puntos seleccionados pero los mismos de la extremidad derecha e izquierda, por ejemplo, la distancia entre la posición del talón de la extremidad derecha e izquierda. La longitud del paso puede ser diferente para la extremidad derecha e izquierda.</a:t>
            </a:r>
            <a:endParaRPr lang="pl-PL" altLang="pl-PL" sz="2200" b="0" dirty="0">
              <a:solidFill>
                <a:schemeClr val="accent2">
                  <a:lumMod val="75000"/>
                </a:schemeClr>
              </a:solidFill>
              <a:latin typeface="Arial" panose="020B0604020202020204" pitchFamily="34" charset="0"/>
            </a:endParaRPr>
          </a:p>
        </p:txBody>
      </p:sp>
      <p:sp>
        <p:nvSpPr>
          <p:cNvPr id="10" name="Prostokąt 9">
            <a:extLst>
              <a:ext uri="{FF2B5EF4-FFF2-40B4-BE49-F238E27FC236}">
                <a16:creationId xmlns:a16="http://schemas.microsoft.com/office/drawing/2014/main" id="{B355CA45-1DEB-47CD-9ADD-27282048DC97}"/>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Tree>
    <p:extLst>
      <p:ext uri="{BB962C8B-B14F-4D97-AF65-F5344CB8AC3E}">
        <p14:creationId xmlns:p14="http://schemas.microsoft.com/office/powerpoint/2010/main" val="2648230902"/>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0" name="Obraz 9"/>
          <p:cNvPicPr/>
          <p:nvPr/>
        </p:nvPicPr>
        <p:blipFill>
          <a:blip r:embed="rId3">
            <a:extLst>
              <a:ext uri="{28A0092B-C50C-407E-A947-70E740481C1C}">
                <a14:useLocalDpi xmlns:a14="http://schemas.microsoft.com/office/drawing/2010/main" val="0"/>
              </a:ext>
            </a:extLst>
          </a:blip>
          <a:stretch>
            <a:fillRect/>
          </a:stretch>
        </p:blipFill>
        <p:spPr>
          <a:xfrm>
            <a:off x="1691957" y="1526540"/>
            <a:ext cx="5760085" cy="3804920"/>
          </a:xfrm>
          <a:prstGeom prst="rect">
            <a:avLst/>
          </a:prstGeom>
        </p:spPr>
      </p:pic>
      <p:sp>
        <p:nvSpPr>
          <p:cNvPr id="11" name="Prostokąt 9">
            <a:extLst>
              <a:ext uri="{FF2B5EF4-FFF2-40B4-BE49-F238E27FC236}">
                <a16:creationId xmlns:a16="http://schemas.microsoft.com/office/drawing/2014/main" id="{6EC048EB-7A51-4FF4-8F9B-6F1A40366378}"/>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DECRIPCIÓN DE NORMAL DE MARCHA</a:t>
            </a:r>
            <a:endParaRPr lang="pl-PL" sz="2200" dirty="0">
              <a:solidFill>
                <a:schemeClr val="accent2">
                  <a:lumMod val="75000"/>
                </a:schemeClr>
              </a:solidFill>
            </a:endParaRPr>
          </a:p>
        </p:txBody>
      </p:sp>
      <p:sp>
        <p:nvSpPr>
          <p:cNvPr id="2" name="Rectángulo 1">
            <a:extLst>
              <a:ext uri="{FF2B5EF4-FFF2-40B4-BE49-F238E27FC236}">
                <a16:creationId xmlns:a16="http://schemas.microsoft.com/office/drawing/2014/main" id="{7C4220C6-D80C-4FB0-B9F8-85B433032908}"/>
              </a:ext>
            </a:extLst>
          </p:cNvPr>
          <p:cNvSpPr/>
          <p:nvPr/>
        </p:nvSpPr>
        <p:spPr bwMode="auto">
          <a:xfrm>
            <a:off x="1187624" y="3212976"/>
            <a:ext cx="1440160" cy="792088"/>
          </a:xfrm>
          <a:prstGeom prst="rect">
            <a:avLst/>
          </a:prstGeom>
          <a:solidFill>
            <a:schemeClr val="accent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588" algn="ctr" defTabSz="642938" rtl="0" eaLnBrk="1" fontAlgn="base" latinLnBrk="0" hangingPunct="1">
              <a:lnSpc>
                <a:spcPct val="90000"/>
              </a:lnSpc>
              <a:spcBef>
                <a:spcPts val="1675"/>
              </a:spcBef>
              <a:spcAft>
                <a:spcPct val="0"/>
              </a:spcAft>
              <a:buClrTx/>
              <a:buSzPct val="171000"/>
              <a:buFont typeface="Arial" charset="0"/>
              <a:buNone/>
              <a:tabLst/>
            </a:pPr>
            <a:r>
              <a:rPr kumimoji="0" lang="es-ES" sz="1600" b="1" i="0" u="none" strike="noStrike" cap="none" normalizeH="0" baseline="0" dirty="0">
                <a:ln>
                  <a:noFill/>
                </a:ln>
                <a:solidFill>
                  <a:schemeClr val="bg1"/>
                </a:solidFill>
                <a:effectLst/>
                <a:latin typeface="Arial" charset="0"/>
                <a:sym typeface="Arial" charset="0"/>
              </a:rPr>
              <a:t>Longitud de paso</a:t>
            </a:r>
          </a:p>
        </p:txBody>
      </p:sp>
      <p:sp>
        <p:nvSpPr>
          <p:cNvPr id="12" name="Rectángulo 11">
            <a:extLst>
              <a:ext uri="{FF2B5EF4-FFF2-40B4-BE49-F238E27FC236}">
                <a16:creationId xmlns:a16="http://schemas.microsoft.com/office/drawing/2014/main" id="{6DD86A7C-45F8-479B-8144-FCCAF4F89964}"/>
              </a:ext>
            </a:extLst>
          </p:cNvPr>
          <p:cNvSpPr/>
          <p:nvPr/>
        </p:nvSpPr>
        <p:spPr bwMode="auto">
          <a:xfrm>
            <a:off x="6228184" y="2816932"/>
            <a:ext cx="1440160" cy="792088"/>
          </a:xfrm>
          <a:prstGeom prst="rect">
            <a:avLst/>
          </a:prstGeom>
          <a:solidFill>
            <a:schemeClr val="accent2"/>
          </a:solidFill>
          <a:ln w="12700" cap="flat" cmpd="sng" algn="ctr">
            <a:noFill/>
            <a:prstDash val="solid"/>
            <a:round/>
            <a:headEnd type="none" w="med" len="med"/>
            <a:tailEnd type="none" w="med" len="med"/>
          </a:ln>
          <a:effectLst/>
        </p:spPr>
        <p:txBody>
          <a:bodyPr vert="horz" wrap="square" lIns="50751" tIns="50751" rIns="50751" bIns="50751" numCol="1" rtlCol="0" anchor="ctr" anchorCtr="0" compatLnSpc="1">
            <a:prstTxWarp prst="textNoShape">
              <a:avLst/>
            </a:prstTxWarp>
          </a:bodyPr>
          <a:lstStyle/>
          <a:p>
            <a:pPr marR="0" indent="1588" algn="ctr" defTabSz="642938" rtl="0" eaLnBrk="1" fontAlgn="base" latinLnBrk="0" hangingPunct="1">
              <a:lnSpc>
                <a:spcPct val="90000"/>
              </a:lnSpc>
              <a:spcBef>
                <a:spcPts val="1675"/>
              </a:spcBef>
              <a:spcAft>
                <a:spcPct val="0"/>
              </a:spcAft>
              <a:buClrTx/>
              <a:buSzPct val="171000"/>
              <a:buFont typeface="Arial" charset="0"/>
              <a:buNone/>
              <a:tabLst/>
            </a:pPr>
            <a:r>
              <a:rPr kumimoji="0" lang="es-ES" sz="1600" b="1" i="0" u="none" strike="noStrike" cap="none" normalizeH="0" baseline="0" dirty="0">
                <a:ln>
                  <a:noFill/>
                </a:ln>
                <a:solidFill>
                  <a:schemeClr val="bg1"/>
                </a:solidFill>
                <a:effectLst/>
                <a:latin typeface="Arial" charset="0"/>
                <a:sym typeface="Arial" charset="0"/>
              </a:rPr>
              <a:t>Longitud de zancada</a:t>
            </a:r>
          </a:p>
        </p:txBody>
      </p:sp>
    </p:spTree>
    <p:extLst>
      <p:ext uri="{BB962C8B-B14F-4D97-AF65-F5344CB8AC3E}">
        <p14:creationId xmlns:p14="http://schemas.microsoft.com/office/powerpoint/2010/main" val="1047542216"/>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ATRIBUTOS Y DETERMINANTES DE LA MARCHA NORMAL </a:t>
            </a:r>
            <a:endParaRPr lang="pl-PL" sz="2200" dirty="0">
              <a:solidFill>
                <a:schemeClr val="accent2">
                  <a:lumMod val="75000"/>
                </a:schemeClr>
              </a:solidFill>
            </a:endParaRPr>
          </a:p>
        </p:txBody>
      </p:sp>
    </p:spTree>
    <p:extLst>
      <p:ext uri="{BB962C8B-B14F-4D97-AF65-F5344CB8AC3E}">
        <p14:creationId xmlns:p14="http://schemas.microsoft.com/office/powerpoint/2010/main" val="3104503908"/>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74FF5D6-0291-493F-90B4-179D1CCCE3C1}"/>
              </a:ext>
            </a:extLst>
          </p:cNvPr>
          <p:cNvSpPr/>
          <p:nvPr/>
        </p:nvSpPr>
        <p:spPr>
          <a:xfrm>
            <a:off x="251519" y="1565602"/>
            <a:ext cx="8640960" cy="400110"/>
          </a:xfrm>
          <a:prstGeom prst="rect">
            <a:avLst/>
          </a:prstGeom>
        </p:spPr>
        <p:txBody>
          <a:bodyPr wrap="square">
            <a:spAutoFit/>
          </a:bodyPr>
          <a:lstStyle/>
          <a:p>
            <a:pPr algn="ctr"/>
            <a:r>
              <a:rPr lang="es-ES" sz="2000" b="0" dirty="0">
                <a:solidFill>
                  <a:schemeClr val="accent2">
                    <a:lumMod val="75000"/>
                  </a:schemeClr>
                </a:solidFill>
              </a:rPr>
              <a:t>ATRIBUTOS DE LA MARCHA</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3F7540F0-3ADC-4A08-A1CC-A791A039189C}"/>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
        <p:nvSpPr>
          <p:cNvPr id="5" name="Rectangle 2">
            <a:extLst>
              <a:ext uri="{FF2B5EF4-FFF2-40B4-BE49-F238E27FC236}">
                <a16:creationId xmlns:a16="http://schemas.microsoft.com/office/drawing/2014/main" id="{69543DB4-B526-440B-A18D-F794F435C719}"/>
              </a:ext>
            </a:extLst>
          </p:cNvPr>
          <p:cNvSpPr>
            <a:spLocks noChangeArrowheads="1"/>
          </p:cNvSpPr>
          <p:nvPr/>
        </p:nvSpPr>
        <p:spPr bwMode="auto">
          <a:xfrm>
            <a:off x="443816" y="2255381"/>
            <a:ext cx="844866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2200" b="0" dirty="0">
                <a:solidFill>
                  <a:schemeClr val="accent2">
                    <a:lumMod val="75000"/>
                  </a:schemeClr>
                </a:solidFill>
              </a:rPr>
              <a:t>Se pueden distinguir los siguientes cinco atributos para caminar:</a:t>
            </a:r>
          </a:p>
          <a:p>
            <a:pPr marL="342900" indent="-342900">
              <a:buFont typeface="Arial" panose="020B0604020202020204" pitchFamily="34" charset="0"/>
              <a:buChar char="•"/>
            </a:pPr>
            <a:r>
              <a:rPr lang="es-ES" sz="2200" b="0" dirty="0">
                <a:solidFill>
                  <a:schemeClr val="accent2">
                    <a:lumMod val="75000"/>
                  </a:schemeClr>
                </a:solidFill>
              </a:rPr>
              <a:t>Estabilidad de apoyo</a:t>
            </a:r>
          </a:p>
          <a:p>
            <a:pPr marL="342900" indent="-342900">
              <a:buFont typeface="Arial" panose="020B0604020202020204" pitchFamily="34" charset="0"/>
              <a:buChar char="•"/>
            </a:pPr>
            <a:r>
              <a:rPr lang="es-ES" sz="2200" b="0" dirty="0">
                <a:solidFill>
                  <a:schemeClr val="accent2">
                    <a:lumMod val="75000"/>
                  </a:schemeClr>
                </a:solidFill>
              </a:rPr>
              <a:t>Espacio libre correcto debajo del pie durante la fase de balanceo, es decir, elevación adecuada de la extremidad. Aproximadamente 18 cm se considera correcto.</a:t>
            </a:r>
          </a:p>
          <a:p>
            <a:pPr marL="342900" indent="-342900">
              <a:buFont typeface="Arial" panose="020B0604020202020204" pitchFamily="34" charset="0"/>
              <a:buChar char="•"/>
            </a:pPr>
            <a:r>
              <a:rPr lang="es-ES" sz="2200" b="0" dirty="0">
                <a:solidFill>
                  <a:schemeClr val="accent2">
                    <a:lumMod val="75000"/>
                  </a:schemeClr>
                </a:solidFill>
              </a:rPr>
              <a:t>Posicionamiento adecuado del pie antes del inicio de la fase de apoyo, que, al caminar correctamente, comienza cuando el talón toca el suelo.</a:t>
            </a:r>
          </a:p>
          <a:p>
            <a:pPr marL="342900" indent="-342900">
              <a:buFont typeface="Arial" panose="020B0604020202020204" pitchFamily="34" charset="0"/>
              <a:buChar char="•"/>
            </a:pPr>
            <a:r>
              <a:rPr lang="es-ES" sz="2200" b="0" dirty="0">
                <a:solidFill>
                  <a:schemeClr val="accent2">
                    <a:lumMod val="75000"/>
                  </a:schemeClr>
                </a:solidFill>
              </a:rPr>
              <a:t>Longitud de zancada adecuada</a:t>
            </a:r>
          </a:p>
          <a:p>
            <a:pPr marL="342900" indent="-342900">
              <a:buFont typeface="Arial" panose="020B0604020202020204" pitchFamily="34" charset="0"/>
              <a:buChar char="•"/>
            </a:pPr>
            <a:r>
              <a:rPr lang="es-ES" sz="2200" b="0" dirty="0">
                <a:solidFill>
                  <a:schemeClr val="accent2">
                    <a:lumMod val="75000"/>
                  </a:schemeClr>
                </a:solidFill>
              </a:rPr>
              <a:t>Minimización del consumo de energía</a:t>
            </a:r>
            <a:r>
              <a:rPr lang="pl-PL" sz="2200" b="0" dirty="0">
                <a:solidFill>
                  <a:schemeClr val="accent2">
                    <a:lumMod val="75000"/>
                  </a:schemeClr>
                </a:solidFill>
              </a:rPr>
              <a:t>.</a:t>
            </a:r>
            <a:endParaRPr lang="pl-PL" altLang="pl-PL" sz="2200" b="0" dirty="0">
              <a:solidFill>
                <a:schemeClr val="accent2">
                  <a:lumMod val="75000"/>
                </a:schemeClr>
              </a:solidFill>
            </a:endParaRPr>
          </a:p>
        </p:txBody>
      </p:sp>
    </p:spTree>
    <p:extLst>
      <p:ext uri="{BB962C8B-B14F-4D97-AF65-F5344CB8AC3E}">
        <p14:creationId xmlns:p14="http://schemas.microsoft.com/office/powerpoint/2010/main" val="808187316"/>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74FF5D6-0291-493F-90B4-179D1CCCE3C1}"/>
              </a:ext>
            </a:extLst>
          </p:cNvPr>
          <p:cNvSpPr/>
          <p:nvPr/>
        </p:nvSpPr>
        <p:spPr>
          <a:xfrm>
            <a:off x="251519" y="1565602"/>
            <a:ext cx="8640960" cy="400110"/>
          </a:xfrm>
          <a:prstGeom prst="rect">
            <a:avLst/>
          </a:prstGeom>
        </p:spPr>
        <p:txBody>
          <a:bodyPr wrap="square">
            <a:spAutoFit/>
          </a:bodyPr>
          <a:lstStyle/>
          <a:p>
            <a:pPr algn="ctr"/>
            <a:r>
              <a:rPr lang="pl-PL" sz="2000" dirty="0">
                <a:solidFill>
                  <a:schemeClr val="accent2">
                    <a:lumMod val="75000"/>
                  </a:schemeClr>
                </a:solidFill>
              </a:rPr>
              <a:t>GAIT DETERMINANTS</a:t>
            </a:r>
          </a:p>
        </p:txBody>
      </p:sp>
      <p:sp>
        <p:nvSpPr>
          <p:cNvPr id="5" name="Rectangle 2">
            <a:extLst>
              <a:ext uri="{FF2B5EF4-FFF2-40B4-BE49-F238E27FC236}">
                <a16:creationId xmlns:a16="http://schemas.microsoft.com/office/drawing/2014/main" id="{69543DB4-B526-440B-A18D-F794F435C719}"/>
              </a:ext>
            </a:extLst>
          </p:cNvPr>
          <p:cNvSpPr>
            <a:spLocks noChangeArrowheads="1"/>
          </p:cNvSpPr>
          <p:nvPr/>
        </p:nvSpPr>
        <p:spPr bwMode="auto">
          <a:xfrm>
            <a:off x="443816" y="1961652"/>
            <a:ext cx="844866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pl-PL" sz="2200" b="0" dirty="0">
                <a:solidFill>
                  <a:schemeClr val="accent2">
                    <a:lumMod val="75000"/>
                  </a:schemeClr>
                </a:solidFill>
              </a:rPr>
              <a:t>Hay seis determinantes de la marcha: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Rotación pélvica en un plano horizontal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Oblicuidad pélvica en el plano frontal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Movimientos laterales pélvicos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Flexión de rodilla durante la fase de apoyo.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Acortamiento funcional de la extremidad durante la fase de balanceo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200" b="0" dirty="0">
                <a:solidFill>
                  <a:schemeClr val="accent2">
                    <a:lumMod val="75000"/>
                  </a:schemeClr>
                </a:solidFill>
              </a:rPr>
              <a:t>Movimiento del pie y cambios angulares en la articulación del tobillo en el plano sagital. </a:t>
            </a:r>
            <a:endParaRPr lang="pl-PL" altLang="pl-PL" sz="2200" b="0" dirty="0">
              <a:solidFill>
                <a:schemeClr val="accent2">
                  <a:lumMod val="75000"/>
                </a:schemeClr>
              </a:solidFill>
            </a:endParaRPr>
          </a:p>
        </p:txBody>
      </p:sp>
      <p:sp>
        <p:nvSpPr>
          <p:cNvPr id="10" name="Prostokąt 10">
            <a:extLst>
              <a:ext uri="{FF2B5EF4-FFF2-40B4-BE49-F238E27FC236}">
                <a16:creationId xmlns:a16="http://schemas.microsoft.com/office/drawing/2014/main" id="{FED5760F-0AF3-4E56-8317-FDA520137E8A}"/>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3344576273"/>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2" descr="rotacja 3.jpg">
            <a:extLst>
              <a:ext uri="{FF2B5EF4-FFF2-40B4-BE49-F238E27FC236}">
                <a16:creationId xmlns:a16="http://schemas.microsoft.com/office/drawing/2014/main" id="{0160FD79-C87B-49FE-AFB1-B18088E6D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6" y="1816361"/>
            <a:ext cx="2943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F268ADAF-5B3D-4098-A2FA-CD1CC8067A7B}"/>
              </a:ext>
            </a:extLst>
          </p:cNvPr>
          <p:cNvSpPr/>
          <p:nvPr/>
        </p:nvSpPr>
        <p:spPr>
          <a:xfrm>
            <a:off x="251519" y="1227907"/>
            <a:ext cx="8640960" cy="400110"/>
          </a:xfrm>
          <a:prstGeom prst="rect">
            <a:avLst/>
          </a:prstGeom>
        </p:spPr>
        <p:txBody>
          <a:bodyPr wrap="square">
            <a:spAutoFit/>
          </a:bodyPr>
          <a:lstStyle/>
          <a:p>
            <a:pPr algn="ctr"/>
            <a:r>
              <a:rPr lang="es-ES" sz="2000" dirty="0">
                <a:solidFill>
                  <a:schemeClr val="accent2">
                    <a:lumMod val="75000"/>
                  </a:schemeClr>
                </a:solidFill>
              </a:rPr>
              <a:t>Rotación pélvica en un plano horizontal </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5A3AF091-0D16-4874-9C8F-9FB70AB034E1}"/>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796854688"/>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783" descr="przechylanie miednicy">
            <a:extLst>
              <a:ext uri="{FF2B5EF4-FFF2-40B4-BE49-F238E27FC236}">
                <a16:creationId xmlns:a16="http://schemas.microsoft.com/office/drawing/2014/main" id="{4EFD3CB4-E47A-4CFA-A6A1-FD4928B2C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717" y="1816278"/>
            <a:ext cx="24415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1436A5BA-CD1E-4E93-A44D-A6EBC3B254F3}"/>
              </a:ext>
            </a:extLst>
          </p:cNvPr>
          <p:cNvSpPr/>
          <p:nvPr/>
        </p:nvSpPr>
        <p:spPr>
          <a:xfrm>
            <a:off x="251519" y="1227907"/>
            <a:ext cx="8640960" cy="400110"/>
          </a:xfrm>
          <a:prstGeom prst="rect">
            <a:avLst/>
          </a:prstGeom>
        </p:spPr>
        <p:txBody>
          <a:bodyPr wrap="square">
            <a:spAutoFit/>
          </a:bodyPr>
          <a:lstStyle/>
          <a:p>
            <a:pPr algn="ctr"/>
            <a:r>
              <a:rPr lang="es-ES" sz="2000" dirty="0">
                <a:solidFill>
                  <a:schemeClr val="accent2">
                    <a:lumMod val="75000"/>
                  </a:schemeClr>
                </a:solidFill>
              </a:rPr>
              <a:t>Oblicuidad pélvica en el plano frontal</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2E9EAE3A-14FA-4446-A47D-3573FE8336B1}"/>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336328076"/>
      </p:ext>
    </p:extLst>
  </p:cSld>
  <p:clrMapOvr>
    <a:masterClrMapping/>
  </p:clrMapOvr>
  <p:transition advClick="0"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33" descr="ruchy boczne miednicy 3.jpg">
            <a:extLst>
              <a:ext uri="{FF2B5EF4-FFF2-40B4-BE49-F238E27FC236}">
                <a16:creationId xmlns:a16="http://schemas.microsoft.com/office/drawing/2014/main" id="{8D975801-2F18-449A-B7DD-3E32717C6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167" y="1811590"/>
            <a:ext cx="2379663"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A8679B2D-A380-4D30-92B0-F85CC5737267}"/>
              </a:ext>
            </a:extLst>
          </p:cNvPr>
          <p:cNvSpPr/>
          <p:nvPr/>
        </p:nvSpPr>
        <p:spPr>
          <a:xfrm>
            <a:off x="251519" y="1227907"/>
            <a:ext cx="8640960" cy="400110"/>
          </a:xfrm>
          <a:prstGeom prst="rect">
            <a:avLst/>
          </a:prstGeom>
        </p:spPr>
        <p:txBody>
          <a:bodyPr wrap="square">
            <a:spAutoFit/>
          </a:bodyPr>
          <a:lstStyle/>
          <a:p>
            <a:pPr algn="ctr"/>
            <a:r>
              <a:rPr lang="en-GB" sz="2000" dirty="0" err="1">
                <a:solidFill>
                  <a:schemeClr val="accent2">
                    <a:lumMod val="75000"/>
                  </a:schemeClr>
                </a:solidFill>
              </a:rPr>
              <a:t>Movimientos</a:t>
            </a:r>
            <a:r>
              <a:rPr lang="en-GB" sz="2000" dirty="0">
                <a:solidFill>
                  <a:schemeClr val="accent2">
                    <a:lumMod val="75000"/>
                  </a:schemeClr>
                </a:solidFill>
              </a:rPr>
              <a:t> </a:t>
            </a:r>
            <a:r>
              <a:rPr lang="en-GB" sz="2000" dirty="0" err="1">
                <a:solidFill>
                  <a:schemeClr val="accent2">
                    <a:lumMod val="75000"/>
                  </a:schemeClr>
                </a:solidFill>
              </a:rPr>
              <a:t>laterales</a:t>
            </a:r>
            <a:r>
              <a:rPr lang="en-GB" sz="2000" dirty="0">
                <a:solidFill>
                  <a:schemeClr val="accent2">
                    <a:lumMod val="75000"/>
                  </a:schemeClr>
                </a:solidFill>
              </a:rPr>
              <a:t> </a:t>
            </a:r>
            <a:r>
              <a:rPr lang="en-GB" sz="2000" dirty="0" err="1">
                <a:solidFill>
                  <a:schemeClr val="accent2">
                    <a:lumMod val="75000"/>
                  </a:schemeClr>
                </a:solidFill>
              </a:rPr>
              <a:t>pélvicos</a:t>
            </a:r>
            <a:r>
              <a:rPr lang="en-GB" sz="2000" dirty="0">
                <a:solidFill>
                  <a:schemeClr val="accent2">
                    <a:lumMod val="75000"/>
                  </a:schemeClr>
                </a:solidFill>
              </a:rPr>
              <a:t> </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F95EF981-3523-4BD2-9E64-73214D441BA3}"/>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4112166683"/>
      </p:ext>
    </p:extLst>
  </p:cSld>
  <p:clrMapOvr>
    <a:masterClrMapping/>
  </p:clrMapOvr>
  <p:transition advClick="0"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2959C390-9EF4-462B-AE07-068D648D8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4" y="1988840"/>
            <a:ext cx="46799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ostokąt 9">
            <a:extLst>
              <a:ext uri="{FF2B5EF4-FFF2-40B4-BE49-F238E27FC236}">
                <a16:creationId xmlns:a16="http://schemas.microsoft.com/office/drawing/2014/main" id="{BE2325FC-D392-4FA7-83EE-690CE57B476F}"/>
              </a:ext>
            </a:extLst>
          </p:cNvPr>
          <p:cNvSpPr/>
          <p:nvPr/>
        </p:nvSpPr>
        <p:spPr>
          <a:xfrm>
            <a:off x="251519" y="1227907"/>
            <a:ext cx="8640960" cy="707886"/>
          </a:xfrm>
          <a:prstGeom prst="rect">
            <a:avLst/>
          </a:prstGeom>
        </p:spPr>
        <p:txBody>
          <a:bodyPr wrap="square">
            <a:spAutoFit/>
          </a:bodyPr>
          <a:lstStyle/>
          <a:p>
            <a:pPr algn="ctr"/>
            <a:r>
              <a:rPr lang="es-ES" sz="2000" dirty="0">
                <a:solidFill>
                  <a:schemeClr val="accent2">
                    <a:lumMod val="75000"/>
                  </a:schemeClr>
                </a:solidFill>
              </a:rPr>
              <a:t>Secuencia de movimientos de flexión y extensión en la articulación de la rodilla</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C8D6C919-A478-4598-9A54-288B51DDA2CD}"/>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1960121058"/>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61665"/>
          </a:xfrm>
          <a:prstGeom prst="rect">
            <a:avLst/>
          </a:prstGeom>
        </p:spPr>
        <p:txBody>
          <a:bodyPr>
            <a:spAutoFit/>
          </a:bodyPr>
          <a:lstStyle/>
          <a:p>
            <a:pPr algn="ctr">
              <a:defRPr/>
            </a:pPr>
            <a:r>
              <a:rPr lang="pl-PL" sz="2400" dirty="0">
                <a:solidFill>
                  <a:schemeClr val="accent2">
                    <a:lumMod val="75000"/>
                  </a:schemeClr>
                </a:solidFill>
              </a:rPr>
              <a:t>CONTEN</a:t>
            </a:r>
            <a:r>
              <a:rPr lang="es-ES" sz="2400" dirty="0">
                <a:solidFill>
                  <a:schemeClr val="accent2">
                    <a:lumMod val="75000"/>
                  </a:schemeClr>
                </a:solidFill>
              </a:rPr>
              <a:t>IDOS</a:t>
            </a:r>
            <a:endParaRPr lang="en-US" sz="2400" b="0" dirty="0">
              <a:solidFill>
                <a:schemeClr val="accent2">
                  <a:lumMod val="75000"/>
                </a:schemeClr>
              </a:solidFill>
            </a:endParaRPr>
          </a:p>
        </p:txBody>
      </p:sp>
      <p:sp>
        <p:nvSpPr>
          <p:cNvPr id="9" name="Prostokąt 8">
            <a:extLst>
              <a:ext uri="{FF2B5EF4-FFF2-40B4-BE49-F238E27FC236}">
                <a16:creationId xmlns:a16="http://schemas.microsoft.com/office/drawing/2014/main" id="{45D84D71-34BC-40E0-8D84-F595FFB07C21}"/>
              </a:ext>
            </a:extLst>
          </p:cNvPr>
          <p:cNvSpPr/>
          <p:nvPr/>
        </p:nvSpPr>
        <p:spPr>
          <a:xfrm>
            <a:off x="362185" y="1370385"/>
            <a:ext cx="8419629" cy="4832092"/>
          </a:xfrm>
          <a:prstGeom prst="rect">
            <a:avLst/>
          </a:prstGeom>
          <a:noFill/>
        </p:spPr>
        <p:txBody>
          <a:bodyPr wrap="square">
            <a:spAutoFit/>
          </a:bodyPr>
          <a:lstStyle/>
          <a:p>
            <a:pPr marL="342900" indent="-342900">
              <a:buFont typeface="Arial" panose="020B0604020202020204" pitchFamily="34" charset="0"/>
              <a:buChar char="•"/>
              <a:defRPr/>
            </a:pPr>
            <a:r>
              <a:rPr lang="es-ES" sz="2200" b="0" dirty="0">
                <a:solidFill>
                  <a:schemeClr val="accent2">
                    <a:lumMod val="75000"/>
                  </a:schemeClr>
                </a:solidFill>
              </a:rPr>
              <a:t>Cantidades cinemáticas que describen la biomecánica de la marcha: ángulos articulares</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Cantidades dinámicas que describen la biomecánica de la marcha - reacciones terrestres</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Otras cantidades dinámicas que describen la biomecánica de la marcha</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Trabajo muscular al caminar</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Ideas claves</a:t>
            </a:r>
          </a:p>
          <a:p>
            <a:pPr marL="342900" indent="-342900">
              <a:buFont typeface="Arial" panose="020B0604020202020204" pitchFamily="34" charset="0"/>
              <a:buChar char="•"/>
              <a:defRPr/>
            </a:pPr>
            <a:endParaRPr lang="es-ES" sz="2200" b="0" dirty="0">
              <a:solidFill>
                <a:schemeClr val="accent2">
                  <a:lumMod val="75000"/>
                </a:schemeClr>
              </a:solidFill>
            </a:endParaRPr>
          </a:p>
          <a:p>
            <a:pPr marL="342900" indent="-342900">
              <a:buFont typeface="Arial" panose="020B0604020202020204" pitchFamily="34" charset="0"/>
              <a:buChar char="•"/>
              <a:defRPr/>
            </a:pPr>
            <a:r>
              <a:rPr lang="es-ES" sz="2200" b="0" dirty="0">
                <a:solidFill>
                  <a:schemeClr val="accent2">
                    <a:lumMod val="75000"/>
                  </a:schemeClr>
                </a:solidFill>
              </a:rPr>
              <a:t>Bibliografía </a:t>
            </a:r>
            <a:endParaRPr lang="en-US" sz="2800" b="0" dirty="0">
              <a:solidFill>
                <a:schemeClr val="accent2">
                  <a:lumMod val="75000"/>
                </a:schemeClr>
              </a:solidFill>
            </a:endParaRPr>
          </a:p>
        </p:txBody>
      </p:sp>
    </p:spTree>
    <p:extLst>
      <p:ext uri="{BB962C8B-B14F-4D97-AF65-F5344CB8AC3E}">
        <p14:creationId xmlns:p14="http://schemas.microsoft.com/office/powerpoint/2010/main" val="223473542"/>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9" name="Obraz 15" descr="ruch kolana.jpg">
            <a:extLst>
              <a:ext uri="{FF2B5EF4-FFF2-40B4-BE49-F238E27FC236}">
                <a16:creationId xmlns:a16="http://schemas.microsoft.com/office/drawing/2014/main" id="{AE920A6B-7FFC-4B61-BF43-4CE149E38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89" r="33838"/>
          <a:stretch/>
        </p:blipFill>
        <p:spPr bwMode="auto">
          <a:xfrm>
            <a:off x="3851920" y="1929160"/>
            <a:ext cx="144016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Łącznik prosty ze strzałką 3">
            <a:extLst>
              <a:ext uri="{FF2B5EF4-FFF2-40B4-BE49-F238E27FC236}">
                <a16:creationId xmlns:a16="http://schemas.microsoft.com/office/drawing/2014/main" id="{5903959F-86AC-492F-834B-0242DC4E1EE6}"/>
              </a:ext>
            </a:extLst>
          </p:cNvPr>
          <p:cNvCxnSpPr>
            <a:cxnSpLocks/>
          </p:cNvCxnSpPr>
          <p:nvPr/>
        </p:nvCxnSpPr>
        <p:spPr bwMode="auto">
          <a:xfrm>
            <a:off x="4067944" y="4017392"/>
            <a:ext cx="0" cy="1080120"/>
          </a:xfrm>
          <a:prstGeom prst="straightConnector1">
            <a:avLst/>
          </a:prstGeom>
          <a:noFill/>
          <a:ln w="38100" cap="flat" cmpd="sng" algn="ctr">
            <a:solidFill>
              <a:srgbClr val="FF0000"/>
            </a:solidFill>
            <a:prstDash val="solid"/>
            <a:round/>
            <a:headEnd type="triangle"/>
            <a:tailEnd type="triangle"/>
          </a:ln>
          <a:effectLst/>
        </p:spPr>
      </p:cxnSp>
      <p:cxnSp>
        <p:nvCxnSpPr>
          <p:cNvPr id="14" name="Łącznik prosty ze strzałką 13">
            <a:extLst>
              <a:ext uri="{FF2B5EF4-FFF2-40B4-BE49-F238E27FC236}">
                <a16:creationId xmlns:a16="http://schemas.microsoft.com/office/drawing/2014/main" id="{E60D00EF-3803-4787-9FAD-D14308581A66}"/>
              </a:ext>
            </a:extLst>
          </p:cNvPr>
          <p:cNvCxnSpPr>
            <a:cxnSpLocks/>
          </p:cNvCxnSpPr>
          <p:nvPr/>
        </p:nvCxnSpPr>
        <p:spPr bwMode="auto">
          <a:xfrm>
            <a:off x="4560540" y="4017392"/>
            <a:ext cx="11460" cy="1656184"/>
          </a:xfrm>
          <a:prstGeom prst="straightConnector1">
            <a:avLst/>
          </a:prstGeom>
          <a:noFill/>
          <a:ln w="38100" cap="flat" cmpd="sng" algn="ctr">
            <a:solidFill>
              <a:srgbClr val="FF0000"/>
            </a:solidFill>
            <a:prstDash val="solid"/>
            <a:round/>
            <a:headEnd type="triangle"/>
            <a:tailEnd type="triangle"/>
          </a:ln>
          <a:effectLst/>
        </p:spPr>
      </p:cxnSp>
      <p:sp>
        <p:nvSpPr>
          <p:cNvPr id="13" name="Prostokąt 12">
            <a:extLst>
              <a:ext uri="{FF2B5EF4-FFF2-40B4-BE49-F238E27FC236}">
                <a16:creationId xmlns:a16="http://schemas.microsoft.com/office/drawing/2014/main" id="{BA323C20-5285-4CF2-AEA2-2CF12FACAD8F}"/>
              </a:ext>
            </a:extLst>
          </p:cNvPr>
          <p:cNvSpPr/>
          <p:nvPr/>
        </p:nvSpPr>
        <p:spPr>
          <a:xfrm>
            <a:off x="251519" y="1227907"/>
            <a:ext cx="8640960" cy="400110"/>
          </a:xfrm>
          <a:prstGeom prst="rect">
            <a:avLst/>
          </a:prstGeom>
        </p:spPr>
        <p:txBody>
          <a:bodyPr wrap="square">
            <a:spAutoFit/>
          </a:bodyPr>
          <a:lstStyle/>
          <a:p>
            <a:pPr algn="ctr"/>
            <a:r>
              <a:rPr lang="es-ES" sz="2000" dirty="0">
                <a:solidFill>
                  <a:schemeClr val="accent2">
                    <a:lumMod val="75000"/>
                  </a:schemeClr>
                </a:solidFill>
              </a:rPr>
              <a:t>Acortamiento funcional de la extremidad</a:t>
            </a:r>
            <a:endParaRPr lang="pl-PL" sz="2000" dirty="0">
              <a:solidFill>
                <a:schemeClr val="accent2">
                  <a:lumMod val="75000"/>
                </a:schemeClr>
              </a:solidFill>
            </a:endParaRPr>
          </a:p>
        </p:txBody>
      </p:sp>
      <p:sp>
        <p:nvSpPr>
          <p:cNvPr id="12" name="Prostokąt 10">
            <a:extLst>
              <a:ext uri="{FF2B5EF4-FFF2-40B4-BE49-F238E27FC236}">
                <a16:creationId xmlns:a16="http://schemas.microsoft.com/office/drawing/2014/main" id="{1C68A694-167C-4724-9956-0954EA7C1025}"/>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2252562759"/>
      </p:ext>
    </p:extLst>
  </p:cSld>
  <p:clrMapOvr>
    <a:masterClrMapping/>
  </p:clrMapOvr>
  <p:transition advClick="0" advTm="3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275890" y="2767280"/>
            <a:ext cx="8244432" cy="1323439"/>
          </a:xfrm>
          <a:prstGeom prst="rect">
            <a:avLst/>
          </a:prstGeom>
        </p:spPr>
        <p:txBody>
          <a:bodyPr wrap="square">
            <a:spAutoFit/>
          </a:bodyPr>
          <a:lstStyle/>
          <a:p>
            <a:r>
              <a:rPr lang="es-ES" sz="2000" b="0" dirty="0">
                <a:solidFill>
                  <a:schemeClr val="accent2">
                    <a:lumMod val="75000"/>
                  </a:schemeClr>
                </a:solidFill>
              </a:rPr>
              <a:t>El posicionamiento correcto del pie, es decir, el ángulo correcto en la articulación del tobillo, cuando el talón golpea (dorsiflexión) y cuando la extremidad se separa del suelo (flexión plantar) aumenta la longitud efectiva de la extremidad inferior.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108568C7-91C6-4FBE-9E0A-36348DC4EF88}"/>
              </a:ext>
            </a:extLst>
          </p:cNvPr>
          <p:cNvSpPr/>
          <p:nvPr/>
        </p:nvSpPr>
        <p:spPr>
          <a:xfrm>
            <a:off x="468509" y="1227907"/>
            <a:ext cx="8279955" cy="707886"/>
          </a:xfrm>
          <a:prstGeom prst="rect">
            <a:avLst/>
          </a:prstGeom>
        </p:spPr>
        <p:txBody>
          <a:bodyPr wrap="square">
            <a:spAutoFit/>
          </a:bodyPr>
          <a:lstStyle/>
          <a:p>
            <a:pPr algn="ctr"/>
            <a:r>
              <a:rPr lang="es-ES" sz="2000" dirty="0">
                <a:solidFill>
                  <a:schemeClr val="accent2">
                    <a:lumMod val="75000"/>
                  </a:schemeClr>
                </a:solidFill>
              </a:rPr>
              <a:t>Movimiento del pie y cambios angulares en la articulación del tobillo en el plano sagital</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496C5659-5828-4413-9F6F-3D106AE0F22E}"/>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1259954395"/>
      </p:ext>
    </p:extLst>
  </p:cSld>
  <p:clrMapOvr>
    <a:masterClrMapping/>
  </p:clrMapOvr>
  <p:transition advClick="0" advTm="3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8A39A92B-1096-4495-8A10-BBEA07A77555}"/>
              </a:ext>
            </a:extLst>
          </p:cNvPr>
          <p:cNvSpPr/>
          <p:nvPr/>
        </p:nvSpPr>
        <p:spPr>
          <a:xfrm>
            <a:off x="288008" y="2050970"/>
            <a:ext cx="8460456" cy="3970318"/>
          </a:xfrm>
          <a:prstGeom prst="rect">
            <a:avLst/>
          </a:prstGeom>
        </p:spPr>
        <p:txBody>
          <a:bodyPr wrap="square">
            <a:spAutoFit/>
          </a:bodyPr>
          <a:lstStyle/>
          <a:p>
            <a:pPr algn="just"/>
            <a:r>
              <a:rPr lang="es-ES" sz="1800" b="0" dirty="0">
                <a:solidFill>
                  <a:schemeClr val="accent2">
                    <a:lumMod val="75000"/>
                  </a:schemeClr>
                </a:solidFill>
              </a:rPr>
              <a:t>Una marcha correcta debe cumplir las siguientes condiciones:</a:t>
            </a:r>
          </a:p>
          <a:p>
            <a:pPr marL="342900" indent="-342900" algn="just">
              <a:buFont typeface="Arial" panose="020B0604020202020204" pitchFamily="34" charset="0"/>
              <a:buChar char="•"/>
            </a:pPr>
            <a:r>
              <a:rPr lang="es-ES" sz="1800" b="0" dirty="0">
                <a:solidFill>
                  <a:schemeClr val="accent2">
                    <a:lumMod val="75000"/>
                  </a:schemeClr>
                </a:solidFill>
              </a:rPr>
              <a:t>Los pasos de ambas extremidades inferiores deben tener la misma longitud,</a:t>
            </a:r>
          </a:p>
          <a:p>
            <a:pPr marL="342900" indent="-342900" algn="just">
              <a:buFont typeface="Arial" panose="020B0604020202020204" pitchFamily="34" charset="0"/>
              <a:buChar char="•"/>
            </a:pPr>
            <a:r>
              <a:rPr lang="es-ES" sz="1800" b="0" dirty="0">
                <a:solidFill>
                  <a:schemeClr val="accent2">
                    <a:lumMod val="75000"/>
                  </a:schemeClr>
                </a:solidFill>
              </a:rPr>
              <a:t>El tiempo de carga para ambas extremidades inferiores debe ser el mismo,</a:t>
            </a:r>
          </a:p>
          <a:p>
            <a:pPr marL="342900" indent="-342900" algn="just">
              <a:buFont typeface="Arial" panose="020B0604020202020204" pitchFamily="34" charset="0"/>
              <a:buChar char="•"/>
            </a:pPr>
            <a:r>
              <a:rPr lang="es-ES" sz="1800" b="0" dirty="0">
                <a:solidFill>
                  <a:schemeClr val="accent2">
                    <a:lumMod val="75000"/>
                  </a:schemeClr>
                </a:solidFill>
              </a:rPr>
              <a:t>Debe garantizarse la coordinación adecuada de todo el torso y las extremidades superiores con el trabajo de las extremidades inferiores. Simultáneamente con la inclinación del miembro inferior se produce una rotación del torso hacia este miembro combinado con un balanceo del miembro superior del mismo lado que la pierna adelantada,</a:t>
            </a:r>
          </a:p>
          <a:p>
            <a:pPr marL="342900" indent="-342900" algn="just">
              <a:buFont typeface="Arial" panose="020B0604020202020204" pitchFamily="34" charset="0"/>
              <a:buChar char="•"/>
            </a:pPr>
            <a:r>
              <a:rPr lang="es-ES" sz="1800" b="0" dirty="0">
                <a:solidFill>
                  <a:schemeClr val="accent2">
                    <a:lumMod val="75000"/>
                  </a:schemeClr>
                </a:solidFill>
              </a:rPr>
              <a:t>El contacto del talón con el suelo está relacionado con el movimiento del pie, cuyo movimiento asegura la posición correcta de la parte inferior de la pierna y el muslo en rotación externa,</a:t>
            </a:r>
          </a:p>
          <a:p>
            <a:pPr marL="342900" indent="-342900" algn="just">
              <a:buFont typeface="Arial" panose="020B0604020202020204" pitchFamily="34" charset="0"/>
              <a:buChar char="•"/>
            </a:pPr>
            <a:r>
              <a:rPr lang="es-ES" sz="1800" b="0" dirty="0">
                <a:solidFill>
                  <a:schemeClr val="accent2">
                    <a:lumMod val="75000"/>
                  </a:schemeClr>
                </a:solidFill>
              </a:rPr>
              <a:t>El despegue del pie del suelo se acompaña de la aducción del pie, cuyo movimiento inicia la rotación interna de la parte inferior de la pierna y el muslo. </a:t>
            </a:r>
            <a:endParaRPr lang="pl-PL" sz="1800" b="0" dirty="0">
              <a:solidFill>
                <a:schemeClr val="accent2">
                  <a:lumMod val="75000"/>
                </a:schemeClr>
              </a:solidFill>
            </a:endParaRPr>
          </a:p>
        </p:txBody>
      </p:sp>
      <p:sp>
        <p:nvSpPr>
          <p:cNvPr id="9" name="Prostokąt 8">
            <a:extLst>
              <a:ext uri="{FF2B5EF4-FFF2-40B4-BE49-F238E27FC236}">
                <a16:creationId xmlns:a16="http://schemas.microsoft.com/office/drawing/2014/main" id="{29E3E0F4-C6D8-4BAC-86D0-33E383DC64EB}"/>
              </a:ext>
            </a:extLst>
          </p:cNvPr>
          <p:cNvSpPr/>
          <p:nvPr/>
        </p:nvSpPr>
        <p:spPr>
          <a:xfrm>
            <a:off x="251519" y="1227907"/>
            <a:ext cx="8640960" cy="400110"/>
          </a:xfrm>
          <a:prstGeom prst="rect">
            <a:avLst/>
          </a:prstGeom>
        </p:spPr>
        <p:txBody>
          <a:bodyPr wrap="square">
            <a:spAutoFit/>
          </a:bodyPr>
          <a:lstStyle/>
          <a:p>
            <a:pPr algn="ctr"/>
            <a:r>
              <a:rPr lang="pl-PL" sz="2000" dirty="0" err="1">
                <a:solidFill>
                  <a:schemeClr val="accent2">
                    <a:lumMod val="75000"/>
                  </a:schemeClr>
                </a:solidFill>
              </a:rPr>
              <a:t>Conditions</a:t>
            </a:r>
            <a:r>
              <a:rPr lang="pl-PL" sz="2000" dirty="0">
                <a:solidFill>
                  <a:schemeClr val="accent2">
                    <a:lumMod val="75000"/>
                  </a:schemeClr>
                </a:solidFill>
              </a:rPr>
              <a:t> of the </a:t>
            </a:r>
            <a:r>
              <a:rPr lang="pl-PL" sz="2000" dirty="0" err="1">
                <a:solidFill>
                  <a:schemeClr val="accent2">
                    <a:lumMod val="75000"/>
                  </a:schemeClr>
                </a:solidFill>
              </a:rPr>
              <a:t>correct</a:t>
            </a:r>
            <a:r>
              <a:rPr lang="pl-PL" sz="2000" dirty="0">
                <a:solidFill>
                  <a:schemeClr val="accent2">
                    <a:lumMod val="75000"/>
                  </a:schemeClr>
                </a:solidFill>
              </a:rPr>
              <a:t> </a:t>
            </a:r>
            <a:r>
              <a:rPr lang="pl-PL" sz="2000" dirty="0" err="1">
                <a:solidFill>
                  <a:schemeClr val="accent2">
                    <a:lumMod val="75000"/>
                  </a:schemeClr>
                </a:solidFill>
              </a:rPr>
              <a:t>gait</a:t>
            </a:r>
            <a:endParaRPr lang="pl-PL" sz="2000" dirty="0">
              <a:solidFill>
                <a:schemeClr val="accent2">
                  <a:lumMod val="75000"/>
                </a:schemeClr>
              </a:solidFill>
            </a:endParaRPr>
          </a:p>
        </p:txBody>
      </p:sp>
      <p:sp>
        <p:nvSpPr>
          <p:cNvPr id="11" name="Prostokąt 10">
            <a:extLst>
              <a:ext uri="{FF2B5EF4-FFF2-40B4-BE49-F238E27FC236}">
                <a16:creationId xmlns:a16="http://schemas.microsoft.com/office/drawing/2014/main" id="{3FFE7D61-5B90-4B0D-ADE0-03B147716729}"/>
              </a:ext>
            </a:extLst>
          </p:cNvPr>
          <p:cNvSpPr/>
          <p:nvPr/>
        </p:nvSpPr>
        <p:spPr>
          <a:xfrm>
            <a:off x="395536" y="836712"/>
            <a:ext cx="8135938" cy="430887"/>
          </a:xfrm>
          <a:prstGeom prst="rect">
            <a:avLst/>
          </a:prstGeom>
        </p:spPr>
        <p:txBody>
          <a:bodyPr>
            <a:spAutoFit/>
          </a:bodyPr>
          <a:lstStyle/>
          <a:p>
            <a:pPr algn="ctr">
              <a:defRPr/>
            </a:pPr>
            <a:r>
              <a:rPr lang="en-GB" sz="2200" dirty="0">
                <a:solidFill>
                  <a:schemeClr val="accent2">
                    <a:lumMod val="75000"/>
                  </a:schemeClr>
                </a:solidFill>
              </a:rPr>
              <a:t>ATRIBUTOS Y DETERMINANTES DE LA MARCHA NORMAL</a:t>
            </a:r>
            <a:endParaRPr lang="pl-PL" sz="2200" dirty="0">
              <a:solidFill>
                <a:schemeClr val="accent2">
                  <a:lumMod val="75000"/>
                </a:schemeClr>
              </a:solidFill>
            </a:endParaRPr>
          </a:p>
        </p:txBody>
      </p:sp>
    </p:spTree>
    <p:extLst>
      <p:ext uri="{BB962C8B-B14F-4D97-AF65-F5344CB8AC3E}">
        <p14:creationId xmlns:p14="http://schemas.microsoft.com/office/powerpoint/2010/main" val="3862885997"/>
      </p:ext>
    </p:extLst>
  </p:cSld>
  <p:clrMapOvr>
    <a:masterClrMapping/>
  </p:clrMapOvr>
  <p:transition advClick="0" advTm="3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141022028"/>
      </p:ext>
    </p:extLst>
  </p:cSld>
  <p:clrMapOvr>
    <a:masterClrMapping/>
  </p:clrMapOvr>
  <p:transition advClick="0" advTm="3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
        <p:nvSpPr>
          <p:cNvPr id="9" name="Prostokąt 8">
            <a:extLst>
              <a:ext uri="{FF2B5EF4-FFF2-40B4-BE49-F238E27FC236}">
                <a16:creationId xmlns:a16="http://schemas.microsoft.com/office/drawing/2014/main" id="{06732D62-63E0-4778-9A62-73BBCEA88643}"/>
              </a:ext>
            </a:extLst>
          </p:cNvPr>
          <p:cNvSpPr/>
          <p:nvPr/>
        </p:nvSpPr>
        <p:spPr>
          <a:xfrm>
            <a:off x="288393" y="1916837"/>
            <a:ext cx="8532079" cy="3960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24765" rIns="49530" bIns="24765" anchor="ctr"/>
          <a:lstStyle>
            <a:lvl1pPr marL="342900" indent="-342900" defTabSz="622300">
              <a:defRPr>
                <a:solidFill>
                  <a:schemeClr val="tx1"/>
                </a:solidFill>
                <a:latin typeface="Arial" charset="0"/>
              </a:defRPr>
            </a:lvl1pPr>
            <a:lvl2pPr marL="114300" indent="-114300" defTabSz="622300">
              <a:defRPr>
                <a:solidFill>
                  <a:schemeClr val="tx1"/>
                </a:solidFill>
                <a:latin typeface="Arial" charset="0"/>
              </a:defRPr>
            </a:lvl2pPr>
            <a:lvl3pPr marL="1143000" indent="-228600" defTabSz="622300">
              <a:defRPr>
                <a:solidFill>
                  <a:schemeClr val="tx1"/>
                </a:solidFill>
                <a:latin typeface="Arial" charset="0"/>
              </a:defRPr>
            </a:lvl3pPr>
            <a:lvl4pPr marL="1600200" indent="-228600" defTabSz="622300">
              <a:defRPr>
                <a:solidFill>
                  <a:schemeClr val="tx1"/>
                </a:solidFill>
                <a:latin typeface="Arial" charset="0"/>
              </a:defRPr>
            </a:lvl4pPr>
            <a:lvl5pPr marL="2057400" indent="-228600" defTabSz="622300">
              <a:defRPr>
                <a:solidFill>
                  <a:schemeClr val="tx1"/>
                </a:solidFill>
                <a:latin typeface="Arial" charset="0"/>
              </a:defRPr>
            </a:lvl5pPr>
            <a:lvl6pPr marL="2514600" indent="-228600" defTabSz="622300" fontAlgn="base">
              <a:spcBef>
                <a:spcPct val="0"/>
              </a:spcBef>
              <a:spcAft>
                <a:spcPct val="0"/>
              </a:spcAft>
              <a:defRPr>
                <a:solidFill>
                  <a:schemeClr val="tx1"/>
                </a:solidFill>
                <a:latin typeface="Arial" charset="0"/>
              </a:defRPr>
            </a:lvl6pPr>
            <a:lvl7pPr marL="2971800" indent="-228600" defTabSz="622300" fontAlgn="base">
              <a:spcBef>
                <a:spcPct val="0"/>
              </a:spcBef>
              <a:spcAft>
                <a:spcPct val="0"/>
              </a:spcAft>
              <a:defRPr>
                <a:solidFill>
                  <a:schemeClr val="tx1"/>
                </a:solidFill>
                <a:latin typeface="Arial" charset="0"/>
              </a:defRPr>
            </a:lvl7pPr>
            <a:lvl8pPr marL="3429000" indent="-228600" defTabSz="622300" fontAlgn="base">
              <a:spcBef>
                <a:spcPct val="0"/>
              </a:spcBef>
              <a:spcAft>
                <a:spcPct val="0"/>
              </a:spcAft>
              <a:defRPr>
                <a:solidFill>
                  <a:schemeClr val="tx1"/>
                </a:solidFill>
                <a:latin typeface="Arial" charset="0"/>
              </a:defRPr>
            </a:lvl8pPr>
            <a:lvl9pPr marL="3886200" indent="-228600" defTabSz="622300" fontAlgn="base">
              <a:spcBef>
                <a:spcPct val="0"/>
              </a:spcBef>
              <a:spcAft>
                <a:spcPct val="0"/>
              </a:spcAft>
              <a:defRPr>
                <a:solidFill>
                  <a:schemeClr val="tx1"/>
                </a:solidFill>
                <a:latin typeface="Arial" charset="0"/>
              </a:defRPr>
            </a:lvl9pPr>
          </a:lstStyle>
          <a:p>
            <a:pPr marL="0" lvl="1" indent="0">
              <a:lnSpc>
                <a:spcPct val="90000"/>
              </a:lnSpc>
              <a:spcAft>
                <a:spcPct val="15000"/>
              </a:spcAft>
              <a:defRPr/>
            </a:pPr>
            <a:r>
              <a:rPr lang="es-ES" sz="2000" b="0" dirty="0">
                <a:solidFill>
                  <a:schemeClr val="accent2">
                    <a:lumMod val="75000"/>
                  </a:schemeClr>
                </a:solidFill>
                <a:latin typeface="Arial" panose="020B0604020202020204" pitchFamily="34" charset="0"/>
                <a:cs typeface="Arial" panose="020B0604020202020204" pitchFamily="34" charset="0"/>
              </a:rPr>
              <a:t>Los valores básicos que describen la marcha incluyen valores espacio-temporales. Estos valores se pueden determinar mediante métodos de medición muy sencillos; por tanto, pertenecen a uno de los valores más determinados y analizados. Puedes incluirlos:</a:t>
            </a:r>
          </a:p>
          <a:p>
            <a:pPr marL="0" lvl="1" indent="0">
              <a:lnSpc>
                <a:spcPct val="90000"/>
              </a:lnSpc>
              <a:spcAft>
                <a:spcPct val="15000"/>
              </a:spcAft>
              <a:defRPr/>
            </a:pPr>
            <a:endParaRPr lang="es-ES" sz="2000" b="0" dirty="0">
              <a:solidFill>
                <a:schemeClr val="accent2">
                  <a:lumMod val="75000"/>
                </a:schemeClr>
              </a:solidFill>
              <a:latin typeface="Arial" panose="020B0604020202020204" pitchFamily="34" charset="0"/>
              <a:cs typeface="Arial" panose="020B0604020202020204" pitchFamily="34" charset="0"/>
            </a:endParaRPr>
          </a:p>
          <a:p>
            <a:pPr marL="0" lvl="1" indent="0">
              <a:lnSpc>
                <a:spcPct val="90000"/>
              </a:lnSpc>
              <a:spcAft>
                <a:spcPct val="15000"/>
              </a:spcAft>
              <a:defRPr/>
            </a:pPr>
            <a:r>
              <a:rPr lang="es-ES" sz="2000" b="0" dirty="0">
                <a:solidFill>
                  <a:schemeClr val="accent2">
                    <a:lumMod val="75000"/>
                  </a:schemeClr>
                </a:solidFill>
                <a:latin typeface="Arial" panose="020B0604020202020204" pitchFamily="34" charset="0"/>
                <a:cs typeface="Arial" panose="020B0604020202020204" pitchFamily="34" charset="0"/>
              </a:rPr>
              <a:t>Velocidad de la marcha: la velocidad media de marcha de las personas sanas varía entre 4 y 6 km / h.</a:t>
            </a:r>
          </a:p>
          <a:p>
            <a:pPr marL="0" lvl="1" indent="0">
              <a:lnSpc>
                <a:spcPct val="90000"/>
              </a:lnSpc>
              <a:spcAft>
                <a:spcPct val="15000"/>
              </a:spcAft>
              <a:defRPr/>
            </a:pPr>
            <a:endParaRPr lang="es-ES" sz="2000" b="0" dirty="0">
              <a:solidFill>
                <a:schemeClr val="accent2">
                  <a:lumMod val="75000"/>
                </a:schemeClr>
              </a:solidFill>
              <a:latin typeface="Arial" panose="020B0604020202020204" pitchFamily="34" charset="0"/>
              <a:cs typeface="Arial" panose="020B0604020202020204" pitchFamily="34" charset="0"/>
            </a:endParaRPr>
          </a:p>
          <a:p>
            <a:pPr marL="0" lvl="1" indent="0">
              <a:lnSpc>
                <a:spcPct val="90000"/>
              </a:lnSpc>
              <a:spcAft>
                <a:spcPct val="15000"/>
              </a:spcAft>
              <a:defRPr/>
            </a:pPr>
            <a:r>
              <a:rPr lang="es-ES" sz="2000" b="0" dirty="0">
                <a:solidFill>
                  <a:schemeClr val="accent2">
                    <a:lumMod val="75000"/>
                  </a:schemeClr>
                </a:solidFill>
                <a:latin typeface="Arial" panose="020B0604020202020204" pitchFamily="34" charset="0"/>
                <a:cs typeface="Arial" panose="020B0604020202020204" pitchFamily="34" charset="0"/>
              </a:rPr>
              <a:t>Cadencia: la frecuencia de los pasos es de aproximadamente 90-120 pasos por minuto</a:t>
            </a:r>
          </a:p>
          <a:p>
            <a:pPr marL="0" lvl="1" indent="0">
              <a:lnSpc>
                <a:spcPct val="90000"/>
              </a:lnSpc>
              <a:spcAft>
                <a:spcPct val="15000"/>
              </a:spcAft>
              <a:defRPr/>
            </a:pPr>
            <a:endParaRPr lang="es-ES" sz="2000" b="0" dirty="0">
              <a:solidFill>
                <a:schemeClr val="accent2">
                  <a:lumMod val="75000"/>
                </a:schemeClr>
              </a:solidFill>
              <a:latin typeface="Arial" panose="020B0604020202020204" pitchFamily="34" charset="0"/>
              <a:cs typeface="Arial" panose="020B0604020202020204" pitchFamily="34" charset="0"/>
            </a:endParaRPr>
          </a:p>
          <a:p>
            <a:pPr marL="0" lvl="1" indent="0">
              <a:lnSpc>
                <a:spcPct val="90000"/>
              </a:lnSpc>
              <a:spcAft>
                <a:spcPct val="15000"/>
              </a:spcAft>
              <a:defRPr/>
            </a:pPr>
            <a:r>
              <a:rPr lang="es-ES" sz="2000" b="0" dirty="0">
                <a:solidFill>
                  <a:schemeClr val="accent2">
                    <a:lumMod val="75000"/>
                  </a:schemeClr>
                </a:solidFill>
                <a:latin typeface="Arial" panose="020B0604020202020204" pitchFamily="34" charset="0"/>
                <a:cs typeface="Arial" panose="020B0604020202020204" pitchFamily="34" charset="0"/>
              </a:rPr>
              <a:t>Longitud de zancada y paso: la longitud promedio de un solo paso de un adulto es de aproximadamente 0,7-0,82 m </a:t>
            </a:r>
            <a:endParaRPr lang="pl-PL" altLang="pl-PL" sz="2000" b="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909627"/>
      </p:ext>
    </p:extLst>
  </p:cSld>
  <p:clrMapOvr>
    <a:masterClrMapping/>
  </p:clrMapOvr>
  <p:transition advClick="0" advTm="3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Rectangle 10">
            <a:extLst>
              <a:ext uri="{FF2B5EF4-FFF2-40B4-BE49-F238E27FC236}">
                <a16:creationId xmlns:a16="http://schemas.microsoft.com/office/drawing/2014/main" id="{F6322AF6-DE0D-44D0-BE7E-983C9139CE57}"/>
              </a:ext>
            </a:extLst>
          </p:cNvPr>
          <p:cNvSpPr>
            <a:spLocks noChangeArrowheads="1"/>
          </p:cNvSpPr>
          <p:nvPr/>
        </p:nvSpPr>
        <p:spPr bwMode="auto">
          <a:xfrm>
            <a:off x="323528" y="5123403"/>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Velocidad de la marcha según diversos estudios con división en mujeres y hombres </a:t>
            </a:r>
            <a:endParaRPr lang="pl-PL" altLang="pl-PL" sz="2000" b="0" dirty="0">
              <a:solidFill>
                <a:schemeClr val="accent2">
                  <a:lumMod val="75000"/>
                </a:schemeClr>
              </a:solidFill>
              <a:latin typeface="Arial" panose="020B0604020202020204" pitchFamily="34" charset="0"/>
            </a:endParaRPr>
          </a:p>
        </p:txBody>
      </p:sp>
      <p:pic>
        <p:nvPicPr>
          <p:cNvPr id="10" name="Obraz 9">
            <a:extLst>
              <a:ext uri="{FF2B5EF4-FFF2-40B4-BE49-F238E27FC236}">
                <a16:creationId xmlns:a16="http://schemas.microsoft.com/office/drawing/2014/main" id="{E4345CFE-3565-441E-8BA2-A0FFA4AD1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55" y="1618774"/>
            <a:ext cx="5989737" cy="3420000"/>
          </a:xfrm>
          <a:prstGeom prst="rect">
            <a:avLst/>
          </a:prstGeom>
        </p:spPr>
      </p:pic>
      <p:sp>
        <p:nvSpPr>
          <p:cNvPr id="11" name="Prostokąt 9">
            <a:extLst>
              <a:ext uri="{FF2B5EF4-FFF2-40B4-BE49-F238E27FC236}">
                <a16:creationId xmlns:a16="http://schemas.microsoft.com/office/drawing/2014/main" id="{7051D033-2C29-40AE-9B2F-179AFAC5D50F}"/>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692766297"/>
      </p:ext>
    </p:extLst>
  </p:cSld>
  <p:clrMapOvr>
    <a:masterClrMapping/>
  </p:clrMapOvr>
  <p:transition advClick="0" advTm="3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Rectangle 10">
            <a:extLst>
              <a:ext uri="{FF2B5EF4-FFF2-40B4-BE49-F238E27FC236}">
                <a16:creationId xmlns:a16="http://schemas.microsoft.com/office/drawing/2014/main" id="{993E413E-7756-400A-8ACC-1AAF8CF71635}"/>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Cadencia según diversos estudios con división en mujeres y hombres </a:t>
            </a:r>
            <a:endParaRPr lang="pl-PL" altLang="pl-PL" sz="2000" b="0" dirty="0">
              <a:solidFill>
                <a:schemeClr val="accent2">
                  <a:lumMod val="75000"/>
                </a:schemeClr>
              </a:solidFill>
              <a:latin typeface="Arial" panose="020B0604020202020204" pitchFamily="34" charset="0"/>
            </a:endParaRPr>
          </a:p>
        </p:txBody>
      </p:sp>
      <p:pic>
        <p:nvPicPr>
          <p:cNvPr id="13" name="Obraz 12">
            <a:extLst>
              <a:ext uri="{FF2B5EF4-FFF2-40B4-BE49-F238E27FC236}">
                <a16:creationId xmlns:a16="http://schemas.microsoft.com/office/drawing/2014/main" id="{17443352-989F-4FEA-A9EA-8B2034449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405" y="1552545"/>
            <a:ext cx="5511188" cy="3420000"/>
          </a:xfrm>
          <a:prstGeom prst="rect">
            <a:avLst/>
          </a:prstGeom>
        </p:spPr>
      </p:pic>
      <p:sp>
        <p:nvSpPr>
          <p:cNvPr id="11" name="Prostokąt 9">
            <a:extLst>
              <a:ext uri="{FF2B5EF4-FFF2-40B4-BE49-F238E27FC236}">
                <a16:creationId xmlns:a16="http://schemas.microsoft.com/office/drawing/2014/main" id="{703A35C9-ABBC-48F4-B8FA-643B80F88A9D}"/>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2474835709"/>
      </p:ext>
    </p:extLst>
  </p:cSld>
  <p:clrMapOvr>
    <a:masterClrMapping/>
  </p:clrMapOvr>
  <p:transition advClick="0" advTm="3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 name="Obraz 11">
            <a:extLst>
              <a:ext uri="{FF2B5EF4-FFF2-40B4-BE49-F238E27FC236}">
                <a16:creationId xmlns:a16="http://schemas.microsoft.com/office/drawing/2014/main" id="{B5EAD2CD-2769-488E-B821-E7745D843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637315"/>
            <a:ext cx="5882527" cy="3420000"/>
          </a:xfrm>
          <a:prstGeom prst="rect">
            <a:avLst/>
          </a:prstGeom>
        </p:spPr>
      </p:pic>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123403"/>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Longitud del paso según varios estudios con división en mujeres y hombres </a:t>
            </a:r>
            <a:endParaRPr lang="pl-PL" altLang="pl-PL" sz="2000" b="0" dirty="0">
              <a:solidFill>
                <a:schemeClr val="accent2">
                  <a:lumMod val="75000"/>
                </a:schemeClr>
              </a:solidFill>
              <a:latin typeface="Arial" panose="020B0604020202020204" pitchFamily="34" charset="0"/>
            </a:endParaRPr>
          </a:p>
        </p:txBody>
      </p:sp>
      <p:sp>
        <p:nvSpPr>
          <p:cNvPr id="11" name="Prostokąt 9">
            <a:extLst>
              <a:ext uri="{FF2B5EF4-FFF2-40B4-BE49-F238E27FC236}">
                <a16:creationId xmlns:a16="http://schemas.microsoft.com/office/drawing/2014/main" id="{BB383EB7-79EB-46C4-9D9C-88C0011AFA9A}"/>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2842989037"/>
      </p:ext>
    </p:extLst>
  </p:cSld>
  <p:clrMapOvr>
    <a:masterClrMapping/>
  </p:clrMapOvr>
  <p:transition advClick="0" advTm="3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157192"/>
            <a:ext cx="89296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Velocidad de marcha en diferentes categorías de edad según diferentes autores </a:t>
            </a:r>
            <a:endParaRPr lang="pl-PL" altLang="pl-PL" sz="2000" b="0" dirty="0">
              <a:solidFill>
                <a:schemeClr val="accent2">
                  <a:lumMod val="75000"/>
                </a:schemeClr>
              </a:solidFill>
              <a:latin typeface="Arial" panose="020B0604020202020204" pitchFamily="34" charset="0"/>
            </a:endParaRPr>
          </a:p>
        </p:txBody>
      </p:sp>
      <p:pic>
        <p:nvPicPr>
          <p:cNvPr id="14" name="Obraz 13">
            <a:extLst>
              <a:ext uri="{FF2B5EF4-FFF2-40B4-BE49-F238E27FC236}">
                <a16:creationId xmlns:a16="http://schemas.microsoft.com/office/drawing/2014/main" id="{A837752F-DAB5-4CBE-BD9B-390F1F835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439" y="1645188"/>
            <a:ext cx="4645120" cy="3420000"/>
          </a:xfrm>
          <a:prstGeom prst="rect">
            <a:avLst/>
          </a:prstGeom>
        </p:spPr>
      </p:pic>
      <p:sp>
        <p:nvSpPr>
          <p:cNvPr id="10" name="Prostokąt 9">
            <a:extLst>
              <a:ext uri="{FF2B5EF4-FFF2-40B4-BE49-F238E27FC236}">
                <a16:creationId xmlns:a16="http://schemas.microsoft.com/office/drawing/2014/main" id="{EF8C6424-A53E-4423-84AD-9EC1086AA821}"/>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770127349"/>
      </p:ext>
    </p:extLst>
  </p:cSld>
  <p:clrMapOvr>
    <a:masterClrMapping/>
  </p:clrMapOvr>
  <p:transition advClick="0" advTm="3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8">
            <a:extLst>
              <a:ext uri="{FF2B5EF4-FFF2-40B4-BE49-F238E27FC236}">
                <a16:creationId xmlns:a16="http://schemas.microsoft.com/office/drawing/2014/main" id="{33C7D2D8-D921-4E2D-B16E-BA811EDA3C53}"/>
              </a:ext>
            </a:extLst>
          </p:cNvPr>
          <p:cNvSpPr>
            <a:spLocks noChangeArrowheads="1"/>
          </p:cNvSpPr>
          <p:nvPr/>
        </p:nvSpPr>
        <p:spPr bwMode="auto">
          <a:xfrm>
            <a:off x="3175" y="5311080"/>
            <a:ext cx="8929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Longitud del paso en diferentes categorías de edad según diferentes autores </a:t>
            </a:r>
            <a:endParaRPr lang="pl-PL" altLang="pl-PL" sz="2000" b="0" dirty="0">
              <a:solidFill>
                <a:schemeClr val="accent2">
                  <a:lumMod val="75000"/>
                </a:schemeClr>
              </a:solidFill>
              <a:latin typeface="Arial" panose="020B0604020202020204" pitchFamily="34" charset="0"/>
            </a:endParaRPr>
          </a:p>
        </p:txBody>
      </p:sp>
      <p:pic>
        <p:nvPicPr>
          <p:cNvPr id="10" name="Obraz 9">
            <a:extLst>
              <a:ext uri="{FF2B5EF4-FFF2-40B4-BE49-F238E27FC236}">
                <a16:creationId xmlns:a16="http://schemas.microsoft.com/office/drawing/2014/main" id="{99D308A3-4DE5-419C-B3FB-52CDFA205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301" y="1701812"/>
            <a:ext cx="5007396" cy="3420000"/>
          </a:xfrm>
          <a:prstGeom prst="rect">
            <a:avLst/>
          </a:prstGeom>
        </p:spPr>
      </p:pic>
      <p:sp>
        <p:nvSpPr>
          <p:cNvPr id="12" name="Prostokąt 9">
            <a:extLst>
              <a:ext uri="{FF2B5EF4-FFF2-40B4-BE49-F238E27FC236}">
                <a16:creationId xmlns:a16="http://schemas.microsoft.com/office/drawing/2014/main" id="{69F3F8F3-4C12-4CFB-A07E-CBFA3719BD31}"/>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2236454482"/>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504031" y="908720"/>
            <a:ext cx="8135938" cy="430887"/>
          </a:xfrm>
          <a:prstGeom prst="rect">
            <a:avLst/>
          </a:prstGeom>
        </p:spPr>
        <p:txBody>
          <a:bodyPr>
            <a:spAutoFit/>
          </a:bodyPr>
          <a:lstStyle/>
          <a:p>
            <a:pPr algn="ctr">
              <a:defRPr/>
            </a:pPr>
            <a:r>
              <a:rPr lang="pl-PL" sz="2200" dirty="0">
                <a:solidFill>
                  <a:schemeClr val="accent2">
                    <a:lumMod val="75000"/>
                  </a:schemeClr>
                </a:solidFill>
              </a:rPr>
              <a:t>OBJECTIVES</a:t>
            </a:r>
            <a:endParaRPr lang="en-US" sz="2200" dirty="0">
              <a:solidFill>
                <a:schemeClr val="accent2">
                  <a:lumMod val="75000"/>
                </a:schemeClr>
              </a:solidFill>
            </a:endParaRPr>
          </a:p>
        </p:txBody>
      </p:sp>
      <p:sp>
        <p:nvSpPr>
          <p:cNvPr id="9" name="Prostokąt 3">
            <a:extLst>
              <a:ext uri="{FF2B5EF4-FFF2-40B4-BE49-F238E27FC236}">
                <a16:creationId xmlns:a16="http://schemas.microsoft.com/office/drawing/2014/main" id="{769C2C51-26CA-415B-9BED-A125AD1FD593}"/>
              </a:ext>
            </a:extLst>
          </p:cNvPr>
          <p:cNvSpPr/>
          <p:nvPr/>
        </p:nvSpPr>
        <p:spPr>
          <a:xfrm>
            <a:off x="467544" y="2255381"/>
            <a:ext cx="8352928" cy="3477875"/>
          </a:xfrm>
          <a:prstGeom prst="rect">
            <a:avLst/>
          </a:prstGeom>
        </p:spPr>
        <p:txBody>
          <a:bodyPr wrap="square">
            <a:spAutoFit/>
          </a:bodyPr>
          <a:lstStyle/>
          <a:p>
            <a:pPr marL="457200" indent="-457200" algn="just">
              <a:buFont typeface="+mj-lt"/>
              <a:buAutoNum type="arabicPeriod"/>
              <a:defRPr/>
            </a:pPr>
            <a:r>
              <a:rPr lang="es-ES" sz="2000" b="0" dirty="0">
                <a:solidFill>
                  <a:schemeClr val="accent2">
                    <a:lumMod val="75000"/>
                  </a:schemeClr>
                </a:solidFill>
              </a:rPr>
              <a:t>Definir la marcha</a:t>
            </a:r>
            <a:r>
              <a:rPr lang="en-US" sz="2000" b="0" dirty="0">
                <a:solidFill>
                  <a:schemeClr val="accent2">
                    <a:lumMod val="75000"/>
                  </a:schemeClr>
                </a:solidFill>
              </a:rPr>
              <a:t>. </a:t>
            </a:r>
          </a:p>
          <a:p>
            <a:pPr marL="457200" indent="-457200" algn="just">
              <a:buFont typeface="+mj-lt"/>
              <a:buAutoNum type="arabicPeriod"/>
              <a:defRPr/>
            </a:pPr>
            <a:r>
              <a:rPr lang="es-ES" sz="2000" b="0" dirty="0">
                <a:solidFill>
                  <a:schemeClr val="accent2">
                    <a:lumMod val="75000"/>
                  </a:schemeClr>
                </a:solidFill>
              </a:rPr>
              <a:t>Aprender cómo se describe la marcha humana: división en fases</a:t>
            </a:r>
            <a:r>
              <a:rPr lang="en-US" sz="2000" b="0" dirty="0">
                <a:solidFill>
                  <a:schemeClr val="accent2">
                    <a:lumMod val="75000"/>
                  </a:schemeClr>
                </a:solidFill>
              </a:rPr>
              <a:t>.</a:t>
            </a:r>
          </a:p>
          <a:p>
            <a:pPr marL="457200" indent="-457200" algn="just">
              <a:buFont typeface="+mj-lt"/>
              <a:buAutoNum type="arabicPeriod"/>
              <a:defRPr/>
            </a:pPr>
            <a:r>
              <a:rPr lang="es-ES" sz="2000" b="0" dirty="0">
                <a:solidFill>
                  <a:schemeClr val="accent2">
                    <a:lumMod val="75000"/>
                  </a:schemeClr>
                </a:solidFill>
              </a:rPr>
              <a:t>Descubrir cuáles son los atributos y determinantes de la marcha</a:t>
            </a:r>
            <a:r>
              <a:rPr lang="en-US" sz="2000" b="0" dirty="0">
                <a:solidFill>
                  <a:schemeClr val="accent2">
                    <a:lumMod val="75000"/>
                  </a:schemeClr>
                </a:solidFill>
              </a:rPr>
              <a:t>.</a:t>
            </a:r>
          </a:p>
          <a:p>
            <a:pPr marL="457200" indent="-457200" algn="just">
              <a:buFont typeface="+mj-lt"/>
              <a:buAutoNum type="arabicPeriod"/>
              <a:defRPr/>
            </a:pPr>
            <a:r>
              <a:rPr lang="es-ES" sz="2000" b="0" dirty="0">
                <a:solidFill>
                  <a:schemeClr val="accent2">
                    <a:lumMod val="75000"/>
                  </a:schemeClr>
                </a:solidFill>
              </a:rPr>
              <a:t>Descubrir qué parámetros cinemáticos se utilizan para describir la biomecánica de la marcha y qué modifica esos parámetros durante el ciclo. </a:t>
            </a:r>
          </a:p>
          <a:p>
            <a:pPr marL="457200" indent="-457200" algn="just">
              <a:buFont typeface="+mj-lt"/>
              <a:buAutoNum type="arabicPeriod" startAt="5"/>
              <a:defRPr/>
            </a:pPr>
            <a:r>
              <a:rPr lang="es-ES" sz="2000" b="0" dirty="0">
                <a:solidFill>
                  <a:schemeClr val="accent2">
                    <a:lumMod val="75000"/>
                  </a:schemeClr>
                </a:solidFill>
              </a:rPr>
              <a:t>Descubrir que parámetros dinámicos se utilizan para describir la biomecánica de la marcha y que cambia estos parámetros durante el ciclo de marcha</a:t>
            </a:r>
            <a:r>
              <a:rPr lang="en-US" sz="2000" b="0" dirty="0">
                <a:solidFill>
                  <a:schemeClr val="accent2">
                    <a:lumMod val="75000"/>
                  </a:schemeClr>
                </a:solidFill>
              </a:rPr>
              <a:t>. </a:t>
            </a:r>
          </a:p>
          <a:p>
            <a:pPr marL="457200" indent="-457200" algn="just">
              <a:buFont typeface="+mj-lt"/>
              <a:buAutoNum type="arabicPeriod" startAt="5"/>
              <a:defRPr/>
            </a:pPr>
            <a:r>
              <a:rPr lang="es-ES" sz="2000" b="0" dirty="0">
                <a:solidFill>
                  <a:schemeClr val="accent2">
                    <a:lumMod val="75000"/>
                  </a:schemeClr>
                </a:solidFill>
              </a:rPr>
              <a:t>Analizar cómo es el trabajo muscular durante el ciclo de la marcha. </a:t>
            </a:r>
          </a:p>
          <a:p>
            <a:pPr marL="457200" indent="-457200" algn="just">
              <a:buFont typeface="+mj-lt"/>
              <a:buAutoNum type="arabicPeriod"/>
              <a:defRPr/>
            </a:pPr>
            <a:endParaRPr lang="es-ES" sz="2000" b="0" dirty="0">
              <a:solidFill>
                <a:schemeClr val="accent2">
                  <a:lumMod val="75000"/>
                </a:schemeClr>
              </a:solidFill>
            </a:endParaRPr>
          </a:p>
        </p:txBody>
      </p:sp>
    </p:spTree>
    <p:extLst>
      <p:ext uri="{BB962C8B-B14F-4D97-AF65-F5344CB8AC3E}">
        <p14:creationId xmlns:p14="http://schemas.microsoft.com/office/powerpoint/2010/main" val="127280013"/>
      </p:ext>
    </p:extLst>
  </p:cSld>
  <p:clrMapOvr>
    <a:masterClrMapping/>
  </p:clrMapOvr>
  <p:transition advClick="0"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1433437" y="5142096"/>
            <a:ext cx="6127255" cy="400110"/>
          </a:xfrm>
          <a:prstGeom prst="rect">
            <a:avLst/>
          </a:prstGeom>
        </p:spPr>
        <p:txBody>
          <a:bodyPr wrap="none">
            <a:spAutoFit/>
          </a:bodyPr>
          <a:lstStyle/>
          <a:p>
            <a:r>
              <a:rPr lang="es-ES" sz="2000" b="0" dirty="0">
                <a:solidFill>
                  <a:schemeClr val="accent2">
                    <a:lumMod val="75000"/>
                  </a:schemeClr>
                </a:solidFill>
              </a:rPr>
              <a:t>Velocidad al caminar de niños de diferentes edades.</a:t>
            </a:r>
            <a:endParaRPr lang="en-GB" sz="2000" b="0" dirty="0">
              <a:solidFill>
                <a:schemeClr val="accent2">
                  <a:lumMod val="75000"/>
                </a:schemeClr>
              </a:solidFill>
            </a:endParaRPr>
          </a:p>
        </p:txBody>
      </p:sp>
      <p:pic>
        <p:nvPicPr>
          <p:cNvPr id="11" name="Obraz 10">
            <a:extLst>
              <a:ext uri="{FF2B5EF4-FFF2-40B4-BE49-F238E27FC236}">
                <a16:creationId xmlns:a16="http://schemas.microsoft.com/office/drawing/2014/main" id="{5DCAFD02-E84C-40B1-AED7-86B2C6700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437" y="1515849"/>
            <a:ext cx="5951230" cy="3420000"/>
          </a:xfrm>
          <a:prstGeom prst="rect">
            <a:avLst/>
          </a:prstGeom>
        </p:spPr>
      </p:pic>
      <p:sp>
        <p:nvSpPr>
          <p:cNvPr id="12" name="Prostokąt 9">
            <a:extLst>
              <a:ext uri="{FF2B5EF4-FFF2-40B4-BE49-F238E27FC236}">
                <a16:creationId xmlns:a16="http://schemas.microsoft.com/office/drawing/2014/main" id="{932C0C4A-1025-4F86-B172-016E63B008E8}"/>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2648283529"/>
      </p:ext>
    </p:extLst>
  </p:cSld>
  <p:clrMapOvr>
    <a:masterClrMapping/>
  </p:clrMapOvr>
  <p:transition advClick="0" advTm="3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2051720" y="5261138"/>
            <a:ext cx="5713424" cy="400110"/>
          </a:xfrm>
          <a:prstGeom prst="rect">
            <a:avLst/>
          </a:prstGeom>
        </p:spPr>
        <p:txBody>
          <a:bodyPr wrap="none">
            <a:spAutoFit/>
          </a:bodyPr>
          <a:lstStyle/>
          <a:p>
            <a:r>
              <a:rPr lang="es-ES" sz="2000" b="0" dirty="0">
                <a:solidFill>
                  <a:schemeClr val="accent2">
                    <a:lumMod val="75000"/>
                  </a:schemeClr>
                </a:solidFill>
              </a:rPr>
              <a:t>Longitud del paso de niños de diferentes edades</a:t>
            </a:r>
            <a:endParaRPr lang="en-GB" sz="2000" b="0" dirty="0">
              <a:solidFill>
                <a:schemeClr val="accent2">
                  <a:lumMod val="75000"/>
                </a:schemeClr>
              </a:solidFill>
            </a:endParaRPr>
          </a:p>
        </p:txBody>
      </p:sp>
      <p:pic>
        <p:nvPicPr>
          <p:cNvPr id="12" name="Obraz 11">
            <a:extLst>
              <a:ext uri="{FF2B5EF4-FFF2-40B4-BE49-F238E27FC236}">
                <a16:creationId xmlns:a16="http://schemas.microsoft.com/office/drawing/2014/main" id="{31C85DEA-CDEC-47C0-BE6C-66FFF4AB5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514465"/>
            <a:ext cx="6116870" cy="3420000"/>
          </a:xfrm>
          <a:prstGeom prst="rect">
            <a:avLst/>
          </a:prstGeom>
        </p:spPr>
      </p:pic>
      <p:sp>
        <p:nvSpPr>
          <p:cNvPr id="11" name="Prostokąt 9">
            <a:extLst>
              <a:ext uri="{FF2B5EF4-FFF2-40B4-BE49-F238E27FC236}">
                <a16:creationId xmlns:a16="http://schemas.microsoft.com/office/drawing/2014/main" id="{26CB3EF1-61F9-4954-B276-B0196E04DED9}"/>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2663754200"/>
      </p:ext>
    </p:extLst>
  </p:cSld>
  <p:clrMapOvr>
    <a:masterClrMapping/>
  </p:clrMapOvr>
  <p:transition advClick="0" advTm="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p:cNvSpPr/>
          <p:nvPr/>
        </p:nvSpPr>
        <p:spPr>
          <a:xfrm>
            <a:off x="2051720" y="5261138"/>
            <a:ext cx="4774064" cy="400110"/>
          </a:xfrm>
          <a:prstGeom prst="rect">
            <a:avLst/>
          </a:prstGeom>
        </p:spPr>
        <p:txBody>
          <a:bodyPr wrap="none">
            <a:spAutoFit/>
          </a:bodyPr>
          <a:lstStyle/>
          <a:p>
            <a:r>
              <a:rPr lang="pl-PL" sz="2000" b="0" dirty="0">
                <a:solidFill>
                  <a:schemeClr val="accent2">
                    <a:lumMod val="75000"/>
                  </a:schemeClr>
                </a:solidFill>
              </a:rPr>
              <a:t>Cadencia de niños de diferentes edades</a:t>
            </a:r>
            <a:endParaRPr lang="en-GB" sz="2000" b="0" dirty="0">
              <a:solidFill>
                <a:schemeClr val="accent2">
                  <a:lumMod val="75000"/>
                </a:schemeClr>
              </a:solidFill>
            </a:endParaRPr>
          </a:p>
        </p:txBody>
      </p:sp>
      <p:pic>
        <p:nvPicPr>
          <p:cNvPr id="12" name="Obraz 11">
            <a:extLst>
              <a:ext uri="{FF2B5EF4-FFF2-40B4-BE49-F238E27FC236}">
                <a16:creationId xmlns:a16="http://schemas.microsoft.com/office/drawing/2014/main" id="{42F02B7D-9517-486B-938F-B4BAC6674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825" y="1654745"/>
            <a:ext cx="5970348" cy="3420000"/>
          </a:xfrm>
          <a:prstGeom prst="rect">
            <a:avLst/>
          </a:prstGeom>
        </p:spPr>
      </p:pic>
      <p:sp>
        <p:nvSpPr>
          <p:cNvPr id="11" name="Prostokąt 9">
            <a:extLst>
              <a:ext uri="{FF2B5EF4-FFF2-40B4-BE49-F238E27FC236}">
                <a16:creationId xmlns:a16="http://schemas.microsoft.com/office/drawing/2014/main" id="{B9CB004D-5253-4EA0-943E-8E9F615AE74B}"/>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3701911936"/>
      </p:ext>
    </p:extLst>
  </p:cSld>
  <p:clrMapOvr>
    <a:masterClrMapping/>
  </p:clrMapOvr>
  <p:transition advClick="0" advTm="3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Cambios en la longitud de los pasos en función de la velocidad al caminar. </a:t>
            </a:r>
            <a:endParaRPr lang="pl-PL" altLang="pl-PL" sz="2000" b="0" dirty="0">
              <a:solidFill>
                <a:schemeClr val="accent2">
                  <a:lumMod val="75000"/>
                </a:schemeClr>
              </a:solidFill>
              <a:latin typeface="Arial" panose="020B0604020202020204" pitchFamily="34" charset="0"/>
            </a:endParaRPr>
          </a:p>
        </p:txBody>
      </p:sp>
      <p:pic>
        <p:nvPicPr>
          <p:cNvPr id="11" name="Obraz 10">
            <a:extLst>
              <a:ext uri="{FF2B5EF4-FFF2-40B4-BE49-F238E27FC236}">
                <a16:creationId xmlns:a16="http://schemas.microsoft.com/office/drawing/2014/main" id="{2A9FB7E1-DF4E-4F10-8DD1-171B92072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499" y="1695718"/>
            <a:ext cx="5415000" cy="3420000"/>
          </a:xfrm>
          <a:prstGeom prst="rect">
            <a:avLst/>
          </a:prstGeom>
        </p:spPr>
      </p:pic>
      <p:sp>
        <p:nvSpPr>
          <p:cNvPr id="12" name="Prostokąt 9">
            <a:extLst>
              <a:ext uri="{FF2B5EF4-FFF2-40B4-BE49-F238E27FC236}">
                <a16:creationId xmlns:a16="http://schemas.microsoft.com/office/drawing/2014/main" id="{A859D0E8-2BA0-469A-89E0-10871DE5F480}"/>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3759699286"/>
      </p:ext>
    </p:extLst>
  </p:cSld>
  <p:clrMapOvr>
    <a:masterClrMapping/>
  </p:clrMapOvr>
  <p:transition advClick="0" advTm="3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Rectangle 10">
            <a:extLst>
              <a:ext uri="{FF2B5EF4-FFF2-40B4-BE49-F238E27FC236}">
                <a16:creationId xmlns:a16="http://schemas.microsoft.com/office/drawing/2014/main" id="{6656DF66-FD24-4A84-9642-056C412D360F}"/>
              </a:ext>
            </a:extLst>
          </p:cNvPr>
          <p:cNvSpPr>
            <a:spLocks noChangeArrowheads="1"/>
          </p:cNvSpPr>
          <p:nvPr/>
        </p:nvSpPr>
        <p:spPr bwMode="auto">
          <a:xfrm>
            <a:off x="323528" y="5277291"/>
            <a:ext cx="8640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2000" b="0" dirty="0">
                <a:solidFill>
                  <a:schemeClr val="accent2">
                    <a:lumMod val="75000"/>
                  </a:schemeClr>
                </a:solidFill>
                <a:latin typeface="Arial" panose="020B0604020202020204" pitchFamily="34" charset="0"/>
              </a:rPr>
              <a:t>Cambios en la cadencia dependiendo de la velocidad al caminar</a:t>
            </a:r>
            <a:endParaRPr lang="pl-PL" altLang="pl-PL" sz="2000" b="0" dirty="0">
              <a:solidFill>
                <a:schemeClr val="accent2">
                  <a:lumMod val="75000"/>
                </a:schemeClr>
              </a:solidFill>
              <a:latin typeface="Arial" panose="020B0604020202020204" pitchFamily="34" charset="0"/>
            </a:endParaRPr>
          </a:p>
        </p:txBody>
      </p:sp>
      <p:pic>
        <p:nvPicPr>
          <p:cNvPr id="12" name="Obraz 11">
            <a:extLst>
              <a:ext uri="{FF2B5EF4-FFF2-40B4-BE49-F238E27FC236}">
                <a16:creationId xmlns:a16="http://schemas.microsoft.com/office/drawing/2014/main" id="{4093BC4F-42DF-4CA3-9908-2CE505075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606" y="1719000"/>
            <a:ext cx="5252785" cy="3420000"/>
          </a:xfrm>
          <a:prstGeom prst="rect">
            <a:avLst/>
          </a:prstGeom>
        </p:spPr>
      </p:pic>
      <p:sp>
        <p:nvSpPr>
          <p:cNvPr id="11" name="Prostokąt 9">
            <a:extLst>
              <a:ext uri="{FF2B5EF4-FFF2-40B4-BE49-F238E27FC236}">
                <a16:creationId xmlns:a16="http://schemas.microsoft.com/office/drawing/2014/main" id="{69788585-DA88-4697-B18E-4D76D0F0CFD8}"/>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823953578"/>
      </p:ext>
    </p:extLst>
  </p:cSld>
  <p:clrMapOvr>
    <a:masterClrMapping/>
  </p:clrMapOvr>
  <p:transition advClick="0" advTm="3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169386"/>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es-ES" sz="2000" b="0" dirty="0">
                <a:solidFill>
                  <a:schemeClr val="accent2">
                    <a:lumMod val="75000"/>
                  </a:schemeClr>
                </a:solidFill>
              </a:rPr>
              <a:t>La relación entre la velocidad al caminar de personas sanas y la longitud del paso</a:t>
            </a:r>
            <a:endParaRPr lang="pl-PL" sz="2000" b="0" dirty="0">
              <a:solidFill>
                <a:schemeClr val="accent2">
                  <a:lumMod val="75000"/>
                </a:schemeClr>
              </a:solidFill>
            </a:endParaRPr>
          </a:p>
        </p:txBody>
      </p:sp>
      <p:pic>
        <p:nvPicPr>
          <p:cNvPr id="12" name="Obraz 11">
            <a:extLst>
              <a:ext uri="{FF2B5EF4-FFF2-40B4-BE49-F238E27FC236}">
                <a16:creationId xmlns:a16="http://schemas.microsoft.com/office/drawing/2014/main" id="{D67054A9-0C9A-471C-8C7D-8A337035A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062" y="1719000"/>
            <a:ext cx="5575874" cy="3420000"/>
          </a:xfrm>
          <a:prstGeom prst="rect">
            <a:avLst/>
          </a:prstGeom>
        </p:spPr>
      </p:pic>
      <p:sp>
        <p:nvSpPr>
          <p:cNvPr id="11" name="Prostokąt 9">
            <a:extLst>
              <a:ext uri="{FF2B5EF4-FFF2-40B4-BE49-F238E27FC236}">
                <a16:creationId xmlns:a16="http://schemas.microsoft.com/office/drawing/2014/main" id="{F2F7C198-5668-4E3A-A795-9801DA45FDB0}"/>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1797437259"/>
      </p:ext>
    </p:extLst>
  </p:cSld>
  <p:clrMapOvr>
    <a:masterClrMapping/>
  </p:clrMapOvr>
  <p:transition advClick="0" advTm="3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p:cNvSpPr/>
          <p:nvPr/>
        </p:nvSpPr>
        <p:spPr>
          <a:xfrm>
            <a:off x="971600" y="5169386"/>
            <a:ext cx="7200800" cy="707886"/>
          </a:xfrm>
          <a:prstGeom prst="rect">
            <a:avLst/>
          </a:prstGeom>
        </p:spPr>
        <p:txBody>
          <a:bodyPr wrap="square">
            <a:spAutoFit/>
          </a:bodyPr>
          <a:lstStyle/>
          <a:p>
            <a:pPr marL="532765" indent="-532765" algn="ctr">
              <a:spcBef>
                <a:spcPts val="600"/>
              </a:spcBef>
              <a:spcAft>
                <a:spcPts val="0"/>
              </a:spcAft>
              <a:tabLst>
                <a:tab pos="226695" algn="l"/>
              </a:tabLst>
            </a:pPr>
            <a:r>
              <a:rPr lang="es-ES" sz="2000" b="0" dirty="0">
                <a:solidFill>
                  <a:schemeClr val="accent2">
                    <a:lumMod val="75000"/>
                  </a:schemeClr>
                </a:solidFill>
              </a:rPr>
              <a:t>La relación entre la velocidad al caminar de personas sanas y la cadencia</a:t>
            </a:r>
            <a:endParaRPr lang="pl-PL" sz="2000" b="0" dirty="0">
              <a:solidFill>
                <a:schemeClr val="accent2">
                  <a:lumMod val="75000"/>
                </a:schemeClr>
              </a:solidFill>
            </a:endParaRPr>
          </a:p>
        </p:txBody>
      </p:sp>
      <p:pic>
        <p:nvPicPr>
          <p:cNvPr id="11" name="Obraz 10">
            <a:extLst>
              <a:ext uri="{FF2B5EF4-FFF2-40B4-BE49-F238E27FC236}">
                <a16:creationId xmlns:a16="http://schemas.microsoft.com/office/drawing/2014/main" id="{5C7A1F01-866C-42BD-83C8-DD4573824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826" y="1569705"/>
            <a:ext cx="5490345" cy="3420000"/>
          </a:xfrm>
          <a:prstGeom prst="rect">
            <a:avLst/>
          </a:prstGeom>
        </p:spPr>
      </p:pic>
      <p:sp>
        <p:nvSpPr>
          <p:cNvPr id="12" name="Prostokąt 9">
            <a:extLst>
              <a:ext uri="{FF2B5EF4-FFF2-40B4-BE49-F238E27FC236}">
                <a16:creationId xmlns:a16="http://schemas.microsoft.com/office/drawing/2014/main" id="{632072DD-7730-4ED8-8E82-E3FD7D94D13B}"/>
              </a:ext>
            </a:extLst>
          </p:cNvPr>
          <p:cNvSpPr/>
          <p:nvPr/>
        </p:nvSpPr>
        <p:spPr>
          <a:xfrm>
            <a:off x="504030" y="764704"/>
            <a:ext cx="8135938" cy="769441"/>
          </a:xfrm>
          <a:prstGeom prst="rect">
            <a:avLst/>
          </a:prstGeom>
        </p:spPr>
        <p:txBody>
          <a:bodyPr>
            <a:spAutoFit/>
          </a:bodyPr>
          <a:lstStyle/>
          <a:p>
            <a:pPr algn="ctr">
              <a:defRPr/>
            </a:pPr>
            <a:r>
              <a:rPr lang="es-ES" sz="2200" dirty="0">
                <a:solidFill>
                  <a:schemeClr val="accent2">
                    <a:lumMod val="75000"/>
                  </a:schemeClr>
                </a:solidFill>
              </a:rPr>
              <a:t>PARÁMETROS ESPACIO-TEMPORALES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903079110"/>
      </p:ext>
    </p:extLst>
  </p:cSld>
  <p:clrMapOvr>
    <a:masterClrMapping/>
  </p:clrMapOvr>
  <p:transition advClick="0" advTm="3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VARIABLES CINEMÁTICAS QUE DESCRIBEN LA BIOMECÁNICA DE LA MARCHA - ÁNGULOS ARTICULARES</a:t>
            </a:r>
            <a:endParaRPr lang="en-US" sz="2200" dirty="0">
              <a:solidFill>
                <a:schemeClr val="accent2">
                  <a:lumMod val="75000"/>
                </a:schemeClr>
              </a:solidFill>
            </a:endParaRPr>
          </a:p>
        </p:txBody>
      </p:sp>
    </p:spTree>
    <p:extLst>
      <p:ext uri="{BB962C8B-B14F-4D97-AF65-F5344CB8AC3E}">
        <p14:creationId xmlns:p14="http://schemas.microsoft.com/office/powerpoint/2010/main" val="1782086674"/>
      </p:ext>
    </p:extLst>
  </p:cSld>
  <p:clrMapOvr>
    <a:masterClrMapping/>
  </p:clrMapOvr>
  <p:transition advClick="0" advTm="3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E9D64414-A32F-4EDC-8BCD-F7A459AAD1DD}"/>
              </a:ext>
            </a:extLst>
          </p:cNvPr>
          <p:cNvSpPr/>
          <p:nvPr/>
        </p:nvSpPr>
        <p:spPr>
          <a:xfrm>
            <a:off x="0" y="764704"/>
            <a:ext cx="9144000" cy="769441"/>
          </a:xfrm>
          <a:prstGeom prst="rect">
            <a:avLst/>
          </a:prstGeom>
        </p:spPr>
        <p:txBody>
          <a:bodyPr wrap="square">
            <a:spAutoFit/>
          </a:bodyPr>
          <a:lstStyle/>
          <a:p>
            <a:pPr algn="ctr">
              <a:defRPr/>
            </a:pPr>
            <a:r>
              <a:rPr lang="es-ES" sz="2200" dirty="0">
                <a:solidFill>
                  <a:schemeClr val="accent2">
                    <a:lumMod val="75000"/>
                  </a:schemeClr>
                </a:solidFill>
              </a:rPr>
              <a:t>VARIABLES CINEMÁTICAS QUE DESCRIBEN LA BIOMECÁNICA DE LA MARCHA – ANGULOS ARTICULARES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1C0C0D8E-095D-4617-8AD2-CD36720109F1}"/>
              </a:ext>
            </a:extLst>
          </p:cNvPr>
          <p:cNvSpPr/>
          <p:nvPr/>
        </p:nvSpPr>
        <p:spPr>
          <a:xfrm>
            <a:off x="360592" y="2105561"/>
            <a:ext cx="8531888" cy="1631216"/>
          </a:xfrm>
          <a:prstGeom prst="rect">
            <a:avLst/>
          </a:prstGeom>
        </p:spPr>
        <p:txBody>
          <a:bodyPr wrap="square">
            <a:spAutoFit/>
          </a:bodyPr>
          <a:lstStyle/>
          <a:p>
            <a:pPr algn="just"/>
            <a:r>
              <a:rPr lang="es-ES" sz="2000" b="0" dirty="0">
                <a:solidFill>
                  <a:schemeClr val="accent2">
                    <a:lumMod val="75000"/>
                  </a:schemeClr>
                </a:solidFill>
              </a:rPr>
              <a:t>Los siguientes parámetros que describen la biomecánica de la marcha son parámetros cinemáticos. Los cursos de los ángulos articulares individuales se analizan con mayor frecuencia, sin embargo, también es posible determinar las trayectorias de puntos corporales seleccionados, así como las velocidades y aceleraciones lineales y angulares.</a:t>
            </a:r>
            <a:endParaRPr lang="pl-PL" sz="2000" b="0" dirty="0">
              <a:solidFill>
                <a:schemeClr val="accent2">
                  <a:lumMod val="75000"/>
                </a:schemeClr>
              </a:solidFill>
            </a:endParaRPr>
          </a:p>
        </p:txBody>
      </p:sp>
      <p:sp>
        <p:nvSpPr>
          <p:cNvPr id="3" name="Prostokąt 2">
            <a:extLst>
              <a:ext uri="{FF2B5EF4-FFF2-40B4-BE49-F238E27FC236}">
                <a16:creationId xmlns:a16="http://schemas.microsoft.com/office/drawing/2014/main" id="{412DC0A7-FF2E-403D-A239-7DBD3DF47D13}"/>
              </a:ext>
            </a:extLst>
          </p:cNvPr>
          <p:cNvSpPr/>
          <p:nvPr/>
        </p:nvSpPr>
        <p:spPr>
          <a:xfrm>
            <a:off x="361696" y="3795380"/>
            <a:ext cx="8531888" cy="1938992"/>
          </a:xfrm>
          <a:prstGeom prst="rect">
            <a:avLst/>
          </a:prstGeom>
        </p:spPr>
        <p:txBody>
          <a:bodyPr wrap="square">
            <a:spAutoFit/>
          </a:bodyPr>
          <a:lstStyle/>
          <a:p>
            <a:pPr algn="just"/>
            <a:r>
              <a:rPr lang="es-ES" sz="2000" b="0" dirty="0">
                <a:solidFill>
                  <a:schemeClr val="accent2">
                    <a:lumMod val="75000"/>
                  </a:schemeClr>
                </a:solidFill>
              </a:rPr>
              <a:t>El análisis de los ángulos articulares consiste en determinar el curso de los ángulos anatómicos individuales en las articulaciones (generalmente el miembro inferior) y los ángulos que describen la posición de la pelvis. Los valores determinados de ángulos y sus formas de onda en el tiempo se refieren a las formas de onda estándar obtenidas para personas sanas. </a:t>
            </a:r>
            <a:endParaRPr lang="pl-PL" sz="2000" b="0" dirty="0">
              <a:solidFill>
                <a:schemeClr val="accent2">
                  <a:lumMod val="75000"/>
                </a:schemeClr>
              </a:solidFill>
            </a:endParaRPr>
          </a:p>
        </p:txBody>
      </p:sp>
    </p:spTree>
    <p:extLst>
      <p:ext uri="{BB962C8B-B14F-4D97-AF65-F5344CB8AC3E}">
        <p14:creationId xmlns:p14="http://schemas.microsoft.com/office/powerpoint/2010/main" val="890640011"/>
      </p:ext>
    </p:extLst>
  </p:cSld>
  <p:clrMapOvr>
    <a:masterClrMapping/>
  </p:clrMapOvr>
  <p:transition advClick="0" advTm="3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1C0C0D8E-095D-4617-8AD2-CD36720109F1}"/>
              </a:ext>
            </a:extLst>
          </p:cNvPr>
          <p:cNvSpPr/>
          <p:nvPr/>
        </p:nvSpPr>
        <p:spPr>
          <a:xfrm>
            <a:off x="360592" y="1700808"/>
            <a:ext cx="8531888" cy="4401205"/>
          </a:xfrm>
          <a:prstGeom prst="rect">
            <a:avLst/>
          </a:prstGeom>
        </p:spPr>
        <p:txBody>
          <a:bodyPr wrap="square">
            <a:spAutoFit/>
          </a:bodyPr>
          <a:lstStyle/>
          <a:p>
            <a:pPr algn="just"/>
            <a:r>
              <a:rPr lang="es-ES" sz="2000" dirty="0">
                <a:solidFill>
                  <a:schemeClr val="accent2">
                    <a:lumMod val="75000"/>
                  </a:schemeClr>
                </a:solidFill>
              </a:rPr>
              <a:t>El análisis generalmente se realiza para los siguientes ángulos </a:t>
            </a:r>
            <a:r>
              <a:rPr lang="en-GB" sz="2000" dirty="0">
                <a:solidFill>
                  <a:schemeClr val="accent2">
                    <a:lumMod val="75000"/>
                  </a:schemeClr>
                </a:solidFill>
              </a:rPr>
              <a:t>:</a:t>
            </a:r>
            <a:br>
              <a:rPr lang="pl-PL" sz="2000" dirty="0">
                <a:solidFill>
                  <a:schemeClr val="accent2">
                    <a:lumMod val="75000"/>
                  </a:schemeClr>
                </a:solidFill>
              </a:rPr>
            </a:br>
            <a:endParaRPr lang="pl-PL"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en el caso de la pelvis, se trata de inclinación pélvica en el plano sagital, movimientos laterales de la pelvis en el plano frontal (oblicuidad) y rotación pélvica en el plano transversal.</a:t>
            </a:r>
          </a:p>
          <a:p>
            <a:pPr marL="342900" indent="-342900" algn="just">
              <a:buFont typeface="Arial" panose="020B0604020202020204" pitchFamily="34" charset="0"/>
              <a:buChar char="•"/>
            </a:pPr>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para la articulación de la cadera, estos son los ángulos de flexión y extensión en el plano sagital, abducción y aducción en el plano frontal y rotación alrededor del eje vertical</a:t>
            </a:r>
          </a:p>
          <a:p>
            <a:pPr marL="342900" indent="-342900" algn="just">
              <a:buFont typeface="Arial" panose="020B0604020202020204" pitchFamily="34" charset="0"/>
              <a:buChar char="•"/>
            </a:pPr>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flexión y extensión de la rodilla en el plano sagital</a:t>
            </a:r>
          </a:p>
          <a:p>
            <a:pPr marL="342900" indent="-342900" algn="just">
              <a:buFont typeface="Arial" panose="020B0604020202020204" pitchFamily="34" charset="0"/>
              <a:buChar char="•"/>
            </a:pPr>
            <a:endParaRPr lang="es-ES" sz="2000" b="0" dirty="0">
              <a:solidFill>
                <a:schemeClr val="accent2">
                  <a:lumMod val="75000"/>
                </a:schemeClr>
              </a:solidFill>
            </a:endParaRPr>
          </a:p>
          <a:p>
            <a:pPr marL="342900" indent="-342900" algn="just">
              <a:buFont typeface="Arial" panose="020B0604020202020204" pitchFamily="34" charset="0"/>
              <a:buChar char="•"/>
            </a:pPr>
            <a:r>
              <a:rPr lang="es-ES" sz="2000" b="0" dirty="0">
                <a:solidFill>
                  <a:schemeClr val="accent2">
                    <a:lumMod val="75000"/>
                  </a:schemeClr>
                </a:solidFill>
              </a:rPr>
              <a:t>flexión dorsal y flexión plantar del pie en la posición del tobillo y del pie en el plano frontal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77EB107-9F74-4489-BC0B-99FBF1DE2567}"/>
              </a:ext>
            </a:extLst>
          </p:cNvPr>
          <p:cNvSpPr/>
          <p:nvPr/>
        </p:nvSpPr>
        <p:spPr>
          <a:xfrm>
            <a:off x="0" y="764704"/>
            <a:ext cx="9144000" cy="769441"/>
          </a:xfrm>
          <a:prstGeom prst="rect">
            <a:avLst/>
          </a:prstGeom>
        </p:spPr>
        <p:txBody>
          <a:bodyPr wrap="square">
            <a:spAutoFit/>
          </a:bodyPr>
          <a:lstStyle/>
          <a:p>
            <a:pPr algn="ctr">
              <a:defRPr/>
            </a:pPr>
            <a:r>
              <a:rPr lang="es-ES" sz="2200" dirty="0">
                <a:solidFill>
                  <a:schemeClr val="accent2">
                    <a:lumMod val="75000"/>
                  </a:schemeClr>
                </a:solidFill>
              </a:rPr>
              <a:t>VARIABLES CINEMÁTICAS QUE DESCRIBEN LA BIOMECÁNICA DE LA MARCHA – ANGULOS ARTICULARES</a:t>
            </a:r>
            <a:endParaRPr lang="en-US" sz="2200" dirty="0">
              <a:solidFill>
                <a:schemeClr val="accent2">
                  <a:lumMod val="75000"/>
                </a:schemeClr>
              </a:solidFill>
            </a:endParaRPr>
          </a:p>
        </p:txBody>
      </p:sp>
    </p:spTree>
    <p:extLst>
      <p:ext uri="{BB962C8B-B14F-4D97-AF65-F5344CB8AC3E}">
        <p14:creationId xmlns:p14="http://schemas.microsoft.com/office/powerpoint/2010/main" val="766085628"/>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ESQUEMA DE LA HISTORIA DEL ANÁLISIS BIOMECÁNICO DE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4095895061"/>
      </p:ext>
    </p:extLst>
  </p:cSld>
  <p:clrMapOvr>
    <a:masterClrMapping/>
  </p:clrMapOvr>
  <p:transition advClick="0" advTm="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F5A8A0C1-C843-4DA5-AE70-0EF24ABD9D53}"/>
              </a:ext>
            </a:extLst>
          </p:cNvPr>
          <p:cNvSpPr/>
          <p:nvPr/>
        </p:nvSpPr>
        <p:spPr>
          <a:xfrm>
            <a:off x="251519" y="1516722"/>
            <a:ext cx="8640960" cy="400110"/>
          </a:xfrm>
          <a:prstGeom prst="rect">
            <a:avLst/>
          </a:prstGeom>
        </p:spPr>
        <p:txBody>
          <a:bodyPr wrap="square">
            <a:spAutoFit/>
          </a:bodyPr>
          <a:lstStyle/>
          <a:p>
            <a:pPr algn="ctr"/>
            <a:r>
              <a:rPr lang="es-ES" sz="2000" dirty="0">
                <a:solidFill>
                  <a:schemeClr val="accent2">
                    <a:lumMod val="75000"/>
                  </a:schemeClr>
                </a:solidFill>
              </a:rPr>
              <a:t>Ángulo pélvico</a:t>
            </a:r>
            <a:endParaRPr lang="pl-PL" sz="2000" dirty="0">
              <a:solidFill>
                <a:schemeClr val="accent2">
                  <a:lumMod val="75000"/>
                </a:schemeClr>
              </a:solidFill>
            </a:endParaRPr>
          </a:p>
        </p:txBody>
      </p:sp>
      <p:pic>
        <p:nvPicPr>
          <p:cNvPr id="14" name="Obraz 13">
            <a:extLst>
              <a:ext uri="{FF2B5EF4-FFF2-40B4-BE49-F238E27FC236}">
                <a16:creationId xmlns:a16="http://schemas.microsoft.com/office/drawing/2014/main" id="{F643CC72-56F6-466E-B6F3-8717607E22AA}"/>
              </a:ext>
            </a:extLst>
          </p:cNvPr>
          <p:cNvPicPr/>
          <p:nvPr/>
        </p:nvPicPr>
        <p:blipFill>
          <a:blip r:embed="rId3">
            <a:extLst>
              <a:ext uri="{28A0092B-C50C-407E-A947-70E740481C1C}">
                <a14:useLocalDpi xmlns:a14="http://schemas.microsoft.com/office/drawing/2010/main" val="0"/>
              </a:ext>
            </a:extLst>
          </a:blip>
          <a:stretch>
            <a:fillRect/>
          </a:stretch>
        </p:blipFill>
        <p:spPr>
          <a:xfrm>
            <a:off x="5702239" y="1810152"/>
            <a:ext cx="3190240" cy="1691640"/>
          </a:xfrm>
          <a:prstGeom prst="rect">
            <a:avLst/>
          </a:prstGeom>
        </p:spPr>
      </p:pic>
      <p:pic>
        <p:nvPicPr>
          <p:cNvPr id="15" name="Obraz 14">
            <a:extLst>
              <a:ext uri="{FF2B5EF4-FFF2-40B4-BE49-F238E27FC236}">
                <a16:creationId xmlns:a16="http://schemas.microsoft.com/office/drawing/2014/main" id="{2ECC587A-7E82-49F2-BB0D-1D5013E4A78F}"/>
              </a:ext>
            </a:extLst>
          </p:cNvPr>
          <p:cNvPicPr/>
          <p:nvPr/>
        </p:nvPicPr>
        <p:blipFill>
          <a:blip r:embed="rId4">
            <a:extLst>
              <a:ext uri="{28A0092B-C50C-407E-A947-70E740481C1C}">
                <a14:useLocalDpi xmlns:a14="http://schemas.microsoft.com/office/drawing/2010/main" val="0"/>
              </a:ext>
            </a:extLst>
          </a:blip>
          <a:stretch>
            <a:fillRect/>
          </a:stretch>
        </p:blipFill>
        <p:spPr>
          <a:xfrm>
            <a:off x="251519" y="1916832"/>
            <a:ext cx="3271520" cy="1927225"/>
          </a:xfrm>
          <a:prstGeom prst="rect">
            <a:avLst/>
          </a:prstGeom>
        </p:spPr>
      </p:pic>
      <p:pic>
        <p:nvPicPr>
          <p:cNvPr id="16" name="Obraz 15">
            <a:extLst>
              <a:ext uri="{FF2B5EF4-FFF2-40B4-BE49-F238E27FC236}">
                <a16:creationId xmlns:a16="http://schemas.microsoft.com/office/drawing/2014/main" id="{FBC6AD66-C54A-4586-B71E-961A028BB1D8}"/>
              </a:ext>
            </a:extLst>
          </p:cNvPr>
          <p:cNvPicPr/>
          <p:nvPr/>
        </p:nvPicPr>
        <p:blipFill>
          <a:blip r:embed="rId5">
            <a:extLst>
              <a:ext uri="{28A0092B-C50C-407E-A947-70E740481C1C}">
                <a14:useLocalDpi xmlns:a14="http://schemas.microsoft.com/office/drawing/2010/main" val="0"/>
              </a:ext>
            </a:extLst>
          </a:blip>
          <a:stretch>
            <a:fillRect/>
          </a:stretch>
        </p:blipFill>
        <p:spPr>
          <a:xfrm>
            <a:off x="2974975" y="4083650"/>
            <a:ext cx="3194050" cy="1865630"/>
          </a:xfrm>
          <a:prstGeom prst="rect">
            <a:avLst/>
          </a:prstGeom>
        </p:spPr>
      </p:pic>
      <p:sp>
        <p:nvSpPr>
          <p:cNvPr id="17" name="Prostokąt 8">
            <a:extLst>
              <a:ext uri="{FF2B5EF4-FFF2-40B4-BE49-F238E27FC236}">
                <a16:creationId xmlns:a16="http://schemas.microsoft.com/office/drawing/2014/main" id="{A02AB228-DB0C-4BE4-8F77-914E7FF74DEC}"/>
              </a:ext>
            </a:extLst>
          </p:cNvPr>
          <p:cNvSpPr/>
          <p:nvPr/>
        </p:nvSpPr>
        <p:spPr>
          <a:xfrm>
            <a:off x="0" y="764704"/>
            <a:ext cx="9144000" cy="769441"/>
          </a:xfrm>
          <a:prstGeom prst="rect">
            <a:avLst/>
          </a:prstGeom>
        </p:spPr>
        <p:txBody>
          <a:bodyPr wrap="square">
            <a:spAutoFit/>
          </a:bodyPr>
          <a:lstStyle/>
          <a:p>
            <a:pPr algn="ctr">
              <a:defRPr/>
            </a:pPr>
            <a:r>
              <a:rPr lang="es-ES" sz="2200" dirty="0">
                <a:solidFill>
                  <a:schemeClr val="accent2">
                    <a:lumMod val="75000"/>
                  </a:schemeClr>
                </a:solidFill>
              </a:rPr>
              <a:t>VARIABLES CINEMÁTICAS QUE DESCRIBEN LA BIOMECÁNICA DE LA MARCHA – ANGULOS ARTICULARES</a:t>
            </a:r>
            <a:endParaRPr lang="en-US" sz="2200" dirty="0">
              <a:solidFill>
                <a:schemeClr val="accent2">
                  <a:lumMod val="75000"/>
                </a:schemeClr>
              </a:solidFill>
            </a:endParaRPr>
          </a:p>
        </p:txBody>
      </p:sp>
    </p:spTree>
    <p:extLst>
      <p:ext uri="{BB962C8B-B14F-4D97-AF65-F5344CB8AC3E}">
        <p14:creationId xmlns:p14="http://schemas.microsoft.com/office/powerpoint/2010/main" val="4260077928"/>
      </p:ext>
    </p:extLst>
  </p:cSld>
  <p:clrMapOvr>
    <a:masterClrMapping/>
  </p:clrMapOvr>
  <p:transition advClick="0" advTm="3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B4B9B256-9D44-4B77-83BD-5019D0D6F689}"/>
              </a:ext>
            </a:extLst>
          </p:cNvPr>
          <p:cNvSpPr/>
          <p:nvPr/>
        </p:nvSpPr>
        <p:spPr>
          <a:xfrm>
            <a:off x="251519" y="1516722"/>
            <a:ext cx="8640960" cy="400110"/>
          </a:xfrm>
          <a:prstGeom prst="rect">
            <a:avLst/>
          </a:prstGeom>
        </p:spPr>
        <p:txBody>
          <a:bodyPr wrap="square">
            <a:spAutoFit/>
          </a:bodyPr>
          <a:lstStyle/>
          <a:p>
            <a:pPr algn="ctr"/>
            <a:r>
              <a:rPr lang="es-ES" sz="2000" dirty="0">
                <a:solidFill>
                  <a:schemeClr val="accent2">
                    <a:lumMod val="75000"/>
                  </a:schemeClr>
                </a:solidFill>
              </a:rPr>
              <a:t>Ángulo de cadera</a:t>
            </a:r>
            <a:endParaRPr lang="pl-PL" sz="2000" dirty="0">
              <a:solidFill>
                <a:schemeClr val="accent2">
                  <a:lumMod val="75000"/>
                </a:schemeClr>
              </a:solidFill>
            </a:endParaRPr>
          </a:p>
        </p:txBody>
      </p:sp>
      <p:pic>
        <p:nvPicPr>
          <p:cNvPr id="14" name="Obraz 13">
            <a:extLst>
              <a:ext uri="{FF2B5EF4-FFF2-40B4-BE49-F238E27FC236}">
                <a16:creationId xmlns:a16="http://schemas.microsoft.com/office/drawing/2014/main" id="{50006C5D-C0AE-43BB-82D1-D0ABD66E5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992" y="2060847"/>
            <a:ext cx="3756342" cy="1886400"/>
          </a:xfrm>
          <a:prstGeom prst="rect">
            <a:avLst/>
          </a:prstGeom>
        </p:spPr>
      </p:pic>
      <p:pic>
        <p:nvPicPr>
          <p:cNvPr id="15" name="Obraz 14">
            <a:extLst>
              <a:ext uri="{FF2B5EF4-FFF2-40B4-BE49-F238E27FC236}">
                <a16:creationId xmlns:a16="http://schemas.microsoft.com/office/drawing/2014/main" id="{41774645-E998-4699-9577-77F36B5DFB73}"/>
              </a:ext>
            </a:extLst>
          </p:cNvPr>
          <p:cNvPicPr/>
          <p:nvPr/>
        </p:nvPicPr>
        <p:blipFill>
          <a:blip r:embed="rId4">
            <a:extLst>
              <a:ext uri="{28A0092B-C50C-407E-A947-70E740481C1C}">
                <a14:useLocalDpi xmlns:a14="http://schemas.microsoft.com/office/drawing/2010/main" val="0"/>
              </a:ext>
            </a:extLst>
          </a:blip>
          <a:stretch>
            <a:fillRect/>
          </a:stretch>
        </p:blipFill>
        <p:spPr>
          <a:xfrm>
            <a:off x="123964" y="1962569"/>
            <a:ext cx="3583940" cy="1884680"/>
          </a:xfrm>
          <a:prstGeom prst="rect">
            <a:avLst/>
          </a:prstGeom>
        </p:spPr>
      </p:pic>
      <p:pic>
        <p:nvPicPr>
          <p:cNvPr id="16" name="Obraz 15">
            <a:extLst>
              <a:ext uri="{FF2B5EF4-FFF2-40B4-BE49-F238E27FC236}">
                <a16:creationId xmlns:a16="http://schemas.microsoft.com/office/drawing/2014/main" id="{166AA79D-03DD-4B38-9236-909516C53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332" y="4121693"/>
            <a:ext cx="3553335" cy="1886400"/>
          </a:xfrm>
          <a:prstGeom prst="rect">
            <a:avLst/>
          </a:prstGeom>
        </p:spPr>
      </p:pic>
      <p:sp>
        <p:nvSpPr>
          <p:cNvPr id="17" name="Prostokąt 8">
            <a:extLst>
              <a:ext uri="{FF2B5EF4-FFF2-40B4-BE49-F238E27FC236}">
                <a16:creationId xmlns:a16="http://schemas.microsoft.com/office/drawing/2014/main" id="{8ED01F91-8DA4-41E3-B88A-F8BB1DD9957C}"/>
              </a:ext>
            </a:extLst>
          </p:cNvPr>
          <p:cNvSpPr/>
          <p:nvPr/>
        </p:nvSpPr>
        <p:spPr>
          <a:xfrm>
            <a:off x="0" y="764704"/>
            <a:ext cx="9144000" cy="769441"/>
          </a:xfrm>
          <a:prstGeom prst="rect">
            <a:avLst/>
          </a:prstGeom>
        </p:spPr>
        <p:txBody>
          <a:bodyPr wrap="square">
            <a:spAutoFit/>
          </a:bodyPr>
          <a:lstStyle/>
          <a:p>
            <a:pPr algn="ctr">
              <a:defRPr/>
            </a:pPr>
            <a:r>
              <a:rPr lang="es-ES" sz="2200" dirty="0">
                <a:solidFill>
                  <a:schemeClr val="accent2">
                    <a:lumMod val="75000"/>
                  </a:schemeClr>
                </a:solidFill>
              </a:rPr>
              <a:t>VARIABLES CINEMÁTICAS QUE DESCRIBEN LA BIOMECÁNICA DE LA MARCHA – ANGULOS ARTICULARES</a:t>
            </a:r>
            <a:endParaRPr lang="en-US" sz="2200" dirty="0">
              <a:solidFill>
                <a:schemeClr val="accent2">
                  <a:lumMod val="75000"/>
                </a:schemeClr>
              </a:solidFill>
            </a:endParaRPr>
          </a:p>
        </p:txBody>
      </p:sp>
    </p:spTree>
    <p:extLst>
      <p:ext uri="{BB962C8B-B14F-4D97-AF65-F5344CB8AC3E}">
        <p14:creationId xmlns:p14="http://schemas.microsoft.com/office/powerpoint/2010/main" val="4120567631"/>
      </p:ext>
    </p:extLst>
  </p:cSld>
  <p:clrMapOvr>
    <a:masterClrMapping/>
  </p:clrMapOvr>
  <p:transition advClick="0" advTm="3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C43C69B6-C701-41BD-9F50-6ED234FA0A01}"/>
              </a:ext>
            </a:extLst>
          </p:cNvPr>
          <p:cNvSpPr/>
          <p:nvPr/>
        </p:nvSpPr>
        <p:spPr>
          <a:xfrm>
            <a:off x="251519" y="1516722"/>
            <a:ext cx="8640960" cy="400110"/>
          </a:xfrm>
          <a:prstGeom prst="rect">
            <a:avLst/>
          </a:prstGeom>
        </p:spPr>
        <p:txBody>
          <a:bodyPr wrap="square">
            <a:spAutoFit/>
          </a:bodyPr>
          <a:lstStyle/>
          <a:p>
            <a:pPr algn="ctr"/>
            <a:r>
              <a:rPr lang="es-ES" sz="2000" dirty="0">
                <a:solidFill>
                  <a:schemeClr val="accent2">
                    <a:lumMod val="75000"/>
                  </a:schemeClr>
                </a:solidFill>
              </a:rPr>
              <a:t>Ángulo de rodilla y tobillo </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A5D057A0-FE83-4A94-86CC-ECE8E3DDA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8" y="2650554"/>
            <a:ext cx="4149323" cy="2342114"/>
          </a:xfrm>
          <a:prstGeom prst="rect">
            <a:avLst/>
          </a:prstGeom>
        </p:spPr>
      </p:pic>
      <p:pic>
        <p:nvPicPr>
          <p:cNvPr id="14" name="Obraz 13">
            <a:extLst>
              <a:ext uri="{FF2B5EF4-FFF2-40B4-BE49-F238E27FC236}">
                <a16:creationId xmlns:a16="http://schemas.microsoft.com/office/drawing/2014/main" id="{EAC72CEB-A0C2-447B-BEF8-B2C7F3313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455" y="2650554"/>
            <a:ext cx="4008307" cy="2343600"/>
          </a:xfrm>
          <a:prstGeom prst="rect">
            <a:avLst/>
          </a:prstGeom>
        </p:spPr>
      </p:pic>
      <p:sp>
        <p:nvSpPr>
          <p:cNvPr id="11" name="Prostokąt 8">
            <a:extLst>
              <a:ext uri="{FF2B5EF4-FFF2-40B4-BE49-F238E27FC236}">
                <a16:creationId xmlns:a16="http://schemas.microsoft.com/office/drawing/2014/main" id="{D7998679-A398-4E4B-8892-AAB3A9118473}"/>
              </a:ext>
            </a:extLst>
          </p:cNvPr>
          <p:cNvSpPr/>
          <p:nvPr/>
        </p:nvSpPr>
        <p:spPr>
          <a:xfrm>
            <a:off x="0" y="764704"/>
            <a:ext cx="9144000" cy="769441"/>
          </a:xfrm>
          <a:prstGeom prst="rect">
            <a:avLst/>
          </a:prstGeom>
        </p:spPr>
        <p:txBody>
          <a:bodyPr wrap="square">
            <a:spAutoFit/>
          </a:bodyPr>
          <a:lstStyle/>
          <a:p>
            <a:pPr algn="ctr">
              <a:defRPr/>
            </a:pPr>
            <a:r>
              <a:rPr lang="es-ES" sz="2200" dirty="0">
                <a:solidFill>
                  <a:schemeClr val="accent2">
                    <a:lumMod val="75000"/>
                  </a:schemeClr>
                </a:solidFill>
              </a:rPr>
              <a:t>VARIABLES CINEMÁTICAS QUE DESCRIBEN LA BIOMECÁNICA DE LA MARCHA – ANGULOS ARTICULARES</a:t>
            </a:r>
            <a:endParaRPr lang="en-US" sz="2200" dirty="0">
              <a:solidFill>
                <a:schemeClr val="accent2">
                  <a:lumMod val="75000"/>
                </a:schemeClr>
              </a:solidFill>
            </a:endParaRPr>
          </a:p>
        </p:txBody>
      </p:sp>
    </p:spTree>
    <p:extLst>
      <p:ext uri="{BB962C8B-B14F-4D97-AF65-F5344CB8AC3E}">
        <p14:creationId xmlns:p14="http://schemas.microsoft.com/office/powerpoint/2010/main" val="1311024222"/>
      </p:ext>
    </p:extLst>
  </p:cSld>
  <p:clrMapOvr>
    <a:masterClrMapping/>
  </p:clrMapOvr>
  <p:transition advClick="0" advTm="3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2535382972"/>
      </p:ext>
    </p:extLst>
  </p:cSld>
  <p:clrMapOvr>
    <a:masterClrMapping/>
  </p:clrMapOvr>
  <p:transition advClick="0" advTm="3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08B0CA4E-91EA-41F8-A77F-7E8D76557CF6}"/>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2246769"/>
          </a:xfrm>
          <a:prstGeom prst="rect">
            <a:avLst/>
          </a:prstGeom>
        </p:spPr>
        <p:txBody>
          <a:bodyPr wrap="square">
            <a:spAutoFit/>
          </a:bodyPr>
          <a:lstStyle/>
          <a:p>
            <a:pPr algn="just"/>
            <a:r>
              <a:rPr lang="es-ES" sz="2000" b="0" dirty="0">
                <a:solidFill>
                  <a:schemeClr val="accent2">
                    <a:lumMod val="75000"/>
                  </a:schemeClr>
                </a:solidFill>
              </a:rPr>
              <a:t>La marcha es una actividad dinámica en la que todo el cuerpo es impulsado y mantenido en equilibrio por los músculos esqueléticos que generan fuerzas que afectan el esqueleto humano. Además de las fuerzas musculares, el cuerpo también está influenciado por fuerzas como la gravedad, la inercia y las reacciones del suelo. La medición de este último es un elemento importante del análisis y descripción de la biomecánica de la marcha. </a:t>
            </a:r>
            <a:endParaRPr lang="pl-PL" sz="2000" b="0" dirty="0">
              <a:solidFill>
                <a:schemeClr val="accent2">
                  <a:lumMod val="75000"/>
                </a:schemeClr>
              </a:solidFill>
            </a:endParaRPr>
          </a:p>
        </p:txBody>
      </p:sp>
    </p:spTree>
    <p:extLst>
      <p:ext uri="{BB962C8B-B14F-4D97-AF65-F5344CB8AC3E}">
        <p14:creationId xmlns:p14="http://schemas.microsoft.com/office/powerpoint/2010/main" val="2364798779"/>
      </p:ext>
    </p:extLst>
  </p:cSld>
  <p:clrMapOvr>
    <a:masterClrMapping/>
  </p:clrMapOvr>
  <p:transition advClick="0"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72CFDC8A-DE0B-47D6-96DE-3CD079BEB167}"/>
              </a:ext>
            </a:extLst>
          </p:cNvPr>
          <p:cNvSpPr/>
          <p:nvPr/>
        </p:nvSpPr>
        <p:spPr>
          <a:xfrm>
            <a:off x="179512" y="2570128"/>
            <a:ext cx="8784976" cy="1631216"/>
          </a:xfrm>
          <a:prstGeom prst="rect">
            <a:avLst/>
          </a:prstGeom>
        </p:spPr>
        <p:txBody>
          <a:bodyPr wrap="square">
            <a:spAutoFit/>
          </a:bodyPr>
          <a:lstStyle/>
          <a:p>
            <a:pPr algn="just"/>
            <a:r>
              <a:rPr lang="es-ES" sz="2000" b="0" dirty="0">
                <a:solidFill>
                  <a:schemeClr val="accent2">
                    <a:lumMod val="75000"/>
                  </a:schemeClr>
                </a:solidFill>
              </a:rPr>
              <a:t>Las reacciones del suelo son fuerzas que afectan a un cuerpo humano (al caminar afectan a los pies) como respuesta a la presión corporal sobre este suelo, según la 3a ley de la dinámica de Newton, que dice que si un cuerpo afecta al otro, el otro afecta al primero. con la misma fuerza en valor y dirección, pero con el sentido contrario.</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D36266C5-1DFB-4894-835D-F8F78EF24774}"/>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292521308"/>
      </p:ext>
    </p:extLst>
  </p:cSld>
  <p:clrMapOvr>
    <a:masterClrMapping/>
  </p:clrMapOvr>
  <p:transition advClick="0" advTm="3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Rectangle 2">
            <a:extLst>
              <a:ext uri="{FF2B5EF4-FFF2-40B4-BE49-F238E27FC236}">
                <a16:creationId xmlns:a16="http://schemas.microsoft.com/office/drawing/2014/main" id="{A59D828D-F2C1-4817-8293-EC247F58DB2D}"/>
              </a:ext>
            </a:extLst>
          </p:cNvPr>
          <p:cNvSpPr>
            <a:spLocks noChangeArrowheads="1"/>
          </p:cNvSpPr>
          <p:nvPr/>
        </p:nvSpPr>
        <p:spPr bwMode="auto">
          <a:xfrm>
            <a:off x="395536" y="1466195"/>
            <a:ext cx="84456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pl-PL" sz="2000" b="0" dirty="0">
                <a:solidFill>
                  <a:schemeClr val="accent2">
                    <a:lumMod val="75000"/>
                  </a:schemeClr>
                </a:solidFill>
              </a:rPr>
              <a:t>En la descripción biomecánica de la marcha, ocurren con mayor frecuencia tres reacciones del suelo, que en realidad son tres componentes de la reacción del suelo distribuidas en tres fuerzas paralelas a los tres ejes del sistema de coordenadas. Estos tres componentes son:</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Reacción vertical paralela al eje vertical del sistema de coordenadas,</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ES"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Reacción anteroposterior paralela al eje horizontal del sistema de coordenadas determinada de acuerdo con la dirección de la marcha de la persona de prueba,</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ES" altLang="pl-PL" sz="2000" b="0" dirty="0">
              <a:solidFill>
                <a:schemeClr val="accent2">
                  <a:lumMod val="75000"/>
                </a:schemeClr>
              </a:solidFill>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Reacción lateral (transversal) paralela al eje horizontal del sistema de coordenadas trazada en una dirección perpendicular a la dirección en la que camina la persona de prueba. </a:t>
            </a:r>
            <a:endParaRPr lang="pl-PL" alt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AD375044-0333-40DB-84B5-1E95333549A1}"/>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4197496406"/>
      </p:ext>
    </p:extLst>
  </p:cSld>
  <p:clrMapOvr>
    <a:masterClrMapping/>
  </p:clrMapOvr>
  <p:transition advClick="0" advTm="3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 name="Obraz 11">
            <a:extLst>
              <a:ext uri="{FF2B5EF4-FFF2-40B4-BE49-F238E27FC236}">
                <a16:creationId xmlns:a16="http://schemas.microsoft.com/office/drawing/2014/main" id="{F4235AC7-5088-4FCF-9DB2-1011B7D85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664" y="1621001"/>
            <a:ext cx="4869608" cy="4544303"/>
          </a:xfrm>
          <a:prstGeom prst="rect">
            <a:avLst/>
          </a:prstGeom>
        </p:spPr>
      </p:pic>
      <p:sp>
        <p:nvSpPr>
          <p:cNvPr id="9" name="Prostokąt 8">
            <a:extLst>
              <a:ext uri="{FF2B5EF4-FFF2-40B4-BE49-F238E27FC236}">
                <a16:creationId xmlns:a16="http://schemas.microsoft.com/office/drawing/2014/main" id="{D66066E0-03B7-4908-94FD-3F64F0FB57C1}"/>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661146966"/>
      </p:ext>
    </p:extLst>
  </p:cSld>
  <p:clrMapOvr>
    <a:masterClrMapping/>
  </p:clrMapOvr>
  <p:transition advClick="0" advTm="3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 name="Obraz 11">
            <a:extLst>
              <a:ext uri="{FF2B5EF4-FFF2-40B4-BE49-F238E27FC236}">
                <a16:creationId xmlns:a16="http://schemas.microsoft.com/office/drawing/2014/main" id="{CC392AD6-8758-4A00-896A-8044F5D94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556792"/>
            <a:ext cx="8977004" cy="4536499"/>
          </a:xfrm>
          <a:prstGeom prst="rect">
            <a:avLst/>
          </a:prstGeom>
        </p:spPr>
      </p:pic>
      <p:sp>
        <p:nvSpPr>
          <p:cNvPr id="9" name="Prostokąt 8">
            <a:extLst>
              <a:ext uri="{FF2B5EF4-FFF2-40B4-BE49-F238E27FC236}">
                <a16:creationId xmlns:a16="http://schemas.microsoft.com/office/drawing/2014/main" id="{DCC3A068-A13E-442C-B46E-7EFB0BD8B9F8}"/>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1769206771"/>
      </p:ext>
    </p:extLst>
  </p:cSld>
  <p:clrMapOvr>
    <a:masterClrMapping/>
  </p:clrMapOvr>
  <p:transition advClick="0" advTm="3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2" name="Obraz 11">
            <a:extLst>
              <a:ext uri="{FF2B5EF4-FFF2-40B4-BE49-F238E27FC236}">
                <a16:creationId xmlns:a16="http://schemas.microsoft.com/office/drawing/2014/main" id="{181C22EE-19ED-4D25-9A92-1246AE9EF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534145"/>
            <a:ext cx="5645302" cy="4559151"/>
          </a:xfrm>
          <a:prstGeom prst="rect">
            <a:avLst/>
          </a:prstGeom>
        </p:spPr>
      </p:pic>
      <p:sp>
        <p:nvSpPr>
          <p:cNvPr id="9" name="Prostokąt 8">
            <a:extLst>
              <a:ext uri="{FF2B5EF4-FFF2-40B4-BE49-F238E27FC236}">
                <a16:creationId xmlns:a16="http://schemas.microsoft.com/office/drawing/2014/main" id="{53273011-2C0A-4026-B496-C4995880D32A}"/>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2084513657"/>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ole tekstowe 8">
            <a:extLst>
              <a:ext uri="{FF2B5EF4-FFF2-40B4-BE49-F238E27FC236}">
                <a16:creationId xmlns:a16="http://schemas.microsoft.com/office/drawing/2014/main" id="{5CC4B2A8-E704-460D-B035-89E175B5C7E1}"/>
              </a:ext>
            </a:extLst>
          </p:cNvPr>
          <p:cNvSpPr txBox="1">
            <a:spLocks noChangeArrowheads="1"/>
          </p:cNvSpPr>
          <p:nvPr/>
        </p:nvSpPr>
        <p:spPr bwMode="auto">
          <a:xfrm>
            <a:off x="212723" y="4899348"/>
            <a:ext cx="448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2400" b="1" dirty="0" err="1">
                <a:solidFill>
                  <a:srgbClr val="990000"/>
                </a:solidFill>
              </a:rPr>
              <a:t>Eadweard</a:t>
            </a:r>
            <a:r>
              <a:rPr lang="pl-PL" altLang="pl-PL" sz="2400" b="1" dirty="0">
                <a:solidFill>
                  <a:srgbClr val="990000"/>
                </a:solidFill>
              </a:rPr>
              <a:t> </a:t>
            </a:r>
            <a:r>
              <a:rPr lang="pl-PL" altLang="pl-PL" sz="2400" b="1" dirty="0" err="1">
                <a:solidFill>
                  <a:srgbClr val="990000"/>
                </a:solidFill>
              </a:rPr>
              <a:t>Muybridge</a:t>
            </a:r>
            <a:r>
              <a:rPr lang="pl-PL" altLang="pl-PL" sz="2400" b="1" dirty="0">
                <a:solidFill>
                  <a:srgbClr val="990000"/>
                </a:solidFill>
              </a:rPr>
              <a:t> (1830-1904)</a:t>
            </a:r>
            <a:endParaRPr lang="pl-PL" altLang="pl-PL" sz="2400" dirty="0">
              <a:solidFill>
                <a:srgbClr val="990000"/>
              </a:solidFill>
            </a:endParaRPr>
          </a:p>
        </p:txBody>
      </p:sp>
      <p:pic>
        <p:nvPicPr>
          <p:cNvPr id="10" name="Picture 8">
            <a:extLst>
              <a:ext uri="{FF2B5EF4-FFF2-40B4-BE49-F238E27FC236}">
                <a16:creationId xmlns:a16="http://schemas.microsoft.com/office/drawing/2014/main" id="{5BF3B6A2-0A3F-46D9-A515-88BAE4FA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5" y="1540694"/>
            <a:ext cx="201771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7F0F7C3E-30A8-4503-85DD-32126D040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1268414"/>
            <a:ext cx="2304281" cy="193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ostokąt 22">
            <a:extLst>
              <a:ext uri="{FF2B5EF4-FFF2-40B4-BE49-F238E27FC236}">
                <a16:creationId xmlns:a16="http://schemas.microsoft.com/office/drawing/2014/main" id="{019C414F-1E42-47AB-9926-22B749467458}"/>
              </a:ext>
            </a:extLst>
          </p:cNvPr>
          <p:cNvSpPr>
            <a:spLocks noChangeArrowheads="1"/>
          </p:cNvSpPr>
          <p:nvPr/>
        </p:nvSpPr>
        <p:spPr bwMode="auto">
          <a:xfrm>
            <a:off x="2771775" y="3383991"/>
            <a:ext cx="597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1800" dirty="0">
                <a:solidFill>
                  <a:srgbClr val="990000"/>
                </a:solidFill>
              </a:rPr>
              <a:t>Equipo utilizado por Mybridge para realizar investigaciones </a:t>
            </a:r>
            <a:endParaRPr lang="pl-PL" altLang="pl-PL" sz="1800" dirty="0">
              <a:solidFill>
                <a:srgbClr val="990000"/>
              </a:solidFill>
            </a:endParaRPr>
          </a:p>
        </p:txBody>
      </p:sp>
      <p:pic>
        <p:nvPicPr>
          <p:cNvPr id="16" name="Obraz 15"/>
          <p:cNvPicPr/>
          <p:nvPr/>
        </p:nvPicPr>
        <p:blipFill>
          <a:blip r:embed="rId5" cstate="print">
            <a:extLst>
              <a:ext uri="{28A0092B-C50C-407E-A947-70E740481C1C}">
                <a14:useLocalDpi xmlns:a14="http://schemas.microsoft.com/office/drawing/2010/main" val="0"/>
              </a:ext>
            </a:extLst>
          </a:blip>
          <a:stretch>
            <a:fillRect/>
          </a:stretch>
        </p:blipFill>
        <p:spPr>
          <a:xfrm>
            <a:off x="6012160" y="1266083"/>
            <a:ext cx="1922916" cy="1934203"/>
          </a:xfrm>
          <a:prstGeom prst="rect">
            <a:avLst/>
          </a:prstGeom>
        </p:spPr>
      </p:pic>
      <p:pic>
        <p:nvPicPr>
          <p:cNvPr id="17" name="Obraz 16"/>
          <p:cNvPicPr/>
          <p:nvPr/>
        </p:nvPicPr>
        <p:blipFill>
          <a:blip r:embed="rId6">
            <a:extLst>
              <a:ext uri="{28A0092B-C50C-407E-A947-70E740481C1C}">
                <a14:useLocalDpi xmlns:a14="http://schemas.microsoft.com/office/drawing/2010/main" val="0"/>
              </a:ext>
            </a:extLst>
          </a:blip>
          <a:stretch>
            <a:fillRect/>
          </a:stretch>
        </p:blipFill>
        <p:spPr>
          <a:xfrm>
            <a:off x="5291957" y="3736577"/>
            <a:ext cx="3311525" cy="2289175"/>
          </a:xfrm>
          <a:prstGeom prst="rect">
            <a:avLst/>
          </a:prstGeom>
        </p:spPr>
      </p:pic>
      <p:sp>
        <p:nvSpPr>
          <p:cNvPr id="14" name="Prostokąt 13">
            <a:extLst>
              <a:ext uri="{FF2B5EF4-FFF2-40B4-BE49-F238E27FC236}">
                <a16:creationId xmlns:a16="http://schemas.microsoft.com/office/drawing/2014/main" id="{3F7540F0-3ADC-4A08-A1CC-A791A039189C}"/>
              </a:ext>
            </a:extLst>
          </p:cNvPr>
          <p:cNvSpPr/>
          <p:nvPr/>
        </p:nvSpPr>
        <p:spPr>
          <a:xfrm>
            <a:off x="107505" y="715343"/>
            <a:ext cx="8928992" cy="430887"/>
          </a:xfrm>
          <a:prstGeom prst="rect">
            <a:avLst/>
          </a:prstGeom>
        </p:spPr>
        <p:txBody>
          <a:bodyPr wrap="square">
            <a:spAutoFit/>
          </a:bodyPr>
          <a:lstStyle/>
          <a:p>
            <a:pPr algn="ctr">
              <a:defRPr/>
            </a:pPr>
            <a:r>
              <a:rPr lang="es-ES" sz="2200" dirty="0">
                <a:solidFill>
                  <a:schemeClr val="accent2">
                    <a:lumMod val="75000"/>
                  </a:schemeClr>
                </a:solidFill>
              </a:rPr>
              <a:t>HISTORIA DEL ANÁLISIS BIOMECÁNICO DE LA MARCHA </a:t>
            </a:r>
            <a:endParaRPr lang="en-US" sz="2200" dirty="0">
              <a:solidFill>
                <a:schemeClr val="accent2">
                  <a:lumMod val="75000"/>
                </a:schemeClr>
              </a:solidFill>
            </a:endParaRPr>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3" name="Obraz 12">
            <a:extLst>
              <a:ext uri="{FF2B5EF4-FFF2-40B4-BE49-F238E27FC236}">
                <a16:creationId xmlns:a16="http://schemas.microsoft.com/office/drawing/2014/main" id="{A6421736-E444-4432-9C01-745EB9EB7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88839"/>
            <a:ext cx="4098563" cy="2520000"/>
          </a:xfrm>
          <a:prstGeom prst="rect">
            <a:avLst/>
          </a:prstGeom>
        </p:spPr>
      </p:pic>
      <p:pic>
        <p:nvPicPr>
          <p:cNvPr id="14" name="Obraz 13">
            <a:extLst>
              <a:ext uri="{FF2B5EF4-FFF2-40B4-BE49-F238E27FC236}">
                <a16:creationId xmlns:a16="http://schemas.microsoft.com/office/drawing/2014/main" id="{C33A779F-A58A-4CBF-BEF5-275F97369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072" y="3573296"/>
            <a:ext cx="3984543" cy="2520000"/>
          </a:xfrm>
          <a:prstGeom prst="rect">
            <a:avLst/>
          </a:prstGeom>
        </p:spPr>
      </p:pic>
      <p:sp>
        <p:nvSpPr>
          <p:cNvPr id="10" name="Prostokąt 8">
            <a:extLst>
              <a:ext uri="{FF2B5EF4-FFF2-40B4-BE49-F238E27FC236}">
                <a16:creationId xmlns:a16="http://schemas.microsoft.com/office/drawing/2014/main" id="{B7293DE9-0174-4B43-B6B2-2DC299C551B1}"/>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3632388442"/>
      </p:ext>
    </p:extLst>
  </p:cSld>
  <p:clrMapOvr>
    <a:masterClrMapping/>
  </p:clrMapOvr>
  <p:transition advClick="0" advTm="3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613392"/>
            <a:ext cx="8712968" cy="1938992"/>
          </a:xfrm>
          <a:prstGeom prst="rect">
            <a:avLst/>
          </a:prstGeom>
        </p:spPr>
        <p:txBody>
          <a:bodyPr wrap="square">
            <a:spAutoFit/>
          </a:bodyPr>
          <a:lstStyle/>
          <a:p>
            <a:pPr algn="just"/>
            <a:r>
              <a:rPr lang="es-ES" sz="2000" b="0" dirty="0">
                <a:solidFill>
                  <a:schemeClr val="accent2">
                    <a:lumMod val="75000"/>
                  </a:schemeClr>
                </a:solidFill>
              </a:rPr>
              <a:t>Al realizar un análisis cuantitativo de la biomecánica de la marcha sobre la base de la reacción del suelo, se determinan ciertos valores que describen la corrección o la marcha o pueden indicar desviaciones de la norma. Cada uno de los parámetros presentados, excepto los referidos a la fase de doble apoyo, se determinan por separado para las extremidades derecha e izquierda. </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EA0D0A3F-504C-44A4-A385-4A3E36151307}"/>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98334366"/>
      </p:ext>
    </p:extLst>
  </p:cSld>
  <p:clrMapOvr>
    <a:masterClrMapping/>
  </p:clrMapOvr>
  <p:transition advClick="0" advTm="3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86707CBD-FAC1-450C-9268-9BEA22ACF06F}"/>
              </a:ext>
            </a:extLst>
          </p:cNvPr>
          <p:cNvSpPr/>
          <p:nvPr/>
        </p:nvSpPr>
        <p:spPr>
          <a:xfrm>
            <a:off x="488363" y="1967349"/>
            <a:ext cx="3456384" cy="3477875"/>
          </a:xfrm>
          <a:prstGeom prst="rect">
            <a:avLst/>
          </a:prstGeom>
        </p:spPr>
        <p:txBody>
          <a:bodyPr wrap="square">
            <a:spAutoFit/>
          </a:bodyPr>
          <a:lstStyle/>
          <a:p>
            <a:pPr algn="just">
              <a:spcBef>
                <a:spcPts val="0"/>
              </a:spcBef>
              <a:spcAft>
                <a:spcPts val="0"/>
              </a:spcAft>
            </a:pPr>
            <a:r>
              <a:rPr lang="pl-PL" sz="2000" b="0" dirty="0">
                <a:solidFill>
                  <a:schemeClr val="accent2">
                    <a:lumMod val="75000"/>
                  </a:schemeClr>
                </a:solidFill>
              </a:rPr>
              <a:t>t</a:t>
            </a:r>
            <a:r>
              <a:rPr lang="pl-PL" sz="2000" b="0" baseline="-25000" dirty="0">
                <a:solidFill>
                  <a:schemeClr val="accent2">
                    <a:lumMod val="75000"/>
                  </a:schemeClr>
                </a:solidFill>
              </a:rPr>
              <a:t>l</a:t>
            </a:r>
            <a:r>
              <a:rPr lang="pl-PL" sz="2000" b="0" dirty="0">
                <a:solidFill>
                  <a:schemeClr val="accent2">
                    <a:lumMod val="75000"/>
                  </a:schemeClr>
                </a:solidFill>
              </a:rPr>
              <a:t>, t</a:t>
            </a:r>
            <a:r>
              <a:rPr lang="pl-PL" sz="2000" b="0" baseline="-25000" dirty="0">
                <a:solidFill>
                  <a:schemeClr val="accent2">
                    <a:lumMod val="75000"/>
                  </a:schemeClr>
                </a:solidFill>
              </a:rPr>
              <a:t>p</a:t>
            </a:r>
            <a:r>
              <a:rPr lang="pl-PL" sz="2000" b="0" dirty="0">
                <a:solidFill>
                  <a:schemeClr val="accent2">
                    <a:lumMod val="75000"/>
                  </a:schemeClr>
                </a:solidFill>
              </a:rPr>
              <a:t> – </a:t>
            </a:r>
            <a:r>
              <a:rPr lang="es-ES" sz="2000" b="0" dirty="0">
                <a:solidFill>
                  <a:schemeClr val="accent2">
                    <a:lumMod val="75000"/>
                  </a:schemeClr>
                </a:solidFill>
              </a:rPr>
              <a:t>tiempo de contacto del pie izquierdo y derecho con el suelo </a:t>
            </a:r>
          </a:p>
          <a:p>
            <a:pPr algn="just">
              <a:spcBef>
                <a:spcPts val="0"/>
              </a:spcBef>
              <a:spcAft>
                <a:spcPts val="0"/>
              </a:spcAft>
            </a:pPr>
            <a:r>
              <a:rPr lang="pl-PL" sz="2000" b="0" dirty="0">
                <a:solidFill>
                  <a:schemeClr val="accent2">
                    <a:lumMod val="75000"/>
                  </a:schemeClr>
                </a:solidFill>
              </a:rPr>
              <a:t>t</a:t>
            </a:r>
            <a:r>
              <a:rPr lang="pl-PL" sz="2000" b="0" baseline="-25000" dirty="0">
                <a:solidFill>
                  <a:schemeClr val="accent2">
                    <a:lumMod val="75000"/>
                  </a:schemeClr>
                </a:solidFill>
              </a:rPr>
              <a:t>d</a:t>
            </a:r>
            <a:r>
              <a:rPr lang="pl-PL" sz="2000" b="0" dirty="0">
                <a:solidFill>
                  <a:schemeClr val="accent2">
                    <a:lumMod val="75000"/>
                  </a:schemeClr>
                </a:solidFill>
              </a:rPr>
              <a:t> – </a:t>
            </a:r>
            <a:r>
              <a:rPr lang="en-GB" sz="2000" b="0" dirty="0" err="1">
                <a:solidFill>
                  <a:schemeClr val="accent2">
                    <a:lumMod val="75000"/>
                  </a:schemeClr>
                </a:solidFill>
              </a:rPr>
              <a:t>duración</a:t>
            </a:r>
            <a:r>
              <a:rPr lang="en-GB" sz="2000" b="0" dirty="0">
                <a:solidFill>
                  <a:schemeClr val="accent2">
                    <a:lumMod val="75000"/>
                  </a:schemeClr>
                </a:solidFill>
              </a:rPr>
              <a:t> del doble </a:t>
            </a:r>
            <a:r>
              <a:rPr lang="en-GB" sz="2000" b="0" dirty="0" err="1">
                <a:solidFill>
                  <a:schemeClr val="accent2">
                    <a:lumMod val="75000"/>
                  </a:schemeClr>
                </a:solidFill>
              </a:rPr>
              <a:t>apoyo</a:t>
            </a:r>
            <a:r>
              <a:rPr lang="pl-PL" sz="2000" b="0" dirty="0">
                <a:solidFill>
                  <a:schemeClr val="accent2">
                    <a:lumMod val="75000"/>
                  </a:schemeClr>
                </a:solidFill>
              </a:rPr>
              <a:t>,</a:t>
            </a:r>
          </a:p>
          <a:p>
            <a:pPr algn="just">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max</a:t>
            </a:r>
            <a:r>
              <a:rPr lang="pl-PL" sz="2000" b="0" baseline="30000" dirty="0">
                <a:solidFill>
                  <a:schemeClr val="accent2">
                    <a:lumMod val="75000"/>
                  </a:schemeClr>
                </a:solidFill>
              </a:rPr>
              <a:t>p</a:t>
            </a:r>
            <a:r>
              <a:rPr lang="pl-PL" sz="2000" b="0" dirty="0">
                <a:solidFill>
                  <a:schemeClr val="accent2">
                    <a:lumMod val="75000"/>
                  </a:schemeClr>
                </a:solidFill>
              </a:rPr>
              <a:t> – </a:t>
            </a:r>
            <a:r>
              <a:rPr lang="es-ES" sz="2000" b="0" dirty="0">
                <a:solidFill>
                  <a:schemeClr val="accent2">
                    <a:lumMod val="75000"/>
                  </a:schemeClr>
                </a:solidFill>
              </a:rPr>
              <a:t>máximo de la fase de sobrecarga </a:t>
            </a:r>
            <a:r>
              <a:rPr lang="pl-PL" sz="2000" b="0" dirty="0">
                <a:solidFill>
                  <a:schemeClr val="accent2">
                    <a:lumMod val="75000"/>
                  </a:schemeClr>
                </a:solidFill>
              </a:rPr>
              <a:t>,</a:t>
            </a:r>
          </a:p>
          <a:p>
            <a:pPr algn="just">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min</a:t>
            </a:r>
            <a:r>
              <a:rPr lang="pl-PL" sz="2000" b="0" baseline="30000" dirty="0">
                <a:solidFill>
                  <a:schemeClr val="accent2">
                    <a:lumMod val="75000"/>
                  </a:schemeClr>
                </a:solidFill>
              </a:rPr>
              <a:t>o</a:t>
            </a:r>
            <a:r>
              <a:rPr lang="pl-PL" sz="2000" b="0" dirty="0">
                <a:solidFill>
                  <a:schemeClr val="accent2">
                    <a:lumMod val="75000"/>
                  </a:schemeClr>
                </a:solidFill>
              </a:rPr>
              <a:t> – </a:t>
            </a:r>
            <a:r>
              <a:rPr lang="es-ES" sz="2000" b="0" dirty="0">
                <a:solidFill>
                  <a:schemeClr val="accent2">
                    <a:lumMod val="75000"/>
                  </a:schemeClr>
                </a:solidFill>
              </a:rPr>
              <a:t>mínimo de la fase de descarga</a:t>
            </a:r>
            <a:r>
              <a:rPr lang="pl-PL" sz="2000" b="0" dirty="0">
                <a:solidFill>
                  <a:schemeClr val="accent2">
                    <a:lumMod val="75000"/>
                  </a:schemeClr>
                </a:solidFill>
              </a:rPr>
              <a:t>,</a:t>
            </a:r>
          </a:p>
          <a:p>
            <a:pPr>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max</a:t>
            </a:r>
            <a:r>
              <a:rPr lang="pl-PL" sz="2000" b="0" baseline="30000" dirty="0">
                <a:solidFill>
                  <a:schemeClr val="accent2">
                    <a:lumMod val="75000"/>
                  </a:schemeClr>
                </a:solidFill>
              </a:rPr>
              <a:t>pr</a:t>
            </a:r>
            <a:r>
              <a:rPr lang="pl-PL" sz="2000" b="0" baseline="-25000" dirty="0">
                <a:solidFill>
                  <a:schemeClr val="accent2">
                    <a:lumMod val="75000"/>
                  </a:schemeClr>
                </a:solidFill>
              </a:rPr>
              <a:t> </a:t>
            </a:r>
            <a:r>
              <a:rPr lang="pl-PL" sz="2000" b="0" dirty="0">
                <a:solidFill>
                  <a:schemeClr val="accent2">
                    <a:lumMod val="75000"/>
                  </a:schemeClr>
                </a:solidFill>
              </a:rPr>
              <a:t>– </a:t>
            </a:r>
            <a:r>
              <a:rPr lang="es-ES" sz="2000" b="0" dirty="0">
                <a:solidFill>
                  <a:schemeClr val="accent2">
                    <a:lumMod val="75000"/>
                  </a:schemeClr>
                </a:solidFill>
              </a:rPr>
              <a:t>máximo de la fase propulsora</a:t>
            </a:r>
            <a:endParaRPr lang="pl-PL" sz="2000" b="0" dirty="0">
              <a:solidFill>
                <a:schemeClr val="accent2">
                  <a:lumMod val="75000"/>
                </a:schemeClr>
              </a:solidFill>
            </a:endParaRPr>
          </a:p>
        </p:txBody>
      </p:sp>
      <p:pic>
        <p:nvPicPr>
          <p:cNvPr id="12" name="Obraz 11">
            <a:extLst>
              <a:ext uri="{FF2B5EF4-FFF2-40B4-BE49-F238E27FC236}">
                <a16:creationId xmlns:a16="http://schemas.microsoft.com/office/drawing/2014/main" id="{7669A5BC-4E04-4790-9704-F22E1F46B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994" y="2298848"/>
            <a:ext cx="4991502" cy="3290391"/>
          </a:xfrm>
          <a:prstGeom prst="rect">
            <a:avLst/>
          </a:prstGeom>
        </p:spPr>
      </p:pic>
      <p:sp>
        <p:nvSpPr>
          <p:cNvPr id="11" name="Prostokąt 8">
            <a:extLst>
              <a:ext uri="{FF2B5EF4-FFF2-40B4-BE49-F238E27FC236}">
                <a16:creationId xmlns:a16="http://schemas.microsoft.com/office/drawing/2014/main" id="{B90C1747-7A93-4BD4-B834-DF3D227E5BB6}"/>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1097115390"/>
      </p:ext>
    </p:extLst>
  </p:cSld>
  <p:clrMapOvr>
    <a:masterClrMapping/>
  </p:clrMapOvr>
  <p:transition advClick="0" advTm="3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4EB3F652-19BA-49A6-8726-DC785DEBFDC9}"/>
              </a:ext>
            </a:extLst>
          </p:cNvPr>
          <p:cNvSpPr/>
          <p:nvPr/>
        </p:nvSpPr>
        <p:spPr>
          <a:xfrm>
            <a:off x="179512" y="2408207"/>
            <a:ext cx="3684088" cy="2246769"/>
          </a:xfrm>
          <a:prstGeom prst="rect">
            <a:avLst/>
          </a:prstGeom>
        </p:spPr>
        <p:txBody>
          <a:bodyPr wrap="square">
            <a:spAutoFit/>
          </a:bodyPr>
          <a:lstStyle/>
          <a:p>
            <a:pPr algn="just">
              <a:spcBef>
                <a:spcPts val="0"/>
              </a:spcBef>
              <a:spcAft>
                <a:spcPts val="0"/>
              </a:spcAft>
            </a:pPr>
            <a:r>
              <a:rPr lang="pl-PL" sz="2000" b="0" dirty="0">
                <a:solidFill>
                  <a:schemeClr val="accent2">
                    <a:lumMod val="75000"/>
                  </a:schemeClr>
                </a:solidFill>
              </a:rPr>
              <a:t>t</a:t>
            </a:r>
            <a:r>
              <a:rPr lang="pl-PL" sz="2000" b="0" baseline="-25000" dirty="0">
                <a:solidFill>
                  <a:schemeClr val="accent2">
                    <a:lumMod val="75000"/>
                  </a:schemeClr>
                </a:solidFill>
              </a:rPr>
              <a:t>h</a:t>
            </a:r>
            <a:r>
              <a:rPr lang="pl-PL" sz="2000" b="0" dirty="0">
                <a:solidFill>
                  <a:schemeClr val="accent2">
                    <a:lumMod val="75000"/>
                  </a:schemeClr>
                </a:solidFill>
              </a:rPr>
              <a:t> – </a:t>
            </a:r>
            <a:r>
              <a:rPr lang="es-ES" sz="2000" b="0" dirty="0">
                <a:solidFill>
                  <a:schemeClr val="accent2">
                    <a:lumMod val="75000"/>
                  </a:schemeClr>
                </a:solidFill>
              </a:rPr>
              <a:t>Tiempo de frenado</a:t>
            </a:r>
            <a:endParaRPr lang="pl-PL" sz="2000" b="0" dirty="0">
              <a:solidFill>
                <a:schemeClr val="accent2">
                  <a:lumMod val="75000"/>
                </a:schemeClr>
              </a:solidFill>
            </a:endParaRPr>
          </a:p>
          <a:p>
            <a:pPr algn="just">
              <a:spcBef>
                <a:spcPts val="0"/>
              </a:spcBef>
              <a:spcAft>
                <a:spcPts val="0"/>
              </a:spcAft>
            </a:pPr>
            <a:endParaRPr lang="pl-PL" sz="2000" b="0" dirty="0">
              <a:solidFill>
                <a:schemeClr val="accent2">
                  <a:lumMod val="75000"/>
                </a:schemeClr>
              </a:solidFill>
            </a:endParaRPr>
          </a:p>
          <a:p>
            <a:pPr algn="just">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min</a:t>
            </a:r>
            <a:r>
              <a:rPr lang="pl-PL" sz="2000" b="0" baseline="30000" dirty="0">
                <a:solidFill>
                  <a:schemeClr val="accent2">
                    <a:lumMod val="75000"/>
                  </a:schemeClr>
                </a:solidFill>
              </a:rPr>
              <a:t>h</a:t>
            </a:r>
            <a:r>
              <a:rPr lang="pl-PL" sz="2000" b="0" dirty="0">
                <a:solidFill>
                  <a:schemeClr val="accent2">
                    <a:lumMod val="75000"/>
                  </a:schemeClr>
                </a:solidFill>
              </a:rPr>
              <a:t> – </a:t>
            </a:r>
            <a:r>
              <a:rPr lang="es-ES" sz="2000" b="0" dirty="0">
                <a:solidFill>
                  <a:schemeClr val="accent2">
                    <a:lumMod val="75000"/>
                  </a:schemeClr>
                </a:solidFill>
              </a:rPr>
              <a:t>Mínimo de la fase de frenado</a:t>
            </a:r>
            <a:endParaRPr lang="pl-PL" sz="2000" b="0" dirty="0">
              <a:solidFill>
                <a:schemeClr val="accent2">
                  <a:lumMod val="75000"/>
                </a:schemeClr>
              </a:solidFill>
            </a:endParaRPr>
          </a:p>
          <a:p>
            <a:pPr>
              <a:spcBef>
                <a:spcPts val="0"/>
              </a:spcBef>
              <a:spcAft>
                <a:spcPts val="0"/>
              </a:spcAft>
            </a:pPr>
            <a:endParaRPr lang="pl-PL" sz="2000" b="0" dirty="0">
              <a:solidFill>
                <a:schemeClr val="accent2">
                  <a:lumMod val="75000"/>
                </a:schemeClr>
              </a:solidFill>
            </a:endParaRPr>
          </a:p>
          <a:p>
            <a:pPr>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max</a:t>
            </a:r>
            <a:r>
              <a:rPr lang="pl-PL" sz="2000" b="0" baseline="30000" dirty="0">
                <a:solidFill>
                  <a:schemeClr val="accent2">
                    <a:lumMod val="75000"/>
                  </a:schemeClr>
                </a:solidFill>
              </a:rPr>
              <a:t>ps</a:t>
            </a:r>
            <a:r>
              <a:rPr lang="pl-PL" sz="2000" b="0" dirty="0">
                <a:solidFill>
                  <a:schemeClr val="accent2">
                    <a:lumMod val="75000"/>
                  </a:schemeClr>
                </a:solidFill>
              </a:rPr>
              <a:t> – </a:t>
            </a:r>
            <a:r>
              <a:rPr lang="en-GB" sz="2000" b="0" dirty="0" err="1">
                <a:solidFill>
                  <a:schemeClr val="accent2">
                    <a:lumMod val="75000"/>
                  </a:schemeClr>
                </a:solidFill>
              </a:rPr>
              <a:t>Máximo</a:t>
            </a:r>
            <a:r>
              <a:rPr lang="en-GB" sz="2000" b="0" dirty="0">
                <a:solidFill>
                  <a:schemeClr val="accent2">
                    <a:lumMod val="75000"/>
                  </a:schemeClr>
                </a:solidFill>
              </a:rPr>
              <a:t> de la </a:t>
            </a:r>
            <a:r>
              <a:rPr lang="en-GB" sz="2000" b="0" dirty="0" err="1">
                <a:solidFill>
                  <a:schemeClr val="accent2">
                    <a:lumMod val="75000"/>
                  </a:schemeClr>
                </a:solidFill>
              </a:rPr>
              <a:t>fase</a:t>
            </a:r>
            <a:r>
              <a:rPr lang="en-GB" sz="2000" b="0" dirty="0">
                <a:solidFill>
                  <a:schemeClr val="accent2">
                    <a:lumMod val="75000"/>
                  </a:schemeClr>
                </a:solidFill>
              </a:rPr>
              <a:t> de </a:t>
            </a:r>
            <a:r>
              <a:rPr lang="en-GB" sz="2000" b="0" dirty="0" err="1">
                <a:solidFill>
                  <a:schemeClr val="accent2">
                    <a:lumMod val="75000"/>
                  </a:schemeClr>
                </a:solidFill>
              </a:rPr>
              <a:t>aceleración</a:t>
            </a:r>
            <a:endParaRPr lang="pl-PL" sz="2000" b="0" dirty="0">
              <a:solidFill>
                <a:schemeClr val="accent2">
                  <a:lumMod val="75000"/>
                </a:schemeClr>
              </a:solidFill>
            </a:endParaRPr>
          </a:p>
        </p:txBody>
      </p:sp>
      <p:pic>
        <p:nvPicPr>
          <p:cNvPr id="12" name="Obraz 11">
            <a:extLst>
              <a:ext uri="{FF2B5EF4-FFF2-40B4-BE49-F238E27FC236}">
                <a16:creationId xmlns:a16="http://schemas.microsoft.com/office/drawing/2014/main" id="{A14EB1AC-8727-4387-A55D-357C98DE8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136" y="2025483"/>
            <a:ext cx="4798237" cy="2807032"/>
          </a:xfrm>
          <a:prstGeom prst="rect">
            <a:avLst/>
          </a:prstGeom>
        </p:spPr>
      </p:pic>
      <p:sp>
        <p:nvSpPr>
          <p:cNvPr id="11" name="Prostokąt 8">
            <a:extLst>
              <a:ext uri="{FF2B5EF4-FFF2-40B4-BE49-F238E27FC236}">
                <a16:creationId xmlns:a16="http://schemas.microsoft.com/office/drawing/2014/main" id="{96AAC5E7-D45C-43EC-BF07-36DAC604BE21}"/>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1508975989"/>
      </p:ext>
    </p:extLst>
  </p:cSld>
  <p:clrMapOvr>
    <a:masterClrMapping/>
  </p:clrMapOvr>
  <p:transition advClick="0" advTm="3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80F1330C-8659-4204-BB95-949E7D267436}"/>
              </a:ext>
            </a:extLst>
          </p:cNvPr>
          <p:cNvSpPr/>
          <p:nvPr/>
        </p:nvSpPr>
        <p:spPr>
          <a:xfrm>
            <a:off x="179512" y="2504023"/>
            <a:ext cx="3955762" cy="2554545"/>
          </a:xfrm>
          <a:prstGeom prst="rect">
            <a:avLst/>
          </a:prstGeom>
        </p:spPr>
        <p:txBody>
          <a:bodyPr wrap="square">
            <a:spAutoFit/>
          </a:bodyPr>
          <a:lstStyle/>
          <a:p>
            <a:pPr algn="just">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max</a:t>
            </a:r>
            <a:r>
              <a:rPr lang="pl-PL" sz="2000" b="0" baseline="30000" dirty="0">
                <a:solidFill>
                  <a:schemeClr val="accent2">
                    <a:lumMod val="75000"/>
                  </a:schemeClr>
                </a:solidFill>
              </a:rPr>
              <a:t>p</a:t>
            </a:r>
            <a:r>
              <a:rPr lang="pl-PL" sz="2000" b="0" dirty="0">
                <a:solidFill>
                  <a:schemeClr val="accent2">
                    <a:lumMod val="75000"/>
                  </a:schemeClr>
                </a:solidFill>
              </a:rPr>
              <a:t> – </a:t>
            </a:r>
            <a:r>
              <a:rPr lang="es-ES" sz="2000" b="0" dirty="0">
                <a:solidFill>
                  <a:schemeClr val="accent2">
                    <a:lumMod val="75000"/>
                  </a:schemeClr>
                </a:solidFill>
              </a:rPr>
              <a:t>máximo de la fase de sobrecarga</a:t>
            </a:r>
            <a:r>
              <a:rPr lang="pl-PL" sz="2000" b="0" dirty="0">
                <a:solidFill>
                  <a:schemeClr val="accent2">
                    <a:lumMod val="75000"/>
                  </a:schemeClr>
                </a:solidFill>
              </a:rPr>
              <a:t>,</a:t>
            </a:r>
          </a:p>
          <a:p>
            <a:pPr algn="just">
              <a:spcBef>
                <a:spcPts val="0"/>
              </a:spcBef>
              <a:spcAft>
                <a:spcPts val="0"/>
              </a:spcAft>
            </a:pPr>
            <a:endParaRPr lang="pl-PL" sz="2000" b="0" dirty="0">
              <a:solidFill>
                <a:schemeClr val="accent2">
                  <a:lumMod val="75000"/>
                </a:schemeClr>
              </a:solidFill>
            </a:endParaRPr>
          </a:p>
          <a:p>
            <a:pPr algn="just">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min</a:t>
            </a:r>
            <a:r>
              <a:rPr lang="pl-PL" sz="2000" b="0" baseline="30000" dirty="0">
                <a:solidFill>
                  <a:schemeClr val="accent2">
                    <a:lumMod val="75000"/>
                  </a:schemeClr>
                </a:solidFill>
              </a:rPr>
              <a:t>o</a:t>
            </a:r>
            <a:r>
              <a:rPr lang="pl-PL" sz="2000" b="0" dirty="0">
                <a:solidFill>
                  <a:schemeClr val="accent2">
                    <a:lumMod val="75000"/>
                  </a:schemeClr>
                </a:solidFill>
              </a:rPr>
              <a:t> – </a:t>
            </a:r>
            <a:r>
              <a:rPr lang="es-ES" sz="2000" b="0" dirty="0">
                <a:solidFill>
                  <a:schemeClr val="accent2">
                    <a:lumMod val="75000"/>
                  </a:schemeClr>
                </a:solidFill>
              </a:rPr>
              <a:t>mínimo de la fase de descarga</a:t>
            </a:r>
            <a:r>
              <a:rPr lang="pl-PL" sz="2000" b="0" dirty="0">
                <a:solidFill>
                  <a:schemeClr val="accent2">
                    <a:lumMod val="75000"/>
                  </a:schemeClr>
                </a:solidFill>
              </a:rPr>
              <a:t>,</a:t>
            </a:r>
          </a:p>
          <a:p>
            <a:pPr>
              <a:spcBef>
                <a:spcPts val="0"/>
              </a:spcBef>
              <a:spcAft>
                <a:spcPts val="0"/>
              </a:spcAft>
            </a:pPr>
            <a:endParaRPr lang="pl-PL" sz="2000" b="0" dirty="0">
              <a:solidFill>
                <a:schemeClr val="accent2">
                  <a:lumMod val="75000"/>
                </a:schemeClr>
              </a:solidFill>
            </a:endParaRPr>
          </a:p>
          <a:p>
            <a:pPr>
              <a:spcBef>
                <a:spcPts val="0"/>
              </a:spcBef>
              <a:spcAft>
                <a:spcPts val="0"/>
              </a:spcAft>
            </a:pPr>
            <a:r>
              <a:rPr lang="pl-PL" sz="2000" b="0" dirty="0">
                <a:solidFill>
                  <a:schemeClr val="accent2">
                    <a:lumMod val="75000"/>
                  </a:schemeClr>
                </a:solidFill>
              </a:rPr>
              <a:t>F</a:t>
            </a:r>
            <a:r>
              <a:rPr lang="pl-PL" sz="2000" b="0" baseline="-25000" dirty="0">
                <a:solidFill>
                  <a:schemeClr val="accent2">
                    <a:lumMod val="75000"/>
                  </a:schemeClr>
                </a:solidFill>
              </a:rPr>
              <a:t>max</a:t>
            </a:r>
            <a:r>
              <a:rPr lang="pl-PL" sz="2000" b="0" baseline="30000" dirty="0">
                <a:solidFill>
                  <a:schemeClr val="accent2">
                    <a:lumMod val="75000"/>
                  </a:schemeClr>
                </a:solidFill>
              </a:rPr>
              <a:t>pr</a:t>
            </a:r>
            <a:r>
              <a:rPr lang="pl-PL" sz="2000" b="0" dirty="0">
                <a:solidFill>
                  <a:schemeClr val="accent2">
                    <a:lumMod val="75000"/>
                  </a:schemeClr>
                </a:solidFill>
              </a:rPr>
              <a:t> – </a:t>
            </a:r>
            <a:r>
              <a:rPr lang="es-ES" sz="2000" b="0" dirty="0">
                <a:solidFill>
                  <a:schemeClr val="accent2">
                    <a:lumMod val="75000"/>
                  </a:schemeClr>
                </a:solidFill>
              </a:rPr>
              <a:t>máximo de la fase propulsora </a:t>
            </a:r>
            <a:endParaRPr lang="pl-PL" sz="2000" b="0" dirty="0">
              <a:solidFill>
                <a:schemeClr val="accent2">
                  <a:lumMod val="75000"/>
                </a:schemeClr>
              </a:solidFill>
            </a:endParaRPr>
          </a:p>
        </p:txBody>
      </p:sp>
      <p:pic>
        <p:nvPicPr>
          <p:cNvPr id="12" name="Obraz 11">
            <a:extLst>
              <a:ext uri="{FF2B5EF4-FFF2-40B4-BE49-F238E27FC236}">
                <a16:creationId xmlns:a16="http://schemas.microsoft.com/office/drawing/2014/main" id="{602B204B-C1DE-49F9-86FB-AFE56A8BB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274" y="2132856"/>
            <a:ext cx="5122998" cy="3047147"/>
          </a:xfrm>
          <a:prstGeom prst="rect">
            <a:avLst/>
          </a:prstGeom>
        </p:spPr>
      </p:pic>
      <p:sp>
        <p:nvSpPr>
          <p:cNvPr id="11" name="Prostokąt 8">
            <a:extLst>
              <a:ext uri="{FF2B5EF4-FFF2-40B4-BE49-F238E27FC236}">
                <a16:creationId xmlns:a16="http://schemas.microsoft.com/office/drawing/2014/main" id="{26952B0C-0FC3-41A0-A1C9-0FAD59498667}"/>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VARIABLES DINÁMICAS QUE DESCRIBEN LA BIOMECÁNICA DE LA MARCHA – FUERZAS DE REACCIÓN</a:t>
            </a:r>
            <a:endParaRPr lang="en-US" sz="2200" dirty="0">
              <a:solidFill>
                <a:schemeClr val="accent2">
                  <a:lumMod val="75000"/>
                </a:schemeClr>
              </a:solidFill>
            </a:endParaRPr>
          </a:p>
        </p:txBody>
      </p:sp>
    </p:spTree>
    <p:extLst>
      <p:ext uri="{BB962C8B-B14F-4D97-AF65-F5344CB8AC3E}">
        <p14:creationId xmlns:p14="http://schemas.microsoft.com/office/powerpoint/2010/main" val="2769007890"/>
      </p:ext>
    </p:extLst>
  </p:cSld>
  <p:clrMapOvr>
    <a:masterClrMapping/>
  </p:clrMapOvr>
  <p:transition advClick="0" advTm="3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769441"/>
          </a:xfrm>
          <a:prstGeom prst="rect">
            <a:avLst/>
          </a:prstGeom>
        </p:spPr>
        <p:txBody>
          <a:bodyPr>
            <a:spAutoFit/>
          </a:bodyPr>
          <a:lstStyle/>
          <a:p>
            <a:pPr algn="ctr">
              <a:defRPr/>
            </a:pPr>
            <a:r>
              <a:rPr lang="es-ES" sz="2200" dirty="0">
                <a:solidFill>
                  <a:schemeClr val="accent2">
                    <a:lumMod val="75000"/>
                  </a:schemeClr>
                </a:solidFill>
              </a:rPr>
              <a:t>OTRAS VARIABLES DINÁMICAS QUE DESCRIBEN LA BIOMECÁNICA DE LA MARCHA</a:t>
            </a:r>
            <a:endParaRPr lang="en-US" sz="2200" dirty="0">
              <a:solidFill>
                <a:schemeClr val="accent2">
                  <a:lumMod val="75000"/>
                </a:schemeClr>
              </a:solidFill>
            </a:endParaRPr>
          </a:p>
        </p:txBody>
      </p:sp>
    </p:spTree>
    <p:extLst>
      <p:ext uri="{BB962C8B-B14F-4D97-AF65-F5344CB8AC3E}">
        <p14:creationId xmlns:p14="http://schemas.microsoft.com/office/powerpoint/2010/main" val="3858767149"/>
      </p:ext>
    </p:extLst>
  </p:cSld>
  <p:clrMapOvr>
    <a:masterClrMapping/>
  </p:clrMapOvr>
  <p:transition advClick="0" advTm="3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6E695487-6E47-450B-83D3-F8E7B9A99E45}"/>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OTRAS VARIABLES DINÁMICAS QUE DESCRIBEN LA BIOMECÁNICA DE LA MARCHA</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3AAE134C-EFC6-4F9D-8190-EF3CFEED7B44}"/>
              </a:ext>
            </a:extLst>
          </p:cNvPr>
          <p:cNvSpPr/>
          <p:nvPr/>
        </p:nvSpPr>
        <p:spPr>
          <a:xfrm>
            <a:off x="251519" y="1484784"/>
            <a:ext cx="8640960" cy="400110"/>
          </a:xfrm>
          <a:prstGeom prst="rect">
            <a:avLst/>
          </a:prstGeom>
        </p:spPr>
        <p:txBody>
          <a:bodyPr wrap="square">
            <a:spAutoFit/>
          </a:bodyPr>
          <a:lstStyle/>
          <a:p>
            <a:pPr algn="ctr"/>
            <a:r>
              <a:rPr lang="es-ES" sz="2000" dirty="0">
                <a:solidFill>
                  <a:schemeClr val="accent2">
                    <a:lumMod val="75000"/>
                  </a:schemeClr>
                </a:solidFill>
              </a:rPr>
              <a:t>Momentos de fuerzas musculares en las articulaciones </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ED4A60AA-DC4B-4462-899D-2DD5A6748CF8}"/>
              </a:ext>
            </a:extLst>
          </p:cNvPr>
          <p:cNvPicPr/>
          <p:nvPr/>
        </p:nvPicPr>
        <p:blipFill>
          <a:blip r:embed="rId3">
            <a:extLst>
              <a:ext uri="{28A0092B-C50C-407E-A947-70E740481C1C}">
                <a14:useLocalDpi xmlns:a14="http://schemas.microsoft.com/office/drawing/2010/main" val="0"/>
              </a:ext>
            </a:extLst>
          </a:blip>
          <a:stretch>
            <a:fillRect/>
          </a:stretch>
        </p:blipFill>
        <p:spPr>
          <a:xfrm>
            <a:off x="-35312" y="1961094"/>
            <a:ext cx="3462655" cy="1979930"/>
          </a:xfrm>
          <a:prstGeom prst="rect">
            <a:avLst/>
          </a:prstGeom>
        </p:spPr>
      </p:pic>
      <p:pic>
        <p:nvPicPr>
          <p:cNvPr id="14" name="Obraz 13">
            <a:extLst>
              <a:ext uri="{FF2B5EF4-FFF2-40B4-BE49-F238E27FC236}">
                <a16:creationId xmlns:a16="http://schemas.microsoft.com/office/drawing/2014/main" id="{D46D1A24-CB3D-418A-B75D-315118F6A0FA}"/>
              </a:ext>
            </a:extLst>
          </p:cNvPr>
          <p:cNvPicPr/>
          <p:nvPr/>
        </p:nvPicPr>
        <p:blipFill>
          <a:blip r:embed="rId4">
            <a:extLst>
              <a:ext uri="{28A0092B-C50C-407E-A947-70E740481C1C}">
                <a14:useLocalDpi xmlns:a14="http://schemas.microsoft.com/office/drawing/2010/main" val="0"/>
              </a:ext>
            </a:extLst>
          </a:blip>
          <a:stretch>
            <a:fillRect/>
          </a:stretch>
        </p:blipFill>
        <p:spPr>
          <a:xfrm>
            <a:off x="5219949" y="2028963"/>
            <a:ext cx="3311525" cy="1979930"/>
          </a:xfrm>
          <a:prstGeom prst="rect">
            <a:avLst/>
          </a:prstGeom>
        </p:spPr>
      </p:pic>
      <p:pic>
        <p:nvPicPr>
          <p:cNvPr id="15" name="Obraz 14">
            <a:extLst>
              <a:ext uri="{FF2B5EF4-FFF2-40B4-BE49-F238E27FC236}">
                <a16:creationId xmlns:a16="http://schemas.microsoft.com/office/drawing/2014/main" id="{373B2BCE-D3A6-4B72-9D55-43C144FED8EF}"/>
              </a:ext>
            </a:extLst>
          </p:cNvPr>
          <p:cNvPicPr/>
          <p:nvPr/>
        </p:nvPicPr>
        <p:blipFill>
          <a:blip r:embed="rId5">
            <a:extLst>
              <a:ext uri="{28A0092B-C50C-407E-A947-70E740481C1C}">
                <a14:useLocalDpi xmlns:a14="http://schemas.microsoft.com/office/drawing/2010/main" val="0"/>
              </a:ext>
            </a:extLst>
          </a:blip>
          <a:stretch>
            <a:fillRect/>
          </a:stretch>
        </p:blipFill>
        <p:spPr>
          <a:xfrm>
            <a:off x="2668995" y="4092412"/>
            <a:ext cx="3589020" cy="1979930"/>
          </a:xfrm>
          <a:prstGeom prst="rect">
            <a:avLst/>
          </a:prstGeom>
        </p:spPr>
      </p:pic>
    </p:spTree>
    <p:extLst>
      <p:ext uri="{BB962C8B-B14F-4D97-AF65-F5344CB8AC3E}">
        <p14:creationId xmlns:p14="http://schemas.microsoft.com/office/powerpoint/2010/main" val="3855747667"/>
      </p:ext>
    </p:extLst>
  </p:cSld>
  <p:clrMapOvr>
    <a:masterClrMapping/>
  </p:clrMapOvr>
  <p:transition advClick="0" advTm="3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rostokąt 10">
            <a:extLst>
              <a:ext uri="{FF2B5EF4-FFF2-40B4-BE49-F238E27FC236}">
                <a16:creationId xmlns:a16="http://schemas.microsoft.com/office/drawing/2014/main" id="{7045987C-1EFD-4714-85E3-64824BB31DDF}"/>
              </a:ext>
            </a:extLst>
          </p:cNvPr>
          <p:cNvSpPr/>
          <p:nvPr/>
        </p:nvSpPr>
        <p:spPr>
          <a:xfrm>
            <a:off x="395536" y="764704"/>
            <a:ext cx="8135938" cy="769441"/>
          </a:xfrm>
          <a:prstGeom prst="rect">
            <a:avLst/>
          </a:prstGeom>
        </p:spPr>
        <p:txBody>
          <a:bodyPr>
            <a:spAutoFit/>
          </a:bodyPr>
          <a:lstStyle/>
          <a:p>
            <a:pPr algn="ctr">
              <a:defRPr/>
            </a:pPr>
            <a:r>
              <a:rPr lang="es-ES" sz="2200" dirty="0">
                <a:solidFill>
                  <a:schemeClr val="accent2">
                    <a:lumMod val="75000"/>
                  </a:schemeClr>
                </a:solidFill>
              </a:rPr>
              <a:t>OTRAS VARIABLES DINÁMICAS QUE DESCRIBEN LA BIOMECÁNICA DE LA MARCHA</a:t>
            </a:r>
            <a:endParaRPr lang="en-US" sz="2200" dirty="0">
              <a:solidFill>
                <a:schemeClr val="accent2">
                  <a:lumMod val="75000"/>
                </a:schemeClr>
              </a:solidFill>
            </a:endParaRPr>
          </a:p>
        </p:txBody>
      </p:sp>
      <p:sp>
        <p:nvSpPr>
          <p:cNvPr id="12" name="Prostokąt 11">
            <a:extLst>
              <a:ext uri="{FF2B5EF4-FFF2-40B4-BE49-F238E27FC236}">
                <a16:creationId xmlns:a16="http://schemas.microsoft.com/office/drawing/2014/main" id="{041C0737-F746-4BED-A543-8DADA8319D03}"/>
              </a:ext>
            </a:extLst>
          </p:cNvPr>
          <p:cNvSpPr/>
          <p:nvPr/>
        </p:nvSpPr>
        <p:spPr>
          <a:xfrm>
            <a:off x="251519" y="1484784"/>
            <a:ext cx="8640960" cy="400110"/>
          </a:xfrm>
          <a:prstGeom prst="rect">
            <a:avLst/>
          </a:prstGeom>
        </p:spPr>
        <p:txBody>
          <a:bodyPr wrap="square">
            <a:spAutoFit/>
          </a:bodyPr>
          <a:lstStyle/>
          <a:p>
            <a:pPr algn="ctr"/>
            <a:r>
              <a:rPr lang="es-ES" sz="2000" dirty="0">
                <a:solidFill>
                  <a:schemeClr val="accent2">
                    <a:lumMod val="75000"/>
                  </a:schemeClr>
                </a:solidFill>
              </a:rPr>
              <a:t>Momento articular</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B6400BAC-F12E-4D7E-AC53-38683F1AF4BF}"/>
              </a:ext>
            </a:extLst>
          </p:cNvPr>
          <p:cNvPicPr/>
          <p:nvPr/>
        </p:nvPicPr>
        <p:blipFill>
          <a:blip r:embed="rId3">
            <a:extLst>
              <a:ext uri="{28A0092B-C50C-407E-A947-70E740481C1C}">
                <a14:useLocalDpi xmlns:a14="http://schemas.microsoft.com/office/drawing/2010/main" val="0"/>
              </a:ext>
            </a:extLst>
          </a:blip>
          <a:stretch>
            <a:fillRect/>
          </a:stretch>
        </p:blipFill>
        <p:spPr>
          <a:xfrm>
            <a:off x="382712" y="1923354"/>
            <a:ext cx="3225165" cy="1979930"/>
          </a:xfrm>
          <a:prstGeom prst="rect">
            <a:avLst/>
          </a:prstGeom>
        </p:spPr>
      </p:pic>
      <p:pic>
        <p:nvPicPr>
          <p:cNvPr id="14" name="Obraz 13">
            <a:extLst>
              <a:ext uri="{FF2B5EF4-FFF2-40B4-BE49-F238E27FC236}">
                <a16:creationId xmlns:a16="http://schemas.microsoft.com/office/drawing/2014/main" id="{C89612A4-752E-43B7-A498-F64568110981}"/>
              </a:ext>
            </a:extLst>
          </p:cNvPr>
          <p:cNvPicPr/>
          <p:nvPr/>
        </p:nvPicPr>
        <p:blipFill>
          <a:blip r:embed="rId4">
            <a:extLst>
              <a:ext uri="{28A0092B-C50C-407E-A947-70E740481C1C}">
                <a14:useLocalDpi xmlns:a14="http://schemas.microsoft.com/office/drawing/2010/main" val="0"/>
              </a:ext>
            </a:extLst>
          </a:blip>
          <a:stretch>
            <a:fillRect/>
          </a:stretch>
        </p:blipFill>
        <p:spPr>
          <a:xfrm>
            <a:off x="5330687" y="2114739"/>
            <a:ext cx="3185795" cy="1979930"/>
          </a:xfrm>
          <a:prstGeom prst="rect">
            <a:avLst/>
          </a:prstGeom>
        </p:spPr>
      </p:pic>
      <p:pic>
        <p:nvPicPr>
          <p:cNvPr id="15" name="Obraz 14">
            <a:extLst>
              <a:ext uri="{FF2B5EF4-FFF2-40B4-BE49-F238E27FC236}">
                <a16:creationId xmlns:a16="http://schemas.microsoft.com/office/drawing/2014/main" id="{3E556BF2-A16D-495C-B2AD-2DD294C91D23}"/>
              </a:ext>
            </a:extLst>
          </p:cNvPr>
          <p:cNvPicPr/>
          <p:nvPr/>
        </p:nvPicPr>
        <p:blipFill>
          <a:blip r:embed="rId5">
            <a:extLst>
              <a:ext uri="{28A0092B-C50C-407E-A947-70E740481C1C}">
                <a14:useLocalDpi xmlns:a14="http://schemas.microsoft.com/office/drawing/2010/main" val="0"/>
              </a:ext>
            </a:extLst>
          </a:blip>
          <a:stretch>
            <a:fillRect/>
          </a:stretch>
        </p:blipFill>
        <p:spPr>
          <a:xfrm>
            <a:off x="3016885" y="4041358"/>
            <a:ext cx="3110230" cy="1979930"/>
          </a:xfrm>
          <a:prstGeom prst="rect">
            <a:avLst/>
          </a:prstGeom>
        </p:spPr>
      </p:pic>
    </p:spTree>
    <p:extLst>
      <p:ext uri="{BB962C8B-B14F-4D97-AF65-F5344CB8AC3E}">
        <p14:creationId xmlns:p14="http://schemas.microsoft.com/office/powerpoint/2010/main" val="2223645476"/>
      </p:ext>
    </p:extLst>
  </p:cSld>
  <p:clrMapOvr>
    <a:masterClrMapping/>
  </p:clrMapOvr>
  <p:transition advClick="0" advTm="3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3002308237"/>
      </p:ext>
    </p:extLst>
  </p:cSld>
  <p:clrMapOvr>
    <a:masterClrMapping/>
  </p:clrMapOvr>
  <p:transition advClick="0" advTm="3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151727"/>
            <a:ext cx="8712968" cy="2554545"/>
          </a:xfrm>
          <a:prstGeom prst="rect">
            <a:avLst/>
          </a:prstGeom>
        </p:spPr>
        <p:txBody>
          <a:bodyPr wrap="square">
            <a:spAutoFit/>
          </a:bodyPr>
          <a:lstStyle/>
          <a:p>
            <a:pPr algn="just"/>
            <a:r>
              <a:rPr lang="es-ES" sz="2000" b="0" dirty="0">
                <a:solidFill>
                  <a:schemeClr val="accent2">
                    <a:lumMod val="75000"/>
                  </a:schemeClr>
                </a:solidFill>
              </a:rPr>
              <a:t>Para determinar el trabajo muscular durante la marcha, la EMG de superficie se utiliza con mayor frecuencia. La diferencia de potencial entre dos electrodos ubicados a lo largo de las fibras musculares se obtiene directamente como resultado de la medición. La diferencia de potencial medida resulta del hecho de aparición y movimiento del potencial de acción. Debido al método de medición que consiste en pegar electrodos a la piel, es posible medir colectivamente la actividad eléctrica de todo el músculo o grupo de músculos. </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20980D8A-10D7-421F-A147-D72A50DEA77D}"/>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1427304174"/>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5" name="Picture 2" descr="http://www.kinetic-impulse.com/horse_motion_capture_data/general_images/history/marey/etienne_jules_marey.jpg">
            <a:extLst>
              <a:ext uri="{FF2B5EF4-FFF2-40B4-BE49-F238E27FC236}">
                <a16:creationId xmlns:a16="http://schemas.microsoft.com/office/drawing/2014/main" id="{C88ADAAB-92CD-4A0D-8AE1-C453DFBEBB0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2933" y="2092325"/>
            <a:ext cx="2286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7D388BD5-15BC-469D-9B73-DA08BB7A49AC}"/>
              </a:ext>
            </a:extLst>
          </p:cNvPr>
          <p:cNvSpPr txBox="1">
            <a:spLocks noChangeArrowheads="1"/>
          </p:cNvSpPr>
          <p:nvPr/>
        </p:nvSpPr>
        <p:spPr bwMode="auto">
          <a:xfrm>
            <a:off x="179512" y="5636096"/>
            <a:ext cx="4340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pl-PL" sz="2400" b="1" dirty="0">
                <a:solidFill>
                  <a:srgbClr val="990000"/>
                </a:solidFill>
              </a:rPr>
              <a:t>Etienne Jules </a:t>
            </a:r>
            <a:r>
              <a:rPr lang="en-US" altLang="pl-PL" sz="2400" b="1" dirty="0" err="1">
                <a:solidFill>
                  <a:srgbClr val="990000"/>
                </a:solidFill>
              </a:rPr>
              <a:t>Marey</a:t>
            </a:r>
            <a:r>
              <a:rPr lang="en-US" altLang="pl-PL" sz="2400" b="1" dirty="0">
                <a:solidFill>
                  <a:srgbClr val="990000"/>
                </a:solidFill>
              </a:rPr>
              <a:t> (1830-19</a:t>
            </a:r>
            <a:r>
              <a:rPr lang="pl-PL" altLang="pl-PL" sz="2400" b="1" dirty="0">
                <a:solidFill>
                  <a:srgbClr val="990000"/>
                </a:solidFill>
              </a:rPr>
              <a:t>04</a:t>
            </a:r>
            <a:r>
              <a:rPr lang="en-US" altLang="pl-PL" sz="2400" b="1" dirty="0">
                <a:solidFill>
                  <a:srgbClr val="990000"/>
                </a:solidFill>
              </a:rPr>
              <a:t>)</a:t>
            </a:r>
            <a:endParaRPr lang="pl-PL" altLang="pl-PL" sz="2400" b="1" dirty="0">
              <a:solidFill>
                <a:srgbClr val="990000"/>
              </a:solidFill>
            </a:endParaRPr>
          </a:p>
        </p:txBody>
      </p:sp>
      <p:pic>
        <p:nvPicPr>
          <p:cNvPr id="17" name="Picture 4" descr="http://3.bp.blogspot.com/_SzvRBT9zAtk/S-VcQWfiwQI/AAAAAAAAADw/IIULgLuzADQ/s1600/Etienne-Jules_Marey_Locomotion-vers-1870.jpg">
            <a:extLst>
              <a:ext uri="{FF2B5EF4-FFF2-40B4-BE49-F238E27FC236}">
                <a16:creationId xmlns:a16="http://schemas.microsoft.com/office/drawing/2014/main" id="{89AE517F-72D4-458F-ADEE-2B63E0369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196975"/>
            <a:ext cx="33591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DD081CF0-E972-4A30-9929-08C4D1226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062" y="1131887"/>
            <a:ext cx="20510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rostokąt 18">
            <a:extLst>
              <a:ext uri="{FF2B5EF4-FFF2-40B4-BE49-F238E27FC236}">
                <a16:creationId xmlns:a16="http://schemas.microsoft.com/office/drawing/2014/main" id="{DD492F25-8B83-4CB4-9803-3C15D13F3458}"/>
              </a:ext>
            </a:extLst>
          </p:cNvPr>
          <p:cNvSpPr>
            <a:spLocks noChangeArrowheads="1"/>
          </p:cNvSpPr>
          <p:nvPr/>
        </p:nvSpPr>
        <p:spPr bwMode="auto">
          <a:xfrm>
            <a:off x="2627313" y="5084763"/>
            <a:ext cx="6265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1800" dirty="0">
                <a:solidFill>
                  <a:srgbClr val="990000"/>
                </a:solidFill>
              </a:rPr>
              <a:t>El traje utilizado por Marey y posteriores secuencias de marcha registradas (1883) </a:t>
            </a:r>
            <a:endParaRPr lang="pl-PL" altLang="pl-PL" sz="1800" b="1" dirty="0">
              <a:solidFill>
                <a:srgbClr val="990000"/>
              </a:solidFill>
            </a:endParaRPr>
          </a:p>
        </p:txBody>
      </p:sp>
      <p:sp>
        <p:nvSpPr>
          <p:cNvPr id="13" name="Prostokąt 13">
            <a:extLst>
              <a:ext uri="{FF2B5EF4-FFF2-40B4-BE49-F238E27FC236}">
                <a16:creationId xmlns:a16="http://schemas.microsoft.com/office/drawing/2014/main" id="{3279397B-138C-4B50-ACB2-155320FF3936}"/>
              </a:ext>
            </a:extLst>
          </p:cNvPr>
          <p:cNvSpPr/>
          <p:nvPr/>
        </p:nvSpPr>
        <p:spPr>
          <a:xfrm>
            <a:off x="107505" y="715343"/>
            <a:ext cx="8928992" cy="430887"/>
          </a:xfrm>
          <a:prstGeom prst="rect">
            <a:avLst/>
          </a:prstGeom>
        </p:spPr>
        <p:txBody>
          <a:bodyPr wrap="square">
            <a:spAutoFit/>
          </a:bodyPr>
          <a:lstStyle/>
          <a:p>
            <a:pPr algn="ctr">
              <a:defRPr/>
            </a:pPr>
            <a:r>
              <a:rPr lang="es-ES" sz="2200" dirty="0">
                <a:solidFill>
                  <a:schemeClr val="accent2">
                    <a:lumMod val="75000"/>
                  </a:schemeClr>
                </a:solidFill>
              </a:rPr>
              <a:t>HISTORIA DEL ANÁLISIS BIOMECÁNICO DE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416008678"/>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Rectangle 1">
            <a:extLst>
              <a:ext uri="{FF2B5EF4-FFF2-40B4-BE49-F238E27FC236}">
                <a16:creationId xmlns:a16="http://schemas.microsoft.com/office/drawing/2014/main" id="{E0CA846B-EC8D-42C5-B8E2-67C617AB1BAE}"/>
              </a:ext>
            </a:extLst>
          </p:cNvPr>
          <p:cNvSpPr>
            <a:spLocks noChangeArrowheads="1"/>
          </p:cNvSpPr>
          <p:nvPr/>
        </p:nvSpPr>
        <p:spPr bwMode="auto">
          <a:xfrm>
            <a:off x="175697" y="2540511"/>
            <a:ext cx="87167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pl-PL" sz="2000" b="0" dirty="0">
                <a:solidFill>
                  <a:schemeClr val="accent2">
                    <a:lumMod val="75000"/>
                  </a:schemeClr>
                </a:solidFill>
              </a:rPr>
              <a:t>Durante la marcha, la medición EMG se suele realizar para los siguientes músculos: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tibial anterior,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gastrocnemio,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sóleo,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recto femoral,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vasto femoral,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pl-PL" sz="2000" b="0" dirty="0">
                <a:solidFill>
                  <a:schemeClr val="accent2">
                    <a:lumMod val="75000"/>
                  </a:schemeClr>
                </a:solidFill>
              </a:rPr>
              <a:t>músculo glúteo mayor. </a:t>
            </a:r>
            <a:endParaRPr lang="pl-PL" altLang="pl-PL" sz="2000" b="0" dirty="0">
              <a:solidFill>
                <a:schemeClr val="accent2">
                  <a:lumMod val="75000"/>
                </a:schemeClr>
              </a:solidFill>
            </a:endParaRPr>
          </a:p>
        </p:txBody>
      </p:sp>
      <p:sp>
        <p:nvSpPr>
          <p:cNvPr id="11" name="Prostokąt 9">
            <a:extLst>
              <a:ext uri="{FF2B5EF4-FFF2-40B4-BE49-F238E27FC236}">
                <a16:creationId xmlns:a16="http://schemas.microsoft.com/office/drawing/2014/main" id="{3922679B-6A2F-4E2A-A748-DB2CE3018952}"/>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2672250025"/>
      </p:ext>
    </p:extLst>
  </p:cSld>
  <p:clrMapOvr>
    <a:masterClrMapping/>
  </p:clrMapOvr>
  <p:transition advClick="0" advTm="3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01E6F088-F949-44AA-B593-5B7B03876BBF}"/>
              </a:ext>
            </a:extLst>
          </p:cNvPr>
          <p:cNvSpPr/>
          <p:nvPr/>
        </p:nvSpPr>
        <p:spPr>
          <a:xfrm>
            <a:off x="251519" y="1196752"/>
            <a:ext cx="8640960" cy="400110"/>
          </a:xfrm>
          <a:prstGeom prst="rect">
            <a:avLst/>
          </a:prstGeom>
        </p:spPr>
        <p:txBody>
          <a:bodyPr wrap="square">
            <a:spAutoFit/>
          </a:bodyPr>
          <a:lstStyle/>
          <a:p>
            <a:pPr algn="ctr"/>
            <a:r>
              <a:rPr lang="es-ES" sz="2000" dirty="0">
                <a:solidFill>
                  <a:schemeClr val="accent2">
                    <a:lumMod val="75000"/>
                  </a:schemeClr>
                </a:solidFill>
              </a:rPr>
              <a:t>Trabajo muscular dentro de la articulación del tobillo</a:t>
            </a:r>
            <a:endParaRPr lang="pl-PL" sz="2000" dirty="0">
              <a:solidFill>
                <a:schemeClr val="accent2">
                  <a:lumMod val="75000"/>
                </a:schemeClr>
              </a:solidFill>
            </a:endParaRPr>
          </a:p>
        </p:txBody>
      </p:sp>
      <p:pic>
        <p:nvPicPr>
          <p:cNvPr id="13" name="Obraz 12">
            <a:extLst>
              <a:ext uri="{FF2B5EF4-FFF2-40B4-BE49-F238E27FC236}">
                <a16:creationId xmlns:a16="http://schemas.microsoft.com/office/drawing/2014/main" id="{053F8ABE-AE7A-4D61-9671-375474578F7A}"/>
              </a:ext>
            </a:extLst>
          </p:cNvPr>
          <p:cNvPicPr/>
          <p:nvPr/>
        </p:nvPicPr>
        <p:blipFill>
          <a:blip r:embed="rId3">
            <a:extLst>
              <a:ext uri="{28A0092B-C50C-407E-A947-70E740481C1C}">
                <a14:useLocalDpi xmlns:a14="http://schemas.microsoft.com/office/drawing/2010/main" val="0"/>
              </a:ext>
            </a:extLst>
          </a:blip>
          <a:stretch>
            <a:fillRect/>
          </a:stretch>
        </p:blipFill>
        <p:spPr>
          <a:xfrm>
            <a:off x="-7496" y="1851646"/>
            <a:ext cx="3077845" cy="1979930"/>
          </a:xfrm>
          <a:prstGeom prst="rect">
            <a:avLst/>
          </a:prstGeom>
        </p:spPr>
      </p:pic>
      <p:pic>
        <p:nvPicPr>
          <p:cNvPr id="14" name="Obraz 13">
            <a:extLst>
              <a:ext uri="{FF2B5EF4-FFF2-40B4-BE49-F238E27FC236}">
                <a16:creationId xmlns:a16="http://schemas.microsoft.com/office/drawing/2014/main" id="{38510DF3-CCDF-4CFD-97C6-99F23289F83C}"/>
              </a:ext>
            </a:extLst>
          </p:cNvPr>
          <p:cNvPicPr/>
          <p:nvPr/>
        </p:nvPicPr>
        <p:blipFill>
          <a:blip r:embed="rId4">
            <a:extLst>
              <a:ext uri="{28A0092B-C50C-407E-A947-70E740481C1C}">
                <a14:useLocalDpi xmlns:a14="http://schemas.microsoft.com/office/drawing/2010/main" val="0"/>
              </a:ext>
            </a:extLst>
          </a:blip>
          <a:stretch>
            <a:fillRect/>
          </a:stretch>
        </p:blipFill>
        <p:spPr>
          <a:xfrm>
            <a:off x="5580112" y="1851646"/>
            <a:ext cx="3131820" cy="1979930"/>
          </a:xfrm>
          <a:prstGeom prst="rect">
            <a:avLst/>
          </a:prstGeom>
        </p:spPr>
      </p:pic>
      <p:pic>
        <p:nvPicPr>
          <p:cNvPr id="15" name="Obraz 14">
            <a:extLst>
              <a:ext uri="{FF2B5EF4-FFF2-40B4-BE49-F238E27FC236}">
                <a16:creationId xmlns:a16="http://schemas.microsoft.com/office/drawing/2014/main" id="{C25E0A72-51B5-4DAF-BAD9-AC38DD38B397}"/>
              </a:ext>
            </a:extLst>
          </p:cNvPr>
          <p:cNvPicPr/>
          <p:nvPr/>
        </p:nvPicPr>
        <p:blipFill>
          <a:blip r:embed="rId5">
            <a:extLst>
              <a:ext uri="{28A0092B-C50C-407E-A947-70E740481C1C}">
                <a14:useLocalDpi xmlns:a14="http://schemas.microsoft.com/office/drawing/2010/main" val="0"/>
              </a:ext>
            </a:extLst>
          </a:blip>
          <a:stretch>
            <a:fillRect/>
          </a:stretch>
        </p:blipFill>
        <p:spPr>
          <a:xfrm>
            <a:off x="3022282" y="4005064"/>
            <a:ext cx="3099435" cy="1979930"/>
          </a:xfrm>
          <a:prstGeom prst="rect">
            <a:avLst/>
          </a:prstGeom>
        </p:spPr>
      </p:pic>
      <p:sp>
        <p:nvSpPr>
          <p:cNvPr id="16" name="Prostokąt 9">
            <a:extLst>
              <a:ext uri="{FF2B5EF4-FFF2-40B4-BE49-F238E27FC236}">
                <a16:creationId xmlns:a16="http://schemas.microsoft.com/office/drawing/2014/main" id="{49F9C25A-3C67-4515-AB73-B46FAD8436F0}"/>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1756419585"/>
      </p:ext>
    </p:extLst>
  </p:cSld>
  <p:clrMapOvr>
    <a:masterClrMapping/>
  </p:clrMapOvr>
  <p:transition advClick="0" advTm="3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rostokąt 12">
            <a:extLst>
              <a:ext uri="{FF2B5EF4-FFF2-40B4-BE49-F238E27FC236}">
                <a16:creationId xmlns:a16="http://schemas.microsoft.com/office/drawing/2014/main" id="{63971BC5-5BE2-4EE0-AD04-F48E6E658E88}"/>
              </a:ext>
            </a:extLst>
          </p:cNvPr>
          <p:cNvSpPr/>
          <p:nvPr/>
        </p:nvSpPr>
        <p:spPr>
          <a:xfrm>
            <a:off x="251519" y="1196752"/>
            <a:ext cx="8640960" cy="400110"/>
          </a:xfrm>
          <a:prstGeom prst="rect">
            <a:avLst/>
          </a:prstGeom>
        </p:spPr>
        <p:txBody>
          <a:bodyPr wrap="square">
            <a:spAutoFit/>
          </a:bodyPr>
          <a:lstStyle/>
          <a:p>
            <a:pPr algn="ctr"/>
            <a:r>
              <a:rPr lang="es-ES" sz="2000" dirty="0">
                <a:solidFill>
                  <a:schemeClr val="accent2">
                    <a:lumMod val="75000"/>
                  </a:schemeClr>
                </a:solidFill>
              </a:rPr>
              <a:t>Trabajo muscular dentro de la articulación de la cadera y la rodilla</a:t>
            </a:r>
            <a:endParaRPr lang="pl-PL" sz="2000" dirty="0">
              <a:solidFill>
                <a:schemeClr val="accent2">
                  <a:lumMod val="75000"/>
                </a:schemeClr>
              </a:solidFill>
            </a:endParaRPr>
          </a:p>
        </p:txBody>
      </p:sp>
      <p:pic>
        <p:nvPicPr>
          <p:cNvPr id="14" name="Obraz 13">
            <a:extLst>
              <a:ext uri="{FF2B5EF4-FFF2-40B4-BE49-F238E27FC236}">
                <a16:creationId xmlns:a16="http://schemas.microsoft.com/office/drawing/2014/main" id="{E64542DB-5F32-4967-B831-F05F6F0B1970}"/>
              </a:ext>
            </a:extLst>
          </p:cNvPr>
          <p:cNvPicPr/>
          <p:nvPr/>
        </p:nvPicPr>
        <p:blipFill>
          <a:blip r:embed="rId3">
            <a:extLst>
              <a:ext uri="{28A0092B-C50C-407E-A947-70E740481C1C}">
                <a14:useLocalDpi xmlns:a14="http://schemas.microsoft.com/office/drawing/2010/main" val="0"/>
              </a:ext>
            </a:extLst>
          </a:blip>
          <a:stretch>
            <a:fillRect/>
          </a:stretch>
        </p:blipFill>
        <p:spPr>
          <a:xfrm>
            <a:off x="251519" y="1708150"/>
            <a:ext cx="2865120" cy="1979930"/>
          </a:xfrm>
          <a:prstGeom prst="rect">
            <a:avLst/>
          </a:prstGeom>
        </p:spPr>
      </p:pic>
      <p:pic>
        <p:nvPicPr>
          <p:cNvPr id="15" name="Obraz 14">
            <a:extLst>
              <a:ext uri="{FF2B5EF4-FFF2-40B4-BE49-F238E27FC236}">
                <a16:creationId xmlns:a16="http://schemas.microsoft.com/office/drawing/2014/main" id="{5C699B6C-C28B-43BA-AE21-3928C6D03BB6}"/>
              </a:ext>
            </a:extLst>
          </p:cNvPr>
          <p:cNvPicPr/>
          <p:nvPr/>
        </p:nvPicPr>
        <p:blipFill>
          <a:blip r:embed="rId4">
            <a:extLst>
              <a:ext uri="{28A0092B-C50C-407E-A947-70E740481C1C}">
                <a14:useLocalDpi xmlns:a14="http://schemas.microsoft.com/office/drawing/2010/main" val="0"/>
              </a:ext>
            </a:extLst>
          </a:blip>
          <a:stretch>
            <a:fillRect/>
          </a:stretch>
        </p:blipFill>
        <p:spPr>
          <a:xfrm>
            <a:off x="5866090" y="1708150"/>
            <a:ext cx="2919095" cy="1979930"/>
          </a:xfrm>
          <a:prstGeom prst="rect">
            <a:avLst/>
          </a:prstGeom>
        </p:spPr>
      </p:pic>
      <p:pic>
        <p:nvPicPr>
          <p:cNvPr id="16" name="Obraz 15">
            <a:extLst>
              <a:ext uri="{FF2B5EF4-FFF2-40B4-BE49-F238E27FC236}">
                <a16:creationId xmlns:a16="http://schemas.microsoft.com/office/drawing/2014/main" id="{8C8A67E4-AE21-40A6-B57A-E23383B540A3}"/>
              </a:ext>
            </a:extLst>
          </p:cNvPr>
          <p:cNvPicPr/>
          <p:nvPr/>
        </p:nvPicPr>
        <p:blipFill>
          <a:blip r:embed="rId5">
            <a:extLst>
              <a:ext uri="{28A0092B-C50C-407E-A947-70E740481C1C}">
                <a14:useLocalDpi xmlns:a14="http://schemas.microsoft.com/office/drawing/2010/main" val="0"/>
              </a:ext>
            </a:extLst>
          </a:blip>
          <a:stretch>
            <a:fillRect/>
          </a:stretch>
        </p:blipFill>
        <p:spPr>
          <a:xfrm>
            <a:off x="251519" y="3937972"/>
            <a:ext cx="2937510" cy="1979930"/>
          </a:xfrm>
          <a:prstGeom prst="rect">
            <a:avLst/>
          </a:prstGeom>
        </p:spPr>
      </p:pic>
      <p:pic>
        <p:nvPicPr>
          <p:cNvPr id="17" name="Obraz 16">
            <a:extLst>
              <a:ext uri="{FF2B5EF4-FFF2-40B4-BE49-F238E27FC236}">
                <a16:creationId xmlns:a16="http://schemas.microsoft.com/office/drawing/2014/main" id="{1B313B29-8BF3-475B-9BC7-DF46E7FD9E00}"/>
              </a:ext>
            </a:extLst>
          </p:cNvPr>
          <p:cNvPicPr/>
          <p:nvPr/>
        </p:nvPicPr>
        <p:blipFill>
          <a:blip r:embed="rId6">
            <a:extLst>
              <a:ext uri="{28A0092B-C50C-407E-A947-70E740481C1C}">
                <a14:useLocalDpi xmlns:a14="http://schemas.microsoft.com/office/drawing/2010/main" val="0"/>
              </a:ext>
            </a:extLst>
          </a:blip>
          <a:stretch>
            <a:fillRect/>
          </a:stretch>
        </p:blipFill>
        <p:spPr>
          <a:xfrm>
            <a:off x="5439659" y="3937972"/>
            <a:ext cx="3091815" cy="1979930"/>
          </a:xfrm>
          <a:prstGeom prst="rect">
            <a:avLst/>
          </a:prstGeom>
        </p:spPr>
      </p:pic>
      <p:sp>
        <p:nvSpPr>
          <p:cNvPr id="18" name="Prostokąt 9">
            <a:extLst>
              <a:ext uri="{FF2B5EF4-FFF2-40B4-BE49-F238E27FC236}">
                <a16:creationId xmlns:a16="http://schemas.microsoft.com/office/drawing/2014/main" id="{4D32774E-AC5D-4AC1-9814-B7300CFD9C93}"/>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674121769"/>
      </p:ext>
    </p:extLst>
  </p:cSld>
  <p:clrMapOvr>
    <a:masterClrMapping/>
  </p:clrMapOvr>
  <p:transition advClick="0" advTm="3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1938992"/>
          </a:xfrm>
          <a:prstGeom prst="rect">
            <a:avLst/>
          </a:prstGeom>
        </p:spPr>
        <p:txBody>
          <a:bodyPr wrap="square">
            <a:spAutoFit/>
          </a:bodyPr>
          <a:lstStyle/>
          <a:p>
            <a:pPr algn="just"/>
            <a:r>
              <a:rPr lang="es-ES" sz="2000" b="0" dirty="0">
                <a:solidFill>
                  <a:schemeClr val="accent2">
                    <a:lumMod val="75000"/>
                  </a:schemeClr>
                </a:solidFill>
              </a:rPr>
              <a:t>Otra forma de analizar el trabajo muscular es el análisis de encendido / apagado, es decir, determinar cuándo un músculo determinado comienza a trabajar y cuándo termina, es decir, en qué fase del movimiento está activo el músculo. Un músculo sano en condiciones normales de trabajo solo se enciende cuando es necesario y se apaga cuando su trabajo se vuelve innecesario. </a:t>
            </a:r>
            <a:endParaRPr lang="pl-PL" sz="2000" b="0" dirty="0">
              <a:solidFill>
                <a:schemeClr val="accent2">
                  <a:lumMod val="75000"/>
                </a:schemeClr>
              </a:solidFill>
            </a:endParaRPr>
          </a:p>
        </p:txBody>
      </p:sp>
      <p:sp>
        <p:nvSpPr>
          <p:cNvPr id="9" name="Prostokąt 9">
            <a:extLst>
              <a:ext uri="{FF2B5EF4-FFF2-40B4-BE49-F238E27FC236}">
                <a16:creationId xmlns:a16="http://schemas.microsoft.com/office/drawing/2014/main" id="{99CC64AA-AD73-475E-A624-FFA65E7BA1D9}"/>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3933512044"/>
      </p:ext>
    </p:extLst>
  </p:cSld>
  <p:clrMapOvr>
    <a:masterClrMapping/>
  </p:clrMapOvr>
  <p:transition advClick="0" advTm="3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D34E756F-EAEC-44E2-BB2A-878C18E1389F}"/>
              </a:ext>
            </a:extLst>
          </p:cNvPr>
          <p:cNvSpPr/>
          <p:nvPr/>
        </p:nvSpPr>
        <p:spPr>
          <a:xfrm>
            <a:off x="215516" y="2078846"/>
            <a:ext cx="8712968" cy="2554545"/>
          </a:xfrm>
          <a:prstGeom prst="rect">
            <a:avLst/>
          </a:prstGeom>
        </p:spPr>
        <p:txBody>
          <a:bodyPr wrap="square">
            <a:spAutoFit/>
          </a:bodyPr>
          <a:lstStyle/>
          <a:p>
            <a:pPr algn="just"/>
            <a:r>
              <a:rPr lang="es-ES" sz="2000" b="0" dirty="0">
                <a:solidFill>
                  <a:schemeClr val="accent2">
                    <a:lumMod val="75000"/>
                  </a:schemeClr>
                </a:solidFill>
              </a:rPr>
              <a:t>La detección de actividad muscular en la fase de movimiento cuando en el caso de una persona sana este músculo no funciona, puede indicar algunas anomalías, como por ejemplo, dolor, aumento de la tensión (p. Ej. Por espasticidad), inestabilidad articular o puede resultar de estrés. o mala coordinación motora. El trabajo muscular inadecuado también puede indicar la existencia de compensaciones. Esta información puede ser muy importante, ya que permite que el paciente sea correctamente diagnosticado y luego tratado.</a:t>
            </a:r>
            <a:endParaRPr lang="pl-PL" sz="2000" b="0" dirty="0">
              <a:solidFill>
                <a:schemeClr val="accent2">
                  <a:lumMod val="75000"/>
                </a:schemeClr>
              </a:solidFill>
            </a:endParaRPr>
          </a:p>
        </p:txBody>
      </p:sp>
      <p:sp>
        <p:nvSpPr>
          <p:cNvPr id="9" name="Prostokąt 9">
            <a:extLst>
              <a:ext uri="{FF2B5EF4-FFF2-40B4-BE49-F238E27FC236}">
                <a16:creationId xmlns:a16="http://schemas.microsoft.com/office/drawing/2014/main" id="{29737C56-1A6F-40B5-AAFB-862C5E7381C7}"/>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3426504141"/>
      </p:ext>
    </p:extLst>
  </p:cSld>
  <p:clrMapOvr>
    <a:masterClrMapping/>
  </p:clrMapOvr>
  <p:transition advClick="0" advTm="3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Aktywność mięśni działających w obrębie stawu biodrowego podczas chodu [96, 68, 105</a:t>
            </a:r>
            <a:r>
              <a:rPr kumimoji="0" lang="pl-PL" altLang="pl-PL" sz="600" b="0" i="0" u="none" strike="noStrike" cap="none" normalizeH="0" baseline="0">
                <a:ln>
                  <a:noFill/>
                </a:ln>
                <a:solidFill>
                  <a:schemeClr val="tx1"/>
                </a:solidFill>
                <a:effectLst/>
                <a:latin typeface="Arial" panose="020B0604020202020204" pitchFamily="34" charset="0"/>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4" name="pole tekstowe 3"/>
          <p:cNvSpPr txBox="1"/>
          <p:nvPr/>
        </p:nvSpPr>
        <p:spPr>
          <a:xfrm>
            <a:off x="152400" y="3142823"/>
            <a:ext cx="3195464" cy="1323439"/>
          </a:xfrm>
          <a:prstGeom prst="rect">
            <a:avLst/>
          </a:prstGeom>
          <a:noFill/>
        </p:spPr>
        <p:txBody>
          <a:bodyPr wrap="square" rtlCol="0">
            <a:spAutoFit/>
          </a:bodyPr>
          <a:lstStyle/>
          <a:p>
            <a:pPr algn="just"/>
            <a:r>
              <a:rPr lang="es-ES" sz="2000" b="0" dirty="0">
                <a:solidFill>
                  <a:schemeClr val="accent2">
                    <a:lumMod val="75000"/>
                  </a:schemeClr>
                </a:solidFill>
              </a:rPr>
              <a:t>Actividad muscular en la articulación de la cadera durante el ciclo normal de la marcha</a:t>
            </a:r>
            <a:endParaRPr lang="en-GB" sz="2000" b="0" dirty="0">
              <a:solidFill>
                <a:schemeClr val="accent2">
                  <a:lumMod val="75000"/>
                </a:schemeClr>
              </a:solidFill>
            </a:endParaRPr>
          </a:p>
        </p:txBody>
      </p:sp>
      <p:pic>
        <p:nvPicPr>
          <p:cNvPr id="12" name="Obraz 11">
            <a:extLst>
              <a:ext uri="{FF2B5EF4-FFF2-40B4-BE49-F238E27FC236}">
                <a16:creationId xmlns:a16="http://schemas.microsoft.com/office/drawing/2014/main" id="{1A17EC53-68B0-48A5-A6D2-CE35ED89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195591"/>
            <a:ext cx="3931690" cy="4837075"/>
          </a:xfrm>
          <a:prstGeom prst="rect">
            <a:avLst/>
          </a:prstGeom>
        </p:spPr>
      </p:pic>
      <p:sp>
        <p:nvSpPr>
          <p:cNvPr id="13" name="Prostokąt 9">
            <a:extLst>
              <a:ext uri="{FF2B5EF4-FFF2-40B4-BE49-F238E27FC236}">
                <a16:creationId xmlns:a16="http://schemas.microsoft.com/office/drawing/2014/main" id="{8530EABD-1A71-412B-A510-3EDDE08F4D90}"/>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2125423328"/>
      </p:ext>
    </p:extLst>
  </p:cSld>
  <p:clrMapOvr>
    <a:masterClrMapping/>
  </p:clrMapOvr>
  <p:transition advClick="0" advTm="3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ole tekstowe 10">
            <a:extLst>
              <a:ext uri="{FF2B5EF4-FFF2-40B4-BE49-F238E27FC236}">
                <a16:creationId xmlns:a16="http://schemas.microsoft.com/office/drawing/2014/main" id="{F3E4E25A-5C4B-4618-AED5-0AE6D78D8616}"/>
              </a:ext>
            </a:extLst>
          </p:cNvPr>
          <p:cNvSpPr txBox="1"/>
          <p:nvPr/>
        </p:nvSpPr>
        <p:spPr>
          <a:xfrm>
            <a:off x="152400" y="3142823"/>
            <a:ext cx="3195464" cy="1323439"/>
          </a:xfrm>
          <a:prstGeom prst="rect">
            <a:avLst/>
          </a:prstGeom>
          <a:noFill/>
        </p:spPr>
        <p:txBody>
          <a:bodyPr wrap="square" rtlCol="0">
            <a:spAutoFit/>
          </a:bodyPr>
          <a:lstStyle/>
          <a:p>
            <a:r>
              <a:rPr lang="es-ES" sz="2000" b="0" dirty="0">
                <a:solidFill>
                  <a:schemeClr val="accent2">
                    <a:lumMod val="75000"/>
                  </a:schemeClr>
                </a:solidFill>
              </a:rPr>
              <a:t>Actividad muscular en la articulación de la rodilla durante el ciclo normal de la marcha </a:t>
            </a:r>
            <a:endParaRPr lang="en-GB" sz="2000" b="0" dirty="0">
              <a:solidFill>
                <a:schemeClr val="accent2">
                  <a:lumMod val="75000"/>
                </a:schemeClr>
              </a:solidFill>
            </a:endParaRPr>
          </a:p>
        </p:txBody>
      </p:sp>
      <p:pic>
        <p:nvPicPr>
          <p:cNvPr id="10" name="Obraz 9">
            <a:extLst>
              <a:ext uri="{FF2B5EF4-FFF2-40B4-BE49-F238E27FC236}">
                <a16:creationId xmlns:a16="http://schemas.microsoft.com/office/drawing/2014/main" id="{CD7A334B-319B-4224-AAEE-BE7FBC5C5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238250"/>
            <a:ext cx="5591805" cy="4683026"/>
          </a:xfrm>
          <a:prstGeom prst="rect">
            <a:avLst/>
          </a:prstGeom>
        </p:spPr>
      </p:pic>
      <p:sp>
        <p:nvSpPr>
          <p:cNvPr id="13" name="Prostokąt 9">
            <a:extLst>
              <a:ext uri="{FF2B5EF4-FFF2-40B4-BE49-F238E27FC236}">
                <a16:creationId xmlns:a16="http://schemas.microsoft.com/office/drawing/2014/main" id="{53331261-E0F7-409B-AEF5-F1C2DB71AD32}"/>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882557032"/>
      </p:ext>
    </p:extLst>
  </p:cSld>
  <p:clrMapOvr>
    <a:masterClrMapping/>
  </p:clrMapOvr>
  <p:transition advClick="0" advTm="3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pole tekstowe 10">
            <a:extLst>
              <a:ext uri="{FF2B5EF4-FFF2-40B4-BE49-F238E27FC236}">
                <a16:creationId xmlns:a16="http://schemas.microsoft.com/office/drawing/2014/main" id="{B9FE1850-F85A-4D2A-A008-C0F3389A0EAA}"/>
              </a:ext>
            </a:extLst>
          </p:cNvPr>
          <p:cNvSpPr txBox="1"/>
          <p:nvPr/>
        </p:nvSpPr>
        <p:spPr>
          <a:xfrm>
            <a:off x="294615" y="2838228"/>
            <a:ext cx="2331368" cy="1631216"/>
          </a:xfrm>
          <a:prstGeom prst="rect">
            <a:avLst/>
          </a:prstGeom>
          <a:noFill/>
        </p:spPr>
        <p:txBody>
          <a:bodyPr wrap="square" rtlCol="0">
            <a:spAutoFit/>
          </a:bodyPr>
          <a:lstStyle/>
          <a:p>
            <a:r>
              <a:rPr lang="es-ES" sz="2000" b="0" dirty="0">
                <a:solidFill>
                  <a:schemeClr val="accent2">
                    <a:lumMod val="75000"/>
                  </a:schemeClr>
                </a:solidFill>
              </a:rPr>
              <a:t>Actividad muscular en la articulación del tobillo durante el ciclo normal de la marcha. </a:t>
            </a:r>
            <a:endParaRPr lang="en-GB" sz="2000" b="0" dirty="0">
              <a:solidFill>
                <a:schemeClr val="accent2">
                  <a:lumMod val="75000"/>
                </a:schemeClr>
              </a:solidFill>
            </a:endParaRPr>
          </a:p>
        </p:txBody>
      </p:sp>
      <p:pic>
        <p:nvPicPr>
          <p:cNvPr id="10" name="Obraz 9">
            <a:extLst>
              <a:ext uri="{FF2B5EF4-FFF2-40B4-BE49-F238E27FC236}">
                <a16:creationId xmlns:a16="http://schemas.microsoft.com/office/drawing/2014/main" id="{DC241F1A-DB4B-4E99-A68F-88F0F5BC1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83" y="1214381"/>
            <a:ext cx="6410513" cy="4878911"/>
          </a:xfrm>
          <a:prstGeom prst="rect">
            <a:avLst/>
          </a:prstGeom>
        </p:spPr>
      </p:pic>
      <p:sp>
        <p:nvSpPr>
          <p:cNvPr id="13" name="Prostokąt 9">
            <a:extLst>
              <a:ext uri="{FF2B5EF4-FFF2-40B4-BE49-F238E27FC236}">
                <a16:creationId xmlns:a16="http://schemas.microsoft.com/office/drawing/2014/main" id="{FE3CAD70-A3B6-4A51-86B2-7300CAC82339}"/>
              </a:ext>
            </a:extLst>
          </p:cNvPr>
          <p:cNvSpPr/>
          <p:nvPr/>
        </p:nvSpPr>
        <p:spPr>
          <a:xfrm>
            <a:off x="395536" y="764704"/>
            <a:ext cx="8135938" cy="430887"/>
          </a:xfrm>
          <a:prstGeom prst="rect">
            <a:avLst/>
          </a:prstGeom>
        </p:spPr>
        <p:txBody>
          <a:bodyPr>
            <a:spAutoFit/>
          </a:bodyPr>
          <a:lstStyle/>
          <a:p>
            <a:pPr algn="ctr">
              <a:defRPr/>
            </a:pPr>
            <a:r>
              <a:rPr lang="es-ES" sz="2200" dirty="0">
                <a:solidFill>
                  <a:schemeClr val="accent2">
                    <a:lumMod val="75000"/>
                  </a:schemeClr>
                </a:solidFill>
              </a:rPr>
              <a:t>TRABAJO MUSCULAR DURANTE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2939932826"/>
      </p:ext>
    </p:extLst>
  </p:cSld>
  <p:clrMapOvr>
    <a:masterClrMapping/>
  </p:clrMapOvr>
  <p:transition advClick="0" advTm="3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IDEAS PRINCIPALES</a:t>
            </a:r>
            <a:endParaRPr lang="en-US" sz="2200" dirty="0">
              <a:solidFill>
                <a:schemeClr val="accent2">
                  <a:lumMod val="75000"/>
                </a:schemeClr>
              </a:solidFill>
            </a:endParaRPr>
          </a:p>
        </p:txBody>
      </p:sp>
    </p:spTree>
    <p:extLst>
      <p:ext uri="{BB962C8B-B14F-4D97-AF65-F5344CB8AC3E}">
        <p14:creationId xmlns:p14="http://schemas.microsoft.com/office/powerpoint/2010/main" val="1179130914"/>
      </p:ext>
    </p:extLst>
  </p:cSld>
  <p:clrMapOvr>
    <a:masterClrMapping/>
  </p:clrMapOvr>
  <p:transition advClick="0" advTm="3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KEY IDEAS</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945824"/>
            <a:ext cx="8712968" cy="3785652"/>
          </a:xfrm>
          <a:prstGeom prst="rect">
            <a:avLst/>
          </a:prstGeom>
        </p:spPr>
        <p:txBody>
          <a:bodyPr wrap="square">
            <a:spAutoFit/>
          </a:bodyPr>
          <a:lstStyle/>
          <a:p>
            <a:pPr marL="342900" indent="-342900" algn="just">
              <a:spcBef>
                <a:spcPts val="1200"/>
              </a:spcBef>
              <a:spcAft>
                <a:spcPts val="1200"/>
              </a:spcAft>
              <a:buFont typeface="Arial" panose="020B0604020202020204" pitchFamily="34" charset="0"/>
              <a:buChar char="•"/>
            </a:pPr>
            <a:r>
              <a:rPr lang="es-ES" sz="2000" b="0" dirty="0">
                <a:solidFill>
                  <a:schemeClr val="accent2">
                    <a:lumMod val="75000"/>
                  </a:schemeClr>
                </a:solidFill>
              </a:rPr>
              <a:t>El conocimiento de la biomecánica de la marcha es necesario para evaluar el sistema musculoesquelético humano.</a:t>
            </a:r>
          </a:p>
          <a:p>
            <a:pPr marL="342900" indent="-342900" algn="just">
              <a:spcBef>
                <a:spcPts val="1200"/>
              </a:spcBef>
              <a:spcAft>
                <a:spcPts val="1200"/>
              </a:spcAft>
              <a:buFont typeface="Arial" panose="020B0604020202020204" pitchFamily="34" charset="0"/>
              <a:buChar char="•"/>
            </a:pPr>
            <a:r>
              <a:rPr lang="es-ES" sz="2000" b="0" dirty="0">
                <a:solidFill>
                  <a:schemeClr val="accent2">
                    <a:lumMod val="75000"/>
                  </a:schemeClr>
                </a:solidFill>
              </a:rPr>
              <a:t>Para la descripción de la biomecánica de la marcha se utilizan parámetros obtenidos de la observación y medidas realizadas mediante equipos especializados.</a:t>
            </a:r>
          </a:p>
          <a:p>
            <a:pPr marL="342900" indent="-342900" algn="just">
              <a:spcBef>
                <a:spcPts val="1200"/>
              </a:spcBef>
              <a:spcAft>
                <a:spcPts val="1200"/>
              </a:spcAft>
              <a:buFont typeface="Arial" panose="020B0604020202020204" pitchFamily="34" charset="0"/>
              <a:buChar char="•"/>
            </a:pPr>
            <a:r>
              <a:rPr lang="es-ES" sz="2000" b="0" dirty="0">
                <a:solidFill>
                  <a:schemeClr val="accent2">
                    <a:lumMod val="75000"/>
                  </a:schemeClr>
                </a:solidFill>
              </a:rPr>
              <a:t>Al evaluar la marcha, uno debe basarse simultáneamente en determinados valores cinemáticos y dinámicos, así como en las mediciones de las funciones musculares. Solo el uso de todos estos elementos da una imagen completa de la biomecánica de la marcha, lo que a su vez permite la evaluación correcta de posibles trastornos. </a:t>
            </a:r>
            <a:endParaRPr lang="pl-PL" sz="2000" b="0" dirty="0">
              <a:solidFill>
                <a:schemeClr val="accent2">
                  <a:lumMod val="75000"/>
                </a:schemeClr>
              </a:solidFill>
            </a:endParaRPr>
          </a:p>
        </p:txBody>
      </p:sp>
    </p:spTree>
    <p:extLst>
      <p:ext uri="{BB962C8B-B14F-4D97-AF65-F5344CB8AC3E}">
        <p14:creationId xmlns:p14="http://schemas.microsoft.com/office/powerpoint/2010/main" val="4012208048"/>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3" name="pole tekstowe 12">
            <a:extLst>
              <a:ext uri="{FF2B5EF4-FFF2-40B4-BE49-F238E27FC236}">
                <a16:creationId xmlns:a16="http://schemas.microsoft.com/office/drawing/2014/main" id="{CE95CCD0-2F91-4CE6-88FA-781292CAB3AE}"/>
              </a:ext>
            </a:extLst>
          </p:cNvPr>
          <p:cNvSpPr txBox="1">
            <a:spLocks noChangeArrowheads="1"/>
          </p:cNvSpPr>
          <p:nvPr/>
        </p:nvSpPr>
        <p:spPr bwMode="auto">
          <a:xfrm>
            <a:off x="0" y="4984505"/>
            <a:ext cx="34079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sz="2000" dirty="0">
                <a:solidFill>
                  <a:srgbClr val="990000"/>
                </a:solidFill>
              </a:rPr>
              <a:t>Wilhelm </a:t>
            </a:r>
            <a:r>
              <a:rPr lang="pl-PL" sz="2000" dirty="0" err="1">
                <a:solidFill>
                  <a:srgbClr val="990000"/>
                </a:solidFill>
              </a:rPr>
              <a:t>Braune</a:t>
            </a:r>
            <a:r>
              <a:rPr lang="pl-PL" sz="2000" dirty="0">
                <a:solidFill>
                  <a:srgbClr val="990000"/>
                </a:solidFill>
              </a:rPr>
              <a:t> (1831 – 1892) i Otto Fisher (1861 – 1917)</a:t>
            </a:r>
            <a:endParaRPr lang="pl-PL" altLang="pl-PL" sz="2000" b="1" dirty="0">
              <a:solidFill>
                <a:srgbClr val="990000"/>
              </a:solidFill>
            </a:endParaRPr>
          </a:p>
        </p:txBody>
      </p:sp>
      <p:pic>
        <p:nvPicPr>
          <p:cNvPr id="14" name="Picture 2">
            <a:extLst>
              <a:ext uri="{FF2B5EF4-FFF2-40B4-BE49-F238E27FC236}">
                <a16:creationId xmlns:a16="http://schemas.microsoft.com/office/drawing/2014/main" id="{336448D5-52A6-4B4F-982E-84A5B1AE0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61740"/>
            <a:ext cx="2159843" cy="30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3630ABC1-4595-4273-BE04-A78EE62DC0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6205" y="1685774"/>
            <a:ext cx="2957277" cy="28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Prostokąt 20">
            <a:extLst>
              <a:ext uri="{FF2B5EF4-FFF2-40B4-BE49-F238E27FC236}">
                <a16:creationId xmlns:a16="http://schemas.microsoft.com/office/drawing/2014/main" id="{57A1DF23-F32B-4901-A038-A5875247D51F}"/>
              </a:ext>
            </a:extLst>
          </p:cNvPr>
          <p:cNvSpPr>
            <a:spLocks noChangeArrowheads="1"/>
          </p:cNvSpPr>
          <p:nvPr/>
        </p:nvSpPr>
        <p:spPr bwMode="auto">
          <a:xfrm>
            <a:off x="3407976" y="4864411"/>
            <a:ext cx="45722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1800" dirty="0">
                <a:solidFill>
                  <a:srgbClr val="990000"/>
                </a:solidFill>
              </a:rPr>
              <a:t>El traje y el gráfico a mano de las posiciones posteriores de las extremidades inferiores (1891) - Estudio de Fisher y Braun </a:t>
            </a:r>
            <a:endParaRPr lang="pl-PL" altLang="pl-PL" sz="1800" b="1" dirty="0">
              <a:solidFill>
                <a:srgbClr val="990000"/>
              </a:solidFill>
            </a:endParaRPr>
          </a:p>
        </p:txBody>
      </p:sp>
      <p:pic>
        <p:nvPicPr>
          <p:cNvPr id="15" name="Obraz 14"/>
          <p:cNvPicPr/>
          <p:nvPr/>
        </p:nvPicPr>
        <p:blipFill>
          <a:blip r:embed="rId5">
            <a:extLst>
              <a:ext uri="{28A0092B-C50C-407E-A947-70E740481C1C}">
                <a14:useLocalDpi xmlns:a14="http://schemas.microsoft.com/office/drawing/2010/main" val="0"/>
              </a:ext>
            </a:extLst>
          </a:blip>
          <a:stretch>
            <a:fillRect/>
          </a:stretch>
        </p:blipFill>
        <p:spPr>
          <a:xfrm>
            <a:off x="199542" y="1273145"/>
            <a:ext cx="1396365" cy="1727835"/>
          </a:xfrm>
          <a:prstGeom prst="rect">
            <a:avLst/>
          </a:prstGeom>
        </p:spPr>
      </p:pic>
      <p:pic>
        <p:nvPicPr>
          <p:cNvPr id="16" name="Obraz 15"/>
          <p:cNvPicPr/>
          <p:nvPr/>
        </p:nvPicPr>
        <p:blipFill>
          <a:blip r:embed="rId6">
            <a:extLst>
              <a:ext uri="{28A0092B-C50C-407E-A947-70E740481C1C}">
                <a14:useLocalDpi xmlns:a14="http://schemas.microsoft.com/office/drawing/2010/main" val="0"/>
              </a:ext>
            </a:extLst>
          </a:blip>
          <a:stretch>
            <a:fillRect/>
          </a:stretch>
        </p:blipFill>
        <p:spPr>
          <a:xfrm>
            <a:off x="1510434" y="3053782"/>
            <a:ext cx="1281430" cy="1727835"/>
          </a:xfrm>
          <a:prstGeom prst="rect">
            <a:avLst/>
          </a:prstGeom>
        </p:spPr>
      </p:pic>
      <p:sp>
        <p:nvSpPr>
          <p:cNvPr id="18" name="Prostokąt 13">
            <a:extLst>
              <a:ext uri="{FF2B5EF4-FFF2-40B4-BE49-F238E27FC236}">
                <a16:creationId xmlns:a16="http://schemas.microsoft.com/office/drawing/2014/main" id="{95D91829-0A1C-4CC9-9328-A19CD2F90458}"/>
              </a:ext>
            </a:extLst>
          </p:cNvPr>
          <p:cNvSpPr/>
          <p:nvPr/>
        </p:nvSpPr>
        <p:spPr>
          <a:xfrm>
            <a:off x="107505" y="715343"/>
            <a:ext cx="8928992" cy="430887"/>
          </a:xfrm>
          <a:prstGeom prst="rect">
            <a:avLst/>
          </a:prstGeom>
        </p:spPr>
        <p:txBody>
          <a:bodyPr wrap="square">
            <a:spAutoFit/>
          </a:bodyPr>
          <a:lstStyle/>
          <a:p>
            <a:pPr algn="ctr">
              <a:defRPr/>
            </a:pPr>
            <a:r>
              <a:rPr lang="es-ES" sz="2200" dirty="0">
                <a:solidFill>
                  <a:schemeClr val="accent2">
                    <a:lumMod val="75000"/>
                  </a:schemeClr>
                </a:solidFill>
              </a:rPr>
              <a:t>HISTORIA DEL ANÁLISIS BIOMECÁNICO DE LA MARCHA </a:t>
            </a:r>
            <a:endParaRPr lang="en-US" sz="2200" dirty="0">
              <a:solidFill>
                <a:schemeClr val="accent2">
                  <a:lumMod val="75000"/>
                </a:schemeClr>
              </a:solidFill>
            </a:endParaRPr>
          </a:p>
        </p:txBody>
      </p:sp>
    </p:spTree>
    <p:extLst>
      <p:ext uri="{BB962C8B-B14F-4D97-AF65-F5344CB8AC3E}">
        <p14:creationId xmlns:p14="http://schemas.microsoft.com/office/powerpoint/2010/main" val="44864573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8">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s-ES" sz="2200" dirty="0">
                <a:solidFill>
                  <a:schemeClr val="accent2">
                    <a:lumMod val="75000"/>
                  </a:schemeClr>
                </a:solidFill>
              </a:rPr>
              <a:t>BIBLIOGRAFÍA</a:t>
            </a:r>
            <a:endParaRPr lang="en-US" sz="2200" dirty="0">
              <a:solidFill>
                <a:schemeClr val="accent2">
                  <a:lumMod val="75000"/>
                </a:schemeClr>
              </a:solidFill>
            </a:endParaRPr>
          </a:p>
        </p:txBody>
      </p:sp>
    </p:spTree>
    <p:extLst>
      <p:ext uri="{BB962C8B-B14F-4D97-AF65-F5344CB8AC3E}">
        <p14:creationId xmlns:p14="http://schemas.microsoft.com/office/powerpoint/2010/main" val="3927396770"/>
      </p:ext>
    </p:extLst>
  </p:cSld>
  <p:clrMapOvr>
    <a:masterClrMapping/>
  </p:clrMapOvr>
  <p:transition advClick="0" advTm="3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384315"/>
            <a:ext cx="8712968" cy="4708981"/>
          </a:xfrm>
          <a:prstGeom prst="rect">
            <a:avLst/>
          </a:prstGeom>
        </p:spPr>
        <p:txBody>
          <a:bodyPr wrap="square">
            <a:spAutoFit/>
          </a:bodyPr>
          <a:lstStyle/>
          <a:p>
            <a:pPr lvl="0"/>
            <a:r>
              <a:rPr lang="en-GB" sz="2000" b="0" dirty="0" err="1">
                <a:solidFill>
                  <a:schemeClr val="accent2">
                    <a:lumMod val="75000"/>
                  </a:schemeClr>
                </a:solidFill>
              </a:rPr>
              <a:t>Assi</a:t>
            </a:r>
            <a:r>
              <a:rPr lang="en-GB" sz="2000" b="0" dirty="0">
                <a:solidFill>
                  <a:schemeClr val="accent2">
                    <a:lumMod val="75000"/>
                  </a:schemeClr>
                </a:solidFill>
              </a:rPr>
              <a:t> A, Ghanem I., </a:t>
            </a:r>
            <a:r>
              <a:rPr lang="en-GB" sz="2000" b="0" dirty="0" err="1">
                <a:solidFill>
                  <a:schemeClr val="accent2">
                    <a:lumMod val="75000"/>
                  </a:schemeClr>
                </a:solidFill>
              </a:rPr>
              <a:t>Lavaste</a:t>
            </a:r>
            <a:r>
              <a:rPr lang="en-GB" sz="2000" b="0" dirty="0">
                <a:solidFill>
                  <a:schemeClr val="accent2">
                    <a:lumMod val="75000"/>
                  </a:schemeClr>
                </a:solidFill>
              </a:rPr>
              <a:t> F., </a:t>
            </a:r>
            <a:r>
              <a:rPr lang="en-GB" sz="2000" b="0" dirty="0" err="1">
                <a:solidFill>
                  <a:schemeClr val="accent2">
                    <a:lumMod val="75000"/>
                  </a:schemeClr>
                </a:solidFill>
              </a:rPr>
              <a:t>Skalli</a:t>
            </a:r>
            <a:r>
              <a:rPr lang="en-GB" sz="2000" b="0" dirty="0">
                <a:solidFill>
                  <a:schemeClr val="accent2">
                    <a:lumMod val="75000"/>
                  </a:schemeClr>
                </a:solidFill>
              </a:rPr>
              <a:t> W.: Gait analysis in children and uncertainty assessment for Davis protocol and Gillette Gait Index, Gait &amp; Posture 2009,vol. 30, Issue 1, s. 22–26</a:t>
            </a:r>
            <a:endParaRPr lang="pl-PL" sz="2000" b="0" dirty="0">
              <a:solidFill>
                <a:schemeClr val="accent2">
                  <a:lumMod val="75000"/>
                </a:schemeClr>
              </a:solidFill>
            </a:endParaRPr>
          </a:p>
          <a:p>
            <a:pPr lvl="0"/>
            <a:r>
              <a:rPr lang="en-GB" sz="2000" b="0" dirty="0" err="1">
                <a:solidFill>
                  <a:schemeClr val="accent2">
                    <a:lumMod val="75000"/>
                  </a:schemeClr>
                </a:solidFill>
              </a:rPr>
              <a:t>Auvinet</a:t>
            </a:r>
            <a:r>
              <a:rPr lang="en-GB" sz="2000" b="0" dirty="0">
                <a:solidFill>
                  <a:schemeClr val="accent2">
                    <a:lumMod val="75000"/>
                  </a:schemeClr>
                </a:solidFill>
              </a:rPr>
              <a:t> B., </a:t>
            </a:r>
            <a:r>
              <a:rPr lang="en-GB" sz="2000" b="0" dirty="0" err="1">
                <a:solidFill>
                  <a:schemeClr val="accent2">
                    <a:lumMod val="75000"/>
                  </a:schemeClr>
                </a:solidFill>
              </a:rPr>
              <a:t>Berrut</a:t>
            </a:r>
            <a:r>
              <a:rPr lang="en-GB" sz="2000" b="0" dirty="0">
                <a:solidFill>
                  <a:schemeClr val="accent2">
                    <a:lumMod val="75000"/>
                  </a:schemeClr>
                </a:solidFill>
              </a:rPr>
              <a:t> G., </a:t>
            </a:r>
            <a:r>
              <a:rPr lang="en-GB" sz="2000" b="0" dirty="0" err="1">
                <a:solidFill>
                  <a:schemeClr val="accent2">
                    <a:lumMod val="75000"/>
                  </a:schemeClr>
                </a:solidFill>
              </a:rPr>
              <a:t>Touzard</a:t>
            </a:r>
            <a:r>
              <a:rPr lang="en-GB" sz="2000" b="0" dirty="0">
                <a:solidFill>
                  <a:schemeClr val="accent2">
                    <a:lumMod val="75000"/>
                  </a:schemeClr>
                </a:solidFill>
              </a:rPr>
              <a:t> C., </a:t>
            </a:r>
            <a:r>
              <a:rPr lang="en-GB" sz="2000" b="0" dirty="0" err="1">
                <a:solidFill>
                  <a:schemeClr val="accent2">
                    <a:lumMod val="75000"/>
                  </a:schemeClr>
                </a:solidFill>
              </a:rPr>
              <a:t>Moutel</a:t>
            </a:r>
            <a:r>
              <a:rPr lang="en-GB" sz="2000" b="0" dirty="0">
                <a:solidFill>
                  <a:schemeClr val="accent2">
                    <a:lumMod val="75000"/>
                  </a:schemeClr>
                </a:solidFill>
              </a:rPr>
              <a:t> L., Collet N., </a:t>
            </a:r>
            <a:r>
              <a:rPr lang="en-GB" sz="2000" b="0" dirty="0" err="1">
                <a:solidFill>
                  <a:schemeClr val="accent2">
                    <a:lumMod val="75000"/>
                  </a:schemeClr>
                </a:solidFill>
              </a:rPr>
              <a:t>Chaleil</a:t>
            </a:r>
            <a:r>
              <a:rPr lang="en-GB" sz="2000" b="0" dirty="0">
                <a:solidFill>
                  <a:schemeClr val="accent2">
                    <a:lumMod val="75000"/>
                  </a:schemeClr>
                </a:solidFill>
              </a:rPr>
              <a:t> D., </a:t>
            </a:r>
            <a:r>
              <a:rPr lang="en-GB" sz="2000" b="0" dirty="0" err="1">
                <a:solidFill>
                  <a:schemeClr val="accent2">
                    <a:lumMod val="75000"/>
                  </a:schemeClr>
                </a:solidFill>
              </a:rPr>
              <a:t>Barrey</a:t>
            </a:r>
            <a:r>
              <a:rPr lang="en-GB" sz="2000" b="0" dirty="0">
                <a:solidFill>
                  <a:schemeClr val="accent2">
                    <a:lumMod val="75000"/>
                  </a:schemeClr>
                </a:solidFill>
              </a:rPr>
              <a:t> E.: Reference data for normal subject obtained with an accelerometric device. </a:t>
            </a:r>
            <a:r>
              <a:rPr lang="en-GB" sz="2000" b="0" dirty="0" err="1">
                <a:solidFill>
                  <a:schemeClr val="accent2">
                    <a:lumMod val="75000"/>
                  </a:schemeClr>
                </a:solidFill>
              </a:rPr>
              <a:t>Gai&amp;Posture</a:t>
            </a:r>
            <a:r>
              <a:rPr lang="en-GB" sz="2000" b="0" dirty="0">
                <a:solidFill>
                  <a:schemeClr val="accent2">
                    <a:lumMod val="75000"/>
                  </a:schemeClr>
                </a:solidFill>
              </a:rPr>
              <a:t>, 2002, 16 (2), 124-134</a:t>
            </a:r>
            <a:endParaRPr lang="pl-PL" sz="2000" b="0" dirty="0">
              <a:solidFill>
                <a:schemeClr val="accent2">
                  <a:lumMod val="75000"/>
                </a:schemeClr>
              </a:solidFill>
            </a:endParaRPr>
          </a:p>
          <a:p>
            <a:pPr lvl="0"/>
            <a:r>
              <a:rPr lang="en-GB" sz="2000" b="0" dirty="0">
                <a:solidFill>
                  <a:schemeClr val="accent2">
                    <a:lumMod val="75000"/>
                  </a:schemeClr>
                </a:solidFill>
              </a:rPr>
              <a:t>Baker R. The history of gait analysis before the advent of modern computers. </a:t>
            </a:r>
            <a:r>
              <a:rPr lang="en-GB" sz="2000" b="0" dirty="0" err="1">
                <a:solidFill>
                  <a:schemeClr val="accent2">
                    <a:lumMod val="75000"/>
                  </a:schemeClr>
                </a:solidFill>
              </a:rPr>
              <a:t>Gait&amp;Posture</a:t>
            </a:r>
            <a:r>
              <a:rPr lang="en-GB" sz="2000" b="0" dirty="0">
                <a:solidFill>
                  <a:schemeClr val="accent2">
                    <a:lumMod val="75000"/>
                  </a:schemeClr>
                </a:solidFill>
              </a:rPr>
              <a:t>, 2007, 26, 331-342</a:t>
            </a:r>
            <a:endParaRPr lang="pl-PL" sz="2000" b="0" dirty="0">
              <a:solidFill>
                <a:schemeClr val="accent2">
                  <a:lumMod val="75000"/>
                </a:schemeClr>
              </a:solidFill>
            </a:endParaRPr>
          </a:p>
          <a:p>
            <a:pPr lvl="0"/>
            <a:r>
              <a:rPr lang="en-GB" sz="2000" b="0" dirty="0">
                <a:solidFill>
                  <a:schemeClr val="accent2">
                    <a:lumMod val="75000"/>
                  </a:schemeClr>
                </a:solidFill>
              </a:rPr>
              <a:t>Benedetti M.G., Catani F., </a:t>
            </a:r>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Pignotti</a:t>
            </a:r>
            <a:r>
              <a:rPr lang="en-GB" sz="2000" b="0" dirty="0">
                <a:solidFill>
                  <a:schemeClr val="accent2">
                    <a:lumMod val="75000"/>
                  </a:schemeClr>
                </a:solidFill>
              </a:rPr>
              <a:t> E., Giannini S.: Data management in gait analysis for clinical applications. Clinical Biomechanics, 1998, 13 (3), 204-215</a:t>
            </a:r>
            <a:endParaRPr lang="pl-PL" sz="2000" b="0" dirty="0">
              <a:solidFill>
                <a:schemeClr val="accent2">
                  <a:lumMod val="75000"/>
                </a:schemeClr>
              </a:solidFill>
            </a:endParaRPr>
          </a:p>
          <a:p>
            <a:pPr lvl="0"/>
            <a:r>
              <a:rPr lang="pl-PL" sz="2000" b="0" dirty="0">
                <a:solidFill>
                  <a:schemeClr val="accent2">
                    <a:lumMod val="75000"/>
                  </a:schemeClr>
                </a:solidFill>
              </a:rPr>
              <a:t>Błaszczyk J.W.: Biomechanika kliniczna, Wydawnictwo Lekarskie PZWL, Warszawa 2004.</a:t>
            </a:r>
          </a:p>
          <a:p>
            <a:pPr lvl="0"/>
            <a:r>
              <a:rPr lang="pl-PL" sz="2000" b="0" dirty="0">
                <a:solidFill>
                  <a:schemeClr val="accent2">
                    <a:lumMod val="75000"/>
                  </a:schemeClr>
                </a:solidFill>
              </a:rPr>
              <a:t>Bober T.: Biomechanika chodu i biegu, Studia i monografie AWF we Wrocławiu, zeszyt nr 8, Wrocław 1985</a:t>
            </a:r>
          </a:p>
        </p:txBody>
      </p:sp>
    </p:spTree>
    <p:extLst>
      <p:ext uri="{BB962C8B-B14F-4D97-AF65-F5344CB8AC3E}">
        <p14:creationId xmlns:p14="http://schemas.microsoft.com/office/powerpoint/2010/main" val="3928488852"/>
      </p:ext>
    </p:extLst>
  </p:cSld>
  <p:clrMapOvr>
    <a:masterClrMapping/>
  </p:clrMapOvr>
  <p:transition advClick="0" advTm="300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12776"/>
            <a:ext cx="8712968" cy="4401205"/>
          </a:xfrm>
          <a:prstGeom prst="rect">
            <a:avLst/>
          </a:prstGeom>
        </p:spPr>
        <p:txBody>
          <a:bodyPr wrap="square">
            <a:spAutoFit/>
          </a:bodyPr>
          <a:lstStyle/>
          <a:p>
            <a:pPr lvl="0"/>
            <a:r>
              <a:rPr lang="en-GB" sz="2000" b="0" dirty="0">
                <a:solidFill>
                  <a:schemeClr val="accent2">
                    <a:lumMod val="75000"/>
                  </a:schemeClr>
                </a:solidFill>
              </a:rPr>
              <a:t>Cho S.H., Park J.M., Kwon O.Y.: Gender differences in three dimensional gait analysis from 98 </a:t>
            </a:r>
            <a:r>
              <a:rPr lang="en-GB" sz="2000" b="0" dirty="0" err="1">
                <a:solidFill>
                  <a:schemeClr val="accent2">
                    <a:lumMod val="75000"/>
                  </a:schemeClr>
                </a:solidFill>
              </a:rPr>
              <a:t>heslthy</a:t>
            </a:r>
            <a:r>
              <a:rPr lang="en-GB" sz="2000" b="0" dirty="0">
                <a:solidFill>
                  <a:schemeClr val="accent2">
                    <a:lumMod val="75000"/>
                  </a:schemeClr>
                </a:solidFill>
              </a:rPr>
              <a:t> Korean adults. Clinical Biomechanics, 2004, 19 (2), 145-152</a:t>
            </a:r>
            <a:endParaRPr lang="pl-PL" sz="2000" b="0" dirty="0">
              <a:solidFill>
                <a:schemeClr val="accent2">
                  <a:lumMod val="75000"/>
                </a:schemeClr>
              </a:solidFill>
            </a:endParaRPr>
          </a:p>
          <a:p>
            <a:pPr lvl="0"/>
            <a:r>
              <a:rPr lang="en-GB" sz="2000" b="0" dirty="0">
                <a:solidFill>
                  <a:schemeClr val="accent2">
                    <a:lumMod val="75000"/>
                  </a:schemeClr>
                </a:solidFill>
              </a:rPr>
              <a:t>Davis R.B., </a:t>
            </a:r>
            <a:r>
              <a:rPr lang="en-GB" sz="2000" b="0" dirty="0" err="1">
                <a:solidFill>
                  <a:schemeClr val="accent2">
                    <a:lumMod val="75000"/>
                  </a:schemeClr>
                </a:solidFill>
              </a:rPr>
              <a:t>Ounpuu</a:t>
            </a:r>
            <a:r>
              <a:rPr lang="en-GB" sz="2000" b="0" dirty="0">
                <a:solidFill>
                  <a:schemeClr val="accent2">
                    <a:lumMod val="75000"/>
                  </a:schemeClr>
                </a:solidFill>
              </a:rPr>
              <a:t> S., DeLuca P.A.: Analysis of gait. Biomechanics. Principles and application, CRC Press, 2008</a:t>
            </a:r>
            <a:endParaRPr lang="pl-PL" sz="2000" b="0" dirty="0">
              <a:solidFill>
                <a:schemeClr val="accent2">
                  <a:lumMod val="75000"/>
                </a:schemeClr>
              </a:solidFill>
            </a:endParaRPr>
          </a:p>
          <a:p>
            <a:pPr lvl="0"/>
            <a:r>
              <a:rPr lang="en-GB" sz="2000" b="0" dirty="0">
                <a:solidFill>
                  <a:schemeClr val="accent2">
                    <a:lumMod val="75000"/>
                  </a:schemeClr>
                </a:solidFill>
              </a:rPr>
              <a:t>De Lisa J.A. (ed): Gait Analysis in the science of rehabilitation. Monograph, 002, 1998</a:t>
            </a:r>
            <a:endParaRPr lang="pl-PL" sz="2000" b="0" dirty="0">
              <a:solidFill>
                <a:schemeClr val="accent2">
                  <a:lumMod val="75000"/>
                </a:schemeClr>
              </a:solidFill>
            </a:endParaRPr>
          </a:p>
          <a:p>
            <a:pPr lvl="0"/>
            <a:r>
              <a:rPr lang="en-GB" sz="2000" b="0" dirty="0">
                <a:solidFill>
                  <a:schemeClr val="accent2">
                    <a:lumMod val="75000"/>
                  </a:schemeClr>
                </a:solidFill>
              </a:rPr>
              <a:t>Dec J.B., Saunders M., Inman V.T., Eberhart H.D.: The major determinants in normal and pathological gait. </a:t>
            </a:r>
            <a:r>
              <a:rPr lang="en-GB" sz="2000" b="0" dirty="0" err="1">
                <a:solidFill>
                  <a:schemeClr val="accent2">
                    <a:lumMod val="75000"/>
                  </a:schemeClr>
                </a:solidFill>
              </a:rPr>
              <a:t>Journao</a:t>
            </a:r>
            <a:r>
              <a:rPr lang="en-GB" sz="2000" b="0" dirty="0">
                <a:solidFill>
                  <a:schemeClr val="accent2">
                    <a:lumMod val="75000"/>
                  </a:schemeClr>
                </a:solidFill>
              </a:rPr>
              <a:t> of Bone and Joint Surgery. 1953, 35,543-558</a:t>
            </a:r>
            <a:endParaRPr lang="pl-PL" sz="2000" b="0" dirty="0">
              <a:solidFill>
                <a:schemeClr val="accent2">
                  <a:lumMod val="75000"/>
                </a:schemeClr>
              </a:solidFill>
            </a:endParaRPr>
          </a:p>
          <a:p>
            <a:pPr lvl="0"/>
            <a:r>
              <a:rPr lang="pl-PL" sz="2000" b="0" dirty="0" err="1">
                <a:solidFill>
                  <a:schemeClr val="accent2">
                    <a:lumMod val="75000"/>
                  </a:schemeClr>
                </a:solidFill>
              </a:rPr>
              <a:t>Dega</a:t>
            </a:r>
            <a:r>
              <a:rPr lang="pl-PL" sz="2000" b="0" dirty="0">
                <a:solidFill>
                  <a:schemeClr val="accent2">
                    <a:lumMod val="75000"/>
                  </a:schemeClr>
                </a:solidFill>
              </a:rPr>
              <a:t> W.: Ortopedia i rehabilitacja, Wydawnictwo PZWL, Warszawa 2006.</a:t>
            </a:r>
          </a:p>
          <a:p>
            <a:pPr lvl="0"/>
            <a:r>
              <a:rPr lang="en-GB" sz="2000" b="0" dirty="0" err="1">
                <a:solidFill>
                  <a:schemeClr val="accent2">
                    <a:lumMod val="75000"/>
                  </a:schemeClr>
                </a:solidFill>
              </a:rPr>
              <a:t>Dusing</a:t>
            </a:r>
            <a:r>
              <a:rPr lang="en-GB" sz="2000" b="0" dirty="0">
                <a:solidFill>
                  <a:schemeClr val="accent2">
                    <a:lumMod val="75000"/>
                  </a:schemeClr>
                </a:solidFill>
              </a:rPr>
              <a:t> S., Thorpe D.: A normative sample of temporal and spatial gait parameters in children using the </a:t>
            </a:r>
            <a:r>
              <a:rPr lang="en-GB" sz="2000" b="0" dirty="0" err="1">
                <a:solidFill>
                  <a:schemeClr val="accent2">
                    <a:lumMod val="75000"/>
                  </a:schemeClr>
                </a:solidFill>
              </a:rPr>
              <a:t>GAITRite</a:t>
            </a:r>
            <a:r>
              <a:rPr lang="en-GB" sz="2000" b="0" dirty="0">
                <a:solidFill>
                  <a:schemeClr val="accent2">
                    <a:lumMod val="75000"/>
                  </a:schemeClr>
                </a:solidFill>
              </a:rPr>
              <a:t> electronic </a:t>
            </a:r>
            <a:r>
              <a:rPr lang="en-GB" sz="2000" b="0" dirty="0" err="1">
                <a:solidFill>
                  <a:schemeClr val="accent2">
                    <a:lumMod val="75000"/>
                  </a:schemeClr>
                </a:solidFill>
              </a:rPr>
              <a:t>walkay</a:t>
            </a:r>
            <a:r>
              <a:rPr lang="en-GB" sz="2000" b="0" dirty="0">
                <a:solidFill>
                  <a:schemeClr val="accent2">
                    <a:lumMod val="75000"/>
                  </a:schemeClr>
                </a:solidFill>
              </a:rPr>
              <a:t>. </a:t>
            </a:r>
            <a:r>
              <a:rPr lang="en-GB" sz="2000" b="0" dirty="0" err="1">
                <a:solidFill>
                  <a:schemeClr val="accent2">
                    <a:lumMod val="75000"/>
                  </a:schemeClr>
                </a:solidFill>
              </a:rPr>
              <a:t>Gait&amp;Posture</a:t>
            </a:r>
            <a:r>
              <a:rPr lang="en-GB" sz="2000" b="0" dirty="0">
                <a:solidFill>
                  <a:schemeClr val="accent2">
                    <a:lumMod val="75000"/>
                  </a:schemeClr>
                </a:solidFill>
              </a:rPr>
              <a:t>, 2007, 25, 135–139.</a:t>
            </a:r>
            <a:endParaRPr lang="pl-PL" sz="2000" b="0" dirty="0">
              <a:solidFill>
                <a:schemeClr val="accent2">
                  <a:lumMod val="75000"/>
                </a:schemeClr>
              </a:solidFill>
            </a:endParaRPr>
          </a:p>
        </p:txBody>
      </p:sp>
    </p:spTree>
    <p:extLst>
      <p:ext uri="{BB962C8B-B14F-4D97-AF65-F5344CB8AC3E}">
        <p14:creationId xmlns:p14="http://schemas.microsoft.com/office/powerpoint/2010/main" val="2536784505"/>
      </p:ext>
    </p:extLst>
  </p:cSld>
  <p:clrMapOvr>
    <a:masterClrMapping/>
  </p:clrMapOvr>
  <p:transition advClick="0" advTm="3000"/>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 name="Prostokąt 11">
            <a:extLst>
              <a:ext uri="{FF2B5EF4-FFF2-40B4-BE49-F238E27FC236}">
                <a16:creationId xmlns:a16="http://schemas.microsoft.com/office/drawing/2014/main" id="{503C999A-E93E-4B7B-BE5D-DD58E923566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
        <p:nvSpPr>
          <p:cNvPr id="2" name="Prostokąt 1">
            <a:extLst>
              <a:ext uri="{FF2B5EF4-FFF2-40B4-BE49-F238E27FC236}">
                <a16:creationId xmlns:a16="http://schemas.microsoft.com/office/drawing/2014/main" id="{3CD66A74-F092-40DE-B28D-32E179FCA6C4}"/>
              </a:ext>
            </a:extLst>
          </p:cNvPr>
          <p:cNvSpPr/>
          <p:nvPr/>
        </p:nvSpPr>
        <p:spPr>
          <a:xfrm>
            <a:off x="215516" y="1484784"/>
            <a:ext cx="8712968" cy="4401205"/>
          </a:xfrm>
          <a:prstGeom prst="rect">
            <a:avLst/>
          </a:prstGeom>
        </p:spPr>
        <p:txBody>
          <a:bodyPr wrap="square">
            <a:spAutoFit/>
          </a:bodyPr>
          <a:lstStyle/>
          <a:p>
            <a:pPr lvl="0"/>
            <a:r>
              <a:rPr lang="en-GB" sz="2000" b="0" dirty="0" err="1">
                <a:solidFill>
                  <a:schemeClr val="accent2">
                    <a:lumMod val="75000"/>
                  </a:schemeClr>
                </a:solidFill>
              </a:rPr>
              <a:t>Kadaba</a:t>
            </a:r>
            <a:r>
              <a:rPr lang="en-GB" sz="2000" b="0" dirty="0">
                <a:solidFill>
                  <a:schemeClr val="accent2">
                    <a:lumMod val="75000"/>
                  </a:schemeClr>
                </a:solidFill>
              </a:rPr>
              <a:t> M.P., </a:t>
            </a:r>
            <a:r>
              <a:rPr lang="en-GB" sz="2000" b="0" dirty="0" err="1">
                <a:solidFill>
                  <a:schemeClr val="accent2">
                    <a:lumMod val="75000"/>
                  </a:schemeClr>
                </a:solidFill>
              </a:rPr>
              <a:t>Ramarkrishnan</a:t>
            </a:r>
            <a:r>
              <a:rPr lang="en-GB" sz="2000" b="0" dirty="0">
                <a:solidFill>
                  <a:schemeClr val="accent2">
                    <a:lumMod val="75000"/>
                  </a:schemeClr>
                </a:solidFill>
              </a:rPr>
              <a:t> H.K., </a:t>
            </a:r>
            <a:r>
              <a:rPr lang="en-GB" sz="2000" b="0" dirty="0" err="1">
                <a:solidFill>
                  <a:schemeClr val="accent2">
                    <a:lumMod val="75000"/>
                  </a:schemeClr>
                </a:solidFill>
              </a:rPr>
              <a:t>Wootten</a:t>
            </a:r>
            <a:r>
              <a:rPr lang="en-GB" sz="2000" b="0" dirty="0">
                <a:solidFill>
                  <a:schemeClr val="accent2">
                    <a:lumMod val="75000"/>
                  </a:schemeClr>
                </a:solidFill>
              </a:rPr>
              <a:t> M.E.: Measurement of lower extremity kinematics during level walking. Journal of Orthopaedic Research, 1989, 8, 383-392    27</a:t>
            </a:r>
            <a:endParaRPr lang="pl-PL" sz="2000" b="0" dirty="0">
              <a:solidFill>
                <a:schemeClr val="accent2">
                  <a:lumMod val="75000"/>
                </a:schemeClr>
              </a:solidFill>
            </a:endParaRPr>
          </a:p>
          <a:p>
            <a:pPr lvl="0"/>
            <a:r>
              <a:rPr lang="en-GB" sz="2000" b="0" dirty="0">
                <a:solidFill>
                  <a:schemeClr val="accent2">
                    <a:lumMod val="75000"/>
                  </a:schemeClr>
                </a:solidFill>
              </a:rPr>
              <a:t>Konrad P.: The ABC or EMG. A practical Introduction to Kinesiological Electromyography. </a:t>
            </a:r>
            <a:r>
              <a:rPr lang="en-GB" sz="2000" b="0" dirty="0" err="1">
                <a:solidFill>
                  <a:schemeClr val="accent2">
                    <a:lumMod val="75000"/>
                  </a:schemeClr>
                </a:solidFill>
              </a:rPr>
              <a:t>Noraxon</a:t>
            </a:r>
            <a:r>
              <a:rPr lang="en-GB" sz="2000" b="0" dirty="0">
                <a:solidFill>
                  <a:schemeClr val="accent2">
                    <a:lumMod val="75000"/>
                  </a:schemeClr>
                </a:solidFill>
              </a:rPr>
              <a:t> INC. USA, Version 1.0, April 2005</a:t>
            </a:r>
            <a:endParaRPr lang="pl-PL" sz="2000" b="0" dirty="0">
              <a:solidFill>
                <a:schemeClr val="accent2">
                  <a:lumMod val="75000"/>
                </a:schemeClr>
              </a:solidFill>
            </a:endParaRPr>
          </a:p>
          <a:p>
            <a:r>
              <a:rPr lang="pl-PL" sz="2000" b="0" dirty="0">
                <a:solidFill>
                  <a:schemeClr val="accent2">
                    <a:lumMod val="75000"/>
                  </a:schemeClr>
                </a:solidFill>
              </a:rPr>
              <a:t>Kwolka  A.:  Rehabilitacja  medyczna,  Wydawnictwo  Medyczne  Urban  &amp;  Partner, Wrocław 2001.</a:t>
            </a:r>
          </a:p>
          <a:p>
            <a:pPr lvl="0"/>
            <a:r>
              <a:rPr lang="en-GB" sz="2000" b="0" dirty="0" err="1">
                <a:solidFill>
                  <a:schemeClr val="accent2">
                    <a:lumMod val="75000"/>
                  </a:schemeClr>
                </a:solidFill>
              </a:rPr>
              <a:t>Leardini</a:t>
            </a:r>
            <a:r>
              <a:rPr lang="en-GB" sz="2000" b="0" dirty="0">
                <a:solidFill>
                  <a:schemeClr val="accent2">
                    <a:lumMod val="75000"/>
                  </a:schemeClr>
                </a:solidFill>
              </a:rPr>
              <a:t> A., </a:t>
            </a:r>
            <a:r>
              <a:rPr lang="en-GB" sz="2000" b="0" dirty="0" err="1">
                <a:solidFill>
                  <a:schemeClr val="accent2">
                    <a:lumMod val="75000"/>
                  </a:schemeClr>
                </a:solidFill>
              </a:rPr>
              <a:t>Sawacha</a:t>
            </a:r>
            <a:r>
              <a:rPr lang="en-GB" sz="2000" b="0" dirty="0">
                <a:solidFill>
                  <a:schemeClr val="accent2">
                    <a:lumMod val="75000"/>
                  </a:schemeClr>
                </a:solidFill>
              </a:rPr>
              <a:t> Z. </a:t>
            </a:r>
            <a:r>
              <a:rPr lang="en-GB" sz="2000" b="0" dirty="0" err="1">
                <a:solidFill>
                  <a:schemeClr val="accent2">
                    <a:lumMod val="75000"/>
                  </a:schemeClr>
                </a:solidFill>
              </a:rPr>
              <a:t>i</a:t>
            </a:r>
            <a:r>
              <a:rPr lang="en-GB" sz="2000" b="0" dirty="0">
                <a:solidFill>
                  <a:schemeClr val="accent2">
                    <a:lumMod val="75000"/>
                  </a:schemeClr>
                </a:solidFill>
              </a:rPr>
              <a:t> in.: A new </a:t>
            </a:r>
            <a:r>
              <a:rPr lang="en-GB" sz="2000" b="0" dirty="0" err="1">
                <a:solidFill>
                  <a:schemeClr val="accent2">
                    <a:lumMod val="75000"/>
                  </a:schemeClr>
                </a:solidFill>
              </a:rPr>
              <a:t>anatomiacally</a:t>
            </a:r>
            <a:r>
              <a:rPr lang="en-GB" sz="2000" b="0" dirty="0">
                <a:solidFill>
                  <a:schemeClr val="accent2">
                    <a:lumMod val="75000"/>
                  </a:schemeClr>
                </a:solidFill>
              </a:rPr>
              <a:t> based protocol for gait analysis in children. Gait &amp; Posture, 2007, 26, 560-571</a:t>
            </a:r>
            <a:endParaRPr lang="pl-PL" sz="2000" b="0" dirty="0">
              <a:solidFill>
                <a:schemeClr val="accent2">
                  <a:lumMod val="75000"/>
                </a:schemeClr>
              </a:solidFill>
            </a:endParaRPr>
          </a:p>
          <a:p>
            <a:pPr lvl="0"/>
            <a:r>
              <a:rPr lang="en-GB" sz="2000" b="0" dirty="0">
                <a:solidFill>
                  <a:schemeClr val="accent2">
                    <a:lumMod val="75000"/>
                  </a:schemeClr>
                </a:solidFill>
              </a:rPr>
              <a:t>Michnik R., Jurkojć J.,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Analysis of loads of the lower limb during gait, carried out with the use of the mathematical model, made for patients during rehabilitation progress. </a:t>
            </a:r>
            <a:r>
              <a:rPr lang="en-GB" sz="2000" b="0" dirty="0" err="1">
                <a:solidFill>
                  <a:schemeClr val="accent2">
                    <a:lumMod val="75000"/>
                  </a:schemeClr>
                </a:solidFill>
              </a:rPr>
              <a:t>Eccomas</a:t>
            </a:r>
            <a:r>
              <a:rPr lang="en-GB" sz="2000" b="0" dirty="0">
                <a:solidFill>
                  <a:schemeClr val="accent2">
                    <a:lumMod val="75000"/>
                  </a:schemeClr>
                </a:solidFill>
              </a:rPr>
              <a:t> Conference Multibody Dynamics 2007, Milano</a:t>
            </a:r>
            <a:endParaRPr lang="pl-PL" sz="2000" b="0" dirty="0">
              <a:solidFill>
                <a:schemeClr val="accent2">
                  <a:lumMod val="75000"/>
                </a:schemeClr>
              </a:solidFill>
            </a:endParaRPr>
          </a:p>
          <a:p>
            <a:endParaRPr lang="pl-PL" sz="2000" b="0" dirty="0">
              <a:solidFill>
                <a:schemeClr val="accent2">
                  <a:lumMod val="75000"/>
                </a:schemeClr>
              </a:solidFill>
            </a:endParaRPr>
          </a:p>
        </p:txBody>
      </p:sp>
    </p:spTree>
    <p:extLst>
      <p:ext uri="{BB962C8B-B14F-4D97-AF65-F5344CB8AC3E}">
        <p14:creationId xmlns:p14="http://schemas.microsoft.com/office/powerpoint/2010/main" val="963838703"/>
      </p:ext>
    </p:extLst>
  </p:cSld>
  <p:clrMapOvr>
    <a:overrideClrMapping bg1="lt1" tx1="dk1" bg2="lt2" tx2="dk2" accent1="accent1" accent2="accent2" accent3="accent3" accent4="accent4" accent5="accent5" accent6="accent6" hlink="hlink" folHlink="folHlink"/>
  </p:clrMapOvr>
  <p:transition advClick="0" advTm="3000"/>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247317"/>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Michnik R., Jurkojć J., </a:t>
            </a:r>
            <a:r>
              <a:rPr lang="en-GB" sz="2000" b="0" dirty="0" err="1">
                <a:solidFill>
                  <a:schemeClr val="accent2">
                    <a:lumMod val="75000"/>
                  </a:schemeClr>
                </a:solidFill>
              </a:rPr>
              <a:t>Jureczko</a:t>
            </a:r>
            <a:r>
              <a:rPr lang="en-GB" sz="2000" b="0" dirty="0">
                <a:solidFill>
                  <a:schemeClr val="accent2">
                    <a:lumMod val="75000"/>
                  </a:schemeClr>
                </a:solidFill>
              </a:rPr>
              <a:t> P., </a:t>
            </a:r>
            <a:r>
              <a:rPr lang="en-GB" sz="2000" b="0" dirty="0" err="1">
                <a:solidFill>
                  <a:schemeClr val="accent2">
                    <a:lumMod val="75000"/>
                  </a:schemeClr>
                </a:solidFill>
              </a:rPr>
              <a:t>Guzik</a:t>
            </a:r>
            <a:r>
              <a:rPr lang="en-GB" sz="2000" b="0" dirty="0">
                <a:solidFill>
                  <a:schemeClr val="accent2">
                    <a:lumMod val="75000"/>
                  </a:schemeClr>
                </a:solidFill>
              </a:rPr>
              <a:t> A., </a:t>
            </a:r>
            <a:r>
              <a:rPr lang="en-GB" sz="2000" b="0" dirty="0" err="1">
                <a:solidFill>
                  <a:schemeClr val="accent2">
                    <a:lumMod val="75000"/>
                  </a:schemeClr>
                </a:solidFill>
              </a:rPr>
              <a:t>Tejszerska</a:t>
            </a:r>
            <a:r>
              <a:rPr lang="en-GB" sz="2000" b="0" dirty="0">
                <a:solidFill>
                  <a:schemeClr val="accent2">
                    <a:lumMod val="75000"/>
                  </a:schemeClr>
                </a:solidFill>
              </a:rPr>
              <a:t> D.: </a:t>
            </a:r>
            <a:r>
              <a:rPr lang="en-GB" sz="2000" b="0" dirty="0" err="1">
                <a:solidFill>
                  <a:schemeClr val="accent2">
                    <a:lumMod val="75000"/>
                  </a:schemeClr>
                </a:solidFill>
              </a:rPr>
              <a:t>Analisys</a:t>
            </a:r>
            <a:r>
              <a:rPr lang="en-GB" sz="2000" b="0" dirty="0">
                <a:solidFill>
                  <a:schemeClr val="accent2">
                    <a:lumMod val="75000"/>
                  </a:schemeClr>
                </a:solidFill>
              </a:rPr>
              <a:t> of gait kinematics of patient after total hip or knee replacement. Journal of </a:t>
            </a:r>
            <a:r>
              <a:rPr lang="en-GB" sz="2000" b="0" dirty="0" err="1">
                <a:solidFill>
                  <a:schemeClr val="accent2">
                    <a:lumMod val="75000"/>
                  </a:schemeClr>
                </a:solidFill>
              </a:rPr>
              <a:t>Vibroengineering</a:t>
            </a:r>
            <a:r>
              <a:rPr lang="en-GB" sz="2000" b="0" dirty="0">
                <a:solidFill>
                  <a:schemeClr val="accent2">
                    <a:lumMod val="75000"/>
                  </a:schemeClr>
                </a:solidFill>
              </a:rPr>
              <a:t>, 2006, 8 (3).</a:t>
            </a:r>
            <a:endParaRPr lang="pl-PL" sz="2000" b="0" dirty="0">
              <a:solidFill>
                <a:schemeClr val="accent2">
                  <a:lumMod val="75000"/>
                </a:schemeClr>
              </a:solidFill>
            </a:endParaRPr>
          </a:p>
          <a:p>
            <a:pPr lvl="0" algn="just">
              <a:spcBef>
                <a:spcPts val="1200"/>
              </a:spcBef>
              <a:spcAft>
                <a:spcPts val="0"/>
              </a:spcAft>
            </a:pPr>
            <a:r>
              <a:rPr lang="pl-PL" sz="2000" b="0" dirty="0" err="1">
                <a:solidFill>
                  <a:schemeClr val="accent2">
                    <a:lumMod val="75000"/>
                  </a:schemeClr>
                </a:solidFill>
              </a:rPr>
              <a:t>Morecki</a:t>
            </a:r>
            <a:r>
              <a:rPr lang="pl-PL" sz="2000" b="0" dirty="0">
                <a:solidFill>
                  <a:schemeClr val="accent2">
                    <a:lumMod val="75000"/>
                  </a:schemeClr>
                </a:solidFill>
              </a:rPr>
              <a:t> A., </a:t>
            </a:r>
            <a:r>
              <a:rPr lang="pl-PL" sz="2000" b="0" dirty="0" err="1">
                <a:solidFill>
                  <a:schemeClr val="accent2">
                    <a:lumMod val="75000"/>
                  </a:schemeClr>
                </a:solidFill>
              </a:rPr>
              <a:t>Ramotowski</a:t>
            </a:r>
            <a:r>
              <a:rPr lang="pl-PL" sz="2000" b="0" dirty="0">
                <a:solidFill>
                  <a:schemeClr val="accent2">
                    <a:lumMod val="75000"/>
                  </a:schemeClr>
                </a:solidFill>
              </a:rPr>
              <a:t> W.: Problemy biocybernetyki i inżynierii biomedycznej, tom 5, Wydawnictwa Komunikacji i Łączności, Warszawa 1990</a:t>
            </a:r>
          </a:p>
          <a:p>
            <a:pPr lvl="0" algn="just">
              <a:spcBef>
                <a:spcPts val="1200"/>
              </a:spcBef>
              <a:spcAft>
                <a:spcPts val="0"/>
              </a:spcAft>
            </a:pPr>
            <a:r>
              <a:rPr lang="en-GB" sz="2000" b="0" dirty="0">
                <a:solidFill>
                  <a:schemeClr val="accent2">
                    <a:lumMod val="75000"/>
                  </a:schemeClr>
                </a:solidFill>
              </a:rPr>
              <a:t>Neptune R.R., Sasaki K.: Ankle plantar flexor force production is an important determinant of the referred walk-to-run transition speed. Journal of Experimental Biology, 2005, 208, 799-808</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Karsznia</a:t>
            </a:r>
            <a:r>
              <a:rPr lang="en-GB" sz="2000" b="0" dirty="0">
                <a:solidFill>
                  <a:schemeClr val="accent2">
                    <a:lumMod val="75000"/>
                  </a:schemeClr>
                </a:solidFill>
              </a:rPr>
              <a:t> A., Oberg K.: Joint angle parameters in gait: Reference data for normal subjects 10-79 years of age. Journal of Rehabilitation Research and Development, 1994, 31 (3), 199-213</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F25B871-2B9E-4D77-A4C8-2AE4364CA070}"/>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4007360993"/>
      </p:ext>
    </p:extLst>
  </p:cSld>
  <p:clrMapOvr>
    <a:overrideClrMapping bg1="lt1" tx1="dk1" bg2="lt2" tx2="dk2" accent1="accent1" accent2="accent2" accent3="accent3" accent4="accent4" accent5="accent5" accent6="accent6" hlink="hlink" folHlink="folHlink"/>
  </p:clrMapOvr>
  <p:transition advClick="0" advTm="3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5016758"/>
          </a:xfrm>
          <a:prstGeom prst="rect">
            <a:avLst/>
          </a:prstGeom>
        </p:spPr>
        <p:txBody>
          <a:bodyPr wrap="square">
            <a:spAutoFit/>
          </a:bodyPr>
          <a:lstStyle/>
          <a:p>
            <a:pPr lvl="0" algn="just">
              <a:spcBef>
                <a:spcPts val="1200"/>
              </a:spcBef>
              <a:spcAft>
                <a:spcPts val="0"/>
              </a:spcAft>
            </a:pPr>
            <a:r>
              <a:rPr lang="en-GB" sz="2000" b="0" dirty="0" err="1">
                <a:solidFill>
                  <a:schemeClr val="accent2">
                    <a:lumMod val="75000"/>
                  </a:schemeClr>
                </a:solidFill>
              </a:rPr>
              <a:t>Öberg</a:t>
            </a:r>
            <a:r>
              <a:rPr lang="en-GB" sz="2000" b="0" dirty="0">
                <a:solidFill>
                  <a:schemeClr val="accent2">
                    <a:lumMod val="75000"/>
                  </a:schemeClr>
                </a:solidFill>
              </a:rPr>
              <a:t> T., </a:t>
            </a:r>
            <a:r>
              <a:rPr lang="en-GB" sz="2000" b="0" dirty="0" err="1">
                <a:solidFill>
                  <a:schemeClr val="accent2">
                    <a:lumMod val="75000"/>
                  </a:schemeClr>
                </a:solidFill>
              </a:rPr>
              <a:t>Karsznic</a:t>
            </a:r>
            <a:r>
              <a:rPr lang="en-GB" sz="2000" b="0" dirty="0">
                <a:solidFill>
                  <a:schemeClr val="accent2">
                    <a:lumMod val="75000"/>
                  </a:schemeClr>
                </a:solidFill>
              </a:rPr>
              <a:t> A., </a:t>
            </a:r>
            <a:r>
              <a:rPr lang="en-GB" sz="2000" b="0" dirty="0" err="1">
                <a:solidFill>
                  <a:schemeClr val="accent2">
                    <a:lumMod val="75000"/>
                  </a:schemeClr>
                </a:solidFill>
              </a:rPr>
              <a:t>Öberg</a:t>
            </a:r>
            <a:r>
              <a:rPr lang="en-GB" sz="2000" b="0" dirty="0">
                <a:solidFill>
                  <a:schemeClr val="accent2">
                    <a:lumMod val="75000"/>
                  </a:schemeClr>
                </a:solidFill>
              </a:rPr>
              <a:t> K.: Basic gait parameters: Reference data for normal subjects, 10-79 years of age. Journal of Rehabilitation Research and Development, 1993, 30 (2), 210-223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Pierce R., </a:t>
            </a:r>
            <a:r>
              <a:rPr lang="en-GB" sz="2000" b="0" dirty="0" err="1">
                <a:solidFill>
                  <a:schemeClr val="accent2">
                    <a:lumMod val="75000"/>
                  </a:schemeClr>
                </a:solidFill>
              </a:rPr>
              <a:t>Orendurff</a:t>
            </a:r>
            <a:r>
              <a:rPr lang="en-GB" sz="2000" b="0" dirty="0">
                <a:solidFill>
                  <a:schemeClr val="accent2">
                    <a:lumMod val="75000"/>
                  </a:schemeClr>
                </a:solidFill>
              </a:rPr>
              <a:t> M., </a:t>
            </a:r>
            <a:r>
              <a:rPr lang="en-GB" sz="2000" b="0" dirty="0" err="1">
                <a:solidFill>
                  <a:schemeClr val="accent2">
                    <a:lumMod val="75000"/>
                  </a:schemeClr>
                </a:solidFill>
              </a:rPr>
              <a:t>Sienko</a:t>
            </a:r>
            <a:r>
              <a:rPr lang="en-GB" sz="2000" b="0" dirty="0">
                <a:solidFill>
                  <a:schemeClr val="accent2">
                    <a:lumMod val="75000"/>
                  </a:schemeClr>
                </a:solidFill>
              </a:rPr>
              <a:t> Thomas S.: Gait  parameters norms for children ages 6-14. Gait &amp; Posture, 2002, 16, Suppl. 1, 53-54.</a:t>
            </a:r>
            <a:endParaRPr lang="pl-PL" sz="2000" b="0" dirty="0">
              <a:solidFill>
                <a:schemeClr val="accent2">
                  <a:lumMod val="75000"/>
                </a:schemeClr>
              </a:solidFill>
            </a:endParaRPr>
          </a:p>
          <a:p>
            <a:pPr lvl="0" algn="just">
              <a:spcBef>
                <a:spcPts val="1200"/>
              </a:spcBef>
              <a:spcAft>
                <a:spcPts val="0"/>
              </a:spcAft>
            </a:pPr>
            <a:r>
              <a:rPr lang="en-GB" sz="2000" b="0" dirty="0" err="1">
                <a:solidFill>
                  <a:schemeClr val="accent2">
                    <a:lumMod val="75000"/>
                  </a:schemeClr>
                </a:solidFill>
              </a:rPr>
              <a:t>Romei</a:t>
            </a:r>
            <a:r>
              <a:rPr lang="en-GB" sz="2000" b="0" dirty="0">
                <a:solidFill>
                  <a:schemeClr val="accent2">
                    <a:lumMod val="75000"/>
                  </a:schemeClr>
                </a:solidFill>
              </a:rPr>
              <a:t> R., Galli M., Motta F., Schwartz M., </a:t>
            </a:r>
            <a:r>
              <a:rPr lang="en-GB" sz="2000" b="0" dirty="0" err="1">
                <a:solidFill>
                  <a:schemeClr val="accent2">
                    <a:lumMod val="75000"/>
                  </a:schemeClr>
                </a:solidFill>
              </a:rPr>
              <a:t>Crivellini</a:t>
            </a:r>
            <a:r>
              <a:rPr lang="en-GB" sz="2000" b="0" dirty="0">
                <a:solidFill>
                  <a:schemeClr val="accent2">
                    <a:lumMod val="75000"/>
                  </a:schemeClr>
                </a:solidFill>
              </a:rPr>
              <a:t> M.: Use of the normalcy index for the evaluation of gait pathology. Gait &amp; Posture, 2004, 19 (1), 85-90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Ryu T., Soon Choi H., Choi H., Chung M.H. .: A comparison of gait characteristics between Korean and  Western people for establishing Korean gait reference data. International Journal of Industrial Ergonomics, 2006, 36, 1023–1030</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Schutte L.M. </a:t>
            </a:r>
            <a:r>
              <a:rPr lang="en-GB" sz="2000" b="0" dirty="0" err="1">
                <a:solidFill>
                  <a:schemeClr val="accent2">
                    <a:lumMod val="75000"/>
                  </a:schemeClr>
                </a:solidFill>
              </a:rPr>
              <a:t>i</a:t>
            </a:r>
            <a:r>
              <a:rPr lang="en-GB" sz="2000" b="0" dirty="0">
                <a:solidFill>
                  <a:schemeClr val="accent2">
                    <a:lumMod val="75000"/>
                  </a:schemeClr>
                </a:solidFill>
              </a:rPr>
              <a:t> in.: An index for quantifying deviations from normal gait. </a:t>
            </a:r>
            <a:r>
              <a:rPr lang="en-GB" sz="2000" b="0" dirty="0" err="1">
                <a:solidFill>
                  <a:schemeClr val="accent2">
                    <a:lumMod val="75000"/>
                  </a:schemeClr>
                </a:solidFill>
              </a:rPr>
              <a:t>Gait&amp;Posture</a:t>
            </a:r>
            <a:r>
              <a:rPr lang="en-GB" sz="2000" b="0" dirty="0">
                <a:solidFill>
                  <a:schemeClr val="accent2">
                    <a:lumMod val="75000"/>
                  </a:schemeClr>
                </a:solidFill>
              </a:rPr>
              <a:t> 2000, 11, 25-31</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632AA761-D5FA-4E2E-B281-E0FF62D48421}"/>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2455604199"/>
      </p:ext>
    </p:extLst>
  </p:cSld>
  <p:clrMapOvr>
    <a:masterClrMapping/>
  </p:clrMapOvr>
  <p:transition advClick="0" advTm="3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597437"/>
            <a:ext cx="8496944" cy="363176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Śnieżek A., Mężyk A., Michnik R.: Analiza dynamiki chodu prawidłowego. Aktualne problemy biomechaniki, 2007, 1</a:t>
            </a:r>
          </a:p>
          <a:p>
            <a:pPr lvl="0" algn="just">
              <a:spcBef>
                <a:spcPts val="1200"/>
              </a:spcBef>
              <a:spcAft>
                <a:spcPts val="0"/>
              </a:spcAft>
            </a:pPr>
            <a:r>
              <a:rPr lang="pl-PL" sz="2000" b="0" dirty="0">
                <a:solidFill>
                  <a:schemeClr val="accent2">
                    <a:lumMod val="75000"/>
                  </a:schemeClr>
                </a:solidFill>
              </a:rPr>
              <a:t>Staszkiewicz R., </a:t>
            </a:r>
            <a:r>
              <a:rPr lang="pl-PL" sz="2000" b="0" dirty="0" err="1">
                <a:solidFill>
                  <a:schemeClr val="accent2">
                    <a:lumMod val="75000"/>
                  </a:schemeClr>
                </a:solidFill>
              </a:rPr>
              <a:t>Ruchlewicz</a:t>
            </a:r>
            <a:r>
              <a:rPr lang="pl-PL" sz="2000" b="0" dirty="0">
                <a:solidFill>
                  <a:schemeClr val="accent2">
                    <a:lumMod val="75000"/>
                  </a:schemeClr>
                </a:solidFill>
              </a:rPr>
              <a:t> T., Nosiadek L.: Zmiany wybranych parametrów chodu w zależności od prędkości. Acta of </a:t>
            </a:r>
            <a:r>
              <a:rPr lang="pl-PL" sz="2000" b="0" dirty="0" err="1">
                <a:solidFill>
                  <a:schemeClr val="accent2">
                    <a:lumMod val="75000"/>
                  </a:schemeClr>
                </a:solidFill>
              </a:rPr>
              <a:t>Bioengineering</a:t>
            </a:r>
            <a:r>
              <a:rPr lang="pl-PL" sz="2000" b="0" dirty="0">
                <a:solidFill>
                  <a:schemeClr val="accent2">
                    <a:lumMod val="75000"/>
                  </a:schemeClr>
                </a:solidFill>
              </a:rPr>
              <a:t> and </a:t>
            </a:r>
            <a:r>
              <a:rPr lang="pl-PL" sz="2000" b="0" dirty="0" err="1">
                <a:solidFill>
                  <a:schemeClr val="accent2">
                    <a:lumMod val="75000"/>
                  </a:schemeClr>
                </a:solidFill>
              </a:rPr>
              <a:t>Biomechanics</a:t>
            </a:r>
            <a:r>
              <a:rPr lang="pl-PL" sz="2000" b="0" dirty="0">
                <a:solidFill>
                  <a:schemeClr val="accent2">
                    <a:lumMod val="75000"/>
                  </a:schemeClr>
                </a:solidFill>
              </a:rPr>
              <a:t>, 1999, 1 (1)</a:t>
            </a:r>
          </a:p>
          <a:p>
            <a:pPr lvl="0" algn="just">
              <a:spcBef>
                <a:spcPts val="1200"/>
              </a:spcBef>
              <a:spcAft>
                <a:spcPts val="0"/>
              </a:spcAft>
            </a:pPr>
            <a:r>
              <a:rPr lang="pl-PL" sz="2000" b="0" dirty="0">
                <a:solidFill>
                  <a:schemeClr val="accent2">
                    <a:lumMod val="75000"/>
                  </a:schemeClr>
                </a:solidFill>
              </a:rPr>
              <a:t>Syczewska M: Diagnostyka rehabilitacyjna narządu ruchu dziecka, Standardy Medyczne 2003, tom 5, Nr 9, s. 1254 – 1264</a:t>
            </a:r>
          </a:p>
          <a:p>
            <a:pPr lvl="0" algn="just">
              <a:spcBef>
                <a:spcPts val="1200"/>
              </a:spcBef>
              <a:spcAft>
                <a:spcPts val="0"/>
              </a:spcAft>
            </a:pPr>
            <a:r>
              <a:rPr lang="en-GB" sz="2000" b="0" dirty="0" err="1">
                <a:solidFill>
                  <a:schemeClr val="accent2">
                    <a:lumMod val="75000"/>
                  </a:schemeClr>
                </a:solidFill>
              </a:rPr>
              <a:t>Syczewska</a:t>
            </a:r>
            <a:r>
              <a:rPr lang="en-GB" sz="2000" b="0" dirty="0">
                <a:solidFill>
                  <a:schemeClr val="accent2">
                    <a:lumMod val="75000"/>
                  </a:schemeClr>
                </a:solidFill>
              </a:rPr>
              <a:t> M, </a:t>
            </a:r>
            <a:r>
              <a:rPr lang="en-GB" sz="2000" b="0" dirty="0" err="1">
                <a:solidFill>
                  <a:schemeClr val="accent2">
                    <a:lumMod val="75000"/>
                  </a:schemeClr>
                </a:solidFill>
              </a:rPr>
              <a:t>Dembowska-Baginska</a:t>
            </a:r>
            <a:r>
              <a:rPr lang="en-GB" sz="2000" b="0" dirty="0">
                <a:solidFill>
                  <a:schemeClr val="accent2">
                    <a:lumMod val="75000"/>
                  </a:schemeClr>
                </a:solidFill>
              </a:rPr>
              <a:t> B., </a:t>
            </a:r>
            <a:r>
              <a:rPr lang="en-GB" sz="2000" b="0" dirty="0" err="1">
                <a:solidFill>
                  <a:schemeClr val="accent2">
                    <a:lumMod val="75000"/>
                  </a:schemeClr>
                </a:solidFill>
              </a:rPr>
              <a:t>Perek-Polnik</a:t>
            </a:r>
            <a:r>
              <a:rPr lang="en-GB" sz="2000" b="0" dirty="0">
                <a:solidFill>
                  <a:schemeClr val="accent2">
                    <a:lumMod val="75000"/>
                  </a:schemeClr>
                </a:solidFill>
              </a:rPr>
              <a:t> M., </a:t>
            </a:r>
            <a:r>
              <a:rPr lang="en-GB" sz="2000" b="0" dirty="0" err="1">
                <a:solidFill>
                  <a:schemeClr val="accent2">
                    <a:lumMod val="75000"/>
                  </a:schemeClr>
                </a:solidFill>
              </a:rPr>
              <a:t>Perek</a:t>
            </a:r>
            <a:r>
              <a:rPr lang="en-GB" sz="2000" b="0" dirty="0">
                <a:solidFill>
                  <a:schemeClr val="accent2">
                    <a:lumMod val="75000"/>
                  </a:schemeClr>
                </a:solidFill>
              </a:rPr>
              <a:t> D.: Functional status of children after treatment for a malignant </a:t>
            </a:r>
            <a:r>
              <a:rPr lang="en-GB" sz="2000" b="0" dirty="0" err="1">
                <a:solidFill>
                  <a:schemeClr val="accent2">
                    <a:lumMod val="75000"/>
                  </a:schemeClr>
                </a:solidFill>
              </a:rPr>
              <a:t>tumor</a:t>
            </a:r>
            <a:r>
              <a:rPr lang="en-GB" sz="2000" b="0" dirty="0">
                <a:solidFill>
                  <a:schemeClr val="accent2">
                    <a:lumMod val="75000"/>
                  </a:schemeClr>
                </a:solidFill>
              </a:rPr>
              <a:t> of the CNS: a preliminary report, Gait &amp; Posture 2006, vol. 23, s. 206–210</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AD721C7-0F3B-4E84-8944-E1A02A9F3F2E}"/>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835742613"/>
      </p:ext>
    </p:extLst>
  </p:cSld>
  <p:clrMapOvr>
    <a:masterClrMapping/>
  </p:clrMapOvr>
  <p:transition advClick="0" advTm="3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323528" y="1253549"/>
            <a:ext cx="8496944" cy="4555093"/>
          </a:xfrm>
          <a:prstGeom prst="rect">
            <a:avLst/>
          </a:prstGeom>
        </p:spPr>
        <p:txBody>
          <a:bodyPr wrap="square">
            <a:spAutoFit/>
          </a:bodyPr>
          <a:lstStyle/>
          <a:p>
            <a:pPr lvl="0" algn="just">
              <a:spcBef>
                <a:spcPts val="1200"/>
              </a:spcBef>
              <a:spcAft>
                <a:spcPts val="0"/>
              </a:spcAft>
            </a:pPr>
            <a:r>
              <a:rPr lang="pl-PL" sz="2000" b="0" dirty="0">
                <a:solidFill>
                  <a:schemeClr val="accent2">
                    <a:lumMod val="75000"/>
                  </a:schemeClr>
                </a:solidFill>
              </a:rPr>
              <a:t>Syczewska M., </a:t>
            </a:r>
            <a:r>
              <a:rPr lang="pl-PL" sz="2000" b="0" dirty="0" err="1">
                <a:solidFill>
                  <a:schemeClr val="accent2">
                    <a:lumMod val="75000"/>
                  </a:schemeClr>
                </a:solidFill>
              </a:rPr>
              <a:t>Lebiodowska</a:t>
            </a:r>
            <a:r>
              <a:rPr lang="pl-PL" sz="2000" b="0" dirty="0">
                <a:solidFill>
                  <a:schemeClr val="accent2">
                    <a:lumMod val="75000"/>
                  </a:schemeClr>
                </a:solidFill>
              </a:rPr>
              <a:t> M., Kalinowska M.: Analiza chodu w praktyce klinicznej, [W:] Biocybernetyka i inżynieria biomedyczna 2000, Pod red. Macieja Nałęcza, Tom 5, Biomechanika i inżynieria rehabilitacyjna, Red. Romuald Będziński [i in.], Akademicka Oficyna Wydawnicza EXIT, Warszawa 2004</a:t>
            </a:r>
          </a:p>
          <a:p>
            <a:pPr lvl="0" algn="just">
              <a:spcBef>
                <a:spcPts val="1200"/>
              </a:spcBef>
              <a:spcAft>
                <a:spcPts val="0"/>
              </a:spcAft>
            </a:pPr>
            <a:r>
              <a:rPr lang="pl-PL" sz="2000" b="0" dirty="0" err="1">
                <a:solidFill>
                  <a:schemeClr val="accent2">
                    <a:lumMod val="75000"/>
                  </a:schemeClr>
                </a:solidFill>
              </a:rPr>
              <a:t>Tejszerska</a:t>
            </a:r>
            <a:r>
              <a:rPr lang="pl-PL" sz="2000" b="0" dirty="0">
                <a:solidFill>
                  <a:schemeClr val="accent2">
                    <a:lumMod val="75000"/>
                  </a:schemeClr>
                </a:solidFill>
              </a:rPr>
              <a:t>  D., Świtoński  E.: Biomechanika inżynierska, Wydawnictwo Politechniki Śląskiej, Gliwice 2004</a:t>
            </a:r>
          </a:p>
          <a:p>
            <a:pPr lvl="0" algn="just">
              <a:spcBef>
                <a:spcPts val="1200"/>
              </a:spcBef>
              <a:spcAft>
                <a:spcPts val="0"/>
              </a:spcAft>
            </a:pPr>
            <a:r>
              <a:rPr lang="en-GB" sz="2000" b="0" dirty="0" err="1">
                <a:solidFill>
                  <a:schemeClr val="accent2">
                    <a:lumMod val="75000"/>
                  </a:schemeClr>
                </a:solidFill>
              </a:rPr>
              <a:t>Valderrabano</a:t>
            </a:r>
            <a:r>
              <a:rPr lang="en-GB" sz="2000" b="0" dirty="0">
                <a:solidFill>
                  <a:schemeClr val="accent2">
                    <a:lumMod val="75000"/>
                  </a:schemeClr>
                </a:solidFill>
              </a:rPr>
              <a:t> V., </a:t>
            </a:r>
            <a:r>
              <a:rPr lang="en-GB" sz="2000" b="0" dirty="0" err="1">
                <a:solidFill>
                  <a:schemeClr val="accent2">
                    <a:lumMod val="75000"/>
                  </a:schemeClr>
                </a:solidFill>
              </a:rPr>
              <a:t>Nigg</a:t>
            </a:r>
            <a:r>
              <a:rPr lang="en-GB" sz="2000" b="0" dirty="0">
                <a:solidFill>
                  <a:schemeClr val="accent2">
                    <a:lumMod val="75000"/>
                  </a:schemeClr>
                </a:solidFill>
              </a:rPr>
              <a:t> B.M., </a:t>
            </a:r>
            <a:r>
              <a:rPr lang="en-GB" sz="2000" b="0" dirty="0" err="1">
                <a:solidFill>
                  <a:schemeClr val="accent2">
                    <a:lumMod val="75000"/>
                  </a:schemeClr>
                </a:solidFill>
              </a:rPr>
              <a:t>Vinzenz</a:t>
            </a:r>
            <a:r>
              <a:rPr lang="en-GB" sz="2000" b="0" dirty="0">
                <a:solidFill>
                  <a:schemeClr val="accent2">
                    <a:lumMod val="75000"/>
                  </a:schemeClr>
                </a:solidFill>
              </a:rPr>
              <a:t> von </a:t>
            </a:r>
            <a:r>
              <a:rPr lang="en-GB" sz="2000" b="0" dirty="0" err="1">
                <a:solidFill>
                  <a:schemeClr val="accent2">
                    <a:lumMod val="75000"/>
                  </a:schemeClr>
                </a:solidFill>
              </a:rPr>
              <a:t>Tscharner</a:t>
            </a:r>
            <a:r>
              <a:rPr lang="en-GB" sz="2000" b="0" dirty="0">
                <a:solidFill>
                  <a:schemeClr val="accent2">
                    <a:lumMod val="75000"/>
                  </a:schemeClr>
                </a:solidFill>
              </a:rPr>
              <a:t>, Darren J. </a:t>
            </a:r>
            <a:r>
              <a:rPr lang="en-GB" sz="2000" b="0" dirty="0" err="1">
                <a:solidFill>
                  <a:schemeClr val="accent2">
                    <a:lumMod val="75000"/>
                  </a:schemeClr>
                </a:solidFill>
              </a:rPr>
              <a:t>Stefanyshyn</a:t>
            </a:r>
            <a:r>
              <a:rPr lang="en-GB" sz="2000" b="0" dirty="0">
                <a:solidFill>
                  <a:schemeClr val="accent2">
                    <a:lumMod val="75000"/>
                  </a:schemeClr>
                </a:solidFill>
              </a:rPr>
              <a:t> D.J., </a:t>
            </a:r>
            <a:r>
              <a:rPr lang="en-GB" sz="2000" b="0" dirty="0" err="1">
                <a:solidFill>
                  <a:schemeClr val="accent2">
                    <a:lumMod val="75000"/>
                  </a:schemeClr>
                </a:solidFill>
              </a:rPr>
              <a:t>Goepfert</a:t>
            </a:r>
            <a:r>
              <a:rPr lang="en-GB" sz="2000" b="0" dirty="0">
                <a:solidFill>
                  <a:schemeClr val="accent2">
                    <a:lumMod val="75000"/>
                  </a:schemeClr>
                </a:solidFill>
              </a:rPr>
              <a:t> B., </a:t>
            </a:r>
            <a:r>
              <a:rPr lang="en-GB" sz="2000" b="0" dirty="0" err="1">
                <a:solidFill>
                  <a:schemeClr val="accent2">
                    <a:lumMod val="75000"/>
                  </a:schemeClr>
                </a:solidFill>
              </a:rPr>
              <a:t>Hintermann</a:t>
            </a:r>
            <a:r>
              <a:rPr lang="en-GB" sz="2000" b="0" dirty="0">
                <a:solidFill>
                  <a:schemeClr val="accent2">
                    <a:lumMod val="75000"/>
                  </a:schemeClr>
                </a:solidFill>
              </a:rPr>
              <a:t> B.: Gait analysis in ankle osteoarthritis and total ankle replacement. Clinical Biomechanics, 2007, 22, 894-904</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Vaughan Ch. L., Davis B.L., O’Connor J.C.: Dynamics of human gait. </a:t>
            </a:r>
            <a:r>
              <a:rPr lang="en-GB" sz="2000" b="0" dirty="0" err="1">
                <a:solidFill>
                  <a:schemeClr val="accent2">
                    <a:lumMod val="75000"/>
                  </a:schemeClr>
                </a:solidFill>
              </a:rPr>
              <a:t>Kiboho</a:t>
            </a:r>
            <a:r>
              <a:rPr lang="en-GB" sz="2000" b="0" dirty="0">
                <a:solidFill>
                  <a:schemeClr val="accent2">
                    <a:lumMod val="75000"/>
                  </a:schemeClr>
                </a:solidFill>
              </a:rPr>
              <a:t> Publisher, Cape Town, 1999</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B02298AF-286A-4416-9B09-D952AC311539}"/>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98228103"/>
      </p:ext>
    </p:extLst>
  </p:cSld>
  <p:clrMapOvr>
    <a:masterClrMapping/>
  </p:clrMapOvr>
  <p:transition advClick="0" advTm="3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0261C56F-0AAB-4023-B876-5D7D6235F2DA}"/>
              </a:ext>
            </a:extLst>
          </p:cNvPr>
          <p:cNvSpPr/>
          <p:nvPr/>
        </p:nvSpPr>
        <p:spPr>
          <a:xfrm>
            <a:off x="402432" y="1628800"/>
            <a:ext cx="8496944" cy="3170099"/>
          </a:xfrm>
          <a:prstGeom prst="rect">
            <a:avLst/>
          </a:prstGeom>
        </p:spPr>
        <p:txBody>
          <a:bodyPr wrap="square">
            <a:spAutoFit/>
          </a:bodyPr>
          <a:lstStyle/>
          <a:p>
            <a:pPr lvl="0" algn="just">
              <a:spcBef>
                <a:spcPts val="1200"/>
              </a:spcBef>
              <a:spcAft>
                <a:spcPts val="0"/>
              </a:spcAft>
            </a:pPr>
            <a:r>
              <a:rPr lang="en-GB" sz="2000" b="0" dirty="0">
                <a:solidFill>
                  <a:schemeClr val="accent2">
                    <a:lumMod val="75000"/>
                  </a:schemeClr>
                </a:solidFill>
              </a:rPr>
              <a:t>Winter D.A., Biomechanics of human movement. John </a:t>
            </a:r>
            <a:r>
              <a:rPr lang="en-GB" sz="2000" b="0" dirty="0" err="1">
                <a:solidFill>
                  <a:schemeClr val="accent2">
                    <a:lumMod val="75000"/>
                  </a:schemeClr>
                </a:solidFill>
              </a:rPr>
              <a:t>Wiley&amp;Sons</a:t>
            </a:r>
            <a:r>
              <a:rPr lang="en-GB" sz="2000" b="0" dirty="0">
                <a:solidFill>
                  <a:schemeClr val="accent2">
                    <a:lumMod val="75000"/>
                  </a:schemeClr>
                </a:solidFill>
              </a:rPr>
              <a:t>, New York, 1979</a:t>
            </a:r>
            <a:endParaRPr lang="pl-PL" sz="2000" b="0" dirty="0">
              <a:solidFill>
                <a:schemeClr val="accent2">
                  <a:lumMod val="75000"/>
                </a:schemeClr>
              </a:solidFill>
            </a:endParaRPr>
          </a:p>
          <a:p>
            <a:pPr algn="just">
              <a:spcBef>
                <a:spcPts val="1200"/>
              </a:spcBef>
              <a:spcAft>
                <a:spcPts val="0"/>
              </a:spcAft>
            </a:pPr>
            <a:r>
              <a:rPr lang="en-GB" sz="2000" b="0" dirty="0">
                <a:solidFill>
                  <a:schemeClr val="accent2">
                    <a:lumMod val="75000"/>
                  </a:schemeClr>
                </a:solidFill>
              </a:rPr>
              <a:t> </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https://brain.fuw.edu.pl/edu/index.php/Pracownia_Sygna%C5%82%C3%B3w_Biologicznych/Zajecia_9</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https://pl.pinterest.com/pin/420242208980082843/#</a:t>
            </a:r>
            <a:endParaRPr lang="pl-PL" sz="2000" b="0" dirty="0">
              <a:solidFill>
                <a:schemeClr val="accent2">
                  <a:lumMod val="75000"/>
                </a:schemeClr>
              </a:solidFill>
            </a:endParaRPr>
          </a:p>
          <a:p>
            <a:pPr lvl="0" algn="just">
              <a:spcBef>
                <a:spcPts val="1200"/>
              </a:spcBef>
              <a:spcAft>
                <a:spcPts val="0"/>
              </a:spcAft>
            </a:pPr>
            <a:r>
              <a:rPr lang="en-GB" sz="2000" b="0" dirty="0">
                <a:solidFill>
                  <a:schemeClr val="accent2">
                    <a:lumMod val="75000"/>
                  </a:schemeClr>
                </a:solidFill>
              </a:rPr>
              <a:t>https://www.imaging-resource.com/news/2012/11/27/eadweard-muybridge-the-photographic-pioneer-who-froze-time-and-nature</a:t>
            </a:r>
            <a:endParaRPr lang="pl-PL" sz="2000" b="0" dirty="0">
              <a:solidFill>
                <a:schemeClr val="accent2">
                  <a:lumMod val="75000"/>
                </a:schemeClr>
              </a:solidFill>
            </a:endParaRPr>
          </a:p>
        </p:txBody>
      </p:sp>
      <p:sp>
        <p:nvSpPr>
          <p:cNvPr id="9" name="Prostokąt 8">
            <a:extLst>
              <a:ext uri="{FF2B5EF4-FFF2-40B4-BE49-F238E27FC236}">
                <a16:creationId xmlns:a16="http://schemas.microsoft.com/office/drawing/2014/main" id="{C79EB527-E417-42AE-830A-9F949AFD0B55}"/>
              </a:ext>
            </a:extLst>
          </p:cNvPr>
          <p:cNvSpPr/>
          <p:nvPr/>
        </p:nvSpPr>
        <p:spPr>
          <a:xfrm>
            <a:off x="395536" y="764704"/>
            <a:ext cx="8135938" cy="430887"/>
          </a:xfrm>
          <a:prstGeom prst="rect">
            <a:avLst/>
          </a:prstGeom>
        </p:spPr>
        <p:txBody>
          <a:bodyPr>
            <a:spAutoFit/>
          </a:bodyPr>
          <a:lstStyle/>
          <a:p>
            <a:pPr algn="ctr">
              <a:defRPr/>
            </a:pPr>
            <a:r>
              <a:rPr lang="pl-PL" sz="2200" dirty="0">
                <a:solidFill>
                  <a:schemeClr val="accent2">
                    <a:lumMod val="75000"/>
                  </a:schemeClr>
                </a:solidFill>
              </a:rPr>
              <a:t>BIBLIOGRA</a:t>
            </a:r>
            <a:r>
              <a:rPr lang="es-ES" sz="2200" dirty="0">
                <a:solidFill>
                  <a:schemeClr val="accent2">
                    <a:lumMod val="75000"/>
                  </a:schemeClr>
                </a:solidFill>
              </a:rPr>
              <a:t>FÍA</a:t>
            </a:r>
            <a:endParaRPr lang="en-US" sz="2200" dirty="0">
              <a:solidFill>
                <a:schemeClr val="accent2">
                  <a:lumMod val="75000"/>
                </a:schemeClr>
              </a:solidFill>
            </a:endParaRPr>
          </a:p>
        </p:txBody>
      </p:sp>
    </p:spTree>
    <p:extLst>
      <p:ext uri="{BB962C8B-B14F-4D97-AF65-F5344CB8AC3E}">
        <p14:creationId xmlns:p14="http://schemas.microsoft.com/office/powerpoint/2010/main" val="2041673683"/>
      </p:ext>
    </p:extLst>
  </p:cSld>
  <p:clrMapOvr>
    <a:masterClrMapping/>
  </p:clrMapOvr>
  <p:transition advClick="0" advTm="3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D39BF-8C73-470E-AD76-38798680067D}"/>
              </a:ext>
            </a:extLst>
          </p:cNvPr>
          <p:cNvSpPr txBox="1"/>
          <p:nvPr/>
        </p:nvSpPr>
        <p:spPr>
          <a:xfrm>
            <a:off x="325150" y="4635133"/>
            <a:ext cx="8493700"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a:lstStyle>
          <a:p>
            <a:pPr algn="just"/>
            <a:r>
              <a:rPr lang="es-ES" sz="1400" b="0" i="0" u="none" strike="noStrike" baseline="0" dirty="0">
                <a:solidFill>
                  <a:srgbClr val="262673"/>
                </a:solidFill>
                <a:latin typeface="Verdana" panose="020B0604030504040204" pitchFamily="34"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r>
              <a:rPr lang="es-ES" sz="1400" b="0" i="0" u="none" strike="noStrike" baseline="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54305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67BD1C-B57E-429F-893D-7C317F33A4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3" name="Rectangle 2">
            <a:extLst>
              <a:ext uri="{FF2B5EF4-FFF2-40B4-BE49-F238E27FC236}">
                <a16:creationId xmlns:a16="http://schemas.microsoft.com/office/drawing/2014/main" id="{981BB90A-DBD5-41E6-882C-F797991366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4" name="Rectangle 2">
            <a:extLst>
              <a:ext uri="{FF2B5EF4-FFF2-40B4-BE49-F238E27FC236}">
                <a16:creationId xmlns:a16="http://schemas.microsoft.com/office/drawing/2014/main" id="{BFE4083A-D053-46CF-8C76-16CB8038E4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5" name="Rectangle 2">
            <a:extLst>
              <a:ext uri="{FF2B5EF4-FFF2-40B4-BE49-F238E27FC236}">
                <a16:creationId xmlns:a16="http://schemas.microsoft.com/office/drawing/2014/main" id="{63F9E893-D6F3-4E9E-A1D3-39CBF6163E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246" name="Rectangle 4">
            <a:extLst>
              <a:ext uri="{FF2B5EF4-FFF2-40B4-BE49-F238E27FC236}">
                <a16:creationId xmlns:a16="http://schemas.microsoft.com/office/drawing/2014/main" id="{1DD92850-ACE4-4495-ACAD-BDA3E1508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Prostokąt 9">
            <a:extLst>
              <a:ext uri="{FF2B5EF4-FFF2-40B4-BE49-F238E27FC236}">
                <a16:creationId xmlns:a16="http://schemas.microsoft.com/office/drawing/2014/main" id="{3F7540F0-3ADC-4A08-A1CC-A791A039189C}"/>
              </a:ext>
            </a:extLst>
          </p:cNvPr>
          <p:cNvSpPr/>
          <p:nvPr/>
        </p:nvSpPr>
        <p:spPr>
          <a:xfrm>
            <a:off x="395536" y="2276872"/>
            <a:ext cx="8135938" cy="430887"/>
          </a:xfrm>
          <a:prstGeom prst="rect">
            <a:avLst/>
          </a:prstGeom>
        </p:spPr>
        <p:txBody>
          <a:bodyPr>
            <a:spAutoFit/>
          </a:bodyPr>
          <a:lstStyle/>
          <a:p>
            <a:pPr algn="ctr">
              <a:defRPr/>
            </a:pPr>
            <a:r>
              <a:rPr lang="en-GB" sz="2200" dirty="0">
                <a:solidFill>
                  <a:schemeClr val="accent2">
                    <a:lumMod val="75000"/>
                  </a:schemeClr>
                </a:solidFill>
              </a:rPr>
              <a:t>MARCHA NORMAL – DEFINICIONES BÁSICAS</a:t>
            </a:r>
            <a:endParaRPr lang="pl-PL" sz="2200" dirty="0">
              <a:solidFill>
                <a:schemeClr val="accent2">
                  <a:lumMod val="75000"/>
                </a:schemeClr>
              </a:solidFill>
            </a:endParaRPr>
          </a:p>
        </p:txBody>
      </p:sp>
    </p:spTree>
    <p:extLst>
      <p:ext uri="{BB962C8B-B14F-4D97-AF65-F5344CB8AC3E}">
        <p14:creationId xmlns:p14="http://schemas.microsoft.com/office/powerpoint/2010/main" val="279082458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4470</Words>
  <Characters>0</Characters>
  <Application>Microsoft Office PowerPoint</Application>
  <PresentationFormat>Presentación en pantalla (4:3)</PresentationFormat>
  <Lines>0</Lines>
  <Paragraphs>392</Paragraphs>
  <Slides>89</Slides>
  <Notes>87</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89</vt:i4>
      </vt:variant>
    </vt:vector>
  </HeadingPairs>
  <TitlesOfParts>
    <vt:vector size="99" baseType="lpstr">
      <vt:lpstr>Arial Bold</vt:lpstr>
      <vt:lpstr>Gill Sans</vt:lpstr>
      <vt:lpstr>Arial</vt:lpstr>
      <vt:lpstr>Bradley Hand ITC</vt:lpstr>
      <vt:lpstr>Calibri</vt:lpstr>
      <vt:lpstr>Times New Roman</vt:lpstr>
      <vt:lpstr>Verdana</vt:lpstr>
      <vt:lpstr>Pantallazo inicio</vt:lpstr>
      <vt:lpstr>Pantallazo cierre</vt:lpstr>
      <vt:lpstr>1_WOIZ - prezentacja "wykładowa"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Anto San Martín</cp:lastModifiedBy>
  <cp:revision>990</cp:revision>
  <cp:lastPrinted>2011-07-18T19:05:36Z</cp:lastPrinted>
  <dcterms:created xsi:type="dcterms:W3CDTF">2010-06-23T19:02:16Z</dcterms:created>
  <dcterms:modified xsi:type="dcterms:W3CDTF">2021-07-02T16:26:19Z</dcterms:modified>
</cp:coreProperties>
</file>