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heme/themeOverride1.xml" ContentType="application/vnd.openxmlformats-officedocument.themeOverride+xml"/>
  <Override PartName="/ppt/notesSlides/notesSlide80.xml" ContentType="application/vnd.openxmlformats-officedocument.presentationml.notesSlide+xml"/>
  <Override PartName="/ppt/theme/themeOverride2.xml" ContentType="application/vnd.openxmlformats-officedocument.themeOverr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91"/>
  </p:notesMasterIdLst>
  <p:handoutMasterIdLst>
    <p:handoutMasterId r:id="rId92"/>
  </p:handoutMasterIdLst>
  <p:sldIdLst>
    <p:sldId id="627" r:id="rId4"/>
    <p:sldId id="635" r:id="rId5"/>
    <p:sldId id="692" r:id="rId6"/>
    <p:sldId id="691" r:id="rId7"/>
    <p:sldId id="622" r:id="rId8"/>
    <p:sldId id="636" r:id="rId9"/>
    <p:sldId id="637" r:id="rId10"/>
    <p:sldId id="699" r:id="rId11"/>
    <p:sldId id="639" r:id="rId12"/>
    <p:sldId id="638" r:id="rId13"/>
    <p:sldId id="700" r:id="rId14"/>
    <p:sldId id="646" r:id="rId15"/>
    <p:sldId id="650" r:id="rId16"/>
    <p:sldId id="651" r:id="rId17"/>
    <p:sldId id="647" r:id="rId18"/>
    <p:sldId id="741" r:id="rId19"/>
    <p:sldId id="652" r:id="rId20"/>
    <p:sldId id="704" r:id="rId21"/>
    <p:sldId id="703" r:id="rId22"/>
    <p:sldId id="645" r:id="rId23"/>
    <p:sldId id="740" r:id="rId24"/>
    <p:sldId id="653" r:id="rId25"/>
    <p:sldId id="654" r:id="rId26"/>
    <p:sldId id="655" r:id="rId27"/>
    <p:sldId id="656" r:id="rId28"/>
    <p:sldId id="658" r:id="rId29"/>
    <p:sldId id="659" r:id="rId30"/>
    <p:sldId id="709" r:id="rId31"/>
    <p:sldId id="710" r:id="rId32"/>
    <p:sldId id="660" r:id="rId33"/>
    <p:sldId id="661" r:id="rId34"/>
    <p:sldId id="662" r:id="rId35"/>
    <p:sldId id="663" r:id="rId36"/>
    <p:sldId id="664" r:id="rId37"/>
    <p:sldId id="711" r:id="rId38"/>
    <p:sldId id="742" r:id="rId39"/>
    <p:sldId id="668" r:id="rId40"/>
    <p:sldId id="669" r:id="rId41"/>
    <p:sldId id="670" r:id="rId42"/>
    <p:sldId id="743" r:id="rId43"/>
    <p:sldId id="744" r:id="rId44"/>
    <p:sldId id="745" r:id="rId45"/>
    <p:sldId id="746" r:id="rId46"/>
    <p:sldId id="665" r:id="rId47"/>
    <p:sldId id="712" r:id="rId48"/>
    <p:sldId id="713" r:id="rId49"/>
    <p:sldId id="674" r:id="rId50"/>
    <p:sldId id="673" r:id="rId51"/>
    <p:sldId id="667" r:id="rId52"/>
    <p:sldId id="672" r:id="rId53"/>
    <p:sldId id="689" r:id="rId54"/>
    <p:sldId id="715" r:id="rId55"/>
    <p:sldId id="716" r:id="rId56"/>
    <p:sldId id="717" r:id="rId57"/>
    <p:sldId id="649" r:id="rId58"/>
    <p:sldId id="718" r:id="rId59"/>
    <p:sldId id="719" r:id="rId60"/>
    <p:sldId id="720" r:id="rId61"/>
    <p:sldId id="721" r:id="rId62"/>
    <p:sldId id="686" r:id="rId63"/>
    <p:sldId id="688" r:id="rId64"/>
    <p:sldId id="687" r:id="rId65"/>
    <p:sldId id="722" r:id="rId66"/>
    <p:sldId id="675" r:id="rId67"/>
    <p:sldId id="676" r:id="rId68"/>
    <p:sldId id="690" r:id="rId69"/>
    <p:sldId id="723" r:id="rId70"/>
    <p:sldId id="725" r:id="rId71"/>
    <p:sldId id="677" r:id="rId72"/>
    <p:sldId id="678" r:id="rId73"/>
    <p:sldId id="726" r:id="rId74"/>
    <p:sldId id="727" r:id="rId75"/>
    <p:sldId id="680" r:id="rId76"/>
    <p:sldId id="681" r:id="rId77"/>
    <p:sldId id="682" r:id="rId78"/>
    <p:sldId id="730" r:id="rId79"/>
    <p:sldId id="729" r:id="rId80"/>
    <p:sldId id="732" r:id="rId81"/>
    <p:sldId id="731" r:id="rId82"/>
    <p:sldId id="733" r:id="rId83"/>
    <p:sldId id="734" r:id="rId84"/>
    <p:sldId id="735" r:id="rId85"/>
    <p:sldId id="736" r:id="rId86"/>
    <p:sldId id="737" r:id="rId87"/>
    <p:sldId id="738" r:id="rId88"/>
    <p:sldId id="739" r:id="rId89"/>
    <p:sldId id="626" r:id="rId90"/>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62673"/>
    <a:srgbClr val="0404E6"/>
    <a:srgbClr val="F26200"/>
    <a:srgbClr val="FF6600"/>
    <a:srgbClr val="D16D09"/>
    <a:srgbClr val="D15509"/>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9A16CA-8AC6-4E6B-9C45-317C75DAE13D}" v="91" dt="2020-03-01T11:13:09.697"/>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16" autoAdjust="0"/>
    <p:restoredTop sz="77365" autoAdjust="0"/>
  </p:normalViewPr>
  <p:slideViewPr>
    <p:cSldViewPr>
      <p:cViewPr varScale="1">
        <p:scale>
          <a:sx n="57" d="100"/>
          <a:sy n="57" d="100"/>
        </p:scale>
        <p:origin x="1594" y="5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commentAuthors" Target="commentAuthors.xml"/><Relationship Id="rId98"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J" userId="f14498922d9a8d69" providerId="LiveId" clId="{7D9A16CA-8AC6-4E6B-9C45-317C75DAE13D}"/>
    <pc:docChg chg="undo custSel addSld delSld modSld sldOrd">
      <pc:chgData name="J J" userId="f14498922d9a8d69" providerId="LiveId" clId="{7D9A16CA-8AC6-4E6B-9C45-317C75DAE13D}" dt="2020-03-01T11:16:41.516" v="414" actId="6549"/>
      <pc:docMkLst>
        <pc:docMk/>
      </pc:docMkLst>
      <pc:sldChg chg="modSp">
        <pc:chgData name="J J" userId="f14498922d9a8d69" providerId="LiveId" clId="{7D9A16CA-8AC6-4E6B-9C45-317C75DAE13D}" dt="2020-03-01T10:56:09.196" v="20" actId="20577"/>
        <pc:sldMkLst>
          <pc:docMk/>
          <pc:sldMk cId="3470262893" sldId="627"/>
        </pc:sldMkLst>
        <pc:spChg chg="mod">
          <ac:chgData name="J J" userId="f14498922d9a8d69" providerId="LiveId" clId="{7D9A16CA-8AC6-4E6B-9C45-317C75DAE13D}" dt="2020-03-01T10:56:09.196" v="20" actId="20577"/>
          <ac:spMkLst>
            <pc:docMk/>
            <pc:sldMk cId="3470262893" sldId="627"/>
            <ac:spMk id="3" creationId="{C1AE9CA9-0967-4022-809E-3EFAC109DA22}"/>
          </ac:spMkLst>
        </pc:spChg>
      </pc:sldChg>
      <pc:sldChg chg="modSp">
        <pc:chgData name="J J" userId="f14498922d9a8d69" providerId="LiveId" clId="{7D9A16CA-8AC6-4E6B-9C45-317C75DAE13D}" dt="2020-03-01T10:59:23.507" v="107" actId="12"/>
        <pc:sldMkLst>
          <pc:docMk/>
          <pc:sldMk cId="2562016228" sldId="638"/>
        </pc:sldMkLst>
        <pc:spChg chg="mod">
          <ac:chgData name="J J" userId="f14498922d9a8d69" providerId="LiveId" clId="{7D9A16CA-8AC6-4E6B-9C45-317C75DAE13D}" dt="2020-03-01T10:59:23.507" v="107" actId="12"/>
          <ac:spMkLst>
            <pc:docMk/>
            <pc:sldMk cId="2562016228" sldId="638"/>
            <ac:spMk id="15" creationId="{1EF27584-BFAD-4CC9-A21D-A095A4EE9FFC}"/>
          </ac:spMkLst>
        </pc:spChg>
      </pc:sldChg>
      <pc:sldChg chg="modSp">
        <pc:chgData name="J J" userId="f14498922d9a8d69" providerId="LiveId" clId="{7D9A16CA-8AC6-4E6B-9C45-317C75DAE13D}" dt="2020-03-01T10:58:58.115" v="89" actId="1035"/>
        <pc:sldMkLst>
          <pc:docMk/>
          <pc:sldMk cId="2794993247" sldId="639"/>
        </pc:sldMkLst>
        <pc:spChg chg="mod">
          <ac:chgData name="J J" userId="f14498922d9a8d69" providerId="LiveId" clId="{7D9A16CA-8AC6-4E6B-9C45-317C75DAE13D}" dt="2020-03-01T10:58:58.115" v="89" actId="1035"/>
          <ac:spMkLst>
            <pc:docMk/>
            <pc:sldMk cId="2794993247" sldId="639"/>
            <ac:spMk id="10" creationId="{76D3B2AC-B3FE-4AD3-87CC-A7B7562BC93B}"/>
          </ac:spMkLst>
        </pc:spChg>
      </pc:sldChg>
      <pc:sldChg chg="modSp">
        <pc:chgData name="J J" userId="f14498922d9a8d69" providerId="LiveId" clId="{7D9A16CA-8AC6-4E6B-9C45-317C75DAE13D}" dt="2020-03-01T11:03:36.463" v="209" actId="12"/>
        <pc:sldMkLst>
          <pc:docMk/>
          <pc:sldMk cId="808187316" sldId="645"/>
        </pc:sldMkLst>
        <pc:spChg chg="mod">
          <ac:chgData name="J J" userId="f14498922d9a8d69" providerId="LiveId" clId="{7D9A16CA-8AC6-4E6B-9C45-317C75DAE13D}" dt="2020-03-01T11:03:32.747" v="208" actId="1035"/>
          <ac:spMkLst>
            <pc:docMk/>
            <pc:sldMk cId="808187316" sldId="645"/>
            <ac:spMk id="2" creationId="{D74FF5D6-0291-493F-90B4-179D1CCCE3C1}"/>
          </ac:spMkLst>
        </pc:spChg>
        <pc:spChg chg="mod">
          <ac:chgData name="J J" userId="f14498922d9a8d69" providerId="LiveId" clId="{7D9A16CA-8AC6-4E6B-9C45-317C75DAE13D}" dt="2020-03-01T11:03:36.463" v="209" actId="12"/>
          <ac:spMkLst>
            <pc:docMk/>
            <pc:sldMk cId="808187316" sldId="645"/>
            <ac:spMk id="3" creationId="{00000000-0000-0000-0000-000000000000}"/>
          </ac:spMkLst>
        </pc:spChg>
      </pc:sldChg>
      <pc:sldChg chg="modSp modNotesTx">
        <pc:chgData name="J J" userId="f14498922d9a8d69" providerId="LiveId" clId="{7D9A16CA-8AC6-4E6B-9C45-317C75DAE13D}" dt="2020-03-01T10:59:42.007" v="110" actId="6549"/>
        <pc:sldMkLst>
          <pc:docMk/>
          <pc:sldMk cId="15696117" sldId="646"/>
        </pc:sldMkLst>
        <pc:spChg chg="mod">
          <ac:chgData name="J J" userId="f14498922d9a8d69" providerId="LiveId" clId="{7D9A16CA-8AC6-4E6B-9C45-317C75DAE13D}" dt="2020-03-01T10:59:33.514" v="109" actId="113"/>
          <ac:spMkLst>
            <pc:docMk/>
            <pc:sldMk cId="15696117" sldId="646"/>
            <ac:spMk id="11" creationId="{F4FA43A7-892D-434A-A66B-69419FD9F2D3}"/>
          </ac:spMkLst>
        </pc:spChg>
      </pc:sldChg>
      <pc:sldChg chg="delSp modSp modNotesTx">
        <pc:chgData name="J J" userId="f14498922d9a8d69" providerId="LiveId" clId="{7D9A16CA-8AC6-4E6B-9C45-317C75DAE13D}" dt="2020-03-01T11:00:51.011" v="135" actId="12"/>
        <pc:sldMkLst>
          <pc:docMk/>
          <pc:sldMk cId="4136914784" sldId="647"/>
        </pc:sldMkLst>
        <pc:spChg chg="mod">
          <ac:chgData name="J J" userId="f14498922d9a8d69" providerId="LiveId" clId="{7D9A16CA-8AC6-4E6B-9C45-317C75DAE13D}" dt="2020-03-01T11:00:51.011" v="135" actId="12"/>
          <ac:spMkLst>
            <pc:docMk/>
            <pc:sldMk cId="4136914784" sldId="647"/>
            <ac:spMk id="12" creationId="{A3386618-4B12-4C3E-BA43-39E7A8D2A7E5}"/>
          </ac:spMkLst>
        </pc:spChg>
        <pc:spChg chg="del mod">
          <ac:chgData name="J J" userId="f14498922d9a8d69" providerId="LiveId" clId="{7D9A16CA-8AC6-4E6B-9C45-317C75DAE13D}" dt="2020-03-01T11:00:30.308" v="119" actId="478"/>
          <ac:spMkLst>
            <pc:docMk/>
            <pc:sldMk cId="4136914784" sldId="647"/>
            <ac:spMk id="14" creationId="{AD63416F-0454-47BA-BAF4-F94484FFBD47}"/>
          </ac:spMkLst>
        </pc:spChg>
        <pc:spChg chg="del mod">
          <ac:chgData name="J J" userId="f14498922d9a8d69" providerId="LiveId" clId="{7D9A16CA-8AC6-4E6B-9C45-317C75DAE13D}" dt="2020-03-01T11:00:32.156" v="120" actId="478"/>
          <ac:spMkLst>
            <pc:docMk/>
            <pc:sldMk cId="4136914784" sldId="647"/>
            <ac:spMk id="15" creationId="{4BDE7DA6-C304-45DE-9F91-5A0D10775CDB}"/>
          </ac:spMkLst>
        </pc:spChg>
      </pc:sldChg>
      <pc:sldChg chg="modNotesTx">
        <pc:chgData name="J J" userId="f14498922d9a8d69" providerId="LiveId" clId="{7D9A16CA-8AC6-4E6B-9C45-317C75DAE13D}" dt="2020-03-01T11:14:23.812" v="379" actId="6549"/>
        <pc:sldMkLst>
          <pc:docMk/>
          <pc:sldMk cId="661146966" sldId="649"/>
        </pc:sldMkLst>
      </pc:sldChg>
      <pc:sldChg chg="modNotesTx">
        <pc:chgData name="J J" userId="f14498922d9a8d69" providerId="LiveId" clId="{7D9A16CA-8AC6-4E6B-9C45-317C75DAE13D}" dt="2020-03-01T10:59:46.114" v="111" actId="6549"/>
        <pc:sldMkLst>
          <pc:docMk/>
          <pc:sldMk cId="842605007" sldId="650"/>
        </pc:sldMkLst>
      </pc:sldChg>
      <pc:sldChg chg="modNotesTx">
        <pc:chgData name="J J" userId="f14498922d9a8d69" providerId="LiveId" clId="{7D9A16CA-8AC6-4E6B-9C45-317C75DAE13D}" dt="2020-03-01T10:59:48.988" v="112" actId="6549"/>
        <pc:sldMkLst>
          <pc:docMk/>
          <pc:sldMk cId="4141165757" sldId="651"/>
        </pc:sldMkLst>
      </pc:sldChg>
      <pc:sldChg chg="modSp">
        <pc:chgData name="J J" userId="f14498922d9a8d69" providerId="LiveId" clId="{7D9A16CA-8AC6-4E6B-9C45-317C75DAE13D}" dt="2020-03-01T11:01:59.406" v="172" actId="113"/>
        <pc:sldMkLst>
          <pc:docMk/>
          <pc:sldMk cId="2573419661" sldId="652"/>
        </pc:sldMkLst>
        <pc:spChg chg="mod">
          <ac:chgData name="J J" userId="f14498922d9a8d69" providerId="LiveId" clId="{7D9A16CA-8AC6-4E6B-9C45-317C75DAE13D}" dt="2020-03-01T11:01:59.406" v="172" actId="113"/>
          <ac:spMkLst>
            <pc:docMk/>
            <pc:sldMk cId="2573419661" sldId="652"/>
            <ac:spMk id="8" creationId="{3F25C88D-011E-4797-84E8-84C4AC56AD58}"/>
          </ac:spMkLst>
        </pc:spChg>
      </pc:sldChg>
      <pc:sldChg chg="delSp modSp">
        <pc:chgData name="J J" userId="f14498922d9a8d69" providerId="LiveId" clId="{7D9A16CA-8AC6-4E6B-9C45-317C75DAE13D}" dt="2020-03-01T10:56:35.009" v="22" actId="1076"/>
        <pc:sldMkLst>
          <pc:docMk/>
          <pc:sldMk cId="796854688" sldId="653"/>
        </pc:sldMkLst>
        <pc:spChg chg="del">
          <ac:chgData name="J J" userId="f14498922d9a8d69" providerId="LiveId" clId="{7D9A16CA-8AC6-4E6B-9C45-317C75DAE13D}" dt="2020-03-01T10:56:32.404" v="21" actId="478"/>
          <ac:spMkLst>
            <pc:docMk/>
            <pc:sldMk cId="796854688" sldId="653"/>
            <ac:spMk id="8" creationId="{B313229B-99AB-4B20-AE5F-00E85BE20EFF}"/>
          </ac:spMkLst>
        </pc:spChg>
        <pc:picChg chg="mod">
          <ac:chgData name="J J" userId="f14498922d9a8d69" providerId="LiveId" clId="{7D9A16CA-8AC6-4E6B-9C45-317C75DAE13D}" dt="2020-03-01T10:56:35.009" v="22" actId="1076"/>
          <ac:picMkLst>
            <pc:docMk/>
            <pc:sldMk cId="796854688" sldId="653"/>
            <ac:picMk id="9" creationId="{0160FD79-C87B-49FE-AFB1-B18088E6D4F0}"/>
          </ac:picMkLst>
        </pc:picChg>
      </pc:sldChg>
      <pc:sldChg chg="delSp modSp">
        <pc:chgData name="J J" userId="f14498922d9a8d69" providerId="LiveId" clId="{7D9A16CA-8AC6-4E6B-9C45-317C75DAE13D}" dt="2020-03-01T10:56:40.596" v="24" actId="1076"/>
        <pc:sldMkLst>
          <pc:docMk/>
          <pc:sldMk cId="336328076" sldId="654"/>
        </pc:sldMkLst>
        <pc:spChg chg="del">
          <ac:chgData name="J J" userId="f14498922d9a8d69" providerId="LiveId" clId="{7D9A16CA-8AC6-4E6B-9C45-317C75DAE13D}" dt="2020-03-01T10:56:38.595" v="23" actId="478"/>
          <ac:spMkLst>
            <pc:docMk/>
            <pc:sldMk cId="336328076" sldId="654"/>
            <ac:spMk id="2" creationId="{397901EF-74B2-4BC5-92CA-0288BC2B2FCD}"/>
          </ac:spMkLst>
        </pc:spChg>
        <pc:picChg chg="mod">
          <ac:chgData name="J J" userId="f14498922d9a8d69" providerId="LiveId" clId="{7D9A16CA-8AC6-4E6B-9C45-317C75DAE13D}" dt="2020-03-01T10:56:40.596" v="24" actId="1076"/>
          <ac:picMkLst>
            <pc:docMk/>
            <pc:sldMk cId="336328076" sldId="654"/>
            <ac:picMk id="9" creationId="{4EFD3CB4-E47A-4CFA-A6A1-FD4928B2C64C}"/>
          </ac:picMkLst>
        </pc:picChg>
      </pc:sldChg>
      <pc:sldChg chg="delSp modSp">
        <pc:chgData name="J J" userId="f14498922d9a8d69" providerId="LiveId" clId="{7D9A16CA-8AC6-4E6B-9C45-317C75DAE13D}" dt="2020-03-01T10:56:46.758" v="26" actId="1076"/>
        <pc:sldMkLst>
          <pc:docMk/>
          <pc:sldMk cId="4112166683" sldId="655"/>
        </pc:sldMkLst>
        <pc:spChg chg="del">
          <ac:chgData name="J J" userId="f14498922d9a8d69" providerId="LiveId" clId="{7D9A16CA-8AC6-4E6B-9C45-317C75DAE13D}" dt="2020-03-01T10:56:44.612" v="25" actId="478"/>
          <ac:spMkLst>
            <pc:docMk/>
            <pc:sldMk cId="4112166683" sldId="655"/>
            <ac:spMk id="2" creationId="{99CCC3FC-02F1-4A77-80BC-F9A8AEE5DA3C}"/>
          </ac:spMkLst>
        </pc:spChg>
        <pc:picChg chg="mod">
          <ac:chgData name="J J" userId="f14498922d9a8d69" providerId="LiveId" clId="{7D9A16CA-8AC6-4E6B-9C45-317C75DAE13D}" dt="2020-03-01T10:56:46.758" v="26" actId="1076"/>
          <ac:picMkLst>
            <pc:docMk/>
            <pc:sldMk cId="4112166683" sldId="655"/>
            <ac:picMk id="9" creationId="{8D975801-2F18-449A-B7DD-3E32717C6F52}"/>
          </ac:picMkLst>
        </pc:picChg>
      </pc:sldChg>
      <pc:sldChg chg="delSp modSp">
        <pc:chgData name="J J" userId="f14498922d9a8d69" providerId="LiveId" clId="{7D9A16CA-8AC6-4E6B-9C45-317C75DAE13D}" dt="2020-03-01T10:56:52.883" v="28" actId="1076"/>
        <pc:sldMkLst>
          <pc:docMk/>
          <pc:sldMk cId="1960121058" sldId="656"/>
        </pc:sldMkLst>
        <pc:spChg chg="del">
          <ac:chgData name="J J" userId="f14498922d9a8d69" providerId="LiveId" clId="{7D9A16CA-8AC6-4E6B-9C45-317C75DAE13D}" dt="2020-03-01T10:56:51.316" v="27" actId="478"/>
          <ac:spMkLst>
            <pc:docMk/>
            <pc:sldMk cId="1960121058" sldId="656"/>
            <ac:spMk id="2" creationId="{833FCFA7-65EA-4914-950E-293955597C13}"/>
          </ac:spMkLst>
        </pc:spChg>
        <pc:picChg chg="mod">
          <ac:chgData name="J J" userId="f14498922d9a8d69" providerId="LiveId" clId="{7D9A16CA-8AC6-4E6B-9C45-317C75DAE13D}" dt="2020-03-01T10:56:52.883" v="28" actId="1076"/>
          <ac:picMkLst>
            <pc:docMk/>
            <pc:sldMk cId="1960121058" sldId="656"/>
            <ac:picMk id="9" creationId="{2959C390-9EF4-462B-AE07-068D648D82E8}"/>
          </ac:picMkLst>
        </pc:picChg>
      </pc:sldChg>
      <pc:sldChg chg="delSp modSp">
        <pc:chgData name="J J" userId="f14498922d9a8d69" providerId="LiveId" clId="{7D9A16CA-8AC6-4E6B-9C45-317C75DAE13D}" dt="2020-03-01T10:57:06.676" v="73" actId="1036"/>
        <pc:sldMkLst>
          <pc:docMk/>
          <pc:sldMk cId="2252562759" sldId="658"/>
        </pc:sldMkLst>
        <pc:spChg chg="del">
          <ac:chgData name="J J" userId="f14498922d9a8d69" providerId="LiveId" clId="{7D9A16CA-8AC6-4E6B-9C45-317C75DAE13D}" dt="2020-03-01T10:56:57.060" v="29" actId="478"/>
          <ac:spMkLst>
            <pc:docMk/>
            <pc:sldMk cId="2252562759" sldId="658"/>
            <ac:spMk id="2" creationId="{4944D9DF-36C5-4935-8628-D8537ABDD9E6}"/>
          </ac:spMkLst>
        </pc:spChg>
        <pc:picChg chg="mod">
          <ac:chgData name="J J" userId="f14498922d9a8d69" providerId="LiveId" clId="{7D9A16CA-8AC6-4E6B-9C45-317C75DAE13D}" dt="2020-03-01T10:57:06.676" v="73" actId="1036"/>
          <ac:picMkLst>
            <pc:docMk/>
            <pc:sldMk cId="2252562759" sldId="658"/>
            <ac:picMk id="9" creationId="{AE920A6B-7FFC-4B61-BF43-4CE149E3807D}"/>
          </ac:picMkLst>
        </pc:picChg>
        <pc:cxnChg chg="mod">
          <ac:chgData name="J J" userId="f14498922d9a8d69" providerId="LiveId" clId="{7D9A16CA-8AC6-4E6B-9C45-317C75DAE13D}" dt="2020-03-01T10:57:06.676" v="73" actId="1036"/>
          <ac:cxnSpMkLst>
            <pc:docMk/>
            <pc:sldMk cId="2252562759" sldId="658"/>
            <ac:cxnSpMk id="4" creationId="{5903959F-86AC-492F-834B-0242DC4E1EE6}"/>
          </ac:cxnSpMkLst>
        </pc:cxnChg>
        <pc:cxnChg chg="mod">
          <ac:chgData name="J J" userId="f14498922d9a8d69" providerId="LiveId" clId="{7D9A16CA-8AC6-4E6B-9C45-317C75DAE13D}" dt="2020-03-01T10:57:06.676" v="73" actId="1036"/>
          <ac:cxnSpMkLst>
            <pc:docMk/>
            <pc:sldMk cId="2252562759" sldId="658"/>
            <ac:cxnSpMk id="14" creationId="{E60D00EF-3803-4787-9FAD-D14308581A66}"/>
          </ac:cxnSpMkLst>
        </pc:cxnChg>
      </pc:sldChg>
      <pc:sldChg chg="ord">
        <pc:chgData name="J J" userId="f14498922d9a8d69" providerId="LiveId" clId="{7D9A16CA-8AC6-4E6B-9C45-317C75DAE13D}" dt="2020-03-01T11:05:02.660" v="226"/>
        <pc:sldMkLst>
          <pc:docMk/>
          <pc:sldMk cId="692766297" sldId="662"/>
        </pc:sldMkLst>
      </pc:sldChg>
      <pc:sldChg chg="ord">
        <pc:chgData name="J J" userId="f14498922d9a8d69" providerId="LiveId" clId="{7D9A16CA-8AC6-4E6B-9C45-317C75DAE13D}" dt="2020-03-01T11:05:15.039" v="228"/>
        <pc:sldMkLst>
          <pc:docMk/>
          <pc:sldMk cId="2474835709" sldId="663"/>
        </pc:sldMkLst>
      </pc:sldChg>
      <pc:sldChg chg="ord">
        <pc:chgData name="J J" userId="f14498922d9a8d69" providerId="LiveId" clId="{7D9A16CA-8AC6-4E6B-9C45-317C75DAE13D}" dt="2020-03-01T11:05:25.501" v="230"/>
        <pc:sldMkLst>
          <pc:docMk/>
          <pc:sldMk cId="2842989037" sldId="664"/>
        </pc:sldMkLst>
      </pc:sldChg>
      <pc:sldChg chg="modNotesTx">
        <pc:chgData name="J J" userId="f14498922d9a8d69" providerId="LiveId" clId="{7D9A16CA-8AC6-4E6B-9C45-317C75DAE13D}" dt="2020-03-01T11:12:06.326" v="350" actId="6549"/>
        <pc:sldMkLst>
          <pc:docMk/>
          <pc:sldMk cId="1782086674" sldId="665"/>
        </pc:sldMkLst>
      </pc:sldChg>
      <pc:sldChg chg="modNotesTx">
        <pc:chgData name="J J" userId="f14498922d9a8d69" providerId="LiveId" clId="{7D9A16CA-8AC6-4E6B-9C45-317C75DAE13D}" dt="2020-03-01T11:13:35.596" v="375" actId="6549"/>
        <pc:sldMkLst>
          <pc:docMk/>
          <pc:sldMk cId="1311024222" sldId="667"/>
        </pc:sldMkLst>
      </pc:sldChg>
      <pc:sldChg chg="del">
        <pc:chgData name="J J" userId="f14498922d9a8d69" providerId="LiveId" clId="{7D9A16CA-8AC6-4E6B-9C45-317C75DAE13D}" dt="2020-03-01T11:12:02.369" v="349" actId="47"/>
        <pc:sldMkLst>
          <pc:docMk/>
          <pc:sldMk cId="1797437259" sldId="671"/>
        </pc:sldMkLst>
      </pc:sldChg>
      <pc:sldChg chg="modNotesTx">
        <pc:chgData name="J J" userId="f14498922d9a8d69" providerId="LiveId" clId="{7D9A16CA-8AC6-4E6B-9C45-317C75DAE13D}" dt="2020-03-01T11:13:26.983" v="374" actId="6549"/>
        <pc:sldMkLst>
          <pc:docMk/>
          <pc:sldMk cId="4260077928" sldId="674"/>
        </pc:sldMkLst>
      </pc:sldChg>
      <pc:sldChg chg="modNotesTx">
        <pc:chgData name="J J" userId="f14498922d9a8d69" providerId="LiveId" clId="{7D9A16CA-8AC6-4E6B-9C45-317C75DAE13D}" dt="2020-03-01T11:15:02.460" v="387" actId="6549"/>
        <pc:sldMkLst>
          <pc:docMk/>
          <pc:sldMk cId="3855747667" sldId="675"/>
        </pc:sldMkLst>
      </pc:sldChg>
      <pc:sldChg chg="modNotesTx">
        <pc:chgData name="J J" userId="f14498922d9a8d69" providerId="LiveId" clId="{7D9A16CA-8AC6-4E6B-9C45-317C75DAE13D}" dt="2020-03-01T11:15:09.236" v="388" actId="6549"/>
        <pc:sldMkLst>
          <pc:docMk/>
          <pc:sldMk cId="2223645476" sldId="676"/>
        </pc:sldMkLst>
      </pc:sldChg>
      <pc:sldChg chg="modNotesTx">
        <pc:chgData name="J J" userId="f14498922d9a8d69" providerId="LiveId" clId="{7D9A16CA-8AC6-4E6B-9C45-317C75DAE13D}" dt="2020-03-01T11:14:47.364" v="384" actId="6549"/>
        <pc:sldMkLst>
          <pc:docMk/>
          <pc:sldMk cId="1097115390" sldId="686"/>
        </pc:sldMkLst>
      </pc:sldChg>
      <pc:sldChg chg="modNotesTx">
        <pc:chgData name="J J" userId="f14498922d9a8d69" providerId="LiveId" clId="{7D9A16CA-8AC6-4E6B-9C45-317C75DAE13D}" dt="2020-03-01T11:14:55.645" v="386" actId="6549"/>
        <pc:sldMkLst>
          <pc:docMk/>
          <pc:sldMk cId="2769007890" sldId="687"/>
        </pc:sldMkLst>
      </pc:sldChg>
      <pc:sldChg chg="modNotesTx">
        <pc:chgData name="J J" userId="f14498922d9a8d69" providerId="LiveId" clId="{7D9A16CA-8AC6-4E6B-9C45-317C75DAE13D}" dt="2020-03-01T11:14:52.429" v="385" actId="6549"/>
        <pc:sldMkLst>
          <pc:docMk/>
          <pc:sldMk cId="1508975989" sldId="688"/>
        </pc:sldMkLst>
      </pc:sldChg>
      <pc:sldChg chg="modNotesTx">
        <pc:chgData name="J J" userId="f14498922d9a8d69" providerId="LiveId" clId="{7D9A16CA-8AC6-4E6B-9C45-317C75DAE13D}" dt="2020-03-01T11:15:13.028" v="389" actId="6549"/>
        <pc:sldMkLst>
          <pc:docMk/>
          <pc:sldMk cId="3002308237" sldId="690"/>
        </pc:sldMkLst>
      </pc:sldChg>
      <pc:sldChg chg="modSp">
        <pc:chgData name="J J" userId="f14498922d9a8d69" providerId="LiveId" clId="{7D9A16CA-8AC6-4E6B-9C45-317C75DAE13D}" dt="2020-03-01T10:58:33.634" v="83" actId="12"/>
        <pc:sldMkLst>
          <pc:docMk/>
          <pc:sldMk cId="1709711859" sldId="699"/>
        </pc:sldMkLst>
        <pc:spChg chg="mod">
          <ac:chgData name="J J" userId="f14498922d9a8d69" providerId="LiveId" clId="{7D9A16CA-8AC6-4E6B-9C45-317C75DAE13D}" dt="2020-03-01T10:58:33.634" v="83" actId="12"/>
          <ac:spMkLst>
            <pc:docMk/>
            <pc:sldMk cId="1709711859" sldId="699"/>
            <ac:spMk id="4" creationId="{00000000-0000-0000-0000-000000000000}"/>
          </ac:spMkLst>
        </pc:spChg>
      </pc:sldChg>
      <pc:sldChg chg="modSp modNotesTx">
        <pc:chgData name="J J" userId="f14498922d9a8d69" providerId="LiveId" clId="{7D9A16CA-8AC6-4E6B-9C45-317C75DAE13D}" dt="2020-03-01T11:02:50.268" v="186" actId="20577"/>
        <pc:sldMkLst>
          <pc:docMk/>
          <pc:sldMk cId="2648230902" sldId="704"/>
        </pc:sldMkLst>
        <pc:spChg chg="mod">
          <ac:chgData name="J J" userId="f14498922d9a8d69" providerId="LiveId" clId="{7D9A16CA-8AC6-4E6B-9C45-317C75DAE13D}" dt="2020-03-01T11:02:50.268" v="186" actId="20577"/>
          <ac:spMkLst>
            <pc:docMk/>
            <pc:sldMk cId="2648230902" sldId="704"/>
            <ac:spMk id="12" creationId="{A3386618-4B12-4C3E-BA43-39E7A8D2A7E5}"/>
          </ac:spMkLst>
        </pc:spChg>
      </pc:sldChg>
      <pc:sldChg chg="modSp">
        <pc:chgData name="J J" userId="f14498922d9a8d69" providerId="LiveId" clId="{7D9A16CA-8AC6-4E6B-9C45-317C75DAE13D}" dt="2020-03-01T11:06:46.120" v="236" actId="6549"/>
        <pc:sldMkLst>
          <pc:docMk/>
          <pc:sldMk cId="770127349" sldId="711"/>
        </pc:sldMkLst>
        <pc:spChg chg="mod">
          <ac:chgData name="J J" userId="f14498922d9a8d69" providerId="LiveId" clId="{7D9A16CA-8AC6-4E6B-9C45-317C75DAE13D}" dt="2020-03-01T11:06:46.120" v="236" actId="6549"/>
          <ac:spMkLst>
            <pc:docMk/>
            <pc:sldMk cId="770127349" sldId="711"/>
            <ac:spMk id="13" creationId="{33C7D2D8-D921-4E2D-B16E-BA811EDA3C53}"/>
          </ac:spMkLst>
        </pc:spChg>
        <pc:picChg chg="mod">
          <ac:chgData name="J J" userId="f14498922d9a8d69" providerId="LiveId" clId="{7D9A16CA-8AC6-4E6B-9C45-317C75DAE13D}" dt="2020-03-01T11:06:42.586" v="235" actId="1076"/>
          <ac:picMkLst>
            <pc:docMk/>
            <pc:sldMk cId="770127349" sldId="711"/>
            <ac:picMk id="12" creationId="{8550C80B-720D-436C-9E8E-6118AF017269}"/>
          </ac:picMkLst>
        </pc:picChg>
      </pc:sldChg>
      <pc:sldChg chg="modNotesTx">
        <pc:chgData name="J J" userId="f14498922d9a8d69" providerId="LiveId" clId="{7D9A16CA-8AC6-4E6B-9C45-317C75DAE13D}" dt="2020-03-01T11:12:09.918" v="351" actId="6549"/>
        <pc:sldMkLst>
          <pc:docMk/>
          <pc:sldMk cId="890640011" sldId="712"/>
        </pc:sldMkLst>
      </pc:sldChg>
      <pc:sldChg chg="modSp modNotesTx">
        <pc:chgData name="J J" userId="f14498922d9a8d69" providerId="LiveId" clId="{7D9A16CA-8AC6-4E6B-9C45-317C75DAE13D}" dt="2020-03-01T11:13:17.646" v="372" actId="1035"/>
        <pc:sldMkLst>
          <pc:docMk/>
          <pc:sldMk cId="766085628" sldId="713"/>
        </pc:sldMkLst>
        <pc:spChg chg="mod">
          <ac:chgData name="J J" userId="f14498922d9a8d69" providerId="LiveId" clId="{7D9A16CA-8AC6-4E6B-9C45-317C75DAE13D}" dt="2020-03-01T11:13:17.646" v="372" actId="1035"/>
          <ac:spMkLst>
            <pc:docMk/>
            <pc:sldMk cId="766085628" sldId="713"/>
            <ac:spMk id="2" creationId="{1C0C0D8E-095D-4617-8AD2-CD36720109F1}"/>
          </ac:spMkLst>
        </pc:spChg>
      </pc:sldChg>
      <pc:sldChg chg="modSp del modNotesTx">
        <pc:chgData name="J J" userId="f14498922d9a8d69" providerId="LiveId" clId="{7D9A16CA-8AC6-4E6B-9C45-317C75DAE13D}" dt="2020-03-01T11:13:23.872" v="373" actId="47"/>
        <pc:sldMkLst>
          <pc:docMk/>
          <pc:sldMk cId="2182436381" sldId="714"/>
        </pc:sldMkLst>
        <pc:spChg chg="mod">
          <ac:chgData name="J J" userId="f14498922d9a8d69" providerId="LiveId" clId="{7D9A16CA-8AC6-4E6B-9C45-317C75DAE13D}" dt="2020-03-01T11:12:53.942" v="363" actId="12"/>
          <ac:spMkLst>
            <pc:docMk/>
            <pc:sldMk cId="2182436381" sldId="714"/>
            <ac:spMk id="2" creationId="{1C0C0D8E-095D-4617-8AD2-CD36720109F1}"/>
          </ac:spMkLst>
        </pc:spChg>
      </pc:sldChg>
      <pc:sldChg chg="modNotesTx">
        <pc:chgData name="J J" userId="f14498922d9a8d69" providerId="LiveId" clId="{7D9A16CA-8AC6-4E6B-9C45-317C75DAE13D}" dt="2020-03-01T11:14:02.264" v="376" actId="6549"/>
        <pc:sldMkLst>
          <pc:docMk/>
          <pc:sldMk cId="2364798779" sldId="715"/>
        </pc:sldMkLst>
      </pc:sldChg>
      <pc:sldChg chg="modNotesTx">
        <pc:chgData name="J J" userId="f14498922d9a8d69" providerId="LiveId" clId="{7D9A16CA-8AC6-4E6B-9C45-317C75DAE13D}" dt="2020-03-01T11:14:08.022" v="377" actId="6549"/>
        <pc:sldMkLst>
          <pc:docMk/>
          <pc:sldMk cId="292521308" sldId="716"/>
        </pc:sldMkLst>
      </pc:sldChg>
      <pc:sldChg chg="modNotesTx">
        <pc:chgData name="J J" userId="f14498922d9a8d69" providerId="LiveId" clId="{7D9A16CA-8AC6-4E6B-9C45-317C75DAE13D}" dt="2020-03-01T11:14:13.381" v="378" actId="6549"/>
        <pc:sldMkLst>
          <pc:docMk/>
          <pc:sldMk cId="4197496406" sldId="717"/>
        </pc:sldMkLst>
      </pc:sldChg>
      <pc:sldChg chg="modNotesTx">
        <pc:chgData name="J J" userId="f14498922d9a8d69" providerId="LiveId" clId="{7D9A16CA-8AC6-4E6B-9C45-317C75DAE13D}" dt="2020-03-01T11:14:27.176" v="380" actId="6549"/>
        <pc:sldMkLst>
          <pc:docMk/>
          <pc:sldMk cId="1769206771" sldId="718"/>
        </pc:sldMkLst>
      </pc:sldChg>
      <pc:sldChg chg="modNotesTx">
        <pc:chgData name="J J" userId="f14498922d9a8d69" providerId="LiveId" clId="{7D9A16CA-8AC6-4E6B-9C45-317C75DAE13D}" dt="2020-03-01T11:14:32.319" v="381" actId="6549"/>
        <pc:sldMkLst>
          <pc:docMk/>
          <pc:sldMk cId="2084513657" sldId="719"/>
        </pc:sldMkLst>
      </pc:sldChg>
      <pc:sldChg chg="modNotesTx">
        <pc:chgData name="J J" userId="f14498922d9a8d69" providerId="LiveId" clId="{7D9A16CA-8AC6-4E6B-9C45-317C75DAE13D}" dt="2020-03-01T11:14:39.190" v="382" actId="6549"/>
        <pc:sldMkLst>
          <pc:docMk/>
          <pc:sldMk cId="3632388442" sldId="720"/>
        </pc:sldMkLst>
      </pc:sldChg>
      <pc:sldChg chg="modNotesTx">
        <pc:chgData name="J J" userId="f14498922d9a8d69" providerId="LiveId" clId="{7D9A16CA-8AC6-4E6B-9C45-317C75DAE13D}" dt="2020-03-01T11:14:44.539" v="383" actId="6549"/>
        <pc:sldMkLst>
          <pc:docMk/>
          <pc:sldMk cId="98334366" sldId="721"/>
        </pc:sldMkLst>
      </pc:sldChg>
      <pc:sldChg chg="modNotesTx">
        <pc:chgData name="J J" userId="f14498922d9a8d69" providerId="LiveId" clId="{7D9A16CA-8AC6-4E6B-9C45-317C75DAE13D}" dt="2020-03-01T11:15:16.190" v="390" actId="6549"/>
        <pc:sldMkLst>
          <pc:docMk/>
          <pc:sldMk cId="1427304174" sldId="723"/>
        </pc:sldMkLst>
      </pc:sldChg>
      <pc:sldChg chg="del">
        <pc:chgData name="J J" userId="f14498922d9a8d69" providerId="LiveId" clId="{7D9A16CA-8AC6-4E6B-9C45-317C75DAE13D}" dt="2020-03-01T11:16:01.869" v="408" actId="47"/>
        <pc:sldMkLst>
          <pc:docMk/>
          <pc:sldMk cId="1456651600" sldId="724"/>
        </pc:sldMkLst>
      </pc:sldChg>
      <pc:sldChg chg="modSp modNotesTx">
        <pc:chgData name="J J" userId="f14498922d9a8d69" providerId="LiveId" clId="{7D9A16CA-8AC6-4E6B-9C45-317C75DAE13D}" dt="2020-03-01T11:15:45.383" v="407" actId="6549"/>
        <pc:sldMkLst>
          <pc:docMk/>
          <pc:sldMk cId="2672250025" sldId="725"/>
        </pc:sldMkLst>
        <pc:spChg chg="mod">
          <ac:chgData name="J J" userId="f14498922d9a8d69" providerId="LiveId" clId="{7D9A16CA-8AC6-4E6B-9C45-317C75DAE13D}" dt="2020-03-01T11:15:39.909" v="405" actId="20577"/>
          <ac:spMkLst>
            <pc:docMk/>
            <pc:sldMk cId="2672250025" sldId="725"/>
            <ac:spMk id="3" creationId="{BB0A9365-B64E-4DC1-989D-C84F4EDD1BA9}"/>
          </ac:spMkLst>
        </pc:spChg>
      </pc:sldChg>
      <pc:sldChg chg="modNotesTx">
        <pc:chgData name="J J" userId="f14498922d9a8d69" providerId="LiveId" clId="{7D9A16CA-8AC6-4E6B-9C45-317C75DAE13D}" dt="2020-03-01T11:16:09.972" v="409" actId="6549"/>
        <pc:sldMkLst>
          <pc:docMk/>
          <pc:sldMk cId="3933512044" sldId="726"/>
        </pc:sldMkLst>
      </pc:sldChg>
      <pc:sldChg chg="modNotesTx">
        <pc:chgData name="J J" userId="f14498922d9a8d69" providerId="LiveId" clId="{7D9A16CA-8AC6-4E6B-9C45-317C75DAE13D}" dt="2020-03-01T11:16:16.533" v="410" actId="6549"/>
        <pc:sldMkLst>
          <pc:docMk/>
          <pc:sldMk cId="3426504141" sldId="727"/>
        </pc:sldMkLst>
      </pc:sldChg>
      <pc:sldChg chg="del modNotesTx">
        <pc:chgData name="J J" userId="f14498922d9a8d69" providerId="LiveId" clId="{7D9A16CA-8AC6-4E6B-9C45-317C75DAE13D}" dt="2020-03-01T11:16:24.058" v="412" actId="47"/>
        <pc:sldMkLst>
          <pc:docMk/>
          <pc:sldMk cId="2439789890" sldId="728"/>
        </pc:sldMkLst>
      </pc:sldChg>
      <pc:sldChg chg="modNotesTx">
        <pc:chgData name="J J" userId="f14498922d9a8d69" providerId="LiveId" clId="{7D9A16CA-8AC6-4E6B-9C45-317C75DAE13D}" dt="2020-03-01T11:16:33.852" v="413" actId="6549"/>
        <pc:sldMkLst>
          <pc:docMk/>
          <pc:sldMk cId="1179130914" sldId="730"/>
        </pc:sldMkLst>
      </pc:sldChg>
      <pc:sldChg chg="modNotesTx">
        <pc:chgData name="J J" userId="f14498922d9a8d69" providerId="LiveId" clId="{7D9A16CA-8AC6-4E6B-9C45-317C75DAE13D}" dt="2020-03-01T11:16:41.516" v="414" actId="6549"/>
        <pc:sldMkLst>
          <pc:docMk/>
          <pc:sldMk cId="3927396770" sldId="732"/>
        </pc:sldMkLst>
      </pc:sldChg>
      <pc:sldChg chg="modSp">
        <pc:chgData name="J J" userId="f14498922d9a8d69" providerId="LiveId" clId="{7D9A16CA-8AC6-4E6B-9C45-317C75DAE13D}" dt="2020-03-01T11:04:02.350" v="224" actId="12"/>
        <pc:sldMkLst>
          <pc:docMk/>
          <pc:sldMk cId="83578338" sldId="740"/>
        </pc:sldMkLst>
        <pc:spChg chg="mod">
          <ac:chgData name="J J" userId="f14498922d9a8d69" providerId="LiveId" clId="{7D9A16CA-8AC6-4E6B-9C45-317C75DAE13D}" dt="2020-03-01T11:03:50.113" v="211" actId="113"/>
          <ac:spMkLst>
            <pc:docMk/>
            <pc:sldMk cId="83578338" sldId="740"/>
            <ac:spMk id="2" creationId="{D74FF5D6-0291-493F-90B4-179D1CCCE3C1}"/>
          </ac:spMkLst>
        </pc:spChg>
        <pc:spChg chg="mod">
          <ac:chgData name="J J" userId="f14498922d9a8d69" providerId="LiveId" clId="{7D9A16CA-8AC6-4E6B-9C45-317C75DAE13D}" dt="2020-03-01T11:04:02.350" v="224" actId="12"/>
          <ac:spMkLst>
            <pc:docMk/>
            <pc:sldMk cId="83578338" sldId="740"/>
            <ac:spMk id="3" creationId="{00000000-0000-0000-0000-000000000000}"/>
          </ac:spMkLst>
        </pc:spChg>
      </pc:sldChg>
      <pc:sldChg chg="delSp modSp add">
        <pc:chgData name="J J" userId="f14498922d9a8d69" providerId="LiveId" clId="{7D9A16CA-8AC6-4E6B-9C45-317C75DAE13D}" dt="2020-03-01T11:01:43.244" v="168" actId="12"/>
        <pc:sldMkLst>
          <pc:docMk/>
          <pc:sldMk cId="4196993770" sldId="741"/>
        </pc:sldMkLst>
        <pc:spChg chg="del">
          <ac:chgData name="J J" userId="f14498922d9a8d69" providerId="LiveId" clId="{7D9A16CA-8AC6-4E6B-9C45-317C75DAE13D}" dt="2020-03-01T11:00:55.628" v="136" actId="478"/>
          <ac:spMkLst>
            <pc:docMk/>
            <pc:sldMk cId="4196993770" sldId="741"/>
            <ac:spMk id="12" creationId="{A3386618-4B12-4C3E-BA43-39E7A8D2A7E5}"/>
          </ac:spMkLst>
        </pc:spChg>
        <pc:spChg chg="mod">
          <ac:chgData name="J J" userId="f14498922d9a8d69" providerId="LiveId" clId="{7D9A16CA-8AC6-4E6B-9C45-317C75DAE13D}" dt="2020-03-01T11:01:43.244" v="168" actId="12"/>
          <ac:spMkLst>
            <pc:docMk/>
            <pc:sldMk cId="4196993770" sldId="741"/>
            <ac:spMk id="14" creationId="{AD63416F-0454-47BA-BAF4-F94484FFBD47}"/>
          </ac:spMkLst>
        </pc:spChg>
        <pc:spChg chg="mod">
          <ac:chgData name="J J" userId="f14498922d9a8d69" providerId="LiveId" clId="{7D9A16CA-8AC6-4E6B-9C45-317C75DAE13D}" dt="2020-03-01T11:01:39.598" v="167" actId="12"/>
          <ac:spMkLst>
            <pc:docMk/>
            <pc:sldMk cId="4196993770" sldId="741"/>
            <ac:spMk id="15" creationId="{4BDE7DA6-C304-45DE-9F91-5A0D10775CDB}"/>
          </ac:spMkLst>
        </pc:spChg>
      </pc:sldChg>
      <pc:sldChg chg="add del">
        <pc:chgData name="J J" userId="f14498922d9a8d69" providerId="LiveId" clId="{7D9A16CA-8AC6-4E6B-9C45-317C75DAE13D}" dt="2020-03-01T11:03:05.175" v="189"/>
        <pc:sldMkLst>
          <pc:docMk/>
          <pc:sldMk cId="3284777688" sldId="742"/>
        </pc:sldMkLst>
      </pc:sldChg>
      <pc:sldChg chg="modSp add">
        <pc:chgData name="J J" userId="f14498922d9a8d69" providerId="LiveId" clId="{7D9A16CA-8AC6-4E6B-9C45-317C75DAE13D}" dt="2020-03-01T11:07:08.859" v="243" actId="20577"/>
        <pc:sldMkLst>
          <pc:docMk/>
          <pc:sldMk cId="3943352405" sldId="742"/>
        </pc:sldMkLst>
        <pc:spChg chg="mod">
          <ac:chgData name="J J" userId="f14498922d9a8d69" providerId="LiveId" clId="{7D9A16CA-8AC6-4E6B-9C45-317C75DAE13D}" dt="2020-03-01T11:07:08.859" v="243" actId="20577"/>
          <ac:spMkLst>
            <pc:docMk/>
            <pc:sldMk cId="3943352405" sldId="742"/>
            <ac:spMk id="13" creationId="{33C7D2D8-D921-4E2D-B16E-BA811EDA3C53}"/>
          </ac:spMkLst>
        </pc:spChg>
        <pc:picChg chg="mod">
          <ac:chgData name="J J" userId="f14498922d9a8d69" providerId="LiveId" clId="{7D9A16CA-8AC6-4E6B-9C45-317C75DAE13D}" dt="2020-03-01T11:07:04.118" v="240" actId="1076"/>
          <ac:picMkLst>
            <pc:docMk/>
            <pc:sldMk cId="3943352405" sldId="742"/>
            <ac:picMk id="12" creationId="{8550C80B-720D-436C-9E8E-6118AF017269}"/>
          </ac:picMkLst>
        </pc:picChg>
      </pc:sldChg>
      <pc:sldChg chg="addSp delSp modSp add">
        <pc:chgData name="J J" userId="f14498922d9a8d69" providerId="LiveId" clId="{7D9A16CA-8AC6-4E6B-9C45-317C75DAE13D}" dt="2020-03-01T11:09:41.736" v="261" actId="6549"/>
        <pc:sldMkLst>
          <pc:docMk/>
          <pc:sldMk cId="1571215810" sldId="743"/>
        </pc:sldMkLst>
        <pc:spChg chg="mod">
          <ac:chgData name="J J" userId="f14498922d9a8d69" providerId="LiveId" clId="{7D9A16CA-8AC6-4E6B-9C45-317C75DAE13D}" dt="2020-03-01T11:09:41.736" v="261" actId="6549"/>
          <ac:spMkLst>
            <pc:docMk/>
            <pc:sldMk cId="1571215810" sldId="743"/>
            <ac:spMk id="3" creationId="{00000000-0000-0000-0000-000000000000}"/>
          </ac:spMkLst>
        </pc:spChg>
        <pc:picChg chg="del">
          <ac:chgData name="J J" userId="f14498922d9a8d69" providerId="LiveId" clId="{7D9A16CA-8AC6-4E6B-9C45-317C75DAE13D}" dt="2020-03-01T11:08:30.690" v="245" actId="478"/>
          <ac:picMkLst>
            <pc:docMk/>
            <pc:sldMk cId="1571215810" sldId="743"/>
            <ac:picMk id="2" creationId="{00000000-0000-0000-0000-000000000000}"/>
          </ac:picMkLst>
        </pc:picChg>
        <pc:picChg chg="add mod">
          <ac:chgData name="J J" userId="f14498922d9a8d69" providerId="LiveId" clId="{7D9A16CA-8AC6-4E6B-9C45-317C75DAE13D}" dt="2020-03-01T11:09:21.019" v="257" actId="1036"/>
          <ac:picMkLst>
            <pc:docMk/>
            <pc:sldMk cId="1571215810" sldId="743"/>
            <ac:picMk id="10" creationId="{30D8CC00-1606-4679-882D-957FA22AABB6}"/>
          </ac:picMkLst>
        </pc:picChg>
      </pc:sldChg>
      <pc:sldChg chg="addSp delSp modSp add">
        <pc:chgData name="J J" userId="f14498922d9a8d69" providerId="LiveId" clId="{7D9A16CA-8AC6-4E6B-9C45-317C75DAE13D}" dt="2020-03-01T11:10:26.453" v="299" actId="6549"/>
        <pc:sldMkLst>
          <pc:docMk/>
          <pc:sldMk cId="790371808" sldId="744"/>
        </pc:sldMkLst>
        <pc:spChg chg="mod">
          <ac:chgData name="J J" userId="f14498922d9a8d69" providerId="LiveId" clId="{7D9A16CA-8AC6-4E6B-9C45-317C75DAE13D}" dt="2020-03-01T11:10:26.453" v="299" actId="6549"/>
          <ac:spMkLst>
            <pc:docMk/>
            <pc:sldMk cId="790371808" sldId="744"/>
            <ac:spMk id="3" creationId="{00000000-0000-0000-0000-000000000000}"/>
          </ac:spMkLst>
        </pc:spChg>
        <pc:picChg chg="del">
          <ac:chgData name="J J" userId="f14498922d9a8d69" providerId="LiveId" clId="{7D9A16CA-8AC6-4E6B-9C45-317C75DAE13D}" dt="2020-03-01T11:09:50.954" v="263" actId="478"/>
          <ac:picMkLst>
            <pc:docMk/>
            <pc:sldMk cId="790371808" sldId="744"/>
            <ac:picMk id="10" creationId="{30D8CC00-1606-4679-882D-957FA22AABB6}"/>
          </ac:picMkLst>
        </pc:picChg>
        <pc:picChg chg="add mod">
          <ac:chgData name="J J" userId="f14498922d9a8d69" providerId="LiveId" clId="{7D9A16CA-8AC6-4E6B-9C45-317C75DAE13D}" dt="2020-03-01T11:10:15.865" v="267" actId="1076"/>
          <ac:picMkLst>
            <pc:docMk/>
            <pc:sldMk cId="790371808" sldId="744"/>
            <ac:picMk id="12" creationId="{9EFC5778-6884-4D63-9D91-28E6D1F2FDDF}"/>
          </ac:picMkLst>
        </pc:picChg>
      </pc:sldChg>
      <pc:sldChg chg="addSp delSp modSp add">
        <pc:chgData name="J J" userId="f14498922d9a8d69" providerId="LiveId" clId="{7D9A16CA-8AC6-4E6B-9C45-317C75DAE13D}" dt="2020-03-01T11:11:14.401" v="309" actId="6549"/>
        <pc:sldMkLst>
          <pc:docMk/>
          <pc:sldMk cId="2587480301" sldId="745"/>
        </pc:sldMkLst>
        <pc:spChg chg="mod">
          <ac:chgData name="J J" userId="f14498922d9a8d69" providerId="LiveId" clId="{7D9A16CA-8AC6-4E6B-9C45-317C75DAE13D}" dt="2020-03-01T11:11:14.401" v="309" actId="6549"/>
          <ac:spMkLst>
            <pc:docMk/>
            <pc:sldMk cId="2587480301" sldId="745"/>
            <ac:spMk id="3" creationId="{00000000-0000-0000-0000-000000000000}"/>
          </ac:spMkLst>
        </pc:spChg>
        <pc:picChg chg="add mod">
          <ac:chgData name="J J" userId="f14498922d9a8d69" providerId="LiveId" clId="{7D9A16CA-8AC6-4E6B-9C45-317C75DAE13D}" dt="2020-03-01T11:10:54.244" v="305" actId="1076"/>
          <ac:picMkLst>
            <pc:docMk/>
            <pc:sldMk cId="2587480301" sldId="745"/>
            <ac:picMk id="10" creationId="{15A69828-B478-42CB-87A6-3179B49C164D}"/>
          </ac:picMkLst>
        </pc:picChg>
        <pc:picChg chg="del">
          <ac:chgData name="J J" userId="f14498922d9a8d69" providerId="LiveId" clId="{7D9A16CA-8AC6-4E6B-9C45-317C75DAE13D}" dt="2020-03-01T11:10:45.212" v="301" actId="478"/>
          <ac:picMkLst>
            <pc:docMk/>
            <pc:sldMk cId="2587480301" sldId="745"/>
            <ac:picMk id="12" creationId="{9EFC5778-6884-4D63-9D91-28E6D1F2FDDF}"/>
          </ac:picMkLst>
        </pc:picChg>
      </pc:sldChg>
      <pc:sldChg chg="addSp delSp modSp add">
        <pc:chgData name="J J" userId="f14498922d9a8d69" providerId="LiveId" clId="{7D9A16CA-8AC6-4E6B-9C45-317C75DAE13D}" dt="2020-03-01T11:11:52.733" v="348" actId="6549"/>
        <pc:sldMkLst>
          <pc:docMk/>
          <pc:sldMk cId="83665416" sldId="746"/>
        </pc:sldMkLst>
        <pc:spChg chg="mod">
          <ac:chgData name="J J" userId="f14498922d9a8d69" providerId="LiveId" clId="{7D9A16CA-8AC6-4E6B-9C45-317C75DAE13D}" dt="2020-03-01T11:11:52.733" v="348" actId="6549"/>
          <ac:spMkLst>
            <pc:docMk/>
            <pc:sldMk cId="83665416" sldId="746"/>
            <ac:spMk id="3" creationId="{00000000-0000-0000-0000-000000000000}"/>
          </ac:spMkLst>
        </pc:spChg>
        <pc:picChg chg="del">
          <ac:chgData name="J J" userId="f14498922d9a8d69" providerId="LiveId" clId="{7D9A16CA-8AC6-4E6B-9C45-317C75DAE13D}" dt="2020-03-01T11:11:25.540" v="311" actId="478"/>
          <ac:picMkLst>
            <pc:docMk/>
            <pc:sldMk cId="83665416" sldId="746"/>
            <ac:picMk id="10" creationId="{15A69828-B478-42CB-87A6-3179B49C164D}"/>
          </ac:picMkLst>
        </pc:picChg>
        <pc:picChg chg="add mod">
          <ac:chgData name="J J" userId="f14498922d9a8d69" providerId="LiveId" clId="{7D9A16CA-8AC6-4E6B-9C45-317C75DAE13D}" dt="2020-03-01T11:11:38.265" v="315" actId="1076"/>
          <ac:picMkLst>
            <pc:docMk/>
            <pc:sldMk cId="83665416" sldId="746"/>
            <ac:picMk id="12" creationId="{C5640411-3B39-4C02-8461-A8A19921C439}"/>
          </ac:picMkLst>
        </pc:picChg>
      </pc:sldChg>
    </pc:docChg>
  </pc:docChgLst>
  <pc:docChgLst>
    <pc:chgData name="J J" userId="f14498922d9a8d69" providerId="LiveId" clId="{F5BC14C9-C26E-45DC-A01E-AD17D64AC856}"/>
    <pc:docChg chg="addSld modSld">
      <pc:chgData name="J J" userId="f14498922d9a8d69" providerId="LiveId" clId="{F5BC14C9-C26E-45DC-A01E-AD17D64AC856}" dt="2020-02-29T11:14:32.818" v="28" actId="20577"/>
      <pc:docMkLst>
        <pc:docMk/>
      </pc:docMkLst>
      <pc:sldChg chg="modSp add">
        <pc:chgData name="J J" userId="f14498922d9a8d69" providerId="LiveId" clId="{F5BC14C9-C26E-45DC-A01E-AD17D64AC856}" dt="2020-02-29T11:14:32.818" v="28" actId="20577"/>
        <pc:sldMkLst>
          <pc:docMk/>
          <pc:sldMk cId="83578338" sldId="740"/>
        </pc:sldMkLst>
        <pc:spChg chg="mod">
          <ac:chgData name="J J" userId="f14498922d9a8d69" providerId="LiveId" clId="{F5BC14C9-C26E-45DC-A01E-AD17D64AC856}" dt="2020-02-29T11:12:59.051" v="12" actId="20577"/>
          <ac:spMkLst>
            <pc:docMk/>
            <pc:sldMk cId="83578338" sldId="740"/>
            <ac:spMk id="2" creationId="{D74FF5D6-0291-493F-90B4-179D1CCCE3C1}"/>
          </ac:spMkLst>
        </pc:spChg>
        <pc:spChg chg="mod">
          <ac:chgData name="J J" userId="f14498922d9a8d69" providerId="LiveId" clId="{F5BC14C9-C26E-45DC-A01E-AD17D64AC856}" dt="2020-02-29T11:14:32.818" v="28" actId="20577"/>
          <ac:spMkLst>
            <pc:docMk/>
            <pc:sldMk cId="83578338" sldId="740"/>
            <ac:spMk id="3" creationId="{00000000-0000-0000-0000-000000000000}"/>
          </ac:spMkLst>
        </pc:spChg>
      </pc:sldChg>
    </pc:docChg>
  </pc:docChgLst>
  <pc:docChgLst>
    <pc:chgData name="J J" userId="f14498922d9a8d69" providerId="LiveId" clId="{57071D04-D87D-4D08-B166-A81910221EB0}"/>
    <pc:docChg chg="undo redo custSel addSld delSld modSld sldOrd">
      <pc:chgData name="J J" userId="f14498922d9a8d69" providerId="LiveId" clId="{57071D04-D87D-4D08-B166-A81910221EB0}" dt="2020-01-25T20:46:38.363" v="1515" actId="108"/>
      <pc:docMkLst>
        <pc:docMk/>
      </pc:docMkLst>
      <pc:sldChg chg="del">
        <pc:chgData name="J J" userId="f14498922d9a8d69" providerId="LiveId" clId="{57071D04-D87D-4D08-B166-A81910221EB0}" dt="2020-01-25T20:33:34.981" v="1392" actId="47"/>
        <pc:sldMkLst>
          <pc:docMk/>
          <pc:sldMk cId="0" sldId="574"/>
        </pc:sldMkLst>
      </pc:sldChg>
      <pc:sldChg chg="del">
        <pc:chgData name="J J" userId="f14498922d9a8d69" providerId="LiveId" clId="{57071D04-D87D-4D08-B166-A81910221EB0}" dt="2020-01-25T20:33:34.981" v="1392" actId="47"/>
        <pc:sldMkLst>
          <pc:docMk/>
          <pc:sldMk cId="0" sldId="623"/>
        </pc:sldMkLst>
      </pc:sldChg>
      <pc:sldChg chg="del">
        <pc:chgData name="J J" userId="f14498922d9a8d69" providerId="LiveId" clId="{57071D04-D87D-4D08-B166-A81910221EB0}" dt="2020-01-25T20:33:34.981" v="1392" actId="47"/>
        <pc:sldMkLst>
          <pc:docMk/>
          <pc:sldMk cId="0" sldId="624"/>
        </pc:sldMkLst>
      </pc:sldChg>
      <pc:sldChg chg="del">
        <pc:chgData name="J J" userId="f14498922d9a8d69" providerId="LiveId" clId="{57071D04-D87D-4D08-B166-A81910221EB0}" dt="2020-01-25T20:33:34.981" v="1392" actId="47"/>
        <pc:sldMkLst>
          <pc:docMk/>
          <pc:sldMk cId="862857948" sldId="628"/>
        </pc:sldMkLst>
      </pc:sldChg>
      <pc:sldChg chg="del">
        <pc:chgData name="J J" userId="f14498922d9a8d69" providerId="LiveId" clId="{57071D04-D87D-4D08-B166-A81910221EB0}" dt="2020-01-25T20:33:34.981" v="1392" actId="47"/>
        <pc:sldMkLst>
          <pc:docMk/>
          <pc:sldMk cId="3299225867" sldId="629"/>
        </pc:sldMkLst>
      </pc:sldChg>
      <pc:sldChg chg="del">
        <pc:chgData name="J J" userId="f14498922d9a8d69" providerId="LiveId" clId="{57071D04-D87D-4D08-B166-A81910221EB0}" dt="2020-01-25T20:33:34.981" v="1392" actId="47"/>
        <pc:sldMkLst>
          <pc:docMk/>
          <pc:sldMk cId="4044666344" sldId="630"/>
        </pc:sldMkLst>
      </pc:sldChg>
      <pc:sldChg chg="del">
        <pc:chgData name="J J" userId="f14498922d9a8d69" providerId="LiveId" clId="{57071D04-D87D-4D08-B166-A81910221EB0}" dt="2020-01-25T20:33:34.981" v="1392" actId="47"/>
        <pc:sldMkLst>
          <pc:docMk/>
          <pc:sldMk cId="3394542124" sldId="631"/>
        </pc:sldMkLst>
      </pc:sldChg>
      <pc:sldChg chg="del">
        <pc:chgData name="J J" userId="f14498922d9a8d69" providerId="LiveId" clId="{57071D04-D87D-4D08-B166-A81910221EB0}" dt="2020-01-25T20:33:34.981" v="1392" actId="47"/>
        <pc:sldMkLst>
          <pc:docMk/>
          <pc:sldMk cId="1383236595" sldId="632"/>
        </pc:sldMkLst>
      </pc:sldChg>
      <pc:sldChg chg="del">
        <pc:chgData name="J J" userId="f14498922d9a8d69" providerId="LiveId" clId="{57071D04-D87D-4D08-B166-A81910221EB0}" dt="2020-01-25T20:33:34.981" v="1392" actId="47"/>
        <pc:sldMkLst>
          <pc:docMk/>
          <pc:sldMk cId="2735605434" sldId="633"/>
        </pc:sldMkLst>
      </pc:sldChg>
      <pc:sldChg chg="del">
        <pc:chgData name="J J" userId="f14498922d9a8d69" providerId="LiveId" clId="{57071D04-D87D-4D08-B166-A81910221EB0}" dt="2020-01-25T20:33:34.981" v="1392" actId="47"/>
        <pc:sldMkLst>
          <pc:docMk/>
          <pc:sldMk cId="3315320377" sldId="634"/>
        </pc:sldMkLst>
      </pc:sldChg>
      <pc:sldChg chg="del">
        <pc:chgData name="J J" userId="f14498922d9a8d69" providerId="LiveId" clId="{57071D04-D87D-4D08-B166-A81910221EB0}" dt="2020-01-25T20:33:34.981" v="1392" actId="47"/>
        <pc:sldMkLst>
          <pc:docMk/>
          <pc:sldMk cId="1536470195" sldId="641"/>
        </pc:sldMkLst>
      </pc:sldChg>
      <pc:sldChg chg="addSp delSp modSp">
        <pc:chgData name="J J" userId="f14498922d9a8d69" providerId="LiveId" clId="{57071D04-D87D-4D08-B166-A81910221EB0}" dt="2020-01-25T19:28:03.289" v="532" actId="1076"/>
        <pc:sldMkLst>
          <pc:docMk/>
          <pc:sldMk cId="661146966" sldId="649"/>
        </pc:sldMkLst>
        <pc:spChg chg="add">
          <ac:chgData name="J J" userId="f14498922d9a8d69" providerId="LiveId" clId="{57071D04-D87D-4D08-B166-A81910221EB0}" dt="2020-01-25T19:27:39.635" v="526"/>
          <ac:spMkLst>
            <pc:docMk/>
            <pc:sldMk cId="661146966" sldId="649"/>
            <ac:spMk id="9" creationId="{0E30C75A-0023-4FCB-8058-2E8B07305177}"/>
          </ac:spMkLst>
        </pc:spChg>
        <pc:spChg chg="del">
          <ac:chgData name="J J" userId="f14498922d9a8d69" providerId="LiveId" clId="{57071D04-D87D-4D08-B166-A81910221EB0}" dt="2020-01-25T19:27:39.323" v="525" actId="478"/>
          <ac:spMkLst>
            <pc:docMk/>
            <pc:sldMk cId="661146966" sldId="649"/>
            <ac:spMk id="10" creationId="{3F7540F0-3ADC-4A08-A1CC-A791A039189C}"/>
          </ac:spMkLst>
        </pc:spChg>
        <pc:picChg chg="mod">
          <ac:chgData name="J J" userId="f14498922d9a8d69" providerId="LiveId" clId="{57071D04-D87D-4D08-B166-A81910221EB0}" dt="2020-01-25T19:28:03.289" v="532" actId="1076"/>
          <ac:picMkLst>
            <pc:docMk/>
            <pc:sldMk cId="661146966" sldId="649"/>
            <ac:picMk id="11" creationId="{3084193F-6565-4674-B044-C887C6FC6AC4}"/>
          </ac:picMkLst>
        </pc:picChg>
      </pc:sldChg>
      <pc:sldChg chg="del">
        <pc:chgData name="J J" userId="f14498922d9a8d69" providerId="LiveId" clId="{57071D04-D87D-4D08-B166-A81910221EB0}" dt="2020-01-25T20:33:34.981" v="1392" actId="47"/>
        <pc:sldMkLst>
          <pc:docMk/>
          <pc:sldMk cId="17620116" sldId="657"/>
        </pc:sldMkLst>
      </pc:sldChg>
      <pc:sldChg chg="delSp modSp">
        <pc:chgData name="J J" userId="f14498922d9a8d69" providerId="LiveId" clId="{57071D04-D87D-4D08-B166-A81910221EB0}" dt="2020-01-25T18:53:37.179" v="122" actId="1038"/>
        <pc:sldMkLst>
          <pc:docMk/>
          <pc:sldMk cId="2692909627" sldId="661"/>
        </pc:sldMkLst>
        <pc:spChg chg="mod">
          <ac:chgData name="J J" userId="f14498922d9a8d69" providerId="LiveId" clId="{57071D04-D87D-4D08-B166-A81910221EB0}" dt="2020-01-25T18:53:37.179" v="122" actId="1038"/>
          <ac:spMkLst>
            <pc:docMk/>
            <pc:sldMk cId="2692909627" sldId="661"/>
            <ac:spMk id="9" creationId="{06732D62-63E0-4778-9A62-73BBCEA88643}"/>
          </ac:spMkLst>
        </pc:spChg>
        <pc:spChg chg="mod">
          <ac:chgData name="J J" userId="f14498922d9a8d69" providerId="LiveId" clId="{57071D04-D87D-4D08-B166-A81910221EB0}" dt="2020-01-25T18:47:15.921" v="28"/>
          <ac:spMkLst>
            <pc:docMk/>
            <pc:sldMk cId="2692909627" sldId="661"/>
            <ac:spMk id="10" creationId="{3F7540F0-3ADC-4A08-A1CC-A791A039189C}"/>
          </ac:spMkLst>
        </pc:spChg>
        <pc:spChg chg="del">
          <ac:chgData name="J J" userId="f14498922d9a8d69" providerId="LiveId" clId="{57071D04-D87D-4D08-B166-A81910221EB0}" dt="2020-01-25T18:47:35.584" v="32" actId="478"/>
          <ac:spMkLst>
            <pc:docMk/>
            <pc:sldMk cId="2692909627" sldId="661"/>
            <ac:spMk id="13" creationId="{33C7D2D8-D921-4E2D-B16E-BA811EDA3C53}"/>
          </ac:spMkLst>
        </pc:spChg>
        <pc:picChg chg="del">
          <ac:chgData name="J J" userId="f14498922d9a8d69" providerId="LiveId" clId="{57071D04-D87D-4D08-B166-A81910221EB0}" dt="2020-01-25T18:47:29.615" v="30" actId="478"/>
          <ac:picMkLst>
            <pc:docMk/>
            <pc:sldMk cId="2692909627" sldId="661"/>
            <ac:picMk id="12" creationId="{8550C80B-720D-436C-9E8E-6118AF017269}"/>
          </ac:picMkLst>
        </pc:picChg>
      </pc:sldChg>
      <pc:sldChg chg="addSp delSp modSp">
        <pc:chgData name="J J" userId="f14498922d9a8d69" providerId="LiveId" clId="{57071D04-D87D-4D08-B166-A81910221EB0}" dt="2020-01-25T18:53:59.882" v="124"/>
        <pc:sldMkLst>
          <pc:docMk/>
          <pc:sldMk cId="692766297" sldId="662"/>
        </pc:sldMkLst>
        <pc:spChg chg="mod">
          <ac:chgData name="J J" userId="f14498922d9a8d69" providerId="LiveId" clId="{57071D04-D87D-4D08-B166-A81910221EB0}" dt="2020-01-25T18:49:44.791" v="95" actId="108"/>
          <ac:spMkLst>
            <pc:docMk/>
            <pc:sldMk cId="692766297" sldId="662"/>
            <ac:spMk id="9" creationId="{F6322AF6-DE0D-44D0-BE7E-983C9139CE57}"/>
          </ac:spMkLst>
        </pc:spChg>
        <pc:spChg chg="del">
          <ac:chgData name="J J" userId="f14498922d9a8d69" providerId="LiveId" clId="{57071D04-D87D-4D08-B166-A81910221EB0}" dt="2020-01-25T18:53:59.456" v="123" actId="478"/>
          <ac:spMkLst>
            <pc:docMk/>
            <pc:sldMk cId="692766297" sldId="662"/>
            <ac:spMk id="10" creationId="{3F7540F0-3ADC-4A08-A1CC-A791A039189C}"/>
          </ac:spMkLst>
        </pc:spChg>
        <pc:spChg chg="add">
          <ac:chgData name="J J" userId="f14498922d9a8d69" providerId="LiveId" clId="{57071D04-D87D-4D08-B166-A81910221EB0}" dt="2020-01-25T18:53:59.882" v="124"/>
          <ac:spMkLst>
            <pc:docMk/>
            <pc:sldMk cId="692766297" sldId="662"/>
            <ac:spMk id="11" creationId="{8E5B7378-78FC-4D0E-AC21-91877C8E66B1}"/>
          </ac:spMkLst>
        </pc:spChg>
      </pc:sldChg>
      <pc:sldChg chg="addSp delSp modSp">
        <pc:chgData name="J J" userId="f14498922d9a8d69" providerId="LiveId" clId="{57071D04-D87D-4D08-B166-A81910221EB0}" dt="2020-01-25T18:54:05.413" v="126"/>
        <pc:sldMkLst>
          <pc:docMk/>
          <pc:sldMk cId="2474835709" sldId="663"/>
        </pc:sldMkLst>
        <pc:spChg chg="mod">
          <ac:chgData name="J J" userId="f14498922d9a8d69" providerId="LiveId" clId="{57071D04-D87D-4D08-B166-A81910221EB0}" dt="2020-01-25T18:49:52.540" v="96" actId="108"/>
          <ac:spMkLst>
            <pc:docMk/>
            <pc:sldMk cId="2474835709" sldId="663"/>
            <ac:spMk id="9" creationId="{6502CDEA-9739-43FB-81B0-B56F3C581305}"/>
          </ac:spMkLst>
        </pc:spChg>
        <pc:spChg chg="del">
          <ac:chgData name="J J" userId="f14498922d9a8d69" providerId="LiveId" clId="{57071D04-D87D-4D08-B166-A81910221EB0}" dt="2020-01-25T18:54:05.022" v="125" actId="478"/>
          <ac:spMkLst>
            <pc:docMk/>
            <pc:sldMk cId="2474835709" sldId="663"/>
            <ac:spMk id="10" creationId="{3F7540F0-3ADC-4A08-A1CC-A791A039189C}"/>
          </ac:spMkLst>
        </pc:spChg>
        <pc:spChg chg="add">
          <ac:chgData name="J J" userId="f14498922d9a8d69" providerId="LiveId" clId="{57071D04-D87D-4D08-B166-A81910221EB0}" dt="2020-01-25T18:54:05.413" v="126"/>
          <ac:spMkLst>
            <pc:docMk/>
            <pc:sldMk cId="2474835709" sldId="663"/>
            <ac:spMk id="11" creationId="{CD8F8DF3-BD6A-4EF1-B797-CF8CC6DC3882}"/>
          </ac:spMkLst>
        </pc:spChg>
      </pc:sldChg>
      <pc:sldChg chg="addSp delSp modSp">
        <pc:chgData name="J J" userId="f14498922d9a8d69" providerId="LiveId" clId="{57071D04-D87D-4D08-B166-A81910221EB0}" dt="2020-01-25T18:54:11.178" v="128"/>
        <pc:sldMkLst>
          <pc:docMk/>
          <pc:sldMk cId="2842989037" sldId="664"/>
        </pc:sldMkLst>
        <pc:spChg chg="mod">
          <ac:chgData name="J J" userId="f14498922d9a8d69" providerId="LiveId" clId="{57071D04-D87D-4D08-B166-A81910221EB0}" dt="2020-01-25T18:49:57.304" v="97" actId="108"/>
          <ac:spMkLst>
            <pc:docMk/>
            <pc:sldMk cId="2842989037" sldId="664"/>
            <ac:spMk id="9" creationId="{7B5DF747-0F1C-4950-8646-D3ADD2DFAB15}"/>
          </ac:spMkLst>
        </pc:spChg>
        <pc:spChg chg="del">
          <ac:chgData name="J J" userId="f14498922d9a8d69" providerId="LiveId" clId="{57071D04-D87D-4D08-B166-A81910221EB0}" dt="2020-01-25T18:54:10.788" v="127" actId="478"/>
          <ac:spMkLst>
            <pc:docMk/>
            <pc:sldMk cId="2842989037" sldId="664"/>
            <ac:spMk id="10" creationId="{3F7540F0-3ADC-4A08-A1CC-A791A039189C}"/>
          </ac:spMkLst>
        </pc:spChg>
        <pc:spChg chg="add">
          <ac:chgData name="J J" userId="f14498922d9a8d69" providerId="LiveId" clId="{57071D04-D87D-4D08-B166-A81910221EB0}" dt="2020-01-25T18:54:11.178" v="128"/>
          <ac:spMkLst>
            <pc:docMk/>
            <pc:sldMk cId="2842989037" sldId="664"/>
            <ac:spMk id="11" creationId="{DD9A703F-0012-4EC0-84D7-13BFDB8F9F64}"/>
          </ac:spMkLst>
        </pc:spChg>
      </pc:sldChg>
      <pc:sldChg chg="addSp delSp modSp">
        <pc:chgData name="J J" userId="f14498922d9a8d69" providerId="LiveId" clId="{57071D04-D87D-4D08-B166-A81910221EB0}" dt="2020-01-25T19:21:29.193" v="395" actId="20577"/>
        <pc:sldMkLst>
          <pc:docMk/>
          <pc:sldMk cId="1311024222" sldId="667"/>
        </pc:sldMkLst>
        <pc:spChg chg="add del mod">
          <ac:chgData name="J J" userId="f14498922d9a8d69" providerId="LiveId" clId="{57071D04-D87D-4D08-B166-A81910221EB0}" dt="2020-01-25T19:21:18.318" v="385" actId="478"/>
          <ac:spMkLst>
            <pc:docMk/>
            <pc:sldMk cId="1311024222" sldId="667"/>
            <ac:spMk id="9" creationId="{E9D64414-A32F-4EDC-8BCD-F7A459AAD1DD}"/>
          </ac:spMkLst>
        </pc:spChg>
        <pc:spChg chg="del">
          <ac:chgData name="J J" userId="f14498922d9a8d69" providerId="LiveId" clId="{57071D04-D87D-4D08-B166-A81910221EB0}" dt="2020-01-25T18:54:48.193" v="138" actId="478"/>
          <ac:spMkLst>
            <pc:docMk/>
            <pc:sldMk cId="1311024222" sldId="667"/>
            <ac:spMk id="10" creationId="{3F7540F0-3ADC-4A08-A1CC-A791A039189C}"/>
          </ac:spMkLst>
        </pc:spChg>
        <pc:spChg chg="add">
          <ac:chgData name="J J" userId="f14498922d9a8d69" providerId="LiveId" clId="{57071D04-D87D-4D08-B166-A81910221EB0}" dt="2020-01-25T19:21:14.075" v="384"/>
          <ac:spMkLst>
            <pc:docMk/>
            <pc:sldMk cId="1311024222" sldId="667"/>
            <ac:spMk id="11" creationId="{A16E1DAE-D46D-4929-A92A-4503F9F52F0C}"/>
          </ac:spMkLst>
        </pc:spChg>
        <pc:spChg chg="add mod">
          <ac:chgData name="J J" userId="f14498922d9a8d69" providerId="LiveId" clId="{57071D04-D87D-4D08-B166-A81910221EB0}" dt="2020-01-25T19:21:29.193" v="395" actId="20577"/>
          <ac:spMkLst>
            <pc:docMk/>
            <pc:sldMk cId="1311024222" sldId="667"/>
            <ac:spMk id="12" creationId="{C43C69B6-C701-41BD-9F50-6ED234FA0A01}"/>
          </ac:spMkLst>
        </pc:spChg>
        <pc:picChg chg="mod">
          <ac:chgData name="J J" userId="f14498922d9a8d69" providerId="LiveId" clId="{57071D04-D87D-4D08-B166-A81910221EB0}" dt="2020-01-25T18:54:39.695" v="137" actId="1076"/>
          <ac:picMkLst>
            <pc:docMk/>
            <pc:sldMk cId="1311024222" sldId="667"/>
            <ac:picMk id="6146" creationId="{00000000-0000-0000-0000-000000000000}"/>
          </ac:picMkLst>
        </pc:picChg>
      </pc:sldChg>
      <pc:sldChg chg="addSp delSp modSp">
        <pc:chgData name="J J" userId="f14498922d9a8d69" providerId="LiveId" clId="{57071D04-D87D-4D08-B166-A81910221EB0}" dt="2020-01-25T18:54:16.074" v="130"/>
        <pc:sldMkLst>
          <pc:docMk/>
          <pc:sldMk cId="2648283529" sldId="668"/>
        </pc:sldMkLst>
        <pc:spChg chg="mod">
          <ac:chgData name="J J" userId="f14498922d9a8d69" providerId="LiveId" clId="{57071D04-D87D-4D08-B166-A81910221EB0}" dt="2020-01-25T18:51:01.526" v="111" actId="1076"/>
          <ac:spMkLst>
            <pc:docMk/>
            <pc:sldMk cId="2648283529" sldId="668"/>
            <ac:spMk id="8" creationId="{00000000-0000-0000-0000-000000000000}"/>
          </ac:spMkLst>
        </pc:spChg>
        <pc:spChg chg="del">
          <ac:chgData name="J J" userId="f14498922d9a8d69" providerId="LiveId" clId="{57071D04-D87D-4D08-B166-A81910221EB0}" dt="2020-01-25T18:54:15.788" v="129" actId="478"/>
          <ac:spMkLst>
            <pc:docMk/>
            <pc:sldMk cId="2648283529" sldId="668"/>
            <ac:spMk id="10" creationId="{3F7540F0-3ADC-4A08-A1CC-A791A039189C}"/>
          </ac:spMkLst>
        </pc:spChg>
        <pc:spChg chg="del">
          <ac:chgData name="J J" userId="f14498922d9a8d69" providerId="LiveId" clId="{57071D04-D87D-4D08-B166-A81910221EB0}" dt="2020-01-25T18:50:57.973" v="110" actId="478"/>
          <ac:spMkLst>
            <pc:docMk/>
            <pc:sldMk cId="2648283529" sldId="668"/>
            <ac:spMk id="11" creationId="{00000000-0000-0000-0000-000000000000}"/>
          </ac:spMkLst>
        </pc:spChg>
        <pc:spChg chg="add">
          <ac:chgData name="J J" userId="f14498922d9a8d69" providerId="LiveId" clId="{57071D04-D87D-4D08-B166-A81910221EB0}" dt="2020-01-25T18:54:16.074" v="130"/>
          <ac:spMkLst>
            <pc:docMk/>
            <pc:sldMk cId="2648283529" sldId="668"/>
            <ac:spMk id="12" creationId="{77408DE0-CBFB-4B2F-B9D9-E8AF3C958783}"/>
          </ac:spMkLst>
        </pc:spChg>
        <pc:picChg chg="mod">
          <ac:chgData name="J J" userId="f14498922d9a8d69" providerId="LiveId" clId="{57071D04-D87D-4D08-B166-A81910221EB0}" dt="2020-01-25T18:51:02.963" v="112" actId="1076"/>
          <ac:picMkLst>
            <pc:docMk/>
            <pc:sldMk cId="2648283529" sldId="668"/>
            <ac:picMk id="6" creationId="{00000000-0000-0000-0000-000000000000}"/>
          </ac:picMkLst>
        </pc:picChg>
      </pc:sldChg>
      <pc:sldChg chg="addSp delSp modSp">
        <pc:chgData name="J J" userId="f14498922d9a8d69" providerId="LiveId" clId="{57071D04-D87D-4D08-B166-A81910221EB0}" dt="2020-01-25T18:54:20.826" v="132"/>
        <pc:sldMkLst>
          <pc:docMk/>
          <pc:sldMk cId="3437836116" sldId="669"/>
        </pc:sldMkLst>
        <pc:spChg chg="mod">
          <ac:chgData name="J J" userId="f14498922d9a8d69" providerId="LiveId" clId="{57071D04-D87D-4D08-B166-A81910221EB0}" dt="2020-01-25T18:50:53.978" v="109" actId="1076"/>
          <ac:spMkLst>
            <pc:docMk/>
            <pc:sldMk cId="3437836116" sldId="669"/>
            <ac:spMk id="3" creationId="{00000000-0000-0000-0000-000000000000}"/>
          </ac:spMkLst>
        </pc:spChg>
        <pc:spChg chg="del">
          <ac:chgData name="J J" userId="f14498922d9a8d69" providerId="LiveId" clId="{57071D04-D87D-4D08-B166-A81910221EB0}" dt="2020-01-25T18:54:20.522" v="131" actId="478"/>
          <ac:spMkLst>
            <pc:docMk/>
            <pc:sldMk cId="3437836116" sldId="669"/>
            <ac:spMk id="10" creationId="{3F7540F0-3ADC-4A08-A1CC-A791A039189C}"/>
          </ac:spMkLst>
        </pc:spChg>
        <pc:spChg chg="add">
          <ac:chgData name="J J" userId="f14498922d9a8d69" providerId="LiveId" clId="{57071D04-D87D-4D08-B166-A81910221EB0}" dt="2020-01-25T18:54:20.826" v="132"/>
          <ac:spMkLst>
            <pc:docMk/>
            <pc:sldMk cId="3437836116" sldId="669"/>
            <ac:spMk id="11" creationId="{DB221238-A255-4A34-8831-43EC4D5C0E1D}"/>
          </ac:spMkLst>
        </pc:spChg>
      </pc:sldChg>
      <pc:sldChg chg="addSp delSp modSp">
        <pc:chgData name="J J" userId="f14498922d9a8d69" providerId="LiveId" clId="{57071D04-D87D-4D08-B166-A81910221EB0}" dt="2020-01-25T18:54:26.179" v="134"/>
        <pc:sldMkLst>
          <pc:docMk/>
          <pc:sldMk cId="2381788060" sldId="670"/>
        </pc:sldMkLst>
        <pc:spChg chg="mod">
          <ac:chgData name="J J" userId="f14498922d9a8d69" providerId="LiveId" clId="{57071D04-D87D-4D08-B166-A81910221EB0}" dt="2020-01-25T18:50:48.898" v="108" actId="1076"/>
          <ac:spMkLst>
            <pc:docMk/>
            <pc:sldMk cId="2381788060" sldId="670"/>
            <ac:spMk id="3" creationId="{00000000-0000-0000-0000-000000000000}"/>
          </ac:spMkLst>
        </pc:spChg>
        <pc:spChg chg="del">
          <ac:chgData name="J J" userId="f14498922d9a8d69" providerId="LiveId" clId="{57071D04-D87D-4D08-B166-A81910221EB0}" dt="2020-01-25T18:54:25.835" v="133" actId="478"/>
          <ac:spMkLst>
            <pc:docMk/>
            <pc:sldMk cId="2381788060" sldId="670"/>
            <ac:spMk id="10" creationId="{3F7540F0-3ADC-4A08-A1CC-A791A039189C}"/>
          </ac:spMkLst>
        </pc:spChg>
        <pc:spChg chg="add">
          <ac:chgData name="J J" userId="f14498922d9a8d69" providerId="LiveId" clId="{57071D04-D87D-4D08-B166-A81910221EB0}" dt="2020-01-25T18:54:26.179" v="134"/>
          <ac:spMkLst>
            <pc:docMk/>
            <pc:sldMk cId="2381788060" sldId="670"/>
            <ac:spMk id="11" creationId="{B71E1AB3-F454-482E-BDB7-D42C84ED5277}"/>
          </ac:spMkLst>
        </pc:spChg>
      </pc:sldChg>
      <pc:sldChg chg="addSp delSp modSp">
        <pc:chgData name="J J" userId="f14498922d9a8d69" providerId="LiveId" clId="{57071D04-D87D-4D08-B166-A81910221EB0}" dt="2020-01-25T18:54:30.367" v="136"/>
        <pc:sldMkLst>
          <pc:docMk/>
          <pc:sldMk cId="1797437259" sldId="671"/>
        </pc:sldMkLst>
        <pc:spChg chg="mod">
          <ac:chgData name="J J" userId="f14498922d9a8d69" providerId="LiveId" clId="{57071D04-D87D-4D08-B166-A81910221EB0}" dt="2020-01-25T18:50:41.789" v="107" actId="122"/>
          <ac:spMkLst>
            <pc:docMk/>
            <pc:sldMk cId="1797437259" sldId="671"/>
            <ac:spMk id="3" creationId="{00000000-0000-0000-0000-000000000000}"/>
          </ac:spMkLst>
        </pc:spChg>
        <pc:spChg chg="del">
          <ac:chgData name="J J" userId="f14498922d9a8d69" providerId="LiveId" clId="{57071D04-D87D-4D08-B166-A81910221EB0}" dt="2020-01-25T18:54:30.008" v="135" actId="478"/>
          <ac:spMkLst>
            <pc:docMk/>
            <pc:sldMk cId="1797437259" sldId="671"/>
            <ac:spMk id="10" creationId="{3F7540F0-3ADC-4A08-A1CC-A791A039189C}"/>
          </ac:spMkLst>
        </pc:spChg>
        <pc:spChg chg="add">
          <ac:chgData name="J J" userId="f14498922d9a8d69" providerId="LiveId" clId="{57071D04-D87D-4D08-B166-A81910221EB0}" dt="2020-01-25T18:54:30.367" v="136"/>
          <ac:spMkLst>
            <pc:docMk/>
            <pc:sldMk cId="1797437259" sldId="671"/>
            <ac:spMk id="11" creationId="{459E11E9-F89C-49AC-9092-8C9A1C22D128}"/>
          </ac:spMkLst>
        </pc:spChg>
      </pc:sldChg>
      <pc:sldChg chg="addSp delSp modSp">
        <pc:chgData name="J J" userId="f14498922d9a8d69" providerId="LiveId" clId="{57071D04-D87D-4D08-B166-A81910221EB0}" dt="2020-01-25T19:22:30.180" v="413" actId="1076"/>
        <pc:sldMkLst>
          <pc:docMk/>
          <pc:sldMk cId="2996098868" sldId="672"/>
        </pc:sldMkLst>
        <pc:spChg chg="del">
          <ac:chgData name="J J" userId="f14498922d9a8d69" providerId="LiveId" clId="{57071D04-D87D-4D08-B166-A81910221EB0}" dt="2020-01-25T19:22:06.586" v="407" actId="478"/>
          <ac:spMkLst>
            <pc:docMk/>
            <pc:sldMk cId="2996098868" sldId="672"/>
            <ac:spMk id="2" creationId="{00000000-0000-0000-0000-000000000000}"/>
          </ac:spMkLst>
        </pc:spChg>
        <pc:spChg chg="del">
          <ac:chgData name="J J" userId="f14498922d9a8d69" providerId="LiveId" clId="{57071D04-D87D-4D08-B166-A81910221EB0}" dt="2020-01-25T19:21:48.260" v="396" actId="478"/>
          <ac:spMkLst>
            <pc:docMk/>
            <pc:sldMk cId="2996098868" sldId="672"/>
            <ac:spMk id="10" creationId="{3F7540F0-3ADC-4A08-A1CC-A791A039189C}"/>
          </ac:spMkLst>
        </pc:spChg>
        <pc:spChg chg="add">
          <ac:chgData name="J J" userId="f14498922d9a8d69" providerId="LiveId" clId="{57071D04-D87D-4D08-B166-A81910221EB0}" dt="2020-01-25T19:21:48.639" v="397"/>
          <ac:spMkLst>
            <pc:docMk/>
            <pc:sldMk cId="2996098868" sldId="672"/>
            <ac:spMk id="11" creationId="{D7F65055-7839-49A7-B368-2004C73F9831}"/>
          </ac:spMkLst>
        </pc:spChg>
        <pc:spChg chg="add mod">
          <ac:chgData name="J J" userId="f14498922d9a8d69" providerId="LiveId" clId="{57071D04-D87D-4D08-B166-A81910221EB0}" dt="2020-01-25T19:21:59.971" v="406" actId="20577"/>
          <ac:spMkLst>
            <pc:docMk/>
            <pc:sldMk cId="2996098868" sldId="672"/>
            <ac:spMk id="12" creationId="{9C9A542A-7470-45D2-BE59-A8E6ADCF04F3}"/>
          </ac:spMkLst>
        </pc:spChg>
        <pc:picChg chg="mod">
          <ac:chgData name="J J" userId="f14498922d9a8d69" providerId="LiveId" clId="{57071D04-D87D-4D08-B166-A81910221EB0}" dt="2020-01-25T19:22:26.493" v="412" actId="1076"/>
          <ac:picMkLst>
            <pc:docMk/>
            <pc:sldMk cId="2996098868" sldId="672"/>
            <ac:picMk id="8194" creationId="{00000000-0000-0000-0000-000000000000}"/>
          </ac:picMkLst>
        </pc:picChg>
        <pc:picChg chg="mod">
          <ac:chgData name="J J" userId="f14498922d9a8d69" providerId="LiveId" clId="{57071D04-D87D-4D08-B166-A81910221EB0}" dt="2020-01-25T19:22:30.180" v="413" actId="1076"/>
          <ac:picMkLst>
            <pc:docMk/>
            <pc:sldMk cId="2996098868" sldId="672"/>
            <ac:picMk id="8195" creationId="{00000000-0000-0000-0000-000000000000}"/>
          </ac:picMkLst>
        </pc:picChg>
      </pc:sldChg>
      <pc:sldChg chg="addSp delSp modSp ord">
        <pc:chgData name="J J" userId="f14498922d9a8d69" providerId="LiveId" clId="{57071D04-D87D-4D08-B166-A81910221EB0}" dt="2020-01-25T19:20:56.996" v="383" actId="167"/>
        <pc:sldMkLst>
          <pc:docMk/>
          <pc:sldMk cId="4120567631" sldId="673"/>
        </pc:sldMkLst>
        <pc:spChg chg="del">
          <ac:chgData name="J J" userId="f14498922d9a8d69" providerId="LiveId" clId="{57071D04-D87D-4D08-B166-A81910221EB0}" dt="2020-01-25T19:16:09.686" v="285" actId="478"/>
          <ac:spMkLst>
            <pc:docMk/>
            <pc:sldMk cId="4120567631" sldId="673"/>
            <ac:spMk id="10" creationId="{3F7540F0-3ADC-4A08-A1CC-A791A039189C}"/>
          </ac:spMkLst>
        </pc:spChg>
        <pc:spChg chg="add">
          <ac:chgData name="J J" userId="f14498922d9a8d69" providerId="LiveId" clId="{57071D04-D87D-4D08-B166-A81910221EB0}" dt="2020-01-25T19:16:10.077" v="286"/>
          <ac:spMkLst>
            <pc:docMk/>
            <pc:sldMk cId="4120567631" sldId="673"/>
            <ac:spMk id="11" creationId="{F591EA55-544C-4870-9424-06DED67AF2B3}"/>
          </ac:spMkLst>
        </pc:spChg>
        <pc:spChg chg="add mod">
          <ac:chgData name="J J" userId="f14498922d9a8d69" providerId="LiveId" clId="{57071D04-D87D-4D08-B166-A81910221EB0}" dt="2020-01-25T19:18:24.923" v="315" actId="20577"/>
          <ac:spMkLst>
            <pc:docMk/>
            <pc:sldMk cId="4120567631" sldId="673"/>
            <ac:spMk id="12" creationId="{B4B9B256-9D44-4B77-83BD-5019D0D6F689}"/>
          </ac:spMkLst>
        </pc:spChg>
        <pc:picChg chg="mod">
          <ac:chgData name="J J" userId="f14498922d9a8d69" providerId="LiveId" clId="{57071D04-D87D-4D08-B166-A81910221EB0}" dt="2020-01-25T19:20:46.684" v="374" actId="1035"/>
          <ac:picMkLst>
            <pc:docMk/>
            <pc:sldMk cId="4120567631" sldId="673"/>
            <ac:picMk id="9218" creationId="{00000000-0000-0000-0000-000000000000}"/>
          </ac:picMkLst>
        </pc:picChg>
        <pc:picChg chg="mod">
          <ac:chgData name="J J" userId="f14498922d9a8d69" providerId="LiveId" clId="{57071D04-D87D-4D08-B166-A81910221EB0}" dt="2020-01-25T19:20:50.759" v="382" actId="1035"/>
          <ac:picMkLst>
            <pc:docMk/>
            <pc:sldMk cId="4120567631" sldId="673"/>
            <ac:picMk id="9219" creationId="{00000000-0000-0000-0000-000000000000}"/>
          </ac:picMkLst>
        </pc:picChg>
        <pc:picChg chg="mod">
          <ac:chgData name="J J" userId="f14498922d9a8d69" providerId="LiveId" clId="{57071D04-D87D-4D08-B166-A81910221EB0}" dt="2020-01-25T19:20:56.996" v="383" actId="167"/>
          <ac:picMkLst>
            <pc:docMk/>
            <pc:sldMk cId="4120567631" sldId="673"/>
            <ac:picMk id="9220" creationId="{00000000-0000-0000-0000-000000000000}"/>
          </ac:picMkLst>
        </pc:picChg>
      </pc:sldChg>
      <pc:sldChg chg="addSp delSp modSp ord">
        <pc:chgData name="J J" userId="f14498922d9a8d69" providerId="LiveId" clId="{57071D04-D87D-4D08-B166-A81910221EB0}" dt="2020-01-25T19:20:11.336" v="358" actId="1035"/>
        <pc:sldMkLst>
          <pc:docMk/>
          <pc:sldMk cId="4260077928" sldId="674"/>
        </pc:sldMkLst>
        <pc:spChg chg="del">
          <ac:chgData name="J J" userId="f14498922d9a8d69" providerId="LiveId" clId="{57071D04-D87D-4D08-B166-A81910221EB0}" dt="2020-01-25T19:11:03.727" v="227" actId="478"/>
          <ac:spMkLst>
            <pc:docMk/>
            <pc:sldMk cId="4260077928" sldId="674"/>
            <ac:spMk id="10" creationId="{3F7540F0-3ADC-4A08-A1CC-A791A039189C}"/>
          </ac:spMkLst>
        </pc:spChg>
        <pc:spChg chg="add mod">
          <ac:chgData name="J J" userId="f14498922d9a8d69" providerId="LiveId" clId="{57071D04-D87D-4D08-B166-A81910221EB0}" dt="2020-01-25T19:11:07.376" v="231" actId="1035"/>
          <ac:spMkLst>
            <pc:docMk/>
            <pc:sldMk cId="4260077928" sldId="674"/>
            <ac:spMk id="11" creationId="{F984B6A9-4EC0-446B-A6CD-6D9B7F193747}"/>
          </ac:spMkLst>
        </pc:spChg>
        <pc:spChg chg="add mod">
          <ac:chgData name="J J" userId="f14498922d9a8d69" providerId="LiveId" clId="{57071D04-D87D-4D08-B166-A81910221EB0}" dt="2020-01-25T19:15:09.141" v="274" actId="20577"/>
          <ac:spMkLst>
            <pc:docMk/>
            <pc:sldMk cId="4260077928" sldId="674"/>
            <ac:spMk id="12" creationId="{F5A8A0C1-C843-4DA5-AE70-0EF24ABD9D53}"/>
          </ac:spMkLst>
        </pc:spChg>
        <pc:picChg chg="mod">
          <ac:chgData name="J J" userId="f14498922d9a8d69" providerId="LiveId" clId="{57071D04-D87D-4D08-B166-A81910221EB0}" dt="2020-01-25T19:20:09.349" v="357" actId="1037"/>
          <ac:picMkLst>
            <pc:docMk/>
            <pc:sldMk cId="4260077928" sldId="674"/>
            <ac:picMk id="2" creationId="{00000000-0000-0000-0000-000000000000}"/>
          </ac:picMkLst>
        </pc:picChg>
        <pc:picChg chg="mod">
          <ac:chgData name="J J" userId="f14498922d9a8d69" providerId="LiveId" clId="{57071D04-D87D-4D08-B166-A81910221EB0}" dt="2020-01-25T19:20:06.960" v="353" actId="1038"/>
          <ac:picMkLst>
            <pc:docMk/>
            <pc:sldMk cId="4260077928" sldId="674"/>
            <ac:picMk id="3" creationId="{00000000-0000-0000-0000-000000000000}"/>
          </ac:picMkLst>
        </pc:picChg>
        <pc:picChg chg="mod">
          <ac:chgData name="J J" userId="f14498922d9a8d69" providerId="LiveId" clId="{57071D04-D87D-4D08-B166-A81910221EB0}" dt="2020-01-25T19:20:11.336" v="358" actId="1035"/>
          <ac:picMkLst>
            <pc:docMk/>
            <pc:sldMk cId="4260077928" sldId="674"/>
            <ac:picMk id="4" creationId="{00000000-0000-0000-0000-000000000000}"/>
          </ac:picMkLst>
        </pc:picChg>
      </pc:sldChg>
      <pc:sldChg chg="addSp delSp modSp">
        <pc:chgData name="J J" userId="f14498922d9a8d69" providerId="LiveId" clId="{57071D04-D87D-4D08-B166-A81910221EB0}" dt="2020-01-25T19:45:50.795" v="835" actId="1037"/>
        <pc:sldMkLst>
          <pc:docMk/>
          <pc:sldMk cId="3855747667" sldId="675"/>
        </pc:sldMkLst>
        <pc:spChg chg="del">
          <ac:chgData name="J J" userId="f14498922d9a8d69" providerId="LiveId" clId="{57071D04-D87D-4D08-B166-A81910221EB0}" dt="2020-01-25T19:43:26.866" v="737" actId="478"/>
          <ac:spMkLst>
            <pc:docMk/>
            <pc:sldMk cId="3855747667" sldId="675"/>
            <ac:spMk id="10" creationId="{3F7540F0-3ADC-4A08-A1CC-A791A039189C}"/>
          </ac:spMkLst>
        </pc:spChg>
        <pc:spChg chg="add mod">
          <ac:chgData name="J J" userId="f14498922d9a8d69" providerId="LiveId" clId="{57071D04-D87D-4D08-B166-A81910221EB0}" dt="2020-01-25T19:43:30.993" v="759" actId="1035"/>
          <ac:spMkLst>
            <pc:docMk/>
            <pc:sldMk cId="3855747667" sldId="675"/>
            <ac:spMk id="11" creationId="{6E695487-6E47-450B-83D3-F8E7B9A99E45}"/>
          </ac:spMkLst>
        </pc:spChg>
        <pc:spChg chg="add mod">
          <ac:chgData name="J J" userId="f14498922d9a8d69" providerId="LiveId" clId="{57071D04-D87D-4D08-B166-A81910221EB0}" dt="2020-01-25T19:45:13.548" v="821" actId="1035"/>
          <ac:spMkLst>
            <pc:docMk/>
            <pc:sldMk cId="3855747667" sldId="675"/>
            <ac:spMk id="12" creationId="{3AAE134C-EFC6-4F9D-8190-EF3CFEED7B44}"/>
          </ac:spMkLst>
        </pc:spChg>
        <pc:picChg chg="mod">
          <ac:chgData name="J J" userId="f14498922d9a8d69" providerId="LiveId" clId="{57071D04-D87D-4D08-B166-A81910221EB0}" dt="2020-01-25T19:45:47.982" v="834" actId="167"/>
          <ac:picMkLst>
            <pc:docMk/>
            <pc:sldMk cId="3855747667" sldId="675"/>
            <ac:picMk id="11266" creationId="{00000000-0000-0000-0000-000000000000}"/>
          </ac:picMkLst>
        </pc:picChg>
        <pc:picChg chg="mod">
          <ac:chgData name="J J" userId="f14498922d9a8d69" providerId="LiveId" clId="{57071D04-D87D-4D08-B166-A81910221EB0}" dt="2020-01-25T19:45:06.356" v="816" actId="1076"/>
          <ac:picMkLst>
            <pc:docMk/>
            <pc:sldMk cId="3855747667" sldId="675"/>
            <ac:picMk id="11267" creationId="{00000000-0000-0000-0000-000000000000}"/>
          </ac:picMkLst>
        </pc:picChg>
        <pc:picChg chg="mod">
          <ac:chgData name="J J" userId="f14498922d9a8d69" providerId="LiveId" clId="{57071D04-D87D-4D08-B166-A81910221EB0}" dt="2020-01-25T19:45:50.795" v="835" actId="1037"/>
          <ac:picMkLst>
            <pc:docMk/>
            <pc:sldMk cId="3855747667" sldId="675"/>
            <ac:picMk id="11268" creationId="{00000000-0000-0000-0000-000000000000}"/>
          </ac:picMkLst>
        </pc:picChg>
      </pc:sldChg>
      <pc:sldChg chg="addSp delSp modSp">
        <pc:chgData name="J J" userId="f14498922d9a8d69" providerId="LiveId" clId="{57071D04-D87D-4D08-B166-A81910221EB0}" dt="2020-01-25T19:47:59.478" v="905" actId="6549"/>
        <pc:sldMkLst>
          <pc:docMk/>
          <pc:sldMk cId="2223645476" sldId="676"/>
        </pc:sldMkLst>
        <pc:spChg chg="del">
          <ac:chgData name="J J" userId="f14498922d9a8d69" providerId="LiveId" clId="{57071D04-D87D-4D08-B166-A81910221EB0}" dt="2020-01-25T19:46:41.869" v="842" actId="478"/>
          <ac:spMkLst>
            <pc:docMk/>
            <pc:sldMk cId="2223645476" sldId="676"/>
            <ac:spMk id="10" creationId="{3F7540F0-3ADC-4A08-A1CC-A791A039189C}"/>
          </ac:spMkLst>
        </pc:spChg>
        <pc:spChg chg="add">
          <ac:chgData name="J J" userId="f14498922d9a8d69" providerId="LiveId" clId="{57071D04-D87D-4D08-B166-A81910221EB0}" dt="2020-01-25T19:46:42.197" v="843"/>
          <ac:spMkLst>
            <pc:docMk/>
            <pc:sldMk cId="2223645476" sldId="676"/>
            <ac:spMk id="11" creationId="{7045987C-1EFD-4714-85E3-64824BB31DDF}"/>
          </ac:spMkLst>
        </pc:spChg>
        <pc:spChg chg="add mod">
          <ac:chgData name="J J" userId="f14498922d9a8d69" providerId="LiveId" clId="{57071D04-D87D-4D08-B166-A81910221EB0}" dt="2020-01-25T19:47:59.478" v="905" actId="6549"/>
          <ac:spMkLst>
            <pc:docMk/>
            <pc:sldMk cId="2223645476" sldId="676"/>
            <ac:spMk id="12" creationId="{041C0737-F746-4BED-A543-8DADA8319D03}"/>
          </ac:spMkLst>
        </pc:spChg>
        <pc:picChg chg="mod">
          <ac:chgData name="J J" userId="f14498922d9a8d69" providerId="LiveId" clId="{57071D04-D87D-4D08-B166-A81910221EB0}" dt="2020-01-25T19:47:39.959" v="900" actId="167"/>
          <ac:picMkLst>
            <pc:docMk/>
            <pc:sldMk cId="2223645476" sldId="676"/>
            <ac:picMk id="12290" creationId="{00000000-0000-0000-0000-000000000000}"/>
          </ac:picMkLst>
        </pc:picChg>
        <pc:picChg chg="mod">
          <ac:chgData name="J J" userId="f14498922d9a8d69" providerId="LiveId" clId="{57071D04-D87D-4D08-B166-A81910221EB0}" dt="2020-01-25T19:47:27.569" v="885" actId="1035"/>
          <ac:picMkLst>
            <pc:docMk/>
            <pc:sldMk cId="2223645476" sldId="676"/>
            <ac:picMk id="12291" creationId="{00000000-0000-0000-0000-000000000000}"/>
          </ac:picMkLst>
        </pc:picChg>
        <pc:picChg chg="mod">
          <ac:chgData name="J J" userId="f14498922d9a8d69" providerId="LiveId" clId="{57071D04-D87D-4D08-B166-A81910221EB0}" dt="2020-01-25T19:47:50.134" v="903" actId="1036"/>
          <ac:picMkLst>
            <pc:docMk/>
            <pc:sldMk cId="2223645476" sldId="676"/>
            <ac:picMk id="12292" creationId="{00000000-0000-0000-0000-000000000000}"/>
          </ac:picMkLst>
        </pc:picChg>
      </pc:sldChg>
      <pc:sldChg chg="addSp delSp modSp">
        <pc:chgData name="J J" userId="f14498922d9a8d69" providerId="LiveId" clId="{57071D04-D87D-4D08-B166-A81910221EB0}" dt="2020-01-25T19:54:57.428" v="1150" actId="478"/>
        <pc:sldMkLst>
          <pc:docMk/>
          <pc:sldMk cId="1756419585" sldId="677"/>
        </pc:sldMkLst>
        <pc:spChg chg="del">
          <ac:chgData name="J J" userId="f14498922d9a8d69" providerId="LiveId" clId="{57071D04-D87D-4D08-B166-A81910221EB0}" dt="2020-01-25T19:53:35.406" v="1077" actId="478"/>
          <ac:spMkLst>
            <pc:docMk/>
            <pc:sldMk cId="1756419585" sldId="677"/>
            <ac:spMk id="10" creationId="{3F7540F0-3ADC-4A08-A1CC-A791A039189C}"/>
          </ac:spMkLst>
        </pc:spChg>
        <pc:spChg chg="add">
          <ac:chgData name="J J" userId="f14498922d9a8d69" providerId="LiveId" clId="{57071D04-D87D-4D08-B166-A81910221EB0}" dt="2020-01-25T19:53:35.875" v="1078"/>
          <ac:spMkLst>
            <pc:docMk/>
            <pc:sldMk cId="1756419585" sldId="677"/>
            <ac:spMk id="11" creationId="{1FA3A664-4F13-4495-B37D-CC67327A81A0}"/>
          </ac:spMkLst>
        </pc:spChg>
        <pc:spChg chg="add del mod">
          <ac:chgData name="J J" userId="f14498922d9a8d69" providerId="LiveId" clId="{57071D04-D87D-4D08-B166-A81910221EB0}" dt="2020-01-25T19:54:57.428" v="1150" actId="478"/>
          <ac:spMkLst>
            <pc:docMk/>
            <pc:sldMk cId="1756419585" sldId="677"/>
            <ac:spMk id="12" creationId="{01E6F088-F949-44AA-B593-5B7B03876BBF}"/>
          </ac:spMkLst>
        </pc:spChg>
        <pc:spChg chg="add del">
          <ac:chgData name="J J" userId="f14498922d9a8d69" providerId="LiveId" clId="{57071D04-D87D-4D08-B166-A81910221EB0}" dt="2020-01-25T19:54:56.803" v="1149"/>
          <ac:spMkLst>
            <pc:docMk/>
            <pc:sldMk cId="1756419585" sldId="677"/>
            <ac:spMk id="13" creationId="{1CFC433A-09B9-4AC0-A476-7B66C8C38598}"/>
          </ac:spMkLst>
        </pc:spChg>
        <pc:picChg chg="mod">
          <ac:chgData name="J J" userId="f14498922d9a8d69" providerId="LiveId" clId="{57071D04-D87D-4D08-B166-A81910221EB0}" dt="2020-01-25T19:54:07.333" v="1128" actId="1035"/>
          <ac:picMkLst>
            <pc:docMk/>
            <pc:sldMk cId="1756419585" sldId="677"/>
            <ac:picMk id="13314" creationId="{00000000-0000-0000-0000-000000000000}"/>
          </ac:picMkLst>
        </pc:picChg>
        <pc:picChg chg="mod">
          <ac:chgData name="J J" userId="f14498922d9a8d69" providerId="LiveId" clId="{57071D04-D87D-4D08-B166-A81910221EB0}" dt="2020-01-25T19:54:16.819" v="1143" actId="1076"/>
          <ac:picMkLst>
            <pc:docMk/>
            <pc:sldMk cId="1756419585" sldId="677"/>
            <ac:picMk id="13315" creationId="{00000000-0000-0000-0000-000000000000}"/>
          </ac:picMkLst>
        </pc:picChg>
        <pc:picChg chg="mod">
          <ac:chgData name="J J" userId="f14498922d9a8d69" providerId="LiveId" clId="{57071D04-D87D-4D08-B166-A81910221EB0}" dt="2020-01-25T19:54:18.819" v="1144" actId="1076"/>
          <ac:picMkLst>
            <pc:docMk/>
            <pc:sldMk cId="1756419585" sldId="677"/>
            <ac:picMk id="13316" creationId="{00000000-0000-0000-0000-000000000000}"/>
          </ac:picMkLst>
        </pc:picChg>
      </pc:sldChg>
      <pc:sldChg chg="addSp delSp modSp">
        <pc:chgData name="J J" userId="f14498922d9a8d69" providerId="LiveId" clId="{57071D04-D87D-4D08-B166-A81910221EB0}" dt="2020-01-25T19:57:32.586" v="1208" actId="1076"/>
        <pc:sldMkLst>
          <pc:docMk/>
          <pc:sldMk cId="674121769" sldId="678"/>
        </pc:sldMkLst>
        <pc:spChg chg="del">
          <ac:chgData name="J J" userId="f14498922d9a8d69" providerId="LiveId" clId="{57071D04-D87D-4D08-B166-A81910221EB0}" dt="2020-01-25T19:54:51.014" v="1145" actId="478"/>
          <ac:spMkLst>
            <pc:docMk/>
            <pc:sldMk cId="674121769" sldId="678"/>
            <ac:spMk id="10" creationId="{3F7540F0-3ADC-4A08-A1CC-A791A039189C}"/>
          </ac:spMkLst>
        </pc:spChg>
        <pc:spChg chg="add">
          <ac:chgData name="J J" userId="f14498922d9a8d69" providerId="LiveId" clId="{57071D04-D87D-4D08-B166-A81910221EB0}" dt="2020-01-25T19:54:51.264" v="1146"/>
          <ac:spMkLst>
            <pc:docMk/>
            <pc:sldMk cId="674121769" sldId="678"/>
            <ac:spMk id="12" creationId="{AC10758B-300C-4DC0-B617-32D5497A1AA9}"/>
          </ac:spMkLst>
        </pc:spChg>
        <pc:spChg chg="add mod">
          <ac:chgData name="J J" userId="f14498922d9a8d69" providerId="LiveId" clId="{57071D04-D87D-4D08-B166-A81910221EB0}" dt="2020-01-25T19:55:40.766" v="1181" actId="20577"/>
          <ac:spMkLst>
            <pc:docMk/>
            <pc:sldMk cId="674121769" sldId="678"/>
            <ac:spMk id="13" creationId="{63971BC5-5BE2-4EE0-AD04-F48E6E658E88}"/>
          </ac:spMkLst>
        </pc:spChg>
        <pc:picChg chg="mod">
          <ac:chgData name="J J" userId="f14498922d9a8d69" providerId="LiveId" clId="{57071D04-D87D-4D08-B166-A81910221EB0}" dt="2020-01-25T19:57:04.235" v="1203" actId="1038"/>
          <ac:picMkLst>
            <pc:docMk/>
            <pc:sldMk cId="674121769" sldId="678"/>
            <ac:picMk id="14338" creationId="{00000000-0000-0000-0000-000000000000}"/>
          </ac:picMkLst>
        </pc:picChg>
        <pc:picChg chg="mod">
          <ac:chgData name="J J" userId="f14498922d9a8d69" providerId="LiveId" clId="{57071D04-D87D-4D08-B166-A81910221EB0}" dt="2020-01-25T19:57:20.032" v="1206" actId="1076"/>
          <ac:picMkLst>
            <pc:docMk/>
            <pc:sldMk cId="674121769" sldId="678"/>
            <ac:picMk id="14339" creationId="{00000000-0000-0000-0000-000000000000}"/>
          </ac:picMkLst>
        </pc:picChg>
        <pc:picChg chg="mod">
          <ac:chgData name="J J" userId="f14498922d9a8d69" providerId="LiveId" clId="{57071D04-D87D-4D08-B166-A81910221EB0}" dt="2020-01-25T19:57:32.586" v="1208" actId="1076"/>
          <ac:picMkLst>
            <pc:docMk/>
            <pc:sldMk cId="674121769" sldId="678"/>
            <ac:picMk id="14340" creationId="{00000000-0000-0000-0000-000000000000}"/>
          </ac:picMkLst>
        </pc:picChg>
        <pc:picChg chg="mod">
          <ac:chgData name="J J" userId="f14498922d9a8d69" providerId="LiveId" clId="{57071D04-D87D-4D08-B166-A81910221EB0}" dt="2020-01-25T19:57:26.391" v="1207" actId="1076"/>
          <ac:picMkLst>
            <pc:docMk/>
            <pc:sldMk cId="674121769" sldId="678"/>
            <ac:picMk id="14341" creationId="{00000000-0000-0000-0000-000000000000}"/>
          </ac:picMkLst>
        </pc:picChg>
      </pc:sldChg>
      <pc:sldChg chg="del ord">
        <pc:chgData name="J J" userId="f14498922d9a8d69" providerId="LiveId" clId="{57071D04-D87D-4D08-B166-A81910221EB0}" dt="2020-01-25T20:34:59.947" v="1397" actId="47"/>
        <pc:sldMkLst>
          <pc:docMk/>
          <pc:sldMk cId="1012888995" sldId="679"/>
        </pc:sldMkLst>
      </pc:sldChg>
      <pc:sldChg chg="addSp delSp modSp ord">
        <pc:chgData name="J J" userId="f14498922d9a8d69" providerId="LiveId" clId="{57071D04-D87D-4D08-B166-A81910221EB0}" dt="2020-01-25T20:03:35.642" v="1311" actId="14100"/>
        <pc:sldMkLst>
          <pc:docMk/>
          <pc:sldMk cId="2125423328" sldId="680"/>
        </pc:sldMkLst>
        <pc:spChg chg="mod">
          <ac:chgData name="J J" userId="f14498922d9a8d69" providerId="LiveId" clId="{57071D04-D87D-4D08-B166-A81910221EB0}" dt="2020-01-25T20:03:06.156" v="1307" actId="14100"/>
          <ac:spMkLst>
            <pc:docMk/>
            <pc:sldMk cId="2125423328" sldId="680"/>
            <ac:spMk id="4" creationId="{00000000-0000-0000-0000-000000000000}"/>
          </ac:spMkLst>
        </pc:spChg>
        <pc:spChg chg="del">
          <ac:chgData name="J J" userId="f14498922d9a8d69" providerId="LiveId" clId="{57071D04-D87D-4D08-B166-A81910221EB0}" dt="2020-01-25T20:00:13.478" v="1233" actId="478"/>
          <ac:spMkLst>
            <pc:docMk/>
            <pc:sldMk cId="2125423328" sldId="680"/>
            <ac:spMk id="10" creationId="{3F7540F0-3ADC-4A08-A1CC-A791A039189C}"/>
          </ac:spMkLst>
        </pc:spChg>
        <pc:spChg chg="add">
          <ac:chgData name="J J" userId="f14498922d9a8d69" providerId="LiveId" clId="{57071D04-D87D-4D08-B166-A81910221EB0}" dt="2020-01-25T20:00:13.884" v="1234"/>
          <ac:spMkLst>
            <pc:docMk/>
            <pc:sldMk cId="2125423328" sldId="680"/>
            <ac:spMk id="11" creationId="{2C70D903-96D5-4ADF-A299-A99164BBF424}"/>
          </ac:spMkLst>
        </pc:spChg>
        <pc:picChg chg="mod">
          <ac:chgData name="J J" userId="f14498922d9a8d69" providerId="LiveId" clId="{57071D04-D87D-4D08-B166-A81910221EB0}" dt="2020-01-25T20:03:35.642" v="1311" actId="14100"/>
          <ac:picMkLst>
            <pc:docMk/>
            <pc:sldMk cId="2125423328" sldId="680"/>
            <ac:picMk id="8" creationId="{00000000-0000-0000-0000-000000000000}"/>
          </ac:picMkLst>
        </pc:picChg>
      </pc:sldChg>
      <pc:sldChg chg="addSp delSp modSp">
        <pc:chgData name="J J" userId="f14498922d9a8d69" providerId="LiveId" clId="{57071D04-D87D-4D08-B166-A81910221EB0}" dt="2020-01-25T20:03:58.553" v="1315"/>
        <pc:sldMkLst>
          <pc:docMk/>
          <pc:sldMk cId="882557032" sldId="681"/>
        </pc:sldMkLst>
        <pc:spChg chg="del mod">
          <ac:chgData name="J J" userId="f14498922d9a8d69" providerId="LiveId" clId="{57071D04-D87D-4D08-B166-A81910221EB0}" dt="2020-01-25T20:02:08.648" v="1276" actId="478"/>
          <ac:spMkLst>
            <pc:docMk/>
            <pc:sldMk cId="882557032" sldId="681"/>
            <ac:spMk id="9" creationId="{00000000-0000-0000-0000-000000000000}"/>
          </ac:spMkLst>
        </pc:spChg>
        <pc:spChg chg="del">
          <ac:chgData name="J J" userId="f14498922d9a8d69" providerId="LiveId" clId="{57071D04-D87D-4D08-B166-A81910221EB0}" dt="2020-01-25T20:03:58.521" v="1314" actId="478"/>
          <ac:spMkLst>
            <pc:docMk/>
            <pc:sldMk cId="882557032" sldId="681"/>
            <ac:spMk id="10" creationId="{3F7540F0-3ADC-4A08-A1CC-A791A039189C}"/>
          </ac:spMkLst>
        </pc:spChg>
        <pc:spChg chg="add mod">
          <ac:chgData name="J J" userId="f14498922d9a8d69" providerId="LiveId" clId="{57071D04-D87D-4D08-B166-A81910221EB0}" dt="2020-01-25T20:03:43.068" v="1312" actId="14100"/>
          <ac:spMkLst>
            <pc:docMk/>
            <pc:sldMk cId="882557032" sldId="681"/>
            <ac:spMk id="11" creationId="{F3E4E25A-5C4B-4618-AED5-0AE6D78D8616}"/>
          </ac:spMkLst>
        </pc:spChg>
        <pc:spChg chg="add">
          <ac:chgData name="J J" userId="f14498922d9a8d69" providerId="LiveId" clId="{57071D04-D87D-4D08-B166-A81910221EB0}" dt="2020-01-25T20:03:58.553" v="1315"/>
          <ac:spMkLst>
            <pc:docMk/>
            <pc:sldMk cId="882557032" sldId="681"/>
            <ac:spMk id="12" creationId="{58F73E14-BDEE-4F9B-877C-571042AEFBC9}"/>
          </ac:spMkLst>
        </pc:spChg>
        <pc:picChg chg="mod">
          <ac:chgData name="J J" userId="f14498922d9a8d69" providerId="LiveId" clId="{57071D04-D87D-4D08-B166-A81910221EB0}" dt="2020-01-25T20:03:29.596" v="1310" actId="14100"/>
          <ac:picMkLst>
            <pc:docMk/>
            <pc:sldMk cId="882557032" sldId="681"/>
            <ac:picMk id="8" creationId="{00000000-0000-0000-0000-000000000000}"/>
          </ac:picMkLst>
        </pc:picChg>
      </pc:sldChg>
      <pc:sldChg chg="addSp delSp modSp">
        <pc:chgData name="J J" userId="f14498922d9a8d69" providerId="LiveId" clId="{57071D04-D87D-4D08-B166-A81910221EB0}" dt="2020-01-25T20:04:02.704" v="1317"/>
        <pc:sldMkLst>
          <pc:docMk/>
          <pc:sldMk cId="2939932826" sldId="682"/>
        </pc:sldMkLst>
        <pc:spChg chg="del">
          <ac:chgData name="J J" userId="f14498922d9a8d69" providerId="LiveId" clId="{57071D04-D87D-4D08-B166-A81910221EB0}" dt="2020-01-25T20:02:39.269" v="1293" actId="478"/>
          <ac:spMkLst>
            <pc:docMk/>
            <pc:sldMk cId="2939932826" sldId="682"/>
            <ac:spMk id="9" creationId="{00000000-0000-0000-0000-000000000000}"/>
          </ac:spMkLst>
        </pc:spChg>
        <pc:spChg chg="del">
          <ac:chgData name="J J" userId="f14498922d9a8d69" providerId="LiveId" clId="{57071D04-D87D-4D08-B166-A81910221EB0}" dt="2020-01-25T20:04:02.291" v="1316" actId="478"/>
          <ac:spMkLst>
            <pc:docMk/>
            <pc:sldMk cId="2939932826" sldId="682"/>
            <ac:spMk id="10" creationId="{3F7540F0-3ADC-4A08-A1CC-A791A039189C}"/>
          </ac:spMkLst>
        </pc:spChg>
        <pc:spChg chg="add mod">
          <ac:chgData name="J J" userId="f14498922d9a8d69" providerId="LiveId" clId="{57071D04-D87D-4D08-B166-A81910221EB0}" dt="2020-01-25T20:03:47.286" v="1313" actId="14100"/>
          <ac:spMkLst>
            <pc:docMk/>
            <pc:sldMk cId="2939932826" sldId="682"/>
            <ac:spMk id="11" creationId="{B9FE1850-F85A-4D2A-A008-C0F3389A0EAA}"/>
          </ac:spMkLst>
        </pc:spChg>
        <pc:spChg chg="add">
          <ac:chgData name="J J" userId="f14498922d9a8d69" providerId="LiveId" clId="{57071D04-D87D-4D08-B166-A81910221EB0}" dt="2020-01-25T20:04:02.704" v="1317"/>
          <ac:spMkLst>
            <pc:docMk/>
            <pc:sldMk cId="2939932826" sldId="682"/>
            <ac:spMk id="12" creationId="{503C999A-E93E-4B7B-BE5D-DD58E9235669}"/>
          </ac:spMkLst>
        </pc:spChg>
        <pc:picChg chg="mod">
          <ac:chgData name="J J" userId="f14498922d9a8d69" providerId="LiveId" clId="{57071D04-D87D-4D08-B166-A81910221EB0}" dt="2020-01-25T20:03:23.610" v="1309" actId="14100"/>
          <ac:picMkLst>
            <pc:docMk/>
            <pc:sldMk cId="2939932826" sldId="682"/>
            <ac:picMk id="8" creationId="{00000000-0000-0000-0000-000000000000}"/>
          </ac:picMkLst>
        </pc:picChg>
      </pc:sldChg>
      <pc:sldChg chg="del">
        <pc:chgData name="J J" userId="f14498922d9a8d69" providerId="LiveId" clId="{57071D04-D87D-4D08-B166-A81910221EB0}" dt="2020-01-25T20:33:34.981" v="1392" actId="47"/>
        <pc:sldMkLst>
          <pc:docMk/>
          <pc:sldMk cId="885474816" sldId="683"/>
        </pc:sldMkLst>
      </pc:sldChg>
      <pc:sldChg chg="del">
        <pc:chgData name="J J" userId="f14498922d9a8d69" providerId="LiveId" clId="{57071D04-D87D-4D08-B166-A81910221EB0}" dt="2020-01-25T20:33:34.981" v="1392" actId="47"/>
        <pc:sldMkLst>
          <pc:docMk/>
          <pc:sldMk cId="3714949657" sldId="684"/>
        </pc:sldMkLst>
      </pc:sldChg>
      <pc:sldChg chg="del">
        <pc:chgData name="J J" userId="f14498922d9a8d69" providerId="LiveId" clId="{57071D04-D87D-4D08-B166-A81910221EB0}" dt="2020-01-25T20:33:34.981" v="1392" actId="47"/>
        <pc:sldMkLst>
          <pc:docMk/>
          <pc:sldMk cId="2906993538" sldId="685"/>
        </pc:sldMkLst>
      </pc:sldChg>
      <pc:sldChg chg="addSp delSp modSp">
        <pc:chgData name="J J" userId="f14498922d9a8d69" providerId="LiveId" clId="{57071D04-D87D-4D08-B166-A81910221EB0}" dt="2020-01-25T19:42:13.850" v="725" actId="947"/>
        <pc:sldMkLst>
          <pc:docMk/>
          <pc:sldMk cId="1097115390" sldId="686"/>
        </pc:sldMkLst>
        <pc:spChg chg="del mod">
          <ac:chgData name="J J" userId="f14498922d9a8d69" providerId="LiveId" clId="{57071D04-D87D-4D08-B166-A81910221EB0}" dt="2020-01-25T19:32:28.319" v="584" actId="478"/>
          <ac:spMkLst>
            <pc:docMk/>
            <pc:sldMk cId="1097115390" sldId="686"/>
            <ac:spMk id="2" creationId="{00000000-0000-0000-0000-000000000000}"/>
          </ac:spMkLst>
        </pc:spChg>
        <pc:spChg chg="add mod">
          <ac:chgData name="J J" userId="f14498922d9a8d69" providerId="LiveId" clId="{57071D04-D87D-4D08-B166-A81910221EB0}" dt="2020-01-25T19:42:13.850" v="725" actId="947"/>
          <ac:spMkLst>
            <pc:docMk/>
            <pc:sldMk cId="1097115390" sldId="686"/>
            <ac:spMk id="3" creationId="{86707CBD-FAC1-450C-9268-9BEA22ACF06F}"/>
          </ac:spMkLst>
        </pc:spChg>
        <pc:spChg chg="del">
          <ac:chgData name="J J" userId="f14498922d9a8d69" providerId="LiveId" clId="{57071D04-D87D-4D08-B166-A81910221EB0}" dt="2020-01-25T19:32:37.244" v="585" actId="478"/>
          <ac:spMkLst>
            <pc:docMk/>
            <pc:sldMk cId="1097115390" sldId="686"/>
            <ac:spMk id="10" creationId="{3F7540F0-3ADC-4A08-A1CC-A791A039189C}"/>
          </ac:spMkLst>
        </pc:spChg>
        <pc:spChg chg="add">
          <ac:chgData name="J J" userId="f14498922d9a8d69" providerId="LiveId" clId="{57071D04-D87D-4D08-B166-A81910221EB0}" dt="2020-01-25T19:32:37.541" v="586"/>
          <ac:spMkLst>
            <pc:docMk/>
            <pc:sldMk cId="1097115390" sldId="686"/>
            <ac:spMk id="11" creationId="{51CF0047-7BCD-453E-B8BC-06F93DE56859}"/>
          </ac:spMkLst>
        </pc:spChg>
        <pc:picChg chg="mod">
          <ac:chgData name="J J" userId="f14498922d9a8d69" providerId="LiveId" clId="{57071D04-D87D-4D08-B166-A81910221EB0}" dt="2020-01-25T19:35:47.911" v="653" actId="1036"/>
          <ac:picMkLst>
            <pc:docMk/>
            <pc:sldMk cId="1097115390" sldId="686"/>
            <ac:picMk id="17410" creationId="{00000000-0000-0000-0000-000000000000}"/>
          </ac:picMkLst>
        </pc:picChg>
      </pc:sldChg>
      <pc:sldChg chg="addSp delSp modSp">
        <pc:chgData name="J J" userId="f14498922d9a8d69" providerId="LiveId" clId="{57071D04-D87D-4D08-B166-A81910221EB0}" dt="2020-01-25T19:42:36.275" v="727"/>
        <pc:sldMkLst>
          <pc:docMk/>
          <pc:sldMk cId="2769007890" sldId="687"/>
        </pc:sldMkLst>
        <pc:spChg chg="del">
          <ac:chgData name="J J" userId="f14498922d9a8d69" providerId="LiveId" clId="{57071D04-D87D-4D08-B166-A81910221EB0}" dt="2020-01-25T19:38:59.557" v="694" actId="478"/>
          <ac:spMkLst>
            <pc:docMk/>
            <pc:sldMk cId="2769007890" sldId="687"/>
            <ac:spMk id="2" creationId="{00000000-0000-0000-0000-000000000000}"/>
          </ac:spMkLst>
        </pc:spChg>
        <pc:spChg chg="add mod">
          <ac:chgData name="J J" userId="f14498922d9a8d69" providerId="LiveId" clId="{57071D04-D87D-4D08-B166-A81910221EB0}" dt="2020-01-25T19:41:06.137" v="720" actId="947"/>
          <ac:spMkLst>
            <pc:docMk/>
            <pc:sldMk cId="2769007890" sldId="687"/>
            <ac:spMk id="3" creationId="{80F1330C-8659-4204-BB95-949E7D267436}"/>
          </ac:spMkLst>
        </pc:spChg>
        <pc:spChg chg="del">
          <ac:chgData name="J J" userId="f14498922d9a8d69" providerId="LiveId" clId="{57071D04-D87D-4D08-B166-A81910221EB0}" dt="2020-01-25T19:42:35.963" v="726" actId="478"/>
          <ac:spMkLst>
            <pc:docMk/>
            <pc:sldMk cId="2769007890" sldId="687"/>
            <ac:spMk id="10" creationId="{3F7540F0-3ADC-4A08-A1CC-A791A039189C}"/>
          </ac:spMkLst>
        </pc:spChg>
        <pc:spChg chg="add">
          <ac:chgData name="J J" userId="f14498922d9a8d69" providerId="LiveId" clId="{57071D04-D87D-4D08-B166-A81910221EB0}" dt="2020-01-25T19:42:36.275" v="727"/>
          <ac:spMkLst>
            <pc:docMk/>
            <pc:sldMk cId="2769007890" sldId="687"/>
            <ac:spMk id="11" creationId="{89C605F1-2C23-4578-B92A-62979DBC1109}"/>
          </ac:spMkLst>
        </pc:spChg>
        <pc:picChg chg="mod">
          <ac:chgData name="J J" userId="f14498922d9a8d69" providerId="LiveId" clId="{57071D04-D87D-4D08-B166-A81910221EB0}" dt="2020-01-25T19:39:47.057" v="706" actId="1076"/>
          <ac:picMkLst>
            <pc:docMk/>
            <pc:sldMk cId="2769007890" sldId="687"/>
            <ac:picMk id="19458" creationId="{00000000-0000-0000-0000-000000000000}"/>
          </ac:picMkLst>
        </pc:picChg>
      </pc:sldChg>
      <pc:sldChg chg="addSp delSp modSp">
        <pc:chgData name="J J" userId="f14498922d9a8d69" providerId="LiveId" clId="{57071D04-D87D-4D08-B166-A81910221EB0}" dt="2020-01-25T19:41:32.462" v="722" actId="947"/>
        <pc:sldMkLst>
          <pc:docMk/>
          <pc:sldMk cId="1508975989" sldId="688"/>
        </pc:sldMkLst>
        <pc:spChg chg="del">
          <ac:chgData name="J J" userId="f14498922d9a8d69" providerId="LiveId" clId="{57071D04-D87D-4D08-B166-A81910221EB0}" dt="2020-01-25T19:36:15.803" v="656" actId="478"/>
          <ac:spMkLst>
            <pc:docMk/>
            <pc:sldMk cId="1508975989" sldId="688"/>
            <ac:spMk id="2" creationId="{00000000-0000-0000-0000-000000000000}"/>
          </ac:spMkLst>
        </pc:spChg>
        <pc:spChg chg="add mod">
          <ac:chgData name="J J" userId="f14498922d9a8d69" providerId="LiveId" clId="{57071D04-D87D-4D08-B166-A81910221EB0}" dt="2020-01-25T19:41:32.462" v="722" actId="947"/>
          <ac:spMkLst>
            <pc:docMk/>
            <pc:sldMk cId="1508975989" sldId="688"/>
            <ac:spMk id="3" creationId="{4EB3F652-19BA-49A6-8726-DC785DEBFDC9}"/>
          </ac:spMkLst>
        </pc:spChg>
        <pc:spChg chg="del mod">
          <ac:chgData name="J J" userId="f14498922d9a8d69" providerId="LiveId" clId="{57071D04-D87D-4D08-B166-A81910221EB0}" dt="2020-01-25T19:37:42.196" v="679" actId="478"/>
          <ac:spMkLst>
            <pc:docMk/>
            <pc:sldMk cId="1508975989" sldId="688"/>
            <ac:spMk id="10" creationId="{3F7540F0-3ADC-4A08-A1CC-A791A039189C}"/>
          </ac:spMkLst>
        </pc:spChg>
        <pc:spChg chg="add">
          <ac:chgData name="J J" userId="f14498922d9a8d69" providerId="LiveId" clId="{57071D04-D87D-4D08-B166-A81910221EB0}" dt="2020-01-25T19:37:43.087" v="680"/>
          <ac:spMkLst>
            <pc:docMk/>
            <pc:sldMk cId="1508975989" sldId="688"/>
            <ac:spMk id="11" creationId="{4ED178DB-ADCF-4B74-9C3E-830EE3B76739}"/>
          </ac:spMkLst>
        </pc:spChg>
        <pc:picChg chg="mod">
          <ac:chgData name="J J" userId="f14498922d9a8d69" providerId="LiveId" clId="{57071D04-D87D-4D08-B166-A81910221EB0}" dt="2020-01-25T19:37:26.663" v="677" actId="1036"/>
          <ac:picMkLst>
            <pc:docMk/>
            <pc:sldMk cId="1508975989" sldId="688"/>
            <ac:picMk id="18434" creationId="{00000000-0000-0000-0000-000000000000}"/>
          </ac:picMkLst>
        </pc:picChg>
      </pc:sldChg>
      <pc:sldChg chg="del">
        <pc:chgData name="J J" userId="f14498922d9a8d69" providerId="LiveId" clId="{57071D04-D87D-4D08-B166-A81910221EB0}" dt="2020-01-25T20:33:34.981" v="1392" actId="47"/>
        <pc:sldMkLst>
          <pc:docMk/>
          <pc:sldMk cId="2807074244" sldId="693"/>
        </pc:sldMkLst>
      </pc:sldChg>
      <pc:sldChg chg="del">
        <pc:chgData name="J J" userId="f14498922d9a8d69" providerId="LiveId" clId="{57071D04-D87D-4D08-B166-A81910221EB0}" dt="2020-01-25T20:34:46.030" v="1396" actId="47"/>
        <pc:sldMkLst>
          <pc:docMk/>
          <pc:sldMk cId="4141195152" sldId="701"/>
        </pc:sldMkLst>
      </pc:sldChg>
      <pc:sldChg chg="del">
        <pc:chgData name="J J" userId="f14498922d9a8d69" providerId="LiveId" clId="{57071D04-D87D-4D08-B166-A81910221EB0}" dt="2020-01-25T20:34:44.716" v="1395" actId="47"/>
        <pc:sldMkLst>
          <pc:docMk/>
          <pc:sldMk cId="1278431470" sldId="702"/>
        </pc:sldMkLst>
      </pc:sldChg>
      <pc:sldChg chg="del">
        <pc:chgData name="J J" userId="f14498922d9a8d69" providerId="LiveId" clId="{57071D04-D87D-4D08-B166-A81910221EB0}" dt="2020-01-25T20:34:43.072" v="1394" actId="47"/>
        <pc:sldMkLst>
          <pc:docMk/>
          <pc:sldMk cId="632682305" sldId="705"/>
        </pc:sldMkLst>
      </pc:sldChg>
      <pc:sldChg chg="del">
        <pc:chgData name="J J" userId="f14498922d9a8d69" providerId="LiveId" clId="{57071D04-D87D-4D08-B166-A81910221EB0}" dt="2020-01-25T20:34:41.103" v="1393" actId="47"/>
        <pc:sldMkLst>
          <pc:docMk/>
          <pc:sldMk cId="1933775958" sldId="706"/>
        </pc:sldMkLst>
      </pc:sldChg>
      <pc:sldChg chg="del">
        <pc:chgData name="J J" userId="f14498922d9a8d69" providerId="LiveId" clId="{57071D04-D87D-4D08-B166-A81910221EB0}" dt="2020-01-25T20:35:07.916" v="1399" actId="47"/>
        <pc:sldMkLst>
          <pc:docMk/>
          <pc:sldMk cId="3374492748" sldId="707"/>
        </pc:sldMkLst>
      </pc:sldChg>
      <pc:sldChg chg="del">
        <pc:chgData name="J J" userId="f14498922d9a8d69" providerId="LiveId" clId="{57071D04-D87D-4D08-B166-A81910221EB0}" dt="2020-01-25T20:33:34.981" v="1392" actId="47"/>
        <pc:sldMkLst>
          <pc:docMk/>
          <pc:sldMk cId="1088979409" sldId="708"/>
        </pc:sldMkLst>
      </pc:sldChg>
      <pc:sldChg chg="addSp delSp modSp">
        <pc:chgData name="J J" userId="f14498922d9a8d69" providerId="LiveId" clId="{57071D04-D87D-4D08-B166-A81910221EB0}" dt="2020-01-25T18:46:44.569" v="20" actId="1035"/>
        <pc:sldMkLst>
          <pc:docMk/>
          <pc:sldMk cId="3862885997" sldId="709"/>
        </pc:sldMkLst>
        <pc:spChg chg="add del mod">
          <ac:chgData name="J J" userId="f14498922d9a8d69" providerId="LiveId" clId="{57071D04-D87D-4D08-B166-A81910221EB0}" dt="2020-01-25T18:46:44.569" v="20" actId="1035"/>
          <ac:spMkLst>
            <pc:docMk/>
            <pc:sldMk cId="3862885997" sldId="709"/>
            <ac:spMk id="2" creationId="{8A39A92B-1096-4495-8A10-BBEA07A77555}"/>
          </ac:spMkLst>
        </pc:spChg>
        <pc:spChg chg="add mod">
          <ac:chgData name="J J" userId="f14498922d9a8d69" providerId="LiveId" clId="{57071D04-D87D-4D08-B166-A81910221EB0}" dt="2020-01-25T18:46:31.413" v="3" actId="20577"/>
          <ac:spMkLst>
            <pc:docMk/>
            <pc:sldMk cId="3862885997" sldId="709"/>
            <ac:spMk id="9" creationId="{29E3E0F4-C6D8-4BAC-86D0-33E383DC64EB}"/>
          </ac:spMkLst>
        </pc:spChg>
      </pc:sldChg>
      <pc:sldChg chg="addSp modSp">
        <pc:chgData name="J J" userId="f14498922d9a8d69" providerId="LiveId" clId="{57071D04-D87D-4D08-B166-A81910221EB0}" dt="2020-01-25T18:46:53.132" v="27" actId="1035"/>
        <pc:sldMkLst>
          <pc:docMk/>
          <pc:sldMk cId="3569534300" sldId="710"/>
        </pc:sldMkLst>
        <pc:spChg chg="mod">
          <ac:chgData name="J J" userId="f14498922d9a8d69" providerId="LiveId" clId="{57071D04-D87D-4D08-B166-A81910221EB0}" dt="2020-01-25T18:46:53.132" v="27" actId="1035"/>
          <ac:spMkLst>
            <pc:docMk/>
            <pc:sldMk cId="3569534300" sldId="710"/>
            <ac:spMk id="2" creationId="{8A39A92B-1096-4495-8A10-BBEA07A77555}"/>
          </ac:spMkLst>
        </pc:spChg>
        <pc:spChg chg="add">
          <ac:chgData name="J J" userId="f14498922d9a8d69" providerId="LiveId" clId="{57071D04-D87D-4D08-B166-A81910221EB0}" dt="2020-01-25T18:46:49.725" v="21"/>
          <ac:spMkLst>
            <pc:docMk/>
            <pc:sldMk cId="3569534300" sldId="710"/>
            <ac:spMk id="9" creationId="{9CB49599-9C33-4BFD-AEDD-68FF12B05558}"/>
          </ac:spMkLst>
        </pc:spChg>
      </pc:sldChg>
      <pc:sldChg chg="delSp modSp add">
        <pc:chgData name="J J" userId="f14498922d9a8d69" providerId="LiveId" clId="{57071D04-D87D-4D08-B166-A81910221EB0}" dt="2020-01-25T18:49:26.180" v="94" actId="122"/>
        <pc:sldMkLst>
          <pc:docMk/>
          <pc:sldMk cId="770127349" sldId="711"/>
        </pc:sldMkLst>
        <pc:spChg chg="del">
          <ac:chgData name="J J" userId="f14498922d9a8d69" providerId="LiveId" clId="{57071D04-D87D-4D08-B166-A81910221EB0}" dt="2020-01-25T18:49:16.260" v="78" actId="478"/>
          <ac:spMkLst>
            <pc:docMk/>
            <pc:sldMk cId="770127349" sldId="711"/>
            <ac:spMk id="9" creationId="{06732D62-63E0-4778-9A62-73BBCEA88643}"/>
          </ac:spMkLst>
        </pc:spChg>
        <pc:spChg chg="mod">
          <ac:chgData name="J J" userId="f14498922d9a8d69" providerId="LiveId" clId="{57071D04-D87D-4D08-B166-A81910221EB0}" dt="2020-01-25T18:49:26.180" v="94" actId="122"/>
          <ac:spMkLst>
            <pc:docMk/>
            <pc:sldMk cId="770127349" sldId="711"/>
            <ac:spMk id="13" creationId="{33C7D2D8-D921-4E2D-B16E-BA811EDA3C53}"/>
          </ac:spMkLst>
        </pc:spChg>
        <pc:picChg chg="mod">
          <ac:chgData name="J J" userId="f14498922d9a8d69" providerId="LiveId" clId="{57071D04-D87D-4D08-B166-A81910221EB0}" dt="2020-01-25T18:49:19.932" v="87" actId="1035"/>
          <ac:picMkLst>
            <pc:docMk/>
            <pc:sldMk cId="770127349" sldId="711"/>
            <ac:picMk id="12" creationId="{8550C80B-720D-436C-9E8E-6118AF017269}"/>
          </ac:picMkLst>
        </pc:picChg>
      </pc:sldChg>
      <pc:sldChg chg="addSp delSp modSp add">
        <pc:chgData name="J J" userId="f14498922d9a8d69" providerId="LiveId" clId="{57071D04-D87D-4D08-B166-A81910221EB0}" dt="2020-01-25T19:11:18.912" v="240" actId="1035"/>
        <pc:sldMkLst>
          <pc:docMk/>
          <pc:sldMk cId="890640011" sldId="712"/>
        </pc:sldMkLst>
        <pc:spChg chg="add mod">
          <ac:chgData name="J J" userId="f14498922d9a8d69" providerId="LiveId" clId="{57071D04-D87D-4D08-B166-A81910221EB0}" dt="2020-01-25T18:56:13.733" v="150" actId="1076"/>
          <ac:spMkLst>
            <pc:docMk/>
            <pc:sldMk cId="890640011" sldId="712"/>
            <ac:spMk id="2" creationId="{1C0C0D8E-095D-4617-8AD2-CD36720109F1}"/>
          </ac:spMkLst>
        </pc:spChg>
        <pc:spChg chg="add mod">
          <ac:chgData name="J J" userId="f14498922d9a8d69" providerId="LiveId" clId="{57071D04-D87D-4D08-B166-A81910221EB0}" dt="2020-01-25T18:56:49.289" v="158" actId="123"/>
          <ac:spMkLst>
            <pc:docMk/>
            <pc:sldMk cId="890640011" sldId="712"/>
            <ac:spMk id="3" creationId="{412DC0A7-FF2E-403D-A239-7DBD3DF47D13}"/>
          </ac:spMkLst>
        </pc:spChg>
        <pc:spChg chg="mod">
          <ac:chgData name="J J" userId="f14498922d9a8d69" providerId="LiveId" clId="{57071D04-D87D-4D08-B166-A81910221EB0}" dt="2020-01-25T19:11:18.912" v="240" actId="1035"/>
          <ac:spMkLst>
            <pc:docMk/>
            <pc:sldMk cId="890640011" sldId="712"/>
            <ac:spMk id="9" creationId="{E9D64414-A32F-4EDC-8BCD-F7A459AAD1DD}"/>
          </ac:spMkLst>
        </pc:spChg>
        <pc:picChg chg="del">
          <ac:chgData name="J J" userId="f14498922d9a8d69" providerId="LiveId" clId="{57071D04-D87D-4D08-B166-A81910221EB0}" dt="2020-01-25T18:55:15.696" v="143" actId="478"/>
          <ac:picMkLst>
            <pc:docMk/>
            <pc:sldMk cId="890640011" sldId="712"/>
            <ac:picMk id="6146" creationId="{00000000-0000-0000-0000-000000000000}"/>
          </ac:picMkLst>
        </pc:picChg>
      </pc:sldChg>
      <pc:sldChg chg="delSp modSp add">
        <pc:chgData name="J J" userId="f14498922d9a8d69" providerId="LiveId" clId="{57071D04-D87D-4D08-B166-A81910221EB0}" dt="2020-01-25T19:11:14.913" v="237" actId="1035"/>
        <pc:sldMkLst>
          <pc:docMk/>
          <pc:sldMk cId="766085628" sldId="713"/>
        </pc:sldMkLst>
        <pc:spChg chg="mod">
          <ac:chgData name="J J" userId="f14498922d9a8d69" providerId="LiveId" clId="{57071D04-D87D-4D08-B166-A81910221EB0}" dt="2020-01-25T19:07:55.468" v="192" actId="20577"/>
          <ac:spMkLst>
            <pc:docMk/>
            <pc:sldMk cId="766085628" sldId="713"/>
            <ac:spMk id="2" creationId="{1C0C0D8E-095D-4617-8AD2-CD36720109F1}"/>
          </ac:spMkLst>
        </pc:spChg>
        <pc:spChg chg="del">
          <ac:chgData name="J J" userId="f14498922d9a8d69" providerId="LiveId" clId="{57071D04-D87D-4D08-B166-A81910221EB0}" dt="2020-01-25T19:06:57.553" v="175" actId="478"/>
          <ac:spMkLst>
            <pc:docMk/>
            <pc:sldMk cId="766085628" sldId="713"/>
            <ac:spMk id="3" creationId="{412DC0A7-FF2E-403D-A239-7DBD3DF47D13}"/>
          </ac:spMkLst>
        </pc:spChg>
        <pc:spChg chg="mod">
          <ac:chgData name="J J" userId="f14498922d9a8d69" providerId="LiveId" clId="{57071D04-D87D-4D08-B166-A81910221EB0}" dt="2020-01-25T19:11:14.913" v="237" actId="1035"/>
          <ac:spMkLst>
            <pc:docMk/>
            <pc:sldMk cId="766085628" sldId="713"/>
            <ac:spMk id="9" creationId="{E9D64414-A32F-4EDC-8BCD-F7A459AAD1DD}"/>
          </ac:spMkLst>
        </pc:spChg>
      </pc:sldChg>
      <pc:sldChg chg="modSp add">
        <pc:chgData name="J J" userId="f14498922d9a8d69" providerId="LiveId" clId="{57071D04-D87D-4D08-B166-A81910221EB0}" dt="2020-01-25T19:11:11.413" v="234" actId="1035"/>
        <pc:sldMkLst>
          <pc:docMk/>
          <pc:sldMk cId="2182436381" sldId="714"/>
        </pc:sldMkLst>
        <pc:spChg chg="mod">
          <ac:chgData name="J J" userId="f14498922d9a8d69" providerId="LiveId" clId="{57071D04-D87D-4D08-B166-A81910221EB0}" dt="2020-01-25T19:08:31.319" v="209" actId="20577"/>
          <ac:spMkLst>
            <pc:docMk/>
            <pc:sldMk cId="2182436381" sldId="714"/>
            <ac:spMk id="2" creationId="{1C0C0D8E-095D-4617-8AD2-CD36720109F1}"/>
          </ac:spMkLst>
        </pc:spChg>
        <pc:spChg chg="mod">
          <ac:chgData name="J J" userId="f14498922d9a8d69" providerId="LiveId" clId="{57071D04-D87D-4D08-B166-A81910221EB0}" dt="2020-01-25T19:11:11.413" v="234" actId="1035"/>
          <ac:spMkLst>
            <pc:docMk/>
            <pc:sldMk cId="2182436381" sldId="714"/>
            <ac:spMk id="9" creationId="{E9D64414-A32F-4EDC-8BCD-F7A459AAD1DD}"/>
          </ac:spMkLst>
        </pc:spChg>
      </pc:sldChg>
      <pc:sldChg chg="addSp delSp modSp add">
        <pc:chgData name="J J" userId="f14498922d9a8d69" providerId="LiveId" clId="{57071D04-D87D-4D08-B166-A81910221EB0}" dt="2020-01-25T19:24:35.808" v="463" actId="20577"/>
        <pc:sldMkLst>
          <pc:docMk/>
          <pc:sldMk cId="2364798779" sldId="715"/>
        </pc:sldMkLst>
        <pc:spChg chg="add mod">
          <ac:chgData name="J J" userId="f14498922d9a8d69" providerId="LiveId" clId="{57071D04-D87D-4D08-B166-A81910221EB0}" dt="2020-01-25T19:24:35.808" v="463" actId="20577"/>
          <ac:spMkLst>
            <pc:docMk/>
            <pc:sldMk cId="2364798779" sldId="715"/>
            <ac:spMk id="2" creationId="{72CFDC8A-DE0B-47D6-96DE-3CD079BEB167}"/>
          </ac:spMkLst>
        </pc:spChg>
        <pc:spChg chg="add mod">
          <ac:chgData name="J J" userId="f14498922d9a8d69" providerId="LiveId" clId="{57071D04-D87D-4D08-B166-A81910221EB0}" dt="2020-01-25T19:23:44.460" v="440" actId="1035"/>
          <ac:spMkLst>
            <pc:docMk/>
            <pc:sldMk cId="2364798779" sldId="715"/>
            <ac:spMk id="9" creationId="{08B0CA4E-91EA-41F8-A77F-7E8D76557CF6}"/>
          </ac:spMkLst>
        </pc:spChg>
        <pc:spChg chg="del">
          <ac:chgData name="J J" userId="f14498922d9a8d69" providerId="LiveId" clId="{57071D04-D87D-4D08-B166-A81910221EB0}" dt="2020-01-25T19:23:38.332" v="417" actId="478"/>
          <ac:spMkLst>
            <pc:docMk/>
            <pc:sldMk cId="2364798779" sldId="715"/>
            <ac:spMk id="10" creationId="{3F7540F0-3ADC-4A08-A1CC-A791A039189C}"/>
          </ac:spMkLst>
        </pc:spChg>
        <pc:picChg chg="del">
          <ac:chgData name="J J" userId="f14498922d9a8d69" providerId="LiveId" clId="{57071D04-D87D-4D08-B166-A81910221EB0}" dt="2020-01-25T19:23:28.661" v="415" actId="478"/>
          <ac:picMkLst>
            <pc:docMk/>
            <pc:sldMk cId="2364798779" sldId="715"/>
            <ac:picMk id="11" creationId="{3084193F-6565-4674-B044-C887C6FC6AC4}"/>
          </ac:picMkLst>
        </pc:picChg>
      </pc:sldChg>
      <pc:sldChg chg="modSp add">
        <pc:chgData name="J J" userId="f14498922d9a8d69" providerId="LiveId" clId="{57071D04-D87D-4D08-B166-A81910221EB0}" dt="2020-01-25T19:25:15.190" v="469" actId="123"/>
        <pc:sldMkLst>
          <pc:docMk/>
          <pc:sldMk cId="292521308" sldId="716"/>
        </pc:sldMkLst>
        <pc:spChg chg="mod">
          <ac:chgData name="J J" userId="f14498922d9a8d69" providerId="LiveId" clId="{57071D04-D87D-4D08-B166-A81910221EB0}" dt="2020-01-25T19:25:15.190" v="469" actId="123"/>
          <ac:spMkLst>
            <pc:docMk/>
            <pc:sldMk cId="292521308" sldId="716"/>
            <ac:spMk id="2" creationId="{72CFDC8A-DE0B-47D6-96DE-3CD079BEB167}"/>
          </ac:spMkLst>
        </pc:spChg>
      </pc:sldChg>
      <pc:sldChg chg="addSp delSp modSp add">
        <pc:chgData name="J J" userId="f14498922d9a8d69" providerId="LiveId" clId="{57071D04-D87D-4D08-B166-A81910221EB0}" dt="2020-01-25T19:27:23.756" v="524" actId="113"/>
        <pc:sldMkLst>
          <pc:docMk/>
          <pc:sldMk cId="4197496406" sldId="717"/>
        </pc:sldMkLst>
        <pc:spChg chg="del mod">
          <ac:chgData name="J J" userId="f14498922d9a8d69" providerId="LiveId" clId="{57071D04-D87D-4D08-B166-A81910221EB0}" dt="2020-01-25T19:26:21.836" v="481" actId="478"/>
          <ac:spMkLst>
            <pc:docMk/>
            <pc:sldMk cId="4197496406" sldId="717"/>
            <ac:spMk id="2" creationId="{72CFDC8A-DE0B-47D6-96DE-3CD079BEB167}"/>
          </ac:spMkLst>
        </pc:spChg>
        <pc:spChg chg="add del">
          <ac:chgData name="J J" userId="f14498922d9a8d69" providerId="LiveId" clId="{57071D04-D87D-4D08-B166-A81910221EB0}" dt="2020-01-25T19:25:53.946" v="473"/>
          <ac:spMkLst>
            <pc:docMk/>
            <pc:sldMk cId="4197496406" sldId="717"/>
            <ac:spMk id="3" creationId="{BEB964EF-EFFC-46C1-A846-9EB5EA5C7998}"/>
          </ac:spMkLst>
        </pc:spChg>
        <pc:spChg chg="add del">
          <ac:chgData name="J J" userId="f14498922d9a8d69" providerId="LiveId" clId="{57071D04-D87D-4D08-B166-A81910221EB0}" dt="2020-01-25T19:25:57.963" v="475"/>
          <ac:spMkLst>
            <pc:docMk/>
            <pc:sldMk cId="4197496406" sldId="717"/>
            <ac:spMk id="4" creationId="{F3D207E7-7529-4CF6-A3A1-27C3B24AF2AB}"/>
          </ac:spMkLst>
        </pc:spChg>
        <pc:spChg chg="add mod">
          <ac:chgData name="J J" userId="f14498922d9a8d69" providerId="LiveId" clId="{57071D04-D87D-4D08-B166-A81910221EB0}" dt="2020-01-25T19:27:23.756" v="524" actId="113"/>
          <ac:spMkLst>
            <pc:docMk/>
            <pc:sldMk cId="4197496406" sldId="717"/>
            <ac:spMk id="5" creationId="{9F76C79F-C7B0-448C-8ED6-8A5A866F7797}"/>
          </ac:spMkLst>
        </pc:spChg>
      </pc:sldChg>
      <pc:sldChg chg="addSp delSp modSp add">
        <pc:chgData name="J J" userId="f14498922d9a8d69" providerId="LiveId" clId="{57071D04-D87D-4D08-B166-A81910221EB0}" dt="2020-01-25T19:28:54.583" v="543" actId="1076"/>
        <pc:sldMkLst>
          <pc:docMk/>
          <pc:sldMk cId="1769206771" sldId="718"/>
        </pc:sldMkLst>
        <pc:picChg chg="add mod">
          <ac:chgData name="J J" userId="f14498922d9a8d69" providerId="LiveId" clId="{57071D04-D87D-4D08-B166-A81910221EB0}" dt="2020-01-25T19:28:54.583" v="543" actId="1076"/>
          <ac:picMkLst>
            <pc:docMk/>
            <pc:sldMk cId="1769206771" sldId="718"/>
            <ac:picMk id="10" creationId="{C2026DBC-4C70-4A0B-90CC-0D6C022C4DF2}"/>
          </ac:picMkLst>
        </pc:picChg>
        <pc:picChg chg="del">
          <ac:chgData name="J J" userId="f14498922d9a8d69" providerId="LiveId" clId="{57071D04-D87D-4D08-B166-A81910221EB0}" dt="2020-01-25T19:28:29.410" v="534" actId="478"/>
          <ac:picMkLst>
            <pc:docMk/>
            <pc:sldMk cId="1769206771" sldId="718"/>
            <ac:picMk id="11" creationId="{3084193F-6565-4674-B044-C887C6FC6AC4}"/>
          </ac:picMkLst>
        </pc:picChg>
      </pc:sldChg>
      <pc:sldChg chg="addSp delSp modSp add">
        <pc:chgData name="J J" userId="f14498922d9a8d69" providerId="LiveId" clId="{57071D04-D87D-4D08-B166-A81910221EB0}" dt="2020-01-25T19:29:33.710" v="557" actId="1038"/>
        <pc:sldMkLst>
          <pc:docMk/>
          <pc:sldMk cId="2084513657" sldId="719"/>
        </pc:sldMkLst>
        <pc:picChg chg="del">
          <ac:chgData name="J J" userId="f14498922d9a8d69" providerId="LiveId" clId="{57071D04-D87D-4D08-B166-A81910221EB0}" dt="2020-01-25T19:29:08.420" v="545" actId="478"/>
          <ac:picMkLst>
            <pc:docMk/>
            <pc:sldMk cId="2084513657" sldId="719"/>
            <ac:picMk id="10" creationId="{C2026DBC-4C70-4A0B-90CC-0D6C022C4DF2}"/>
          </ac:picMkLst>
        </pc:picChg>
        <pc:picChg chg="add mod">
          <ac:chgData name="J J" userId="f14498922d9a8d69" providerId="LiveId" clId="{57071D04-D87D-4D08-B166-A81910221EB0}" dt="2020-01-25T19:29:33.710" v="557" actId="1038"/>
          <ac:picMkLst>
            <pc:docMk/>
            <pc:sldMk cId="2084513657" sldId="719"/>
            <ac:picMk id="11" creationId="{6C06986D-94F2-4EB8-8FFE-C642863A4389}"/>
          </ac:picMkLst>
        </pc:picChg>
      </pc:sldChg>
      <pc:sldChg chg="addSp delSp modSp add">
        <pc:chgData name="J J" userId="f14498922d9a8d69" providerId="LiveId" clId="{57071D04-D87D-4D08-B166-A81910221EB0}" dt="2020-01-25T19:30:42.266" v="570" actId="1076"/>
        <pc:sldMkLst>
          <pc:docMk/>
          <pc:sldMk cId="3632388442" sldId="720"/>
        </pc:sldMkLst>
        <pc:picChg chg="add mod">
          <ac:chgData name="J J" userId="f14498922d9a8d69" providerId="LiveId" clId="{57071D04-D87D-4D08-B166-A81910221EB0}" dt="2020-01-25T19:30:38.457" v="568" actId="1076"/>
          <ac:picMkLst>
            <pc:docMk/>
            <pc:sldMk cId="3632388442" sldId="720"/>
            <ac:picMk id="10" creationId="{7A283202-79C5-42B5-A5F8-7C907DFB805A}"/>
          </ac:picMkLst>
        </pc:picChg>
        <pc:picChg chg="del">
          <ac:chgData name="J J" userId="f14498922d9a8d69" providerId="LiveId" clId="{57071D04-D87D-4D08-B166-A81910221EB0}" dt="2020-01-25T19:29:55.717" v="559" actId="478"/>
          <ac:picMkLst>
            <pc:docMk/>
            <pc:sldMk cId="3632388442" sldId="720"/>
            <ac:picMk id="11" creationId="{6C06986D-94F2-4EB8-8FFE-C642863A4389}"/>
          </ac:picMkLst>
        </pc:picChg>
        <pc:picChg chg="add mod">
          <ac:chgData name="J J" userId="f14498922d9a8d69" providerId="LiveId" clId="{57071D04-D87D-4D08-B166-A81910221EB0}" dt="2020-01-25T19:30:42.266" v="570" actId="1076"/>
          <ac:picMkLst>
            <pc:docMk/>
            <pc:sldMk cId="3632388442" sldId="720"/>
            <ac:picMk id="12" creationId="{7E28B2EC-764F-4955-A93C-3726895B9C8C}"/>
          </ac:picMkLst>
        </pc:picChg>
      </pc:sldChg>
      <pc:sldChg chg="addSp delSp modSp add">
        <pc:chgData name="J J" userId="f14498922d9a8d69" providerId="LiveId" clId="{57071D04-D87D-4D08-B166-A81910221EB0}" dt="2020-01-25T19:32:00.658" v="580" actId="123"/>
        <pc:sldMkLst>
          <pc:docMk/>
          <pc:sldMk cId="98334366" sldId="721"/>
        </pc:sldMkLst>
        <pc:spChg chg="add mod">
          <ac:chgData name="J J" userId="f14498922d9a8d69" providerId="LiveId" clId="{57071D04-D87D-4D08-B166-A81910221EB0}" dt="2020-01-25T19:32:00.658" v="580" actId="123"/>
          <ac:spMkLst>
            <pc:docMk/>
            <pc:sldMk cId="98334366" sldId="721"/>
            <ac:spMk id="2" creationId="{D34E756F-EAEC-44E2-BB2A-878C18E1389F}"/>
          </ac:spMkLst>
        </pc:spChg>
        <pc:picChg chg="del">
          <ac:chgData name="J J" userId="f14498922d9a8d69" providerId="LiveId" clId="{57071D04-D87D-4D08-B166-A81910221EB0}" dt="2020-01-25T19:31:18.578" v="572" actId="478"/>
          <ac:picMkLst>
            <pc:docMk/>
            <pc:sldMk cId="98334366" sldId="721"/>
            <ac:picMk id="10" creationId="{7A283202-79C5-42B5-A5F8-7C907DFB805A}"/>
          </ac:picMkLst>
        </pc:picChg>
        <pc:picChg chg="del">
          <ac:chgData name="J J" userId="f14498922d9a8d69" providerId="LiveId" clId="{57071D04-D87D-4D08-B166-A81910221EB0}" dt="2020-01-25T19:31:19.282" v="573" actId="478"/>
          <ac:picMkLst>
            <pc:docMk/>
            <pc:sldMk cId="98334366" sldId="721"/>
            <ac:picMk id="12" creationId="{7E28B2EC-764F-4955-A93C-3726895B9C8C}"/>
          </ac:picMkLst>
        </pc:picChg>
      </pc:sldChg>
      <pc:sldChg chg="add del">
        <pc:chgData name="J J" userId="f14498922d9a8d69" providerId="LiveId" clId="{57071D04-D87D-4D08-B166-A81910221EB0}" dt="2020-01-25T19:42:57.443" v="729"/>
        <pc:sldMkLst>
          <pc:docMk/>
          <pc:sldMk cId="1882858263" sldId="722"/>
        </pc:sldMkLst>
      </pc:sldChg>
      <pc:sldChg chg="modSp add">
        <pc:chgData name="J J" userId="f14498922d9a8d69" providerId="LiveId" clId="{57071D04-D87D-4D08-B166-A81910221EB0}" dt="2020-01-25T19:43:17.016" v="736" actId="6549"/>
        <pc:sldMkLst>
          <pc:docMk/>
          <pc:sldMk cId="3858767149" sldId="722"/>
        </pc:sldMkLst>
        <pc:spChg chg="mod">
          <ac:chgData name="J J" userId="f14498922d9a8d69" providerId="LiveId" clId="{57071D04-D87D-4D08-B166-A81910221EB0}" dt="2020-01-25T19:43:17.016" v="736" actId="6549"/>
          <ac:spMkLst>
            <pc:docMk/>
            <pc:sldMk cId="3858767149" sldId="722"/>
            <ac:spMk id="9" creationId="{3F7540F0-3ADC-4A08-A1CC-A791A039189C}"/>
          </ac:spMkLst>
        </pc:spChg>
      </pc:sldChg>
      <pc:sldChg chg="addSp delSp modSp add">
        <pc:chgData name="J J" userId="f14498922d9a8d69" providerId="LiveId" clId="{57071D04-D87D-4D08-B166-A81910221EB0}" dt="2020-01-25T19:49:32.970" v="936" actId="1076"/>
        <pc:sldMkLst>
          <pc:docMk/>
          <pc:sldMk cId="1427304174" sldId="723"/>
        </pc:sldMkLst>
        <pc:spChg chg="mod">
          <ac:chgData name="J J" userId="f14498922d9a8d69" providerId="LiveId" clId="{57071D04-D87D-4D08-B166-A81910221EB0}" dt="2020-01-25T19:49:32.970" v="936" actId="1076"/>
          <ac:spMkLst>
            <pc:docMk/>
            <pc:sldMk cId="1427304174" sldId="723"/>
            <ac:spMk id="2" creationId="{D34E756F-EAEC-44E2-BB2A-878C18E1389F}"/>
          </ac:spMkLst>
        </pc:spChg>
        <pc:spChg chg="del">
          <ac:chgData name="J J" userId="f14498922d9a8d69" providerId="LiveId" clId="{57071D04-D87D-4D08-B166-A81910221EB0}" dt="2020-01-25T19:48:39.882" v="907" actId="478"/>
          <ac:spMkLst>
            <pc:docMk/>
            <pc:sldMk cId="1427304174" sldId="723"/>
            <ac:spMk id="9" creationId="{0E30C75A-0023-4FCB-8058-2E8B07305177}"/>
          </ac:spMkLst>
        </pc:spChg>
        <pc:spChg chg="add mod">
          <ac:chgData name="J J" userId="f14498922d9a8d69" providerId="LiveId" clId="{57071D04-D87D-4D08-B166-A81910221EB0}" dt="2020-01-25T19:48:44.122" v="929" actId="1035"/>
          <ac:spMkLst>
            <pc:docMk/>
            <pc:sldMk cId="1427304174" sldId="723"/>
            <ac:spMk id="10" creationId="{20980D8A-10D7-421F-A147-D72A50DEA77D}"/>
          </ac:spMkLst>
        </pc:spChg>
      </pc:sldChg>
      <pc:sldChg chg="modSp add ord">
        <pc:chgData name="J J" userId="f14498922d9a8d69" providerId="LiveId" clId="{57071D04-D87D-4D08-B166-A81910221EB0}" dt="2020-01-25T19:52:15.099" v="1068" actId="1036"/>
        <pc:sldMkLst>
          <pc:docMk/>
          <pc:sldMk cId="1456651600" sldId="724"/>
        </pc:sldMkLst>
        <pc:spChg chg="mod">
          <ac:chgData name="J J" userId="f14498922d9a8d69" providerId="LiveId" clId="{57071D04-D87D-4D08-B166-A81910221EB0}" dt="2020-01-25T19:52:15.099" v="1068" actId="1036"/>
          <ac:spMkLst>
            <pc:docMk/>
            <pc:sldMk cId="1456651600" sldId="724"/>
            <ac:spMk id="2" creationId="{D34E756F-EAEC-44E2-BB2A-878C18E1389F}"/>
          </ac:spMkLst>
        </pc:spChg>
      </pc:sldChg>
      <pc:sldChg chg="addSp delSp modSp add ord">
        <pc:chgData name="J J" userId="f14498922d9a8d69" providerId="LiveId" clId="{57071D04-D87D-4D08-B166-A81910221EB0}" dt="2020-01-25T19:51:36.380" v="1038"/>
        <pc:sldMkLst>
          <pc:docMk/>
          <pc:sldMk cId="2672250025" sldId="725"/>
        </pc:sldMkLst>
        <pc:spChg chg="del mod">
          <ac:chgData name="J J" userId="f14498922d9a8d69" providerId="LiveId" clId="{57071D04-D87D-4D08-B166-A81910221EB0}" dt="2020-01-25T19:51:02.425" v="1033" actId="478"/>
          <ac:spMkLst>
            <pc:docMk/>
            <pc:sldMk cId="2672250025" sldId="725"/>
            <ac:spMk id="2" creationId="{D34E756F-EAEC-44E2-BB2A-878C18E1389F}"/>
          </ac:spMkLst>
        </pc:spChg>
        <pc:spChg chg="add mod">
          <ac:chgData name="J J" userId="f14498922d9a8d69" providerId="LiveId" clId="{57071D04-D87D-4D08-B166-A81910221EB0}" dt="2020-01-25T19:51:05.614" v="1034" actId="1076"/>
          <ac:spMkLst>
            <pc:docMk/>
            <pc:sldMk cId="2672250025" sldId="725"/>
            <ac:spMk id="3" creationId="{BB0A9365-B64E-4DC1-989D-C84F4EDD1BA9}"/>
          </ac:spMkLst>
        </pc:spChg>
      </pc:sldChg>
      <pc:sldChg chg="modSp add">
        <pc:chgData name="J J" userId="f14498922d9a8d69" providerId="LiveId" clId="{57071D04-D87D-4D08-B166-A81910221EB0}" dt="2020-01-25T19:58:34.206" v="1220" actId="6549"/>
        <pc:sldMkLst>
          <pc:docMk/>
          <pc:sldMk cId="3933512044" sldId="726"/>
        </pc:sldMkLst>
        <pc:spChg chg="mod">
          <ac:chgData name="J J" userId="f14498922d9a8d69" providerId="LiveId" clId="{57071D04-D87D-4D08-B166-A81910221EB0}" dt="2020-01-25T19:58:34.206" v="1220" actId="6549"/>
          <ac:spMkLst>
            <pc:docMk/>
            <pc:sldMk cId="3933512044" sldId="726"/>
            <ac:spMk id="2" creationId="{D34E756F-EAEC-44E2-BB2A-878C18E1389F}"/>
          </ac:spMkLst>
        </pc:spChg>
      </pc:sldChg>
      <pc:sldChg chg="modSp add">
        <pc:chgData name="J J" userId="f14498922d9a8d69" providerId="LiveId" clId="{57071D04-D87D-4D08-B166-A81910221EB0}" dt="2020-01-25T19:59:20.086" v="1225" actId="6549"/>
        <pc:sldMkLst>
          <pc:docMk/>
          <pc:sldMk cId="3426504141" sldId="727"/>
        </pc:sldMkLst>
        <pc:spChg chg="mod">
          <ac:chgData name="J J" userId="f14498922d9a8d69" providerId="LiveId" clId="{57071D04-D87D-4D08-B166-A81910221EB0}" dt="2020-01-25T19:59:20.086" v="1225" actId="6549"/>
          <ac:spMkLst>
            <pc:docMk/>
            <pc:sldMk cId="3426504141" sldId="727"/>
            <ac:spMk id="2" creationId="{D34E756F-EAEC-44E2-BB2A-878C18E1389F}"/>
          </ac:spMkLst>
        </pc:spChg>
      </pc:sldChg>
      <pc:sldChg chg="modSp add">
        <pc:chgData name="J J" userId="f14498922d9a8d69" providerId="LiveId" clId="{57071D04-D87D-4D08-B166-A81910221EB0}" dt="2020-01-25T19:59:57.272" v="1232" actId="20577"/>
        <pc:sldMkLst>
          <pc:docMk/>
          <pc:sldMk cId="2439789890" sldId="728"/>
        </pc:sldMkLst>
        <pc:spChg chg="mod">
          <ac:chgData name="J J" userId="f14498922d9a8d69" providerId="LiveId" clId="{57071D04-D87D-4D08-B166-A81910221EB0}" dt="2020-01-25T19:59:57.272" v="1232" actId="20577"/>
          <ac:spMkLst>
            <pc:docMk/>
            <pc:sldMk cId="2439789890" sldId="728"/>
            <ac:spMk id="2" creationId="{D34E756F-EAEC-44E2-BB2A-878C18E1389F}"/>
          </ac:spMkLst>
        </pc:spChg>
      </pc:sldChg>
      <pc:sldChg chg="addSp delSp modSp add">
        <pc:chgData name="J J" userId="f14498922d9a8d69" providerId="LiveId" clId="{57071D04-D87D-4D08-B166-A81910221EB0}" dt="2020-01-25T20:32:59.872" v="1391" actId="6549"/>
        <pc:sldMkLst>
          <pc:docMk/>
          <pc:sldMk cId="4012208048" sldId="729"/>
        </pc:sldMkLst>
        <pc:spChg chg="add mod">
          <ac:chgData name="J J" userId="f14498922d9a8d69" providerId="LiveId" clId="{57071D04-D87D-4D08-B166-A81910221EB0}" dt="2020-01-25T20:32:59.872" v="1391" actId="6549"/>
          <ac:spMkLst>
            <pc:docMk/>
            <pc:sldMk cId="4012208048" sldId="729"/>
            <ac:spMk id="2" creationId="{3CD66A74-F092-40DE-B28D-32E179FCA6C4}"/>
          </ac:spMkLst>
        </pc:spChg>
        <pc:spChg chg="del">
          <ac:chgData name="J J" userId="f14498922d9a8d69" providerId="LiveId" clId="{57071D04-D87D-4D08-B166-A81910221EB0}" dt="2020-01-25T20:04:28.363" v="1320" actId="478"/>
          <ac:spMkLst>
            <pc:docMk/>
            <pc:sldMk cId="4012208048" sldId="729"/>
            <ac:spMk id="11" creationId="{B9FE1850-F85A-4D2A-A008-C0F3389A0EAA}"/>
          </ac:spMkLst>
        </pc:spChg>
        <pc:spChg chg="mod">
          <ac:chgData name="J J" userId="f14498922d9a8d69" providerId="LiveId" clId="{57071D04-D87D-4D08-B166-A81910221EB0}" dt="2020-01-25T20:04:37.509" v="1340" actId="20577"/>
          <ac:spMkLst>
            <pc:docMk/>
            <pc:sldMk cId="4012208048" sldId="729"/>
            <ac:spMk id="12" creationId="{503C999A-E93E-4B7B-BE5D-DD58E9235669}"/>
          </ac:spMkLst>
        </pc:spChg>
        <pc:picChg chg="del">
          <ac:chgData name="J J" userId="f14498922d9a8d69" providerId="LiveId" clId="{57071D04-D87D-4D08-B166-A81910221EB0}" dt="2020-01-25T20:04:26.481" v="1319" actId="478"/>
          <ac:picMkLst>
            <pc:docMk/>
            <pc:sldMk cId="4012208048" sldId="729"/>
            <ac:picMk id="8" creationId="{00000000-0000-0000-0000-000000000000}"/>
          </ac:picMkLst>
        </pc:picChg>
      </pc:sldChg>
      <pc:sldChg chg="modSp add">
        <pc:chgData name="J J" userId="f14498922d9a8d69" providerId="LiveId" clId="{57071D04-D87D-4D08-B166-A81910221EB0}" dt="2020-01-25T20:30:52.259" v="1372" actId="20577"/>
        <pc:sldMkLst>
          <pc:docMk/>
          <pc:sldMk cId="1179130914" sldId="730"/>
        </pc:sldMkLst>
        <pc:spChg chg="mod">
          <ac:chgData name="J J" userId="f14498922d9a8d69" providerId="LiveId" clId="{57071D04-D87D-4D08-B166-A81910221EB0}" dt="2020-01-25T20:30:52.259" v="1372" actId="20577"/>
          <ac:spMkLst>
            <pc:docMk/>
            <pc:sldMk cId="1179130914" sldId="730"/>
            <ac:spMk id="9" creationId="{3F7540F0-3ADC-4A08-A1CC-A791A039189C}"/>
          </ac:spMkLst>
        </pc:spChg>
      </pc:sldChg>
      <pc:sldChg chg="modSp add">
        <pc:chgData name="J J" userId="f14498922d9a8d69" providerId="LiveId" clId="{57071D04-D87D-4D08-B166-A81910221EB0}" dt="2020-01-25T20:37:27.208" v="1441" actId="1036"/>
        <pc:sldMkLst>
          <pc:docMk/>
          <pc:sldMk cId="3928488852" sldId="731"/>
        </pc:sldMkLst>
        <pc:spChg chg="mod">
          <ac:chgData name="J J" userId="f14498922d9a8d69" providerId="LiveId" clId="{57071D04-D87D-4D08-B166-A81910221EB0}" dt="2020-01-25T20:37:27.208" v="1441" actId="1036"/>
          <ac:spMkLst>
            <pc:docMk/>
            <pc:sldMk cId="3928488852" sldId="731"/>
            <ac:spMk id="2" creationId="{3CD66A74-F092-40DE-B28D-32E179FCA6C4}"/>
          </ac:spMkLst>
        </pc:spChg>
        <pc:spChg chg="mod">
          <ac:chgData name="J J" userId="f14498922d9a8d69" providerId="LiveId" clId="{57071D04-D87D-4D08-B166-A81910221EB0}" dt="2020-01-25T20:35:29.832" v="1426" actId="20577"/>
          <ac:spMkLst>
            <pc:docMk/>
            <pc:sldMk cId="3928488852" sldId="731"/>
            <ac:spMk id="12" creationId="{503C999A-E93E-4B7B-BE5D-DD58E9235669}"/>
          </ac:spMkLst>
        </pc:spChg>
      </pc:sldChg>
      <pc:sldChg chg="modSp add">
        <pc:chgData name="J J" userId="f14498922d9a8d69" providerId="LiveId" clId="{57071D04-D87D-4D08-B166-A81910221EB0}" dt="2020-01-25T20:35:19.245" v="1412" actId="20577"/>
        <pc:sldMkLst>
          <pc:docMk/>
          <pc:sldMk cId="3927396770" sldId="732"/>
        </pc:sldMkLst>
        <pc:spChg chg="mod">
          <ac:chgData name="J J" userId="f14498922d9a8d69" providerId="LiveId" clId="{57071D04-D87D-4D08-B166-A81910221EB0}" dt="2020-01-25T20:35:19.245" v="1412" actId="20577"/>
          <ac:spMkLst>
            <pc:docMk/>
            <pc:sldMk cId="3927396770" sldId="732"/>
            <ac:spMk id="9" creationId="{3F7540F0-3ADC-4A08-A1CC-A791A039189C}"/>
          </ac:spMkLst>
        </pc:spChg>
      </pc:sldChg>
      <pc:sldChg chg="modSp add">
        <pc:chgData name="J J" userId="f14498922d9a8d69" providerId="LiveId" clId="{57071D04-D87D-4D08-B166-A81910221EB0}" dt="2020-01-25T20:37:43.566" v="1444" actId="6549"/>
        <pc:sldMkLst>
          <pc:docMk/>
          <pc:sldMk cId="2536784505" sldId="733"/>
        </pc:sldMkLst>
        <pc:spChg chg="mod">
          <ac:chgData name="J J" userId="f14498922d9a8d69" providerId="LiveId" clId="{57071D04-D87D-4D08-B166-A81910221EB0}" dt="2020-01-25T20:37:43.566" v="1444" actId="6549"/>
          <ac:spMkLst>
            <pc:docMk/>
            <pc:sldMk cId="2536784505" sldId="733"/>
            <ac:spMk id="2" creationId="{3CD66A74-F092-40DE-B28D-32E179FCA6C4}"/>
          </ac:spMkLst>
        </pc:spChg>
      </pc:sldChg>
      <pc:sldChg chg="modSp add setBg">
        <pc:chgData name="J J" userId="f14498922d9a8d69" providerId="LiveId" clId="{57071D04-D87D-4D08-B166-A81910221EB0}" dt="2020-01-25T20:40:49.305" v="1468"/>
        <pc:sldMkLst>
          <pc:docMk/>
          <pc:sldMk cId="963838703" sldId="734"/>
        </pc:sldMkLst>
        <pc:spChg chg="mod">
          <ac:chgData name="J J" userId="f14498922d9a8d69" providerId="LiveId" clId="{57071D04-D87D-4D08-B166-A81910221EB0}" dt="2020-01-25T20:39:29.326" v="1457" actId="6549"/>
          <ac:spMkLst>
            <pc:docMk/>
            <pc:sldMk cId="963838703" sldId="734"/>
            <ac:spMk id="2" creationId="{3CD66A74-F092-40DE-B28D-32E179FCA6C4}"/>
          </ac:spMkLst>
        </pc:spChg>
      </pc:sldChg>
      <pc:sldChg chg="addSp delSp modSp add setBg">
        <pc:chgData name="J J" userId="f14498922d9a8d69" providerId="LiveId" clId="{57071D04-D87D-4D08-B166-A81910221EB0}" dt="2020-01-25T20:42:42.069" v="1481" actId="6549"/>
        <pc:sldMkLst>
          <pc:docMk/>
          <pc:sldMk cId="4007360993" sldId="735"/>
        </pc:sldMkLst>
        <pc:spChg chg="del">
          <ac:chgData name="J J" userId="f14498922d9a8d69" providerId="LiveId" clId="{57071D04-D87D-4D08-B166-A81910221EB0}" dt="2020-01-25T20:39:45.974" v="1459" actId="478"/>
          <ac:spMkLst>
            <pc:docMk/>
            <pc:sldMk cId="4007360993" sldId="735"/>
            <ac:spMk id="2" creationId="{3CD66A74-F092-40DE-B28D-32E179FCA6C4}"/>
          </ac:spMkLst>
        </pc:spChg>
        <pc:spChg chg="add mod">
          <ac:chgData name="J J" userId="f14498922d9a8d69" providerId="LiveId" clId="{57071D04-D87D-4D08-B166-A81910221EB0}" dt="2020-01-25T20:42:42.069" v="1481" actId="6549"/>
          <ac:spMkLst>
            <pc:docMk/>
            <pc:sldMk cId="4007360993" sldId="735"/>
            <ac:spMk id="3" creationId="{0261C56F-0AAB-4023-B876-5D7D6235F2DA}"/>
          </ac:spMkLst>
        </pc:spChg>
      </pc:sldChg>
      <pc:sldChg chg="modSp add setBg">
        <pc:chgData name="J J" userId="f14498922d9a8d69" providerId="LiveId" clId="{57071D04-D87D-4D08-B166-A81910221EB0}" dt="2020-01-25T20:43:38.585" v="1485" actId="6549"/>
        <pc:sldMkLst>
          <pc:docMk/>
          <pc:sldMk cId="2455604199" sldId="736"/>
        </pc:sldMkLst>
        <pc:spChg chg="mod">
          <ac:chgData name="J J" userId="f14498922d9a8d69" providerId="LiveId" clId="{57071D04-D87D-4D08-B166-A81910221EB0}" dt="2020-01-25T20:43:38.585" v="1485" actId="6549"/>
          <ac:spMkLst>
            <pc:docMk/>
            <pc:sldMk cId="2455604199" sldId="736"/>
            <ac:spMk id="3" creationId="{0261C56F-0AAB-4023-B876-5D7D6235F2DA}"/>
          </ac:spMkLst>
        </pc:spChg>
      </pc:sldChg>
      <pc:sldChg chg="modSp add setBg">
        <pc:chgData name="J J" userId="f14498922d9a8d69" providerId="LiveId" clId="{57071D04-D87D-4D08-B166-A81910221EB0}" dt="2020-01-25T20:45:18.818" v="1502" actId="1036"/>
        <pc:sldMkLst>
          <pc:docMk/>
          <pc:sldMk cId="835742613" sldId="737"/>
        </pc:sldMkLst>
        <pc:spChg chg="mod">
          <ac:chgData name="J J" userId="f14498922d9a8d69" providerId="LiveId" clId="{57071D04-D87D-4D08-B166-A81910221EB0}" dt="2020-01-25T20:45:18.818" v="1502" actId="1036"/>
          <ac:spMkLst>
            <pc:docMk/>
            <pc:sldMk cId="835742613" sldId="737"/>
            <ac:spMk id="3" creationId="{0261C56F-0AAB-4023-B876-5D7D6235F2DA}"/>
          </ac:spMkLst>
        </pc:spChg>
      </pc:sldChg>
      <pc:sldChg chg="modSp add">
        <pc:chgData name="J J" userId="f14498922d9a8d69" providerId="LiveId" clId="{57071D04-D87D-4D08-B166-A81910221EB0}" dt="2020-01-25T20:46:09.106" v="1509" actId="6549"/>
        <pc:sldMkLst>
          <pc:docMk/>
          <pc:sldMk cId="98228103" sldId="738"/>
        </pc:sldMkLst>
        <pc:spChg chg="mod">
          <ac:chgData name="J J" userId="f14498922d9a8d69" providerId="LiveId" clId="{57071D04-D87D-4D08-B166-A81910221EB0}" dt="2020-01-25T20:46:09.106" v="1509" actId="6549"/>
          <ac:spMkLst>
            <pc:docMk/>
            <pc:sldMk cId="98228103" sldId="738"/>
            <ac:spMk id="3" creationId="{0261C56F-0AAB-4023-B876-5D7D6235F2DA}"/>
          </ac:spMkLst>
        </pc:spChg>
      </pc:sldChg>
      <pc:sldChg chg="modSp add">
        <pc:chgData name="J J" userId="f14498922d9a8d69" providerId="LiveId" clId="{57071D04-D87D-4D08-B166-A81910221EB0}" dt="2020-01-25T20:46:38.363" v="1515" actId="108"/>
        <pc:sldMkLst>
          <pc:docMk/>
          <pc:sldMk cId="2041673683" sldId="739"/>
        </pc:sldMkLst>
        <pc:spChg chg="mod">
          <ac:chgData name="J J" userId="f14498922d9a8d69" providerId="LiveId" clId="{57071D04-D87D-4D08-B166-A81910221EB0}" dt="2020-01-25T20:46:38.363" v="1515" actId="108"/>
          <ac:spMkLst>
            <pc:docMk/>
            <pc:sldMk cId="2041673683" sldId="739"/>
            <ac:spMk id="3" creationId="{0261C56F-0AAB-4023-B876-5D7D6235F2DA}"/>
          </ac:spMkLst>
        </pc:spChg>
      </pc:sldChg>
      <pc:sldChg chg="add del">
        <pc:chgData name="J J" userId="f14498922d9a8d69" providerId="LiveId" clId="{57071D04-D87D-4D08-B166-A81910221EB0}" dt="2020-01-25T20:45:31.131" v="1504"/>
        <pc:sldMkLst>
          <pc:docMk/>
          <pc:sldMk cId="2893722651" sldId="7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456104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extLst>
      <p:ext uri="{BB962C8B-B14F-4D97-AF65-F5344CB8AC3E}">
        <p14:creationId xmlns:p14="http://schemas.microsoft.com/office/powerpoint/2010/main" val="242285728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1051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0275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56078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2455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2960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4549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33399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82537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69194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dirty="0"/>
              <a:t>W przypadku chodu z przeciętną prędkością czyli około 4 km/h, pojedynczy cykl chodu </a:t>
            </a:r>
          </a:p>
          <a:p>
            <a:pPr eaLnBrk="1" hangingPunct="1"/>
            <a:r>
              <a:rPr lang="pl-PL" altLang="pl-PL" dirty="0"/>
              <a:t>trwa  około  1,1  s,  z  czego  62%  stanowi  faza  podporowa,  w  tym  również  faza </a:t>
            </a:r>
          </a:p>
          <a:p>
            <a:pPr eaLnBrk="1" hangingPunct="1"/>
            <a:r>
              <a:rPr lang="pl-PL" altLang="pl-PL" dirty="0"/>
              <a:t>dwupodporowa około 12%, a około 38% stanowi faza wymachowa. W przypadku biegu </a:t>
            </a:r>
          </a:p>
          <a:p>
            <a:pPr eaLnBrk="1" hangingPunct="1"/>
            <a:r>
              <a:rPr lang="pl-PL" altLang="pl-PL" dirty="0"/>
              <a:t>faza dwupodporowa nie występuje wcale, natomiast w jej miejsce pojawia się tzw. faza </a:t>
            </a:r>
          </a:p>
          <a:p>
            <a:pPr eaLnBrk="1" hangingPunct="1"/>
            <a:r>
              <a:rPr lang="pl-PL" altLang="pl-PL" dirty="0"/>
              <a:t>lotu czyli  moment kiedy obie kończyny dolne równocześnie  są oderwane od podłoża </a:t>
            </a:r>
          </a:p>
          <a:p>
            <a:pPr eaLnBrk="1" hangingPunct="1"/>
            <a:r>
              <a:rPr lang="pl-PL" altLang="pl-PL" dirty="0"/>
              <a:t>[104, 10].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97906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83526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6135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35340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0049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23292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73580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11681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78356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79526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25179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0739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dirty="0"/>
              <a:t>Podstawowymi  parametrami  charakteryzującymi  chód są prędkość chodu, długość </a:t>
            </a:r>
          </a:p>
          <a:p>
            <a:pPr eaLnBrk="1" hangingPunct="1"/>
            <a:r>
              <a:rPr lang="pl-PL" altLang="pl-PL" dirty="0"/>
              <a:t>kroku  oraz  częstotliwość  stawiania  kroków.  Ostatni  z  wymienionych  parametrów </a:t>
            </a:r>
          </a:p>
          <a:p>
            <a:pPr eaLnBrk="1" hangingPunct="1"/>
            <a:r>
              <a:rPr lang="pl-PL" altLang="pl-PL" dirty="0"/>
              <a:t>opisuje  czasowe  zależności  ruchów  lokomocyjnych,  natomiast  dwa  pierwsze </a:t>
            </a:r>
          </a:p>
          <a:p>
            <a:pPr eaLnBrk="1" hangingPunct="1"/>
            <a:r>
              <a:rPr lang="pl-PL" altLang="pl-PL" dirty="0"/>
              <a:t>przestrzenne.  Jak  już  wspomniano  wcześniej  średnia  prędkość  chodu  wynosi  około </a:t>
            </a:r>
          </a:p>
          <a:p>
            <a:pPr eaLnBrk="1" hangingPunct="1"/>
            <a:r>
              <a:rPr lang="pl-PL" altLang="pl-PL" dirty="0"/>
              <a:t>4 km/h.  Między  prędkością  i pozostałymi  dwoma  parametrami  występuje  liniowa </a:t>
            </a:r>
          </a:p>
          <a:p>
            <a:pPr eaLnBrk="1" hangingPunct="1"/>
            <a:r>
              <a:rPr lang="pl-PL" altLang="pl-PL" dirty="0"/>
              <a:t>zależność,  co  można  zaobserwować  na  rysunku  1.2  [104].  Przeciętna  długość </a:t>
            </a:r>
          </a:p>
          <a:p>
            <a:pPr eaLnBrk="1" hangingPunct="1"/>
            <a:r>
              <a:rPr lang="pl-PL" altLang="pl-PL" dirty="0"/>
              <a:t>pojedynczego kroku osoby dorosłej obejmującego opisany jeden cykl wynosi około 0,7-</a:t>
            </a:r>
          </a:p>
          <a:p>
            <a:pPr eaLnBrk="1" hangingPunct="1"/>
            <a:r>
              <a:rPr lang="pl-PL" altLang="pl-PL" dirty="0"/>
              <a:t>0,82 m, natomiast w przypadku dziecka jest równa w przybliżeniu wysokości jego ciała, </a:t>
            </a:r>
          </a:p>
          <a:p>
            <a:pPr eaLnBrk="1" hangingPunct="1"/>
            <a:r>
              <a:rPr lang="pl-PL" altLang="pl-PL" dirty="0"/>
              <a:t>z kolei częstotliwość stawiania kroków wynosi około 90-120 kroków na minutę [8, 89]. </a:t>
            </a:r>
          </a:p>
          <a:p>
            <a:pPr eaLnBrk="1" hangingPunct="1"/>
            <a:r>
              <a:rPr lang="pl-PL" altLang="pl-PL" dirty="0"/>
              <a:t>Długość kroku zależy od kilku czynników między innymi od wysokości ciała, a w tym </a:t>
            </a:r>
          </a:p>
          <a:p>
            <a:pPr eaLnBrk="1" hangingPunct="1"/>
            <a:r>
              <a:rPr lang="pl-PL" altLang="pl-PL" dirty="0"/>
              <a:t>również od płci, oraz od techniki ruchów [10]. KASIA DOKTORAT</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8509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11126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51870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06946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86424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68366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74304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48515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81291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33386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67636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1075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14064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15662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2613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509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037391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49929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774540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33566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16087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44312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1041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892983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88801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460022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731188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43046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95591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570251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833996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70883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172741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7101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249708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72351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145784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744512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61691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440978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728891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630043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6884203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712539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0205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834000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176468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011440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198404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075440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241740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99887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29534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775585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762264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4836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355455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602351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513156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896776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617324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704897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8953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91598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02/07/2021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9.xml"/><Relationship Id="rId5" Type="http://schemas.openxmlformats.org/officeDocument/2006/relationships/image" Target="../media/image49.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http://www.kinetic-impulse.com/horse_motion_capture_data/general_images/history/marey/etienne_jules_marey.jp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9.xml"/><Relationship Id="rId5" Type="http://schemas.openxmlformats.org/officeDocument/2006/relationships/image" Target="../media/image66.png"/><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9.xml"/><Relationship Id="rId5" Type="http://schemas.openxmlformats.org/officeDocument/2006/relationships/image" Target="../media/image69.png"/><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8.xml"/><Relationship Id="rId1" Type="http://schemas.openxmlformats.org/officeDocument/2006/relationships/slideLayout" Target="../slideLayouts/slideLayout9.xml"/><Relationship Id="rId5" Type="http://schemas.openxmlformats.org/officeDocument/2006/relationships/image" Target="../media/image72.png"/><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9.xml"/><Relationship Id="rId1" Type="http://schemas.openxmlformats.org/officeDocument/2006/relationships/slideLayout" Target="../slideLayouts/slideLayout9.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62473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lvl="0">
              <a:lnSpc>
                <a:spcPct val="150000"/>
              </a:lnSpc>
              <a:defRPr/>
            </a:pPr>
            <a:r>
              <a:rPr lang="pl-PL" sz="2000" dirty="0">
                <a:solidFill>
                  <a:srgbClr val="333399">
                    <a:lumMod val="75000"/>
                  </a:srgbClr>
                </a:solidFill>
                <a:latin typeface="Bradley Hand ITC" panose="03070402050302030203" pitchFamily="66" charset="0"/>
              </a:rPr>
              <a:t>MODUŁ: BIOMECHANIKA CHODU  </a:t>
            </a:r>
          </a:p>
          <a:p>
            <a:pPr lvl="0">
              <a:lnSpc>
                <a:spcPct val="150000"/>
              </a:lnSpc>
              <a:defRPr/>
            </a:pPr>
            <a:r>
              <a:rPr lang="pl-PL" sz="2000" dirty="0">
                <a:solidFill>
                  <a:srgbClr val="333399">
                    <a:lumMod val="75000"/>
                  </a:srgbClr>
                </a:solidFill>
                <a:latin typeface="Bradley Hand ITC" panose="03070402050302030203" pitchFamily="66" charset="0"/>
              </a:rPr>
              <a:t>Jednostka dydaktyczna A: BIOMECHANIKA CHODU NORMALNEGO</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5" name="Text Box 6">
            <a:extLst>
              <a:ext uri="{FF2B5EF4-FFF2-40B4-BE49-F238E27FC236}">
                <a16:creationId xmlns:a16="http://schemas.microsoft.com/office/drawing/2014/main" id="{1EF27584-BFAD-4CC9-A21D-A095A4EE9FFC}"/>
              </a:ext>
            </a:extLst>
          </p:cNvPr>
          <p:cNvSpPr txBox="1">
            <a:spLocks noChangeArrowheads="1"/>
          </p:cNvSpPr>
          <p:nvPr/>
        </p:nvSpPr>
        <p:spPr bwMode="auto">
          <a:xfrm>
            <a:off x="287040" y="1484784"/>
            <a:ext cx="835292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l-PL" sz="2200" b="0" dirty="0">
                <a:solidFill>
                  <a:schemeClr val="accent2">
                    <a:lumMod val="75000"/>
                  </a:schemeClr>
                </a:solidFill>
              </a:rPr>
              <a:t>Analizę biomechaniczną chodu przeprowadza się zwykle w oparciu o tak zwany cykl chodu wykorzystując wielkości wyznaczane w trakcie badań doświadczalnych oraz z wykorzystaniem modeli matematycznych. W analizie biomechanicznej chodu najczęściej wykorzystuje się:</a:t>
            </a:r>
          </a:p>
          <a:p>
            <a:pPr marL="342900" indent="-342900">
              <a:buFont typeface="Arial" panose="020B0604020202020204" pitchFamily="34" charset="0"/>
              <a:buChar char="•"/>
            </a:pPr>
            <a:r>
              <a:rPr lang="pl-PL" sz="2200" b="0" dirty="0">
                <a:solidFill>
                  <a:schemeClr val="accent2">
                    <a:lumMod val="75000"/>
                  </a:schemeClr>
                </a:solidFill>
              </a:rPr>
              <a:t>atrybuty chodu,</a:t>
            </a:r>
          </a:p>
          <a:p>
            <a:pPr marL="342900" indent="-342900">
              <a:buFont typeface="Arial" panose="020B0604020202020204" pitchFamily="34" charset="0"/>
              <a:buChar char="•"/>
            </a:pPr>
            <a:r>
              <a:rPr lang="pl-PL" sz="2200" b="0" dirty="0">
                <a:solidFill>
                  <a:schemeClr val="accent2">
                    <a:lumMod val="75000"/>
                  </a:schemeClr>
                </a:solidFill>
              </a:rPr>
              <a:t>wyznaczniki chodu,</a:t>
            </a:r>
          </a:p>
          <a:p>
            <a:pPr marL="342900" indent="-342900">
              <a:buFont typeface="Arial" panose="020B0604020202020204" pitchFamily="34" charset="0"/>
              <a:buChar char="•"/>
            </a:pPr>
            <a:r>
              <a:rPr lang="pl-PL" sz="2200" b="0" dirty="0">
                <a:solidFill>
                  <a:schemeClr val="accent2">
                    <a:lumMod val="75000"/>
                  </a:schemeClr>
                </a:solidFill>
              </a:rPr>
              <a:t>wielkości czasowo przestrzenne,</a:t>
            </a:r>
          </a:p>
          <a:p>
            <a:pPr marL="342900" indent="-342900">
              <a:buFont typeface="Arial" panose="020B0604020202020204" pitchFamily="34" charset="0"/>
              <a:buChar char="•"/>
            </a:pPr>
            <a:r>
              <a:rPr lang="pl-PL" sz="2200" b="0" dirty="0">
                <a:solidFill>
                  <a:schemeClr val="accent2">
                    <a:lumMod val="75000"/>
                  </a:schemeClr>
                </a:solidFill>
              </a:rPr>
              <a:t>wielkości kinematyczne,</a:t>
            </a:r>
          </a:p>
          <a:p>
            <a:pPr marL="342900" indent="-342900">
              <a:buFont typeface="Arial" panose="020B0604020202020204" pitchFamily="34" charset="0"/>
              <a:buChar char="•"/>
            </a:pPr>
            <a:r>
              <a:rPr lang="pl-PL" sz="2200" b="0" dirty="0">
                <a:solidFill>
                  <a:schemeClr val="accent2">
                    <a:lumMod val="75000"/>
                  </a:schemeClr>
                </a:solidFill>
              </a:rPr>
              <a:t>wartości reakcji podłoża,</a:t>
            </a:r>
          </a:p>
          <a:p>
            <a:pPr marL="342900" indent="-342900">
              <a:buFont typeface="Arial" panose="020B0604020202020204" pitchFamily="34" charset="0"/>
              <a:buChar char="•"/>
            </a:pPr>
            <a:r>
              <a:rPr lang="pl-PL" sz="2200" b="0" dirty="0">
                <a:solidFill>
                  <a:schemeClr val="accent2">
                    <a:lumMod val="75000"/>
                  </a:schemeClr>
                </a:solidFill>
              </a:rPr>
              <a:t>wartości momentów sił mięśniowych działających na stawy,</a:t>
            </a:r>
          </a:p>
          <a:p>
            <a:pPr marL="342900" indent="-342900">
              <a:buFont typeface="Arial" panose="020B0604020202020204" pitchFamily="34" charset="0"/>
              <a:buChar char="•"/>
            </a:pPr>
            <a:r>
              <a:rPr lang="pl-PL" sz="2200" b="0" dirty="0">
                <a:solidFill>
                  <a:schemeClr val="accent2">
                    <a:lumMod val="75000"/>
                  </a:schemeClr>
                </a:solidFill>
              </a:rPr>
              <a:t>moc,</a:t>
            </a:r>
          </a:p>
          <a:p>
            <a:pPr marL="342900" indent="-342900">
              <a:buFont typeface="Arial" panose="020B0604020202020204" pitchFamily="34" charset="0"/>
              <a:buChar char="•"/>
            </a:pPr>
            <a:r>
              <a:rPr lang="pl-PL" sz="2200" b="0" dirty="0">
                <a:solidFill>
                  <a:schemeClr val="accent2">
                    <a:lumMod val="75000"/>
                  </a:schemeClr>
                </a:solidFill>
              </a:rPr>
              <a:t>aktywność bioelektryczna mięśni.</a:t>
            </a:r>
          </a:p>
          <a:p>
            <a:pPr marL="285750" indent="-285750">
              <a:buFontTx/>
              <a:buChar char="-"/>
            </a:pPr>
            <a:endParaRPr lang="pl-PL" sz="1800" b="0" dirty="0">
              <a:solidFill>
                <a:schemeClr val="tx1"/>
              </a:solidFill>
              <a:latin typeface="Times New Roman" panose="02020603050405020304" pitchFamily="18" charset="0"/>
            </a:endParaRPr>
          </a:p>
        </p:txBody>
      </p:sp>
      <p:sp>
        <p:nvSpPr>
          <p:cNvPr id="9" name="Prostokąt 8">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CHÓD PRAWIDŁOWY – PODSTAWOWE DEFINICJE</a:t>
            </a:r>
            <a:endParaRPr lang="en-US" sz="2200" b="0" dirty="0">
              <a:solidFill>
                <a:schemeClr val="accent2">
                  <a:lumMod val="75000"/>
                </a:schemeClr>
              </a:solidFill>
            </a:endParaRPr>
          </a:p>
        </p:txBody>
      </p:sp>
    </p:spTree>
    <p:extLst>
      <p:ext uri="{BB962C8B-B14F-4D97-AF65-F5344CB8AC3E}">
        <p14:creationId xmlns:p14="http://schemas.microsoft.com/office/powerpoint/2010/main" val="2562016228"/>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OPIS CHODU PRAWIDŁOWEGO</a:t>
            </a:r>
          </a:p>
        </p:txBody>
      </p:sp>
    </p:spTree>
    <p:extLst>
      <p:ext uri="{BB962C8B-B14F-4D97-AF65-F5344CB8AC3E}">
        <p14:creationId xmlns:p14="http://schemas.microsoft.com/office/powerpoint/2010/main" val="2386413838"/>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9" name="Object 2">
            <a:extLst>
              <a:ext uri="{FF2B5EF4-FFF2-40B4-BE49-F238E27FC236}">
                <a16:creationId xmlns:a16="http://schemas.microsoft.com/office/drawing/2014/main" id="{902F3038-3531-4660-8715-38F9B6A7A989}"/>
              </a:ext>
            </a:extLst>
          </p:cNvPr>
          <p:cNvGraphicFramePr>
            <a:graphicFrameLocks noChangeAspect="1"/>
          </p:cNvGraphicFramePr>
          <p:nvPr>
            <p:extLst>
              <p:ext uri="{D42A27DB-BD31-4B8C-83A1-F6EECF244321}">
                <p14:modId xmlns:p14="http://schemas.microsoft.com/office/powerpoint/2010/main" val="1689241109"/>
              </p:ext>
            </p:extLst>
          </p:nvPr>
        </p:nvGraphicFramePr>
        <p:xfrm>
          <a:off x="1006908" y="1603691"/>
          <a:ext cx="7130181" cy="3468282"/>
        </p:xfrm>
        <a:graphic>
          <a:graphicData uri="http://schemas.openxmlformats.org/presentationml/2006/ole">
            <mc:AlternateContent xmlns:mc="http://schemas.openxmlformats.org/markup-compatibility/2006">
              <mc:Choice xmlns:v="urn:schemas-microsoft-com:vml" Requires="v">
                <p:oleObj r:id="rId3" imgW="8071543" imgH="3927899" progId="Word.Picture.8">
                  <p:embed/>
                </p:oleObj>
              </mc:Choice>
              <mc:Fallback>
                <p:oleObj r:id="rId3" imgW="8071543" imgH="3927899" progId="Word.Picture.8">
                  <p:embed/>
                  <p:pic>
                    <p:nvPicPr>
                      <p:cNvPr id="9" name="Object 2">
                        <a:extLst>
                          <a:ext uri="{FF2B5EF4-FFF2-40B4-BE49-F238E27FC236}">
                            <a16:creationId xmlns:a16="http://schemas.microsoft.com/office/drawing/2014/main" id="{902F3038-3531-4660-8715-38F9B6A7A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08" y="1603691"/>
                        <a:ext cx="7130181" cy="3468282"/>
                      </a:xfrm>
                      <a:prstGeom prst="rect">
                        <a:avLst/>
                      </a:prstGeom>
                      <a:noFill/>
                      <a:ln>
                        <a:noFill/>
                      </a:ln>
                    </p:spPr>
                  </p:pic>
                </p:oleObj>
              </mc:Fallback>
            </mc:AlternateContent>
          </a:graphicData>
        </a:graphic>
      </p:graphicFrame>
      <p:sp>
        <p:nvSpPr>
          <p:cNvPr id="11" name="Text Box 5">
            <a:extLst>
              <a:ext uri="{FF2B5EF4-FFF2-40B4-BE49-F238E27FC236}">
                <a16:creationId xmlns:a16="http://schemas.microsoft.com/office/drawing/2014/main" id="{F4FA43A7-892D-434A-A66B-69419FD9F2D3}"/>
              </a:ext>
            </a:extLst>
          </p:cNvPr>
          <p:cNvSpPr txBox="1">
            <a:spLocks noChangeArrowheads="1"/>
          </p:cNvSpPr>
          <p:nvPr/>
        </p:nvSpPr>
        <p:spPr bwMode="auto">
          <a:xfrm>
            <a:off x="32179" y="5480073"/>
            <a:ext cx="8839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200" dirty="0">
                <a:solidFill>
                  <a:schemeClr val="accent2">
                    <a:lumMod val="75000"/>
                  </a:schemeClr>
                </a:solidFill>
                <a:latin typeface="Arial" panose="020B0604020202020204" pitchFamily="34" charset="0"/>
              </a:rPr>
              <a:t>Kolejne fazy chodu człowieka – nomenklatura tradycyjna</a:t>
            </a:r>
          </a:p>
        </p:txBody>
      </p:sp>
      <p:sp>
        <p:nvSpPr>
          <p:cNvPr id="12" name="Prostokąt 1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OPIS CHODU PRAWIDŁOWEGO</a:t>
            </a:r>
            <a:endParaRPr lang="en-US" sz="2200" b="0" dirty="0">
              <a:solidFill>
                <a:schemeClr val="accent2">
                  <a:lumMod val="75000"/>
                </a:schemeClr>
              </a:solidFill>
            </a:endParaRPr>
          </a:p>
        </p:txBody>
      </p:sp>
    </p:spTree>
    <p:extLst>
      <p:ext uri="{BB962C8B-B14F-4D97-AF65-F5344CB8AC3E}">
        <p14:creationId xmlns:p14="http://schemas.microsoft.com/office/powerpoint/2010/main" val="15696117"/>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1" name="Obraz 7" descr="C:\USERS\fazy\fazy_pod.gif">
            <a:extLst>
              <a:ext uri="{FF2B5EF4-FFF2-40B4-BE49-F238E27FC236}">
                <a16:creationId xmlns:a16="http://schemas.microsoft.com/office/drawing/2014/main" id="{CDB14D8D-1EAF-4A8B-8E67-F76C38594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72816"/>
            <a:ext cx="640113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rostokąt 12">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OPIS CHODU PRAWIDŁOWEGO</a:t>
            </a:r>
            <a:endParaRPr lang="en-US" sz="2200" b="0" dirty="0">
              <a:solidFill>
                <a:schemeClr val="accent2">
                  <a:lumMod val="75000"/>
                </a:schemeClr>
              </a:solidFill>
            </a:endParaRPr>
          </a:p>
        </p:txBody>
      </p:sp>
    </p:spTree>
    <p:extLst>
      <p:ext uri="{BB962C8B-B14F-4D97-AF65-F5344CB8AC3E}">
        <p14:creationId xmlns:p14="http://schemas.microsoft.com/office/powerpoint/2010/main" val="842605007"/>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8" descr="C:\USERS\fazy\faza_wym.gif">
            <a:extLst>
              <a:ext uri="{FF2B5EF4-FFF2-40B4-BE49-F238E27FC236}">
                <a16:creationId xmlns:a16="http://schemas.microsoft.com/office/drawing/2014/main" id="{5DEC958F-8051-4FE5-A44D-D42B9ABAD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72816"/>
            <a:ext cx="6676205"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ostokąt 1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OPIS CHODU PRAWIDŁOWEGO</a:t>
            </a:r>
            <a:endParaRPr lang="en-US" sz="2200" b="0" dirty="0">
              <a:solidFill>
                <a:schemeClr val="accent2">
                  <a:lumMod val="75000"/>
                </a:schemeClr>
              </a:solidFill>
            </a:endParaRPr>
          </a:p>
        </p:txBody>
      </p:sp>
    </p:spTree>
    <p:extLst>
      <p:ext uri="{BB962C8B-B14F-4D97-AF65-F5344CB8AC3E}">
        <p14:creationId xmlns:p14="http://schemas.microsoft.com/office/powerpoint/2010/main" val="4141165757"/>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Text Box 4">
            <a:extLst>
              <a:ext uri="{FF2B5EF4-FFF2-40B4-BE49-F238E27FC236}">
                <a16:creationId xmlns:a16="http://schemas.microsoft.com/office/drawing/2014/main" id="{A3386618-4B12-4C3E-BA43-39E7A8D2A7E5}"/>
              </a:ext>
            </a:extLst>
          </p:cNvPr>
          <p:cNvSpPr txBox="1">
            <a:spLocks noChangeArrowheads="1"/>
          </p:cNvSpPr>
          <p:nvPr/>
        </p:nvSpPr>
        <p:spPr bwMode="auto">
          <a:xfrm>
            <a:off x="258761" y="2348880"/>
            <a:ext cx="862647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200" b="0" dirty="0">
                <a:solidFill>
                  <a:schemeClr val="accent2">
                    <a:lumMod val="75000"/>
                  </a:schemeClr>
                </a:solidFill>
                <a:latin typeface="Arial" panose="020B0604020202020204" pitchFamily="34" charset="0"/>
              </a:rPr>
              <a:t>Dla chodu z przeciętną prędkością (około 4 km/h) pojedynczy cykl chodu trwa około 1,1 s,</a:t>
            </a:r>
          </a:p>
          <a:p>
            <a:pPr marL="342900" indent="-342900" eaLnBrk="1" hangingPunct="1">
              <a:spcBef>
                <a:spcPct val="0"/>
              </a:spcBef>
            </a:pPr>
            <a:r>
              <a:rPr lang="pl-PL" altLang="pl-PL" sz="2200" b="0" dirty="0">
                <a:solidFill>
                  <a:schemeClr val="accent2">
                    <a:lumMod val="75000"/>
                  </a:schemeClr>
                </a:solidFill>
                <a:latin typeface="Arial" panose="020B0604020202020204" pitchFamily="34" charset="0"/>
              </a:rPr>
              <a:t>faza podporowa stanowi 62% cyklu,</a:t>
            </a:r>
          </a:p>
          <a:p>
            <a:pPr marL="342900" indent="-342900" eaLnBrk="1" hangingPunct="1">
              <a:spcBef>
                <a:spcPct val="0"/>
              </a:spcBef>
            </a:pPr>
            <a:r>
              <a:rPr lang="pl-PL" altLang="pl-PL" sz="2200" b="0" dirty="0">
                <a:solidFill>
                  <a:schemeClr val="accent2">
                    <a:lumMod val="75000"/>
                  </a:schemeClr>
                </a:solidFill>
                <a:latin typeface="Arial" panose="020B0604020202020204" pitchFamily="34" charset="0"/>
              </a:rPr>
              <a:t>faza wymachowa około 38 %, </a:t>
            </a:r>
          </a:p>
          <a:p>
            <a:pPr marL="342900" indent="-342900" eaLnBrk="1" hangingPunct="1">
              <a:spcBef>
                <a:spcPct val="0"/>
              </a:spcBef>
            </a:pPr>
            <a:r>
              <a:rPr lang="pl-PL" altLang="pl-PL" sz="2200" b="0" dirty="0">
                <a:solidFill>
                  <a:schemeClr val="accent2">
                    <a:lumMod val="75000"/>
                  </a:schemeClr>
                </a:solidFill>
                <a:latin typeface="Arial" panose="020B0604020202020204" pitchFamily="34" charset="0"/>
              </a:rPr>
              <a:t>faza dwupodporowa około 12%. </a:t>
            </a:r>
          </a:p>
        </p:txBody>
      </p:sp>
      <p:sp>
        <p:nvSpPr>
          <p:cNvPr id="13" name="Prostokąt 12">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OPIS CHODU PRAWIDŁOWEGO</a:t>
            </a:r>
            <a:endParaRPr lang="en-US" sz="2200" b="0" dirty="0">
              <a:solidFill>
                <a:schemeClr val="accent2">
                  <a:lumMod val="75000"/>
                </a:schemeClr>
              </a:solidFill>
            </a:endParaRPr>
          </a:p>
        </p:txBody>
      </p:sp>
    </p:spTree>
    <p:extLst>
      <p:ext uri="{BB962C8B-B14F-4D97-AF65-F5344CB8AC3E}">
        <p14:creationId xmlns:p14="http://schemas.microsoft.com/office/powerpoint/2010/main" val="4136914784"/>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2">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OPIS CHODU PRAWIDŁOWEGO</a:t>
            </a:r>
            <a:endParaRPr lang="en-US" sz="2200" b="0" dirty="0">
              <a:solidFill>
                <a:schemeClr val="accent2">
                  <a:lumMod val="75000"/>
                </a:schemeClr>
              </a:solidFill>
            </a:endParaRPr>
          </a:p>
        </p:txBody>
      </p:sp>
      <p:sp>
        <p:nvSpPr>
          <p:cNvPr id="14" name="Rectangle 16">
            <a:extLst>
              <a:ext uri="{FF2B5EF4-FFF2-40B4-BE49-F238E27FC236}">
                <a16:creationId xmlns:a16="http://schemas.microsoft.com/office/drawing/2014/main" id="{AD63416F-0454-47BA-BAF4-F94484FFBD47}"/>
              </a:ext>
            </a:extLst>
          </p:cNvPr>
          <p:cNvSpPr>
            <a:spLocks noChangeArrowheads="1"/>
          </p:cNvSpPr>
          <p:nvPr/>
        </p:nvSpPr>
        <p:spPr bwMode="auto">
          <a:xfrm>
            <a:off x="259581" y="1960294"/>
            <a:ext cx="862647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SzPct val="80000"/>
              <a:buNone/>
            </a:pPr>
            <a:r>
              <a:rPr lang="pl-PL" altLang="pl-PL" sz="2200" b="0" dirty="0">
                <a:solidFill>
                  <a:schemeClr val="accent2">
                    <a:lumMod val="75000"/>
                  </a:schemeClr>
                </a:solidFill>
                <a:latin typeface="Arial" panose="020B0604020202020204" pitchFamily="34" charset="0"/>
              </a:rPr>
              <a:t>Podział fazy podporowej:</a:t>
            </a:r>
          </a:p>
          <a:p>
            <a:pPr marL="342900" indent="-342900" algn="just" eaLnBrk="1" hangingPunct="1">
              <a:spcBef>
                <a:spcPct val="0"/>
              </a:spcBef>
              <a:buSzPct val="80000"/>
            </a:pPr>
            <a:r>
              <a:rPr lang="pl-PL" altLang="pl-PL" sz="2200" b="0" dirty="0">
                <a:solidFill>
                  <a:schemeClr val="accent2">
                    <a:lumMod val="75000"/>
                  </a:schemeClr>
                </a:solidFill>
                <a:latin typeface="Arial" panose="020B0604020202020204" pitchFamily="34" charset="0"/>
              </a:rPr>
              <a:t>faza przeciążenia (okres podporu na pięcie),</a:t>
            </a:r>
          </a:p>
          <a:p>
            <a:pPr marL="342900" indent="-342900" algn="just" eaLnBrk="1" hangingPunct="1">
              <a:spcBef>
                <a:spcPct val="0"/>
              </a:spcBef>
              <a:buSzPct val="80000"/>
            </a:pPr>
            <a:r>
              <a:rPr lang="pl-PL" altLang="pl-PL" sz="2200" b="0" dirty="0">
                <a:solidFill>
                  <a:schemeClr val="accent2">
                    <a:lumMod val="75000"/>
                  </a:schemeClr>
                </a:solidFill>
                <a:latin typeface="Arial" panose="020B0604020202020204" pitchFamily="34" charset="0"/>
              </a:rPr>
              <a:t>faza odciążenia (okres podporu na całej stopie),</a:t>
            </a:r>
          </a:p>
          <a:p>
            <a:pPr marL="342900" indent="-342900" algn="just" eaLnBrk="1" hangingPunct="1">
              <a:spcBef>
                <a:spcPct val="0"/>
              </a:spcBef>
              <a:buSzPct val="80000"/>
            </a:pPr>
            <a:r>
              <a:rPr lang="pl-PL" altLang="pl-PL" sz="2200" b="0" dirty="0">
                <a:solidFill>
                  <a:schemeClr val="accent2">
                    <a:lumMod val="75000"/>
                  </a:schemeClr>
                </a:solidFill>
                <a:latin typeface="Arial" panose="020B0604020202020204" pitchFamily="34" charset="0"/>
              </a:rPr>
              <a:t>faza </a:t>
            </a:r>
            <a:r>
              <a:rPr lang="pl-PL" altLang="pl-PL" sz="2200" b="0" dirty="0" err="1">
                <a:solidFill>
                  <a:schemeClr val="accent2">
                    <a:lumMod val="75000"/>
                  </a:schemeClr>
                </a:solidFill>
                <a:latin typeface="Arial" panose="020B0604020202020204" pitchFamily="34" charset="0"/>
              </a:rPr>
              <a:t>propulsji</a:t>
            </a:r>
            <a:r>
              <a:rPr lang="pl-PL" altLang="pl-PL" sz="2200" b="0" dirty="0">
                <a:solidFill>
                  <a:schemeClr val="accent2">
                    <a:lumMod val="75000"/>
                  </a:schemeClr>
                </a:solidFill>
                <a:latin typeface="Arial" panose="020B0604020202020204" pitchFamily="34" charset="0"/>
              </a:rPr>
              <a:t> – napędowa (okres podporu na </a:t>
            </a:r>
            <a:r>
              <a:rPr lang="pl-PL" altLang="pl-PL" sz="2200" b="0" dirty="0" err="1">
                <a:solidFill>
                  <a:schemeClr val="accent2">
                    <a:lumMod val="75000"/>
                  </a:schemeClr>
                </a:solidFill>
                <a:latin typeface="Arial" panose="020B0604020202020204" pitchFamily="34" charset="0"/>
              </a:rPr>
              <a:t>przodostopiu</a:t>
            </a:r>
            <a:r>
              <a:rPr lang="pl-PL" altLang="pl-PL" sz="2200" b="0" dirty="0">
                <a:solidFill>
                  <a:schemeClr val="accent2">
                    <a:lumMod val="75000"/>
                  </a:schemeClr>
                </a:solidFill>
                <a:latin typeface="Arial" panose="020B0604020202020204" pitchFamily="34" charset="0"/>
              </a:rPr>
              <a:t> i palcach).</a:t>
            </a:r>
          </a:p>
        </p:txBody>
      </p:sp>
      <p:sp>
        <p:nvSpPr>
          <p:cNvPr id="15" name="Rectangle 18">
            <a:extLst>
              <a:ext uri="{FF2B5EF4-FFF2-40B4-BE49-F238E27FC236}">
                <a16:creationId xmlns:a16="http://schemas.microsoft.com/office/drawing/2014/main" id="{4BDE7DA6-C304-45DE-9F91-5A0D10775CDB}"/>
              </a:ext>
            </a:extLst>
          </p:cNvPr>
          <p:cNvSpPr>
            <a:spLocks noChangeArrowheads="1"/>
          </p:cNvSpPr>
          <p:nvPr/>
        </p:nvSpPr>
        <p:spPr bwMode="auto">
          <a:xfrm>
            <a:off x="259581" y="4386010"/>
            <a:ext cx="568818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SzPct val="80000"/>
              <a:buNone/>
            </a:pPr>
            <a:r>
              <a:rPr lang="pl-PL" altLang="pl-PL" sz="2200" b="0" dirty="0">
                <a:solidFill>
                  <a:schemeClr val="accent2">
                    <a:lumMod val="75000"/>
                  </a:schemeClr>
                </a:solidFill>
                <a:latin typeface="Arial" panose="020B0604020202020204" pitchFamily="34" charset="0"/>
              </a:rPr>
              <a:t>Podział fazy wymachowej:</a:t>
            </a:r>
          </a:p>
          <a:p>
            <a:pPr marL="342900" indent="-342900" algn="just" eaLnBrk="1" hangingPunct="1">
              <a:spcBef>
                <a:spcPct val="0"/>
              </a:spcBef>
              <a:buSzPct val="80000"/>
            </a:pPr>
            <a:r>
              <a:rPr lang="pl-PL" altLang="pl-PL" sz="2200" b="0" dirty="0">
                <a:solidFill>
                  <a:schemeClr val="accent2">
                    <a:lumMod val="75000"/>
                  </a:schemeClr>
                </a:solidFill>
                <a:latin typeface="Arial" panose="020B0604020202020204" pitchFamily="34" charset="0"/>
              </a:rPr>
              <a:t>faza czynnego wymachu</a:t>
            </a:r>
          </a:p>
          <a:p>
            <a:pPr marL="342900" indent="-342900" algn="just" eaLnBrk="1" hangingPunct="1">
              <a:spcBef>
                <a:spcPct val="0"/>
              </a:spcBef>
              <a:buSzPct val="80000"/>
            </a:pPr>
            <a:r>
              <a:rPr lang="pl-PL" altLang="pl-PL" sz="2200" b="0" dirty="0">
                <a:solidFill>
                  <a:schemeClr val="accent2">
                    <a:lumMod val="75000"/>
                  </a:schemeClr>
                </a:solidFill>
                <a:latin typeface="Arial" panose="020B0604020202020204" pitchFamily="34" charset="0"/>
              </a:rPr>
              <a:t>faza biernego wymachu</a:t>
            </a:r>
          </a:p>
          <a:p>
            <a:pPr marL="342900" indent="-342900" algn="just" eaLnBrk="1" hangingPunct="1">
              <a:spcBef>
                <a:spcPct val="0"/>
              </a:spcBef>
              <a:buSzPct val="80000"/>
            </a:pPr>
            <a:r>
              <a:rPr lang="pl-PL" altLang="pl-PL" sz="2200" b="0" dirty="0">
                <a:solidFill>
                  <a:schemeClr val="accent2">
                    <a:lumMod val="75000"/>
                  </a:schemeClr>
                </a:solidFill>
                <a:latin typeface="Arial" panose="020B0604020202020204" pitchFamily="34" charset="0"/>
              </a:rPr>
              <a:t>faza hamowania.</a:t>
            </a:r>
          </a:p>
        </p:txBody>
      </p:sp>
    </p:spTree>
    <p:extLst>
      <p:ext uri="{BB962C8B-B14F-4D97-AF65-F5344CB8AC3E}">
        <p14:creationId xmlns:p14="http://schemas.microsoft.com/office/powerpoint/2010/main" val="4196993770"/>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27">
            <a:extLst>
              <a:ext uri="{FF2B5EF4-FFF2-40B4-BE49-F238E27FC236}">
                <a16:creationId xmlns:a16="http://schemas.microsoft.com/office/drawing/2014/main" id="{3F25C88D-011E-4797-84E8-84C4AC56AD58}"/>
              </a:ext>
            </a:extLst>
          </p:cNvPr>
          <p:cNvSpPr/>
          <p:nvPr/>
        </p:nvSpPr>
        <p:spPr>
          <a:xfrm>
            <a:off x="107504" y="5690290"/>
            <a:ext cx="8532464" cy="3603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9530" tIns="24765" rIns="49530" bIns="24765" anchor="ctr"/>
          <a:lstStyle>
            <a:lvl1pPr marL="342900" indent="-342900" defTabSz="622300">
              <a:defRPr>
                <a:solidFill>
                  <a:schemeClr val="tx1"/>
                </a:solidFill>
                <a:latin typeface="Arial" charset="0"/>
              </a:defRPr>
            </a:lvl1pPr>
            <a:lvl2pPr marL="114300" indent="-114300" defTabSz="622300">
              <a:defRPr>
                <a:solidFill>
                  <a:schemeClr val="tx1"/>
                </a:solidFill>
                <a:latin typeface="Arial" charset="0"/>
              </a:defRPr>
            </a:lvl2pPr>
            <a:lvl3pPr marL="1143000" indent="-228600" defTabSz="622300">
              <a:defRPr>
                <a:solidFill>
                  <a:schemeClr val="tx1"/>
                </a:solidFill>
                <a:latin typeface="Arial" charset="0"/>
              </a:defRPr>
            </a:lvl3pPr>
            <a:lvl4pPr marL="1600200" indent="-228600" defTabSz="622300">
              <a:defRPr>
                <a:solidFill>
                  <a:schemeClr val="tx1"/>
                </a:solidFill>
                <a:latin typeface="Arial" charset="0"/>
              </a:defRPr>
            </a:lvl4pPr>
            <a:lvl5pPr marL="2057400" indent="-228600" defTabSz="622300">
              <a:defRPr>
                <a:solidFill>
                  <a:schemeClr val="tx1"/>
                </a:solidFill>
                <a:latin typeface="Arial" charset="0"/>
              </a:defRPr>
            </a:lvl5pPr>
            <a:lvl6pPr marL="2514600" indent="-228600" defTabSz="622300" fontAlgn="base">
              <a:spcBef>
                <a:spcPct val="0"/>
              </a:spcBef>
              <a:spcAft>
                <a:spcPct val="0"/>
              </a:spcAft>
              <a:defRPr>
                <a:solidFill>
                  <a:schemeClr val="tx1"/>
                </a:solidFill>
                <a:latin typeface="Arial" charset="0"/>
              </a:defRPr>
            </a:lvl6pPr>
            <a:lvl7pPr marL="2971800" indent="-228600" defTabSz="622300" fontAlgn="base">
              <a:spcBef>
                <a:spcPct val="0"/>
              </a:spcBef>
              <a:spcAft>
                <a:spcPct val="0"/>
              </a:spcAft>
              <a:defRPr>
                <a:solidFill>
                  <a:schemeClr val="tx1"/>
                </a:solidFill>
                <a:latin typeface="Arial" charset="0"/>
              </a:defRPr>
            </a:lvl7pPr>
            <a:lvl8pPr marL="3429000" indent="-228600" defTabSz="622300" fontAlgn="base">
              <a:spcBef>
                <a:spcPct val="0"/>
              </a:spcBef>
              <a:spcAft>
                <a:spcPct val="0"/>
              </a:spcAft>
              <a:defRPr>
                <a:solidFill>
                  <a:schemeClr val="tx1"/>
                </a:solidFill>
                <a:latin typeface="Arial" charset="0"/>
              </a:defRPr>
            </a:lvl8pPr>
            <a:lvl9pPr marL="3886200" indent="-228600" defTabSz="622300" fontAlgn="base">
              <a:spcBef>
                <a:spcPct val="0"/>
              </a:spcBef>
              <a:spcAft>
                <a:spcPct val="0"/>
              </a:spcAft>
              <a:defRPr>
                <a:solidFill>
                  <a:schemeClr val="tx1"/>
                </a:solidFill>
                <a:latin typeface="Arial" charset="0"/>
              </a:defRPr>
            </a:lvl9pPr>
          </a:lstStyle>
          <a:p>
            <a:pPr lvl="1" algn="ctr">
              <a:lnSpc>
                <a:spcPct val="90000"/>
              </a:lnSpc>
              <a:spcAft>
                <a:spcPct val="15000"/>
              </a:spcAft>
              <a:defRPr/>
            </a:pPr>
            <a:r>
              <a:rPr lang="pl-PL" altLang="pl-PL" sz="2200" dirty="0">
                <a:solidFill>
                  <a:schemeClr val="accent2">
                    <a:lumMod val="75000"/>
                  </a:schemeClr>
                </a:solidFill>
                <a:latin typeface="Arial" panose="020B0604020202020204" pitchFamily="34" charset="0"/>
                <a:cs typeface="Arial" panose="020B0604020202020204" pitchFamily="34" charset="0"/>
              </a:rPr>
              <a:t>Faza dwupodporowa stanowi 10-12% cyklu chodu</a:t>
            </a:r>
          </a:p>
        </p:txBody>
      </p:sp>
      <p:graphicFrame>
        <p:nvGraphicFramePr>
          <p:cNvPr id="9" name="Object 2">
            <a:extLst>
              <a:ext uri="{FF2B5EF4-FFF2-40B4-BE49-F238E27FC236}">
                <a16:creationId xmlns:a16="http://schemas.microsoft.com/office/drawing/2014/main" id="{F98487F5-CFF6-4A41-9C12-41D37CD1B85C}"/>
              </a:ext>
            </a:extLst>
          </p:cNvPr>
          <p:cNvGraphicFramePr>
            <a:graphicFrameLocks noChangeAspect="1"/>
          </p:cNvGraphicFramePr>
          <p:nvPr>
            <p:extLst>
              <p:ext uri="{D42A27DB-BD31-4B8C-83A1-F6EECF244321}">
                <p14:modId xmlns:p14="http://schemas.microsoft.com/office/powerpoint/2010/main" val="3974019405"/>
              </p:ext>
            </p:extLst>
          </p:nvPr>
        </p:nvGraphicFramePr>
        <p:xfrm>
          <a:off x="483262" y="1283417"/>
          <a:ext cx="8067675" cy="3924300"/>
        </p:xfrm>
        <a:graphic>
          <a:graphicData uri="http://schemas.openxmlformats.org/presentationml/2006/ole">
            <mc:AlternateContent xmlns:mc="http://schemas.openxmlformats.org/markup-compatibility/2006">
              <mc:Choice xmlns:v="urn:schemas-microsoft-com:vml" Requires="v">
                <p:oleObj r:id="rId3" imgW="8071543" imgH="3927899" progId="Word.Picture.8">
                  <p:embed/>
                </p:oleObj>
              </mc:Choice>
              <mc:Fallback>
                <p:oleObj r:id="rId3" imgW="8071543" imgH="3927899" progId="Word.Picture.8">
                  <p:embed/>
                  <p:pic>
                    <p:nvPicPr>
                      <p:cNvPr id="9" name="Object 2">
                        <a:extLst>
                          <a:ext uri="{FF2B5EF4-FFF2-40B4-BE49-F238E27FC236}">
                            <a16:creationId xmlns:a16="http://schemas.microsoft.com/office/drawing/2014/main" id="{F98487F5-CFF6-4A41-9C12-41D37CD1B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62" y="1283417"/>
                        <a:ext cx="80676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Owal 1">
            <a:extLst>
              <a:ext uri="{FF2B5EF4-FFF2-40B4-BE49-F238E27FC236}">
                <a16:creationId xmlns:a16="http://schemas.microsoft.com/office/drawing/2014/main" id="{7D94E3C1-1BDC-410F-9B97-221DC4232ABA}"/>
              </a:ext>
            </a:extLst>
          </p:cNvPr>
          <p:cNvSpPr/>
          <p:nvPr/>
        </p:nvSpPr>
        <p:spPr bwMode="auto">
          <a:xfrm>
            <a:off x="4572000" y="2708920"/>
            <a:ext cx="1368152" cy="2016224"/>
          </a:xfrm>
          <a:prstGeom prst="ellipse">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4" name="Owal 3">
            <a:extLst>
              <a:ext uri="{FF2B5EF4-FFF2-40B4-BE49-F238E27FC236}">
                <a16:creationId xmlns:a16="http://schemas.microsoft.com/office/drawing/2014/main" id="{00C04AF1-D472-493A-8962-52C2FA1F7A50}"/>
              </a:ext>
            </a:extLst>
          </p:cNvPr>
          <p:cNvSpPr/>
          <p:nvPr/>
        </p:nvSpPr>
        <p:spPr bwMode="auto">
          <a:xfrm>
            <a:off x="4355976" y="2708920"/>
            <a:ext cx="1800200" cy="3161552"/>
          </a:xfrm>
          <a:prstGeom prst="ellipse">
            <a:avLst/>
          </a:prstGeom>
          <a:noFill/>
          <a:ln w="38100" cap="flat" cmpd="sng" algn="ctr">
            <a:solidFill>
              <a:srgbClr val="FF330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12" name="Prostokąt 1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OPIS CHODU PRAWIDŁOWEGO</a:t>
            </a:r>
            <a:endParaRPr lang="en-US" sz="2200" b="0" dirty="0">
              <a:solidFill>
                <a:schemeClr val="accent2">
                  <a:lumMod val="75000"/>
                </a:schemeClr>
              </a:solidFill>
            </a:endParaRPr>
          </a:p>
        </p:txBody>
      </p:sp>
    </p:spTree>
    <p:extLst>
      <p:ext uri="{BB962C8B-B14F-4D97-AF65-F5344CB8AC3E}">
        <p14:creationId xmlns:p14="http://schemas.microsoft.com/office/powerpoint/2010/main" val="2573419661"/>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Text Box 4">
            <a:extLst>
              <a:ext uri="{FF2B5EF4-FFF2-40B4-BE49-F238E27FC236}">
                <a16:creationId xmlns:a16="http://schemas.microsoft.com/office/drawing/2014/main" id="{A3386618-4B12-4C3E-BA43-39E7A8D2A7E5}"/>
              </a:ext>
            </a:extLst>
          </p:cNvPr>
          <p:cNvSpPr txBox="1">
            <a:spLocks noChangeArrowheads="1"/>
          </p:cNvSpPr>
          <p:nvPr/>
        </p:nvSpPr>
        <p:spPr bwMode="auto">
          <a:xfrm>
            <a:off x="259582" y="1340768"/>
            <a:ext cx="8626475" cy="462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r>
              <a:rPr lang="pl-PL" sz="2200" dirty="0">
                <a:solidFill>
                  <a:schemeClr val="accent2">
                    <a:lumMod val="75000"/>
                  </a:schemeClr>
                </a:solidFill>
                <a:latin typeface="Arial" panose="020B0604020202020204" pitchFamily="34" charset="0"/>
              </a:rPr>
              <a:t>rytm lokomocji (</a:t>
            </a:r>
            <a:r>
              <a:rPr lang="pl-PL" sz="2200" dirty="0" err="1">
                <a:solidFill>
                  <a:schemeClr val="accent2">
                    <a:lumMod val="75000"/>
                  </a:schemeClr>
                </a:solidFill>
                <a:latin typeface="Arial" panose="020B0604020202020204" pitchFamily="34" charset="0"/>
              </a:rPr>
              <a:t>cadence</a:t>
            </a:r>
            <a:r>
              <a:rPr lang="pl-PL" sz="2200" dirty="0">
                <a:solidFill>
                  <a:schemeClr val="accent2">
                    <a:lumMod val="75000"/>
                  </a:schemeClr>
                </a:solidFill>
                <a:latin typeface="Arial" panose="020B0604020202020204" pitchFamily="34" charset="0"/>
              </a:rPr>
              <a:t>)</a:t>
            </a:r>
            <a:r>
              <a:rPr lang="pl-PL" sz="2200" b="0" dirty="0">
                <a:solidFill>
                  <a:schemeClr val="accent2">
                    <a:lumMod val="75000"/>
                  </a:schemeClr>
                </a:solidFill>
                <a:latin typeface="Arial" panose="020B0604020202020204" pitchFamily="34" charset="0"/>
              </a:rPr>
              <a:t> – jest to liczba kroków wykonywana w przeciągu jednej minuty. Badania wykazały, że naturalny rytm lokomocji u kobiet wynosi średnio 122 kroki na minutę, natomiast u mężczyzn 116 kroków na minutę,</a:t>
            </a:r>
          </a:p>
          <a:p>
            <a:pPr marL="342900" indent="-342900"/>
            <a:r>
              <a:rPr lang="pl-PL" sz="2200" dirty="0">
                <a:solidFill>
                  <a:schemeClr val="accent2">
                    <a:lumMod val="75000"/>
                  </a:schemeClr>
                </a:solidFill>
                <a:latin typeface="Arial" panose="020B0604020202020204" pitchFamily="34" charset="0"/>
              </a:rPr>
              <a:t>długość podwójnego kroku (</a:t>
            </a:r>
            <a:r>
              <a:rPr lang="pl-PL" sz="2200" dirty="0" err="1">
                <a:solidFill>
                  <a:schemeClr val="accent2">
                    <a:lumMod val="75000"/>
                  </a:schemeClr>
                </a:solidFill>
                <a:latin typeface="Arial" panose="020B0604020202020204" pitchFamily="34" charset="0"/>
              </a:rPr>
              <a:t>stride</a:t>
            </a:r>
            <a:r>
              <a:rPr lang="pl-PL" sz="2200" dirty="0">
                <a:solidFill>
                  <a:schemeClr val="accent2">
                    <a:lumMod val="75000"/>
                  </a:schemeClr>
                </a:solidFill>
                <a:latin typeface="Arial" panose="020B0604020202020204" pitchFamily="34" charset="0"/>
              </a:rPr>
              <a:t> </a:t>
            </a:r>
            <a:r>
              <a:rPr lang="pl-PL" sz="2200" dirty="0" err="1">
                <a:solidFill>
                  <a:schemeClr val="accent2">
                    <a:lumMod val="75000"/>
                  </a:schemeClr>
                </a:solidFill>
                <a:latin typeface="Arial" panose="020B0604020202020204" pitchFamily="34" charset="0"/>
              </a:rPr>
              <a:t>length</a:t>
            </a:r>
            <a:r>
              <a:rPr lang="pl-PL" sz="2200" dirty="0">
                <a:solidFill>
                  <a:schemeClr val="accent2">
                    <a:lumMod val="75000"/>
                  </a:schemeClr>
                </a:solidFill>
                <a:latin typeface="Arial" panose="020B0604020202020204" pitchFamily="34" charset="0"/>
              </a:rPr>
              <a:t>) </a:t>
            </a:r>
            <a:r>
              <a:rPr lang="pl-PL" sz="2200" b="0" dirty="0">
                <a:solidFill>
                  <a:schemeClr val="accent2">
                    <a:lumMod val="75000"/>
                  </a:schemeClr>
                </a:solidFill>
                <a:latin typeface="Arial" panose="020B0604020202020204" pitchFamily="34" charset="0"/>
              </a:rPr>
              <a:t>– jest to odległość pomiędzy kolejnymi, tymi samymi punktami podparcia tej samej kończyny, na przykład punktami, w których dana kończyna rozpoczynała fazę podporową lub kończyła fazę wymachową,</a:t>
            </a:r>
          </a:p>
          <a:p>
            <a:pPr marL="342900" indent="-342900"/>
            <a:r>
              <a:rPr lang="pl-PL" sz="2200" dirty="0">
                <a:solidFill>
                  <a:schemeClr val="accent2">
                    <a:lumMod val="75000"/>
                  </a:schemeClr>
                </a:solidFill>
                <a:latin typeface="Arial" panose="020B0604020202020204" pitchFamily="34" charset="0"/>
              </a:rPr>
              <a:t>długość kroku (step </a:t>
            </a:r>
            <a:r>
              <a:rPr lang="pl-PL" sz="2200" dirty="0" err="1">
                <a:solidFill>
                  <a:schemeClr val="accent2">
                    <a:lumMod val="75000"/>
                  </a:schemeClr>
                </a:solidFill>
                <a:latin typeface="Arial" panose="020B0604020202020204" pitchFamily="34" charset="0"/>
              </a:rPr>
              <a:t>length</a:t>
            </a:r>
            <a:r>
              <a:rPr lang="pl-PL" sz="2200" dirty="0">
                <a:solidFill>
                  <a:schemeClr val="accent2">
                    <a:lumMod val="75000"/>
                  </a:schemeClr>
                </a:solidFill>
                <a:latin typeface="Arial" panose="020B0604020202020204" pitchFamily="34" charset="0"/>
              </a:rPr>
              <a:t>) </a:t>
            </a:r>
            <a:r>
              <a:rPr lang="pl-PL" sz="2200" b="0" dirty="0">
                <a:solidFill>
                  <a:schemeClr val="accent2">
                    <a:lumMod val="75000"/>
                  </a:schemeClr>
                </a:solidFill>
                <a:latin typeface="Arial" panose="020B0604020202020204" pitchFamily="34" charset="0"/>
              </a:rPr>
              <a:t>– jest to odległość pomiędzy wybranymi, ale tymi samymi punktami prawej i lewej kończyny, na przykład odległość pomiędzy położeniem pięty prawej i lewej kończyny. Długość kroku może być inna dla prawej i lewej kończyny.</a:t>
            </a:r>
            <a:endParaRPr lang="pl-PL" altLang="pl-PL" sz="2200" b="0" dirty="0">
              <a:solidFill>
                <a:schemeClr val="accent2">
                  <a:lumMod val="75000"/>
                </a:schemeClr>
              </a:solidFill>
              <a:latin typeface="Arial" panose="020B0604020202020204" pitchFamily="34" charset="0"/>
            </a:endParaRPr>
          </a:p>
        </p:txBody>
      </p:sp>
      <p:sp>
        <p:nvSpPr>
          <p:cNvPr id="13" name="Prostokąt 12">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OPIS CHODU PRAWIDŁOWEGO</a:t>
            </a:r>
            <a:endParaRPr lang="en-US" sz="2200" b="0" dirty="0">
              <a:solidFill>
                <a:schemeClr val="accent2">
                  <a:lumMod val="75000"/>
                </a:schemeClr>
              </a:solidFill>
            </a:endParaRPr>
          </a:p>
        </p:txBody>
      </p:sp>
    </p:spTree>
    <p:extLst>
      <p:ext uri="{BB962C8B-B14F-4D97-AF65-F5344CB8AC3E}">
        <p14:creationId xmlns:p14="http://schemas.microsoft.com/office/powerpoint/2010/main" val="2648230902"/>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2">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OPIS CHODU PRAWIDŁOWEGO</a:t>
            </a:r>
            <a:endParaRPr lang="en-US" sz="2200" b="0" dirty="0">
              <a:solidFill>
                <a:schemeClr val="accent2">
                  <a:lumMod val="75000"/>
                </a:schemeClr>
              </a:solidFill>
            </a:endParaRPr>
          </a:p>
        </p:txBody>
      </p:sp>
      <p:pic>
        <p:nvPicPr>
          <p:cNvPr id="11" name="Obraz 10"/>
          <p:cNvPicPr/>
          <p:nvPr/>
        </p:nvPicPr>
        <p:blipFill>
          <a:blip r:embed="rId3">
            <a:extLst>
              <a:ext uri="{28A0092B-C50C-407E-A947-70E740481C1C}">
                <a14:useLocalDpi xmlns:a14="http://schemas.microsoft.com/office/drawing/2010/main" val="0"/>
              </a:ext>
            </a:extLst>
          </a:blip>
          <a:stretch>
            <a:fillRect/>
          </a:stretch>
        </p:blipFill>
        <p:spPr>
          <a:xfrm>
            <a:off x="1691957" y="1592580"/>
            <a:ext cx="5760085" cy="3672840"/>
          </a:xfrm>
          <a:prstGeom prst="rect">
            <a:avLst/>
          </a:prstGeom>
        </p:spPr>
      </p:pic>
    </p:spTree>
    <p:extLst>
      <p:ext uri="{BB962C8B-B14F-4D97-AF65-F5344CB8AC3E}">
        <p14:creationId xmlns:p14="http://schemas.microsoft.com/office/powerpoint/2010/main" val="1047542216"/>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528" y="908720"/>
            <a:ext cx="8135938" cy="461665"/>
          </a:xfrm>
          <a:prstGeom prst="rect">
            <a:avLst/>
          </a:prstGeom>
        </p:spPr>
        <p:txBody>
          <a:bodyPr>
            <a:spAutoFit/>
          </a:bodyPr>
          <a:lstStyle/>
          <a:p>
            <a:pPr algn="ctr">
              <a:defRPr/>
            </a:pPr>
            <a:r>
              <a:rPr lang="pl-PL" sz="2400" dirty="0">
                <a:solidFill>
                  <a:schemeClr val="accent2">
                    <a:lumMod val="75000"/>
                  </a:schemeClr>
                </a:solidFill>
              </a:rPr>
              <a:t>SPIS TREŚCI</a:t>
            </a:r>
            <a:endParaRPr lang="en-US" sz="2400" b="0" dirty="0">
              <a:solidFill>
                <a:schemeClr val="accent2">
                  <a:lumMod val="75000"/>
                </a:schemeClr>
              </a:solidFill>
            </a:endParaRPr>
          </a:p>
        </p:txBody>
      </p:sp>
      <p:sp>
        <p:nvSpPr>
          <p:cNvPr id="9" name="Prostokąt 8">
            <a:extLst>
              <a:ext uri="{FF2B5EF4-FFF2-40B4-BE49-F238E27FC236}">
                <a16:creationId xmlns:a16="http://schemas.microsoft.com/office/drawing/2014/main" id="{45D84D71-34BC-40E0-8D84-F595FFB07C21}"/>
              </a:ext>
            </a:extLst>
          </p:cNvPr>
          <p:cNvSpPr/>
          <p:nvPr/>
        </p:nvSpPr>
        <p:spPr>
          <a:xfrm>
            <a:off x="362185" y="1370385"/>
            <a:ext cx="8419629" cy="5262979"/>
          </a:xfrm>
          <a:prstGeom prst="rect">
            <a:avLst/>
          </a:prstGeom>
          <a:noFill/>
        </p:spPr>
        <p:txBody>
          <a:bodyPr wrap="square">
            <a:spAutoFit/>
          </a:bodyPr>
          <a:lstStyle/>
          <a:p>
            <a:pPr marL="342900" indent="-342900">
              <a:buFont typeface="Arial" panose="020B0604020202020204" pitchFamily="34" charset="0"/>
              <a:buChar char="•"/>
              <a:defRPr/>
            </a:pPr>
            <a:r>
              <a:rPr lang="pl-PL" sz="2200" b="0" dirty="0">
                <a:solidFill>
                  <a:schemeClr val="accent2">
                    <a:lumMod val="75000"/>
                  </a:schemeClr>
                </a:solidFill>
              </a:rPr>
              <a:t>Główne cele</a:t>
            </a:r>
          </a:p>
          <a:p>
            <a:pPr marL="342900" indent="-342900">
              <a:buFont typeface="Arial" panose="020B0604020202020204" pitchFamily="34" charset="0"/>
              <a:buChar char="•"/>
              <a:defRPr/>
            </a:pPr>
            <a:r>
              <a:rPr lang="pl-PL" sz="2200" b="0" dirty="0">
                <a:solidFill>
                  <a:schemeClr val="accent2">
                    <a:lumMod val="75000"/>
                  </a:schemeClr>
                </a:solidFill>
              </a:rPr>
              <a:t>Zarys historii biomechanicznej analizy chodu</a:t>
            </a:r>
            <a:endParaRPr lang="en-US" sz="2200" b="0" dirty="0">
              <a:solidFill>
                <a:schemeClr val="accent2">
                  <a:lumMod val="75000"/>
                </a:schemeClr>
              </a:solidFill>
            </a:endParaRPr>
          </a:p>
          <a:p>
            <a:pPr marL="342900" indent="-342900">
              <a:buFont typeface="Arial" panose="020B0604020202020204" pitchFamily="34" charset="0"/>
              <a:buChar char="•"/>
              <a:defRPr/>
            </a:pPr>
            <a:r>
              <a:rPr lang="pl-PL" sz="2200" b="0" dirty="0">
                <a:solidFill>
                  <a:schemeClr val="accent2">
                    <a:lumMod val="75000"/>
                  </a:schemeClr>
                </a:solidFill>
              </a:rPr>
              <a:t>Chód prawidłowy – podstawowe definicje</a:t>
            </a:r>
          </a:p>
          <a:p>
            <a:pPr marL="342900" indent="-342900">
              <a:buFont typeface="Arial" panose="020B0604020202020204" pitchFamily="34" charset="0"/>
              <a:buChar char="•"/>
              <a:defRPr/>
            </a:pPr>
            <a:r>
              <a:rPr lang="pl-PL" sz="2200" b="0" dirty="0">
                <a:solidFill>
                  <a:schemeClr val="accent2">
                    <a:lumMod val="75000"/>
                  </a:schemeClr>
                </a:solidFill>
              </a:rPr>
              <a:t>Opis chodu prawidłowego</a:t>
            </a:r>
          </a:p>
          <a:p>
            <a:pPr marL="342900" indent="-342900">
              <a:buFont typeface="Arial" panose="020B0604020202020204" pitchFamily="34" charset="0"/>
              <a:buChar char="•"/>
              <a:defRPr/>
            </a:pPr>
            <a:r>
              <a:rPr lang="pl-PL" sz="2200" b="0" dirty="0">
                <a:solidFill>
                  <a:schemeClr val="accent2">
                    <a:lumMod val="75000"/>
                  </a:schemeClr>
                </a:solidFill>
              </a:rPr>
              <a:t>Atrybuty i wyznaczniki chodu</a:t>
            </a:r>
          </a:p>
          <a:p>
            <a:pPr marL="342900" indent="-342900">
              <a:buFont typeface="Arial" panose="020B0604020202020204" pitchFamily="34" charset="0"/>
              <a:buChar char="•"/>
              <a:defRPr/>
            </a:pPr>
            <a:r>
              <a:rPr lang="pl-PL" sz="2200" b="0" dirty="0">
                <a:solidFill>
                  <a:schemeClr val="accent2">
                    <a:lumMod val="75000"/>
                  </a:schemeClr>
                </a:solidFill>
              </a:rPr>
              <a:t>Wielkości czasowo-przestrzenne opisujące biomechanikę chodu</a:t>
            </a:r>
          </a:p>
          <a:p>
            <a:pPr marL="342900" indent="-342900">
              <a:buFont typeface="Arial" panose="020B0604020202020204" pitchFamily="34" charset="0"/>
              <a:buChar char="•"/>
              <a:defRPr/>
            </a:pPr>
            <a:r>
              <a:rPr lang="pl-PL" sz="2200" b="0" dirty="0">
                <a:solidFill>
                  <a:schemeClr val="accent2">
                    <a:lumMod val="75000"/>
                  </a:schemeClr>
                </a:solidFill>
              </a:rPr>
              <a:t>Wielkości kinematyczne opisujące biomechanikę chodu</a:t>
            </a:r>
          </a:p>
          <a:p>
            <a:pPr marL="342900" indent="-342900">
              <a:buFont typeface="Arial" panose="020B0604020202020204" pitchFamily="34" charset="0"/>
              <a:buChar char="•"/>
              <a:defRPr/>
            </a:pPr>
            <a:r>
              <a:rPr lang="pl-PL" sz="2200" b="0" dirty="0">
                <a:solidFill>
                  <a:schemeClr val="accent2">
                    <a:lumMod val="75000"/>
                  </a:schemeClr>
                </a:solidFill>
              </a:rPr>
              <a:t>Wielkości dynamiczne opisujące biomechanikę chodu – reakcje podłoża</a:t>
            </a:r>
          </a:p>
          <a:p>
            <a:pPr marL="342900" indent="-342900">
              <a:buFont typeface="Arial" panose="020B0604020202020204" pitchFamily="34" charset="0"/>
              <a:buChar char="•"/>
              <a:defRPr/>
            </a:pPr>
            <a:r>
              <a:rPr lang="pl-PL" sz="2200" b="0" dirty="0">
                <a:solidFill>
                  <a:schemeClr val="accent2">
                    <a:lumMod val="75000"/>
                  </a:schemeClr>
                </a:solidFill>
              </a:rPr>
              <a:t>Inne wielkości dynamiczne opisujące biomechanikę chodu</a:t>
            </a:r>
          </a:p>
          <a:p>
            <a:pPr marL="342900" indent="-342900">
              <a:buFont typeface="Arial" panose="020B0604020202020204" pitchFamily="34" charset="0"/>
              <a:buChar char="•"/>
              <a:defRPr/>
            </a:pPr>
            <a:r>
              <a:rPr lang="pl-PL" sz="2200" b="0" dirty="0">
                <a:solidFill>
                  <a:schemeClr val="accent2">
                    <a:lumMod val="75000"/>
                  </a:schemeClr>
                </a:solidFill>
              </a:rPr>
              <a:t>Praca mięśni podczas chodu</a:t>
            </a:r>
          </a:p>
          <a:p>
            <a:pPr marL="342900" indent="-342900">
              <a:buFont typeface="Arial" panose="020B0604020202020204" pitchFamily="34" charset="0"/>
              <a:buChar char="•"/>
              <a:defRPr/>
            </a:pPr>
            <a:r>
              <a:rPr lang="pl-PL" sz="2200" b="0" dirty="0">
                <a:solidFill>
                  <a:schemeClr val="accent2">
                    <a:lumMod val="75000"/>
                  </a:schemeClr>
                </a:solidFill>
              </a:rPr>
              <a:t>Kluczowe zagadnienia</a:t>
            </a:r>
          </a:p>
          <a:p>
            <a:pPr marL="342900" indent="-342900">
              <a:buFont typeface="Arial" panose="020B0604020202020204" pitchFamily="34" charset="0"/>
              <a:buChar char="•"/>
              <a:defRPr/>
            </a:pPr>
            <a:r>
              <a:rPr lang="pl-PL" sz="2200" b="0" dirty="0">
                <a:solidFill>
                  <a:schemeClr val="accent2">
                    <a:lumMod val="75000"/>
                  </a:schemeClr>
                </a:solidFill>
              </a:rPr>
              <a:t>Bibliografia</a:t>
            </a:r>
            <a:endParaRPr lang="en-US" sz="2200" b="0" dirty="0">
              <a:solidFill>
                <a:schemeClr val="accent2">
                  <a:lumMod val="75000"/>
                </a:schemeClr>
              </a:solidFill>
            </a:endParaRPr>
          </a:p>
          <a:p>
            <a:pPr marL="342900" indent="-342900">
              <a:buFont typeface="Arial" panose="020B0604020202020204" pitchFamily="34" charset="0"/>
              <a:buChar char="•"/>
              <a:defRPr/>
            </a:pPr>
            <a:endParaRPr lang="en-US" sz="2800" b="0"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ATRYBUTY I WYZNACZNIKI CHODU</a:t>
            </a:r>
          </a:p>
        </p:txBody>
      </p:sp>
      <p:sp>
        <p:nvSpPr>
          <p:cNvPr id="2" name="Prostokąt 1">
            <a:extLst>
              <a:ext uri="{FF2B5EF4-FFF2-40B4-BE49-F238E27FC236}">
                <a16:creationId xmlns:a16="http://schemas.microsoft.com/office/drawing/2014/main" id="{D74FF5D6-0291-493F-90B4-179D1CCCE3C1}"/>
              </a:ext>
            </a:extLst>
          </p:cNvPr>
          <p:cNvSpPr/>
          <p:nvPr/>
        </p:nvSpPr>
        <p:spPr>
          <a:xfrm>
            <a:off x="251519" y="1412776"/>
            <a:ext cx="8640960" cy="400110"/>
          </a:xfrm>
          <a:prstGeom prst="rect">
            <a:avLst/>
          </a:prstGeom>
        </p:spPr>
        <p:txBody>
          <a:bodyPr wrap="square">
            <a:spAutoFit/>
          </a:bodyPr>
          <a:lstStyle/>
          <a:p>
            <a:pPr algn="ctr"/>
            <a:r>
              <a:rPr lang="pl-PL" sz="2000" dirty="0">
                <a:solidFill>
                  <a:schemeClr val="accent2">
                    <a:lumMod val="75000"/>
                  </a:schemeClr>
                </a:solidFill>
              </a:rPr>
              <a:t>ATRYBUTY CHODU</a:t>
            </a:r>
          </a:p>
        </p:txBody>
      </p:sp>
      <p:sp>
        <p:nvSpPr>
          <p:cNvPr id="3" name="Prostokąt 2"/>
          <p:cNvSpPr/>
          <p:nvPr/>
        </p:nvSpPr>
        <p:spPr>
          <a:xfrm>
            <a:off x="395535" y="1916832"/>
            <a:ext cx="8496943" cy="4247317"/>
          </a:xfrm>
          <a:prstGeom prst="rect">
            <a:avLst/>
          </a:prstGeom>
        </p:spPr>
        <p:txBody>
          <a:bodyPr wrap="square">
            <a:spAutoFit/>
          </a:bodyPr>
          <a:lstStyle/>
          <a:p>
            <a:pPr algn="just">
              <a:spcBef>
                <a:spcPts val="1200"/>
              </a:spcBef>
              <a:spcAft>
                <a:spcPts val="0"/>
              </a:spcAft>
            </a:pPr>
            <a:r>
              <a:rPr lang="pl-PL" sz="2200" b="0" dirty="0">
                <a:solidFill>
                  <a:schemeClr val="accent2">
                    <a:lumMod val="75000"/>
                  </a:schemeClr>
                </a:solidFill>
              </a:rPr>
              <a:t>Można wyróżnić następujące 5 atrybutów chodu:</a:t>
            </a:r>
          </a:p>
          <a:p>
            <a:pPr marL="342900" indent="-342900" algn="just">
              <a:spcBef>
                <a:spcPts val="1200"/>
              </a:spcBef>
              <a:spcAft>
                <a:spcPts val="0"/>
              </a:spcAft>
              <a:buFont typeface="Arial" panose="020B0604020202020204" pitchFamily="34" charset="0"/>
              <a:buChar char="•"/>
            </a:pPr>
            <a:r>
              <a:rPr lang="pl-PL" sz="2200" b="0" dirty="0">
                <a:solidFill>
                  <a:schemeClr val="accent2">
                    <a:lumMod val="75000"/>
                  </a:schemeClr>
                </a:solidFill>
              </a:rPr>
              <a:t>Stabilność podparcia</a:t>
            </a:r>
          </a:p>
          <a:p>
            <a:pPr marL="342900" indent="-342900" algn="just">
              <a:spcBef>
                <a:spcPts val="1200"/>
              </a:spcBef>
              <a:spcAft>
                <a:spcPts val="0"/>
              </a:spcAft>
              <a:buFont typeface="Arial" panose="020B0604020202020204" pitchFamily="34" charset="0"/>
              <a:buChar char="•"/>
            </a:pPr>
            <a:r>
              <a:rPr lang="pl-PL" sz="2200" b="0" dirty="0">
                <a:solidFill>
                  <a:schemeClr val="accent2">
                    <a:lumMod val="75000"/>
                  </a:schemeClr>
                </a:solidFill>
              </a:rPr>
              <a:t>Prawidłowy prześwit pod stopą w fazie przenoszenia, czyli prawidłowe unoszenie kończyny. Za prawidłowy prześwit uważa się odległość około 18 cm.</a:t>
            </a:r>
          </a:p>
          <a:p>
            <a:pPr marL="342900" indent="-342900" algn="just">
              <a:spcBef>
                <a:spcPts val="1200"/>
              </a:spcBef>
              <a:spcAft>
                <a:spcPts val="0"/>
              </a:spcAft>
              <a:buFont typeface="Arial" panose="020B0604020202020204" pitchFamily="34" charset="0"/>
              <a:buChar char="•"/>
            </a:pPr>
            <a:r>
              <a:rPr lang="pl-PL" sz="2200" b="0" dirty="0">
                <a:solidFill>
                  <a:schemeClr val="accent2">
                    <a:lumMod val="75000"/>
                  </a:schemeClr>
                </a:solidFill>
              </a:rPr>
              <a:t>Odpowiednie ustawienie stopy przed początkiem fazy podporowej, która przy chodzie prawidłowym rozpoczyna się kontaktem pięty z podłożem. </a:t>
            </a:r>
          </a:p>
          <a:p>
            <a:pPr marL="342900" indent="-342900" algn="just">
              <a:spcBef>
                <a:spcPts val="1200"/>
              </a:spcBef>
              <a:spcAft>
                <a:spcPts val="0"/>
              </a:spcAft>
              <a:buFont typeface="Arial" panose="020B0604020202020204" pitchFamily="34" charset="0"/>
              <a:buChar char="•"/>
            </a:pPr>
            <a:r>
              <a:rPr lang="pl-PL" sz="2200" b="0" dirty="0">
                <a:solidFill>
                  <a:schemeClr val="accent2">
                    <a:lumMod val="75000"/>
                  </a:schemeClr>
                </a:solidFill>
              </a:rPr>
              <a:t>Odpowiednia długość kroku</a:t>
            </a:r>
          </a:p>
          <a:p>
            <a:pPr marL="342900" indent="-342900" algn="just">
              <a:spcBef>
                <a:spcPts val="1200"/>
              </a:spcBef>
              <a:spcAft>
                <a:spcPts val="0"/>
              </a:spcAft>
              <a:buFont typeface="Arial" panose="020B0604020202020204" pitchFamily="34" charset="0"/>
              <a:buChar char="•"/>
            </a:pPr>
            <a:r>
              <a:rPr lang="pl-PL" sz="2200" b="0" dirty="0">
                <a:solidFill>
                  <a:schemeClr val="accent2">
                    <a:lumMod val="75000"/>
                  </a:schemeClr>
                </a:solidFill>
              </a:rPr>
              <a:t>Minimalizacja zużycia energii</a:t>
            </a:r>
          </a:p>
        </p:txBody>
      </p:sp>
    </p:spTree>
    <p:extLst>
      <p:ext uri="{BB962C8B-B14F-4D97-AF65-F5344CB8AC3E}">
        <p14:creationId xmlns:p14="http://schemas.microsoft.com/office/powerpoint/2010/main" val="808187316"/>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ATRYBUTY I WYZNACZNIKI CHODU</a:t>
            </a:r>
          </a:p>
        </p:txBody>
      </p:sp>
      <p:sp>
        <p:nvSpPr>
          <p:cNvPr id="2" name="Prostokąt 1">
            <a:extLst>
              <a:ext uri="{FF2B5EF4-FFF2-40B4-BE49-F238E27FC236}">
                <a16:creationId xmlns:a16="http://schemas.microsoft.com/office/drawing/2014/main" id="{D74FF5D6-0291-493F-90B4-179D1CCCE3C1}"/>
              </a:ext>
            </a:extLst>
          </p:cNvPr>
          <p:cNvSpPr/>
          <p:nvPr/>
        </p:nvSpPr>
        <p:spPr>
          <a:xfrm>
            <a:off x="251519" y="1565602"/>
            <a:ext cx="8640960" cy="400110"/>
          </a:xfrm>
          <a:prstGeom prst="rect">
            <a:avLst/>
          </a:prstGeom>
        </p:spPr>
        <p:txBody>
          <a:bodyPr wrap="square">
            <a:spAutoFit/>
          </a:bodyPr>
          <a:lstStyle/>
          <a:p>
            <a:pPr algn="ctr"/>
            <a:r>
              <a:rPr lang="pl-PL" sz="2000" dirty="0">
                <a:solidFill>
                  <a:schemeClr val="accent2">
                    <a:lumMod val="75000"/>
                  </a:schemeClr>
                </a:solidFill>
              </a:rPr>
              <a:t>DETERMINANTY CHODU</a:t>
            </a:r>
          </a:p>
        </p:txBody>
      </p:sp>
      <p:sp>
        <p:nvSpPr>
          <p:cNvPr id="3" name="Prostokąt 2"/>
          <p:cNvSpPr/>
          <p:nvPr/>
        </p:nvSpPr>
        <p:spPr>
          <a:xfrm>
            <a:off x="395536" y="2564904"/>
            <a:ext cx="8496943" cy="2800767"/>
          </a:xfrm>
          <a:prstGeom prst="rect">
            <a:avLst/>
          </a:prstGeom>
        </p:spPr>
        <p:txBody>
          <a:bodyPr wrap="square">
            <a:spAutoFit/>
          </a:bodyPr>
          <a:lstStyle/>
          <a:p>
            <a:r>
              <a:rPr lang="pl-PL" sz="2200" b="0" dirty="0">
                <a:solidFill>
                  <a:schemeClr val="accent2">
                    <a:lumMod val="75000"/>
                  </a:schemeClr>
                </a:solidFill>
              </a:rPr>
              <a:t>Wyróżnia się sześć wyznaczników chodu:</a:t>
            </a:r>
          </a:p>
          <a:p>
            <a:pPr marL="342900" indent="-342900">
              <a:buFont typeface="Arial" panose="020B0604020202020204" pitchFamily="34" charset="0"/>
              <a:buChar char="•"/>
            </a:pPr>
            <a:r>
              <a:rPr lang="pl-PL" sz="2200" b="0" dirty="0">
                <a:solidFill>
                  <a:schemeClr val="accent2">
                    <a:lumMod val="75000"/>
                  </a:schemeClr>
                </a:solidFill>
              </a:rPr>
              <a:t>Rotacja miednicy w płaszczyźnie poziomej</a:t>
            </a:r>
          </a:p>
          <a:p>
            <a:pPr marL="342900" indent="-342900">
              <a:buFont typeface="Arial" panose="020B0604020202020204" pitchFamily="34" charset="0"/>
              <a:buChar char="•"/>
            </a:pPr>
            <a:r>
              <a:rPr lang="pl-PL" sz="2200" b="0" dirty="0">
                <a:solidFill>
                  <a:schemeClr val="accent2">
                    <a:lumMod val="75000"/>
                  </a:schemeClr>
                </a:solidFill>
              </a:rPr>
              <a:t>Pochylenie miednicy w płaszczyźnie czołowej</a:t>
            </a:r>
          </a:p>
          <a:p>
            <a:pPr marL="342900" indent="-342900">
              <a:buFont typeface="Arial" panose="020B0604020202020204" pitchFamily="34" charset="0"/>
              <a:buChar char="•"/>
            </a:pPr>
            <a:r>
              <a:rPr lang="pl-PL" sz="2200" b="0" dirty="0">
                <a:solidFill>
                  <a:schemeClr val="accent2">
                    <a:lumMod val="75000"/>
                  </a:schemeClr>
                </a:solidFill>
              </a:rPr>
              <a:t>Ruchy boczne miednicy</a:t>
            </a:r>
          </a:p>
          <a:p>
            <a:pPr marL="342900" indent="-342900">
              <a:buFont typeface="Arial" panose="020B0604020202020204" pitchFamily="34" charset="0"/>
              <a:buChar char="•"/>
            </a:pPr>
            <a:r>
              <a:rPr lang="pl-PL" sz="2200" b="0" dirty="0">
                <a:solidFill>
                  <a:schemeClr val="accent2">
                    <a:lumMod val="75000"/>
                  </a:schemeClr>
                </a:solidFill>
              </a:rPr>
              <a:t>Zgięcie w stawie kolanowym podczas fazy podporu</a:t>
            </a:r>
          </a:p>
          <a:p>
            <a:pPr marL="342900" indent="-342900">
              <a:buFont typeface="Arial" panose="020B0604020202020204" pitchFamily="34" charset="0"/>
              <a:buChar char="•"/>
            </a:pPr>
            <a:r>
              <a:rPr lang="pl-PL" sz="2200" b="0" dirty="0">
                <a:solidFill>
                  <a:schemeClr val="accent2">
                    <a:lumMod val="75000"/>
                  </a:schemeClr>
                </a:solidFill>
              </a:rPr>
              <a:t>Skrócenie czynnościowe kończyny w fazie wymachu</a:t>
            </a:r>
          </a:p>
          <a:p>
            <a:pPr marL="342900" indent="-342900">
              <a:buFont typeface="Arial" panose="020B0604020202020204" pitchFamily="34" charset="0"/>
              <a:buChar char="•"/>
            </a:pPr>
            <a:r>
              <a:rPr lang="pl-PL" sz="2200" b="0" dirty="0">
                <a:solidFill>
                  <a:schemeClr val="accent2">
                    <a:lumMod val="75000"/>
                  </a:schemeClr>
                </a:solidFill>
              </a:rPr>
              <a:t>Ruch stopy oraz zmiany kątowe w stawie skokowo-goleniowego w płaszczyźnie strzałkowej</a:t>
            </a:r>
          </a:p>
        </p:txBody>
      </p:sp>
    </p:spTree>
    <p:extLst>
      <p:ext uri="{BB962C8B-B14F-4D97-AF65-F5344CB8AC3E}">
        <p14:creationId xmlns:p14="http://schemas.microsoft.com/office/powerpoint/2010/main" val="83578338"/>
      </p:ext>
    </p:ext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2" descr="rotacja 3.jpg">
            <a:extLst>
              <a:ext uri="{FF2B5EF4-FFF2-40B4-BE49-F238E27FC236}">
                <a16:creationId xmlns:a16="http://schemas.microsoft.com/office/drawing/2014/main" id="{0160FD79-C87B-49FE-AFB1-B18088E6D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386" y="1960294"/>
            <a:ext cx="29432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16:creationId xmlns:a16="http://schemas.microsoft.com/office/drawing/2014/main" id="{3F7540F0-3ADC-4A08-A1CC-A791A039189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ATRYBUTY I WYZNACZNIKI CHODU</a:t>
            </a:r>
          </a:p>
        </p:txBody>
      </p:sp>
      <p:sp>
        <p:nvSpPr>
          <p:cNvPr id="10" name="Prostokąt 9">
            <a:extLst>
              <a:ext uri="{FF2B5EF4-FFF2-40B4-BE49-F238E27FC236}">
                <a16:creationId xmlns:a16="http://schemas.microsoft.com/office/drawing/2014/main" id="{F268ADAF-5B3D-4098-A2FA-CD1CC8067A7B}"/>
              </a:ext>
            </a:extLst>
          </p:cNvPr>
          <p:cNvSpPr/>
          <p:nvPr/>
        </p:nvSpPr>
        <p:spPr>
          <a:xfrm>
            <a:off x="251519" y="1227907"/>
            <a:ext cx="8640960" cy="400110"/>
          </a:xfrm>
          <a:prstGeom prst="rect">
            <a:avLst/>
          </a:prstGeom>
        </p:spPr>
        <p:txBody>
          <a:bodyPr wrap="square">
            <a:spAutoFit/>
          </a:bodyPr>
          <a:lstStyle/>
          <a:p>
            <a:pPr algn="ctr"/>
            <a:r>
              <a:rPr lang="pl-PL" sz="2000" dirty="0">
                <a:solidFill>
                  <a:schemeClr val="accent2">
                    <a:lumMod val="75000"/>
                  </a:schemeClr>
                </a:solidFill>
              </a:rPr>
              <a:t>Rotacja miednicy w płaszczyźnie poziomej</a:t>
            </a:r>
          </a:p>
        </p:txBody>
      </p:sp>
    </p:spTree>
    <p:extLst>
      <p:ext uri="{BB962C8B-B14F-4D97-AF65-F5344CB8AC3E}">
        <p14:creationId xmlns:p14="http://schemas.microsoft.com/office/powerpoint/2010/main" val="796854688"/>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783" descr="przechylanie miednicy">
            <a:extLst>
              <a:ext uri="{FF2B5EF4-FFF2-40B4-BE49-F238E27FC236}">
                <a16:creationId xmlns:a16="http://schemas.microsoft.com/office/drawing/2014/main" id="{4EFD3CB4-E47A-4CFA-A6A1-FD4928B2C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211" y="1901754"/>
            <a:ext cx="24415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16:creationId xmlns:a16="http://schemas.microsoft.com/office/drawing/2014/main" id="{3F7540F0-3ADC-4A08-A1CC-A791A039189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ATRYBUTY I WYZNACZNIKI CHODU</a:t>
            </a:r>
          </a:p>
        </p:txBody>
      </p:sp>
      <p:sp>
        <p:nvSpPr>
          <p:cNvPr id="10" name="Prostokąt 9">
            <a:extLst>
              <a:ext uri="{FF2B5EF4-FFF2-40B4-BE49-F238E27FC236}">
                <a16:creationId xmlns:a16="http://schemas.microsoft.com/office/drawing/2014/main" id="{1436A5BA-CD1E-4E93-A44D-A6EBC3B254F3}"/>
              </a:ext>
            </a:extLst>
          </p:cNvPr>
          <p:cNvSpPr/>
          <p:nvPr/>
        </p:nvSpPr>
        <p:spPr>
          <a:xfrm>
            <a:off x="251519" y="1227907"/>
            <a:ext cx="8640960" cy="400110"/>
          </a:xfrm>
          <a:prstGeom prst="rect">
            <a:avLst/>
          </a:prstGeom>
        </p:spPr>
        <p:txBody>
          <a:bodyPr wrap="square">
            <a:spAutoFit/>
          </a:bodyPr>
          <a:lstStyle/>
          <a:p>
            <a:pPr algn="ctr"/>
            <a:r>
              <a:rPr lang="pl-PL" sz="2000" dirty="0">
                <a:solidFill>
                  <a:schemeClr val="accent2">
                    <a:lumMod val="75000"/>
                  </a:schemeClr>
                </a:solidFill>
              </a:rPr>
              <a:t>Pochylenie miednicy w płaszczyźnie czołowej</a:t>
            </a:r>
          </a:p>
        </p:txBody>
      </p:sp>
    </p:spTree>
    <p:extLst>
      <p:ext uri="{BB962C8B-B14F-4D97-AF65-F5344CB8AC3E}">
        <p14:creationId xmlns:p14="http://schemas.microsoft.com/office/powerpoint/2010/main" val="336328076"/>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33" descr="ruchy boczne miednicy 3.jpg">
            <a:extLst>
              <a:ext uri="{FF2B5EF4-FFF2-40B4-BE49-F238E27FC236}">
                <a16:creationId xmlns:a16="http://schemas.microsoft.com/office/drawing/2014/main" id="{8D975801-2F18-449A-B7DD-3E32717C6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167" y="1960294"/>
            <a:ext cx="2379663"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16:creationId xmlns:a16="http://schemas.microsoft.com/office/drawing/2014/main" id="{3F7540F0-3ADC-4A08-A1CC-A791A039189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ATRYBUTY I WYZNACZNIKI CHODU</a:t>
            </a:r>
          </a:p>
        </p:txBody>
      </p:sp>
      <p:sp>
        <p:nvSpPr>
          <p:cNvPr id="10" name="Prostokąt 9">
            <a:extLst>
              <a:ext uri="{FF2B5EF4-FFF2-40B4-BE49-F238E27FC236}">
                <a16:creationId xmlns:a16="http://schemas.microsoft.com/office/drawing/2014/main" id="{A8679B2D-A380-4D30-92B0-F85CC5737267}"/>
              </a:ext>
            </a:extLst>
          </p:cNvPr>
          <p:cNvSpPr/>
          <p:nvPr/>
        </p:nvSpPr>
        <p:spPr>
          <a:xfrm>
            <a:off x="251519" y="1227907"/>
            <a:ext cx="8640960" cy="400110"/>
          </a:xfrm>
          <a:prstGeom prst="rect">
            <a:avLst/>
          </a:prstGeom>
        </p:spPr>
        <p:txBody>
          <a:bodyPr wrap="square">
            <a:spAutoFit/>
          </a:bodyPr>
          <a:lstStyle/>
          <a:p>
            <a:pPr algn="ctr"/>
            <a:r>
              <a:rPr lang="pl-PL" sz="2000" dirty="0">
                <a:solidFill>
                  <a:schemeClr val="accent2">
                    <a:lumMod val="75000"/>
                  </a:schemeClr>
                </a:solidFill>
              </a:rPr>
              <a:t>Ruchy boczne miednicy</a:t>
            </a:r>
          </a:p>
        </p:txBody>
      </p:sp>
    </p:spTree>
    <p:extLst>
      <p:ext uri="{BB962C8B-B14F-4D97-AF65-F5344CB8AC3E}">
        <p14:creationId xmlns:p14="http://schemas.microsoft.com/office/powerpoint/2010/main" val="4112166683"/>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15" descr="ruch kolana.jpg">
            <a:extLst>
              <a:ext uri="{FF2B5EF4-FFF2-40B4-BE49-F238E27FC236}">
                <a16:creationId xmlns:a16="http://schemas.microsoft.com/office/drawing/2014/main" id="{2959C390-9EF4-462B-AE07-068D648D8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4" y="1960294"/>
            <a:ext cx="467995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16:creationId xmlns:a16="http://schemas.microsoft.com/office/drawing/2014/main" id="{3F7540F0-3ADC-4A08-A1CC-A791A039189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ATRYBUTY I WYZNACZNIKI CHODU</a:t>
            </a:r>
          </a:p>
        </p:txBody>
      </p:sp>
      <p:sp>
        <p:nvSpPr>
          <p:cNvPr id="10" name="Prostokąt 9">
            <a:extLst>
              <a:ext uri="{FF2B5EF4-FFF2-40B4-BE49-F238E27FC236}">
                <a16:creationId xmlns:a16="http://schemas.microsoft.com/office/drawing/2014/main" id="{BE2325FC-D392-4FA7-83EE-690CE57B476F}"/>
              </a:ext>
            </a:extLst>
          </p:cNvPr>
          <p:cNvSpPr/>
          <p:nvPr/>
        </p:nvSpPr>
        <p:spPr>
          <a:xfrm>
            <a:off x="251519" y="1227907"/>
            <a:ext cx="8640960" cy="400110"/>
          </a:xfrm>
          <a:prstGeom prst="rect">
            <a:avLst/>
          </a:prstGeom>
        </p:spPr>
        <p:txBody>
          <a:bodyPr wrap="square">
            <a:spAutoFit/>
          </a:bodyPr>
          <a:lstStyle/>
          <a:p>
            <a:pPr algn="ctr"/>
            <a:r>
              <a:rPr lang="pl-PL" sz="2000" dirty="0">
                <a:solidFill>
                  <a:schemeClr val="accent2">
                    <a:lumMod val="75000"/>
                  </a:schemeClr>
                </a:solidFill>
              </a:rPr>
              <a:t>Zgięcie w kolanie podczas fazy podporu</a:t>
            </a:r>
          </a:p>
        </p:txBody>
      </p:sp>
    </p:spTree>
    <p:extLst>
      <p:ext uri="{BB962C8B-B14F-4D97-AF65-F5344CB8AC3E}">
        <p14:creationId xmlns:p14="http://schemas.microsoft.com/office/powerpoint/2010/main" val="1960121058"/>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15" descr="ruch kolana.jpg">
            <a:extLst>
              <a:ext uri="{FF2B5EF4-FFF2-40B4-BE49-F238E27FC236}">
                <a16:creationId xmlns:a16="http://schemas.microsoft.com/office/drawing/2014/main" id="{AE920A6B-7FFC-4B61-BF43-4CE149E38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89" r="33838"/>
          <a:stretch/>
        </p:blipFill>
        <p:spPr bwMode="auto">
          <a:xfrm>
            <a:off x="3851920" y="1929160"/>
            <a:ext cx="144016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Łącznik prosty ze strzałką 3">
            <a:extLst>
              <a:ext uri="{FF2B5EF4-FFF2-40B4-BE49-F238E27FC236}">
                <a16:creationId xmlns:a16="http://schemas.microsoft.com/office/drawing/2014/main" id="{5903959F-86AC-492F-834B-0242DC4E1EE6}"/>
              </a:ext>
            </a:extLst>
          </p:cNvPr>
          <p:cNvCxnSpPr>
            <a:cxnSpLocks/>
          </p:cNvCxnSpPr>
          <p:nvPr/>
        </p:nvCxnSpPr>
        <p:spPr bwMode="auto">
          <a:xfrm>
            <a:off x="4067944" y="4017392"/>
            <a:ext cx="0" cy="1080120"/>
          </a:xfrm>
          <a:prstGeom prst="straightConnector1">
            <a:avLst/>
          </a:prstGeom>
          <a:noFill/>
          <a:ln w="38100" cap="flat" cmpd="sng" algn="ctr">
            <a:solidFill>
              <a:srgbClr val="FF0000"/>
            </a:solidFill>
            <a:prstDash val="solid"/>
            <a:round/>
            <a:headEnd type="triangle"/>
            <a:tailEnd type="triangle"/>
          </a:ln>
          <a:effectLst/>
        </p:spPr>
      </p:cxnSp>
      <p:cxnSp>
        <p:nvCxnSpPr>
          <p:cNvPr id="14" name="Łącznik prosty ze strzałką 13">
            <a:extLst>
              <a:ext uri="{FF2B5EF4-FFF2-40B4-BE49-F238E27FC236}">
                <a16:creationId xmlns:a16="http://schemas.microsoft.com/office/drawing/2014/main" id="{E60D00EF-3803-4787-9FAD-D14308581A66}"/>
              </a:ext>
            </a:extLst>
          </p:cNvPr>
          <p:cNvCxnSpPr>
            <a:cxnSpLocks/>
          </p:cNvCxnSpPr>
          <p:nvPr/>
        </p:nvCxnSpPr>
        <p:spPr bwMode="auto">
          <a:xfrm>
            <a:off x="4560540" y="4017392"/>
            <a:ext cx="11460" cy="1656184"/>
          </a:xfrm>
          <a:prstGeom prst="straightConnector1">
            <a:avLst/>
          </a:prstGeom>
          <a:noFill/>
          <a:ln w="38100" cap="flat" cmpd="sng" algn="ctr">
            <a:solidFill>
              <a:srgbClr val="FF0000"/>
            </a:solidFill>
            <a:prstDash val="solid"/>
            <a:round/>
            <a:headEnd type="triangle"/>
            <a:tailEnd type="triangle"/>
          </a:ln>
          <a:effectLst/>
        </p:spPr>
      </p:cxnSp>
      <p:sp>
        <p:nvSpPr>
          <p:cNvPr id="12" name="Prostokąt 11">
            <a:extLst>
              <a:ext uri="{FF2B5EF4-FFF2-40B4-BE49-F238E27FC236}">
                <a16:creationId xmlns:a16="http://schemas.microsoft.com/office/drawing/2014/main" id="{3F7540F0-3ADC-4A08-A1CC-A791A039189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ATRYBUTY I WYZNACZNIKI CHODU</a:t>
            </a:r>
          </a:p>
        </p:txBody>
      </p:sp>
      <p:sp>
        <p:nvSpPr>
          <p:cNvPr id="13" name="Prostokąt 12">
            <a:extLst>
              <a:ext uri="{FF2B5EF4-FFF2-40B4-BE49-F238E27FC236}">
                <a16:creationId xmlns:a16="http://schemas.microsoft.com/office/drawing/2014/main" id="{BA323C20-5285-4CF2-AEA2-2CF12FACAD8F}"/>
              </a:ext>
            </a:extLst>
          </p:cNvPr>
          <p:cNvSpPr/>
          <p:nvPr/>
        </p:nvSpPr>
        <p:spPr>
          <a:xfrm>
            <a:off x="251519" y="1227907"/>
            <a:ext cx="8640960" cy="400110"/>
          </a:xfrm>
          <a:prstGeom prst="rect">
            <a:avLst/>
          </a:prstGeom>
        </p:spPr>
        <p:txBody>
          <a:bodyPr wrap="square">
            <a:spAutoFit/>
          </a:bodyPr>
          <a:lstStyle/>
          <a:p>
            <a:pPr algn="ctr"/>
            <a:r>
              <a:rPr lang="pl-PL" sz="2000" dirty="0">
                <a:solidFill>
                  <a:schemeClr val="accent2">
                    <a:lumMod val="75000"/>
                  </a:schemeClr>
                </a:solidFill>
              </a:rPr>
              <a:t>Skrócenie czynnościowe kończyny w fazie przenoszenia</a:t>
            </a:r>
          </a:p>
        </p:txBody>
      </p:sp>
    </p:spTree>
    <p:extLst>
      <p:ext uri="{BB962C8B-B14F-4D97-AF65-F5344CB8AC3E}">
        <p14:creationId xmlns:p14="http://schemas.microsoft.com/office/powerpoint/2010/main" val="2252562759"/>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8A39A92B-1096-4495-8A10-BBEA07A77555}"/>
              </a:ext>
            </a:extLst>
          </p:cNvPr>
          <p:cNvSpPr/>
          <p:nvPr/>
        </p:nvSpPr>
        <p:spPr>
          <a:xfrm>
            <a:off x="275890" y="2767280"/>
            <a:ext cx="8244432" cy="1323439"/>
          </a:xfrm>
          <a:prstGeom prst="rect">
            <a:avLst/>
          </a:prstGeom>
        </p:spPr>
        <p:txBody>
          <a:bodyPr wrap="square">
            <a:spAutoFit/>
          </a:bodyPr>
          <a:lstStyle/>
          <a:p>
            <a:r>
              <a:rPr lang="pl-PL" sz="2000" b="0" dirty="0">
                <a:solidFill>
                  <a:schemeClr val="accent2">
                    <a:lumMod val="75000"/>
                  </a:schemeClr>
                </a:solidFill>
              </a:rPr>
              <a:t>Prawidłowe ustawienie stopy, czyli prawidłowy kąt w stawie skokowo goleniowym, podczas uderzenia pięty (zgięcie grzbietowe) oraz w chwili oderwania kończyny od podłoża (zgięcie podeszwowe) zwiększają efektywną długość kończyny dolnej. </a:t>
            </a:r>
          </a:p>
        </p:txBody>
      </p:sp>
      <p:sp>
        <p:nvSpPr>
          <p:cNvPr id="12" name="Prostokąt 11">
            <a:extLst>
              <a:ext uri="{FF2B5EF4-FFF2-40B4-BE49-F238E27FC236}">
                <a16:creationId xmlns:a16="http://schemas.microsoft.com/office/drawing/2014/main" id="{3F7540F0-3ADC-4A08-A1CC-A791A039189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ATRYBUTY I WYZNACZNIKI CHODU</a:t>
            </a:r>
          </a:p>
        </p:txBody>
      </p:sp>
      <p:sp>
        <p:nvSpPr>
          <p:cNvPr id="9" name="Prostokąt 8">
            <a:extLst>
              <a:ext uri="{FF2B5EF4-FFF2-40B4-BE49-F238E27FC236}">
                <a16:creationId xmlns:a16="http://schemas.microsoft.com/office/drawing/2014/main" id="{108568C7-91C6-4FBE-9E0A-36348DC4EF88}"/>
              </a:ext>
            </a:extLst>
          </p:cNvPr>
          <p:cNvSpPr/>
          <p:nvPr/>
        </p:nvSpPr>
        <p:spPr>
          <a:xfrm>
            <a:off x="251519" y="1227907"/>
            <a:ext cx="8640960" cy="707886"/>
          </a:xfrm>
          <a:prstGeom prst="rect">
            <a:avLst/>
          </a:prstGeom>
        </p:spPr>
        <p:txBody>
          <a:bodyPr wrap="square">
            <a:spAutoFit/>
          </a:bodyPr>
          <a:lstStyle/>
          <a:p>
            <a:pPr algn="ctr"/>
            <a:r>
              <a:rPr lang="pl-PL" sz="2000" dirty="0">
                <a:solidFill>
                  <a:schemeClr val="accent2">
                    <a:lumMod val="75000"/>
                  </a:schemeClr>
                </a:solidFill>
              </a:rPr>
              <a:t>Ruchy stopy i stawu skokowo-goleniowego w płaszczyźnie strzałkowej</a:t>
            </a:r>
          </a:p>
        </p:txBody>
      </p:sp>
    </p:spTree>
    <p:extLst>
      <p:ext uri="{BB962C8B-B14F-4D97-AF65-F5344CB8AC3E}">
        <p14:creationId xmlns:p14="http://schemas.microsoft.com/office/powerpoint/2010/main" val="1259954395"/>
      </p:ext>
    </p:extLst>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8A39A92B-1096-4495-8A10-BBEA07A77555}"/>
              </a:ext>
            </a:extLst>
          </p:cNvPr>
          <p:cNvSpPr/>
          <p:nvPr/>
        </p:nvSpPr>
        <p:spPr>
          <a:xfrm>
            <a:off x="183091" y="2204864"/>
            <a:ext cx="8460456" cy="2862322"/>
          </a:xfrm>
          <a:prstGeom prst="rect">
            <a:avLst/>
          </a:prstGeom>
        </p:spPr>
        <p:txBody>
          <a:bodyPr wrap="square">
            <a:spAutoFit/>
          </a:bodyPr>
          <a:lstStyle/>
          <a:p>
            <a:r>
              <a:rPr lang="pl-PL" sz="2000" b="0" dirty="0">
                <a:solidFill>
                  <a:schemeClr val="accent2">
                    <a:lumMod val="75000"/>
                  </a:schemeClr>
                </a:solidFill>
              </a:rPr>
              <a:t>- kroki obu kończyn dolnych muszą mieć taką samą długość,</a:t>
            </a:r>
            <a:br>
              <a:rPr lang="pl-PL" sz="2000" b="0" dirty="0">
                <a:solidFill>
                  <a:schemeClr val="accent2">
                    <a:lumMod val="75000"/>
                  </a:schemeClr>
                </a:solidFill>
              </a:rPr>
            </a:br>
            <a:endParaRPr lang="pl-PL" sz="2000" b="0" dirty="0">
              <a:solidFill>
                <a:schemeClr val="accent2">
                  <a:lumMod val="75000"/>
                </a:schemeClr>
              </a:solidFill>
            </a:endParaRPr>
          </a:p>
          <a:p>
            <a:r>
              <a:rPr lang="pl-PL" sz="2000" b="0" dirty="0">
                <a:solidFill>
                  <a:schemeClr val="accent2">
                    <a:lumMod val="75000"/>
                  </a:schemeClr>
                </a:solidFill>
              </a:rPr>
              <a:t>- czas obciążania obu kończyn dolnych musi być jednakowy,</a:t>
            </a:r>
            <a:br>
              <a:rPr lang="pl-PL" sz="2000" b="0" dirty="0">
                <a:solidFill>
                  <a:schemeClr val="accent2">
                    <a:lumMod val="75000"/>
                  </a:schemeClr>
                </a:solidFill>
              </a:rPr>
            </a:br>
            <a:endParaRPr lang="pl-PL" sz="2000" b="0" dirty="0">
              <a:solidFill>
                <a:schemeClr val="accent2">
                  <a:lumMod val="75000"/>
                </a:schemeClr>
              </a:solidFill>
            </a:endParaRPr>
          </a:p>
          <a:p>
            <a:r>
              <a:rPr lang="pl-PL" sz="2000" b="0" dirty="0">
                <a:solidFill>
                  <a:schemeClr val="accent2">
                    <a:lumMod val="75000"/>
                  </a:schemeClr>
                </a:solidFill>
              </a:rPr>
              <a:t>- musi być zapewniona właściwa koordynacja całego tułowia oraz kończyn górnych z pracą kończyn dolnych. Polega ona na tym, że równocześnie z wykrokiem kończyny dolnej następuje rotacja tułowia w stronę tej kończyny połączone z wymachem kończyny górnej po tej samej stronie, co noga wykroczna,</a:t>
            </a:r>
          </a:p>
        </p:txBody>
      </p:sp>
      <p:sp>
        <p:nvSpPr>
          <p:cNvPr id="12" name="Prostokąt 11">
            <a:extLst>
              <a:ext uri="{FF2B5EF4-FFF2-40B4-BE49-F238E27FC236}">
                <a16:creationId xmlns:a16="http://schemas.microsoft.com/office/drawing/2014/main" id="{3F7540F0-3ADC-4A08-A1CC-A791A039189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ATRYBUTY I WYZNACZNIKI CHODU</a:t>
            </a:r>
          </a:p>
        </p:txBody>
      </p:sp>
      <p:sp>
        <p:nvSpPr>
          <p:cNvPr id="9" name="Prostokąt 8">
            <a:extLst>
              <a:ext uri="{FF2B5EF4-FFF2-40B4-BE49-F238E27FC236}">
                <a16:creationId xmlns:a16="http://schemas.microsoft.com/office/drawing/2014/main" id="{29E3E0F4-C6D8-4BAC-86D0-33E383DC64EB}"/>
              </a:ext>
            </a:extLst>
          </p:cNvPr>
          <p:cNvSpPr/>
          <p:nvPr/>
        </p:nvSpPr>
        <p:spPr>
          <a:xfrm>
            <a:off x="251519" y="1227907"/>
            <a:ext cx="8640960" cy="400110"/>
          </a:xfrm>
          <a:prstGeom prst="rect">
            <a:avLst/>
          </a:prstGeom>
        </p:spPr>
        <p:txBody>
          <a:bodyPr wrap="square">
            <a:spAutoFit/>
          </a:bodyPr>
          <a:lstStyle/>
          <a:p>
            <a:pPr algn="ctr"/>
            <a:r>
              <a:rPr lang="pl-PL" sz="2000" dirty="0">
                <a:solidFill>
                  <a:schemeClr val="accent2">
                    <a:lumMod val="75000"/>
                  </a:schemeClr>
                </a:solidFill>
              </a:rPr>
              <a:t>Prawidłowy chód musi spełniać następujące warunki</a:t>
            </a:r>
          </a:p>
        </p:txBody>
      </p:sp>
    </p:spTree>
    <p:extLst>
      <p:ext uri="{BB962C8B-B14F-4D97-AF65-F5344CB8AC3E}">
        <p14:creationId xmlns:p14="http://schemas.microsoft.com/office/powerpoint/2010/main" val="3862885997"/>
      </p:ext>
    </p:extLst>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8A39A92B-1096-4495-8A10-BBEA07A77555}"/>
              </a:ext>
            </a:extLst>
          </p:cNvPr>
          <p:cNvSpPr/>
          <p:nvPr/>
        </p:nvSpPr>
        <p:spPr>
          <a:xfrm>
            <a:off x="179512" y="2348880"/>
            <a:ext cx="8460456" cy="2246769"/>
          </a:xfrm>
          <a:prstGeom prst="rect">
            <a:avLst/>
          </a:prstGeom>
        </p:spPr>
        <p:txBody>
          <a:bodyPr wrap="square">
            <a:spAutoFit/>
          </a:bodyPr>
          <a:lstStyle/>
          <a:p>
            <a:r>
              <a:rPr lang="pl-PL" sz="2000" b="0" dirty="0">
                <a:solidFill>
                  <a:schemeClr val="accent2">
                    <a:lumMod val="75000"/>
                  </a:schemeClr>
                </a:solidFill>
              </a:rPr>
              <a:t>- kontakt pięty z podłożem połączony jest z ruchem odwiedzenia stopy, który to ruch zapewnia właściwe ustawienie podudzia i uda w rotacji zewnętrznej,</a:t>
            </a:r>
            <a:br>
              <a:rPr lang="pl-PL" sz="2000" b="0" dirty="0">
                <a:solidFill>
                  <a:schemeClr val="accent2">
                    <a:lumMod val="75000"/>
                  </a:schemeClr>
                </a:solidFill>
              </a:rPr>
            </a:br>
            <a:endParaRPr lang="pl-PL" sz="2000" b="0" dirty="0">
              <a:solidFill>
                <a:schemeClr val="accent2">
                  <a:lumMod val="75000"/>
                </a:schemeClr>
              </a:solidFill>
            </a:endParaRPr>
          </a:p>
          <a:p>
            <a:r>
              <a:rPr lang="pl-PL" sz="2000" b="0" dirty="0">
                <a:solidFill>
                  <a:schemeClr val="accent2">
                    <a:lumMod val="75000"/>
                  </a:schemeClr>
                </a:solidFill>
              </a:rPr>
              <a:t>- oderwaniu stopy od podłoża towarzyszy przywiedzenie stopy, który to ruch rozpoczyna rotację wewnętrzną podudzia i uda.</a:t>
            </a:r>
          </a:p>
          <a:p>
            <a:endParaRPr lang="pl-PL" sz="2000" b="0" dirty="0">
              <a:solidFill>
                <a:schemeClr val="accent2">
                  <a:lumMod val="75000"/>
                </a:schemeClr>
              </a:solidFill>
            </a:endParaRPr>
          </a:p>
        </p:txBody>
      </p:sp>
      <p:sp>
        <p:nvSpPr>
          <p:cNvPr id="12" name="Prostokąt 11">
            <a:extLst>
              <a:ext uri="{FF2B5EF4-FFF2-40B4-BE49-F238E27FC236}">
                <a16:creationId xmlns:a16="http://schemas.microsoft.com/office/drawing/2014/main" id="{3F7540F0-3ADC-4A08-A1CC-A791A039189C}"/>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ATRYBUTY I WYZNACZNIKI CHODU</a:t>
            </a:r>
          </a:p>
        </p:txBody>
      </p:sp>
      <p:sp>
        <p:nvSpPr>
          <p:cNvPr id="9" name="Prostokąt 8">
            <a:extLst>
              <a:ext uri="{FF2B5EF4-FFF2-40B4-BE49-F238E27FC236}">
                <a16:creationId xmlns:a16="http://schemas.microsoft.com/office/drawing/2014/main" id="{9CB49599-9C33-4BFD-AEDD-68FF12B05558}"/>
              </a:ext>
            </a:extLst>
          </p:cNvPr>
          <p:cNvSpPr/>
          <p:nvPr/>
        </p:nvSpPr>
        <p:spPr>
          <a:xfrm>
            <a:off x="251519" y="1227907"/>
            <a:ext cx="8640960" cy="400110"/>
          </a:xfrm>
          <a:prstGeom prst="rect">
            <a:avLst/>
          </a:prstGeom>
        </p:spPr>
        <p:txBody>
          <a:bodyPr wrap="square">
            <a:spAutoFit/>
          </a:bodyPr>
          <a:lstStyle/>
          <a:p>
            <a:pPr algn="ctr"/>
            <a:r>
              <a:rPr lang="pl-PL" sz="2000" dirty="0">
                <a:solidFill>
                  <a:schemeClr val="accent2">
                    <a:lumMod val="75000"/>
                  </a:schemeClr>
                </a:solidFill>
              </a:rPr>
              <a:t>Prawidłowy chód musi spełniać następujące warunki</a:t>
            </a:r>
          </a:p>
        </p:txBody>
      </p:sp>
    </p:spTree>
    <p:extLst>
      <p:ext uri="{BB962C8B-B14F-4D97-AF65-F5344CB8AC3E}">
        <p14:creationId xmlns:p14="http://schemas.microsoft.com/office/powerpoint/2010/main" val="3569534300"/>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1" y="908720"/>
            <a:ext cx="8135938" cy="430887"/>
          </a:xfrm>
          <a:prstGeom prst="rect">
            <a:avLst/>
          </a:prstGeom>
        </p:spPr>
        <p:txBody>
          <a:bodyPr>
            <a:spAutoFit/>
          </a:bodyPr>
          <a:lstStyle/>
          <a:p>
            <a:pPr algn="ctr">
              <a:defRPr/>
            </a:pPr>
            <a:r>
              <a:rPr lang="pl-PL" sz="2200" dirty="0">
                <a:solidFill>
                  <a:schemeClr val="accent2">
                    <a:lumMod val="75000"/>
                  </a:schemeClr>
                </a:solidFill>
              </a:rPr>
              <a:t>GŁÓWNE CELE</a:t>
            </a:r>
            <a:endParaRPr lang="en-US" sz="2200" dirty="0">
              <a:solidFill>
                <a:schemeClr val="accent2">
                  <a:lumMod val="75000"/>
                </a:schemeClr>
              </a:solidFill>
            </a:endParaRPr>
          </a:p>
        </p:txBody>
      </p:sp>
      <p:sp>
        <p:nvSpPr>
          <p:cNvPr id="2" name="Prostokąt 1"/>
          <p:cNvSpPr/>
          <p:nvPr/>
        </p:nvSpPr>
        <p:spPr>
          <a:xfrm>
            <a:off x="323528" y="1601699"/>
            <a:ext cx="8640960" cy="4247317"/>
          </a:xfrm>
          <a:prstGeom prst="rect">
            <a:avLst/>
          </a:prstGeom>
        </p:spPr>
        <p:txBody>
          <a:bodyPr wrap="square">
            <a:spAutoFit/>
          </a:bodyPr>
          <a:lstStyle/>
          <a:p>
            <a:pPr algn="just">
              <a:spcBef>
                <a:spcPts val="1200"/>
              </a:spcBef>
              <a:spcAft>
                <a:spcPts val="0"/>
              </a:spcAft>
            </a:pPr>
            <a:r>
              <a:rPr lang="pl-PL" sz="2200" b="0" dirty="0">
                <a:solidFill>
                  <a:schemeClr val="accent2">
                    <a:lumMod val="75000"/>
                  </a:schemeClr>
                </a:solidFill>
              </a:rPr>
              <a:t>Dowiedzieć się jak definiuje się chód.</a:t>
            </a:r>
          </a:p>
          <a:p>
            <a:pPr algn="just">
              <a:spcBef>
                <a:spcPts val="1200"/>
              </a:spcBef>
              <a:spcAft>
                <a:spcPts val="0"/>
              </a:spcAft>
            </a:pPr>
            <a:r>
              <a:rPr lang="pl-PL" sz="2200" b="0" dirty="0">
                <a:solidFill>
                  <a:schemeClr val="accent2">
                    <a:lumMod val="75000"/>
                  </a:schemeClr>
                </a:solidFill>
              </a:rPr>
              <a:t>Dowiedzieć się jak opisuje się chód – podział na fazy.</a:t>
            </a:r>
          </a:p>
          <a:p>
            <a:pPr algn="just">
              <a:spcBef>
                <a:spcPts val="1200"/>
              </a:spcBef>
              <a:spcAft>
                <a:spcPts val="0"/>
              </a:spcAft>
            </a:pPr>
            <a:r>
              <a:rPr lang="pl-PL" sz="2200" b="0" dirty="0">
                <a:solidFill>
                  <a:schemeClr val="accent2">
                    <a:lumMod val="75000"/>
                  </a:schemeClr>
                </a:solidFill>
              </a:rPr>
              <a:t>Dowiedzieć się czym są atrybuty i determinanty chodu.</a:t>
            </a:r>
          </a:p>
          <a:p>
            <a:pPr algn="just">
              <a:spcBef>
                <a:spcPts val="1200"/>
              </a:spcBef>
              <a:spcAft>
                <a:spcPts val="0"/>
              </a:spcAft>
            </a:pPr>
            <a:r>
              <a:rPr lang="pl-PL" sz="2200" b="0" dirty="0">
                <a:solidFill>
                  <a:schemeClr val="accent2">
                    <a:lumMod val="75000"/>
                  </a:schemeClr>
                </a:solidFill>
              </a:rPr>
              <a:t>Dowiedzieć się jakie wielkości kinematyczne służą do opisu biomechaniki chodu oraz jakim zmianom podlegają ich wartości podczas cyklu chodu.</a:t>
            </a:r>
          </a:p>
          <a:p>
            <a:pPr algn="just">
              <a:spcBef>
                <a:spcPts val="1200"/>
              </a:spcBef>
              <a:spcAft>
                <a:spcPts val="0"/>
              </a:spcAft>
            </a:pPr>
            <a:r>
              <a:rPr lang="pl-PL" sz="2200" b="0" dirty="0">
                <a:solidFill>
                  <a:schemeClr val="accent2">
                    <a:lumMod val="75000"/>
                  </a:schemeClr>
                </a:solidFill>
              </a:rPr>
              <a:t>Dowiedzieć się jakie wielkości dynamiczne służą do opisu biomechaniki chodu oraz jakim zmianom podlegają ich wartości podczas cyklu chodu.</a:t>
            </a:r>
          </a:p>
          <a:p>
            <a:pPr algn="just">
              <a:spcBef>
                <a:spcPts val="1200"/>
              </a:spcBef>
              <a:spcAft>
                <a:spcPts val="0"/>
              </a:spcAft>
            </a:pPr>
            <a:r>
              <a:rPr lang="pl-PL" sz="2200" b="0" dirty="0">
                <a:solidFill>
                  <a:schemeClr val="accent2">
                    <a:lumMod val="75000"/>
                  </a:schemeClr>
                </a:solidFill>
              </a:rPr>
              <a:t>Dowiedzieć się jak wygląda praca mięśni podczas cyklu chodu.</a:t>
            </a:r>
          </a:p>
        </p:txBody>
      </p:sp>
    </p:spTree>
    <p:extLst>
      <p:ext uri="{BB962C8B-B14F-4D97-AF65-F5344CB8AC3E}">
        <p14:creationId xmlns:p14="http://schemas.microsoft.com/office/powerpoint/2010/main" val="127280013"/>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spTree>
    <p:extLst>
      <p:ext uri="{BB962C8B-B14F-4D97-AF65-F5344CB8AC3E}">
        <p14:creationId xmlns:p14="http://schemas.microsoft.com/office/powerpoint/2010/main" val="141022028"/>
      </p:ext>
    </p:extLst>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06732D62-63E0-4778-9A62-73BBCEA88643}"/>
              </a:ext>
            </a:extLst>
          </p:cNvPr>
          <p:cNvSpPr/>
          <p:nvPr/>
        </p:nvSpPr>
        <p:spPr>
          <a:xfrm>
            <a:off x="288393" y="1988840"/>
            <a:ext cx="8532079" cy="35283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9530" tIns="24765" rIns="49530" bIns="24765" anchor="ctr"/>
          <a:lstStyle>
            <a:lvl1pPr marL="342900" indent="-342900" defTabSz="622300">
              <a:defRPr>
                <a:solidFill>
                  <a:schemeClr val="tx1"/>
                </a:solidFill>
                <a:latin typeface="Arial" charset="0"/>
              </a:defRPr>
            </a:lvl1pPr>
            <a:lvl2pPr marL="114300" indent="-114300" defTabSz="622300">
              <a:defRPr>
                <a:solidFill>
                  <a:schemeClr val="tx1"/>
                </a:solidFill>
                <a:latin typeface="Arial" charset="0"/>
              </a:defRPr>
            </a:lvl2pPr>
            <a:lvl3pPr marL="1143000" indent="-228600" defTabSz="622300">
              <a:defRPr>
                <a:solidFill>
                  <a:schemeClr val="tx1"/>
                </a:solidFill>
                <a:latin typeface="Arial" charset="0"/>
              </a:defRPr>
            </a:lvl3pPr>
            <a:lvl4pPr marL="1600200" indent="-228600" defTabSz="622300">
              <a:defRPr>
                <a:solidFill>
                  <a:schemeClr val="tx1"/>
                </a:solidFill>
                <a:latin typeface="Arial" charset="0"/>
              </a:defRPr>
            </a:lvl4pPr>
            <a:lvl5pPr marL="2057400" indent="-228600" defTabSz="622300">
              <a:defRPr>
                <a:solidFill>
                  <a:schemeClr val="tx1"/>
                </a:solidFill>
                <a:latin typeface="Arial" charset="0"/>
              </a:defRPr>
            </a:lvl5pPr>
            <a:lvl6pPr marL="2514600" indent="-228600" defTabSz="622300" fontAlgn="base">
              <a:spcBef>
                <a:spcPct val="0"/>
              </a:spcBef>
              <a:spcAft>
                <a:spcPct val="0"/>
              </a:spcAft>
              <a:defRPr>
                <a:solidFill>
                  <a:schemeClr val="tx1"/>
                </a:solidFill>
                <a:latin typeface="Arial" charset="0"/>
              </a:defRPr>
            </a:lvl6pPr>
            <a:lvl7pPr marL="2971800" indent="-228600" defTabSz="622300" fontAlgn="base">
              <a:spcBef>
                <a:spcPct val="0"/>
              </a:spcBef>
              <a:spcAft>
                <a:spcPct val="0"/>
              </a:spcAft>
              <a:defRPr>
                <a:solidFill>
                  <a:schemeClr val="tx1"/>
                </a:solidFill>
                <a:latin typeface="Arial" charset="0"/>
              </a:defRPr>
            </a:lvl7pPr>
            <a:lvl8pPr marL="3429000" indent="-228600" defTabSz="622300" fontAlgn="base">
              <a:spcBef>
                <a:spcPct val="0"/>
              </a:spcBef>
              <a:spcAft>
                <a:spcPct val="0"/>
              </a:spcAft>
              <a:defRPr>
                <a:solidFill>
                  <a:schemeClr val="tx1"/>
                </a:solidFill>
                <a:latin typeface="Arial" charset="0"/>
              </a:defRPr>
            </a:lvl8pPr>
            <a:lvl9pPr marL="3886200" indent="-228600" defTabSz="622300" fontAlgn="base">
              <a:spcBef>
                <a:spcPct val="0"/>
              </a:spcBef>
              <a:spcAft>
                <a:spcPct val="0"/>
              </a:spcAft>
              <a:defRPr>
                <a:solidFill>
                  <a:schemeClr val="tx1"/>
                </a:solidFill>
                <a:latin typeface="Arial" charset="0"/>
              </a:defRPr>
            </a:lvl9pPr>
          </a:lstStyle>
          <a:p>
            <a:pPr marL="0" lvl="1" indent="0">
              <a:lnSpc>
                <a:spcPct val="90000"/>
              </a:lnSpc>
              <a:spcAft>
                <a:spcPct val="15000"/>
              </a:spcAft>
              <a:defRPr/>
            </a:pPr>
            <a:r>
              <a:rPr lang="pl-PL" sz="2000" b="0" dirty="0">
                <a:solidFill>
                  <a:schemeClr val="accent2">
                    <a:lumMod val="75000"/>
                  </a:schemeClr>
                </a:solidFill>
                <a:latin typeface="Arial" panose="020B0604020202020204" pitchFamily="34" charset="0"/>
                <a:cs typeface="Arial" panose="020B0604020202020204" pitchFamily="34" charset="0"/>
              </a:rPr>
              <a:t>Do podstawowych wielkości opisujących chód należy zaliczyć wielkości czasowo-przestrzenne. Wielkości te można wyznaczyć wykorzystując bardzo proste metody pomiarowe, dlatego należą do jednych z najczęściej wyznaczanych i analizowanych wielkości. Można do nich zaliczyć:</a:t>
            </a:r>
          </a:p>
          <a:p>
            <a:pPr lvl="1">
              <a:lnSpc>
                <a:spcPct val="90000"/>
              </a:lnSpc>
              <a:spcAft>
                <a:spcPct val="15000"/>
              </a:spcAft>
              <a:defRPr/>
            </a:pPr>
            <a:endParaRPr lang="pl-PL" altLang="pl-PL" sz="2000" b="0" dirty="0">
              <a:solidFill>
                <a:schemeClr val="accent2">
                  <a:lumMod val="75000"/>
                </a:schemeClr>
              </a:solidFill>
              <a:latin typeface="Arial" panose="020B0604020202020204" pitchFamily="34" charset="0"/>
              <a:cs typeface="Arial" panose="020B0604020202020204" pitchFamily="34" charset="0"/>
            </a:endParaRPr>
          </a:p>
          <a:p>
            <a:pPr lvl="1">
              <a:lnSpc>
                <a:spcPct val="90000"/>
              </a:lnSpc>
              <a:spcAft>
                <a:spcPct val="15000"/>
              </a:spcAft>
              <a:defRPr/>
            </a:pPr>
            <a:r>
              <a:rPr lang="pl-PL" altLang="pl-PL" sz="2000" dirty="0">
                <a:solidFill>
                  <a:schemeClr val="accent2">
                    <a:lumMod val="75000"/>
                  </a:schemeClr>
                </a:solidFill>
                <a:latin typeface="Arial" panose="020B0604020202020204" pitchFamily="34" charset="0"/>
                <a:cs typeface="Arial" panose="020B0604020202020204" pitchFamily="34" charset="0"/>
              </a:rPr>
              <a:t>Prędkość chodu </a:t>
            </a:r>
            <a:r>
              <a:rPr lang="pl-PL" altLang="pl-PL" sz="2000" b="0" dirty="0">
                <a:solidFill>
                  <a:schemeClr val="accent2">
                    <a:lumMod val="75000"/>
                  </a:schemeClr>
                </a:solidFill>
                <a:latin typeface="Arial" panose="020B0604020202020204" pitchFamily="34" charset="0"/>
                <a:cs typeface="Arial" panose="020B0604020202020204" pitchFamily="34" charset="0"/>
              </a:rPr>
              <a:t>–</a:t>
            </a:r>
            <a:r>
              <a:rPr lang="pl-PL" altLang="pl-PL" sz="2000" dirty="0">
                <a:solidFill>
                  <a:schemeClr val="accent2">
                    <a:lumMod val="75000"/>
                  </a:schemeClr>
                </a:solidFill>
                <a:latin typeface="Arial" panose="020B0604020202020204" pitchFamily="34" charset="0"/>
                <a:cs typeface="Arial" panose="020B0604020202020204" pitchFamily="34" charset="0"/>
              </a:rPr>
              <a:t> </a:t>
            </a:r>
            <a:r>
              <a:rPr lang="pl-PL" altLang="pl-PL" sz="2000" b="0" dirty="0">
                <a:solidFill>
                  <a:schemeClr val="accent2">
                    <a:lumMod val="75000"/>
                  </a:schemeClr>
                </a:solidFill>
                <a:latin typeface="Arial" panose="020B0604020202020204" pitchFamily="34" charset="0"/>
                <a:cs typeface="Arial" panose="020B0604020202020204" pitchFamily="34" charset="0"/>
              </a:rPr>
              <a:t> wynosi średnio około 4-5 km/h</a:t>
            </a:r>
          </a:p>
          <a:p>
            <a:pPr lvl="1">
              <a:lnSpc>
                <a:spcPct val="90000"/>
              </a:lnSpc>
              <a:spcAft>
                <a:spcPct val="15000"/>
              </a:spcAft>
              <a:defRPr/>
            </a:pPr>
            <a:endParaRPr lang="pl-PL" altLang="pl-PL" sz="2000" b="0" dirty="0">
              <a:solidFill>
                <a:schemeClr val="accent2">
                  <a:lumMod val="75000"/>
                </a:schemeClr>
              </a:solidFill>
              <a:latin typeface="Arial" panose="020B0604020202020204" pitchFamily="34" charset="0"/>
              <a:cs typeface="Arial" panose="020B0604020202020204" pitchFamily="34" charset="0"/>
            </a:endParaRPr>
          </a:p>
          <a:p>
            <a:pPr lvl="1">
              <a:lnSpc>
                <a:spcPct val="90000"/>
              </a:lnSpc>
              <a:spcAft>
                <a:spcPct val="15000"/>
              </a:spcAft>
              <a:defRPr/>
            </a:pPr>
            <a:r>
              <a:rPr lang="pl-PL" altLang="pl-PL" sz="2000" dirty="0">
                <a:solidFill>
                  <a:schemeClr val="accent2">
                    <a:lumMod val="75000"/>
                  </a:schemeClr>
                </a:solidFill>
                <a:latin typeface="Arial" panose="020B0604020202020204" pitchFamily="34" charset="0"/>
                <a:cs typeface="Arial" panose="020B0604020202020204" pitchFamily="34" charset="0"/>
              </a:rPr>
              <a:t>Częstotliwość stawiania kroków </a:t>
            </a:r>
            <a:r>
              <a:rPr lang="pl-PL" altLang="pl-PL" sz="2000" b="0" dirty="0">
                <a:solidFill>
                  <a:schemeClr val="accent2">
                    <a:lumMod val="75000"/>
                  </a:schemeClr>
                </a:solidFill>
                <a:latin typeface="Arial" panose="020B0604020202020204" pitchFamily="34" charset="0"/>
                <a:cs typeface="Arial" panose="020B0604020202020204" pitchFamily="34" charset="0"/>
              </a:rPr>
              <a:t>–</a:t>
            </a:r>
            <a:r>
              <a:rPr lang="pl-PL" altLang="pl-PL" sz="2000" dirty="0">
                <a:solidFill>
                  <a:schemeClr val="accent2">
                    <a:lumMod val="75000"/>
                  </a:schemeClr>
                </a:solidFill>
                <a:latin typeface="Arial" panose="020B0604020202020204" pitchFamily="34" charset="0"/>
                <a:cs typeface="Arial" panose="020B0604020202020204" pitchFamily="34" charset="0"/>
              </a:rPr>
              <a:t> </a:t>
            </a:r>
            <a:r>
              <a:rPr lang="pl-PL" altLang="pl-PL" sz="2000" b="0" dirty="0">
                <a:solidFill>
                  <a:schemeClr val="accent2">
                    <a:lumMod val="75000"/>
                  </a:schemeClr>
                </a:solidFill>
                <a:latin typeface="Arial" panose="020B0604020202020204" pitchFamily="34" charset="0"/>
                <a:cs typeface="Arial" panose="020B0604020202020204" pitchFamily="34" charset="0"/>
              </a:rPr>
              <a:t>wynosi średnio około 90-120 krok/min</a:t>
            </a:r>
          </a:p>
          <a:p>
            <a:pPr lvl="1">
              <a:lnSpc>
                <a:spcPct val="90000"/>
              </a:lnSpc>
              <a:spcAft>
                <a:spcPct val="15000"/>
              </a:spcAft>
              <a:defRPr/>
            </a:pPr>
            <a:endParaRPr lang="pl-PL" altLang="pl-PL" sz="2000" b="0" dirty="0">
              <a:solidFill>
                <a:schemeClr val="accent2">
                  <a:lumMod val="75000"/>
                </a:schemeClr>
              </a:solidFill>
              <a:latin typeface="Arial" panose="020B0604020202020204" pitchFamily="34" charset="0"/>
              <a:cs typeface="Arial" panose="020B0604020202020204" pitchFamily="34" charset="0"/>
            </a:endParaRPr>
          </a:p>
          <a:p>
            <a:pPr lvl="1">
              <a:lnSpc>
                <a:spcPct val="90000"/>
              </a:lnSpc>
              <a:spcAft>
                <a:spcPct val="15000"/>
              </a:spcAft>
              <a:defRPr/>
            </a:pPr>
            <a:r>
              <a:rPr lang="pl-PL" altLang="pl-PL" sz="2000" dirty="0">
                <a:solidFill>
                  <a:schemeClr val="accent2">
                    <a:lumMod val="75000"/>
                  </a:schemeClr>
                </a:solidFill>
                <a:latin typeface="Arial" panose="020B0604020202020204" pitchFamily="34" charset="0"/>
                <a:cs typeface="Arial" panose="020B0604020202020204" pitchFamily="34" charset="0"/>
              </a:rPr>
              <a:t>Długość pojedynczego kroku </a:t>
            </a:r>
            <a:r>
              <a:rPr lang="pl-PL" altLang="pl-PL" sz="2000" b="0" dirty="0">
                <a:solidFill>
                  <a:schemeClr val="accent2">
                    <a:lumMod val="75000"/>
                  </a:schemeClr>
                </a:solidFill>
                <a:latin typeface="Arial" panose="020B0604020202020204" pitchFamily="34" charset="0"/>
                <a:cs typeface="Arial" panose="020B0604020202020204" pitchFamily="34" charset="0"/>
              </a:rPr>
              <a:t>–</a:t>
            </a:r>
            <a:r>
              <a:rPr lang="pl-PL" altLang="pl-PL" sz="2000" dirty="0">
                <a:solidFill>
                  <a:schemeClr val="accent2">
                    <a:lumMod val="75000"/>
                  </a:schemeClr>
                </a:solidFill>
                <a:latin typeface="Arial" panose="020B0604020202020204" pitchFamily="34" charset="0"/>
                <a:cs typeface="Arial" panose="020B0604020202020204" pitchFamily="34" charset="0"/>
              </a:rPr>
              <a:t> </a:t>
            </a:r>
            <a:r>
              <a:rPr lang="pl-PL" altLang="pl-PL" sz="2000" b="0" dirty="0">
                <a:solidFill>
                  <a:schemeClr val="accent2">
                    <a:lumMod val="75000"/>
                  </a:schemeClr>
                </a:solidFill>
                <a:latin typeface="Arial" panose="020B0604020202020204" pitchFamily="34" charset="0"/>
                <a:cs typeface="Arial" panose="020B0604020202020204" pitchFamily="34" charset="0"/>
              </a:rPr>
              <a:t>wynosi średnio około 70-82 cm</a:t>
            </a:r>
          </a:p>
        </p:txBody>
      </p:sp>
    </p:spTree>
    <p:extLst>
      <p:ext uri="{BB962C8B-B14F-4D97-AF65-F5344CB8AC3E}">
        <p14:creationId xmlns:p14="http://schemas.microsoft.com/office/powerpoint/2010/main" val="2692909627"/>
      </p:ext>
    </p:extLst>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8" name="Obraz 1030">
            <a:extLst>
              <a:ext uri="{FF2B5EF4-FFF2-40B4-BE49-F238E27FC236}">
                <a16:creationId xmlns:a16="http://schemas.microsoft.com/office/drawing/2014/main" id="{FE688F49-B020-4500-9B4D-83DB39DB7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83" t="23425" r="26064" b="20818"/>
          <a:stretch>
            <a:fillRect/>
          </a:stretch>
        </p:blipFill>
        <p:spPr bwMode="auto">
          <a:xfrm>
            <a:off x="1691680" y="1484784"/>
            <a:ext cx="59340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a:extLst>
              <a:ext uri="{FF2B5EF4-FFF2-40B4-BE49-F238E27FC236}">
                <a16:creationId xmlns:a16="http://schemas.microsoft.com/office/drawing/2014/main" id="{F6322AF6-DE0D-44D0-BE7E-983C9139CE57}"/>
              </a:ext>
            </a:extLst>
          </p:cNvPr>
          <p:cNvSpPr>
            <a:spLocks noChangeArrowheads="1"/>
          </p:cNvSpPr>
          <p:nvPr/>
        </p:nvSpPr>
        <p:spPr bwMode="auto">
          <a:xfrm>
            <a:off x="671406" y="5123403"/>
            <a:ext cx="77190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800" dirty="0">
                <a:latin typeface="Arial" panose="020B0604020202020204" pitchFamily="34" charset="0"/>
              </a:rPr>
              <a:t>. </a:t>
            </a:r>
            <a:r>
              <a:rPr lang="pl-PL" altLang="pl-PL" sz="2000" b="0" dirty="0">
                <a:solidFill>
                  <a:schemeClr val="accent2">
                    <a:lumMod val="75000"/>
                  </a:schemeClr>
                </a:solidFill>
                <a:latin typeface="Arial" panose="020B0604020202020204" pitchFamily="34" charset="0"/>
              </a:rPr>
              <a:t>Prędkość chodu kobiet i mężczyzn wg różnych autorów. Przyjęte </a:t>
            </a:r>
          </a:p>
          <a:p>
            <a:pPr algn="ctr" eaLnBrk="1" hangingPunct="1">
              <a:spcBef>
                <a:spcPct val="0"/>
              </a:spcBef>
              <a:buFontTx/>
              <a:buNone/>
            </a:pPr>
            <a:r>
              <a:rPr lang="pl-PL" altLang="pl-PL" sz="2000" b="0" dirty="0">
                <a:solidFill>
                  <a:schemeClr val="accent2">
                    <a:lumMod val="75000"/>
                  </a:schemeClr>
                </a:solidFill>
                <a:latin typeface="Arial" panose="020B0604020202020204" pitchFamily="34" charset="0"/>
              </a:rPr>
              <a:t>oznaczenia K-kobiety, M-mężczyźni</a:t>
            </a:r>
          </a:p>
        </p:txBody>
      </p:sp>
      <p:sp>
        <p:nvSpPr>
          <p:cNvPr id="11" name="Prostokąt 10">
            <a:extLst>
              <a:ext uri="{FF2B5EF4-FFF2-40B4-BE49-F238E27FC236}">
                <a16:creationId xmlns:a16="http://schemas.microsoft.com/office/drawing/2014/main" id="{8E5B7378-78FC-4D0E-AC21-91877C8E66B1}"/>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spTree>
    <p:extLst>
      <p:ext uri="{BB962C8B-B14F-4D97-AF65-F5344CB8AC3E}">
        <p14:creationId xmlns:p14="http://schemas.microsoft.com/office/powerpoint/2010/main" val="692766297"/>
      </p:ext>
    </p:extLst>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8" name="Obraz 1036">
            <a:extLst>
              <a:ext uri="{FF2B5EF4-FFF2-40B4-BE49-F238E27FC236}">
                <a16:creationId xmlns:a16="http://schemas.microsoft.com/office/drawing/2014/main" id="{AF7AFC12-5172-4092-9E69-417409F83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657" t="27628" r="26416" b="16483"/>
          <a:stretch>
            <a:fillRect/>
          </a:stretch>
        </p:blipFill>
        <p:spPr bwMode="auto">
          <a:xfrm>
            <a:off x="1835696" y="1556792"/>
            <a:ext cx="5792787"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a:extLst>
              <a:ext uri="{FF2B5EF4-FFF2-40B4-BE49-F238E27FC236}">
                <a16:creationId xmlns:a16="http://schemas.microsoft.com/office/drawing/2014/main" id="{6502CDEA-9739-43FB-81B0-B56F3C581305}"/>
              </a:ext>
            </a:extLst>
          </p:cNvPr>
          <p:cNvSpPr>
            <a:spLocks noChangeArrowheads="1"/>
          </p:cNvSpPr>
          <p:nvPr/>
        </p:nvSpPr>
        <p:spPr bwMode="auto">
          <a:xfrm>
            <a:off x="1203440" y="5123974"/>
            <a:ext cx="72525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2000" b="0" dirty="0">
                <a:solidFill>
                  <a:schemeClr val="accent2">
                    <a:lumMod val="75000"/>
                  </a:schemeClr>
                </a:solidFill>
                <a:latin typeface="Arial" panose="020B0604020202020204" pitchFamily="34" charset="0"/>
              </a:rPr>
              <a:t>Częstotliwość stawiania kroków wg różnych autorów. Przyjęte </a:t>
            </a:r>
          </a:p>
          <a:p>
            <a:pPr algn="ctr" eaLnBrk="1" hangingPunct="1">
              <a:spcBef>
                <a:spcPct val="0"/>
              </a:spcBef>
              <a:buFontTx/>
              <a:buNone/>
            </a:pPr>
            <a:r>
              <a:rPr lang="pl-PL" altLang="pl-PL" sz="2000" b="0" dirty="0">
                <a:solidFill>
                  <a:schemeClr val="accent2">
                    <a:lumMod val="75000"/>
                  </a:schemeClr>
                </a:solidFill>
                <a:latin typeface="Arial" panose="020B0604020202020204" pitchFamily="34" charset="0"/>
              </a:rPr>
              <a:t>oznaczenia K-kobiety, M-mężczyźni</a:t>
            </a:r>
          </a:p>
        </p:txBody>
      </p:sp>
      <p:sp>
        <p:nvSpPr>
          <p:cNvPr id="11" name="Prostokąt 10">
            <a:extLst>
              <a:ext uri="{FF2B5EF4-FFF2-40B4-BE49-F238E27FC236}">
                <a16:creationId xmlns:a16="http://schemas.microsoft.com/office/drawing/2014/main" id="{CD8F8DF3-BD6A-4EF1-B797-CF8CC6DC3882}"/>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spTree>
    <p:extLst>
      <p:ext uri="{BB962C8B-B14F-4D97-AF65-F5344CB8AC3E}">
        <p14:creationId xmlns:p14="http://schemas.microsoft.com/office/powerpoint/2010/main" val="2474835709"/>
      </p:ext>
    </p:extLst>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8" name="Obraz 1033">
            <a:extLst>
              <a:ext uri="{FF2B5EF4-FFF2-40B4-BE49-F238E27FC236}">
                <a16:creationId xmlns:a16="http://schemas.microsoft.com/office/drawing/2014/main" id="{D5A01E35-2F91-4716-AA90-2E1FDACA1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483" t="24467" r="25906" b="17554"/>
          <a:stretch>
            <a:fillRect/>
          </a:stretch>
        </p:blipFill>
        <p:spPr bwMode="auto">
          <a:xfrm>
            <a:off x="1867693" y="1789906"/>
            <a:ext cx="5408613"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a:extLst>
              <a:ext uri="{FF2B5EF4-FFF2-40B4-BE49-F238E27FC236}">
                <a16:creationId xmlns:a16="http://schemas.microsoft.com/office/drawing/2014/main" id="{7B5DF747-0F1C-4950-8646-D3ADD2DFAB15}"/>
              </a:ext>
            </a:extLst>
          </p:cNvPr>
          <p:cNvSpPr>
            <a:spLocks noChangeArrowheads="1"/>
          </p:cNvSpPr>
          <p:nvPr/>
        </p:nvSpPr>
        <p:spPr bwMode="auto">
          <a:xfrm>
            <a:off x="1651793" y="5185638"/>
            <a:ext cx="63357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2000" b="0" dirty="0">
                <a:solidFill>
                  <a:schemeClr val="accent2">
                    <a:lumMod val="75000"/>
                  </a:schemeClr>
                </a:solidFill>
                <a:latin typeface="Arial" panose="020B0604020202020204" pitchFamily="34" charset="0"/>
              </a:rPr>
              <a:t>Długość kroku kobiet i mężczyzn wg różnych autorów. Przyjęte oznaczenia K-kobiety, M-mężczyźni</a:t>
            </a:r>
          </a:p>
        </p:txBody>
      </p:sp>
      <p:sp>
        <p:nvSpPr>
          <p:cNvPr id="11" name="Prostokąt 10">
            <a:extLst>
              <a:ext uri="{FF2B5EF4-FFF2-40B4-BE49-F238E27FC236}">
                <a16:creationId xmlns:a16="http://schemas.microsoft.com/office/drawing/2014/main" id="{DD9A703F-0012-4EC0-84D7-13BFDB8F9F64}"/>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spTree>
    <p:extLst>
      <p:ext uri="{BB962C8B-B14F-4D97-AF65-F5344CB8AC3E}">
        <p14:creationId xmlns:p14="http://schemas.microsoft.com/office/powerpoint/2010/main" val="2842989037"/>
      </p:ext>
    </p:extLst>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pic>
        <p:nvPicPr>
          <p:cNvPr id="12" name="Obraz 1055">
            <a:extLst>
              <a:ext uri="{FF2B5EF4-FFF2-40B4-BE49-F238E27FC236}">
                <a16:creationId xmlns:a16="http://schemas.microsoft.com/office/drawing/2014/main" id="{8550C80B-720D-436C-9E8E-6118AF0172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63" t="28235" r="56862" b="22353"/>
          <a:stretch/>
        </p:blipFill>
        <p:spPr bwMode="auto">
          <a:xfrm>
            <a:off x="2095210" y="1534956"/>
            <a:ext cx="4953577" cy="355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8">
            <a:extLst>
              <a:ext uri="{FF2B5EF4-FFF2-40B4-BE49-F238E27FC236}">
                <a16:creationId xmlns:a16="http://schemas.microsoft.com/office/drawing/2014/main" id="{33C7D2D8-D921-4E2D-B16E-BA811EDA3C53}"/>
              </a:ext>
            </a:extLst>
          </p:cNvPr>
          <p:cNvSpPr>
            <a:spLocks noChangeArrowheads="1"/>
          </p:cNvSpPr>
          <p:nvPr/>
        </p:nvSpPr>
        <p:spPr bwMode="auto">
          <a:xfrm>
            <a:off x="3175" y="5311080"/>
            <a:ext cx="89296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2000" b="0" dirty="0">
                <a:solidFill>
                  <a:schemeClr val="accent2">
                    <a:lumMod val="75000"/>
                  </a:schemeClr>
                </a:solidFill>
                <a:latin typeface="Arial" panose="020B0604020202020204" pitchFamily="34" charset="0"/>
              </a:rPr>
              <a:t>Prędkość chodu w różnych kategoriach wiekowych wg różnych autorów</a:t>
            </a:r>
          </a:p>
        </p:txBody>
      </p:sp>
    </p:spTree>
    <p:extLst>
      <p:ext uri="{BB962C8B-B14F-4D97-AF65-F5344CB8AC3E}">
        <p14:creationId xmlns:p14="http://schemas.microsoft.com/office/powerpoint/2010/main" val="770127349"/>
      </p:ext>
    </p:extLst>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pic>
        <p:nvPicPr>
          <p:cNvPr id="12" name="Obraz 1055">
            <a:extLst>
              <a:ext uri="{FF2B5EF4-FFF2-40B4-BE49-F238E27FC236}">
                <a16:creationId xmlns:a16="http://schemas.microsoft.com/office/drawing/2014/main" id="{8550C80B-720D-436C-9E8E-6118AF0172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14" t="28235" r="18182" b="22353"/>
          <a:stretch/>
        </p:blipFill>
        <p:spPr bwMode="auto">
          <a:xfrm>
            <a:off x="2024642" y="1617865"/>
            <a:ext cx="4886751" cy="345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8">
            <a:extLst>
              <a:ext uri="{FF2B5EF4-FFF2-40B4-BE49-F238E27FC236}">
                <a16:creationId xmlns:a16="http://schemas.microsoft.com/office/drawing/2014/main" id="{33C7D2D8-D921-4E2D-B16E-BA811EDA3C53}"/>
              </a:ext>
            </a:extLst>
          </p:cNvPr>
          <p:cNvSpPr>
            <a:spLocks noChangeArrowheads="1"/>
          </p:cNvSpPr>
          <p:nvPr/>
        </p:nvSpPr>
        <p:spPr bwMode="auto">
          <a:xfrm>
            <a:off x="3175" y="5311080"/>
            <a:ext cx="89296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2000" b="0" dirty="0">
                <a:solidFill>
                  <a:schemeClr val="accent2">
                    <a:lumMod val="75000"/>
                  </a:schemeClr>
                </a:solidFill>
                <a:latin typeface="Arial" panose="020B0604020202020204" pitchFamily="34" charset="0"/>
              </a:rPr>
              <a:t>Długość kroku w różnych kategoriach wiekowych wg różnych autorów</a:t>
            </a:r>
          </a:p>
        </p:txBody>
      </p:sp>
    </p:spTree>
    <p:extLst>
      <p:ext uri="{BB962C8B-B14F-4D97-AF65-F5344CB8AC3E}">
        <p14:creationId xmlns:p14="http://schemas.microsoft.com/office/powerpoint/2010/main" val="3943352405"/>
      </p:ext>
    </p:extLst>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6" name="Obraz 5"/>
          <p:cNvPicPr>
            <a:picLocks noChangeAspect="1"/>
          </p:cNvPicPr>
          <p:nvPr/>
        </p:nvPicPr>
        <p:blipFill>
          <a:blip r:embed="rId3"/>
          <a:stretch>
            <a:fillRect/>
          </a:stretch>
        </p:blipFill>
        <p:spPr>
          <a:xfrm>
            <a:off x="2438665" y="1829297"/>
            <a:ext cx="4266667" cy="2438095"/>
          </a:xfrm>
          <a:prstGeom prst="rect">
            <a:avLst/>
          </a:prstGeom>
        </p:spPr>
      </p:pic>
      <p:sp>
        <p:nvSpPr>
          <p:cNvPr id="8" name="Prostokąt 7"/>
          <p:cNvSpPr/>
          <p:nvPr/>
        </p:nvSpPr>
        <p:spPr>
          <a:xfrm>
            <a:off x="2051720" y="4901098"/>
            <a:ext cx="5360763" cy="400110"/>
          </a:xfrm>
          <a:prstGeom prst="rect">
            <a:avLst/>
          </a:prstGeom>
        </p:spPr>
        <p:txBody>
          <a:bodyPr wrap="none">
            <a:spAutoFit/>
          </a:bodyPr>
          <a:lstStyle/>
          <a:p>
            <a:r>
              <a:rPr lang="pl-PL" sz="2000" b="0" dirty="0">
                <a:solidFill>
                  <a:schemeClr val="accent2">
                    <a:lumMod val="75000"/>
                  </a:schemeClr>
                </a:solidFill>
              </a:rPr>
              <a:t>Długość kroku dziecka w zależności od wieku</a:t>
            </a:r>
            <a:endParaRPr lang="en-GB" sz="2000" b="0" dirty="0">
              <a:solidFill>
                <a:schemeClr val="accent2">
                  <a:lumMod val="75000"/>
                </a:schemeClr>
              </a:solidFill>
            </a:endParaRPr>
          </a:p>
        </p:txBody>
      </p:sp>
      <p:sp>
        <p:nvSpPr>
          <p:cNvPr id="12" name="Prostokąt 11">
            <a:extLst>
              <a:ext uri="{FF2B5EF4-FFF2-40B4-BE49-F238E27FC236}">
                <a16:creationId xmlns:a16="http://schemas.microsoft.com/office/drawing/2014/main" id="{77408DE0-CBFB-4B2F-B9D9-E8AF3C958783}"/>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spTree>
    <p:extLst>
      <p:ext uri="{BB962C8B-B14F-4D97-AF65-F5344CB8AC3E}">
        <p14:creationId xmlns:p14="http://schemas.microsoft.com/office/powerpoint/2010/main" val="2648283529"/>
      </p:ext>
    </p:extLst>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2" name="Obraz 1"/>
          <p:cNvPicPr>
            <a:picLocks noChangeAspect="1"/>
          </p:cNvPicPr>
          <p:nvPr/>
        </p:nvPicPr>
        <p:blipFill>
          <a:blip r:embed="rId3"/>
          <a:stretch>
            <a:fillRect/>
          </a:stretch>
        </p:blipFill>
        <p:spPr>
          <a:xfrm>
            <a:off x="2424381" y="2195666"/>
            <a:ext cx="4295238" cy="2466667"/>
          </a:xfrm>
          <a:prstGeom prst="rect">
            <a:avLst/>
          </a:prstGeom>
        </p:spPr>
      </p:pic>
      <p:sp>
        <p:nvSpPr>
          <p:cNvPr id="3" name="Prostokąt 2"/>
          <p:cNvSpPr/>
          <p:nvPr/>
        </p:nvSpPr>
        <p:spPr>
          <a:xfrm>
            <a:off x="1785018" y="4869160"/>
            <a:ext cx="5573962" cy="400110"/>
          </a:xfrm>
          <a:prstGeom prst="rect">
            <a:avLst/>
          </a:prstGeom>
        </p:spPr>
        <p:txBody>
          <a:bodyPr wrap="none">
            <a:spAutoFit/>
          </a:bodyPr>
          <a:lstStyle/>
          <a:p>
            <a:r>
              <a:rPr lang="pl-PL" sz="2000" b="0" dirty="0">
                <a:solidFill>
                  <a:schemeClr val="accent2">
                    <a:lumMod val="75000"/>
                  </a:schemeClr>
                </a:solidFill>
              </a:rPr>
              <a:t>Prędkość chodu dziecka w zależności od wieku</a:t>
            </a:r>
            <a:endParaRPr lang="en-GB" sz="2000" b="0" dirty="0">
              <a:solidFill>
                <a:schemeClr val="accent2">
                  <a:lumMod val="75000"/>
                </a:schemeClr>
              </a:solidFill>
            </a:endParaRPr>
          </a:p>
        </p:txBody>
      </p:sp>
      <p:sp>
        <p:nvSpPr>
          <p:cNvPr id="11" name="Prostokąt 10">
            <a:extLst>
              <a:ext uri="{FF2B5EF4-FFF2-40B4-BE49-F238E27FC236}">
                <a16:creationId xmlns:a16="http://schemas.microsoft.com/office/drawing/2014/main" id="{DB221238-A255-4A34-8831-43EC4D5C0E1D}"/>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spTree>
    <p:extLst>
      <p:ext uri="{BB962C8B-B14F-4D97-AF65-F5344CB8AC3E}">
        <p14:creationId xmlns:p14="http://schemas.microsoft.com/office/powerpoint/2010/main" val="3437836116"/>
      </p:ext>
    </p:extLst>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2" name="Obraz 1"/>
          <p:cNvPicPr>
            <a:picLocks noChangeAspect="1"/>
          </p:cNvPicPr>
          <p:nvPr/>
        </p:nvPicPr>
        <p:blipFill>
          <a:blip r:embed="rId3"/>
          <a:stretch>
            <a:fillRect/>
          </a:stretch>
        </p:blipFill>
        <p:spPr>
          <a:xfrm>
            <a:off x="2314857" y="2133762"/>
            <a:ext cx="4514286" cy="2590476"/>
          </a:xfrm>
          <a:prstGeom prst="rect">
            <a:avLst/>
          </a:prstGeom>
        </p:spPr>
      </p:pic>
      <p:sp>
        <p:nvSpPr>
          <p:cNvPr id="3" name="Prostokąt 2"/>
          <p:cNvSpPr/>
          <p:nvPr/>
        </p:nvSpPr>
        <p:spPr>
          <a:xfrm>
            <a:off x="971600" y="4869160"/>
            <a:ext cx="7542449" cy="400110"/>
          </a:xfrm>
          <a:prstGeom prst="rect">
            <a:avLst/>
          </a:prstGeom>
        </p:spPr>
        <p:txBody>
          <a:bodyPr wrap="none">
            <a:spAutoFit/>
          </a:bodyPr>
          <a:lstStyle/>
          <a:p>
            <a:r>
              <a:rPr lang="pl-PL" sz="2000" b="0" dirty="0">
                <a:solidFill>
                  <a:schemeClr val="accent2">
                    <a:lumMod val="75000"/>
                  </a:schemeClr>
                </a:solidFill>
              </a:rPr>
              <a:t>Częstotliwość stawiania kroków u dziecka w zależności od wieku</a:t>
            </a:r>
            <a:endParaRPr lang="en-GB" sz="2000" b="0" dirty="0">
              <a:solidFill>
                <a:schemeClr val="accent2">
                  <a:lumMod val="75000"/>
                </a:schemeClr>
              </a:solidFill>
            </a:endParaRPr>
          </a:p>
        </p:txBody>
      </p:sp>
      <p:sp>
        <p:nvSpPr>
          <p:cNvPr id="11" name="Prostokąt 10">
            <a:extLst>
              <a:ext uri="{FF2B5EF4-FFF2-40B4-BE49-F238E27FC236}">
                <a16:creationId xmlns:a16="http://schemas.microsoft.com/office/drawing/2014/main" id="{B71E1AB3-F454-482E-BDB7-D42C84ED5277}"/>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spTree>
    <p:extLst>
      <p:ext uri="{BB962C8B-B14F-4D97-AF65-F5344CB8AC3E}">
        <p14:creationId xmlns:p14="http://schemas.microsoft.com/office/powerpoint/2010/main" val="2381788060"/>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ZARYS HISTORII BIOMECHANICZNEJ ANALIZY CHODU</a:t>
            </a:r>
            <a:endParaRPr lang="en-US" sz="2200" dirty="0">
              <a:solidFill>
                <a:schemeClr val="accent2">
                  <a:lumMod val="75000"/>
                </a:schemeClr>
              </a:solidFill>
            </a:endParaRPr>
          </a:p>
        </p:txBody>
      </p:sp>
    </p:spTree>
    <p:extLst>
      <p:ext uri="{BB962C8B-B14F-4D97-AF65-F5344CB8AC3E}">
        <p14:creationId xmlns:p14="http://schemas.microsoft.com/office/powerpoint/2010/main" val="4095895061"/>
      </p:ext>
    </p:extLst>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p:cNvSpPr/>
          <p:nvPr/>
        </p:nvSpPr>
        <p:spPr>
          <a:xfrm>
            <a:off x="971600" y="5313402"/>
            <a:ext cx="7200800" cy="400110"/>
          </a:xfrm>
          <a:prstGeom prst="rect">
            <a:avLst/>
          </a:prstGeom>
        </p:spPr>
        <p:txBody>
          <a:bodyPr wrap="square">
            <a:spAutoFit/>
          </a:bodyPr>
          <a:lstStyle/>
          <a:p>
            <a:pPr marL="532765" indent="-532765" algn="ctr">
              <a:spcBef>
                <a:spcPts val="600"/>
              </a:spcBef>
              <a:spcAft>
                <a:spcPts val="0"/>
              </a:spcAft>
              <a:tabLst>
                <a:tab pos="226695" algn="l"/>
              </a:tabLst>
            </a:pPr>
            <a:r>
              <a:rPr lang="pl-PL" sz="2000" b="0" dirty="0">
                <a:solidFill>
                  <a:schemeClr val="accent2">
                    <a:lumMod val="75000"/>
                  </a:schemeClr>
                </a:solidFill>
              </a:rPr>
              <a:t>Zmiany długości kroku w zależności od prędkości chodu </a:t>
            </a:r>
          </a:p>
        </p:txBody>
      </p:sp>
      <p:sp>
        <p:nvSpPr>
          <p:cNvPr id="11" name="Prostokąt 10">
            <a:extLst>
              <a:ext uri="{FF2B5EF4-FFF2-40B4-BE49-F238E27FC236}">
                <a16:creationId xmlns:a16="http://schemas.microsoft.com/office/drawing/2014/main" id="{459E11E9-F89C-49AC-9092-8C9A1C22D128}"/>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pic>
        <p:nvPicPr>
          <p:cNvPr id="10" name="Obraz 9">
            <a:extLst>
              <a:ext uri="{FF2B5EF4-FFF2-40B4-BE49-F238E27FC236}">
                <a16:creationId xmlns:a16="http://schemas.microsoft.com/office/drawing/2014/main" id="{30D8CC00-1606-4679-882D-957FA22AABB6}"/>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785973" y="1629192"/>
            <a:ext cx="5572051" cy="3528000"/>
          </a:xfrm>
          <a:prstGeom prst="rect">
            <a:avLst/>
          </a:prstGeom>
          <a:noFill/>
        </p:spPr>
      </p:pic>
    </p:spTree>
    <p:extLst>
      <p:ext uri="{BB962C8B-B14F-4D97-AF65-F5344CB8AC3E}">
        <p14:creationId xmlns:p14="http://schemas.microsoft.com/office/powerpoint/2010/main" val="1571215810"/>
      </p:ext>
    </p:ext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p:cNvSpPr/>
          <p:nvPr/>
        </p:nvSpPr>
        <p:spPr>
          <a:xfrm>
            <a:off x="971600" y="5313402"/>
            <a:ext cx="7200800" cy="707886"/>
          </a:xfrm>
          <a:prstGeom prst="rect">
            <a:avLst/>
          </a:prstGeom>
        </p:spPr>
        <p:txBody>
          <a:bodyPr wrap="square">
            <a:spAutoFit/>
          </a:bodyPr>
          <a:lstStyle/>
          <a:p>
            <a:pPr marL="532765" indent="-532765" algn="ctr">
              <a:spcBef>
                <a:spcPts val="600"/>
              </a:spcBef>
              <a:spcAft>
                <a:spcPts val="0"/>
              </a:spcAft>
              <a:tabLst>
                <a:tab pos="226695" algn="l"/>
              </a:tabLst>
            </a:pPr>
            <a:r>
              <a:rPr lang="pl-PL" sz="2000" b="0" dirty="0">
                <a:solidFill>
                  <a:schemeClr val="accent2">
                    <a:lumMod val="75000"/>
                  </a:schemeClr>
                </a:solidFill>
              </a:rPr>
              <a:t>Zmiany częstotliwości stawiania kroków w zależności od prędkości chodu </a:t>
            </a:r>
          </a:p>
        </p:txBody>
      </p:sp>
      <p:sp>
        <p:nvSpPr>
          <p:cNvPr id="11" name="Prostokąt 10">
            <a:extLst>
              <a:ext uri="{FF2B5EF4-FFF2-40B4-BE49-F238E27FC236}">
                <a16:creationId xmlns:a16="http://schemas.microsoft.com/office/drawing/2014/main" id="{459E11E9-F89C-49AC-9092-8C9A1C22D128}"/>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9EFC5778-6884-4D63-9D91-28E6D1F2FDDF}"/>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783291" y="1627612"/>
            <a:ext cx="5577416" cy="3528000"/>
          </a:xfrm>
          <a:prstGeom prst="rect">
            <a:avLst/>
          </a:prstGeom>
          <a:noFill/>
        </p:spPr>
      </p:pic>
    </p:spTree>
    <p:extLst>
      <p:ext uri="{BB962C8B-B14F-4D97-AF65-F5344CB8AC3E}">
        <p14:creationId xmlns:p14="http://schemas.microsoft.com/office/powerpoint/2010/main" val="790371808"/>
      </p:ext>
    </p:extLst>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p:cNvSpPr/>
          <p:nvPr/>
        </p:nvSpPr>
        <p:spPr>
          <a:xfrm>
            <a:off x="971600" y="5313402"/>
            <a:ext cx="7200800" cy="707886"/>
          </a:xfrm>
          <a:prstGeom prst="rect">
            <a:avLst/>
          </a:prstGeom>
        </p:spPr>
        <p:txBody>
          <a:bodyPr wrap="square">
            <a:spAutoFit/>
          </a:bodyPr>
          <a:lstStyle/>
          <a:p>
            <a:pPr marL="532765" indent="-532765" algn="ctr">
              <a:spcBef>
                <a:spcPts val="600"/>
              </a:spcBef>
              <a:spcAft>
                <a:spcPts val="0"/>
              </a:spcAft>
              <a:tabLst>
                <a:tab pos="226695" algn="l"/>
              </a:tabLst>
            </a:pPr>
            <a:r>
              <a:rPr lang="pl-PL" sz="2000" b="0" dirty="0">
                <a:solidFill>
                  <a:schemeClr val="accent2">
                    <a:lumMod val="75000"/>
                  </a:schemeClr>
                </a:solidFill>
              </a:rPr>
              <a:t>Zależność pomiędzy prędkością chodu osób zdrowych a długością kroku  </a:t>
            </a:r>
          </a:p>
        </p:txBody>
      </p:sp>
      <p:sp>
        <p:nvSpPr>
          <p:cNvPr id="11" name="Prostokąt 10">
            <a:extLst>
              <a:ext uri="{FF2B5EF4-FFF2-40B4-BE49-F238E27FC236}">
                <a16:creationId xmlns:a16="http://schemas.microsoft.com/office/drawing/2014/main" id="{459E11E9-F89C-49AC-9092-8C9A1C22D128}"/>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pic>
        <p:nvPicPr>
          <p:cNvPr id="10" name="Wykres 6">
            <a:extLst>
              <a:ext uri="{FF2B5EF4-FFF2-40B4-BE49-F238E27FC236}">
                <a16:creationId xmlns:a16="http://schemas.microsoft.com/office/drawing/2014/main" id="{15A69828-B478-42CB-87A6-3179B49C164D}"/>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l="-3703" t="-3548" r="-2234" b="-4695"/>
          <a:stretch>
            <a:fillRect/>
          </a:stretch>
        </p:blipFill>
        <p:spPr bwMode="auto">
          <a:xfrm>
            <a:off x="1547664" y="1665000"/>
            <a:ext cx="5638237" cy="3528000"/>
          </a:xfrm>
          <a:prstGeom prst="rect">
            <a:avLst/>
          </a:prstGeom>
          <a:noFill/>
          <a:ln w="9525">
            <a:noFill/>
            <a:miter lim="800000"/>
            <a:headEnd/>
            <a:tailEnd/>
          </a:ln>
        </p:spPr>
      </p:pic>
    </p:spTree>
    <p:extLst>
      <p:ext uri="{BB962C8B-B14F-4D97-AF65-F5344CB8AC3E}">
        <p14:creationId xmlns:p14="http://schemas.microsoft.com/office/powerpoint/2010/main" val="2587480301"/>
      </p:ext>
    </p:extLst>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p:cNvSpPr/>
          <p:nvPr/>
        </p:nvSpPr>
        <p:spPr>
          <a:xfrm>
            <a:off x="971600" y="5313402"/>
            <a:ext cx="7200800" cy="707886"/>
          </a:xfrm>
          <a:prstGeom prst="rect">
            <a:avLst/>
          </a:prstGeom>
        </p:spPr>
        <p:txBody>
          <a:bodyPr wrap="square">
            <a:spAutoFit/>
          </a:bodyPr>
          <a:lstStyle/>
          <a:p>
            <a:pPr marL="532765" indent="-532765" algn="ctr">
              <a:spcBef>
                <a:spcPts val="600"/>
              </a:spcBef>
              <a:spcAft>
                <a:spcPts val="0"/>
              </a:spcAft>
              <a:tabLst>
                <a:tab pos="226695" algn="l"/>
              </a:tabLst>
            </a:pPr>
            <a:r>
              <a:rPr lang="pl-PL" sz="2000" b="0" dirty="0">
                <a:solidFill>
                  <a:schemeClr val="accent2">
                    <a:lumMod val="75000"/>
                  </a:schemeClr>
                </a:solidFill>
              </a:rPr>
              <a:t>Zależność pomiędzy prędkością chodu osób zdrowych a częstotliwością stawiania kroków</a:t>
            </a:r>
          </a:p>
        </p:txBody>
      </p:sp>
      <p:sp>
        <p:nvSpPr>
          <p:cNvPr id="11" name="Prostokąt 10">
            <a:extLst>
              <a:ext uri="{FF2B5EF4-FFF2-40B4-BE49-F238E27FC236}">
                <a16:creationId xmlns:a16="http://schemas.microsoft.com/office/drawing/2014/main" id="{459E11E9-F89C-49AC-9092-8C9A1C22D128}"/>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WIELKOŚCI CZASOWO-PRZESTRZENNE OPISUJĄCE BIOMECHANIKĘ CHODU</a:t>
            </a:r>
            <a:endParaRPr lang="en-US" sz="2200" dirty="0">
              <a:solidFill>
                <a:schemeClr val="accent2">
                  <a:lumMod val="75000"/>
                </a:schemeClr>
              </a:solidFill>
            </a:endParaRPr>
          </a:p>
        </p:txBody>
      </p:sp>
      <p:pic>
        <p:nvPicPr>
          <p:cNvPr id="12" name="Wykres 8">
            <a:extLst>
              <a:ext uri="{FF2B5EF4-FFF2-40B4-BE49-F238E27FC236}">
                <a16:creationId xmlns:a16="http://schemas.microsoft.com/office/drawing/2014/main" id="{C5640411-3B39-4C02-8461-A8A19921C439}"/>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l="-3703" t="-3542" r="-2234" b="-4791"/>
          <a:stretch>
            <a:fillRect/>
          </a:stretch>
        </p:blipFill>
        <p:spPr bwMode="auto">
          <a:xfrm>
            <a:off x="1752880" y="1761129"/>
            <a:ext cx="5638237" cy="3528000"/>
          </a:xfrm>
          <a:prstGeom prst="rect">
            <a:avLst/>
          </a:prstGeom>
          <a:noFill/>
          <a:ln w="9525">
            <a:noFill/>
            <a:miter lim="800000"/>
            <a:headEnd/>
            <a:tailEnd/>
          </a:ln>
        </p:spPr>
      </p:pic>
    </p:spTree>
    <p:extLst>
      <p:ext uri="{BB962C8B-B14F-4D97-AF65-F5344CB8AC3E}">
        <p14:creationId xmlns:p14="http://schemas.microsoft.com/office/powerpoint/2010/main" val="83665416"/>
      </p:ext>
    </p:extLst>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WIELKOŚCI KINEMATYCZNE OPISUJĄCE BIOMECHANIKĘ CHODU – KĄTY STAWOWE</a:t>
            </a:r>
            <a:endParaRPr lang="en-US" sz="2200" dirty="0">
              <a:solidFill>
                <a:schemeClr val="accent2">
                  <a:lumMod val="75000"/>
                </a:schemeClr>
              </a:solidFill>
            </a:endParaRPr>
          </a:p>
        </p:txBody>
      </p:sp>
    </p:spTree>
    <p:extLst>
      <p:ext uri="{BB962C8B-B14F-4D97-AF65-F5344CB8AC3E}">
        <p14:creationId xmlns:p14="http://schemas.microsoft.com/office/powerpoint/2010/main" val="1782086674"/>
      </p:ext>
    </p:extLst>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E9D64414-A32F-4EDC-8BCD-F7A459AAD1DD}"/>
              </a:ext>
            </a:extLst>
          </p:cNvPr>
          <p:cNvSpPr/>
          <p:nvPr/>
        </p:nvSpPr>
        <p:spPr>
          <a:xfrm>
            <a:off x="360592" y="764704"/>
            <a:ext cx="8135938" cy="769441"/>
          </a:xfrm>
          <a:prstGeom prst="rect">
            <a:avLst/>
          </a:prstGeom>
        </p:spPr>
        <p:txBody>
          <a:bodyPr>
            <a:spAutoFit/>
          </a:bodyPr>
          <a:lstStyle/>
          <a:p>
            <a:pPr algn="ctr">
              <a:defRPr/>
            </a:pPr>
            <a:r>
              <a:rPr lang="pl-PL" sz="2200" dirty="0">
                <a:solidFill>
                  <a:schemeClr val="accent2">
                    <a:lumMod val="75000"/>
                  </a:schemeClr>
                </a:solidFill>
              </a:rPr>
              <a:t>WIELKOŚCI KINEMATYCZNE OPISUJĄCE BIOMECHANIKĘ CHODU – KĄTY STAWOWE</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1C0C0D8E-095D-4617-8AD2-CD36720109F1}"/>
              </a:ext>
            </a:extLst>
          </p:cNvPr>
          <p:cNvSpPr/>
          <p:nvPr/>
        </p:nvSpPr>
        <p:spPr>
          <a:xfrm>
            <a:off x="360592" y="2105561"/>
            <a:ext cx="8531888" cy="1323439"/>
          </a:xfrm>
          <a:prstGeom prst="rect">
            <a:avLst/>
          </a:prstGeom>
        </p:spPr>
        <p:txBody>
          <a:bodyPr wrap="square">
            <a:spAutoFit/>
          </a:bodyPr>
          <a:lstStyle/>
          <a:p>
            <a:pPr algn="just"/>
            <a:r>
              <a:rPr lang="pl-PL" sz="2000" b="0" dirty="0">
                <a:solidFill>
                  <a:schemeClr val="accent2">
                    <a:lumMod val="75000"/>
                  </a:schemeClr>
                </a:solidFill>
              </a:rPr>
              <a:t>Kolejnymi wielkościami opisującymi biomechanikę chodu są wielkości kinematyczne. Najczęściej analizowane są przebiegi poszczególnych kątów stawowych, jednak można również określać trajektorie wybranych punktów ciała oraz prędkości i przyspieszenia liniowe i kątowe. </a:t>
            </a:r>
          </a:p>
        </p:txBody>
      </p:sp>
      <p:sp>
        <p:nvSpPr>
          <p:cNvPr id="3" name="Prostokąt 2">
            <a:extLst>
              <a:ext uri="{FF2B5EF4-FFF2-40B4-BE49-F238E27FC236}">
                <a16:creationId xmlns:a16="http://schemas.microsoft.com/office/drawing/2014/main" id="{412DC0A7-FF2E-403D-A239-7DBD3DF47D13}"/>
              </a:ext>
            </a:extLst>
          </p:cNvPr>
          <p:cNvSpPr/>
          <p:nvPr/>
        </p:nvSpPr>
        <p:spPr>
          <a:xfrm>
            <a:off x="361696" y="3795380"/>
            <a:ext cx="8531888" cy="1631216"/>
          </a:xfrm>
          <a:prstGeom prst="rect">
            <a:avLst/>
          </a:prstGeom>
        </p:spPr>
        <p:txBody>
          <a:bodyPr wrap="square">
            <a:spAutoFit/>
          </a:bodyPr>
          <a:lstStyle/>
          <a:p>
            <a:pPr algn="just"/>
            <a:r>
              <a:rPr lang="pl-PL" sz="2000" b="0" dirty="0">
                <a:solidFill>
                  <a:schemeClr val="accent2">
                    <a:lumMod val="75000"/>
                  </a:schemeClr>
                </a:solidFill>
              </a:rPr>
              <a:t>Analiza kątów stawowych polega na określeniu przebiegów poszczególnych kątów anatomicznych w stawach (najczęściej kończyny dolnej) oraz kątów opisujących ustawienie miednicy. Wyznaczone wartości kątów oraz ich przebiegi w czasie odnoszone są następnie do przebiegów wzorcowych otrzymanych dla osób zdrowych. </a:t>
            </a:r>
          </a:p>
        </p:txBody>
      </p:sp>
    </p:spTree>
    <p:extLst>
      <p:ext uri="{BB962C8B-B14F-4D97-AF65-F5344CB8AC3E}">
        <p14:creationId xmlns:p14="http://schemas.microsoft.com/office/powerpoint/2010/main" val="890640011"/>
      </p:ext>
    </p:extLst>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E9D64414-A32F-4EDC-8BCD-F7A459AAD1DD}"/>
              </a:ext>
            </a:extLst>
          </p:cNvPr>
          <p:cNvSpPr/>
          <p:nvPr/>
        </p:nvSpPr>
        <p:spPr>
          <a:xfrm>
            <a:off x="360592" y="764704"/>
            <a:ext cx="8135938" cy="769441"/>
          </a:xfrm>
          <a:prstGeom prst="rect">
            <a:avLst/>
          </a:prstGeom>
        </p:spPr>
        <p:txBody>
          <a:bodyPr>
            <a:spAutoFit/>
          </a:bodyPr>
          <a:lstStyle/>
          <a:p>
            <a:pPr algn="ctr">
              <a:defRPr/>
            </a:pPr>
            <a:r>
              <a:rPr lang="pl-PL" sz="2200" dirty="0">
                <a:solidFill>
                  <a:schemeClr val="accent2">
                    <a:lumMod val="75000"/>
                  </a:schemeClr>
                </a:solidFill>
              </a:rPr>
              <a:t>WIELKOŚCI KINEMATYCZNE OPISUJĄCE BIOMECHANIKĘ CHODU – KĄTY STAWOWE</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1C0C0D8E-095D-4617-8AD2-CD36720109F1}"/>
              </a:ext>
            </a:extLst>
          </p:cNvPr>
          <p:cNvSpPr/>
          <p:nvPr/>
        </p:nvSpPr>
        <p:spPr>
          <a:xfrm>
            <a:off x="360592" y="1700808"/>
            <a:ext cx="8531888" cy="4708981"/>
          </a:xfrm>
          <a:prstGeom prst="rect">
            <a:avLst/>
          </a:prstGeom>
        </p:spPr>
        <p:txBody>
          <a:bodyPr wrap="square">
            <a:spAutoFit/>
          </a:bodyPr>
          <a:lstStyle/>
          <a:p>
            <a:pPr algn="just"/>
            <a:r>
              <a:rPr lang="pl-PL" sz="2000" dirty="0">
                <a:solidFill>
                  <a:schemeClr val="accent2">
                    <a:lumMod val="75000"/>
                  </a:schemeClr>
                </a:solidFill>
              </a:rPr>
              <a:t>Analizę wykonuje się najczęściej dla następujących kątów</a:t>
            </a:r>
            <a:br>
              <a:rPr lang="pl-PL" sz="2000" b="0" dirty="0">
                <a:solidFill>
                  <a:schemeClr val="accent2">
                    <a:lumMod val="75000"/>
                  </a:schemeClr>
                </a:solidFill>
              </a:rPr>
            </a:br>
            <a:endParaRPr lang="pl-PL" sz="2000" b="0" dirty="0">
              <a:solidFill>
                <a:schemeClr val="accent2">
                  <a:lumMod val="75000"/>
                </a:schemeClr>
              </a:solidFill>
            </a:endParaRPr>
          </a:p>
          <a:p>
            <a:pPr marL="342900" indent="-342900" algn="just">
              <a:buFont typeface="Arial" panose="020B0604020202020204" pitchFamily="34" charset="0"/>
              <a:buChar char="•"/>
            </a:pPr>
            <a:r>
              <a:rPr lang="pl-PL" sz="2000" b="0" dirty="0">
                <a:solidFill>
                  <a:schemeClr val="accent2">
                    <a:lumMod val="75000"/>
                  </a:schemeClr>
                </a:solidFill>
              </a:rPr>
              <a:t>w przypadku miednicy są to kąty </a:t>
            </a:r>
            <a:r>
              <a:rPr lang="pl-PL" sz="2000" b="0" dirty="0" err="1">
                <a:solidFill>
                  <a:schemeClr val="accent2">
                    <a:lumMod val="75000"/>
                  </a:schemeClr>
                </a:solidFill>
              </a:rPr>
              <a:t>przodopochylenia</a:t>
            </a:r>
            <a:r>
              <a:rPr lang="pl-PL" sz="2000" b="0" dirty="0">
                <a:solidFill>
                  <a:schemeClr val="accent2">
                    <a:lumMod val="75000"/>
                  </a:schemeClr>
                </a:solidFill>
              </a:rPr>
              <a:t> miednicy w płaszczyźnie strzałkowej, ruchy boczne miednicy w płaszczyźnie czołowej oraz rotacja miednicy w płaszczyźnie poprzecznej</a:t>
            </a:r>
            <a:br>
              <a:rPr lang="pl-PL" sz="2000" b="0" dirty="0">
                <a:solidFill>
                  <a:schemeClr val="accent2">
                    <a:lumMod val="75000"/>
                  </a:schemeClr>
                </a:solidFill>
              </a:rPr>
            </a:br>
            <a:endParaRPr lang="pl-PL" sz="2000" b="0" dirty="0">
              <a:solidFill>
                <a:schemeClr val="accent2">
                  <a:lumMod val="75000"/>
                </a:schemeClr>
              </a:solidFill>
            </a:endParaRPr>
          </a:p>
          <a:p>
            <a:pPr marL="342900" indent="-342900" algn="just">
              <a:buFont typeface="Arial" panose="020B0604020202020204" pitchFamily="34" charset="0"/>
              <a:buChar char="•"/>
            </a:pPr>
            <a:r>
              <a:rPr lang="pl-PL" sz="2000" b="0" dirty="0">
                <a:solidFill>
                  <a:schemeClr val="accent2">
                    <a:lumMod val="75000"/>
                  </a:schemeClr>
                </a:solidFill>
              </a:rPr>
              <a:t>w przypadku stawu biodrowego są to kąty zginania i prostowania uda w płaszczyźnie strzałkowej, odwodzenia i </a:t>
            </a:r>
            <a:r>
              <a:rPr lang="pl-PL" sz="2000" b="0" dirty="0" err="1">
                <a:solidFill>
                  <a:schemeClr val="accent2">
                    <a:lumMod val="75000"/>
                  </a:schemeClr>
                </a:solidFill>
              </a:rPr>
              <a:t>przywodzenia</a:t>
            </a:r>
            <a:r>
              <a:rPr lang="pl-PL" sz="2000" b="0" dirty="0">
                <a:solidFill>
                  <a:schemeClr val="accent2">
                    <a:lumMod val="75000"/>
                  </a:schemeClr>
                </a:solidFill>
              </a:rPr>
              <a:t> uda w płaszczyźnie czołowej oraz rotacji wokół osi pionowej</a:t>
            </a:r>
          </a:p>
          <a:p>
            <a:pPr marL="342900" indent="-342900" algn="just">
              <a:buFont typeface="Arial" panose="020B0604020202020204" pitchFamily="34" charset="0"/>
              <a:buChar char="•"/>
            </a:pPr>
            <a:endParaRPr lang="pl-PL" sz="2000" b="0" dirty="0">
              <a:solidFill>
                <a:schemeClr val="accent2">
                  <a:lumMod val="75000"/>
                </a:schemeClr>
              </a:solidFill>
            </a:endParaRPr>
          </a:p>
          <a:p>
            <a:pPr marL="342900" indent="-342900" algn="just">
              <a:buFont typeface="Arial" panose="020B0604020202020204" pitchFamily="34" charset="0"/>
              <a:buChar char="•"/>
            </a:pPr>
            <a:r>
              <a:rPr lang="pl-PL" sz="2000" b="0" dirty="0">
                <a:solidFill>
                  <a:schemeClr val="accent2">
                    <a:lumMod val="75000"/>
                  </a:schemeClr>
                </a:solidFill>
              </a:rPr>
              <a:t>zginania stawu kolanowego w płaszczyźnie strzałkowej</a:t>
            </a:r>
            <a:br>
              <a:rPr lang="pl-PL" sz="2000" b="0" dirty="0">
                <a:solidFill>
                  <a:schemeClr val="accent2">
                    <a:lumMod val="75000"/>
                  </a:schemeClr>
                </a:solidFill>
              </a:rPr>
            </a:br>
            <a:endParaRPr lang="pl-PL" sz="2000" b="0" dirty="0">
              <a:solidFill>
                <a:schemeClr val="accent2">
                  <a:lumMod val="75000"/>
                </a:schemeClr>
              </a:solidFill>
            </a:endParaRPr>
          </a:p>
          <a:p>
            <a:pPr marL="342900" indent="-342900" algn="just">
              <a:buFont typeface="Arial" panose="020B0604020202020204" pitchFamily="34" charset="0"/>
              <a:buChar char="•"/>
            </a:pPr>
            <a:r>
              <a:rPr lang="pl-PL" sz="2000" b="0" dirty="0">
                <a:solidFill>
                  <a:schemeClr val="accent2">
                    <a:lumMod val="75000"/>
                  </a:schemeClr>
                </a:solidFill>
              </a:rPr>
              <a:t>zginania grzbietowego oraz zginania podeszwowego stopy w stawie skokowo-goleniowym oraz ułożenie stopy w płaszczyźnie czołowej</a:t>
            </a:r>
          </a:p>
          <a:p>
            <a:pPr marL="342900" indent="-342900" algn="just">
              <a:buFont typeface="Arial" panose="020B0604020202020204" pitchFamily="34" charset="0"/>
              <a:buChar char="•"/>
            </a:pPr>
            <a:endParaRPr lang="pl-PL" sz="2000" b="0" dirty="0">
              <a:solidFill>
                <a:schemeClr val="accent2">
                  <a:lumMod val="75000"/>
                </a:schemeClr>
              </a:solidFill>
            </a:endParaRPr>
          </a:p>
        </p:txBody>
      </p:sp>
    </p:spTree>
    <p:extLst>
      <p:ext uri="{BB962C8B-B14F-4D97-AF65-F5344CB8AC3E}">
        <p14:creationId xmlns:p14="http://schemas.microsoft.com/office/powerpoint/2010/main" val="766085628"/>
      </p:ext>
    </p:extLst>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ykres 5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330" y="1484784"/>
            <a:ext cx="3416150"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Wykres 3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521048"/>
            <a:ext cx="3416150"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Wykres 79"/>
          <p:cNvPicPr>
            <a:picLocks noChangeAspect="1" noChangeArrowheads="1"/>
          </p:cNvPicPr>
          <p:nvPr/>
        </p:nvPicPr>
        <p:blipFill rotWithShape="1">
          <a:blip r:embed="rId5">
            <a:extLst>
              <a:ext uri="{28A0092B-C50C-407E-A947-70E740481C1C}">
                <a14:useLocalDpi xmlns:a14="http://schemas.microsoft.com/office/drawing/2010/main" val="0"/>
              </a:ext>
            </a:extLst>
          </a:blip>
          <a:srcRect t="4646" r="-98" b="2700"/>
          <a:stretch/>
        </p:blipFill>
        <p:spPr bwMode="auto">
          <a:xfrm>
            <a:off x="2653999" y="3789040"/>
            <a:ext cx="3836000" cy="233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F984B6A9-4EC0-446B-A6CD-6D9B7F193747}"/>
              </a:ext>
            </a:extLst>
          </p:cNvPr>
          <p:cNvSpPr/>
          <p:nvPr/>
        </p:nvSpPr>
        <p:spPr>
          <a:xfrm>
            <a:off x="360592" y="764704"/>
            <a:ext cx="8135938" cy="769441"/>
          </a:xfrm>
          <a:prstGeom prst="rect">
            <a:avLst/>
          </a:prstGeom>
        </p:spPr>
        <p:txBody>
          <a:bodyPr>
            <a:spAutoFit/>
          </a:bodyPr>
          <a:lstStyle/>
          <a:p>
            <a:pPr algn="ctr">
              <a:defRPr/>
            </a:pPr>
            <a:r>
              <a:rPr lang="pl-PL" sz="2200" dirty="0">
                <a:solidFill>
                  <a:schemeClr val="accent2">
                    <a:lumMod val="75000"/>
                  </a:schemeClr>
                </a:solidFill>
              </a:rPr>
              <a:t>WIELKOŚCI KINEMATYCZNE OPISUJĄCE BIOMECHANIKĘ CHODU – KĄTY STAWOWE</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F5A8A0C1-C843-4DA5-AE70-0EF24ABD9D53}"/>
              </a:ext>
            </a:extLst>
          </p:cNvPr>
          <p:cNvSpPr/>
          <p:nvPr/>
        </p:nvSpPr>
        <p:spPr>
          <a:xfrm>
            <a:off x="251519" y="1516722"/>
            <a:ext cx="8640960" cy="400110"/>
          </a:xfrm>
          <a:prstGeom prst="rect">
            <a:avLst/>
          </a:prstGeom>
        </p:spPr>
        <p:txBody>
          <a:bodyPr wrap="square">
            <a:spAutoFit/>
          </a:bodyPr>
          <a:lstStyle/>
          <a:p>
            <a:pPr algn="ctr"/>
            <a:r>
              <a:rPr lang="pl-PL" sz="2000" dirty="0">
                <a:solidFill>
                  <a:schemeClr val="accent2">
                    <a:lumMod val="75000"/>
                  </a:schemeClr>
                </a:solidFill>
              </a:rPr>
              <a:t>Kąty miednicy</a:t>
            </a:r>
          </a:p>
        </p:txBody>
      </p:sp>
    </p:spTree>
    <p:extLst>
      <p:ext uri="{BB962C8B-B14F-4D97-AF65-F5344CB8AC3E}">
        <p14:creationId xmlns:p14="http://schemas.microsoft.com/office/powerpoint/2010/main" val="4260077928"/>
      </p:ext>
    </p:extLst>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Wykres 80"/>
          <p:cNvPicPr>
            <a:picLocks noChangeAspect="1" noChangeArrowheads="1"/>
          </p:cNvPicPr>
          <p:nvPr/>
        </p:nvPicPr>
        <p:blipFill>
          <a:blip r:embed="rId3">
            <a:extLst>
              <a:ext uri="{28A0092B-C50C-407E-A947-70E740481C1C}">
                <a14:useLocalDpi xmlns:a14="http://schemas.microsoft.com/office/drawing/2010/main" val="0"/>
              </a:ext>
            </a:extLst>
          </a:blip>
          <a:srcRect b="-37"/>
          <a:stretch>
            <a:fillRect/>
          </a:stretch>
        </p:blipFill>
        <p:spPr bwMode="auto">
          <a:xfrm>
            <a:off x="2587349" y="3753296"/>
            <a:ext cx="3568827"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Wykres 5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0347" y="1628800"/>
            <a:ext cx="3416149"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218" name="Wykres 315"/>
          <p:cNvPicPr>
            <a:picLocks noChangeAspect="1" noChangeArrowheads="1"/>
          </p:cNvPicPr>
          <p:nvPr/>
        </p:nvPicPr>
        <p:blipFill>
          <a:blip r:embed="rId5">
            <a:extLst>
              <a:ext uri="{28A0092B-C50C-407E-A947-70E740481C1C}">
                <a14:useLocalDpi xmlns:a14="http://schemas.microsoft.com/office/drawing/2010/main" val="0"/>
              </a:ext>
            </a:extLst>
          </a:blip>
          <a:srcRect r="-73"/>
          <a:stretch>
            <a:fillRect/>
          </a:stretch>
        </p:blipFill>
        <p:spPr bwMode="auto">
          <a:xfrm>
            <a:off x="35496" y="1556792"/>
            <a:ext cx="3434516"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16:creationId xmlns:a16="http://schemas.microsoft.com/office/drawing/2014/main" id="{F591EA55-544C-4870-9424-06DED67AF2B3}"/>
              </a:ext>
            </a:extLst>
          </p:cNvPr>
          <p:cNvSpPr/>
          <p:nvPr/>
        </p:nvSpPr>
        <p:spPr>
          <a:xfrm>
            <a:off x="360592" y="764704"/>
            <a:ext cx="8135938" cy="769441"/>
          </a:xfrm>
          <a:prstGeom prst="rect">
            <a:avLst/>
          </a:prstGeom>
        </p:spPr>
        <p:txBody>
          <a:bodyPr>
            <a:spAutoFit/>
          </a:bodyPr>
          <a:lstStyle/>
          <a:p>
            <a:pPr algn="ctr">
              <a:defRPr/>
            </a:pPr>
            <a:r>
              <a:rPr lang="pl-PL" sz="2200" dirty="0">
                <a:solidFill>
                  <a:schemeClr val="accent2">
                    <a:lumMod val="75000"/>
                  </a:schemeClr>
                </a:solidFill>
              </a:rPr>
              <a:t>WIELKOŚCI KINEMATYCZNE OPISUJĄCE BIOMECHANIKĘ CHODU – KĄTY STAWOWE</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B4B9B256-9D44-4B77-83BD-5019D0D6F689}"/>
              </a:ext>
            </a:extLst>
          </p:cNvPr>
          <p:cNvSpPr/>
          <p:nvPr/>
        </p:nvSpPr>
        <p:spPr>
          <a:xfrm>
            <a:off x="251519" y="1516722"/>
            <a:ext cx="8640960" cy="400110"/>
          </a:xfrm>
          <a:prstGeom prst="rect">
            <a:avLst/>
          </a:prstGeom>
        </p:spPr>
        <p:txBody>
          <a:bodyPr wrap="square">
            <a:spAutoFit/>
          </a:bodyPr>
          <a:lstStyle/>
          <a:p>
            <a:pPr algn="ctr"/>
            <a:r>
              <a:rPr lang="pl-PL" sz="2000" dirty="0">
                <a:solidFill>
                  <a:schemeClr val="accent2">
                    <a:lumMod val="75000"/>
                  </a:schemeClr>
                </a:solidFill>
              </a:rPr>
              <a:t>Kąty w stawie biodrowym</a:t>
            </a:r>
          </a:p>
        </p:txBody>
      </p:sp>
    </p:spTree>
    <p:extLst>
      <p:ext uri="{BB962C8B-B14F-4D97-AF65-F5344CB8AC3E}">
        <p14:creationId xmlns:p14="http://schemas.microsoft.com/office/powerpoint/2010/main" val="4120567631"/>
      </p:ext>
    </p:extLst>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6146" name="Wykres 3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708920"/>
            <a:ext cx="3889587"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16:creationId xmlns:a16="http://schemas.microsoft.com/office/drawing/2014/main" id="{A16E1DAE-D46D-4929-A92A-4503F9F52F0C}"/>
              </a:ext>
            </a:extLst>
          </p:cNvPr>
          <p:cNvSpPr/>
          <p:nvPr/>
        </p:nvSpPr>
        <p:spPr>
          <a:xfrm>
            <a:off x="360592" y="764704"/>
            <a:ext cx="8135938" cy="769441"/>
          </a:xfrm>
          <a:prstGeom prst="rect">
            <a:avLst/>
          </a:prstGeom>
        </p:spPr>
        <p:txBody>
          <a:bodyPr>
            <a:spAutoFit/>
          </a:bodyPr>
          <a:lstStyle/>
          <a:p>
            <a:pPr algn="ctr">
              <a:defRPr/>
            </a:pPr>
            <a:r>
              <a:rPr lang="pl-PL" sz="2200" dirty="0">
                <a:solidFill>
                  <a:schemeClr val="accent2">
                    <a:lumMod val="75000"/>
                  </a:schemeClr>
                </a:solidFill>
              </a:rPr>
              <a:t>WIELKOŚCI KINEMATYCZNE OPISUJĄCE BIOMECHANIKĘ CHODU – KĄTY STAWOWE</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C43C69B6-C701-41BD-9F50-6ED234FA0A01}"/>
              </a:ext>
            </a:extLst>
          </p:cNvPr>
          <p:cNvSpPr/>
          <p:nvPr/>
        </p:nvSpPr>
        <p:spPr>
          <a:xfrm>
            <a:off x="251519" y="1516722"/>
            <a:ext cx="8640960" cy="400110"/>
          </a:xfrm>
          <a:prstGeom prst="rect">
            <a:avLst/>
          </a:prstGeom>
        </p:spPr>
        <p:txBody>
          <a:bodyPr wrap="square">
            <a:spAutoFit/>
          </a:bodyPr>
          <a:lstStyle/>
          <a:p>
            <a:pPr algn="ctr"/>
            <a:r>
              <a:rPr lang="pl-PL" sz="2000" dirty="0">
                <a:solidFill>
                  <a:schemeClr val="accent2">
                    <a:lumMod val="75000"/>
                  </a:schemeClr>
                </a:solidFill>
              </a:rPr>
              <a:t>Kąty w stawie kolanowym</a:t>
            </a:r>
          </a:p>
        </p:txBody>
      </p:sp>
    </p:spTree>
    <p:extLst>
      <p:ext uri="{BB962C8B-B14F-4D97-AF65-F5344CB8AC3E}">
        <p14:creationId xmlns:p14="http://schemas.microsoft.com/office/powerpoint/2010/main" val="1311024222"/>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ole tekstowe 8">
            <a:extLst>
              <a:ext uri="{FF2B5EF4-FFF2-40B4-BE49-F238E27FC236}">
                <a16:creationId xmlns:a16="http://schemas.microsoft.com/office/drawing/2014/main" id="{5CC4B2A8-E704-460D-B035-89E175B5C7E1}"/>
              </a:ext>
            </a:extLst>
          </p:cNvPr>
          <p:cNvSpPr txBox="1">
            <a:spLocks noChangeArrowheads="1"/>
          </p:cNvSpPr>
          <p:nvPr/>
        </p:nvSpPr>
        <p:spPr bwMode="auto">
          <a:xfrm>
            <a:off x="212723" y="4899348"/>
            <a:ext cx="448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2400" b="1" dirty="0" err="1">
                <a:solidFill>
                  <a:srgbClr val="990000"/>
                </a:solidFill>
              </a:rPr>
              <a:t>Eadweard</a:t>
            </a:r>
            <a:r>
              <a:rPr lang="pl-PL" altLang="pl-PL" sz="2400" b="1" dirty="0">
                <a:solidFill>
                  <a:srgbClr val="990000"/>
                </a:solidFill>
              </a:rPr>
              <a:t> </a:t>
            </a:r>
            <a:r>
              <a:rPr lang="pl-PL" altLang="pl-PL" sz="2400" b="1" dirty="0" err="1">
                <a:solidFill>
                  <a:srgbClr val="990000"/>
                </a:solidFill>
              </a:rPr>
              <a:t>Muybridge</a:t>
            </a:r>
            <a:r>
              <a:rPr lang="pl-PL" altLang="pl-PL" sz="2400" b="1" dirty="0">
                <a:solidFill>
                  <a:srgbClr val="990000"/>
                </a:solidFill>
              </a:rPr>
              <a:t> (1830-1904)</a:t>
            </a:r>
            <a:endParaRPr lang="pl-PL" altLang="pl-PL" sz="2400" dirty="0">
              <a:solidFill>
                <a:srgbClr val="990000"/>
              </a:solidFill>
            </a:endParaRPr>
          </a:p>
        </p:txBody>
      </p:sp>
      <p:pic>
        <p:nvPicPr>
          <p:cNvPr id="10" name="Picture 8">
            <a:extLst>
              <a:ext uri="{FF2B5EF4-FFF2-40B4-BE49-F238E27FC236}">
                <a16:creationId xmlns:a16="http://schemas.microsoft.com/office/drawing/2014/main" id="{5BF3B6A2-0A3F-46D9-A515-88BAE4FA8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05" y="1540694"/>
            <a:ext cx="201771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7F0F7C3E-30A8-4503-85DD-32126D040B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1268414"/>
            <a:ext cx="2304281" cy="193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rostokąt 22">
            <a:extLst>
              <a:ext uri="{FF2B5EF4-FFF2-40B4-BE49-F238E27FC236}">
                <a16:creationId xmlns:a16="http://schemas.microsoft.com/office/drawing/2014/main" id="{019C414F-1E42-47AB-9926-22B749467458}"/>
              </a:ext>
            </a:extLst>
          </p:cNvPr>
          <p:cNvSpPr>
            <a:spLocks noChangeArrowheads="1"/>
          </p:cNvSpPr>
          <p:nvPr/>
        </p:nvSpPr>
        <p:spPr bwMode="auto">
          <a:xfrm>
            <a:off x="3348038" y="3383991"/>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800" dirty="0">
                <a:solidFill>
                  <a:srgbClr val="990000"/>
                </a:solidFill>
              </a:rPr>
              <a:t>Projektor do wyświetlania „ruchomych” zdjęć </a:t>
            </a:r>
          </a:p>
        </p:txBody>
      </p:sp>
      <p:sp>
        <p:nvSpPr>
          <p:cNvPr id="15" name="Prostokąt 14">
            <a:extLst>
              <a:ext uri="{FF2B5EF4-FFF2-40B4-BE49-F238E27FC236}">
                <a16:creationId xmlns:a16="http://schemas.microsoft.com/office/drawing/2014/main" id="{3F7540F0-3ADC-4A08-A1CC-A791A039189C}"/>
              </a:ext>
            </a:extLst>
          </p:cNvPr>
          <p:cNvSpPr/>
          <p:nvPr/>
        </p:nvSpPr>
        <p:spPr>
          <a:xfrm>
            <a:off x="467544" y="736656"/>
            <a:ext cx="8135938" cy="430887"/>
          </a:xfrm>
          <a:prstGeom prst="rect">
            <a:avLst/>
          </a:prstGeom>
        </p:spPr>
        <p:txBody>
          <a:bodyPr>
            <a:spAutoFit/>
          </a:bodyPr>
          <a:lstStyle/>
          <a:p>
            <a:pPr algn="ctr">
              <a:defRPr/>
            </a:pPr>
            <a:r>
              <a:rPr lang="pl-PL" sz="2200" dirty="0">
                <a:solidFill>
                  <a:schemeClr val="accent2">
                    <a:lumMod val="75000"/>
                  </a:schemeClr>
                </a:solidFill>
              </a:rPr>
              <a:t>ZARYS HISTORII BIOMECHANICZNEJ ANALIZY CHODU</a:t>
            </a:r>
            <a:endParaRPr lang="en-US" sz="2200" dirty="0">
              <a:solidFill>
                <a:schemeClr val="accent2">
                  <a:lumMod val="75000"/>
                </a:schemeClr>
              </a:solidFill>
            </a:endParaRPr>
          </a:p>
        </p:txBody>
      </p:sp>
      <p:pic>
        <p:nvPicPr>
          <p:cNvPr id="16" name="Obraz 15"/>
          <p:cNvPicPr/>
          <p:nvPr/>
        </p:nvPicPr>
        <p:blipFill>
          <a:blip r:embed="rId5" cstate="print">
            <a:extLst>
              <a:ext uri="{28A0092B-C50C-407E-A947-70E740481C1C}">
                <a14:useLocalDpi xmlns:a14="http://schemas.microsoft.com/office/drawing/2010/main" val="0"/>
              </a:ext>
            </a:extLst>
          </a:blip>
          <a:stretch>
            <a:fillRect/>
          </a:stretch>
        </p:blipFill>
        <p:spPr>
          <a:xfrm>
            <a:off x="6012160" y="1266083"/>
            <a:ext cx="1922916" cy="1934203"/>
          </a:xfrm>
          <a:prstGeom prst="rect">
            <a:avLst/>
          </a:prstGeom>
        </p:spPr>
      </p:pic>
      <p:pic>
        <p:nvPicPr>
          <p:cNvPr id="17" name="Obraz 16"/>
          <p:cNvPicPr/>
          <p:nvPr/>
        </p:nvPicPr>
        <p:blipFill>
          <a:blip r:embed="rId6">
            <a:extLst>
              <a:ext uri="{28A0092B-C50C-407E-A947-70E740481C1C}">
                <a14:useLocalDpi xmlns:a14="http://schemas.microsoft.com/office/drawing/2010/main" val="0"/>
              </a:ext>
            </a:extLst>
          </a:blip>
          <a:stretch>
            <a:fillRect/>
          </a:stretch>
        </p:blipFill>
        <p:spPr>
          <a:xfrm>
            <a:off x="5291957" y="3736577"/>
            <a:ext cx="3311525" cy="2289175"/>
          </a:xfrm>
          <a:prstGeom prst="rect">
            <a:avLst/>
          </a:prstGeo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8194" name="Wykres 312"/>
          <p:cNvPicPr>
            <a:picLocks noChangeAspect="1" noChangeArrowheads="1"/>
          </p:cNvPicPr>
          <p:nvPr/>
        </p:nvPicPr>
        <p:blipFill>
          <a:blip r:embed="rId3">
            <a:extLst>
              <a:ext uri="{28A0092B-C50C-407E-A947-70E740481C1C}">
                <a14:useLocalDpi xmlns:a14="http://schemas.microsoft.com/office/drawing/2010/main" val="0"/>
              </a:ext>
            </a:extLst>
          </a:blip>
          <a:srcRect r="-24" b="-146"/>
          <a:stretch>
            <a:fillRect/>
          </a:stretch>
        </p:blipFill>
        <p:spPr bwMode="auto">
          <a:xfrm>
            <a:off x="107504" y="2432688"/>
            <a:ext cx="3786961"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Wykres 313"/>
          <p:cNvPicPr>
            <a:picLocks noChangeAspect="1" noChangeArrowheads="1"/>
          </p:cNvPicPr>
          <p:nvPr/>
        </p:nvPicPr>
        <p:blipFill>
          <a:blip r:embed="rId4">
            <a:extLst>
              <a:ext uri="{28A0092B-C50C-407E-A947-70E740481C1C}">
                <a14:useLocalDpi xmlns:a14="http://schemas.microsoft.com/office/drawing/2010/main" val="0"/>
              </a:ext>
            </a:extLst>
          </a:blip>
          <a:srcRect r="-24" b="-146"/>
          <a:stretch>
            <a:fillRect/>
          </a:stretch>
        </p:blipFill>
        <p:spPr bwMode="auto">
          <a:xfrm>
            <a:off x="4860032" y="2432688"/>
            <a:ext cx="3786961"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16:creationId xmlns:a16="http://schemas.microsoft.com/office/drawing/2014/main" id="{D7F65055-7839-49A7-B368-2004C73F9831}"/>
              </a:ext>
            </a:extLst>
          </p:cNvPr>
          <p:cNvSpPr/>
          <p:nvPr/>
        </p:nvSpPr>
        <p:spPr>
          <a:xfrm>
            <a:off x="360592" y="764704"/>
            <a:ext cx="8135938" cy="769441"/>
          </a:xfrm>
          <a:prstGeom prst="rect">
            <a:avLst/>
          </a:prstGeom>
        </p:spPr>
        <p:txBody>
          <a:bodyPr>
            <a:spAutoFit/>
          </a:bodyPr>
          <a:lstStyle/>
          <a:p>
            <a:pPr algn="ctr">
              <a:defRPr/>
            </a:pPr>
            <a:r>
              <a:rPr lang="pl-PL" sz="2200" dirty="0">
                <a:solidFill>
                  <a:schemeClr val="accent2">
                    <a:lumMod val="75000"/>
                  </a:schemeClr>
                </a:solidFill>
              </a:rPr>
              <a:t>WIELKOŚCI KINEMATYCZNE OPISUJĄCE BIOMECHANIKĘ CHODU – KĄTY STAWOWE</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9C9A542A-7470-45D2-BE59-A8E6ADCF04F3}"/>
              </a:ext>
            </a:extLst>
          </p:cNvPr>
          <p:cNvSpPr/>
          <p:nvPr/>
        </p:nvSpPr>
        <p:spPr>
          <a:xfrm>
            <a:off x="251519" y="1516722"/>
            <a:ext cx="8640960" cy="400110"/>
          </a:xfrm>
          <a:prstGeom prst="rect">
            <a:avLst/>
          </a:prstGeom>
        </p:spPr>
        <p:txBody>
          <a:bodyPr wrap="square">
            <a:spAutoFit/>
          </a:bodyPr>
          <a:lstStyle/>
          <a:p>
            <a:pPr algn="ctr"/>
            <a:r>
              <a:rPr lang="pl-PL" sz="2000" dirty="0">
                <a:solidFill>
                  <a:schemeClr val="accent2">
                    <a:lumMod val="75000"/>
                  </a:schemeClr>
                </a:solidFill>
              </a:rPr>
              <a:t>Kąty w stawie skokowym</a:t>
            </a:r>
          </a:p>
        </p:txBody>
      </p:sp>
    </p:spTree>
    <p:extLst>
      <p:ext uri="{BB962C8B-B14F-4D97-AF65-F5344CB8AC3E}">
        <p14:creationId xmlns:p14="http://schemas.microsoft.com/office/powerpoint/2010/main" val="2996098868"/>
      </p:ext>
    </p:extLst>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WIELKOŚCI DYNAMICZNE OPISUJĄCE BIOMECHANIKĘ CHODU – REAKCJE PODŁOŻA</a:t>
            </a:r>
            <a:endParaRPr lang="en-US" sz="2200" dirty="0">
              <a:solidFill>
                <a:schemeClr val="accent2">
                  <a:lumMod val="75000"/>
                </a:schemeClr>
              </a:solidFill>
            </a:endParaRPr>
          </a:p>
        </p:txBody>
      </p:sp>
    </p:spTree>
    <p:extLst>
      <p:ext uri="{BB962C8B-B14F-4D97-AF65-F5344CB8AC3E}">
        <p14:creationId xmlns:p14="http://schemas.microsoft.com/office/powerpoint/2010/main" val="2535382972"/>
      </p:ext>
    </p:extLst>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08B0CA4E-91EA-41F8-A77F-7E8D76557CF6}"/>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WIELKOŚCI DYNAMICZNE OPISUJĄCE BIOMECHANIKĘ CHODU – REAKCJE PODŁOŻA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72CFDC8A-DE0B-47D6-96DE-3CD079BEB167}"/>
              </a:ext>
            </a:extLst>
          </p:cNvPr>
          <p:cNvSpPr/>
          <p:nvPr/>
        </p:nvSpPr>
        <p:spPr>
          <a:xfrm>
            <a:off x="179512" y="2570128"/>
            <a:ext cx="8784976" cy="1938992"/>
          </a:xfrm>
          <a:prstGeom prst="rect">
            <a:avLst/>
          </a:prstGeom>
        </p:spPr>
        <p:txBody>
          <a:bodyPr wrap="square">
            <a:spAutoFit/>
          </a:bodyPr>
          <a:lstStyle/>
          <a:p>
            <a:r>
              <a:rPr lang="pl-PL" sz="2000" b="0" dirty="0">
                <a:solidFill>
                  <a:schemeClr val="accent2">
                    <a:lumMod val="75000"/>
                  </a:schemeClr>
                </a:solidFill>
              </a:rPr>
              <a:t>Chód stanowi czynność dynamiczną, w której całe ciało jest napędzane i utrzymywane w równowadze poprzez mięśnie szkieletowe, które generują siły oddziałujące na szkielet człowieka. Oprócz sił mięśniowych na ciało oddziałują również takie siły jak siły grawitacji, siły bezwładności oraz reakcje podłoża. Pomiar tych ostatnich stanowi istotny element analizy i opisu biomechaniki chodu.</a:t>
            </a:r>
          </a:p>
        </p:txBody>
      </p:sp>
    </p:spTree>
    <p:extLst>
      <p:ext uri="{BB962C8B-B14F-4D97-AF65-F5344CB8AC3E}">
        <p14:creationId xmlns:p14="http://schemas.microsoft.com/office/powerpoint/2010/main" val="2364798779"/>
      </p:ext>
    </p:extLst>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08B0CA4E-91EA-41F8-A77F-7E8D76557CF6}"/>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WIELKOŚCI DYNAMICZNE OPISUJĄCE BIOMECHANIKĘ CHODU – REAKCJE PODŁOŻA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72CFDC8A-DE0B-47D6-96DE-3CD079BEB167}"/>
              </a:ext>
            </a:extLst>
          </p:cNvPr>
          <p:cNvSpPr/>
          <p:nvPr/>
        </p:nvSpPr>
        <p:spPr>
          <a:xfrm>
            <a:off x="179512" y="2570128"/>
            <a:ext cx="8784976" cy="1631216"/>
          </a:xfrm>
          <a:prstGeom prst="rect">
            <a:avLst/>
          </a:prstGeom>
        </p:spPr>
        <p:txBody>
          <a:bodyPr wrap="square">
            <a:spAutoFit/>
          </a:bodyPr>
          <a:lstStyle/>
          <a:p>
            <a:pPr algn="just"/>
            <a:r>
              <a:rPr lang="pl-PL" sz="2000" b="0" dirty="0">
                <a:solidFill>
                  <a:schemeClr val="accent2">
                    <a:lumMod val="75000"/>
                  </a:schemeClr>
                </a:solidFill>
              </a:rPr>
              <a:t>Reakcje podłoża to siły jakie oddziałują na ciało człowieka (podczas chodu na stopy) jako odpowiedź na nacisk ciała na to podłoże, zgodnie z III zasadą dynamiki Newtona, która mówi, że jeśli jedno ciało oddziałuje na drugie, to drugie oddziałuje na pierwsze z siłą taką samą co do wartości i kierunku, ale z przeciwnym zwrotem.</a:t>
            </a:r>
          </a:p>
        </p:txBody>
      </p:sp>
    </p:spTree>
    <p:extLst>
      <p:ext uri="{BB962C8B-B14F-4D97-AF65-F5344CB8AC3E}">
        <p14:creationId xmlns:p14="http://schemas.microsoft.com/office/powerpoint/2010/main" val="292521308"/>
      </p:ext>
    </p:extLst>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08B0CA4E-91EA-41F8-A77F-7E8D76557CF6}"/>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WIELKOŚCI DYNAMICZNE OPISUJĄCE BIOMECHANIKĘ CHODU – REAKCJE PODŁOŻA</a:t>
            </a:r>
            <a:endParaRPr lang="en-US" sz="2200" dirty="0">
              <a:solidFill>
                <a:schemeClr val="accent2">
                  <a:lumMod val="75000"/>
                </a:schemeClr>
              </a:solidFill>
            </a:endParaRPr>
          </a:p>
        </p:txBody>
      </p:sp>
      <p:sp>
        <p:nvSpPr>
          <p:cNvPr id="5" name="Rectangle 3">
            <a:extLst>
              <a:ext uri="{FF2B5EF4-FFF2-40B4-BE49-F238E27FC236}">
                <a16:creationId xmlns:a16="http://schemas.microsoft.com/office/drawing/2014/main" id="{9F76C79F-C7B0-448C-8ED6-8A5A866F7797}"/>
              </a:ext>
            </a:extLst>
          </p:cNvPr>
          <p:cNvSpPr>
            <a:spLocks noChangeArrowheads="1"/>
          </p:cNvSpPr>
          <p:nvPr/>
        </p:nvSpPr>
        <p:spPr bwMode="auto">
          <a:xfrm>
            <a:off x="179512" y="2091620"/>
            <a:ext cx="878497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pl-PL" altLang="pl-PL" sz="2000" b="0" dirty="0">
                <a:solidFill>
                  <a:schemeClr val="accent2">
                    <a:lumMod val="75000"/>
                  </a:schemeClr>
                </a:solidFill>
              </a:rPr>
              <a:t>W opisie biomechanicznym chodu występują najczęściej trzy reakcje podłoża, które są trzema składowymi reakcji podłoża rozłożonej na trzy siły równoległe do trzech osi układu współrzędnych. Te trzy składowe to:</a:t>
            </a:r>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pl-PL" sz="2000" b="0" dirty="0">
              <a:solidFill>
                <a:schemeClr val="accent2">
                  <a:lumMod val="75000"/>
                </a:schemeClr>
              </a:solidFill>
            </a:endParaRPr>
          </a:p>
          <a:p>
            <a:pPr marL="342900" marR="0" lvl="0" indent="-342900" algn="just" defTabSz="914400" rtl="0" eaLnBrk="0" fontAlgn="base" latinLnBrk="0" hangingPunct="0">
              <a:lnSpc>
                <a:spcPct val="100000"/>
              </a:lnSpc>
              <a:spcBef>
                <a:spcPct val="0"/>
              </a:spcBef>
              <a:spcAft>
                <a:spcPct val="0"/>
              </a:spcAft>
              <a:buClrTx/>
              <a:buSzTx/>
              <a:buFontTx/>
              <a:buChar char="-"/>
              <a:tabLst/>
            </a:pPr>
            <a:r>
              <a:rPr lang="pl-PL" altLang="pl-PL" sz="2000" dirty="0">
                <a:solidFill>
                  <a:schemeClr val="accent2">
                    <a:lumMod val="75000"/>
                  </a:schemeClr>
                </a:solidFill>
              </a:rPr>
              <a:t>reakcja pionowa </a:t>
            </a:r>
            <a:r>
              <a:rPr lang="pl-PL" altLang="pl-PL" sz="2000" b="0" dirty="0">
                <a:solidFill>
                  <a:schemeClr val="accent2">
                    <a:lumMod val="75000"/>
                  </a:schemeClr>
                </a:solidFill>
              </a:rPr>
              <a:t>równoległa do pionowej osi układu współrzędnych,</a:t>
            </a:r>
          </a:p>
          <a:p>
            <a:pPr marL="342900" marR="0" lvl="0" indent="-342900" algn="just" defTabSz="914400" rtl="0" eaLnBrk="0" fontAlgn="base" latinLnBrk="0" hangingPunct="0">
              <a:lnSpc>
                <a:spcPct val="100000"/>
              </a:lnSpc>
              <a:spcBef>
                <a:spcPct val="0"/>
              </a:spcBef>
              <a:spcAft>
                <a:spcPct val="0"/>
              </a:spcAft>
              <a:buClrTx/>
              <a:buSzTx/>
              <a:buFontTx/>
              <a:buChar char="-"/>
              <a:tabLst/>
            </a:pPr>
            <a:endParaRPr lang="pl-PL" altLang="pl-PL" sz="2000" b="0" dirty="0">
              <a:solidFill>
                <a:schemeClr val="accent2">
                  <a:lumMod val="75000"/>
                </a:schemeClr>
              </a:solidFill>
            </a:endParaRPr>
          </a:p>
          <a:p>
            <a:pPr marL="342900" marR="0" lvl="0" indent="-342900" algn="just" defTabSz="914400" rtl="0" eaLnBrk="0" fontAlgn="base" latinLnBrk="0" hangingPunct="0">
              <a:lnSpc>
                <a:spcPct val="100000"/>
              </a:lnSpc>
              <a:spcBef>
                <a:spcPct val="0"/>
              </a:spcBef>
              <a:spcAft>
                <a:spcPct val="0"/>
              </a:spcAft>
              <a:buClrTx/>
              <a:buSzTx/>
              <a:buFontTx/>
              <a:buChar char="-"/>
              <a:tabLst/>
            </a:pPr>
            <a:r>
              <a:rPr lang="pl-PL" altLang="pl-PL" sz="2000" dirty="0">
                <a:solidFill>
                  <a:schemeClr val="accent2">
                    <a:lumMod val="75000"/>
                  </a:schemeClr>
                </a:solidFill>
              </a:rPr>
              <a:t>reakcja przednio-tylna </a:t>
            </a:r>
            <a:r>
              <a:rPr lang="pl-PL" altLang="pl-PL" sz="2000" b="0" dirty="0">
                <a:solidFill>
                  <a:schemeClr val="accent2">
                    <a:lumMod val="75000"/>
                  </a:schemeClr>
                </a:solidFill>
              </a:rPr>
              <a:t>równoległa do poziomej osi układu współrzędnych wytyczonej zgodnie z kierunkiem chodu badanej osoby,</a:t>
            </a:r>
          </a:p>
          <a:p>
            <a:pPr marL="342900" marR="0" lvl="0" indent="-342900" algn="just" defTabSz="914400" rtl="0" eaLnBrk="0" fontAlgn="base" latinLnBrk="0" hangingPunct="0">
              <a:lnSpc>
                <a:spcPct val="100000"/>
              </a:lnSpc>
              <a:spcBef>
                <a:spcPct val="0"/>
              </a:spcBef>
              <a:spcAft>
                <a:spcPct val="0"/>
              </a:spcAft>
              <a:buClrTx/>
              <a:buSzTx/>
              <a:buFontTx/>
              <a:buChar char="-"/>
              <a:tabLst/>
            </a:pPr>
            <a:endParaRPr lang="pl-PL" altLang="pl-PL" sz="2000" b="0" dirty="0">
              <a:solidFill>
                <a:schemeClr val="accent2">
                  <a:lumMod val="75000"/>
                </a:schemeClr>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lang="pl-PL" altLang="pl-PL" sz="2000" b="0" dirty="0">
                <a:solidFill>
                  <a:schemeClr val="accent2">
                    <a:lumMod val="75000"/>
                  </a:schemeClr>
                </a:solidFill>
              </a:rPr>
              <a:t>- </a:t>
            </a:r>
            <a:r>
              <a:rPr lang="pl-PL" altLang="pl-PL" sz="2000" dirty="0">
                <a:solidFill>
                  <a:schemeClr val="accent2">
                    <a:lumMod val="75000"/>
                  </a:schemeClr>
                </a:solidFill>
              </a:rPr>
              <a:t>rekcja boczna </a:t>
            </a:r>
            <a:r>
              <a:rPr lang="pl-PL" altLang="pl-PL" sz="2000" b="0" dirty="0">
                <a:solidFill>
                  <a:schemeClr val="accent2">
                    <a:lumMod val="75000"/>
                  </a:schemeClr>
                </a:solidFill>
              </a:rPr>
              <a:t>(poprzeczna) równoległa do poziomej osi układu współrzędnych wytyczonej w kierunku prostopadłym do kierunku chodu badanej osoby </a:t>
            </a:r>
          </a:p>
        </p:txBody>
      </p:sp>
    </p:spTree>
    <p:extLst>
      <p:ext uri="{BB962C8B-B14F-4D97-AF65-F5344CB8AC3E}">
        <p14:creationId xmlns:p14="http://schemas.microsoft.com/office/powerpoint/2010/main" val="4197496406"/>
      </p:ext>
    </p:extLst>
  </p:cSld>
  <p:clrMapOvr>
    <a:masterClrMapping/>
  </p:clrMapOvr>
  <p:transition advClick="0"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1" name="Picture 4" descr="D:\Users\Robert\Wykłady\Biomechanika Inżynierska\reakcje.jpg">
            <a:extLst>
              <a:ext uri="{FF2B5EF4-FFF2-40B4-BE49-F238E27FC236}">
                <a16:creationId xmlns:a16="http://schemas.microsoft.com/office/drawing/2014/main" id="{3084193F-6565-4674-B044-C887C6FC6A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7198"/>
          <a:stretch>
            <a:fillRect/>
          </a:stretch>
        </p:blipFill>
        <p:spPr bwMode="auto">
          <a:xfrm>
            <a:off x="1907704" y="1461488"/>
            <a:ext cx="4752528" cy="463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a:extLst>
              <a:ext uri="{FF2B5EF4-FFF2-40B4-BE49-F238E27FC236}">
                <a16:creationId xmlns:a16="http://schemas.microsoft.com/office/drawing/2014/main" id="{0E30C75A-0023-4FCB-8058-2E8B07305177}"/>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WIELKOŚCI DYNAMICZNE OPISUJĄCE BIOMECHANIKĘ CHODU – REAKCJE PODŁOŻA</a:t>
            </a:r>
            <a:endParaRPr lang="en-US" sz="2200" dirty="0">
              <a:solidFill>
                <a:schemeClr val="accent2">
                  <a:lumMod val="75000"/>
                </a:schemeClr>
              </a:solidFill>
            </a:endParaRPr>
          </a:p>
        </p:txBody>
      </p:sp>
    </p:spTree>
    <p:extLst>
      <p:ext uri="{BB962C8B-B14F-4D97-AF65-F5344CB8AC3E}">
        <p14:creationId xmlns:p14="http://schemas.microsoft.com/office/powerpoint/2010/main" val="661146966"/>
      </p:ext>
    </p:extLst>
  </p:cSld>
  <p:clrMapOvr>
    <a:masterClrMapping/>
  </p:clrMapOvr>
  <p:transition advClick="0" advTm="3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0E30C75A-0023-4FCB-8058-2E8B07305177}"/>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WIELKOŚCI DYNAMICZNE OPISUJĄCE BIOMECHANIKĘ CHODU – REAKCJE PODŁOŻA</a:t>
            </a:r>
            <a:endParaRPr lang="en-US" sz="2200" dirty="0">
              <a:solidFill>
                <a:schemeClr val="accent2">
                  <a:lumMod val="75000"/>
                </a:schemeClr>
              </a:solidFill>
            </a:endParaRPr>
          </a:p>
        </p:txBody>
      </p:sp>
      <p:pic>
        <p:nvPicPr>
          <p:cNvPr id="10" name="Obraz 9">
            <a:extLst>
              <a:ext uri="{FF2B5EF4-FFF2-40B4-BE49-F238E27FC236}">
                <a16:creationId xmlns:a16="http://schemas.microsoft.com/office/drawing/2014/main" id="{C2026DBC-4C70-4A0B-90CC-0D6C022C4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34" y="1700808"/>
            <a:ext cx="7686132" cy="3960421"/>
          </a:xfrm>
          <a:prstGeom prst="rect">
            <a:avLst/>
          </a:prstGeom>
        </p:spPr>
      </p:pic>
    </p:spTree>
    <p:extLst>
      <p:ext uri="{BB962C8B-B14F-4D97-AF65-F5344CB8AC3E}">
        <p14:creationId xmlns:p14="http://schemas.microsoft.com/office/powerpoint/2010/main" val="1769206771"/>
      </p:ext>
    </p:extLst>
  </p:cSld>
  <p:clrMapOvr>
    <a:masterClrMapping/>
  </p:clrMapOvr>
  <p:transition advClick="0" advTm="3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0E30C75A-0023-4FCB-8058-2E8B07305177}"/>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WIELKOŚCI DYNAMICZNE OPISUJĄCE BIOMECHANIKĘ CHODU – REAKCJE PODŁOŻA</a:t>
            </a:r>
            <a:endParaRPr lang="en-US" sz="2200" dirty="0">
              <a:solidFill>
                <a:schemeClr val="accent2">
                  <a:lumMod val="75000"/>
                </a:schemeClr>
              </a:solidFill>
            </a:endParaRPr>
          </a:p>
        </p:txBody>
      </p:sp>
      <p:pic>
        <p:nvPicPr>
          <p:cNvPr id="11" name="Obraz 10">
            <a:extLst>
              <a:ext uri="{FF2B5EF4-FFF2-40B4-BE49-F238E27FC236}">
                <a16:creationId xmlns:a16="http://schemas.microsoft.com/office/drawing/2014/main" id="{6C06986D-94F2-4EB8-8FFE-C642863A4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918" y="1478583"/>
            <a:ext cx="5711386" cy="4614713"/>
          </a:xfrm>
          <a:prstGeom prst="rect">
            <a:avLst/>
          </a:prstGeom>
        </p:spPr>
      </p:pic>
    </p:spTree>
    <p:extLst>
      <p:ext uri="{BB962C8B-B14F-4D97-AF65-F5344CB8AC3E}">
        <p14:creationId xmlns:p14="http://schemas.microsoft.com/office/powerpoint/2010/main" val="2084513657"/>
      </p:ext>
    </p:extLst>
  </p:cSld>
  <p:clrMapOvr>
    <a:masterClrMapping/>
  </p:clrMapOvr>
  <p:transition advClick="0" advTm="3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0E30C75A-0023-4FCB-8058-2E8B07305177}"/>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WIELKOŚCI DYNAMICZNE OPISUJĄCE BIOMECHANIKĘ CHODU – REAKCJE PODŁOŻA</a:t>
            </a:r>
            <a:endParaRPr lang="en-US" sz="2200" dirty="0">
              <a:solidFill>
                <a:schemeClr val="accent2">
                  <a:lumMod val="75000"/>
                </a:schemeClr>
              </a:solidFill>
            </a:endParaRPr>
          </a:p>
        </p:txBody>
      </p:sp>
      <p:pic>
        <p:nvPicPr>
          <p:cNvPr id="10" name="Obraz 9">
            <a:extLst>
              <a:ext uri="{FF2B5EF4-FFF2-40B4-BE49-F238E27FC236}">
                <a16:creationId xmlns:a16="http://schemas.microsoft.com/office/drawing/2014/main" id="{7A283202-79C5-42B5-A5F8-7C907DFB805A}"/>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51520" y="1772816"/>
            <a:ext cx="4091418" cy="2520000"/>
          </a:xfrm>
          <a:prstGeom prst="rect">
            <a:avLst/>
          </a:prstGeom>
          <a:noFill/>
        </p:spPr>
      </p:pic>
      <p:pic>
        <p:nvPicPr>
          <p:cNvPr id="12" name="Obraz 11">
            <a:extLst>
              <a:ext uri="{FF2B5EF4-FFF2-40B4-BE49-F238E27FC236}">
                <a16:creationId xmlns:a16="http://schemas.microsoft.com/office/drawing/2014/main" id="{7E28B2EC-764F-4955-A93C-3726895B9C8C}"/>
              </a:ext>
            </a:extLst>
          </p:cNvPr>
          <p:cNvPicPr>
            <a:picLocks noChangeAspect="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801064" y="3212976"/>
            <a:ext cx="4089545" cy="2520000"/>
          </a:xfrm>
          <a:prstGeom prst="rect">
            <a:avLst/>
          </a:prstGeom>
          <a:noFill/>
        </p:spPr>
      </p:pic>
    </p:spTree>
    <p:extLst>
      <p:ext uri="{BB962C8B-B14F-4D97-AF65-F5344CB8AC3E}">
        <p14:creationId xmlns:p14="http://schemas.microsoft.com/office/powerpoint/2010/main" val="3632388442"/>
      </p:ext>
    </p:extLst>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0E30C75A-0023-4FCB-8058-2E8B07305177}"/>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WIELKOŚCI DYNAMICZNE OPISUJĄCE BIOMECHANIKĘ CHODU – REAKCJE PODŁOŻA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D34E756F-EAEC-44E2-BB2A-878C18E1389F}"/>
              </a:ext>
            </a:extLst>
          </p:cNvPr>
          <p:cNvSpPr/>
          <p:nvPr/>
        </p:nvSpPr>
        <p:spPr>
          <a:xfrm>
            <a:off x="215516" y="2613392"/>
            <a:ext cx="8712968" cy="1631216"/>
          </a:xfrm>
          <a:prstGeom prst="rect">
            <a:avLst/>
          </a:prstGeom>
        </p:spPr>
        <p:txBody>
          <a:bodyPr wrap="square">
            <a:spAutoFit/>
          </a:bodyPr>
          <a:lstStyle/>
          <a:p>
            <a:pPr algn="just"/>
            <a:r>
              <a:rPr lang="pl-PL" sz="2000" b="0" dirty="0">
                <a:solidFill>
                  <a:schemeClr val="accent2">
                    <a:lumMod val="75000"/>
                  </a:schemeClr>
                </a:solidFill>
              </a:rPr>
              <a:t>Prowadząc ilościową analizę biomechaniki chodu na podstawie reakcji podłoża wyznacza się pewne wartości, które opisują poprawność lub chodu lub mogą wskazywać na odstępstwa od normy. Każdą z przedstawionych wielkości, za wyjątkiem tych, które odnoszą się do fazy dwupodporowej, wyznacza się osobno dla kończyny prawej i lewej</a:t>
            </a:r>
          </a:p>
        </p:txBody>
      </p:sp>
    </p:spTree>
    <p:extLst>
      <p:ext uri="{BB962C8B-B14F-4D97-AF65-F5344CB8AC3E}">
        <p14:creationId xmlns:p14="http://schemas.microsoft.com/office/powerpoint/2010/main" val="98334366"/>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5" name="Picture 2" descr="http://www.kinetic-impulse.com/horse_motion_capture_data/general_images/history/marey/etienne_jules_marey.jpg">
            <a:extLst>
              <a:ext uri="{FF2B5EF4-FFF2-40B4-BE49-F238E27FC236}">
                <a16:creationId xmlns:a16="http://schemas.microsoft.com/office/drawing/2014/main" id="{C88ADAAB-92CD-4A0D-8AE1-C453DFBEBB0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2933" y="2092325"/>
            <a:ext cx="22860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5">
            <a:extLst>
              <a:ext uri="{FF2B5EF4-FFF2-40B4-BE49-F238E27FC236}">
                <a16:creationId xmlns:a16="http://schemas.microsoft.com/office/drawing/2014/main" id="{7D388BD5-15BC-469D-9B73-DA08BB7A49AC}"/>
              </a:ext>
            </a:extLst>
          </p:cNvPr>
          <p:cNvSpPr txBox="1">
            <a:spLocks noChangeArrowheads="1"/>
          </p:cNvSpPr>
          <p:nvPr/>
        </p:nvSpPr>
        <p:spPr bwMode="auto">
          <a:xfrm>
            <a:off x="179512" y="5636096"/>
            <a:ext cx="43400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pl-PL" sz="2400" b="1" dirty="0">
                <a:solidFill>
                  <a:srgbClr val="990000"/>
                </a:solidFill>
              </a:rPr>
              <a:t>Etienne Jules </a:t>
            </a:r>
            <a:r>
              <a:rPr lang="en-US" altLang="pl-PL" sz="2400" b="1" dirty="0" err="1">
                <a:solidFill>
                  <a:srgbClr val="990000"/>
                </a:solidFill>
              </a:rPr>
              <a:t>Marey</a:t>
            </a:r>
            <a:r>
              <a:rPr lang="en-US" altLang="pl-PL" sz="2400" b="1" dirty="0">
                <a:solidFill>
                  <a:srgbClr val="990000"/>
                </a:solidFill>
              </a:rPr>
              <a:t> (1830-19</a:t>
            </a:r>
            <a:r>
              <a:rPr lang="pl-PL" altLang="pl-PL" sz="2400" b="1" dirty="0">
                <a:solidFill>
                  <a:srgbClr val="990000"/>
                </a:solidFill>
              </a:rPr>
              <a:t>04</a:t>
            </a:r>
            <a:r>
              <a:rPr lang="en-US" altLang="pl-PL" sz="2400" b="1" dirty="0">
                <a:solidFill>
                  <a:srgbClr val="990000"/>
                </a:solidFill>
              </a:rPr>
              <a:t>)</a:t>
            </a:r>
            <a:endParaRPr lang="pl-PL" altLang="pl-PL" sz="2400" b="1" dirty="0">
              <a:solidFill>
                <a:srgbClr val="990000"/>
              </a:solidFill>
            </a:endParaRPr>
          </a:p>
        </p:txBody>
      </p:sp>
      <p:pic>
        <p:nvPicPr>
          <p:cNvPr id="17" name="Picture 4" descr="http://3.bp.blogspot.com/_SzvRBT9zAtk/S-VcQWfiwQI/AAAAAAAAADw/IIULgLuzADQ/s1600/Etienne-Jules_Marey_Locomotion-vers-1870.jpg">
            <a:extLst>
              <a:ext uri="{FF2B5EF4-FFF2-40B4-BE49-F238E27FC236}">
                <a16:creationId xmlns:a16="http://schemas.microsoft.com/office/drawing/2014/main" id="{89AE517F-72D4-458F-ADEE-2B63E0369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196975"/>
            <a:ext cx="335915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a:extLst>
              <a:ext uri="{FF2B5EF4-FFF2-40B4-BE49-F238E27FC236}">
                <a16:creationId xmlns:a16="http://schemas.microsoft.com/office/drawing/2014/main" id="{DD081CF0-E972-4A30-9929-08C4D1226E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6062" y="1131887"/>
            <a:ext cx="20510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rostokąt 18">
            <a:extLst>
              <a:ext uri="{FF2B5EF4-FFF2-40B4-BE49-F238E27FC236}">
                <a16:creationId xmlns:a16="http://schemas.microsoft.com/office/drawing/2014/main" id="{DD492F25-8B83-4CB4-9803-3C15D13F3458}"/>
              </a:ext>
            </a:extLst>
          </p:cNvPr>
          <p:cNvSpPr>
            <a:spLocks noChangeArrowheads="1"/>
          </p:cNvSpPr>
          <p:nvPr/>
        </p:nvSpPr>
        <p:spPr bwMode="auto">
          <a:xfrm>
            <a:off x="2627313" y="5084763"/>
            <a:ext cx="6265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800" b="1" dirty="0">
                <a:solidFill>
                  <a:srgbClr val="990000"/>
                </a:solidFill>
              </a:rPr>
              <a:t>Kombinezon z odblaskowymi paskami stosowany w chronofotografii oraz pierwszy diagram chodu człowieka (1883)</a:t>
            </a:r>
          </a:p>
        </p:txBody>
      </p:sp>
      <p:sp>
        <p:nvSpPr>
          <p:cNvPr id="13" name="Prostokąt 12">
            <a:extLst>
              <a:ext uri="{FF2B5EF4-FFF2-40B4-BE49-F238E27FC236}">
                <a16:creationId xmlns:a16="http://schemas.microsoft.com/office/drawing/2014/main" id="{3F7540F0-3ADC-4A08-A1CC-A791A039189C}"/>
              </a:ext>
            </a:extLst>
          </p:cNvPr>
          <p:cNvSpPr/>
          <p:nvPr/>
        </p:nvSpPr>
        <p:spPr>
          <a:xfrm>
            <a:off x="467544" y="736656"/>
            <a:ext cx="8135938" cy="430887"/>
          </a:xfrm>
          <a:prstGeom prst="rect">
            <a:avLst/>
          </a:prstGeom>
        </p:spPr>
        <p:txBody>
          <a:bodyPr>
            <a:spAutoFit/>
          </a:bodyPr>
          <a:lstStyle/>
          <a:p>
            <a:pPr algn="ctr">
              <a:defRPr/>
            </a:pPr>
            <a:r>
              <a:rPr lang="pl-PL" sz="2200" dirty="0">
                <a:solidFill>
                  <a:schemeClr val="accent2">
                    <a:lumMod val="75000"/>
                  </a:schemeClr>
                </a:solidFill>
              </a:rPr>
              <a:t>ZARYS HISTORII BIOMECHANICZNEJ ANALIZY CHODU</a:t>
            </a:r>
            <a:endParaRPr lang="en-US" sz="2200" dirty="0">
              <a:solidFill>
                <a:schemeClr val="accent2">
                  <a:lumMod val="75000"/>
                </a:schemeClr>
              </a:solidFill>
            </a:endParaRPr>
          </a:p>
        </p:txBody>
      </p:sp>
    </p:spTree>
    <p:extLst>
      <p:ext uri="{BB962C8B-B14F-4D97-AF65-F5344CB8AC3E}">
        <p14:creationId xmlns:p14="http://schemas.microsoft.com/office/powerpoint/2010/main" val="416008678"/>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5" t="6954" r="8664"/>
          <a:stretch/>
        </p:blipFill>
        <p:spPr bwMode="auto">
          <a:xfrm>
            <a:off x="4181589" y="2010392"/>
            <a:ext cx="4710891" cy="343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16:creationId xmlns:a16="http://schemas.microsoft.com/office/drawing/2014/main" id="{51CF0047-7BCD-453E-B8BC-06F93DE56859}"/>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WIELKOŚCI DYNAMICZNE OPISUJĄCE BIOMECHANIKĘ CHODU – REAKCJE PODŁOŻA</a:t>
            </a:r>
            <a:endParaRPr lang="en-US" sz="2200" dirty="0">
              <a:solidFill>
                <a:schemeClr val="accent2">
                  <a:lumMod val="75000"/>
                </a:schemeClr>
              </a:solidFill>
            </a:endParaRPr>
          </a:p>
        </p:txBody>
      </p:sp>
      <p:sp>
        <p:nvSpPr>
          <p:cNvPr id="3" name="Prostokąt 2">
            <a:extLst>
              <a:ext uri="{FF2B5EF4-FFF2-40B4-BE49-F238E27FC236}">
                <a16:creationId xmlns:a16="http://schemas.microsoft.com/office/drawing/2014/main" id="{86707CBD-FAC1-450C-9268-9BEA22ACF06F}"/>
              </a:ext>
            </a:extLst>
          </p:cNvPr>
          <p:cNvSpPr/>
          <p:nvPr/>
        </p:nvSpPr>
        <p:spPr>
          <a:xfrm>
            <a:off x="488363" y="1937732"/>
            <a:ext cx="3456384" cy="3939540"/>
          </a:xfrm>
          <a:prstGeom prst="rect">
            <a:avLst/>
          </a:prstGeom>
        </p:spPr>
        <p:txBody>
          <a:bodyPr wrap="square">
            <a:spAutoFit/>
          </a:bodyPr>
          <a:lstStyle/>
          <a:p>
            <a:pPr algn="just">
              <a:lnSpc>
                <a:spcPts val="1400"/>
              </a:lnSpc>
              <a:spcBef>
                <a:spcPts val="1200"/>
              </a:spcBef>
              <a:spcAft>
                <a:spcPts val="0"/>
              </a:spcAft>
            </a:pPr>
            <a:r>
              <a:rPr lang="pl-PL" sz="2000" b="0" dirty="0" err="1">
                <a:solidFill>
                  <a:schemeClr val="accent2">
                    <a:lumMod val="75000"/>
                  </a:schemeClr>
                </a:solidFill>
              </a:rPr>
              <a:t>t</a:t>
            </a:r>
            <a:r>
              <a:rPr lang="pl-PL" sz="2000" b="0" baseline="-25000" dirty="0" err="1">
                <a:solidFill>
                  <a:schemeClr val="accent2">
                    <a:lumMod val="75000"/>
                  </a:schemeClr>
                </a:solidFill>
              </a:rPr>
              <a:t>l</a:t>
            </a:r>
            <a:r>
              <a:rPr lang="pl-PL" sz="2000" b="0" dirty="0">
                <a:solidFill>
                  <a:schemeClr val="accent2">
                    <a:lumMod val="75000"/>
                  </a:schemeClr>
                </a:solidFill>
              </a:rPr>
              <a:t>, </a:t>
            </a:r>
            <a:r>
              <a:rPr lang="pl-PL" sz="2000" b="0" dirty="0" err="1">
                <a:solidFill>
                  <a:schemeClr val="accent2">
                    <a:lumMod val="75000"/>
                  </a:schemeClr>
                </a:solidFill>
              </a:rPr>
              <a:t>t</a:t>
            </a:r>
            <a:r>
              <a:rPr lang="pl-PL" sz="2000" b="0" baseline="-25000" dirty="0" err="1">
                <a:solidFill>
                  <a:schemeClr val="accent2">
                    <a:lumMod val="75000"/>
                  </a:schemeClr>
                </a:solidFill>
              </a:rPr>
              <a:t>p</a:t>
            </a:r>
            <a:r>
              <a:rPr lang="pl-PL" sz="2000" b="0" dirty="0">
                <a:solidFill>
                  <a:schemeClr val="accent2">
                    <a:lumMod val="75000"/>
                  </a:schemeClr>
                </a:solidFill>
              </a:rPr>
              <a:t> – czas kontaktu lewej i prawej stopy z podłożem,</a:t>
            </a:r>
          </a:p>
          <a:p>
            <a:pPr algn="just">
              <a:lnSpc>
                <a:spcPts val="1400"/>
              </a:lnSpc>
              <a:spcBef>
                <a:spcPts val="1200"/>
              </a:spcBef>
              <a:spcAft>
                <a:spcPts val="0"/>
              </a:spcAft>
            </a:pPr>
            <a:endParaRPr lang="pl-PL" sz="2000" b="0" dirty="0">
              <a:solidFill>
                <a:schemeClr val="accent2">
                  <a:lumMod val="75000"/>
                </a:schemeClr>
              </a:solidFill>
            </a:endParaRPr>
          </a:p>
          <a:p>
            <a:pPr algn="just">
              <a:lnSpc>
                <a:spcPts val="1400"/>
              </a:lnSpc>
              <a:spcBef>
                <a:spcPts val="1200"/>
              </a:spcBef>
              <a:spcAft>
                <a:spcPts val="0"/>
              </a:spcAft>
            </a:pPr>
            <a:r>
              <a:rPr lang="pl-PL" sz="2000" b="0" dirty="0" err="1">
                <a:solidFill>
                  <a:schemeClr val="accent2">
                    <a:lumMod val="75000"/>
                  </a:schemeClr>
                </a:solidFill>
              </a:rPr>
              <a:t>t</a:t>
            </a:r>
            <a:r>
              <a:rPr lang="pl-PL" sz="2000" b="0" baseline="-25000" dirty="0" err="1">
                <a:solidFill>
                  <a:schemeClr val="accent2">
                    <a:lumMod val="75000"/>
                  </a:schemeClr>
                </a:solidFill>
              </a:rPr>
              <a:t>d</a:t>
            </a:r>
            <a:r>
              <a:rPr lang="pl-PL" sz="2000" b="0" dirty="0">
                <a:solidFill>
                  <a:schemeClr val="accent2">
                    <a:lumMod val="75000"/>
                  </a:schemeClr>
                </a:solidFill>
              </a:rPr>
              <a:t> – czas trwania fazy dwupodporowej,</a:t>
            </a:r>
          </a:p>
          <a:p>
            <a:pPr algn="just">
              <a:lnSpc>
                <a:spcPts val="1400"/>
              </a:lnSpc>
              <a:spcBef>
                <a:spcPts val="1200"/>
              </a:spcBef>
              <a:spcAft>
                <a:spcPts val="0"/>
              </a:spcAft>
            </a:pPr>
            <a:endParaRPr lang="pl-PL" sz="2000" b="0" dirty="0">
              <a:solidFill>
                <a:schemeClr val="accent2">
                  <a:lumMod val="75000"/>
                </a:schemeClr>
              </a:solidFill>
            </a:endParaRPr>
          </a:p>
          <a:p>
            <a:pPr algn="just">
              <a:lnSpc>
                <a:spcPts val="1400"/>
              </a:lnSpc>
              <a:spcBef>
                <a:spcPts val="1200"/>
              </a:spcBef>
              <a:spcAft>
                <a:spcPts val="0"/>
              </a:spcAft>
            </a:pPr>
            <a:r>
              <a:rPr lang="pl-PL" sz="2000" b="0" dirty="0" err="1">
                <a:solidFill>
                  <a:schemeClr val="accent2">
                    <a:lumMod val="75000"/>
                  </a:schemeClr>
                </a:solidFill>
              </a:rPr>
              <a:t>F</a:t>
            </a:r>
            <a:r>
              <a:rPr lang="pl-PL" sz="2000" b="0" baseline="-25000" dirty="0" err="1">
                <a:solidFill>
                  <a:schemeClr val="accent2">
                    <a:lumMod val="75000"/>
                  </a:schemeClr>
                </a:solidFill>
              </a:rPr>
              <a:t>max</a:t>
            </a:r>
            <a:r>
              <a:rPr lang="pl-PL" sz="2000" b="0" baseline="30000" dirty="0" err="1">
                <a:solidFill>
                  <a:schemeClr val="accent2">
                    <a:lumMod val="75000"/>
                  </a:schemeClr>
                </a:solidFill>
              </a:rPr>
              <a:t>p</a:t>
            </a:r>
            <a:r>
              <a:rPr lang="pl-PL" sz="2000" b="0" dirty="0">
                <a:solidFill>
                  <a:schemeClr val="accent2">
                    <a:lumMod val="75000"/>
                  </a:schemeClr>
                </a:solidFill>
              </a:rPr>
              <a:t> – maksimum fazy przeciążenia,</a:t>
            </a:r>
          </a:p>
          <a:p>
            <a:pPr algn="just">
              <a:lnSpc>
                <a:spcPts val="1400"/>
              </a:lnSpc>
              <a:spcBef>
                <a:spcPts val="1200"/>
              </a:spcBef>
              <a:spcAft>
                <a:spcPts val="0"/>
              </a:spcAft>
            </a:pPr>
            <a:endParaRPr lang="pl-PL" sz="2000" b="0" dirty="0">
              <a:solidFill>
                <a:schemeClr val="accent2">
                  <a:lumMod val="75000"/>
                </a:schemeClr>
              </a:solidFill>
            </a:endParaRPr>
          </a:p>
          <a:p>
            <a:pPr algn="just">
              <a:lnSpc>
                <a:spcPts val="1400"/>
              </a:lnSpc>
              <a:spcBef>
                <a:spcPts val="1200"/>
              </a:spcBef>
              <a:spcAft>
                <a:spcPts val="0"/>
              </a:spcAft>
            </a:pPr>
            <a:r>
              <a:rPr lang="pl-PL" sz="2000" b="0" dirty="0" err="1">
                <a:solidFill>
                  <a:schemeClr val="accent2">
                    <a:lumMod val="75000"/>
                  </a:schemeClr>
                </a:solidFill>
              </a:rPr>
              <a:t>F</a:t>
            </a:r>
            <a:r>
              <a:rPr lang="pl-PL" sz="2000" b="0" baseline="-25000" dirty="0" err="1">
                <a:solidFill>
                  <a:schemeClr val="accent2">
                    <a:lumMod val="75000"/>
                  </a:schemeClr>
                </a:solidFill>
              </a:rPr>
              <a:t>min</a:t>
            </a:r>
            <a:r>
              <a:rPr lang="pl-PL" sz="2000" b="0" baseline="30000" dirty="0" err="1">
                <a:solidFill>
                  <a:schemeClr val="accent2">
                    <a:lumMod val="75000"/>
                  </a:schemeClr>
                </a:solidFill>
              </a:rPr>
              <a:t>o</a:t>
            </a:r>
            <a:r>
              <a:rPr lang="pl-PL" sz="2000" b="0" dirty="0">
                <a:solidFill>
                  <a:schemeClr val="accent2">
                    <a:lumMod val="75000"/>
                  </a:schemeClr>
                </a:solidFill>
              </a:rPr>
              <a:t> – minimum fazy odciążenia</a:t>
            </a:r>
          </a:p>
          <a:p>
            <a:pPr algn="just">
              <a:lnSpc>
                <a:spcPts val="1400"/>
              </a:lnSpc>
              <a:spcBef>
                <a:spcPts val="1200"/>
              </a:spcBef>
              <a:spcAft>
                <a:spcPts val="0"/>
              </a:spcAft>
            </a:pPr>
            <a:endParaRPr lang="pl-PL" sz="2000" b="0" dirty="0">
              <a:solidFill>
                <a:schemeClr val="accent2">
                  <a:lumMod val="75000"/>
                </a:schemeClr>
              </a:solidFill>
            </a:endParaRPr>
          </a:p>
          <a:p>
            <a:r>
              <a:rPr lang="pl-PL" sz="2000" b="0" dirty="0" err="1">
                <a:solidFill>
                  <a:schemeClr val="accent2">
                    <a:lumMod val="75000"/>
                  </a:schemeClr>
                </a:solidFill>
              </a:rPr>
              <a:t>F</a:t>
            </a:r>
            <a:r>
              <a:rPr lang="pl-PL" sz="2000" b="0" baseline="-25000" dirty="0" err="1">
                <a:solidFill>
                  <a:schemeClr val="accent2">
                    <a:lumMod val="75000"/>
                  </a:schemeClr>
                </a:solidFill>
              </a:rPr>
              <a:t>max</a:t>
            </a:r>
            <a:r>
              <a:rPr lang="pl-PL" sz="2000" b="0" baseline="30000" dirty="0" err="1">
                <a:solidFill>
                  <a:schemeClr val="accent2">
                    <a:lumMod val="75000"/>
                  </a:schemeClr>
                </a:solidFill>
              </a:rPr>
              <a:t>pr</a:t>
            </a:r>
            <a:r>
              <a:rPr lang="pl-PL" sz="2000" b="0" baseline="-25000" dirty="0">
                <a:solidFill>
                  <a:schemeClr val="accent2">
                    <a:lumMod val="75000"/>
                  </a:schemeClr>
                </a:solidFill>
              </a:rPr>
              <a:t> </a:t>
            </a:r>
            <a:r>
              <a:rPr lang="pl-PL" sz="2000" b="0" dirty="0">
                <a:solidFill>
                  <a:schemeClr val="accent2">
                    <a:lumMod val="75000"/>
                  </a:schemeClr>
                </a:solidFill>
              </a:rPr>
              <a:t>– maksimum fazy </a:t>
            </a:r>
            <a:r>
              <a:rPr lang="pl-PL" sz="2000" b="0" dirty="0" err="1">
                <a:solidFill>
                  <a:schemeClr val="accent2">
                    <a:lumMod val="75000"/>
                  </a:schemeClr>
                </a:solidFill>
              </a:rPr>
              <a:t>propulsji</a:t>
            </a:r>
            <a:r>
              <a:rPr lang="pl-PL" sz="2000" b="0" dirty="0">
                <a:solidFill>
                  <a:schemeClr val="accent2">
                    <a:lumMod val="75000"/>
                  </a:schemeClr>
                </a:solidFill>
              </a:rPr>
              <a:t> (napędowej)</a:t>
            </a:r>
          </a:p>
        </p:txBody>
      </p:sp>
    </p:spTree>
    <p:extLst>
      <p:ext uri="{BB962C8B-B14F-4D97-AF65-F5344CB8AC3E}">
        <p14:creationId xmlns:p14="http://schemas.microsoft.com/office/powerpoint/2010/main" val="1097115390"/>
      </p:ext>
    </p:extLst>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932" y="1722792"/>
            <a:ext cx="4521548" cy="343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rostokąt 2">
            <a:extLst>
              <a:ext uri="{FF2B5EF4-FFF2-40B4-BE49-F238E27FC236}">
                <a16:creationId xmlns:a16="http://schemas.microsoft.com/office/drawing/2014/main" id="{4EB3F652-19BA-49A6-8726-DC785DEBFDC9}"/>
              </a:ext>
            </a:extLst>
          </p:cNvPr>
          <p:cNvSpPr/>
          <p:nvPr/>
        </p:nvSpPr>
        <p:spPr>
          <a:xfrm>
            <a:off x="179512" y="2408207"/>
            <a:ext cx="3684088" cy="2041585"/>
          </a:xfrm>
          <a:prstGeom prst="rect">
            <a:avLst/>
          </a:prstGeom>
        </p:spPr>
        <p:txBody>
          <a:bodyPr wrap="square">
            <a:spAutoFit/>
          </a:bodyPr>
          <a:lstStyle/>
          <a:p>
            <a:pPr algn="just">
              <a:lnSpc>
                <a:spcPts val="1400"/>
              </a:lnSpc>
              <a:spcBef>
                <a:spcPts val="1200"/>
              </a:spcBef>
              <a:spcAft>
                <a:spcPts val="0"/>
              </a:spcAft>
            </a:pPr>
            <a:r>
              <a:rPr lang="pl-PL" sz="2000" b="0" dirty="0">
                <a:solidFill>
                  <a:schemeClr val="accent2">
                    <a:lumMod val="75000"/>
                  </a:schemeClr>
                </a:solidFill>
              </a:rPr>
              <a:t>t</a:t>
            </a:r>
            <a:r>
              <a:rPr lang="pl-PL" sz="2000" b="0" baseline="-25000" dirty="0">
                <a:solidFill>
                  <a:schemeClr val="accent2">
                    <a:lumMod val="75000"/>
                  </a:schemeClr>
                </a:solidFill>
              </a:rPr>
              <a:t>h</a:t>
            </a:r>
            <a:r>
              <a:rPr lang="pl-PL" sz="2000" b="0" dirty="0">
                <a:solidFill>
                  <a:schemeClr val="accent2">
                    <a:lumMod val="75000"/>
                  </a:schemeClr>
                </a:solidFill>
              </a:rPr>
              <a:t> – czas hamowania</a:t>
            </a:r>
          </a:p>
          <a:p>
            <a:pPr algn="just">
              <a:lnSpc>
                <a:spcPts val="1400"/>
              </a:lnSpc>
              <a:spcBef>
                <a:spcPts val="1200"/>
              </a:spcBef>
              <a:spcAft>
                <a:spcPts val="0"/>
              </a:spcAft>
            </a:pPr>
            <a:endParaRPr lang="pl-PL" sz="2000" b="0" dirty="0">
              <a:solidFill>
                <a:schemeClr val="accent2">
                  <a:lumMod val="75000"/>
                </a:schemeClr>
              </a:solidFill>
            </a:endParaRPr>
          </a:p>
          <a:p>
            <a:pPr algn="just">
              <a:lnSpc>
                <a:spcPts val="1400"/>
              </a:lnSpc>
              <a:spcBef>
                <a:spcPts val="1200"/>
              </a:spcBef>
              <a:spcAft>
                <a:spcPts val="0"/>
              </a:spcAft>
            </a:pPr>
            <a:r>
              <a:rPr lang="pl-PL" sz="2000" b="0" dirty="0" err="1">
                <a:solidFill>
                  <a:schemeClr val="accent2">
                    <a:lumMod val="75000"/>
                  </a:schemeClr>
                </a:solidFill>
              </a:rPr>
              <a:t>F</a:t>
            </a:r>
            <a:r>
              <a:rPr lang="pl-PL" sz="2000" b="0" baseline="-25000" dirty="0" err="1">
                <a:solidFill>
                  <a:schemeClr val="accent2">
                    <a:lumMod val="75000"/>
                  </a:schemeClr>
                </a:solidFill>
              </a:rPr>
              <a:t>min</a:t>
            </a:r>
            <a:r>
              <a:rPr lang="pl-PL" sz="2000" b="0" baseline="30000" dirty="0" err="1">
                <a:solidFill>
                  <a:schemeClr val="accent2">
                    <a:lumMod val="75000"/>
                  </a:schemeClr>
                </a:solidFill>
              </a:rPr>
              <a:t>h</a:t>
            </a:r>
            <a:r>
              <a:rPr lang="pl-PL" sz="2000" b="0" dirty="0">
                <a:solidFill>
                  <a:schemeClr val="accent2">
                    <a:lumMod val="75000"/>
                  </a:schemeClr>
                </a:solidFill>
              </a:rPr>
              <a:t> – minimum fazy hamowania</a:t>
            </a:r>
          </a:p>
          <a:p>
            <a:endParaRPr lang="pl-PL" sz="2000" b="0" dirty="0">
              <a:solidFill>
                <a:schemeClr val="accent2">
                  <a:lumMod val="75000"/>
                </a:schemeClr>
              </a:solidFill>
            </a:endParaRPr>
          </a:p>
          <a:p>
            <a:r>
              <a:rPr lang="pl-PL" sz="2000" b="0" dirty="0" err="1">
                <a:solidFill>
                  <a:schemeClr val="accent2">
                    <a:lumMod val="75000"/>
                  </a:schemeClr>
                </a:solidFill>
              </a:rPr>
              <a:t>F</a:t>
            </a:r>
            <a:r>
              <a:rPr lang="pl-PL" sz="2000" b="0" baseline="-25000" dirty="0" err="1">
                <a:solidFill>
                  <a:schemeClr val="accent2">
                    <a:lumMod val="75000"/>
                  </a:schemeClr>
                </a:solidFill>
              </a:rPr>
              <a:t>max</a:t>
            </a:r>
            <a:r>
              <a:rPr lang="pl-PL" sz="2000" b="0" baseline="30000" dirty="0" err="1">
                <a:solidFill>
                  <a:schemeClr val="accent2">
                    <a:lumMod val="75000"/>
                  </a:schemeClr>
                </a:solidFill>
              </a:rPr>
              <a:t>ps</a:t>
            </a:r>
            <a:r>
              <a:rPr lang="pl-PL" sz="2000" b="0" dirty="0">
                <a:solidFill>
                  <a:schemeClr val="accent2">
                    <a:lumMod val="75000"/>
                  </a:schemeClr>
                </a:solidFill>
              </a:rPr>
              <a:t> – maksimum fazy przyspieszania</a:t>
            </a:r>
          </a:p>
        </p:txBody>
      </p:sp>
      <p:sp>
        <p:nvSpPr>
          <p:cNvPr id="11" name="Prostokąt 10">
            <a:extLst>
              <a:ext uri="{FF2B5EF4-FFF2-40B4-BE49-F238E27FC236}">
                <a16:creationId xmlns:a16="http://schemas.microsoft.com/office/drawing/2014/main" id="{4ED178DB-ADCF-4B74-9C3E-830EE3B76739}"/>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WIELKOŚCI DYNAMICZNE OPISUJĄCE BIOMECHANIKĘ CHODU – REAKCJE PODŁOŻA</a:t>
            </a:r>
            <a:endParaRPr lang="en-US" sz="2200" dirty="0">
              <a:solidFill>
                <a:schemeClr val="accent2">
                  <a:lumMod val="75000"/>
                </a:schemeClr>
              </a:solidFill>
            </a:endParaRPr>
          </a:p>
        </p:txBody>
      </p:sp>
    </p:spTree>
    <p:extLst>
      <p:ext uri="{BB962C8B-B14F-4D97-AF65-F5344CB8AC3E}">
        <p14:creationId xmlns:p14="http://schemas.microsoft.com/office/powerpoint/2010/main" val="1508975989"/>
      </p:ext>
    </p:extLst>
  </p:cSld>
  <p:clrMapOvr>
    <a:masterClrMapping/>
  </p:clrMapOvr>
  <p:transition advClick="0" advTm="3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274" y="1711800"/>
            <a:ext cx="4829214" cy="343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rostokąt 2">
            <a:extLst>
              <a:ext uri="{FF2B5EF4-FFF2-40B4-BE49-F238E27FC236}">
                <a16:creationId xmlns:a16="http://schemas.microsoft.com/office/drawing/2014/main" id="{80F1330C-8659-4204-BB95-949E7D267436}"/>
              </a:ext>
            </a:extLst>
          </p:cNvPr>
          <p:cNvSpPr/>
          <p:nvPr/>
        </p:nvSpPr>
        <p:spPr>
          <a:xfrm>
            <a:off x="179512" y="2504023"/>
            <a:ext cx="3955762" cy="2041585"/>
          </a:xfrm>
          <a:prstGeom prst="rect">
            <a:avLst/>
          </a:prstGeom>
        </p:spPr>
        <p:txBody>
          <a:bodyPr wrap="square">
            <a:spAutoFit/>
          </a:bodyPr>
          <a:lstStyle/>
          <a:p>
            <a:pPr algn="just">
              <a:lnSpc>
                <a:spcPts val="1400"/>
              </a:lnSpc>
              <a:spcBef>
                <a:spcPts val="1200"/>
              </a:spcBef>
              <a:spcAft>
                <a:spcPts val="0"/>
              </a:spcAft>
            </a:pPr>
            <a:r>
              <a:rPr lang="pl-PL" sz="2000" b="0" dirty="0" err="1">
                <a:solidFill>
                  <a:schemeClr val="accent2">
                    <a:lumMod val="75000"/>
                  </a:schemeClr>
                </a:solidFill>
              </a:rPr>
              <a:t>F</a:t>
            </a:r>
            <a:r>
              <a:rPr lang="pl-PL" sz="2000" b="0" baseline="-25000" dirty="0" err="1">
                <a:solidFill>
                  <a:schemeClr val="accent2">
                    <a:lumMod val="75000"/>
                  </a:schemeClr>
                </a:solidFill>
              </a:rPr>
              <a:t>max</a:t>
            </a:r>
            <a:r>
              <a:rPr lang="pl-PL" sz="2000" b="0" baseline="30000" dirty="0" err="1">
                <a:solidFill>
                  <a:schemeClr val="accent2">
                    <a:lumMod val="75000"/>
                  </a:schemeClr>
                </a:solidFill>
              </a:rPr>
              <a:t>p</a:t>
            </a:r>
            <a:r>
              <a:rPr lang="pl-PL" sz="2000" b="0" dirty="0">
                <a:solidFill>
                  <a:schemeClr val="accent2">
                    <a:lumMod val="75000"/>
                  </a:schemeClr>
                </a:solidFill>
              </a:rPr>
              <a:t> – maksimum fazy przeciążenia,</a:t>
            </a:r>
          </a:p>
          <a:p>
            <a:pPr algn="just">
              <a:lnSpc>
                <a:spcPts val="1400"/>
              </a:lnSpc>
              <a:spcBef>
                <a:spcPts val="1200"/>
              </a:spcBef>
              <a:spcAft>
                <a:spcPts val="0"/>
              </a:spcAft>
            </a:pPr>
            <a:endParaRPr lang="pl-PL" sz="2000" b="0" dirty="0">
              <a:solidFill>
                <a:schemeClr val="accent2">
                  <a:lumMod val="75000"/>
                </a:schemeClr>
              </a:solidFill>
            </a:endParaRPr>
          </a:p>
          <a:p>
            <a:pPr algn="just">
              <a:lnSpc>
                <a:spcPts val="1400"/>
              </a:lnSpc>
              <a:spcBef>
                <a:spcPts val="1200"/>
              </a:spcBef>
              <a:spcAft>
                <a:spcPts val="0"/>
              </a:spcAft>
            </a:pPr>
            <a:r>
              <a:rPr lang="pl-PL" sz="2000" b="0" dirty="0" err="1">
                <a:solidFill>
                  <a:schemeClr val="accent2">
                    <a:lumMod val="75000"/>
                  </a:schemeClr>
                </a:solidFill>
              </a:rPr>
              <a:t>F</a:t>
            </a:r>
            <a:r>
              <a:rPr lang="pl-PL" sz="2000" b="0" baseline="-25000" dirty="0" err="1">
                <a:solidFill>
                  <a:schemeClr val="accent2">
                    <a:lumMod val="75000"/>
                  </a:schemeClr>
                </a:solidFill>
              </a:rPr>
              <a:t>min</a:t>
            </a:r>
            <a:r>
              <a:rPr lang="pl-PL" sz="2000" b="0" baseline="30000" dirty="0" err="1">
                <a:solidFill>
                  <a:schemeClr val="accent2">
                    <a:lumMod val="75000"/>
                  </a:schemeClr>
                </a:solidFill>
              </a:rPr>
              <a:t>o</a:t>
            </a:r>
            <a:r>
              <a:rPr lang="pl-PL" sz="2000" b="0" dirty="0">
                <a:solidFill>
                  <a:schemeClr val="accent2">
                    <a:lumMod val="75000"/>
                  </a:schemeClr>
                </a:solidFill>
              </a:rPr>
              <a:t> – minimum fazy odciążenia,</a:t>
            </a:r>
          </a:p>
          <a:p>
            <a:endParaRPr lang="pl-PL" sz="2000" b="0" dirty="0">
              <a:solidFill>
                <a:schemeClr val="accent2">
                  <a:lumMod val="75000"/>
                </a:schemeClr>
              </a:solidFill>
            </a:endParaRPr>
          </a:p>
          <a:p>
            <a:r>
              <a:rPr lang="pl-PL" sz="2000" b="0" dirty="0" err="1">
                <a:solidFill>
                  <a:schemeClr val="accent2">
                    <a:lumMod val="75000"/>
                  </a:schemeClr>
                </a:solidFill>
              </a:rPr>
              <a:t>F</a:t>
            </a:r>
            <a:r>
              <a:rPr lang="pl-PL" sz="2000" b="0" baseline="-25000" dirty="0" err="1">
                <a:solidFill>
                  <a:schemeClr val="accent2">
                    <a:lumMod val="75000"/>
                  </a:schemeClr>
                </a:solidFill>
              </a:rPr>
              <a:t>max</a:t>
            </a:r>
            <a:r>
              <a:rPr lang="pl-PL" sz="2000" b="0" baseline="30000" dirty="0" err="1">
                <a:solidFill>
                  <a:schemeClr val="accent2">
                    <a:lumMod val="75000"/>
                  </a:schemeClr>
                </a:solidFill>
              </a:rPr>
              <a:t>pr</a:t>
            </a:r>
            <a:r>
              <a:rPr lang="pl-PL" sz="2000" b="0" dirty="0">
                <a:solidFill>
                  <a:schemeClr val="accent2">
                    <a:lumMod val="75000"/>
                  </a:schemeClr>
                </a:solidFill>
              </a:rPr>
              <a:t> – maksimum fazy </a:t>
            </a:r>
            <a:r>
              <a:rPr lang="pl-PL" sz="2000" b="0" dirty="0" err="1">
                <a:solidFill>
                  <a:schemeClr val="accent2">
                    <a:lumMod val="75000"/>
                  </a:schemeClr>
                </a:solidFill>
              </a:rPr>
              <a:t>propulsji</a:t>
            </a:r>
            <a:r>
              <a:rPr lang="pl-PL" sz="2000" b="0" dirty="0">
                <a:solidFill>
                  <a:schemeClr val="accent2">
                    <a:lumMod val="75000"/>
                  </a:schemeClr>
                </a:solidFill>
              </a:rPr>
              <a:t> (napędowej</a:t>
            </a:r>
          </a:p>
        </p:txBody>
      </p:sp>
      <p:sp>
        <p:nvSpPr>
          <p:cNvPr id="11" name="Prostokąt 10">
            <a:extLst>
              <a:ext uri="{FF2B5EF4-FFF2-40B4-BE49-F238E27FC236}">
                <a16:creationId xmlns:a16="http://schemas.microsoft.com/office/drawing/2014/main" id="{89C605F1-2C23-4578-B92A-62979DBC1109}"/>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WIELKOŚCI DYNAMICZNE OPISUJĄCE BIOMECHANIKĘ CHODU – REAKCJE PODŁOŻA</a:t>
            </a:r>
            <a:endParaRPr lang="en-US" sz="2200" dirty="0">
              <a:solidFill>
                <a:schemeClr val="accent2">
                  <a:lumMod val="75000"/>
                </a:schemeClr>
              </a:solidFill>
            </a:endParaRPr>
          </a:p>
        </p:txBody>
      </p:sp>
    </p:spTree>
    <p:extLst>
      <p:ext uri="{BB962C8B-B14F-4D97-AF65-F5344CB8AC3E}">
        <p14:creationId xmlns:p14="http://schemas.microsoft.com/office/powerpoint/2010/main" val="2769007890"/>
      </p:ext>
    </p:extLst>
  </p:cSld>
  <p:clrMapOvr>
    <a:masterClrMapping/>
  </p:clrMapOvr>
  <p:transition advClick="0" advTm="3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INNE WIELKOŚCI DYNAMICZNE OPISUJĄCE BIOMECHANIKĘ CHODU</a:t>
            </a:r>
            <a:endParaRPr lang="en-US" sz="2200" dirty="0">
              <a:solidFill>
                <a:schemeClr val="accent2">
                  <a:lumMod val="75000"/>
                </a:schemeClr>
              </a:solidFill>
            </a:endParaRPr>
          </a:p>
        </p:txBody>
      </p:sp>
    </p:spTree>
    <p:extLst>
      <p:ext uri="{BB962C8B-B14F-4D97-AF65-F5344CB8AC3E}">
        <p14:creationId xmlns:p14="http://schemas.microsoft.com/office/powerpoint/2010/main" val="3858767149"/>
      </p:ext>
    </p:extLst>
  </p:cSld>
  <p:clrMapOvr>
    <a:masterClrMapping/>
  </p:clrMapOvr>
  <p:transition advClick="0" advTm="3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Wykres 68"/>
          <p:cNvPicPr>
            <a:picLocks noChangeAspect="1" noChangeArrowheads="1"/>
          </p:cNvPicPr>
          <p:nvPr/>
        </p:nvPicPr>
        <p:blipFill>
          <a:blip r:embed="rId3">
            <a:extLst>
              <a:ext uri="{28A0092B-C50C-407E-A947-70E740481C1C}">
                <a14:useLocalDpi xmlns:a14="http://schemas.microsoft.com/office/drawing/2010/main" val="0"/>
              </a:ext>
            </a:extLst>
          </a:blip>
          <a:srcRect r="-49" b="-37"/>
          <a:stretch>
            <a:fillRect/>
          </a:stretch>
        </p:blipFill>
        <p:spPr bwMode="auto">
          <a:xfrm>
            <a:off x="-13704" y="1716777"/>
            <a:ext cx="3503536"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Wykres 545"/>
          <p:cNvPicPr>
            <a:picLocks noChangeAspect="1" noChangeArrowheads="1"/>
          </p:cNvPicPr>
          <p:nvPr/>
        </p:nvPicPr>
        <p:blipFill>
          <a:blip r:embed="rId4">
            <a:extLst>
              <a:ext uri="{28A0092B-C50C-407E-A947-70E740481C1C}">
                <a14:useLocalDpi xmlns:a14="http://schemas.microsoft.com/office/drawing/2010/main" val="0"/>
              </a:ext>
            </a:extLst>
          </a:blip>
          <a:srcRect r="-24" b="-146"/>
          <a:stretch>
            <a:fillRect/>
          </a:stretch>
        </p:blipFill>
        <p:spPr bwMode="auto">
          <a:xfrm>
            <a:off x="2411760" y="3753296"/>
            <a:ext cx="3516464"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1267" name="Wykres 69"/>
          <p:cNvPicPr>
            <a:picLocks noChangeAspect="1" noChangeArrowheads="1"/>
          </p:cNvPicPr>
          <p:nvPr/>
        </p:nvPicPr>
        <p:blipFill>
          <a:blip r:embed="rId5">
            <a:extLst>
              <a:ext uri="{28A0092B-C50C-407E-A947-70E740481C1C}">
                <a14:useLocalDpi xmlns:a14="http://schemas.microsoft.com/office/drawing/2010/main" val="0"/>
              </a:ext>
            </a:extLst>
          </a:blip>
          <a:srcRect r="-24" b="-146"/>
          <a:stretch>
            <a:fillRect/>
          </a:stretch>
        </p:blipFill>
        <p:spPr bwMode="auto">
          <a:xfrm>
            <a:off x="5376015" y="1716777"/>
            <a:ext cx="3516464"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16:creationId xmlns:a16="http://schemas.microsoft.com/office/drawing/2014/main" id="{6E695487-6E47-450B-83D3-F8E7B9A99E45}"/>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INNE WIELKOŚCI DYNAMICZNE OPISUJĄCE BIOMECHANIKĘ CHODU</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3AAE134C-EFC6-4F9D-8190-EF3CFEED7B44}"/>
              </a:ext>
            </a:extLst>
          </p:cNvPr>
          <p:cNvSpPr/>
          <p:nvPr/>
        </p:nvSpPr>
        <p:spPr>
          <a:xfrm>
            <a:off x="251519" y="1484784"/>
            <a:ext cx="8640960" cy="400110"/>
          </a:xfrm>
          <a:prstGeom prst="rect">
            <a:avLst/>
          </a:prstGeom>
        </p:spPr>
        <p:txBody>
          <a:bodyPr wrap="square">
            <a:spAutoFit/>
          </a:bodyPr>
          <a:lstStyle/>
          <a:p>
            <a:pPr algn="ctr"/>
            <a:r>
              <a:rPr lang="pl-PL" sz="2000" dirty="0">
                <a:solidFill>
                  <a:schemeClr val="accent2">
                    <a:lumMod val="75000"/>
                  </a:schemeClr>
                </a:solidFill>
              </a:rPr>
              <a:t>Momenty sił mięśniowych w stawach</a:t>
            </a:r>
          </a:p>
        </p:txBody>
      </p:sp>
    </p:spTree>
    <p:extLst>
      <p:ext uri="{BB962C8B-B14F-4D97-AF65-F5344CB8AC3E}">
        <p14:creationId xmlns:p14="http://schemas.microsoft.com/office/powerpoint/2010/main" val="3855747667"/>
      </p:ext>
    </p:extLst>
  </p:cSld>
  <p:clrMapOvr>
    <a:masterClrMapping/>
  </p:clrMapOvr>
  <p:transition advClick="0" advTm="3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Wykres 66"/>
          <p:cNvPicPr>
            <a:picLocks noChangeAspect="1" noChangeArrowheads="1"/>
          </p:cNvPicPr>
          <p:nvPr/>
        </p:nvPicPr>
        <p:blipFill>
          <a:blip r:embed="rId3">
            <a:extLst>
              <a:ext uri="{28A0092B-C50C-407E-A947-70E740481C1C}">
                <a14:useLocalDpi xmlns:a14="http://schemas.microsoft.com/office/drawing/2010/main" val="0"/>
              </a:ext>
            </a:extLst>
          </a:blip>
          <a:srcRect r="-24" b="-146"/>
          <a:stretch>
            <a:fillRect/>
          </a:stretch>
        </p:blipFill>
        <p:spPr bwMode="auto">
          <a:xfrm>
            <a:off x="107504" y="1809080"/>
            <a:ext cx="3516464"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Wykres 546"/>
          <p:cNvPicPr>
            <a:picLocks noChangeAspect="1" noChangeArrowheads="1"/>
          </p:cNvPicPr>
          <p:nvPr/>
        </p:nvPicPr>
        <p:blipFill>
          <a:blip r:embed="rId4">
            <a:extLst>
              <a:ext uri="{28A0092B-C50C-407E-A947-70E740481C1C}">
                <a14:useLocalDpi xmlns:a14="http://schemas.microsoft.com/office/drawing/2010/main" val="0"/>
              </a:ext>
            </a:extLst>
          </a:blip>
          <a:srcRect r="-24" b="-146"/>
          <a:stretch>
            <a:fillRect/>
          </a:stretch>
        </p:blipFill>
        <p:spPr bwMode="auto">
          <a:xfrm>
            <a:off x="2555776" y="3753296"/>
            <a:ext cx="3516464"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2291" name="Wykres 71"/>
          <p:cNvPicPr>
            <a:picLocks noChangeAspect="1" noChangeArrowheads="1"/>
          </p:cNvPicPr>
          <p:nvPr/>
        </p:nvPicPr>
        <p:blipFill>
          <a:blip r:embed="rId5">
            <a:extLst>
              <a:ext uri="{28A0092B-C50C-407E-A947-70E740481C1C}">
                <a14:useLocalDpi xmlns:a14="http://schemas.microsoft.com/office/drawing/2010/main" val="0"/>
              </a:ext>
            </a:extLst>
          </a:blip>
          <a:srcRect r="-24" b="-146"/>
          <a:stretch>
            <a:fillRect/>
          </a:stretch>
        </p:blipFill>
        <p:spPr bwMode="auto">
          <a:xfrm>
            <a:off x="5448024" y="1772816"/>
            <a:ext cx="3516464"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16:creationId xmlns:a16="http://schemas.microsoft.com/office/drawing/2014/main" id="{7045987C-1EFD-4714-85E3-64824BB31DDF}"/>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INNE WIELKOŚCI DYNAMICZNE OPISUJĄCE BIOMECHANIKĘ CHODU</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041C0737-F746-4BED-A543-8DADA8319D03}"/>
              </a:ext>
            </a:extLst>
          </p:cNvPr>
          <p:cNvSpPr/>
          <p:nvPr/>
        </p:nvSpPr>
        <p:spPr>
          <a:xfrm>
            <a:off x="251519" y="1484784"/>
            <a:ext cx="8640960" cy="400110"/>
          </a:xfrm>
          <a:prstGeom prst="rect">
            <a:avLst/>
          </a:prstGeom>
        </p:spPr>
        <p:txBody>
          <a:bodyPr wrap="square">
            <a:spAutoFit/>
          </a:bodyPr>
          <a:lstStyle/>
          <a:p>
            <a:pPr algn="ctr"/>
            <a:r>
              <a:rPr lang="pl-PL" sz="2000" dirty="0">
                <a:solidFill>
                  <a:schemeClr val="accent2">
                    <a:lumMod val="75000"/>
                  </a:schemeClr>
                </a:solidFill>
              </a:rPr>
              <a:t>Moc w stawach</a:t>
            </a:r>
          </a:p>
        </p:txBody>
      </p:sp>
    </p:spTree>
    <p:extLst>
      <p:ext uri="{BB962C8B-B14F-4D97-AF65-F5344CB8AC3E}">
        <p14:creationId xmlns:p14="http://schemas.microsoft.com/office/powerpoint/2010/main" val="2223645476"/>
      </p:ext>
    </p:extLst>
  </p:cSld>
  <p:clrMapOvr>
    <a:masterClrMapping/>
  </p:clrMapOvr>
  <p:transition advClick="0" advTm="3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PRACA MIĘSNI PODCZAS CHODU</a:t>
            </a:r>
            <a:endParaRPr lang="en-US" sz="2200" dirty="0">
              <a:solidFill>
                <a:schemeClr val="accent2">
                  <a:lumMod val="75000"/>
                </a:schemeClr>
              </a:solidFill>
            </a:endParaRPr>
          </a:p>
        </p:txBody>
      </p:sp>
    </p:spTree>
    <p:extLst>
      <p:ext uri="{BB962C8B-B14F-4D97-AF65-F5344CB8AC3E}">
        <p14:creationId xmlns:p14="http://schemas.microsoft.com/office/powerpoint/2010/main" val="3002308237"/>
      </p:ext>
    </p:extLst>
  </p:cSld>
  <p:clrMapOvr>
    <a:masterClrMapping/>
  </p:clrMapOvr>
  <p:transition advClick="0" advTm="3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34E756F-EAEC-44E2-BB2A-878C18E1389F}"/>
              </a:ext>
            </a:extLst>
          </p:cNvPr>
          <p:cNvSpPr/>
          <p:nvPr/>
        </p:nvSpPr>
        <p:spPr>
          <a:xfrm>
            <a:off x="215516" y="2151727"/>
            <a:ext cx="8712968" cy="2554545"/>
          </a:xfrm>
          <a:prstGeom prst="rect">
            <a:avLst/>
          </a:prstGeom>
        </p:spPr>
        <p:txBody>
          <a:bodyPr wrap="square">
            <a:spAutoFit/>
          </a:bodyPr>
          <a:lstStyle/>
          <a:p>
            <a:pPr algn="just"/>
            <a:r>
              <a:rPr lang="pl-PL" sz="2000" b="0" dirty="0">
                <a:solidFill>
                  <a:schemeClr val="accent2">
                    <a:lumMod val="75000"/>
                  </a:schemeClr>
                </a:solidFill>
              </a:rPr>
              <a:t>W celu określenia pracy mięśni podczas chodu wykorzystuje się najczęściej do pomiaru powierzchniowe EMG. Bezpośrednio jako wynik pomiaru otrzymuje się różnicę potencjału pomiędzy dwoma elektrodami umieszczonymi wzdłuż włókien mięśniowych. Zmierzona różnica potencjału wynika z faktu powstawania i przemieszczania się potencjału czynnościowego. Ze względu na sposób pomiaru polegający na naklejaniu elektrod na skórę możliwy jest zbiorczy pomiar czynności elektrycznej całego mięśnia lub grupy mięśniowej</a:t>
            </a:r>
          </a:p>
        </p:txBody>
      </p:sp>
      <p:sp>
        <p:nvSpPr>
          <p:cNvPr id="10" name="Prostokąt 9">
            <a:extLst>
              <a:ext uri="{FF2B5EF4-FFF2-40B4-BE49-F238E27FC236}">
                <a16:creationId xmlns:a16="http://schemas.microsoft.com/office/drawing/2014/main" id="{20980D8A-10D7-421F-A147-D72A50DEA77D}"/>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PRACA MIĘSNI PODCZAS CHODU</a:t>
            </a:r>
            <a:endParaRPr lang="en-US" sz="2200" dirty="0">
              <a:solidFill>
                <a:schemeClr val="accent2">
                  <a:lumMod val="75000"/>
                </a:schemeClr>
              </a:solidFill>
            </a:endParaRPr>
          </a:p>
        </p:txBody>
      </p:sp>
    </p:spTree>
    <p:extLst>
      <p:ext uri="{BB962C8B-B14F-4D97-AF65-F5344CB8AC3E}">
        <p14:creationId xmlns:p14="http://schemas.microsoft.com/office/powerpoint/2010/main" val="1427304174"/>
      </p:ext>
    </p:extLst>
  </p:cSld>
  <p:clrMapOvr>
    <a:masterClrMapping/>
  </p:clrMapOvr>
  <p:transition advClick="0" advTm="3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20980D8A-10D7-421F-A147-D72A50DEA77D}"/>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PRACA MIĘSNI PODCZAS CHODU</a:t>
            </a:r>
            <a:endParaRPr lang="en-US" sz="2200" dirty="0">
              <a:solidFill>
                <a:schemeClr val="accent2">
                  <a:lumMod val="75000"/>
                </a:schemeClr>
              </a:solidFill>
            </a:endParaRPr>
          </a:p>
        </p:txBody>
      </p:sp>
      <p:sp>
        <p:nvSpPr>
          <p:cNvPr id="3" name="Rectangle 1">
            <a:extLst>
              <a:ext uri="{FF2B5EF4-FFF2-40B4-BE49-F238E27FC236}">
                <a16:creationId xmlns:a16="http://schemas.microsoft.com/office/drawing/2014/main" id="{BB0A9365-B64E-4DC1-989D-C84F4EDD1BA9}"/>
              </a:ext>
            </a:extLst>
          </p:cNvPr>
          <p:cNvSpPr>
            <a:spLocks noChangeArrowheads="1"/>
          </p:cNvSpPr>
          <p:nvPr/>
        </p:nvSpPr>
        <p:spPr bwMode="auto">
          <a:xfrm>
            <a:off x="391213" y="2151727"/>
            <a:ext cx="871296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l-PL" altLang="pl-PL" sz="2000" b="0" dirty="0">
                <a:solidFill>
                  <a:schemeClr val="accent2">
                    <a:lumMod val="75000"/>
                  </a:schemeClr>
                </a:solidFill>
              </a:rPr>
              <a:t>Podczas chodu pomiar EMG wykonuje się najczęściej dla następujących mięśni:</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pl-PL" altLang="pl-PL" sz="2000" b="0" dirty="0">
                <a:solidFill>
                  <a:schemeClr val="accent2">
                    <a:lumMod val="75000"/>
                  </a:schemeClr>
                </a:solidFill>
              </a:rPr>
              <a:t>mięsień piszczelowy przedni,</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pl-PL" altLang="pl-PL" sz="2000" b="0" dirty="0">
                <a:solidFill>
                  <a:schemeClr val="accent2">
                    <a:lumMod val="75000"/>
                  </a:schemeClr>
                </a:solidFill>
              </a:rPr>
              <a:t>mięsień brzuchaty łydki,</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pl-PL" altLang="pl-PL" sz="2000" b="0" dirty="0">
                <a:solidFill>
                  <a:schemeClr val="accent2">
                    <a:lumMod val="75000"/>
                  </a:schemeClr>
                </a:solidFill>
              </a:rPr>
              <a:t>mięsień </a:t>
            </a:r>
            <a:r>
              <a:rPr lang="pl-PL" altLang="pl-PL" sz="2000" b="0" dirty="0" err="1">
                <a:solidFill>
                  <a:schemeClr val="accent2">
                    <a:lumMod val="75000"/>
                  </a:schemeClr>
                </a:solidFill>
              </a:rPr>
              <a:t>płaszczkowaty</a:t>
            </a:r>
            <a:r>
              <a:rPr lang="pl-PL" altLang="pl-PL" sz="2000" b="0" dirty="0">
                <a:solidFill>
                  <a:schemeClr val="accent2">
                    <a:lumMod val="75000"/>
                  </a:schemeClr>
                </a:solidFill>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pl-PL" altLang="pl-PL" sz="2000" b="0" dirty="0">
                <a:solidFill>
                  <a:schemeClr val="accent2">
                    <a:lumMod val="75000"/>
                  </a:schemeClr>
                </a:solidFill>
              </a:rPr>
              <a:t>mięsień prosty uda,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pl-PL" altLang="pl-PL" sz="2000" b="0" dirty="0">
                <a:solidFill>
                  <a:schemeClr val="accent2">
                    <a:lumMod val="75000"/>
                  </a:schemeClr>
                </a:solidFill>
              </a:rPr>
              <a:t>mięsień obszerny uda,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pl-PL" altLang="pl-PL" sz="2000" b="0" dirty="0">
                <a:solidFill>
                  <a:schemeClr val="accent2">
                    <a:lumMod val="75000"/>
                  </a:schemeClr>
                </a:solidFill>
              </a:rPr>
              <a:t>mięsień pośladkowy wielki.</a:t>
            </a:r>
          </a:p>
        </p:txBody>
      </p:sp>
    </p:spTree>
    <p:extLst>
      <p:ext uri="{BB962C8B-B14F-4D97-AF65-F5344CB8AC3E}">
        <p14:creationId xmlns:p14="http://schemas.microsoft.com/office/powerpoint/2010/main" val="2672250025"/>
      </p:ext>
    </p:extLst>
  </p:cSld>
  <p:clrMapOvr>
    <a:masterClrMapping/>
  </p:clrMapOvr>
  <p:transition advClick="0" advTm="3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3314" name="Wykres 559"/>
          <p:cNvPicPr>
            <a:picLocks noChangeAspect="1" noChangeArrowheads="1"/>
          </p:cNvPicPr>
          <p:nvPr/>
        </p:nvPicPr>
        <p:blipFill>
          <a:blip r:embed="rId3">
            <a:extLst>
              <a:ext uri="{28A0092B-C50C-407E-A947-70E740481C1C}">
                <a14:useLocalDpi xmlns:a14="http://schemas.microsoft.com/office/drawing/2010/main" val="0"/>
              </a:ext>
            </a:extLst>
          </a:blip>
          <a:srcRect b="-35"/>
          <a:stretch>
            <a:fillRect/>
          </a:stretch>
        </p:blipFill>
        <p:spPr bwMode="auto">
          <a:xfrm>
            <a:off x="97061" y="1556792"/>
            <a:ext cx="3394819"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Wykres 560"/>
          <p:cNvPicPr>
            <a:picLocks noChangeAspect="1" noChangeArrowheads="1"/>
          </p:cNvPicPr>
          <p:nvPr/>
        </p:nvPicPr>
        <p:blipFill>
          <a:blip r:embed="rId4">
            <a:extLst>
              <a:ext uri="{28A0092B-C50C-407E-A947-70E740481C1C}">
                <a14:useLocalDpi xmlns:a14="http://schemas.microsoft.com/office/drawing/2010/main" val="0"/>
              </a:ext>
            </a:extLst>
          </a:blip>
          <a:srcRect b="-35"/>
          <a:stretch>
            <a:fillRect/>
          </a:stretch>
        </p:blipFill>
        <p:spPr bwMode="auto">
          <a:xfrm>
            <a:off x="5497660" y="1556792"/>
            <a:ext cx="3394819"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Wykres 569"/>
          <p:cNvPicPr>
            <a:picLocks noChangeAspect="1" noChangeArrowheads="1"/>
          </p:cNvPicPr>
          <p:nvPr/>
        </p:nvPicPr>
        <p:blipFill>
          <a:blip r:embed="rId5">
            <a:extLst>
              <a:ext uri="{28A0092B-C50C-407E-A947-70E740481C1C}">
                <a14:useLocalDpi xmlns:a14="http://schemas.microsoft.com/office/drawing/2010/main" val="0"/>
              </a:ext>
            </a:extLst>
          </a:blip>
          <a:srcRect b="-35"/>
          <a:stretch>
            <a:fillRect/>
          </a:stretch>
        </p:blipFill>
        <p:spPr bwMode="auto">
          <a:xfrm>
            <a:off x="2766095" y="3753296"/>
            <a:ext cx="3394819"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16:creationId xmlns:a16="http://schemas.microsoft.com/office/drawing/2014/main" id="{1FA3A664-4F13-4495-B37D-CC67327A81A0}"/>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PRACA MIĘSNI PODCZAS CHODU</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01E6F088-F949-44AA-B593-5B7B03876BBF}"/>
              </a:ext>
            </a:extLst>
          </p:cNvPr>
          <p:cNvSpPr/>
          <p:nvPr/>
        </p:nvSpPr>
        <p:spPr>
          <a:xfrm>
            <a:off x="251519" y="1196752"/>
            <a:ext cx="8640960" cy="400110"/>
          </a:xfrm>
          <a:prstGeom prst="rect">
            <a:avLst/>
          </a:prstGeom>
        </p:spPr>
        <p:txBody>
          <a:bodyPr wrap="square">
            <a:spAutoFit/>
          </a:bodyPr>
          <a:lstStyle/>
          <a:p>
            <a:pPr algn="ctr"/>
            <a:r>
              <a:rPr lang="pl-PL" sz="2000" dirty="0">
                <a:solidFill>
                  <a:schemeClr val="accent2">
                    <a:lumMod val="75000"/>
                  </a:schemeClr>
                </a:solidFill>
              </a:rPr>
              <a:t>Praca mięśni w obrębie stawu skokowego</a:t>
            </a:r>
          </a:p>
        </p:txBody>
      </p:sp>
    </p:spTree>
    <p:extLst>
      <p:ext uri="{BB962C8B-B14F-4D97-AF65-F5344CB8AC3E}">
        <p14:creationId xmlns:p14="http://schemas.microsoft.com/office/powerpoint/2010/main" val="1756419585"/>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ole tekstowe 12">
            <a:extLst>
              <a:ext uri="{FF2B5EF4-FFF2-40B4-BE49-F238E27FC236}">
                <a16:creationId xmlns:a16="http://schemas.microsoft.com/office/drawing/2014/main" id="{CE95CCD0-2F91-4CE6-88FA-781292CAB3AE}"/>
              </a:ext>
            </a:extLst>
          </p:cNvPr>
          <p:cNvSpPr txBox="1">
            <a:spLocks noChangeArrowheads="1"/>
          </p:cNvSpPr>
          <p:nvPr/>
        </p:nvSpPr>
        <p:spPr bwMode="auto">
          <a:xfrm>
            <a:off x="0" y="4984505"/>
            <a:ext cx="34079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2000" dirty="0">
                <a:solidFill>
                  <a:srgbClr val="990000"/>
                </a:solidFill>
              </a:rPr>
              <a:t>Wilhelm </a:t>
            </a:r>
            <a:r>
              <a:rPr lang="pl-PL" sz="2000" dirty="0" err="1">
                <a:solidFill>
                  <a:srgbClr val="990000"/>
                </a:solidFill>
              </a:rPr>
              <a:t>Braune</a:t>
            </a:r>
            <a:r>
              <a:rPr lang="pl-PL" sz="2000" dirty="0">
                <a:solidFill>
                  <a:srgbClr val="990000"/>
                </a:solidFill>
              </a:rPr>
              <a:t> (1831 – 1892) i Otto Fisher (1861 – 1917)</a:t>
            </a:r>
            <a:endParaRPr lang="pl-PL" altLang="pl-PL" sz="2000" b="1" dirty="0">
              <a:solidFill>
                <a:srgbClr val="990000"/>
              </a:solidFill>
            </a:endParaRPr>
          </a:p>
        </p:txBody>
      </p:sp>
      <p:pic>
        <p:nvPicPr>
          <p:cNvPr id="14" name="Picture 2">
            <a:extLst>
              <a:ext uri="{FF2B5EF4-FFF2-40B4-BE49-F238E27FC236}">
                <a16:creationId xmlns:a16="http://schemas.microsoft.com/office/drawing/2014/main" id="{336448D5-52A6-4B4F-982E-84A5B1AE0E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561740"/>
            <a:ext cx="2159843" cy="30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a:extLst>
              <a:ext uri="{FF2B5EF4-FFF2-40B4-BE49-F238E27FC236}">
                <a16:creationId xmlns:a16="http://schemas.microsoft.com/office/drawing/2014/main" id="{3630ABC1-4595-4273-BE04-A78EE62DC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6205" y="1685774"/>
            <a:ext cx="2957277" cy="28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Prostokąt 20">
            <a:extLst>
              <a:ext uri="{FF2B5EF4-FFF2-40B4-BE49-F238E27FC236}">
                <a16:creationId xmlns:a16="http://schemas.microsoft.com/office/drawing/2014/main" id="{57A1DF23-F32B-4901-A038-A5875247D51F}"/>
              </a:ext>
            </a:extLst>
          </p:cNvPr>
          <p:cNvSpPr>
            <a:spLocks noChangeArrowheads="1"/>
          </p:cNvSpPr>
          <p:nvPr/>
        </p:nvSpPr>
        <p:spPr bwMode="auto">
          <a:xfrm>
            <a:off x="3407976" y="4864411"/>
            <a:ext cx="457222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800" b="1" dirty="0">
                <a:solidFill>
                  <a:srgbClr val="990000"/>
                </a:solidFill>
              </a:rPr>
              <a:t>Kombinezon oraz ręczny wykres kolejnych położeń kończyn dolnych (1891) </a:t>
            </a:r>
          </a:p>
        </p:txBody>
      </p:sp>
      <p:sp>
        <p:nvSpPr>
          <p:cNvPr id="12" name="Prostokąt 11">
            <a:extLst>
              <a:ext uri="{FF2B5EF4-FFF2-40B4-BE49-F238E27FC236}">
                <a16:creationId xmlns:a16="http://schemas.microsoft.com/office/drawing/2014/main" id="{3F7540F0-3ADC-4A08-A1CC-A791A039189C}"/>
              </a:ext>
            </a:extLst>
          </p:cNvPr>
          <p:cNvSpPr/>
          <p:nvPr/>
        </p:nvSpPr>
        <p:spPr>
          <a:xfrm>
            <a:off x="467544" y="736656"/>
            <a:ext cx="8135938" cy="430887"/>
          </a:xfrm>
          <a:prstGeom prst="rect">
            <a:avLst/>
          </a:prstGeom>
        </p:spPr>
        <p:txBody>
          <a:bodyPr>
            <a:spAutoFit/>
          </a:bodyPr>
          <a:lstStyle/>
          <a:p>
            <a:pPr algn="ctr">
              <a:defRPr/>
            </a:pPr>
            <a:r>
              <a:rPr lang="pl-PL" sz="2200" dirty="0">
                <a:solidFill>
                  <a:schemeClr val="accent2">
                    <a:lumMod val="75000"/>
                  </a:schemeClr>
                </a:solidFill>
              </a:rPr>
              <a:t>ZARYS HISTORII BIOMECHANICZNEJ ANALIZY CHODU</a:t>
            </a:r>
            <a:endParaRPr lang="en-US" sz="2200" dirty="0">
              <a:solidFill>
                <a:schemeClr val="accent2">
                  <a:lumMod val="75000"/>
                </a:schemeClr>
              </a:solidFill>
            </a:endParaRPr>
          </a:p>
        </p:txBody>
      </p:sp>
      <p:pic>
        <p:nvPicPr>
          <p:cNvPr id="15" name="Obraz 14"/>
          <p:cNvPicPr/>
          <p:nvPr/>
        </p:nvPicPr>
        <p:blipFill>
          <a:blip r:embed="rId5">
            <a:extLst>
              <a:ext uri="{28A0092B-C50C-407E-A947-70E740481C1C}">
                <a14:useLocalDpi xmlns:a14="http://schemas.microsoft.com/office/drawing/2010/main" val="0"/>
              </a:ext>
            </a:extLst>
          </a:blip>
          <a:stretch>
            <a:fillRect/>
          </a:stretch>
        </p:blipFill>
        <p:spPr>
          <a:xfrm>
            <a:off x="199542" y="1273145"/>
            <a:ext cx="1396365" cy="1727835"/>
          </a:xfrm>
          <a:prstGeom prst="rect">
            <a:avLst/>
          </a:prstGeom>
        </p:spPr>
      </p:pic>
      <p:pic>
        <p:nvPicPr>
          <p:cNvPr id="16" name="Obraz 15"/>
          <p:cNvPicPr/>
          <p:nvPr/>
        </p:nvPicPr>
        <p:blipFill>
          <a:blip r:embed="rId6">
            <a:extLst>
              <a:ext uri="{28A0092B-C50C-407E-A947-70E740481C1C}">
                <a14:useLocalDpi xmlns:a14="http://schemas.microsoft.com/office/drawing/2010/main" val="0"/>
              </a:ext>
            </a:extLst>
          </a:blip>
          <a:stretch>
            <a:fillRect/>
          </a:stretch>
        </p:blipFill>
        <p:spPr>
          <a:xfrm>
            <a:off x="1510434" y="3053782"/>
            <a:ext cx="1281430" cy="1727835"/>
          </a:xfrm>
          <a:prstGeom prst="rect">
            <a:avLst/>
          </a:prstGeom>
        </p:spPr>
      </p:pic>
    </p:spTree>
    <p:extLst>
      <p:ext uri="{BB962C8B-B14F-4D97-AF65-F5344CB8AC3E}">
        <p14:creationId xmlns:p14="http://schemas.microsoft.com/office/powerpoint/2010/main" val="44864573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heckerboard(across)">
                                      <p:cBhvr>
                                        <p:cTn id="16" dur="500"/>
                                        <p:tgtEl>
                                          <p:spTgt spid="2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heckerboard(across)">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Wykres 97"/>
          <p:cNvPicPr>
            <a:picLocks noChangeAspect="1" noChangeArrowheads="1"/>
          </p:cNvPicPr>
          <p:nvPr/>
        </p:nvPicPr>
        <p:blipFill>
          <a:blip r:embed="rId3">
            <a:extLst>
              <a:ext uri="{28A0092B-C50C-407E-A947-70E740481C1C}">
                <a14:useLocalDpi xmlns:a14="http://schemas.microsoft.com/office/drawing/2010/main" val="0"/>
              </a:ext>
            </a:extLst>
          </a:blip>
          <a:srcRect b="-35"/>
          <a:stretch>
            <a:fillRect/>
          </a:stretch>
        </p:blipFill>
        <p:spPr bwMode="auto">
          <a:xfrm>
            <a:off x="5758799" y="3757902"/>
            <a:ext cx="313367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Wykres 96"/>
          <p:cNvPicPr>
            <a:picLocks noChangeAspect="1" noChangeArrowheads="1"/>
          </p:cNvPicPr>
          <p:nvPr/>
        </p:nvPicPr>
        <p:blipFill>
          <a:blip r:embed="rId4">
            <a:extLst>
              <a:ext uri="{28A0092B-C50C-407E-A947-70E740481C1C}">
                <a14:useLocalDpi xmlns:a14="http://schemas.microsoft.com/office/drawing/2010/main" val="0"/>
              </a:ext>
            </a:extLst>
          </a:blip>
          <a:srcRect b="-35"/>
          <a:stretch>
            <a:fillRect/>
          </a:stretch>
        </p:blipFill>
        <p:spPr bwMode="auto">
          <a:xfrm>
            <a:off x="395536" y="3757902"/>
            <a:ext cx="313367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4338" name="Wykres 570"/>
          <p:cNvPicPr>
            <a:picLocks noChangeAspect="1" noChangeArrowheads="1"/>
          </p:cNvPicPr>
          <p:nvPr/>
        </p:nvPicPr>
        <p:blipFill>
          <a:blip r:embed="rId5">
            <a:extLst>
              <a:ext uri="{28A0092B-C50C-407E-A947-70E740481C1C}">
                <a14:useLocalDpi xmlns:a14="http://schemas.microsoft.com/office/drawing/2010/main" val="0"/>
              </a:ext>
            </a:extLst>
          </a:blip>
          <a:srcRect b="-35"/>
          <a:stretch>
            <a:fillRect/>
          </a:stretch>
        </p:blipFill>
        <p:spPr bwMode="auto">
          <a:xfrm>
            <a:off x="70169" y="1484784"/>
            <a:ext cx="313367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Wykres 572"/>
          <p:cNvPicPr>
            <a:picLocks noChangeAspect="1" noChangeArrowheads="1"/>
          </p:cNvPicPr>
          <p:nvPr/>
        </p:nvPicPr>
        <p:blipFill>
          <a:blip r:embed="rId6">
            <a:extLst>
              <a:ext uri="{28A0092B-C50C-407E-A947-70E740481C1C}">
                <a14:useLocalDpi xmlns:a14="http://schemas.microsoft.com/office/drawing/2010/main" val="0"/>
              </a:ext>
            </a:extLst>
          </a:blip>
          <a:srcRect b="-35"/>
          <a:stretch>
            <a:fillRect/>
          </a:stretch>
        </p:blipFill>
        <p:spPr bwMode="auto">
          <a:xfrm>
            <a:off x="5758800" y="1484784"/>
            <a:ext cx="313367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ostokąt 11">
            <a:extLst>
              <a:ext uri="{FF2B5EF4-FFF2-40B4-BE49-F238E27FC236}">
                <a16:creationId xmlns:a16="http://schemas.microsoft.com/office/drawing/2014/main" id="{AC10758B-300C-4DC0-B617-32D5497A1AA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PRACA MIĘSNI PODCZAS CHODU</a:t>
            </a:r>
            <a:endParaRPr lang="en-US" sz="2200" dirty="0">
              <a:solidFill>
                <a:schemeClr val="accent2">
                  <a:lumMod val="75000"/>
                </a:schemeClr>
              </a:solidFill>
            </a:endParaRPr>
          </a:p>
        </p:txBody>
      </p:sp>
      <p:sp>
        <p:nvSpPr>
          <p:cNvPr id="13" name="Prostokąt 12">
            <a:extLst>
              <a:ext uri="{FF2B5EF4-FFF2-40B4-BE49-F238E27FC236}">
                <a16:creationId xmlns:a16="http://schemas.microsoft.com/office/drawing/2014/main" id="{63971BC5-5BE2-4EE0-AD04-F48E6E658E88}"/>
              </a:ext>
            </a:extLst>
          </p:cNvPr>
          <p:cNvSpPr/>
          <p:nvPr/>
        </p:nvSpPr>
        <p:spPr>
          <a:xfrm>
            <a:off x="251519" y="1196752"/>
            <a:ext cx="8640960" cy="400110"/>
          </a:xfrm>
          <a:prstGeom prst="rect">
            <a:avLst/>
          </a:prstGeom>
        </p:spPr>
        <p:txBody>
          <a:bodyPr wrap="square">
            <a:spAutoFit/>
          </a:bodyPr>
          <a:lstStyle/>
          <a:p>
            <a:pPr algn="ctr"/>
            <a:r>
              <a:rPr lang="pl-PL" sz="2000" dirty="0">
                <a:solidFill>
                  <a:schemeClr val="accent2">
                    <a:lumMod val="75000"/>
                  </a:schemeClr>
                </a:solidFill>
              </a:rPr>
              <a:t>Praca mięśni w obrębie stawu biodrowego i kolanowego</a:t>
            </a:r>
          </a:p>
        </p:txBody>
      </p:sp>
    </p:spTree>
    <p:extLst>
      <p:ext uri="{BB962C8B-B14F-4D97-AF65-F5344CB8AC3E}">
        <p14:creationId xmlns:p14="http://schemas.microsoft.com/office/powerpoint/2010/main" val="674121769"/>
      </p:ext>
    </p:extLst>
  </p:cSld>
  <p:clrMapOvr>
    <a:masterClrMapping/>
  </p:clrMapOvr>
  <p:transition advClick="0" advTm="3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34E756F-EAEC-44E2-BB2A-878C18E1389F}"/>
              </a:ext>
            </a:extLst>
          </p:cNvPr>
          <p:cNvSpPr/>
          <p:nvPr/>
        </p:nvSpPr>
        <p:spPr>
          <a:xfrm>
            <a:off x="215516" y="2078846"/>
            <a:ext cx="8712968" cy="1631216"/>
          </a:xfrm>
          <a:prstGeom prst="rect">
            <a:avLst/>
          </a:prstGeom>
        </p:spPr>
        <p:txBody>
          <a:bodyPr wrap="square">
            <a:spAutoFit/>
          </a:bodyPr>
          <a:lstStyle/>
          <a:p>
            <a:pPr algn="just"/>
            <a:r>
              <a:rPr lang="pl-PL" sz="2000" b="0" dirty="0">
                <a:solidFill>
                  <a:schemeClr val="accent2">
                    <a:lumMod val="75000"/>
                  </a:schemeClr>
                </a:solidFill>
              </a:rPr>
              <a:t>Innym sposobem analizy pracy mięśni jest analiza on/off, czyli określanie, kiedy dany mięsień rozpoczyna pracę, a kiedy kończy, czyli w jakiej fazie wykonywanego ruchu dany mięsień jest aktywny. Zdrowy mięsień podczas prawidłowych warunków pracy włącza się tylko wtedy, kiedy to jest konieczne oraz wyłącza się, kiedy jego działanie staje się zbędne. </a:t>
            </a:r>
          </a:p>
        </p:txBody>
      </p:sp>
      <p:sp>
        <p:nvSpPr>
          <p:cNvPr id="10" name="Prostokąt 9">
            <a:extLst>
              <a:ext uri="{FF2B5EF4-FFF2-40B4-BE49-F238E27FC236}">
                <a16:creationId xmlns:a16="http://schemas.microsoft.com/office/drawing/2014/main" id="{20980D8A-10D7-421F-A147-D72A50DEA77D}"/>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PRACA MIĘSNI PODCZAS CHODU</a:t>
            </a:r>
            <a:endParaRPr lang="en-US" sz="2200" dirty="0">
              <a:solidFill>
                <a:schemeClr val="accent2">
                  <a:lumMod val="75000"/>
                </a:schemeClr>
              </a:solidFill>
            </a:endParaRPr>
          </a:p>
        </p:txBody>
      </p:sp>
    </p:spTree>
    <p:extLst>
      <p:ext uri="{BB962C8B-B14F-4D97-AF65-F5344CB8AC3E}">
        <p14:creationId xmlns:p14="http://schemas.microsoft.com/office/powerpoint/2010/main" val="3933512044"/>
      </p:ext>
    </p:extLst>
  </p:cSld>
  <p:clrMapOvr>
    <a:masterClrMapping/>
  </p:clrMapOvr>
  <p:transition advClick="0" advTm="3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34E756F-EAEC-44E2-BB2A-878C18E1389F}"/>
              </a:ext>
            </a:extLst>
          </p:cNvPr>
          <p:cNvSpPr/>
          <p:nvPr/>
        </p:nvSpPr>
        <p:spPr>
          <a:xfrm>
            <a:off x="215516" y="2078846"/>
            <a:ext cx="8712968" cy="2862322"/>
          </a:xfrm>
          <a:prstGeom prst="rect">
            <a:avLst/>
          </a:prstGeom>
        </p:spPr>
        <p:txBody>
          <a:bodyPr wrap="square">
            <a:spAutoFit/>
          </a:bodyPr>
          <a:lstStyle/>
          <a:p>
            <a:pPr algn="just"/>
            <a:r>
              <a:rPr lang="pl-PL" sz="2000" b="0" dirty="0">
                <a:solidFill>
                  <a:schemeClr val="accent2">
                    <a:lumMod val="75000"/>
                  </a:schemeClr>
                </a:solidFill>
              </a:rPr>
              <a:t>Wykrycie aktywności mięśnia w fazie ruchu, kiedy u osoby zdrowej mięsień ten jest wyłączony może wskazywać na istnienie pewnych nieprawidłowości, takich jak na przykład: dolegliwości bólowe, wzmożone napięcie (na przykład wynikające ze </a:t>
            </a:r>
            <a:r>
              <a:rPr lang="pl-PL" sz="2000" b="0" dirty="0" err="1">
                <a:solidFill>
                  <a:schemeClr val="accent2">
                    <a:lumMod val="75000"/>
                  </a:schemeClr>
                </a:solidFill>
              </a:rPr>
              <a:t>spastyki</a:t>
            </a:r>
            <a:r>
              <a:rPr lang="pl-PL" sz="2000" b="0" dirty="0">
                <a:solidFill>
                  <a:schemeClr val="accent2">
                    <a:lumMod val="75000"/>
                  </a:schemeClr>
                </a:solidFill>
              </a:rPr>
              <a:t>), niestabilność stawów lub być skutkiem takich elementów jak stres lub zła koordynacja ruchowa. Niewłaściwa praca mięśni może wskazywać również na istnienie ruchów kompensacyjnych odbiegających od prawidłowego wzorca ruchowego. Informacje te mogą stanowić bardzo ważną informację umożliwiającą właściwe zdiagnozowanie pacjenta, a następnie jego leczenie </a:t>
            </a:r>
          </a:p>
        </p:txBody>
      </p:sp>
      <p:sp>
        <p:nvSpPr>
          <p:cNvPr id="10" name="Prostokąt 9">
            <a:extLst>
              <a:ext uri="{FF2B5EF4-FFF2-40B4-BE49-F238E27FC236}">
                <a16:creationId xmlns:a16="http://schemas.microsoft.com/office/drawing/2014/main" id="{20980D8A-10D7-421F-A147-D72A50DEA77D}"/>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PRACA MIĘSNI PODCZAS CHODU</a:t>
            </a:r>
            <a:endParaRPr lang="en-US" sz="2200" dirty="0">
              <a:solidFill>
                <a:schemeClr val="accent2">
                  <a:lumMod val="75000"/>
                </a:schemeClr>
              </a:solidFill>
            </a:endParaRPr>
          </a:p>
        </p:txBody>
      </p:sp>
    </p:spTree>
    <p:extLst>
      <p:ext uri="{BB962C8B-B14F-4D97-AF65-F5344CB8AC3E}">
        <p14:creationId xmlns:p14="http://schemas.microsoft.com/office/powerpoint/2010/main" val="3426504141"/>
      </p:ext>
    </p:extLst>
  </p:cSld>
  <p:clrMapOvr>
    <a:masterClrMapping/>
  </p:clrMapOvr>
  <p:transition advClick="0" advTm="300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8" name="Obraz 7" descr="rys.-1.6.png"/>
          <p:cNvPicPr>
            <a:picLocks noChangeAspect="1"/>
          </p:cNvPicPr>
          <p:nvPr/>
        </p:nvPicPr>
        <p:blipFill>
          <a:blip r:embed="rId3" cstate="print"/>
          <a:stretch>
            <a:fillRect/>
          </a:stretch>
        </p:blipFill>
        <p:spPr>
          <a:xfrm>
            <a:off x="3131840" y="1172068"/>
            <a:ext cx="5616625" cy="4921228"/>
          </a:xfrm>
          <a:prstGeom prst="rect">
            <a:avLst/>
          </a:prstGeom>
        </p:spPr>
      </p:pic>
      <p:sp>
        <p:nvSpPr>
          <p:cNvPr id="3"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Aktywność mięśni działających w obrębie stawu biodrowego podczas chodu [96, 68, 105</a:t>
            </a:r>
            <a:r>
              <a:rPr kumimoji="0" lang="pl-PL" altLang="pl-PL" sz="600" b="0" i="0" u="none" strike="noStrike" cap="none" normalizeH="0" baseline="0">
                <a:ln>
                  <a:noFill/>
                </a:ln>
                <a:solidFill>
                  <a:schemeClr val="tx1"/>
                </a:solidFill>
                <a:effectLst/>
                <a:latin typeface="Arial" panose="020B0604020202020204" pitchFamily="34" charset="0"/>
              </a:rPr>
              <a:t> </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4" name="pole tekstowe 3"/>
          <p:cNvSpPr txBox="1"/>
          <p:nvPr/>
        </p:nvSpPr>
        <p:spPr>
          <a:xfrm>
            <a:off x="152400" y="3142823"/>
            <a:ext cx="3195464" cy="1631216"/>
          </a:xfrm>
          <a:prstGeom prst="rect">
            <a:avLst/>
          </a:prstGeom>
          <a:noFill/>
        </p:spPr>
        <p:txBody>
          <a:bodyPr wrap="square" rtlCol="0">
            <a:spAutoFit/>
          </a:bodyPr>
          <a:lstStyle/>
          <a:p>
            <a:r>
              <a:rPr lang="pl-PL" sz="2000" b="0" dirty="0">
                <a:solidFill>
                  <a:schemeClr val="accent2">
                    <a:lumMod val="75000"/>
                  </a:schemeClr>
                </a:solidFill>
              </a:rPr>
              <a:t>Aktywność mięśni działających w obrębie stawu biodrowego podczas cyklu chodu prawidłowego</a:t>
            </a:r>
            <a:endParaRPr lang="en-GB" sz="2000" b="0" dirty="0">
              <a:solidFill>
                <a:schemeClr val="accent2">
                  <a:lumMod val="75000"/>
                </a:schemeClr>
              </a:solidFill>
            </a:endParaRPr>
          </a:p>
        </p:txBody>
      </p:sp>
      <p:sp>
        <p:nvSpPr>
          <p:cNvPr id="11" name="Prostokąt 10">
            <a:extLst>
              <a:ext uri="{FF2B5EF4-FFF2-40B4-BE49-F238E27FC236}">
                <a16:creationId xmlns:a16="http://schemas.microsoft.com/office/drawing/2014/main" id="{2C70D903-96D5-4ADF-A299-A99164BBF424}"/>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PRACA MIĘSNI PODCZAS CHODU</a:t>
            </a:r>
            <a:endParaRPr lang="en-US" sz="2200" dirty="0">
              <a:solidFill>
                <a:schemeClr val="accent2">
                  <a:lumMod val="75000"/>
                </a:schemeClr>
              </a:solidFill>
            </a:endParaRPr>
          </a:p>
        </p:txBody>
      </p:sp>
    </p:spTree>
    <p:extLst>
      <p:ext uri="{BB962C8B-B14F-4D97-AF65-F5344CB8AC3E}">
        <p14:creationId xmlns:p14="http://schemas.microsoft.com/office/powerpoint/2010/main" val="2125423328"/>
      </p:ext>
    </p:extLst>
  </p:cSld>
  <p:clrMapOvr>
    <a:masterClrMapping/>
  </p:clrMapOvr>
  <p:transition advClick="0" advTm="3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8" name="Obraz 7" descr="rys.-1.7.png"/>
          <p:cNvPicPr>
            <a:picLocks noChangeAspect="1"/>
          </p:cNvPicPr>
          <p:nvPr/>
        </p:nvPicPr>
        <p:blipFill>
          <a:blip r:embed="rId3" cstate="print"/>
          <a:stretch>
            <a:fillRect/>
          </a:stretch>
        </p:blipFill>
        <p:spPr>
          <a:xfrm>
            <a:off x="3131841" y="1196752"/>
            <a:ext cx="6012160" cy="4921200"/>
          </a:xfrm>
          <a:prstGeom prst="rect">
            <a:avLst/>
          </a:prstGeom>
        </p:spPr>
      </p:pic>
      <p:sp>
        <p:nvSpPr>
          <p:cNvPr id="11" name="pole tekstowe 10">
            <a:extLst>
              <a:ext uri="{FF2B5EF4-FFF2-40B4-BE49-F238E27FC236}">
                <a16:creationId xmlns:a16="http://schemas.microsoft.com/office/drawing/2014/main" id="{F3E4E25A-5C4B-4618-AED5-0AE6D78D8616}"/>
              </a:ext>
            </a:extLst>
          </p:cNvPr>
          <p:cNvSpPr txBox="1"/>
          <p:nvPr/>
        </p:nvSpPr>
        <p:spPr>
          <a:xfrm>
            <a:off x="152400" y="3142823"/>
            <a:ext cx="3195464" cy="1631216"/>
          </a:xfrm>
          <a:prstGeom prst="rect">
            <a:avLst/>
          </a:prstGeom>
          <a:noFill/>
        </p:spPr>
        <p:txBody>
          <a:bodyPr wrap="square" rtlCol="0">
            <a:spAutoFit/>
          </a:bodyPr>
          <a:lstStyle/>
          <a:p>
            <a:r>
              <a:rPr lang="pl-PL" sz="2000" b="0" dirty="0">
                <a:solidFill>
                  <a:schemeClr val="accent2">
                    <a:lumMod val="75000"/>
                  </a:schemeClr>
                </a:solidFill>
              </a:rPr>
              <a:t>Aktywność mięśni działających w obrębie stawu kolanowego podczas cyklu chodu prawidłowego</a:t>
            </a:r>
            <a:endParaRPr lang="en-GB" sz="2000" b="0" dirty="0">
              <a:solidFill>
                <a:schemeClr val="accent2">
                  <a:lumMod val="75000"/>
                </a:schemeClr>
              </a:solidFill>
            </a:endParaRPr>
          </a:p>
        </p:txBody>
      </p:sp>
      <p:sp>
        <p:nvSpPr>
          <p:cNvPr id="12" name="Prostokąt 11">
            <a:extLst>
              <a:ext uri="{FF2B5EF4-FFF2-40B4-BE49-F238E27FC236}">
                <a16:creationId xmlns:a16="http://schemas.microsoft.com/office/drawing/2014/main" id="{58F73E14-BDEE-4F9B-877C-571042AEFBC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PRACA MIĘSNI PODCZAS CHODU</a:t>
            </a:r>
            <a:endParaRPr lang="en-US" sz="2200" dirty="0">
              <a:solidFill>
                <a:schemeClr val="accent2">
                  <a:lumMod val="75000"/>
                </a:schemeClr>
              </a:solidFill>
            </a:endParaRPr>
          </a:p>
        </p:txBody>
      </p:sp>
    </p:spTree>
    <p:extLst>
      <p:ext uri="{BB962C8B-B14F-4D97-AF65-F5344CB8AC3E}">
        <p14:creationId xmlns:p14="http://schemas.microsoft.com/office/powerpoint/2010/main" val="882557032"/>
      </p:ext>
    </p:extLst>
  </p:cSld>
  <p:clrMapOvr>
    <a:masterClrMapping/>
  </p:clrMapOvr>
  <p:transition advClick="0" advTm="3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8" name="Obraz 7" descr="rys.-1.8.png"/>
          <p:cNvPicPr>
            <a:picLocks noChangeAspect="1"/>
          </p:cNvPicPr>
          <p:nvPr/>
        </p:nvPicPr>
        <p:blipFill>
          <a:blip r:embed="rId3" cstate="print"/>
          <a:stretch>
            <a:fillRect/>
          </a:stretch>
        </p:blipFill>
        <p:spPr>
          <a:xfrm>
            <a:off x="3131840" y="1195591"/>
            <a:ext cx="5688632" cy="4921200"/>
          </a:xfrm>
          <a:prstGeom prst="rect">
            <a:avLst/>
          </a:prstGeom>
        </p:spPr>
      </p:pic>
      <p:sp>
        <p:nvSpPr>
          <p:cNvPr id="11" name="pole tekstowe 10">
            <a:extLst>
              <a:ext uri="{FF2B5EF4-FFF2-40B4-BE49-F238E27FC236}">
                <a16:creationId xmlns:a16="http://schemas.microsoft.com/office/drawing/2014/main" id="{B9FE1850-F85A-4D2A-A008-C0F3389A0EAA}"/>
              </a:ext>
            </a:extLst>
          </p:cNvPr>
          <p:cNvSpPr txBox="1"/>
          <p:nvPr/>
        </p:nvSpPr>
        <p:spPr>
          <a:xfrm>
            <a:off x="152400" y="2852936"/>
            <a:ext cx="2979440" cy="1631216"/>
          </a:xfrm>
          <a:prstGeom prst="rect">
            <a:avLst/>
          </a:prstGeom>
          <a:noFill/>
        </p:spPr>
        <p:txBody>
          <a:bodyPr wrap="square" rtlCol="0">
            <a:spAutoFit/>
          </a:bodyPr>
          <a:lstStyle/>
          <a:p>
            <a:r>
              <a:rPr lang="pl-PL" sz="2000" b="0" dirty="0">
                <a:solidFill>
                  <a:schemeClr val="accent2">
                    <a:lumMod val="75000"/>
                  </a:schemeClr>
                </a:solidFill>
              </a:rPr>
              <a:t>Aktywność mięśni działających w obrębie stawu skokowego podczas cyklu chodu prawidłowego</a:t>
            </a:r>
            <a:endParaRPr lang="en-GB" sz="2000" b="0" dirty="0">
              <a:solidFill>
                <a:schemeClr val="accent2">
                  <a:lumMod val="75000"/>
                </a:schemeClr>
              </a:solidFill>
            </a:endParaRPr>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PRACA MIĘSNI PODCZAS CHODU</a:t>
            </a:r>
            <a:endParaRPr lang="en-US" sz="2200" dirty="0">
              <a:solidFill>
                <a:schemeClr val="accent2">
                  <a:lumMod val="75000"/>
                </a:schemeClr>
              </a:solidFill>
            </a:endParaRPr>
          </a:p>
        </p:txBody>
      </p:sp>
    </p:spTree>
    <p:extLst>
      <p:ext uri="{BB962C8B-B14F-4D97-AF65-F5344CB8AC3E}">
        <p14:creationId xmlns:p14="http://schemas.microsoft.com/office/powerpoint/2010/main" val="2939932826"/>
      </p:ext>
    </p:extLst>
  </p:cSld>
  <p:clrMapOvr>
    <a:masterClrMapping/>
  </p:clrMapOvr>
  <p:transition advClick="0" advTm="3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KLUCZOWE ZAGADNIENIA</a:t>
            </a:r>
            <a:endParaRPr lang="en-US" sz="2200" dirty="0">
              <a:solidFill>
                <a:schemeClr val="accent2">
                  <a:lumMod val="75000"/>
                </a:schemeClr>
              </a:solidFill>
            </a:endParaRPr>
          </a:p>
        </p:txBody>
      </p:sp>
    </p:spTree>
    <p:extLst>
      <p:ext uri="{BB962C8B-B14F-4D97-AF65-F5344CB8AC3E}">
        <p14:creationId xmlns:p14="http://schemas.microsoft.com/office/powerpoint/2010/main" val="1179130914"/>
      </p:ext>
    </p:extLst>
  </p:cSld>
  <p:clrMapOvr>
    <a:masterClrMapping/>
  </p:clrMapOvr>
  <p:transition advClick="0" advTm="300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KLUCZOWE ZAGADNIENIA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767006"/>
            <a:ext cx="8712968" cy="3785652"/>
          </a:xfrm>
          <a:prstGeom prst="rect">
            <a:avLst/>
          </a:prstGeom>
        </p:spPr>
        <p:txBody>
          <a:bodyPr wrap="square">
            <a:spAutoFit/>
          </a:bodyPr>
          <a:lstStyle/>
          <a:p>
            <a:pPr algn="just">
              <a:spcBef>
                <a:spcPts val="1200"/>
              </a:spcBef>
              <a:spcAft>
                <a:spcPts val="1200"/>
              </a:spcAft>
            </a:pPr>
            <a:r>
              <a:rPr lang="pl-PL" sz="2000" b="0" dirty="0">
                <a:solidFill>
                  <a:schemeClr val="accent2">
                    <a:lumMod val="75000"/>
                  </a:schemeClr>
                </a:solidFill>
              </a:rPr>
              <a:t>Znajomość biomechaniki chodu stanowi niezbędną wiedzę do oceny narządu ruchu człowieka.</a:t>
            </a:r>
          </a:p>
          <a:p>
            <a:pPr algn="just">
              <a:spcBef>
                <a:spcPts val="1200"/>
              </a:spcBef>
              <a:spcAft>
                <a:spcPts val="1200"/>
              </a:spcAft>
            </a:pPr>
            <a:r>
              <a:rPr lang="pl-PL" sz="2000" b="0" dirty="0">
                <a:solidFill>
                  <a:schemeClr val="accent2">
                    <a:lumMod val="75000"/>
                  </a:schemeClr>
                </a:solidFill>
              </a:rPr>
              <a:t>Do opisu biomechaniki chodu wykorzystuje się wielkości określane za pomocą obserwacji oraz mierzone przy wykorzystaniu specjalistycznego sprzętu pomiarowego.</a:t>
            </a:r>
          </a:p>
          <a:p>
            <a:pPr>
              <a:spcBef>
                <a:spcPts val="1200"/>
              </a:spcBef>
              <a:spcAft>
                <a:spcPts val="1200"/>
              </a:spcAft>
            </a:pPr>
            <a:r>
              <a:rPr lang="pl-PL" sz="2000" b="0" dirty="0">
                <a:solidFill>
                  <a:schemeClr val="accent2">
                    <a:lumMod val="75000"/>
                  </a:schemeClr>
                </a:solidFill>
              </a:rPr>
              <a:t>Przy ocenie chodu należy bazować równocześnie na wyznaczanych wielkościach kinematycznych, dynamicznych jak również na pomiarze czynności mięśni. Dopiero wykorzystanie wszystkich tych elementów daje pełny obraz biomechaniki chodu, co z kolei umożliwia poprawną ocenę ewentualnych zaburzeń.</a:t>
            </a:r>
          </a:p>
        </p:txBody>
      </p:sp>
    </p:spTree>
    <p:extLst>
      <p:ext uri="{BB962C8B-B14F-4D97-AF65-F5344CB8AC3E}">
        <p14:creationId xmlns:p14="http://schemas.microsoft.com/office/powerpoint/2010/main" val="4012208048"/>
      </p:ext>
    </p:extLst>
  </p:cSld>
  <p:clrMapOvr>
    <a:masterClrMapping/>
  </p:clrMapOvr>
  <p:transition advClick="0" advTm="3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Tree>
    <p:extLst>
      <p:ext uri="{BB962C8B-B14F-4D97-AF65-F5344CB8AC3E}">
        <p14:creationId xmlns:p14="http://schemas.microsoft.com/office/powerpoint/2010/main" val="3927396770"/>
      </p:ext>
    </p:extLst>
  </p:cSld>
  <p:clrMapOvr>
    <a:masterClrMapping/>
  </p:clrMapOvr>
  <p:transition advClick="0" advTm="300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384315"/>
            <a:ext cx="8712968" cy="4708981"/>
          </a:xfrm>
          <a:prstGeom prst="rect">
            <a:avLst/>
          </a:prstGeom>
        </p:spPr>
        <p:txBody>
          <a:bodyPr wrap="square">
            <a:spAutoFit/>
          </a:bodyPr>
          <a:lstStyle/>
          <a:p>
            <a:pPr lvl="0"/>
            <a:r>
              <a:rPr lang="en-GB" sz="2000" b="0" dirty="0" err="1">
                <a:solidFill>
                  <a:schemeClr val="accent2">
                    <a:lumMod val="75000"/>
                  </a:schemeClr>
                </a:solidFill>
              </a:rPr>
              <a:t>Assi</a:t>
            </a:r>
            <a:r>
              <a:rPr lang="en-GB" sz="2000" b="0" dirty="0">
                <a:solidFill>
                  <a:schemeClr val="accent2">
                    <a:lumMod val="75000"/>
                  </a:schemeClr>
                </a:solidFill>
              </a:rPr>
              <a:t> A, Ghanem I., </a:t>
            </a:r>
            <a:r>
              <a:rPr lang="en-GB" sz="2000" b="0" dirty="0" err="1">
                <a:solidFill>
                  <a:schemeClr val="accent2">
                    <a:lumMod val="75000"/>
                  </a:schemeClr>
                </a:solidFill>
              </a:rPr>
              <a:t>Lavaste</a:t>
            </a:r>
            <a:r>
              <a:rPr lang="en-GB" sz="2000" b="0" dirty="0">
                <a:solidFill>
                  <a:schemeClr val="accent2">
                    <a:lumMod val="75000"/>
                  </a:schemeClr>
                </a:solidFill>
              </a:rPr>
              <a:t> F., </a:t>
            </a:r>
            <a:r>
              <a:rPr lang="en-GB" sz="2000" b="0" dirty="0" err="1">
                <a:solidFill>
                  <a:schemeClr val="accent2">
                    <a:lumMod val="75000"/>
                  </a:schemeClr>
                </a:solidFill>
              </a:rPr>
              <a:t>Skalli</a:t>
            </a:r>
            <a:r>
              <a:rPr lang="en-GB" sz="2000" b="0" dirty="0">
                <a:solidFill>
                  <a:schemeClr val="accent2">
                    <a:lumMod val="75000"/>
                  </a:schemeClr>
                </a:solidFill>
              </a:rPr>
              <a:t> W.: Gait analysis in children and uncertainty assessment for Davis protocol and Gillette Gait Index, Gait &amp; Posture 2009,vol. 30, Issue 1, s. 22–26</a:t>
            </a:r>
            <a:endParaRPr lang="pl-PL" sz="2000" b="0" dirty="0">
              <a:solidFill>
                <a:schemeClr val="accent2">
                  <a:lumMod val="75000"/>
                </a:schemeClr>
              </a:solidFill>
            </a:endParaRPr>
          </a:p>
          <a:p>
            <a:pPr lvl="0"/>
            <a:r>
              <a:rPr lang="en-GB" sz="2000" b="0" dirty="0" err="1">
                <a:solidFill>
                  <a:schemeClr val="accent2">
                    <a:lumMod val="75000"/>
                  </a:schemeClr>
                </a:solidFill>
              </a:rPr>
              <a:t>Auvinet</a:t>
            </a:r>
            <a:r>
              <a:rPr lang="en-GB" sz="2000" b="0" dirty="0">
                <a:solidFill>
                  <a:schemeClr val="accent2">
                    <a:lumMod val="75000"/>
                  </a:schemeClr>
                </a:solidFill>
              </a:rPr>
              <a:t> B., </a:t>
            </a:r>
            <a:r>
              <a:rPr lang="en-GB" sz="2000" b="0" dirty="0" err="1">
                <a:solidFill>
                  <a:schemeClr val="accent2">
                    <a:lumMod val="75000"/>
                  </a:schemeClr>
                </a:solidFill>
              </a:rPr>
              <a:t>Berrut</a:t>
            </a:r>
            <a:r>
              <a:rPr lang="en-GB" sz="2000" b="0" dirty="0">
                <a:solidFill>
                  <a:schemeClr val="accent2">
                    <a:lumMod val="75000"/>
                  </a:schemeClr>
                </a:solidFill>
              </a:rPr>
              <a:t> G., </a:t>
            </a:r>
            <a:r>
              <a:rPr lang="en-GB" sz="2000" b="0" dirty="0" err="1">
                <a:solidFill>
                  <a:schemeClr val="accent2">
                    <a:lumMod val="75000"/>
                  </a:schemeClr>
                </a:solidFill>
              </a:rPr>
              <a:t>Touzard</a:t>
            </a:r>
            <a:r>
              <a:rPr lang="en-GB" sz="2000" b="0" dirty="0">
                <a:solidFill>
                  <a:schemeClr val="accent2">
                    <a:lumMod val="75000"/>
                  </a:schemeClr>
                </a:solidFill>
              </a:rPr>
              <a:t> C., </a:t>
            </a:r>
            <a:r>
              <a:rPr lang="en-GB" sz="2000" b="0" dirty="0" err="1">
                <a:solidFill>
                  <a:schemeClr val="accent2">
                    <a:lumMod val="75000"/>
                  </a:schemeClr>
                </a:solidFill>
              </a:rPr>
              <a:t>Moutel</a:t>
            </a:r>
            <a:r>
              <a:rPr lang="en-GB" sz="2000" b="0" dirty="0">
                <a:solidFill>
                  <a:schemeClr val="accent2">
                    <a:lumMod val="75000"/>
                  </a:schemeClr>
                </a:solidFill>
              </a:rPr>
              <a:t> L., Collet N., </a:t>
            </a:r>
            <a:r>
              <a:rPr lang="en-GB" sz="2000" b="0" dirty="0" err="1">
                <a:solidFill>
                  <a:schemeClr val="accent2">
                    <a:lumMod val="75000"/>
                  </a:schemeClr>
                </a:solidFill>
              </a:rPr>
              <a:t>Chaleil</a:t>
            </a:r>
            <a:r>
              <a:rPr lang="en-GB" sz="2000" b="0" dirty="0">
                <a:solidFill>
                  <a:schemeClr val="accent2">
                    <a:lumMod val="75000"/>
                  </a:schemeClr>
                </a:solidFill>
              </a:rPr>
              <a:t> D., </a:t>
            </a:r>
            <a:r>
              <a:rPr lang="en-GB" sz="2000" b="0" dirty="0" err="1">
                <a:solidFill>
                  <a:schemeClr val="accent2">
                    <a:lumMod val="75000"/>
                  </a:schemeClr>
                </a:solidFill>
              </a:rPr>
              <a:t>Barrey</a:t>
            </a:r>
            <a:r>
              <a:rPr lang="en-GB" sz="2000" b="0" dirty="0">
                <a:solidFill>
                  <a:schemeClr val="accent2">
                    <a:lumMod val="75000"/>
                  </a:schemeClr>
                </a:solidFill>
              </a:rPr>
              <a:t> E.: Reference data for normal subject obtained with an accelerometric device. </a:t>
            </a:r>
            <a:r>
              <a:rPr lang="en-GB" sz="2000" b="0" dirty="0" err="1">
                <a:solidFill>
                  <a:schemeClr val="accent2">
                    <a:lumMod val="75000"/>
                  </a:schemeClr>
                </a:solidFill>
              </a:rPr>
              <a:t>Gai&amp;Posture</a:t>
            </a:r>
            <a:r>
              <a:rPr lang="en-GB" sz="2000" b="0" dirty="0">
                <a:solidFill>
                  <a:schemeClr val="accent2">
                    <a:lumMod val="75000"/>
                  </a:schemeClr>
                </a:solidFill>
              </a:rPr>
              <a:t>, 2002, 16 (2), 124-134</a:t>
            </a:r>
            <a:endParaRPr lang="pl-PL" sz="2000" b="0" dirty="0">
              <a:solidFill>
                <a:schemeClr val="accent2">
                  <a:lumMod val="75000"/>
                </a:schemeClr>
              </a:solidFill>
            </a:endParaRPr>
          </a:p>
          <a:p>
            <a:pPr lvl="0"/>
            <a:r>
              <a:rPr lang="en-GB" sz="2000" b="0" dirty="0">
                <a:solidFill>
                  <a:schemeClr val="accent2">
                    <a:lumMod val="75000"/>
                  </a:schemeClr>
                </a:solidFill>
              </a:rPr>
              <a:t>Baker R. The history of gait analysis before the advent of modern computers. </a:t>
            </a:r>
            <a:r>
              <a:rPr lang="en-GB" sz="2000" b="0" dirty="0" err="1">
                <a:solidFill>
                  <a:schemeClr val="accent2">
                    <a:lumMod val="75000"/>
                  </a:schemeClr>
                </a:solidFill>
              </a:rPr>
              <a:t>Gait&amp;Posture</a:t>
            </a:r>
            <a:r>
              <a:rPr lang="en-GB" sz="2000" b="0" dirty="0">
                <a:solidFill>
                  <a:schemeClr val="accent2">
                    <a:lumMod val="75000"/>
                  </a:schemeClr>
                </a:solidFill>
              </a:rPr>
              <a:t>, 2007, 26, 331-342</a:t>
            </a:r>
            <a:endParaRPr lang="pl-PL" sz="2000" b="0" dirty="0">
              <a:solidFill>
                <a:schemeClr val="accent2">
                  <a:lumMod val="75000"/>
                </a:schemeClr>
              </a:solidFill>
            </a:endParaRPr>
          </a:p>
          <a:p>
            <a:pPr lvl="0"/>
            <a:r>
              <a:rPr lang="en-GB" sz="2000" b="0" dirty="0">
                <a:solidFill>
                  <a:schemeClr val="accent2">
                    <a:lumMod val="75000"/>
                  </a:schemeClr>
                </a:solidFill>
              </a:rPr>
              <a:t>Benedetti M.G., Catani F., </a:t>
            </a:r>
            <a:r>
              <a:rPr lang="en-GB" sz="2000" b="0" dirty="0" err="1">
                <a:solidFill>
                  <a:schemeClr val="accent2">
                    <a:lumMod val="75000"/>
                  </a:schemeClr>
                </a:solidFill>
              </a:rPr>
              <a:t>Leardini</a:t>
            </a:r>
            <a:r>
              <a:rPr lang="en-GB" sz="2000" b="0" dirty="0">
                <a:solidFill>
                  <a:schemeClr val="accent2">
                    <a:lumMod val="75000"/>
                  </a:schemeClr>
                </a:solidFill>
              </a:rPr>
              <a:t> A., </a:t>
            </a:r>
            <a:r>
              <a:rPr lang="en-GB" sz="2000" b="0" dirty="0" err="1">
                <a:solidFill>
                  <a:schemeClr val="accent2">
                    <a:lumMod val="75000"/>
                  </a:schemeClr>
                </a:solidFill>
              </a:rPr>
              <a:t>Pignotti</a:t>
            </a:r>
            <a:r>
              <a:rPr lang="en-GB" sz="2000" b="0" dirty="0">
                <a:solidFill>
                  <a:schemeClr val="accent2">
                    <a:lumMod val="75000"/>
                  </a:schemeClr>
                </a:solidFill>
              </a:rPr>
              <a:t> E., Giannini S.: Data management in gait analysis for clinical applications. Clinical Biomechanics, 1998, 13 (3), 204-215</a:t>
            </a:r>
            <a:endParaRPr lang="pl-PL" sz="2000" b="0" dirty="0">
              <a:solidFill>
                <a:schemeClr val="accent2">
                  <a:lumMod val="75000"/>
                </a:schemeClr>
              </a:solidFill>
            </a:endParaRPr>
          </a:p>
          <a:p>
            <a:pPr lvl="0"/>
            <a:r>
              <a:rPr lang="pl-PL" sz="2000" b="0" dirty="0">
                <a:solidFill>
                  <a:schemeClr val="accent2">
                    <a:lumMod val="75000"/>
                  </a:schemeClr>
                </a:solidFill>
              </a:rPr>
              <a:t>Błaszczyk J.W.: Biomechanika kliniczna, Wydawnictwo Lekarskie PZWL, Warszawa 2004.</a:t>
            </a:r>
          </a:p>
          <a:p>
            <a:pPr lvl="0"/>
            <a:r>
              <a:rPr lang="pl-PL" sz="2000" b="0" dirty="0">
                <a:solidFill>
                  <a:schemeClr val="accent2">
                    <a:lumMod val="75000"/>
                  </a:schemeClr>
                </a:solidFill>
              </a:rPr>
              <a:t>Bober T.: Biomechanika chodu i biegu, Studia i monografie AWF we Wrocławiu, zeszyt nr 8, Wrocław 1985</a:t>
            </a:r>
          </a:p>
        </p:txBody>
      </p:sp>
    </p:spTree>
    <p:extLst>
      <p:ext uri="{BB962C8B-B14F-4D97-AF65-F5344CB8AC3E}">
        <p14:creationId xmlns:p14="http://schemas.microsoft.com/office/powerpoint/2010/main" val="3928488852"/>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CHÓD PRAWIDŁOWY – PODSTAWOWE DEFINICJE</a:t>
            </a:r>
            <a:endParaRPr lang="en-US" sz="2200" b="0" dirty="0">
              <a:solidFill>
                <a:schemeClr val="accent2">
                  <a:lumMod val="75000"/>
                </a:schemeClr>
              </a:solidFill>
            </a:endParaRPr>
          </a:p>
        </p:txBody>
      </p:sp>
      <p:sp>
        <p:nvSpPr>
          <p:cNvPr id="4" name="Rectangle 2"/>
          <p:cNvSpPr>
            <a:spLocks noChangeArrowheads="1"/>
          </p:cNvSpPr>
          <p:nvPr/>
        </p:nvSpPr>
        <p:spPr bwMode="auto">
          <a:xfrm>
            <a:off x="323528" y="1261204"/>
            <a:ext cx="856895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pl-PL" altLang="pl-PL" sz="2200" b="0" dirty="0" err="1">
                <a:solidFill>
                  <a:schemeClr val="accent2">
                    <a:lumMod val="75000"/>
                  </a:schemeClr>
                </a:solidFill>
              </a:rPr>
              <a:t>Morecki</a:t>
            </a:r>
            <a:r>
              <a:rPr lang="pl-PL" altLang="pl-PL" sz="2200" b="0" dirty="0">
                <a:solidFill>
                  <a:schemeClr val="accent2">
                    <a:lumMod val="75000"/>
                  </a:schemeClr>
                </a:solidFill>
              </a:rPr>
              <a:t> definiuje lokomocję jako ruch prowadzący do zmiany zajmowanego przez obiekt miejsca w stosunku do przyjętego układu odniesienia.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pl-PL" altLang="pl-PL" sz="2200" b="0" dirty="0">
                <a:solidFill>
                  <a:schemeClr val="accent2">
                    <a:lumMod val="75000"/>
                  </a:schemeClr>
                </a:solidFill>
              </a:rPr>
              <a:t>Błaszczyk natomiast definiuje pojęcie lokomocji człowieka w następujący sposób: „Lokomocja to proces aktywnego  przemieszczania się organizmów związany z realizacją określonych potrzeb życiowych. </a:t>
            </a:r>
          </a:p>
          <a:p>
            <a:pPr marL="342900" indent="-342900" algn="just">
              <a:buFont typeface="Arial" panose="020B0604020202020204" pitchFamily="34" charset="0"/>
              <a:buChar char="•"/>
            </a:pPr>
            <a:r>
              <a:rPr lang="pl-PL" altLang="pl-PL" sz="2200" b="0" dirty="0">
                <a:solidFill>
                  <a:schemeClr val="accent2">
                    <a:lumMod val="75000"/>
                  </a:schemeClr>
                </a:solidFill>
              </a:rPr>
              <a:t>Chód według </a:t>
            </a:r>
            <a:r>
              <a:rPr lang="pl-PL" altLang="pl-PL" sz="2200" b="0" dirty="0" err="1">
                <a:solidFill>
                  <a:schemeClr val="accent2">
                    <a:lumMod val="75000"/>
                  </a:schemeClr>
                </a:solidFill>
              </a:rPr>
              <a:t>Degi</a:t>
            </a:r>
            <a:r>
              <a:rPr lang="pl-PL" altLang="pl-PL" sz="2200" b="0" dirty="0">
                <a:solidFill>
                  <a:schemeClr val="accent2">
                    <a:lumMod val="75000"/>
                  </a:schemeClr>
                </a:solidFill>
              </a:rPr>
              <a:t> można zdefiniować jako naprzemienną utratę i odzyskiwanie równowagi w zmieniających się na przemian fazach podporu i wykroku kończyn dolnych.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pl-PL" altLang="pl-PL" sz="2200" b="0" dirty="0">
                <a:solidFill>
                  <a:schemeClr val="accent2">
                    <a:lumMod val="75000"/>
                  </a:schemeClr>
                </a:solidFill>
              </a:rPr>
              <a:t>W zależności od zakresu szybkości przemieszczania się lokomocję dwunożną można podzielić na kilka form różniących się koordynacją ruchów poszczególnych segmentów ciała: chód, bieg, sprint, skoki”. </a:t>
            </a:r>
          </a:p>
        </p:txBody>
      </p:sp>
    </p:spTree>
    <p:extLst>
      <p:ext uri="{BB962C8B-B14F-4D97-AF65-F5344CB8AC3E}">
        <p14:creationId xmlns:p14="http://schemas.microsoft.com/office/powerpoint/2010/main" val="1709711859"/>
      </p:ext>
    </p:extLst>
  </p:cSld>
  <p:clrMapOvr>
    <a:masterClrMapping/>
  </p:clrMapOvr>
  <p:transition advClick="0" advTm="300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412776"/>
            <a:ext cx="8712968" cy="4401205"/>
          </a:xfrm>
          <a:prstGeom prst="rect">
            <a:avLst/>
          </a:prstGeom>
        </p:spPr>
        <p:txBody>
          <a:bodyPr wrap="square">
            <a:spAutoFit/>
          </a:bodyPr>
          <a:lstStyle/>
          <a:p>
            <a:pPr lvl="0"/>
            <a:r>
              <a:rPr lang="en-GB" sz="2000" b="0" dirty="0">
                <a:solidFill>
                  <a:schemeClr val="accent2">
                    <a:lumMod val="75000"/>
                  </a:schemeClr>
                </a:solidFill>
              </a:rPr>
              <a:t>Cho S.H., Park J.M., Kwon O.Y.: Gender differences in three dimensional gait analysis from 98 </a:t>
            </a:r>
            <a:r>
              <a:rPr lang="en-GB" sz="2000" b="0" dirty="0" err="1">
                <a:solidFill>
                  <a:schemeClr val="accent2">
                    <a:lumMod val="75000"/>
                  </a:schemeClr>
                </a:solidFill>
              </a:rPr>
              <a:t>heslthy</a:t>
            </a:r>
            <a:r>
              <a:rPr lang="en-GB" sz="2000" b="0" dirty="0">
                <a:solidFill>
                  <a:schemeClr val="accent2">
                    <a:lumMod val="75000"/>
                  </a:schemeClr>
                </a:solidFill>
              </a:rPr>
              <a:t> Korean adults. Clinical Biomechanics, 2004, 19 (2), 145-152</a:t>
            </a:r>
            <a:endParaRPr lang="pl-PL" sz="2000" b="0" dirty="0">
              <a:solidFill>
                <a:schemeClr val="accent2">
                  <a:lumMod val="75000"/>
                </a:schemeClr>
              </a:solidFill>
            </a:endParaRPr>
          </a:p>
          <a:p>
            <a:pPr lvl="0"/>
            <a:r>
              <a:rPr lang="en-GB" sz="2000" b="0" dirty="0">
                <a:solidFill>
                  <a:schemeClr val="accent2">
                    <a:lumMod val="75000"/>
                  </a:schemeClr>
                </a:solidFill>
              </a:rPr>
              <a:t>Davis R.B., </a:t>
            </a:r>
            <a:r>
              <a:rPr lang="en-GB" sz="2000" b="0" dirty="0" err="1">
                <a:solidFill>
                  <a:schemeClr val="accent2">
                    <a:lumMod val="75000"/>
                  </a:schemeClr>
                </a:solidFill>
              </a:rPr>
              <a:t>Ounpuu</a:t>
            </a:r>
            <a:r>
              <a:rPr lang="en-GB" sz="2000" b="0" dirty="0">
                <a:solidFill>
                  <a:schemeClr val="accent2">
                    <a:lumMod val="75000"/>
                  </a:schemeClr>
                </a:solidFill>
              </a:rPr>
              <a:t> S., DeLuca P.A.: Analysis of gait. Biomechanics. Principles and application, CRC Press, 2008</a:t>
            </a:r>
            <a:endParaRPr lang="pl-PL" sz="2000" b="0" dirty="0">
              <a:solidFill>
                <a:schemeClr val="accent2">
                  <a:lumMod val="75000"/>
                </a:schemeClr>
              </a:solidFill>
            </a:endParaRPr>
          </a:p>
          <a:p>
            <a:pPr lvl="0"/>
            <a:r>
              <a:rPr lang="en-GB" sz="2000" b="0" dirty="0">
                <a:solidFill>
                  <a:schemeClr val="accent2">
                    <a:lumMod val="75000"/>
                  </a:schemeClr>
                </a:solidFill>
              </a:rPr>
              <a:t>De Lisa J.A. (ed): Gait Analysis in the science of rehabilitation. Monograph, 002, 1998</a:t>
            </a:r>
            <a:endParaRPr lang="pl-PL" sz="2000" b="0" dirty="0">
              <a:solidFill>
                <a:schemeClr val="accent2">
                  <a:lumMod val="75000"/>
                </a:schemeClr>
              </a:solidFill>
            </a:endParaRPr>
          </a:p>
          <a:p>
            <a:pPr lvl="0"/>
            <a:r>
              <a:rPr lang="en-GB" sz="2000" b="0" dirty="0">
                <a:solidFill>
                  <a:schemeClr val="accent2">
                    <a:lumMod val="75000"/>
                  </a:schemeClr>
                </a:solidFill>
              </a:rPr>
              <a:t>Dec J.B., Saunders M., Inman V.T., Eberhart H.D.: The major determinants in normal and pathological gait. </a:t>
            </a:r>
            <a:r>
              <a:rPr lang="en-GB" sz="2000" b="0" dirty="0" err="1">
                <a:solidFill>
                  <a:schemeClr val="accent2">
                    <a:lumMod val="75000"/>
                  </a:schemeClr>
                </a:solidFill>
              </a:rPr>
              <a:t>Journao</a:t>
            </a:r>
            <a:r>
              <a:rPr lang="en-GB" sz="2000" b="0" dirty="0">
                <a:solidFill>
                  <a:schemeClr val="accent2">
                    <a:lumMod val="75000"/>
                  </a:schemeClr>
                </a:solidFill>
              </a:rPr>
              <a:t> of Bone and Joint Surgery. 1953, 35,543-558</a:t>
            </a:r>
            <a:endParaRPr lang="pl-PL" sz="2000" b="0" dirty="0">
              <a:solidFill>
                <a:schemeClr val="accent2">
                  <a:lumMod val="75000"/>
                </a:schemeClr>
              </a:solidFill>
            </a:endParaRPr>
          </a:p>
          <a:p>
            <a:pPr lvl="0"/>
            <a:r>
              <a:rPr lang="pl-PL" sz="2000" b="0" dirty="0" err="1">
                <a:solidFill>
                  <a:schemeClr val="accent2">
                    <a:lumMod val="75000"/>
                  </a:schemeClr>
                </a:solidFill>
              </a:rPr>
              <a:t>Dega</a:t>
            </a:r>
            <a:r>
              <a:rPr lang="pl-PL" sz="2000" b="0" dirty="0">
                <a:solidFill>
                  <a:schemeClr val="accent2">
                    <a:lumMod val="75000"/>
                  </a:schemeClr>
                </a:solidFill>
              </a:rPr>
              <a:t> W.: Ortopedia i rehabilitacja, Wydawnictwo PZWL, Warszawa 2006.</a:t>
            </a:r>
          </a:p>
          <a:p>
            <a:pPr lvl="0"/>
            <a:r>
              <a:rPr lang="en-GB" sz="2000" b="0" dirty="0" err="1">
                <a:solidFill>
                  <a:schemeClr val="accent2">
                    <a:lumMod val="75000"/>
                  </a:schemeClr>
                </a:solidFill>
              </a:rPr>
              <a:t>Dusing</a:t>
            </a:r>
            <a:r>
              <a:rPr lang="en-GB" sz="2000" b="0" dirty="0">
                <a:solidFill>
                  <a:schemeClr val="accent2">
                    <a:lumMod val="75000"/>
                  </a:schemeClr>
                </a:solidFill>
              </a:rPr>
              <a:t> S., Thorpe D.: A normative sample of temporal and spatial gait parameters in children using the </a:t>
            </a:r>
            <a:r>
              <a:rPr lang="en-GB" sz="2000" b="0" dirty="0" err="1">
                <a:solidFill>
                  <a:schemeClr val="accent2">
                    <a:lumMod val="75000"/>
                  </a:schemeClr>
                </a:solidFill>
              </a:rPr>
              <a:t>GAITRite</a:t>
            </a:r>
            <a:r>
              <a:rPr lang="en-GB" sz="2000" b="0" dirty="0">
                <a:solidFill>
                  <a:schemeClr val="accent2">
                    <a:lumMod val="75000"/>
                  </a:schemeClr>
                </a:solidFill>
              </a:rPr>
              <a:t> electronic </a:t>
            </a:r>
            <a:r>
              <a:rPr lang="en-GB" sz="2000" b="0" dirty="0" err="1">
                <a:solidFill>
                  <a:schemeClr val="accent2">
                    <a:lumMod val="75000"/>
                  </a:schemeClr>
                </a:solidFill>
              </a:rPr>
              <a:t>walkay</a:t>
            </a:r>
            <a:r>
              <a:rPr lang="en-GB" sz="2000" b="0" dirty="0">
                <a:solidFill>
                  <a:schemeClr val="accent2">
                    <a:lumMod val="75000"/>
                  </a:schemeClr>
                </a:solidFill>
              </a:rPr>
              <a:t>. </a:t>
            </a:r>
            <a:r>
              <a:rPr lang="en-GB" sz="2000" b="0" dirty="0" err="1">
                <a:solidFill>
                  <a:schemeClr val="accent2">
                    <a:lumMod val="75000"/>
                  </a:schemeClr>
                </a:solidFill>
              </a:rPr>
              <a:t>Gait&amp;Posture</a:t>
            </a:r>
            <a:r>
              <a:rPr lang="en-GB" sz="2000" b="0" dirty="0">
                <a:solidFill>
                  <a:schemeClr val="accent2">
                    <a:lumMod val="75000"/>
                  </a:schemeClr>
                </a:solidFill>
              </a:rPr>
              <a:t>, 2007, 25, 135–139.</a:t>
            </a:r>
            <a:endParaRPr lang="pl-PL" sz="2000" b="0" dirty="0">
              <a:solidFill>
                <a:schemeClr val="accent2">
                  <a:lumMod val="75000"/>
                </a:schemeClr>
              </a:solidFill>
            </a:endParaRPr>
          </a:p>
        </p:txBody>
      </p:sp>
    </p:spTree>
    <p:extLst>
      <p:ext uri="{BB962C8B-B14F-4D97-AF65-F5344CB8AC3E}">
        <p14:creationId xmlns:p14="http://schemas.microsoft.com/office/powerpoint/2010/main" val="2536784505"/>
      </p:ext>
    </p:extLst>
  </p:cSld>
  <p:clrMapOvr>
    <a:masterClrMapping/>
  </p:clrMapOvr>
  <p:transition advClick="0" advTm="3000"/>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484784"/>
            <a:ext cx="8712968" cy="4401205"/>
          </a:xfrm>
          <a:prstGeom prst="rect">
            <a:avLst/>
          </a:prstGeom>
        </p:spPr>
        <p:txBody>
          <a:bodyPr wrap="square">
            <a:spAutoFit/>
          </a:bodyPr>
          <a:lstStyle/>
          <a:p>
            <a:pPr lvl="0"/>
            <a:r>
              <a:rPr lang="en-GB" sz="2000" b="0" dirty="0" err="1">
                <a:solidFill>
                  <a:schemeClr val="accent2">
                    <a:lumMod val="75000"/>
                  </a:schemeClr>
                </a:solidFill>
              </a:rPr>
              <a:t>Kadaba</a:t>
            </a:r>
            <a:r>
              <a:rPr lang="en-GB" sz="2000" b="0" dirty="0">
                <a:solidFill>
                  <a:schemeClr val="accent2">
                    <a:lumMod val="75000"/>
                  </a:schemeClr>
                </a:solidFill>
              </a:rPr>
              <a:t> M.P., </a:t>
            </a:r>
            <a:r>
              <a:rPr lang="en-GB" sz="2000" b="0" dirty="0" err="1">
                <a:solidFill>
                  <a:schemeClr val="accent2">
                    <a:lumMod val="75000"/>
                  </a:schemeClr>
                </a:solidFill>
              </a:rPr>
              <a:t>Ramarkrishnan</a:t>
            </a:r>
            <a:r>
              <a:rPr lang="en-GB" sz="2000" b="0" dirty="0">
                <a:solidFill>
                  <a:schemeClr val="accent2">
                    <a:lumMod val="75000"/>
                  </a:schemeClr>
                </a:solidFill>
              </a:rPr>
              <a:t> H.K., </a:t>
            </a:r>
            <a:r>
              <a:rPr lang="en-GB" sz="2000" b="0" dirty="0" err="1">
                <a:solidFill>
                  <a:schemeClr val="accent2">
                    <a:lumMod val="75000"/>
                  </a:schemeClr>
                </a:solidFill>
              </a:rPr>
              <a:t>Wootten</a:t>
            </a:r>
            <a:r>
              <a:rPr lang="en-GB" sz="2000" b="0" dirty="0">
                <a:solidFill>
                  <a:schemeClr val="accent2">
                    <a:lumMod val="75000"/>
                  </a:schemeClr>
                </a:solidFill>
              </a:rPr>
              <a:t> M.E.: Measurement of lower extremity kinematics during level walking. Journal of Orthopaedic Research, 1989, 8, 383-392    27</a:t>
            </a:r>
            <a:endParaRPr lang="pl-PL" sz="2000" b="0" dirty="0">
              <a:solidFill>
                <a:schemeClr val="accent2">
                  <a:lumMod val="75000"/>
                </a:schemeClr>
              </a:solidFill>
            </a:endParaRPr>
          </a:p>
          <a:p>
            <a:pPr lvl="0"/>
            <a:r>
              <a:rPr lang="en-GB" sz="2000" b="0" dirty="0">
                <a:solidFill>
                  <a:schemeClr val="accent2">
                    <a:lumMod val="75000"/>
                  </a:schemeClr>
                </a:solidFill>
              </a:rPr>
              <a:t>Konrad P.: The ABC or EMG. A practical Introduction to Kinesiological Electromyography. </a:t>
            </a:r>
            <a:r>
              <a:rPr lang="en-GB" sz="2000" b="0" dirty="0" err="1">
                <a:solidFill>
                  <a:schemeClr val="accent2">
                    <a:lumMod val="75000"/>
                  </a:schemeClr>
                </a:solidFill>
              </a:rPr>
              <a:t>Noraxon</a:t>
            </a:r>
            <a:r>
              <a:rPr lang="en-GB" sz="2000" b="0" dirty="0">
                <a:solidFill>
                  <a:schemeClr val="accent2">
                    <a:lumMod val="75000"/>
                  </a:schemeClr>
                </a:solidFill>
              </a:rPr>
              <a:t> INC. USA, Version 1.0, April 2005</a:t>
            </a:r>
            <a:endParaRPr lang="pl-PL" sz="2000" b="0" dirty="0">
              <a:solidFill>
                <a:schemeClr val="accent2">
                  <a:lumMod val="75000"/>
                </a:schemeClr>
              </a:solidFill>
            </a:endParaRPr>
          </a:p>
          <a:p>
            <a:r>
              <a:rPr lang="pl-PL" sz="2000" b="0" dirty="0">
                <a:solidFill>
                  <a:schemeClr val="accent2">
                    <a:lumMod val="75000"/>
                  </a:schemeClr>
                </a:solidFill>
              </a:rPr>
              <a:t>Kwolka  A.:  Rehabilitacja  medyczna,  Wydawnictwo  Medyczne  Urban  &amp;  Partner, Wrocław 2001.</a:t>
            </a:r>
          </a:p>
          <a:p>
            <a:pPr lvl="0"/>
            <a:r>
              <a:rPr lang="en-GB" sz="2000" b="0" dirty="0" err="1">
                <a:solidFill>
                  <a:schemeClr val="accent2">
                    <a:lumMod val="75000"/>
                  </a:schemeClr>
                </a:solidFill>
              </a:rPr>
              <a:t>Leardini</a:t>
            </a:r>
            <a:r>
              <a:rPr lang="en-GB" sz="2000" b="0" dirty="0">
                <a:solidFill>
                  <a:schemeClr val="accent2">
                    <a:lumMod val="75000"/>
                  </a:schemeClr>
                </a:solidFill>
              </a:rPr>
              <a:t> A., </a:t>
            </a:r>
            <a:r>
              <a:rPr lang="en-GB" sz="2000" b="0" dirty="0" err="1">
                <a:solidFill>
                  <a:schemeClr val="accent2">
                    <a:lumMod val="75000"/>
                  </a:schemeClr>
                </a:solidFill>
              </a:rPr>
              <a:t>Sawacha</a:t>
            </a:r>
            <a:r>
              <a:rPr lang="en-GB" sz="2000" b="0" dirty="0">
                <a:solidFill>
                  <a:schemeClr val="accent2">
                    <a:lumMod val="75000"/>
                  </a:schemeClr>
                </a:solidFill>
              </a:rPr>
              <a:t> Z. </a:t>
            </a:r>
            <a:r>
              <a:rPr lang="en-GB" sz="2000" b="0" dirty="0" err="1">
                <a:solidFill>
                  <a:schemeClr val="accent2">
                    <a:lumMod val="75000"/>
                  </a:schemeClr>
                </a:solidFill>
              </a:rPr>
              <a:t>i</a:t>
            </a:r>
            <a:r>
              <a:rPr lang="en-GB" sz="2000" b="0" dirty="0">
                <a:solidFill>
                  <a:schemeClr val="accent2">
                    <a:lumMod val="75000"/>
                  </a:schemeClr>
                </a:solidFill>
              </a:rPr>
              <a:t> in.: A new </a:t>
            </a:r>
            <a:r>
              <a:rPr lang="en-GB" sz="2000" b="0" dirty="0" err="1">
                <a:solidFill>
                  <a:schemeClr val="accent2">
                    <a:lumMod val="75000"/>
                  </a:schemeClr>
                </a:solidFill>
              </a:rPr>
              <a:t>anatomiacally</a:t>
            </a:r>
            <a:r>
              <a:rPr lang="en-GB" sz="2000" b="0" dirty="0">
                <a:solidFill>
                  <a:schemeClr val="accent2">
                    <a:lumMod val="75000"/>
                  </a:schemeClr>
                </a:solidFill>
              </a:rPr>
              <a:t> based protocol for gait analysis in children. Gait &amp; Posture, 2007, 26, 560-571</a:t>
            </a:r>
            <a:endParaRPr lang="pl-PL" sz="2000" b="0" dirty="0">
              <a:solidFill>
                <a:schemeClr val="accent2">
                  <a:lumMod val="75000"/>
                </a:schemeClr>
              </a:solidFill>
            </a:endParaRPr>
          </a:p>
          <a:p>
            <a:pPr lvl="0"/>
            <a:r>
              <a:rPr lang="en-GB" sz="2000" b="0" dirty="0">
                <a:solidFill>
                  <a:schemeClr val="accent2">
                    <a:lumMod val="75000"/>
                  </a:schemeClr>
                </a:solidFill>
              </a:rPr>
              <a:t>Michnik R., Jurkojć J., </a:t>
            </a:r>
            <a:r>
              <a:rPr lang="en-GB" sz="2000" b="0" dirty="0" err="1">
                <a:solidFill>
                  <a:schemeClr val="accent2">
                    <a:lumMod val="75000"/>
                  </a:schemeClr>
                </a:solidFill>
              </a:rPr>
              <a:t>Guzik</a:t>
            </a:r>
            <a:r>
              <a:rPr lang="en-GB" sz="2000" b="0" dirty="0">
                <a:solidFill>
                  <a:schemeClr val="accent2">
                    <a:lumMod val="75000"/>
                  </a:schemeClr>
                </a:solidFill>
              </a:rPr>
              <a:t> A., </a:t>
            </a:r>
            <a:r>
              <a:rPr lang="en-GB" sz="2000" b="0" dirty="0" err="1">
                <a:solidFill>
                  <a:schemeClr val="accent2">
                    <a:lumMod val="75000"/>
                  </a:schemeClr>
                </a:solidFill>
              </a:rPr>
              <a:t>Tejszerska</a:t>
            </a:r>
            <a:r>
              <a:rPr lang="en-GB" sz="2000" b="0" dirty="0">
                <a:solidFill>
                  <a:schemeClr val="accent2">
                    <a:lumMod val="75000"/>
                  </a:schemeClr>
                </a:solidFill>
              </a:rPr>
              <a:t> D.: Analysis of loads of the lower limb during gait, carried out with the use of the mathematical model, made for patients during rehabilitation progress. </a:t>
            </a:r>
            <a:r>
              <a:rPr lang="en-GB" sz="2000" b="0" dirty="0" err="1">
                <a:solidFill>
                  <a:schemeClr val="accent2">
                    <a:lumMod val="75000"/>
                  </a:schemeClr>
                </a:solidFill>
              </a:rPr>
              <a:t>Eccomas</a:t>
            </a:r>
            <a:r>
              <a:rPr lang="en-GB" sz="2000" b="0" dirty="0">
                <a:solidFill>
                  <a:schemeClr val="accent2">
                    <a:lumMod val="75000"/>
                  </a:schemeClr>
                </a:solidFill>
              </a:rPr>
              <a:t> Conference Multibody Dynamics 2007, Milano</a:t>
            </a:r>
            <a:endParaRPr lang="pl-PL" sz="2000" b="0" dirty="0">
              <a:solidFill>
                <a:schemeClr val="accent2">
                  <a:lumMod val="75000"/>
                </a:schemeClr>
              </a:solidFill>
            </a:endParaRPr>
          </a:p>
          <a:p>
            <a:endParaRPr lang="pl-PL" sz="2000" b="0" dirty="0">
              <a:solidFill>
                <a:schemeClr val="accent2">
                  <a:lumMod val="75000"/>
                </a:schemeClr>
              </a:solidFill>
            </a:endParaRPr>
          </a:p>
        </p:txBody>
      </p:sp>
    </p:spTree>
    <p:extLst>
      <p:ext uri="{BB962C8B-B14F-4D97-AF65-F5344CB8AC3E}">
        <p14:creationId xmlns:p14="http://schemas.microsoft.com/office/powerpoint/2010/main" val="963838703"/>
      </p:ext>
    </p:extLst>
  </p:cSld>
  <p:clrMapOvr>
    <a:overrideClrMapping bg1="lt1" tx1="dk1" bg2="lt2" tx2="dk2" accent1="accent1" accent2="accent2" accent3="accent3" accent4="accent4" accent5="accent5" accent6="accent6" hlink="hlink" folHlink="folHlink"/>
  </p:clrMapOvr>
  <p:transition advClick="0" advTm="3000"/>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
        <p:nvSpPr>
          <p:cNvPr id="3" name="Prostokąt 2">
            <a:extLst>
              <a:ext uri="{FF2B5EF4-FFF2-40B4-BE49-F238E27FC236}">
                <a16:creationId xmlns:a16="http://schemas.microsoft.com/office/drawing/2014/main" id="{0261C56F-0AAB-4023-B876-5D7D6235F2DA}"/>
              </a:ext>
            </a:extLst>
          </p:cNvPr>
          <p:cNvSpPr/>
          <p:nvPr/>
        </p:nvSpPr>
        <p:spPr>
          <a:xfrm>
            <a:off x="323528" y="1253549"/>
            <a:ext cx="8496944" cy="4247317"/>
          </a:xfrm>
          <a:prstGeom prst="rect">
            <a:avLst/>
          </a:prstGeom>
        </p:spPr>
        <p:txBody>
          <a:bodyPr wrap="square">
            <a:spAutoFit/>
          </a:bodyPr>
          <a:lstStyle/>
          <a:p>
            <a:pPr lvl="0" algn="just">
              <a:spcBef>
                <a:spcPts val="1200"/>
              </a:spcBef>
              <a:spcAft>
                <a:spcPts val="0"/>
              </a:spcAft>
            </a:pPr>
            <a:r>
              <a:rPr lang="en-GB" sz="2000" b="0" dirty="0">
                <a:solidFill>
                  <a:schemeClr val="accent2">
                    <a:lumMod val="75000"/>
                  </a:schemeClr>
                </a:solidFill>
              </a:rPr>
              <a:t>Michnik R., Jurkojć J., </a:t>
            </a:r>
            <a:r>
              <a:rPr lang="en-GB" sz="2000" b="0" dirty="0" err="1">
                <a:solidFill>
                  <a:schemeClr val="accent2">
                    <a:lumMod val="75000"/>
                  </a:schemeClr>
                </a:solidFill>
              </a:rPr>
              <a:t>Jureczko</a:t>
            </a:r>
            <a:r>
              <a:rPr lang="en-GB" sz="2000" b="0" dirty="0">
                <a:solidFill>
                  <a:schemeClr val="accent2">
                    <a:lumMod val="75000"/>
                  </a:schemeClr>
                </a:solidFill>
              </a:rPr>
              <a:t> P., </a:t>
            </a:r>
            <a:r>
              <a:rPr lang="en-GB" sz="2000" b="0" dirty="0" err="1">
                <a:solidFill>
                  <a:schemeClr val="accent2">
                    <a:lumMod val="75000"/>
                  </a:schemeClr>
                </a:solidFill>
              </a:rPr>
              <a:t>Guzik</a:t>
            </a:r>
            <a:r>
              <a:rPr lang="en-GB" sz="2000" b="0" dirty="0">
                <a:solidFill>
                  <a:schemeClr val="accent2">
                    <a:lumMod val="75000"/>
                  </a:schemeClr>
                </a:solidFill>
              </a:rPr>
              <a:t> A., </a:t>
            </a:r>
            <a:r>
              <a:rPr lang="en-GB" sz="2000" b="0" dirty="0" err="1">
                <a:solidFill>
                  <a:schemeClr val="accent2">
                    <a:lumMod val="75000"/>
                  </a:schemeClr>
                </a:solidFill>
              </a:rPr>
              <a:t>Tejszerska</a:t>
            </a:r>
            <a:r>
              <a:rPr lang="en-GB" sz="2000" b="0" dirty="0">
                <a:solidFill>
                  <a:schemeClr val="accent2">
                    <a:lumMod val="75000"/>
                  </a:schemeClr>
                </a:solidFill>
              </a:rPr>
              <a:t> D.: </a:t>
            </a:r>
            <a:r>
              <a:rPr lang="en-GB" sz="2000" b="0" dirty="0" err="1">
                <a:solidFill>
                  <a:schemeClr val="accent2">
                    <a:lumMod val="75000"/>
                  </a:schemeClr>
                </a:solidFill>
              </a:rPr>
              <a:t>Analisys</a:t>
            </a:r>
            <a:r>
              <a:rPr lang="en-GB" sz="2000" b="0" dirty="0">
                <a:solidFill>
                  <a:schemeClr val="accent2">
                    <a:lumMod val="75000"/>
                  </a:schemeClr>
                </a:solidFill>
              </a:rPr>
              <a:t> of gait kinematics of patient after total hip or knee replacement. Journal of </a:t>
            </a:r>
            <a:r>
              <a:rPr lang="en-GB" sz="2000" b="0" dirty="0" err="1">
                <a:solidFill>
                  <a:schemeClr val="accent2">
                    <a:lumMod val="75000"/>
                  </a:schemeClr>
                </a:solidFill>
              </a:rPr>
              <a:t>Vibroengineering</a:t>
            </a:r>
            <a:r>
              <a:rPr lang="en-GB" sz="2000" b="0" dirty="0">
                <a:solidFill>
                  <a:schemeClr val="accent2">
                    <a:lumMod val="75000"/>
                  </a:schemeClr>
                </a:solidFill>
              </a:rPr>
              <a:t>, 2006, 8 (3).</a:t>
            </a:r>
            <a:endParaRPr lang="pl-PL" sz="2000" b="0" dirty="0">
              <a:solidFill>
                <a:schemeClr val="accent2">
                  <a:lumMod val="75000"/>
                </a:schemeClr>
              </a:solidFill>
            </a:endParaRPr>
          </a:p>
          <a:p>
            <a:pPr lvl="0" algn="just">
              <a:spcBef>
                <a:spcPts val="1200"/>
              </a:spcBef>
              <a:spcAft>
                <a:spcPts val="0"/>
              </a:spcAft>
            </a:pPr>
            <a:r>
              <a:rPr lang="pl-PL" sz="2000" b="0" dirty="0" err="1">
                <a:solidFill>
                  <a:schemeClr val="accent2">
                    <a:lumMod val="75000"/>
                  </a:schemeClr>
                </a:solidFill>
              </a:rPr>
              <a:t>Morecki</a:t>
            </a:r>
            <a:r>
              <a:rPr lang="pl-PL" sz="2000" b="0" dirty="0">
                <a:solidFill>
                  <a:schemeClr val="accent2">
                    <a:lumMod val="75000"/>
                  </a:schemeClr>
                </a:solidFill>
              </a:rPr>
              <a:t> A., </a:t>
            </a:r>
            <a:r>
              <a:rPr lang="pl-PL" sz="2000" b="0" dirty="0" err="1">
                <a:solidFill>
                  <a:schemeClr val="accent2">
                    <a:lumMod val="75000"/>
                  </a:schemeClr>
                </a:solidFill>
              </a:rPr>
              <a:t>Ramotowski</a:t>
            </a:r>
            <a:r>
              <a:rPr lang="pl-PL" sz="2000" b="0" dirty="0">
                <a:solidFill>
                  <a:schemeClr val="accent2">
                    <a:lumMod val="75000"/>
                  </a:schemeClr>
                </a:solidFill>
              </a:rPr>
              <a:t> W.: Problemy biocybernetyki i inżynierii biomedycznej, tom 5, Wydawnictwa Komunikacji i Łączności, Warszawa 1990</a:t>
            </a:r>
          </a:p>
          <a:p>
            <a:pPr lvl="0" algn="just">
              <a:spcBef>
                <a:spcPts val="1200"/>
              </a:spcBef>
              <a:spcAft>
                <a:spcPts val="0"/>
              </a:spcAft>
            </a:pPr>
            <a:r>
              <a:rPr lang="en-GB" sz="2000" b="0" dirty="0">
                <a:solidFill>
                  <a:schemeClr val="accent2">
                    <a:lumMod val="75000"/>
                  </a:schemeClr>
                </a:solidFill>
              </a:rPr>
              <a:t>Neptune R.R., Sasaki K.: Ankle plantar flexor force production is an important determinant of the referred walk-to-run transition speed. Journal of Experimental Biology, 2005, 208, 799-808</a:t>
            </a:r>
            <a:endParaRPr lang="pl-PL" sz="2000" b="0" dirty="0">
              <a:solidFill>
                <a:schemeClr val="accent2">
                  <a:lumMod val="75000"/>
                </a:schemeClr>
              </a:solidFill>
            </a:endParaRPr>
          </a:p>
          <a:p>
            <a:pPr lvl="0" algn="just">
              <a:spcBef>
                <a:spcPts val="1200"/>
              </a:spcBef>
              <a:spcAft>
                <a:spcPts val="0"/>
              </a:spcAft>
            </a:pPr>
            <a:r>
              <a:rPr lang="en-GB" sz="2000" b="0" dirty="0" err="1">
                <a:solidFill>
                  <a:schemeClr val="accent2">
                    <a:lumMod val="75000"/>
                  </a:schemeClr>
                </a:solidFill>
              </a:rPr>
              <a:t>Öberg</a:t>
            </a:r>
            <a:r>
              <a:rPr lang="en-GB" sz="2000" b="0" dirty="0">
                <a:solidFill>
                  <a:schemeClr val="accent2">
                    <a:lumMod val="75000"/>
                  </a:schemeClr>
                </a:solidFill>
              </a:rPr>
              <a:t> T., </a:t>
            </a:r>
            <a:r>
              <a:rPr lang="en-GB" sz="2000" b="0" dirty="0" err="1">
                <a:solidFill>
                  <a:schemeClr val="accent2">
                    <a:lumMod val="75000"/>
                  </a:schemeClr>
                </a:solidFill>
              </a:rPr>
              <a:t>Karsznia</a:t>
            </a:r>
            <a:r>
              <a:rPr lang="en-GB" sz="2000" b="0" dirty="0">
                <a:solidFill>
                  <a:schemeClr val="accent2">
                    <a:lumMod val="75000"/>
                  </a:schemeClr>
                </a:solidFill>
              </a:rPr>
              <a:t> A., Oberg K.: Joint angle parameters in gait: Reference data for normal subjects 10-79 years of age. Journal of Rehabilitation Research and Development, 1994, 31 (3), 199-213</a:t>
            </a:r>
            <a:endParaRPr lang="pl-PL" sz="2000" b="0" dirty="0">
              <a:solidFill>
                <a:schemeClr val="accent2">
                  <a:lumMod val="75000"/>
                </a:schemeClr>
              </a:solidFill>
            </a:endParaRPr>
          </a:p>
        </p:txBody>
      </p:sp>
    </p:spTree>
    <p:extLst>
      <p:ext uri="{BB962C8B-B14F-4D97-AF65-F5344CB8AC3E}">
        <p14:creationId xmlns:p14="http://schemas.microsoft.com/office/powerpoint/2010/main" val="4007360993"/>
      </p:ext>
    </p:extLst>
  </p:cSld>
  <p:clrMapOvr>
    <a:overrideClrMapping bg1="lt1" tx1="dk1" bg2="lt2" tx2="dk2" accent1="accent1" accent2="accent2" accent3="accent3" accent4="accent4" accent5="accent5" accent6="accent6" hlink="hlink" folHlink="folHlink"/>
  </p:clrMapOvr>
  <p:transition advClick="0" advTm="300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
        <p:nvSpPr>
          <p:cNvPr id="3" name="Prostokąt 2">
            <a:extLst>
              <a:ext uri="{FF2B5EF4-FFF2-40B4-BE49-F238E27FC236}">
                <a16:creationId xmlns:a16="http://schemas.microsoft.com/office/drawing/2014/main" id="{0261C56F-0AAB-4023-B876-5D7D6235F2DA}"/>
              </a:ext>
            </a:extLst>
          </p:cNvPr>
          <p:cNvSpPr/>
          <p:nvPr/>
        </p:nvSpPr>
        <p:spPr>
          <a:xfrm>
            <a:off x="323528" y="1253549"/>
            <a:ext cx="8496944" cy="5016758"/>
          </a:xfrm>
          <a:prstGeom prst="rect">
            <a:avLst/>
          </a:prstGeom>
        </p:spPr>
        <p:txBody>
          <a:bodyPr wrap="square">
            <a:spAutoFit/>
          </a:bodyPr>
          <a:lstStyle/>
          <a:p>
            <a:pPr lvl="0" algn="just">
              <a:spcBef>
                <a:spcPts val="1200"/>
              </a:spcBef>
              <a:spcAft>
                <a:spcPts val="0"/>
              </a:spcAft>
            </a:pPr>
            <a:r>
              <a:rPr lang="en-GB" sz="2000" b="0" dirty="0" err="1">
                <a:solidFill>
                  <a:schemeClr val="accent2">
                    <a:lumMod val="75000"/>
                  </a:schemeClr>
                </a:solidFill>
              </a:rPr>
              <a:t>Öberg</a:t>
            </a:r>
            <a:r>
              <a:rPr lang="en-GB" sz="2000" b="0" dirty="0">
                <a:solidFill>
                  <a:schemeClr val="accent2">
                    <a:lumMod val="75000"/>
                  </a:schemeClr>
                </a:solidFill>
              </a:rPr>
              <a:t> T., </a:t>
            </a:r>
            <a:r>
              <a:rPr lang="en-GB" sz="2000" b="0" dirty="0" err="1">
                <a:solidFill>
                  <a:schemeClr val="accent2">
                    <a:lumMod val="75000"/>
                  </a:schemeClr>
                </a:solidFill>
              </a:rPr>
              <a:t>Karsznic</a:t>
            </a:r>
            <a:r>
              <a:rPr lang="en-GB" sz="2000" b="0" dirty="0">
                <a:solidFill>
                  <a:schemeClr val="accent2">
                    <a:lumMod val="75000"/>
                  </a:schemeClr>
                </a:solidFill>
              </a:rPr>
              <a:t> A., </a:t>
            </a:r>
            <a:r>
              <a:rPr lang="en-GB" sz="2000" b="0" dirty="0" err="1">
                <a:solidFill>
                  <a:schemeClr val="accent2">
                    <a:lumMod val="75000"/>
                  </a:schemeClr>
                </a:solidFill>
              </a:rPr>
              <a:t>Öberg</a:t>
            </a:r>
            <a:r>
              <a:rPr lang="en-GB" sz="2000" b="0" dirty="0">
                <a:solidFill>
                  <a:schemeClr val="accent2">
                    <a:lumMod val="75000"/>
                  </a:schemeClr>
                </a:solidFill>
              </a:rPr>
              <a:t> K.: Basic gait parameters: Reference data for normal subjects, 10-79 years of age. Journal of Rehabilitation Research and Development, 1993, 30 (2), 210-223</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Pierce R., </a:t>
            </a:r>
            <a:r>
              <a:rPr lang="en-GB" sz="2000" b="0" dirty="0" err="1">
                <a:solidFill>
                  <a:schemeClr val="accent2">
                    <a:lumMod val="75000"/>
                  </a:schemeClr>
                </a:solidFill>
              </a:rPr>
              <a:t>Orendurff</a:t>
            </a:r>
            <a:r>
              <a:rPr lang="en-GB" sz="2000" b="0" dirty="0">
                <a:solidFill>
                  <a:schemeClr val="accent2">
                    <a:lumMod val="75000"/>
                  </a:schemeClr>
                </a:solidFill>
              </a:rPr>
              <a:t> M., </a:t>
            </a:r>
            <a:r>
              <a:rPr lang="en-GB" sz="2000" b="0" dirty="0" err="1">
                <a:solidFill>
                  <a:schemeClr val="accent2">
                    <a:lumMod val="75000"/>
                  </a:schemeClr>
                </a:solidFill>
              </a:rPr>
              <a:t>Sienko</a:t>
            </a:r>
            <a:r>
              <a:rPr lang="en-GB" sz="2000" b="0" dirty="0">
                <a:solidFill>
                  <a:schemeClr val="accent2">
                    <a:lumMod val="75000"/>
                  </a:schemeClr>
                </a:solidFill>
              </a:rPr>
              <a:t> Thomas S.: Gait  parameters norms for children ages 6-14. Gait &amp; Posture, 2002, 16, Suppl. 1, 53-54.</a:t>
            </a:r>
            <a:endParaRPr lang="pl-PL" sz="2000" b="0" dirty="0">
              <a:solidFill>
                <a:schemeClr val="accent2">
                  <a:lumMod val="75000"/>
                </a:schemeClr>
              </a:solidFill>
            </a:endParaRPr>
          </a:p>
          <a:p>
            <a:pPr lvl="0" algn="just">
              <a:spcBef>
                <a:spcPts val="1200"/>
              </a:spcBef>
              <a:spcAft>
                <a:spcPts val="0"/>
              </a:spcAft>
            </a:pPr>
            <a:r>
              <a:rPr lang="en-GB" sz="2000" b="0" dirty="0" err="1">
                <a:solidFill>
                  <a:schemeClr val="accent2">
                    <a:lumMod val="75000"/>
                  </a:schemeClr>
                </a:solidFill>
              </a:rPr>
              <a:t>Romei</a:t>
            </a:r>
            <a:r>
              <a:rPr lang="en-GB" sz="2000" b="0" dirty="0">
                <a:solidFill>
                  <a:schemeClr val="accent2">
                    <a:lumMod val="75000"/>
                  </a:schemeClr>
                </a:solidFill>
              </a:rPr>
              <a:t> R., Galli M., Motta F., Schwartz M., </a:t>
            </a:r>
            <a:r>
              <a:rPr lang="en-GB" sz="2000" b="0" dirty="0" err="1">
                <a:solidFill>
                  <a:schemeClr val="accent2">
                    <a:lumMod val="75000"/>
                  </a:schemeClr>
                </a:solidFill>
              </a:rPr>
              <a:t>Crivellini</a:t>
            </a:r>
            <a:r>
              <a:rPr lang="en-GB" sz="2000" b="0" dirty="0">
                <a:solidFill>
                  <a:schemeClr val="accent2">
                    <a:lumMod val="75000"/>
                  </a:schemeClr>
                </a:solidFill>
              </a:rPr>
              <a:t> M.: Use of the normalcy index for the evaluation of gait pathology. Gait &amp; Posture, 2004, 19 (1), 85-90</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Ryu T., Soon Choi H., Choi H., Chung M.H. .: A comparison of gait characteristics between Korean and  Western people for establishing Korean gait reference data. International Journal of Industrial Ergonomics, 2006, 36, 1023–1030</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Schutte L.M. </a:t>
            </a:r>
            <a:r>
              <a:rPr lang="en-GB" sz="2000" b="0" dirty="0" err="1">
                <a:solidFill>
                  <a:schemeClr val="accent2">
                    <a:lumMod val="75000"/>
                  </a:schemeClr>
                </a:solidFill>
              </a:rPr>
              <a:t>i</a:t>
            </a:r>
            <a:r>
              <a:rPr lang="en-GB" sz="2000" b="0" dirty="0">
                <a:solidFill>
                  <a:schemeClr val="accent2">
                    <a:lumMod val="75000"/>
                  </a:schemeClr>
                </a:solidFill>
              </a:rPr>
              <a:t> in.: An index for quantifying deviations from normal gait. </a:t>
            </a:r>
            <a:r>
              <a:rPr lang="en-GB" sz="2000" b="0" dirty="0" err="1">
                <a:solidFill>
                  <a:schemeClr val="accent2">
                    <a:lumMod val="75000"/>
                  </a:schemeClr>
                </a:solidFill>
              </a:rPr>
              <a:t>Gait&amp;Posture</a:t>
            </a:r>
            <a:r>
              <a:rPr lang="en-GB" sz="2000" b="0" dirty="0">
                <a:solidFill>
                  <a:schemeClr val="accent2">
                    <a:lumMod val="75000"/>
                  </a:schemeClr>
                </a:solidFill>
              </a:rPr>
              <a:t> 2000, 11, 25-31</a:t>
            </a:r>
            <a:endParaRPr lang="pl-PL" sz="2000" b="0" dirty="0">
              <a:solidFill>
                <a:schemeClr val="accent2">
                  <a:lumMod val="75000"/>
                </a:schemeClr>
              </a:solidFill>
            </a:endParaRPr>
          </a:p>
        </p:txBody>
      </p:sp>
    </p:spTree>
    <p:extLst>
      <p:ext uri="{BB962C8B-B14F-4D97-AF65-F5344CB8AC3E}">
        <p14:creationId xmlns:p14="http://schemas.microsoft.com/office/powerpoint/2010/main" val="2455604199"/>
      </p:ext>
    </p:extLst>
  </p:cSld>
  <p:clrMapOvr>
    <a:masterClrMapping/>
  </p:clrMapOvr>
  <p:transition advClick="0" advTm="300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
        <p:nvSpPr>
          <p:cNvPr id="3" name="Prostokąt 2">
            <a:extLst>
              <a:ext uri="{FF2B5EF4-FFF2-40B4-BE49-F238E27FC236}">
                <a16:creationId xmlns:a16="http://schemas.microsoft.com/office/drawing/2014/main" id="{0261C56F-0AAB-4023-B876-5D7D6235F2DA}"/>
              </a:ext>
            </a:extLst>
          </p:cNvPr>
          <p:cNvSpPr/>
          <p:nvPr/>
        </p:nvSpPr>
        <p:spPr>
          <a:xfrm>
            <a:off x="323528" y="1597437"/>
            <a:ext cx="8496944" cy="3631763"/>
          </a:xfrm>
          <a:prstGeom prst="rect">
            <a:avLst/>
          </a:prstGeom>
        </p:spPr>
        <p:txBody>
          <a:bodyPr wrap="square">
            <a:spAutoFit/>
          </a:bodyPr>
          <a:lstStyle/>
          <a:p>
            <a:pPr lvl="0" algn="just">
              <a:spcBef>
                <a:spcPts val="1200"/>
              </a:spcBef>
              <a:spcAft>
                <a:spcPts val="0"/>
              </a:spcAft>
            </a:pPr>
            <a:r>
              <a:rPr lang="pl-PL" sz="2000" b="0" dirty="0">
                <a:solidFill>
                  <a:schemeClr val="accent2">
                    <a:lumMod val="75000"/>
                  </a:schemeClr>
                </a:solidFill>
              </a:rPr>
              <a:t>Śnieżek A., Mężyk A., Michnik R.: Analiza dynamiki chodu prawidłowego. Aktualne problemy biomechaniki, 2007, 1</a:t>
            </a:r>
          </a:p>
          <a:p>
            <a:pPr lvl="0" algn="just">
              <a:spcBef>
                <a:spcPts val="1200"/>
              </a:spcBef>
              <a:spcAft>
                <a:spcPts val="0"/>
              </a:spcAft>
            </a:pPr>
            <a:r>
              <a:rPr lang="pl-PL" sz="2000" b="0" dirty="0">
                <a:solidFill>
                  <a:schemeClr val="accent2">
                    <a:lumMod val="75000"/>
                  </a:schemeClr>
                </a:solidFill>
              </a:rPr>
              <a:t>Staszkiewicz R., </a:t>
            </a:r>
            <a:r>
              <a:rPr lang="pl-PL" sz="2000" b="0" dirty="0" err="1">
                <a:solidFill>
                  <a:schemeClr val="accent2">
                    <a:lumMod val="75000"/>
                  </a:schemeClr>
                </a:solidFill>
              </a:rPr>
              <a:t>Ruchlewicz</a:t>
            </a:r>
            <a:r>
              <a:rPr lang="pl-PL" sz="2000" b="0" dirty="0">
                <a:solidFill>
                  <a:schemeClr val="accent2">
                    <a:lumMod val="75000"/>
                  </a:schemeClr>
                </a:solidFill>
              </a:rPr>
              <a:t> T., Nosiadek L.: Zmiany wybranych parametrów chodu w zależności od prędkości. Acta of </a:t>
            </a:r>
            <a:r>
              <a:rPr lang="pl-PL" sz="2000" b="0" dirty="0" err="1">
                <a:solidFill>
                  <a:schemeClr val="accent2">
                    <a:lumMod val="75000"/>
                  </a:schemeClr>
                </a:solidFill>
              </a:rPr>
              <a:t>Bioengineering</a:t>
            </a:r>
            <a:r>
              <a:rPr lang="pl-PL" sz="2000" b="0" dirty="0">
                <a:solidFill>
                  <a:schemeClr val="accent2">
                    <a:lumMod val="75000"/>
                  </a:schemeClr>
                </a:solidFill>
              </a:rPr>
              <a:t> and </a:t>
            </a:r>
            <a:r>
              <a:rPr lang="pl-PL" sz="2000" b="0" dirty="0" err="1">
                <a:solidFill>
                  <a:schemeClr val="accent2">
                    <a:lumMod val="75000"/>
                  </a:schemeClr>
                </a:solidFill>
              </a:rPr>
              <a:t>Biomechanics</a:t>
            </a:r>
            <a:r>
              <a:rPr lang="pl-PL" sz="2000" b="0" dirty="0">
                <a:solidFill>
                  <a:schemeClr val="accent2">
                    <a:lumMod val="75000"/>
                  </a:schemeClr>
                </a:solidFill>
              </a:rPr>
              <a:t>, 1999, 1 (1)</a:t>
            </a:r>
          </a:p>
          <a:p>
            <a:pPr lvl="0" algn="just">
              <a:spcBef>
                <a:spcPts val="1200"/>
              </a:spcBef>
              <a:spcAft>
                <a:spcPts val="0"/>
              </a:spcAft>
            </a:pPr>
            <a:r>
              <a:rPr lang="pl-PL" sz="2000" b="0" dirty="0">
                <a:solidFill>
                  <a:schemeClr val="accent2">
                    <a:lumMod val="75000"/>
                  </a:schemeClr>
                </a:solidFill>
              </a:rPr>
              <a:t>Syczewska M: Diagnostyka rehabilitacyjna narządu ruchu dziecka, Standardy Medyczne 2003, tom 5, Nr 9, s. 1254 – 1264</a:t>
            </a:r>
          </a:p>
          <a:p>
            <a:pPr lvl="0" algn="just">
              <a:spcBef>
                <a:spcPts val="1200"/>
              </a:spcBef>
              <a:spcAft>
                <a:spcPts val="0"/>
              </a:spcAft>
            </a:pPr>
            <a:r>
              <a:rPr lang="en-GB" sz="2000" b="0" dirty="0" err="1">
                <a:solidFill>
                  <a:schemeClr val="accent2">
                    <a:lumMod val="75000"/>
                  </a:schemeClr>
                </a:solidFill>
              </a:rPr>
              <a:t>Syczewska</a:t>
            </a:r>
            <a:r>
              <a:rPr lang="en-GB" sz="2000" b="0" dirty="0">
                <a:solidFill>
                  <a:schemeClr val="accent2">
                    <a:lumMod val="75000"/>
                  </a:schemeClr>
                </a:solidFill>
              </a:rPr>
              <a:t> M, </a:t>
            </a:r>
            <a:r>
              <a:rPr lang="en-GB" sz="2000" b="0" dirty="0" err="1">
                <a:solidFill>
                  <a:schemeClr val="accent2">
                    <a:lumMod val="75000"/>
                  </a:schemeClr>
                </a:solidFill>
              </a:rPr>
              <a:t>Dembowska-Baginska</a:t>
            </a:r>
            <a:r>
              <a:rPr lang="en-GB" sz="2000" b="0" dirty="0">
                <a:solidFill>
                  <a:schemeClr val="accent2">
                    <a:lumMod val="75000"/>
                  </a:schemeClr>
                </a:solidFill>
              </a:rPr>
              <a:t> B., </a:t>
            </a:r>
            <a:r>
              <a:rPr lang="en-GB" sz="2000" b="0" dirty="0" err="1">
                <a:solidFill>
                  <a:schemeClr val="accent2">
                    <a:lumMod val="75000"/>
                  </a:schemeClr>
                </a:solidFill>
              </a:rPr>
              <a:t>Perek-Polnik</a:t>
            </a:r>
            <a:r>
              <a:rPr lang="en-GB" sz="2000" b="0" dirty="0">
                <a:solidFill>
                  <a:schemeClr val="accent2">
                    <a:lumMod val="75000"/>
                  </a:schemeClr>
                </a:solidFill>
              </a:rPr>
              <a:t> M., </a:t>
            </a:r>
            <a:r>
              <a:rPr lang="en-GB" sz="2000" b="0" dirty="0" err="1">
                <a:solidFill>
                  <a:schemeClr val="accent2">
                    <a:lumMod val="75000"/>
                  </a:schemeClr>
                </a:solidFill>
              </a:rPr>
              <a:t>Perek</a:t>
            </a:r>
            <a:r>
              <a:rPr lang="en-GB" sz="2000" b="0" dirty="0">
                <a:solidFill>
                  <a:schemeClr val="accent2">
                    <a:lumMod val="75000"/>
                  </a:schemeClr>
                </a:solidFill>
              </a:rPr>
              <a:t> D.: Functional status of children after treatment for a malignant </a:t>
            </a:r>
            <a:r>
              <a:rPr lang="en-GB" sz="2000" b="0" dirty="0" err="1">
                <a:solidFill>
                  <a:schemeClr val="accent2">
                    <a:lumMod val="75000"/>
                  </a:schemeClr>
                </a:solidFill>
              </a:rPr>
              <a:t>tumor</a:t>
            </a:r>
            <a:r>
              <a:rPr lang="en-GB" sz="2000" b="0" dirty="0">
                <a:solidFill>
                  <a:schemeClr val="accent2">
                    <a:lumMod val="75000"/>
                  </a:schemeClr>
                </a:solidFill>
              </a:rPr>
              <a:t> of the CNS: a preliminary report, Gait &amp; Posture 2006, vol. 23, s. 206–210</a:t>
            </a:r>
            <a:endParaRPr lang="pl-PL" sz="2000" b="0" dirty="0">
              <a:solidFill>
                <a:schemeClr val="accent2">
                  <a:lumMod val="75000"/>
                </a:schemeClr>
              </a:solidFill>
            </a:endParaRPr>
          </a:p>
        </p:txBody>
      </p:sp>
    </p:spTree>
    <p:extLst>
      <p:ext uri="{BB962C8B-B14F-4D97-AF65-F5344CB8AC3E}">
        <p14:creationId xmlns:p14="http://schemas.microsoft.com/office/powerpoint/2010/main" val="835742613"/>
      </p:ext>
    </p:extLst>
  </p:cSld>
  <p:clrMapOvr>
    <a:masterClrMapping/>
  </p:clrMapOvr>
  <p:transition advClick="0" advTm="300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
        <p:nvSpPr>
          <p:cNvPr id="3" name="Prostokąt 2">
            <a:extLst>
              <a:ext uri="{FF2B5EF4-FFF2-40B4-BE49-F238E27FC236}">
                <a16:creationId xmlns:a16="http://schemas.microsoft.com/office/drawing/2014/main" id="{0261C56F-0AAB-4023-B876-5D7D6235F2DA}"/>
              </a:ext>
            </a:extLst>
          </p:cNvPr>
          <p:cNvSpPr/>
          <p:nvPr/>
        </p:nvSpPr>
        <p:spPr>
          <a:xfrm>
            <a:off x="323528" y="1253549"/>
            <a:ext cx="8496944" cy="4555093"/>
          </a:xfrm>
          <a:prstGeom prst="rect">
            <a:avLst/>
          </a:prstGeom>
        </p:spPr>
        <p:txBody>
          <a:bodyPr wrap="square">
            <a:spAutoFit/>
          </a:bodyPr>
          <a:lstStyle/>
          <a:p>
            <a:pPr lvl="0" algn="just">
              <a:spcBef>
                <a:spcPts val="1200"/>
              </a:spcBef>
              <a:spcAft>
                <a:spcPts val="0"/>
              </a:spcAft>
            </a:pPr>
            <a:r>
              <a:rPr lang="pl-PL" sz="2000" b="0" dirty="0">
                <a:solidFill>
                  <a:schemeClr val="accent2">
                    <a:lumMod val="75000"/>
                  </a:schemeClr>
                </a:solidFill>
              </a:rPr>
              <a:t>Syczewska M., </a:t>
            </a:r>
            <a:r>
              <a:rPr lang="pl-PL" sz="2000" b="0" dirty="0" err="1">
                <a:solidFill>
                  <a:schemeClr val="accent2">
                    <a:lumMod val="75000"/>
                  </a:schemeClr>
                </a:solidFill>
              </a:rPr>
              <a:t>Lebiodowska</a:t>
            </a:r>
            <a:r>
              <a:rPr lang="pl-PL" sz="2000" b="0" dirty="0">
                <a:solidFill>
                  <a:schemeClr val="accent2">
                    <a:lumMod val="75000"/>
                  </a:schemeClr>
                </a:solidFill>
              </a:rPr>
              <a:t> M., Kalinowska M.: Analiza chodu w praktyce klinicznej, [W:] Biocybernetyka i inżynieria biomedyczna 2000, Pod red. Macieja Nałęcza, Tom 5, Biomechanika i inżynieria rehabilitacyjna, Red. Romuald Będziński [i in.], Akademicka Oficyna Wydawnicza EXIT, Warszawa 2004</a:t>
            </a:r>
          </a:p>
          <a:p>
            <a:pPr lvl="0" algn="just">
              <a:spcBef>
                <a:spcPts val="1200"/>
              </a:spcBef>
              <a:spcAft>
                <a:spcPts val="0"/>
              </a:spcAft>
            </a:pPr>
            <a:r>
              <a:rPr lang="pl-PL" sz="2000" b="0" dirty="0" err="1">
                <a:solidFill>
                  <a:schemeClr val="accent2">
                    <a:lumMod val="75000"/>
                  </a:schemeClr>
                </a:solidFill>
              </a:rPr>
              <a:t>Tejszerska</a:t>
            </a:r>
            <a:r>
              <a:rPr lang="pl-PL" sz="2000" b="0" dirty="0">
                <a:solidFill>
                  <a:schemeClr val="accent2">
                    <a:lumMod val="75000"/>
                  </a:schemeClr>
                </a:solidFill>
              </a:rPr>
              <a:t>  D., Świtoński  E.: Biomechanika inżynierska, Wydawnictwo Politechniki Śląskiej, Gliwice 2004</a:t>
            </a:r>
          </a:p>
          <a:p>
            <a:pPr lvl="0" algn="just">
              <a:spcBef>
                <a:spcPts val="1200"/>
              </a:spcBef>
              <a:spcAft>
                <a:spcPts val="0"/>
              </a:spcAft>
            </a:pPr>
            <a:r>
              <a:rPr lang="en-GB" sz="2000" b="0" dirty="0" err="1">
                <a:solidFill>
                  <a:schemeClr val="accent2">
                    <a:lumMod val="75000"/>
                  </a:schemeClr>
                </a:solidFill>
              </a:rPr>
              <a:t>Valderrabano</a:t>
            </a:r>
            <a:r>
              <a:rPr lang="en-GB" sz="2000" b="0" dirty="0">
                <a:solidFill>
                  <a:schemeClr val="accent2">
                    <a:lumMod val="75000"/>
                  </a:schemeClr>
                </a:solidFill>
              </a:rPr>
              <a:t> V., </a:t>
            </a:r>
            <a:r>
              <a:rPr lang="en-GB" sz="2000" b="0" dirty="0" err="1">
                <a:solidFill>
                  <a:schemeClr val="accent2">
                    <a:lumMod val="75000"/>
                  </a:schemeClr>
                </a:solidFill>
              </a:rPr>
              <a:t>Nigg</a:t>
            </a:r>
            <a:r>
              <a:rPr lang="en-GB" sz="2000" b="0" dirty="0">
                <a:solidFill>
                  <a:schemeClr val="accent2">
                    <a:lumMod val="75000"/>
                  </a:schemeClr>
                </a:solidFill>
              </a:rPr>
              <a:t> B.M., </a:t>
            </a:r>
            <a:r>
              <a:rPr lang="en-GB" sz="2000" b="0" dirty="0" err="1">
                <a:solidFill>
                  <a:schemeClr val="accent2">
                    <a:lumMod val="75000"/>
                  </a:schemeClr>
                </a:solidFill>
              </a:rPr>
              <a:t>Vinzenz</a:t>
            </a:r>
            <a:r>
              <a:rPr lang="en-GB" sz="2000" b="0" dirty="0">
                <a:solidFill>
                  <a:schemeClr val="accent2">
                    <a:lumMod val="75000"/>
                  </a:schemeClr>
                </a:solidFill>
              </a:rPr>
              <a:t> von </a:t>
            </a:r>
            <a:r>
              <a:rPr lang="en-GB" sz="2000" b="0" dirty="0" err="1">
                <a:solidFill>
                  <a:schemeClr val="accent2">
                    <a:lumMod val="75000"/>
                  </a:schemeClr>
                </a:solidFill>
              </a:rPr>
              <a:t>Tscharner</a:t>
            </a:r>
            <a:r>
              <a:rPr lang="en-GB" sz="2000" b="0" dirty="0">
                <a:solidFill>
                  <a:schemeClr val="accent2">
                    <a:lumMod val="75000"/>
                  </a:schemeClr>
                </a:solidFill>
              </a:rPr>
              <a:t>, Darren J. </a:t>
            </a:r>
            <a:r>
              <a:rPr lang="en-GB" sz="2000" b="0" dirty="0" err="1">
                <a:solidFill>
                  <a:schemeClr val="accent2">
                    <a:lumMod val="75000"/>
                  </a:schemeClr>
                </a:solidFill>
              </a:rPr>
              <a:t>Stefanyshyn</a:t>
            </a:r>
            <a:r>
              <a:rPr lang="en-GB" sz="2000" b="0" dirty="0">
                <a:solidFill>
                  <a:schemeClr val="accent2">
                    <a:lumMod val="75000"/>
                  </a:schemeClr>
                </a:solidFill>
              </a:rPr>
              <a:t> D.J., </a:t>
            </a:r>
            <a:r>
              <a:rPr lang="en-GB" sz="2000" b="0" dirty="0" err="1">
                <a:solidFill>
                  <a:schemeClr val="accent2">
                    <a:lumMod val="75000"/>
                  </a:schemeClr>
                </a:solidFill>
              </a:rPr>
              <a:t>Goepfert</a:t>
            </a:r>
            <a:r>
              <a:rPr lang="en-GB" sz="2000" b="0" dirty="0">
                <a:solidFill>
                  <a:schemeClr val="accent2">
                    <a:lumMod val="75000"/>
                  </a:schemeClr>
                </a:solidFill>
              </a:rPr>
              <a:t> B., </a:t>
            </a:r>
            <a:r>
              <a:rPr lang="en-GB" sz="2000" b="0" dirty="0" err="1">
                <a:solidFill>
                  <a:schemeClr val="accent2">
                    <a:lumMod val="75000"/>
                  </a:schemeClr>
                </a:solidFill>
              </a:rPr>
              <a:t>Hintermann</a:t>
            </a:r>
            <a:r>
              <a:rPr lang="en-GB" sz="2000" b="0" dirty="0">
                <a:solidFill>
                  <a:schemeClr val="accent2">
                    <a:lumMod val="75000"/>
                  </a:schemeClr>
                </a:solidFill>
              </a:rPr>
              <a:t> B.: Gait analysis in ankle osteoarthritis and total ankle replacement. Clinical Biomechanics, 2007, 22, 894-904</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Vaughan Ch. L., Davis B.L., O’Connor J.C.: Dynamics of human gait. </a:t>
            </a:r>
            <a:r>
              <a:rPr lang="en-GB" sz="2000" b="0" dirty="0" err="1">
                <a:solidFill>
                  <a:schemeClr val="accent2">
                    <a:lumMod val="75000"/>
                  </a:schemeClr>
                </a:solidFill>
              </a:rPr>
              <a:t>Kiboho</a:t>
            </a:r>
            <a:r>
              <a:rPr lang="en-GB" sz="2000" b="0" dirty="0">
                <a:solidFill>
                  <a:schemeClr val="accent2">
                    <a:lumMod val="75000"/>
                  </a:schemeClr>
                </a:solidFill>
              </a:rPr>
              <a:t> Publisher, Cape Town, 1999</a:t>
            </a:r>
            <a:endParaRPr lang="pl-PL" sz="2000" b="0" dirty="0">
              <a:solidFill>
                <a:schemeClr val="accent2">
                  <a:lumMod val="75000"/>
                </a:schemeClr>
              </a:solidFill>
            </a:endParaRPr>
          </a:p>
        </p:txBody>
      </p:sp>
    </p:spTree>
    <p:extLst>
      <p:ext uri="{BB962C8B-B14F-4D97-AF65-F5344CB8AC3E}">
        <p14:creationId xmlns:p14="http://schemas.microsoft.com/office/powerpoint/2010/main" val="98228103"/>
      </p:ext>
    </p:extLst>
  </p:cSld>
  <p:clrMapOvr>
    <a:masterClrMapping/>
  </p:clrMapOvr>
  <p:transition advClick="0" advTm="300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
        <p:nvSpPr>
          <p:cNvPr id="3" name="Prostokąt 2">
            <a:extLst>
              <a:ext uri="{FF2B5EF4-FFF2-40B4-BE49-F238E27FC236}">
                <a16:creationId xmlns:a16="http://schemas.microsoft.com/office/drawing/2014/main" id="{0261C56F-0AAB-4023-B876-5D7D6235F2DA}"/>
              </a:ext>
            </a:extLst>
          </p:cNvPr>
          <p:cNvSpPr/>
          <p:nvPr/>
        </p:nvSpPr>
        <p:spPr>
          <a:xfrm>
            <a:off x="402432" y="1628800"/>
            <a:ext cx="8496944" cy="3170099"/>
          </a:xfrm>
          <a:prstGeom prst="rect">
            <a:avLst/>
          </a:prstGeom>
        </p:spPr>
        <p:txBody>
          <a:bodyPr wrap="square">
            <a:spAutoFit/>
          </a:bodyPr>
          <a:lstStyle/>
          <a:p>
            <a:pPr lvl="0" algn="just">
              <a:spcBef>
                <a:spcPts val="1200"/>
              </a:spcBef>
              <a:spcAft>
                <a:spcPts val="0"/>
              </a:spcAft>
            </a:pPr>
            <a:r>
              <a:rPr lang="en-GB" sz="2000" b="0" dirty="0">
                <a:solidFill>
                  <a:schemeClr val="accent2">
                    <a:lumMod val="75000"/>
                  </a:schemeClr>
                </a:solidFill>
              </a:rPr>
              <a:t>Winter D.A., Biomechanics of human movement. John </a:t>
            </a:r>
            <a:r>
              <a:rPr lang="en-GB" sz="2000" b="0" dirty="0" err="1">
                <a:solidFill>
                  <a:schemeClr val="accent2">
                    <a:lumMod val="75000"/>
                  </a:schemeClr>
                </a:solidFill>
              </a:rPr>
              <a:t>Wiley&amp;Sons</a:t>
            </a:r>
            <a:r>
              <a:rPr lang="en-GB" sz="2000" b="0" dirty="0">
                <a:solidFill>
                  <a:schemeClr val="accent2">
                    <a:lumMod val="75000"/>
                  </a:schemeClr>
                </a:solidFill>
              </a:rPr>
              <a:t>, New York, 1979</a:t>
            </a:r>
            <a:endParaRPr lang="pl-PL" sz="2000" b="0" dirty="0">
              <a:solidFill>
                <a:schemeClr val="accent2">
                  <a:lumMod val="75000"/>
                </a:schemeClr>
              </a:solidFill>
            </a:endParaRPr>
          </a:p>
          <a:p>
            <a:pPr algn="just">
              <a:spcBef>
                <a:spcPts val="1200"/>
              </a:spcBef>
              <a:spcAft>
                <a:spcPts val="0"/>
              </a:spcAft>
            </a:pPr>
            <a:r>
              <a:rPr lang="en-GB" sz="2000" b="0" dirty="0">
                <a:solidFill>
                  <a:schemeClr val="accent2">
                    <a:lumMod val="75000"/>
                  </a:schemeClr>
                </a:solidFill>
              </a:rPr>
              <a:t> </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https://brain.fuw.edu.pl/edu/index.php/Pracownia_Sygna%C5%82%C3%B3w_Biologicznych/Zajecia_9</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https://pl.pinterest.com/pin/420242208980082843/#</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https://www.imaging-resource.com/news/2012/11/27/eadweard-muybridge-the-photographic-pioneer-who-froze-time-and-nature</a:t>
            </a:r>
            <a:endParaRPr lang="pl-PL" sz="2000" b="0" dirty="0">
              <a:solidFill>
                <a:schemeClr val="accent2">
                  <a:lumMod val="75000"/>
                </a:schemeClr>
              </a:solidFill>
            </a:endParaRPr>
          </a:p>
        </p:txBody>
      </p:sp>
    </p:spTree>
    <p:extLst>
      <p:ext uri="{BB962C8B-B14F-4D97-AF65-F5344CB8AC3E}">
        <p14:creationId xmlns:p14="http://schemas.microsoft.com/office/powerpoint/2010/main" val="2041673683"/>
      </p:ext>
    </p:extLst>
  </p:cSld>
  <p:clrMapOvr>
    <a:masterClrMapping/>
  </p:clrMapOvr>
  <p:transition advClick="0" advTm="300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FCF90C0-855B-41DD-BAD0-DCABF7DFF17A}"/>
              </a:ext>
            </a:extLst>
          </p:cNvPr>
          <p:cNvSpPr txBox="1"/>
          <p:nvPr/>
        </p:nvSpPr>
        <p:spPr>
          <a:xfrm>
            <a:off x="2339752" y="4653136"/>
            <a:ext cx="4572000" cy="707886"/>
          </a:xfrm>
          <a:prstGeom prst="rect">
            <a:avLst/>
          </a:prstGeom>
          <a:noFill/>
        </p:spPr>
        <p:txBody>
          <a:bodyPr wrap="square">
            <a:spAutoFit/>
          </a:bodyPr>
          <a:lstStyle/>
          <a:p>
            <a:pPr algn="ctr"/>
            <a:r>
              <a:rPr lang="pl-PL" sz="1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Wsparcie Komisji Europejskiej dla produkcji tej publikacji nie stanowi poparcia dla treści, które odzwierciedlają jedynie poglądy autorów, a Komisja nie może zostać pociągnięta do odpowiedzialności za jakiekolwiek wykorzystanie informacji w niej zawartych.</a:t>
            </a:r>
            <a:endPar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descr="Plik:Pozycj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81022"/>
            <a:ext cx="4464496" cy="4812274"/>
          </a:xfrm>
          <a:prstGeom prst="rect">
            <a:avLst/>
          </a:prstGeom>
          <a:noFill/>
          <a:ln>
            <a:noFill/>
          </a:ln>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CHÓD PRAWIDŁOWY – PODSTAWOWE DEFINICJE</a:t>
            </a:r>
            <a:endParaRPr lang="en-US" sz="2200" b="0" dirty="0">
              <a:solidFill>
                <a:schemeClr val="accent2">
                  <a:lumMod val="75000"/>
                </a:schemeClr>
              </a:solidFill>
            </a:endParaRPr>
          </a:p>
        </p:txBody>
      </p:sp>
      <p:sp>
        <p:nvSpPr>
          <p:cNvPr id="10" name="Text Box 4">
            <a:extLst>
              <a:ext uri="{FF2B5EF4-FFF2-40B4-BE49-F238E27FC236}">
                <a16:creationId xmlns:a16="http://schemas.microsoft.com/office/drawing/2014/main" id="{76D3B2AC-B3FE-4AD3-87CC-A7B7562BC93B}"/>
              </a:ext>
            </a:extLst>
          </p:cNvPr>
          <p:cNvSpPr txBox="1">
            <a:spLocks noChangeArrowheads="1"/>
          </p:cNvSpPr>
          <p:nvPr/>
        </p:nvSpPr>
        <p:spPr bwMode="auto">
          <a:xfrm>
            <a:off x="4499992" y="4149080"/>
            <a:ext cx="396044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l-PL" sz="2200" b="0" dirty="0">
                <a:solidFill>
                  <a:schemeClr val="accent2">
                    <a:lumMod val="75000"/>
                  </a:schemeClr>
                </a:solidFill>
              </a:rPr>
              <a:t>Płaszczyzny ciała człowieka </a:t>
            </a:r>
            <a:br>
              <a:rPr lang="pl-PL" sz="2200" b="0" dirty="0">
                <a:solidFill>
                  <a:schemeClr val="accent2">
                    <a:lumMod val="75000"/>
                  </a:schemeClr>
                </a:solidFill>
              </a:rPr>
            </a:br>
            <a:r>
              <a:rPr lang="pl-PL" sz="2200" b="0" dirty="0">
                <a:solidFill>
                  <a:schemeClr val="accent2">
                    <a:lumMod val="75000"/>
                  </a:schemeClr>
                </a:solidFill>
              </a:rPr>
              <a:t>A – płaszczyzna pozioma (poprzeczna), </a:t>
            </a:r>
            <a:br>
              <a:rPr lang="pl-PL" sz="2200" b="0" dirty="0">
                <a:solidFill>
                  <a:schemeClr val="accent2">
                    <a:lumMod val="75000"/>
                  </a:schemeClr>
                </a:solidFill>
              </a:rPr>
            </a:br>
            <a:r>
              <a:rPr lang="pl-PL" sz="2200" b="0" dirty="0">
                <a:solidFill>
                  <a:schemeClr val="accent2">
                    <a:lumMod val="75000"/>
                  </a:schemeClr>
                </a:solidFill>
              </a:rPr>
              <a:t>B – płaszczyzna czołowa, </a:t>
            </a:r>
            <a:br>
              <a:rPr lang="pl-PL" sz="2200" b="0" dirty="0">
                <a:solidFill>
                  <a:schemeClr val="accent2">
                    <a:lumMod val="75000"/>
                  </a:schemeClr>
                </a:solidFill>
              </a:rPr>
            </a:br>
            <a:r>
              <a:rPr lang="pl-PL" sz="2200" b="0" dirty="0">
                <a:solidFill>
                  <a:schemeClr val="accent2">
                    <a:lumMod val="75000"/>
                  </a:schemeClr>
                </a:solidFill>
              </a:rPr>
              <a:t>C – płaszczyzna strzałkowa</a:t>
            </a:r>
            <a:endParaRPr lang="pl-PL" altLang="pl-PL" sz="2200" b="0" dirty="0">
              <a:solidFill>
                <a:schemeClr val="accent2">
                  <a:lumMod val="75000"/>
                </a:schemeClr>
              </a:solidFill>
            </a:endParaRPr>
          </a:p>
        </p:txBody>
      </p:sp>
    </p:spTree>
    <p:extLst>
      <p:ext uri="{BB962C8B-B14F-4D97-AF65-F5344CB8AC3E}">
        <p14:creationId xmlns:p14="http://schemas.microsoft.com/office/powerpoint/2010/main" val="2794993247"/>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Szablon_prezentacji_wer_2A_(z_1_logo)_v2</Template>
  <TotalTime>38933</TotalTime>
  <Pages>0</Pages>
  <Words>3841</Words>
  <Characters>0</Characters>
  <Application>Microsoft Office PowerPoint</Application>
  <PresentationFormat>Pokaz na ekranie (4:3)</PresentationFormat>
  <Lines>0</Lines>
  <Paragraphs>396</Paragraphs>
  <Slides>87</Slides>
  <Notes>85</Notes>
  <HiddenSlides>0</HiddenSlides>
  <MMClips>0</MMClips>
  <ScaleCrop>false</ScaleCrop>
  <HeadingPairs>
    <vt:vector size="8" baseType="variant">
      <vt:variant>
        <vt:lpstr>Używane czcionki</vt:lpstr>
      </vt:variant>
      <vt:variant>
        <vt:i4>6</vt:i4>
      </vt:variant>
      <vt:variant>
        <vt:lpstr>Motyw</vt:lpstr>
      </vt:variant>
      <vt:variant>
        <vt:i4>3</vt:i4>
      </vt:variant>
      <vt:variant>
        <vt:lpstr>Osadzone serwery OLE</vt:lpstr>
      </vt:variant>
      <vt:variant>
        <vt:i4>1</vt:i4>
      </vt:variant>
      <vt:variant>
        <vt:lpstr>Tytuły slajdów</vt:lpstr>
      </vt:variant>
      <vt:variant>
        <vt:i4>87</vt:i4>
      </vt:variant>
    </vt:vector>
  </HeadingPairs>
  <TitlesOfParts>
    <vt:vector size="97" baseType="lpstr">
      <vt:lpstr>Arial</vt:lpstr>
      <vt:lpstr>Arial Bold</vt:lpstr>
      <vt:lpstr>Bradley Hand ITC</vt:lpstr>
      <vt:lpstr>Calibri</vt:lpstr>
      <vt:lpstr>Gill Sans</vt:lpstr>
      <vt:lpstr>Times New Roman</vt:lpstr>
      <vt:lpstr>Pantallazo inicio</vt:lpstr>
      <vt:lpstr>Pantallazo cierre</vt:lpstr>
      <vt:lpstr>1_WOIZ - prezentacja "wykładowa"</vt:lpstr>
      <vt:lpstr>Microsoft Word Picture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979</cp:revision>
  <cp:lastPrinted>2011-07-18T19:05:36Z</cp:lastPrinted>
  <dcterms:created xsi:type="dcterms:W3CDTF">2010-06-23T19:02:16Z</dcterms:created>
  <dcterms:modified xsi:type="dcterms:W3CDTF">2021-07-02T15:24:12Z</dcterms:modified>
</cp:coreProperties>
</file>