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88" r:id="rId2"/>
    <p:sldMasterId id="2147483675" r:id="rId3"/>
    <p:sldMasterId id="2147483697" r:id="rId4"/>
  </p:sldMasterIdLst>
  <p:notesMasterIdLst>
    <p:notesMasterId r:id="rId14"/>
  </p:notesMasterIdLst>
  <p:handoutMasterIdLst>
    <p:handoutMasterId r:id="rId15"/>
  </p:handoutMasterIdLst>
  <p:sldIdLst>
    <p:sldId id="793" r:id="rId5"/>
    <p:sldId id="787" r:id="rId6"/>
    <p:sldId id="692" r:id="rId7"/>
    <p:sldId id="784" r:id="rId8"/>
    <p:sldId id="789" r:id="rId9"/>
    <p:sldId id="790" r:id="rId10"/>
    <p:sldId id="791" r:id="rId11"/>
    <p:sldId id="792" r:id="rId12"/>
    <p:sldId id="626" r:id="rId13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istina Herrero Ligero" initials="CH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73"/>
    <a:srgbClr val="0404E6"/>
    <a:srgbClr val="F26200"/>
    <a:srgbClr val="FF6600"/>
    <a:srgbClr val="D16D09"/>
    <a:srgbClr val="D15509"/>
    <a:srgbClr val="FF3300"/>
    <a:srgbClr val="222061"/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33422-3FED-4384-A9D6-029D7BA5FF2D}" v="22" dt="2020-02-29T18:56:49.3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337" autoAdjust="0"/>
  </p:normalViewPr>
  <p:slideViewPr>
    <p:cSldViewPr>
      <p:cViewPr varScale="1">
        <p:scale>
          <a:sx n="77" d="100"/>
          <a:sy n="77" d="100"/>
        </p:scale>
        <p:origin x="1565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A786AC13-3B3C-434F-930F-3759522426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12F27FC0-06F0-4D51-AA51-8BDFE07682D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5652" name="Rectangle 4">
            <a:extLst>
              <a:ext uri="{FF2B5EF4-FFF2-40B4-BE49-F238E27FC236}">
                <a16:creationId xmlns:a16="http://schemas.microsoft.com/office/drawing/2014/main" id="{E82735A0-647D-4BD1-BD5B-45621751ED7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5653" name="Rectangle 5">
            <a:extLst>
              <a:ext uri="{FF2B5EF4-FFF2-40B4-BE49-F238E27FC236}">
                <a16:creationId xmlns:a16="http://schemas.microsoft.com/office/drawing/2014/main" id="{8BC580F7-5C43-4800-8EB5-F383B44EFA0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Gill Sans" charset="0"/>
              </a:defRPr>
            </a:lvl1pPr>
          </a:lstStyle>
          <a:p>
            <a:pPr>
              <a:defRPr/>
            </a:pPr>
            <a:fld id="{0F4D8571-DAE3-4A0A-B55A-D352E17371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9D23DB73-A9FE-4E14-959C-1751FBB3DB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A9DAA2C6-4EF0-41B4-BC9E-E27E5042BB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437E330-273C-4546-B9FD-22B008B64B4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5" name="Rectangle 5">
            <a:extLst>
              <a:ext uri="{FF2B5EF4-FFF2-40B4-BE49-F238E27FC236}">
                <a16:creationId xmlns:a16="http://schemas.microsoft.com/office/drawing/2014/main" id="{DB446E1B-717C-4A79-9E33-9563462D8F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153606" name="Rectangle 6">
            <a:extLst>
              <a:ext uri="{FF2B5EF4-FFF2-40B4-BE49-F238E27FC236}">
                <a16:creationId xmlns:a16="http://schemas.microsoft.com/office/drawing/2014/main" id="{FCD46796-19B0-4292-B146-6897B62938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07" name="Rectangle 7">
            <a:extLst>
              <a:ext uri="{FF2B5EF4-FFF2-40B4-BE49-F238E27FC236}">
                <a16:creationId xmlns:a16="http://schemas.microsoft.com/office/drawing/2014/main" id="{9D239CE3-0A73-4B0C-BABC-9F9F7B8A64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Gill Sans" charset="0"/>
              </a:defRPr>
            </a:lvl1pPr>
          </a:lstStyle>
          <a:p>
            <a:pPr>
              <a:defRPr/>
            </a:pPr>
            <a:fld id="{006E914C-D4D4-4E1B-A2D4-BEC8EAE69E5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>
            <a:extLst>
              <a:ext uri="{FF2B5EF4-FFF2-40B4-BE49-F238E27FC236}">
                <a16:creationId xmlns:a16="http://schemas.microsoft.com/office/drawing/2014/main" id="{F4DF9E99-F0B2-4BAC-8E0B-13E9F0C29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Symbol zastępczy notatek 2">
            <a:extLst>
              <a:ext uri="{FF2B5EF4-FFF2-40B4-BE49-F238E27FC236}">
                <a16:creationId xmlns:a16="http://schemas.microsoft.com/office/drawing/2014/main" id="{E12FFD3F-A80B-43C4-A52A-DCFF871F9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11268" name="Symbol zastępczy numeru slajdu 3">
            <a:extLst>
              <a:ext uri="{FF2B5EF4-FFF2-40B4-BE49-F238E27FC236}">
                <a16:creationId xmlns:a16="http://schemas.microsoft.com/office/drawing/2014/main" id="{E9ABCC24-2A5B-49D8-8BD1-54419F359C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BDB363A5-A4CE-4E5F-8C27-083E8A7160E1}" type="slidenum">
              <a:rPr lang="pl-PL" altLang="pl-PL" sz="1200" b="0" smtClean="0">
                <a:solidFill>
                  <a:schemeClr val="tx1"/>
                </a:solidFill>
                <a:latin typeface="Gill Sans" charset="0"/>
              </a:rPr>
              <a:pPr/>
              <a:t>2</a:t>
            </a:fld>
            <a:endParaRPr lang="pl-PL" altLang="pl-PL" sz="1200" b="0">
              <a:solidFill>
                <a:schemeClr val="tx1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472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>
            <a:extLst>
              <a:ext uri="{FF2B5EF4-FFF2-40B4-BE49-F238E27FC236}">
                <a16:creationId xmlns:a16="http://schemas.microsoft.com/office/drawing/2014/main" id="{F4DF9E99-F0B2-4BAC-8E0B-13E9F0C29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Symbol zastępczy notatek 2">
            <a:extLst>
              <a:ext uri="{FF2B5EF4-FFF2-40B4-BE49-F238E27FC236}">
                <a16:creationId xmlns:a16="http://schemas.microsoft.com/office/drawing/2014/main" id="{E12FFD3F-A80B-43C4-A52A-DCFF871F9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11268" name="Symbol zastępczy numeru slajdu 3">
            <a:extLst>
              <a:ext uri="{FF2B5EF4-FFF2-40B4-BE49-F238E27FC236}">
                <a16:creationId xmlns:a16="http://schemas.microsoft.com/office/drawing/2014/main" id="{E9ABCC24-2A5B-49D8-8BD1-54419F359C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BDB363A5-A4CE-4E5F-8C27-083E8A7160E1}" type="slidenum">
              <a:rPr lang="pl-PL" altLang="pl-PL" sz="1200" b="0" smtClean="0">
                <a:solidFill>
                  <a:schemeClr val="tx1"/>
                </a:solidFill>
                <a:latin typeface="Gill Sans" charset="0"/>
              </a:rPr>
              <a:pPr/>
              <a:t>3</a:t>
            </a:fld>
            <a:endParaRPr lang="pl-PL" altLang="pl-PL" sz="1200" b="0">
              <a:solidFill>
                <a:schemeClr val="tx1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54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>
            <a:extLst>
              <a:ext uri="{FF2B5EF4-FFF2-40B4-BE49-F238E27FC236}">
                <a16:creationId xmlns:a16="http://schemas.microsoft.com/office/drawing/2014/main" id="{F4DF9E99-F0B2-4BAC-8E0B-13E9F0C29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Symbol zastępczy notatek 2">
            <a:extLst>
              <a:ext uri="{FF2B5EF4-FFF2-40B4-BE49-F238E27FC236}">
                <a16:creationId xmlns:a16="http://schemas.microsoft.com/office/drawing/2014/main" id="{E12FFD3F-A80B-43C4-A52A-DCFF871F9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11268" name="Symbol zastępczy numeru slajdu 3">
            <a:extLst>
              <a:ext uri="{FF2B5EF4-FFF2-40B4-BE49-F238E27FC236}">
                <a16:creationId xmlns:a16="http://schemas.microsoft.com/office/drawing/2014/main" id="{E9ABCC24-2A5B-49D8-8BD1-54419F359C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BDB363A5-A4CE-4E5F-8C27-083E8A7160E1}" type="slidenum">
              <a:rPr lang="pl-PL" altLang="pl-PL" sz="1200" b="0" smtClean="0">
                <a:solidFill>
                  <a:schemeClr val="tx1"/>
                </a:solidFill>
                <a:latin typeface="Gill Sans" charset="0"/>
              </a:rPr>
              <a:pPr/>
              <a:t>4</a:t>
            </a:fld>
            <a:endParaRPr lang="pl-PL" altLang="pl-PL" sz="1200" b="0">
              <a:solidFill>
                <a:schemeClr val="tx1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45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>
            <a:extLst>
              <a:ext uri="{FF2B5EF4-FFF2-40B4-BE49-F238E27FC236}">
                <a16:creationId xmlns:a16="http://schemas.microsoft.com/office/drawing/2014/main" id="{F4DF9E99-F0B2-4BAC-8E0B-13E9F0C29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Symbol zastępczy notatek 2">
            <a:extLst>
              <a:ext uri="{FF2B5EF4-FFF2-40B4-BE49-F238E27FC236}">
                <a16:creationId xmlns:a16="http://schemas.microsoft.com/office/drawing/2014/main" id="{E12FFD3F-A80B-43C4-A52A-DCFF871F9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11268" name="Symbol zastępczy numeru slajdu 3">
            <a:extLst>
              <a:ext uri="{FF2B5EF4-FFF2-40B4-BE49-F238E27FC236}">
                <a16:creationId xmlns:a16="http://schemas.microsoft.com/office/drawing/2014/main" id="{E9ABCC24-2A5B-49D8-8BD1-54419F359C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BDB363A5-A4CE-4E5F-8C27-083E8A7160E1}" type="slidenum">
              <a:rPr lang="pl-PL" altLang="pl-PL" sz="1200" b="0" smtClean="0">
                <a:solidFill>
                  <a:schemeClr val="tx1"/>
                </a:solidFill>
                <a:latin typeface="Gill Sans" charset="0"/>
              </a:rPr>
              <a:pPr/>
              <a:t>5</a:t>
            </a:fld>
            <a:endParaRPr lang="pl-PL" altLang="pl-PL" sz="1200" b="0">
              <a:solidFill>
                <a:schemeClr val="tx1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349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>
            <a:extLst>
              <a:ext uri="{FF2B5EF4-FFF2-40B4-BE49-F238E27FC236}">
                <a16:creationId xmlns:a16="http://schemas.microsoft.com/office/drawing/2014/main" id="{F4DF9E99-F0B2-4BAC-8E0B-13E9F0C29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Symbol zastępczy notatek 2">
            <a:extLst>
              <a:ext uri="{FF2B5EF4-FFF2-40B4-BE49-F238E27FC236}">
                <a16:creationId xmlns:a16="http://schemas.microsoft.com/office/drawing/2014/main" id="{E12FFD3F-A80B-43C4-A52A-DCFF871F9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11268" name="Symbol zastępczy numeru slajdu 3">
            <a:extLst>
              <a:ext uri="{FF2B5EF4-FFF2-40B4-BE49-F238E27FC236}">
                <a16:creationId xmlns:a16="http://schemas.microsoft.com/office/drawing/2014/main" id="{E9ABCC24-2A5B-49D8-8BD1-54419F359C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BDB363A5-A4CE-4E5F-8C27-083E8A7160E1}" type="slidenum">
              <a:rPr lang="pl-PL" altLang="pl-PL" sz="1200" b="0" smtClean="0">
                <a:solidFill>
                  <a:schemeClr val="tx1"/>
                </a:solidFill>
                <a:latin typeface="Gill Sans" charset="0"/>
              </a:rPr>
              <a:pPr/>
              <a:t>6</a:t>
            </a:fld>
            <a:endParaRPr lang="pl-PL" altLang="pl-PL" sz="1200" b="0">
              <a:solidFill>
                <a:schemeClr val="tx1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978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>
            <a:extLst>
              <a:ext uri="{FF2B5EF4-FFF2-40B4-BE49-F238E27FC236}">
                <a16:creationId xmlns:a16="http://schemas.microsoft.com/office/drawing/2014/main" id="{F4DF9E99-F0B2-4BAC-8E0B-13E9F0C29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Symbol zastępczy notatek 2">
            <a:extLst>
              <a:ext uri="{FF2B5EF4-FFF2-40B4-BE49-F238E27FC236}">
                <a16:creationId xmlns:a16="http://schemas.microsoft.com/office/drawing/2014/main" id="{E12FFD3F-A80B-43C4-A52A-DCFF871F9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11268" name="Symbol zastępczy numeru slajdu 3">
            <a:extLst>
              <a:ext uri="{FF2B5EF4-FFF2-40B4-BE49-F238E27FC236}">
                <a16:creationId xmlns:a16="http://schemas.microsoft.com/office/drawing/2014/main" id="{E9ABCC24-2A5B-49D8-8BD1-54419F359C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BDB363A5-A4CE-4E5F-8C27-083E8A7160E1}" type="slidenum">
              <a:rPr lang="pl-PL" altLang="pl-PL" sz="1200" b="0" smtClean="0">
                <a:solidFill>
                  <a:schemeClr val="tx1"/>
                </a:solidFill>
                <a:latin typeface="Gill Sans" charset="0"/>
              </a:rPr>
              <a:pPr/>
              <a:t>7</a:t>
            </a:fld>
            <a:endParaRPr lang="pl-PL" altLang="pl-PL" sz="1200" b="0">
              <a:solidFill>
                <a:schemeClr val="tx1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56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>
            <a:extLst>
              <a:ext uri="{FF2B5EF4-FFF2-40B4-BE49-F238E27FC236}">
                <a16:creationId xmlns:a16="http://schemas.microsoft.com/office/drawing/2014/main" id="{F4DF9E99-F0B2-4BAC-8E0B-13E9F0C29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Symbol zastępczy notatek 2">
            <a:extLst>
              <a:ext uri="{FF2B5EF4-FFF2-40B4-BE49-F238E27FC236}">
                <a16:creationId xmlns:a16="http://schemas.microsoft.com/office/drawing/2014/main" id="{E12FFD3F-A80B-43C4-A52A-DCFF871F9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11268" name="Symbol zastępczy numeru slajdu 3">
            <a:extLst>
              <a:ext uri="{FF2B5EF4-FFF2-40B4-BE49-F238E27FC236}">
                <a16:creationId xmlns:a16="http://schemas.microsoft.com/office/drawing/2014/main" id="{E9ABCC24-2A5B-49D8-8BD1-54419F359C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BDB363A5-A4CE-4E5F-8C27-083E8A7160E1}" type="slidenum">
              <a:rPr lang="pl-PL" altLang="pl-PL" sz="1200" b="0" smtClean="0">
                <a:solidFill>
                  <a:schemeClr val="tx1"/>
                </a:solidFill>
                <a:latin typeface="Gill Sans" charset="0"/>
              </a:rPr>
              <a:pPr/>
              <a:t>8</a:t>
            </a:fld>
            <a:endParaRPr lang="pl-PL" altLang="pl-PL" sz="1200" b="0">
              <a:solidFill>
                <a:schemeClr val="tx1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493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225554"/>
      </p:ext>
    </p:extLst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475500510"/>
      </p:ext>
    </p:extLst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>
              <a:sym typeface="Arial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942999680"/>
      </p:ext>
    </p:extLst>
  </p:cSld>
  <p:clrMapOvr>
    <a:masterClrMapping/>
  </p:clrMapOvr>
  <p:transition advClick="0"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9750" y="1778000"/>
            <a:ext cx="2447925" cy="3000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23957132"/>
      </p:ext>
    </p:extLst>
  </p:cSld>
  <p:clrMapOvr>
    <a:masterClrMapping/>
  </p:clrMapOvr>
  <p:transition advClick="0" advTm="3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34175" y="179388"/>
            <a:ext cx="2159000" cy="578167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52413" y="179388"/>
            <a:ext cx="6329362" cy="578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24156749"/>
      </p:ext>
    </p:extLst>
  </p:cSld>
  <p:clrMapOvr>
    <a:masterClrMapping/>
  </p:clrMapOvr>
  <p:transition advClick="0" advTm="3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551813"/>
      </p:ext>
    </p:extLst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28829C-D2C5-4D42-BE8A-4F8A41114E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12B9414-CB0F-4C23-B371-28EC791D4E6B}" type="datetimeFigureOut">
              <a:rPr lang="es-ES" smtClean="0"/>
              <a:t>05/07/2021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D0BB456-2253-4052-BF6A-441702942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B6EDE6-DB8A-4DB0-A5E1-EE58A5EE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4C48ACA-3E37-4987-8F1A-67691E09B26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15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1792898901"/>
      </p:ext>
    </p:extLst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750" y="1778000"/>
            <a:ext cx="2447925" cy="3000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957903230"/>
      </p:ext>
    </p:extLst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71424270"/>
      </p:ext>
    </p:extLst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2413" y="1400175"/>
            <a:ext cx="4243387" cy="4560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00175"/>
            <a:ext cx="4244975" cy="4560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16525946"/>
      </p:ext>
    </p:extLst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44907675"/>
      </p:ext>
    </p:extLst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339326563"/>
      </p:ext>
    </p:extLst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512791"/>
      </p:ext>
    </p:extLst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9.jpg"/><Relationship Id="rId7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0.jpg"/><Relationship Id="rId18" Type="http://schemas.openxmlformats.org/officeDocument/2006/relationships/image" Target="../media/image13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17" Type="http://schemas.openxmlformats.org/officeDocument/2006/relationships/image" Target="../media/image12.gi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1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7F5898CD-F109-43CE-8333-D377CDEFC4E3}"/>
              </a:ext>
            </a:extLst>
          </p:cNvPr>
          <p:cNvGrpSpPr/>
          <p:nvPr userDrawn="1"/>
        </p:nvGrpSpPr>
        <p:grpSpPr>
          <a:xfrm>
            <a:off x="1427789" y="2101850"/>
            <a:ext cx="6288423" cy="1543174"/>
            <a:chOff x="2483768" y="2101850"/>
            <a:chExt cx="6288423" cy="1543174"/>
          </a:xfrm>
        </p:grpSpPr>
        <p:pic>
          <p:nvPicPr>
            <p:cNvPr id="1032" name="Obraz 1">
              <a:extLst>
                <a:ext uri="{FF2B5EF4-FFF2-40B4-BE49-F238E27FC236}">
                  <a16:creationId xmlns:a16="http://schemas.microsoft.com/office/drawing/2014/main" id="{1407952D-8B25-4FA2-8918-81203F0FE3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351" y="2101850"/>
              <a:ext cx="1932840" cy="1543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pole tekstowe 17">
              <a:extLst>
                <a:ext uri="{FF2B5EF4-FFF2-40B4-BE49-F238E27FC236}">
                  <a16:creationId xmlns:a16="http://schemas.microsoft.com/office/drawing/2014/main" id="{D1CE1919-414B-4DE4-964C-B2C5E44ED078}"/>
                </a:ext>
              </a:extLst>
            </p:cNvPr>
            <p:cNvSpPr txBox="1"/>
            <p:nvPr userDrawn="1"/>
          </p:nvSpPr>
          <p:spPr bwMode="auto">
            <a:xfrm>
              <a:off x="2483768" y="2321491"/>
              <a:ext cx="4184730" cy="1103893"/>
            </a:xfrm>
            <a:prstGeom prst="rect">
              <a:avLst/>
            </a:prstGeom>
            <a:noFill/>
          </p:spPr>
          <p:txBody>
            <a:bodyPr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r">
                <a:spcAft>
                  <a:spcPts val="0"/>
                </a:spcAft>
                <a:defRPr/>
              </a:pPr>
              <a:r>
                <a:rPr lang="en-US" sz="1800" dirty="0">
                  <a:solidFill>
                    <a:schemeClr val="bg1">
                      <a:lumMod val="50000"/>
                    </a:schemeClr>
                  </a:solidFill>
                  <a:ea typeface="Times New Roman" panose="02020603050405020304" pitchFamily="18" charset="0"/>
                </a:rPr>
                <a:t>Development of innovative training solutions in the ﬁeld of functional evaluation aimed at updating of the curricula of health sciences schools</a:t>
              </a:r>
              <a:endParaRPr lang="pl-PL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1028" name="Obraz 13" descr="Logo Politechniki ÅlÄskiej">
            <a:extLst>
              <a:ext uri="{FF2B5EF4-FFF2-40B4-BE49-F238E27FC236}">
                <a16:creationId xmlns:a16="http://schemas.microsoft.com/office/drawing/2014/main" id="{FC0A478C-BDBE-4BDE-AA43-47749735BE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" r="29419"/>
          <a:stretch>
            <a:fillRect/>
          </a:stretch>
        </p:blipFill>
        <p:spPr bwMode="auto">
          <a:xfrm>
            <a:off x="539750" y="5932488"/>
            <a:ext cx="18716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Obraz 14">
            <a:extLst>
              <a:ext uri="{FF2B5EF4-FFF2-40B4-BE49-F238E27FC236}">
                <a16:creationId xmlns:a16="http://schemas.microsoft.com/office/drawing/2014/main" id="{95BCF6DF-C3EE-4187-9DC0-ACE2D108ED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5805488"/>
            <a:ext cx="9747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Obraz 15">
            <a:extLst>
              <a:ext uri="{FF2B5EF4-FFF2-40B4-BE49-F238E27FC236}">
                <a16:creationId xmlns:a16="http://schemas.microsoft.com/office/drawing/2014/main" id="{1D9DFB03-099B-426B-8DE4-903ED8CC40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6" t="30379" r="9628" b="26703"/>
          <a:stretch>
            <a:fillRect/>
          </a:stretch>
        </p:blipFill>
        <p:spPr bwMode="auto">
          <a:xfrm>
            <a:off x="6958013" y="5868988"/>
            <a:ext cx="164623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n 11">
            <a:extLst>
              <a:ext uri="{FF2B5EF4-FFF2-40B4-BE49-F238E27FC236}">
                <a16:creationId xmlns:a16="http://schemas.microsoft.com/office/drawing/2014/main" id="{05FE09E8-6CB9-4FD9-9D83-68B2B84BA5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5983288"/>
            <a:ext cx="1452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78C4C2B-68B9-4C0C-9BAD-FF084FB00A3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1"/>
            <a:ext cx="9144000" cy="185928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5F30BC2-E2E6-493D-955E-C69103BB7BA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7" y="1327888"/>
            <a:ext cx="1812155" cy="516936"/>
          </a:xfrm>
          <a:prstGeom prst="rect">
            <a:avLst/>
          </a:prstGeom>
        </p:spPr>
      </p:pic>
      <p:pic>
        <p:nvPicPr>
          <p:cNvPr id="15" name="Imagen 1">
            <a:extLst>
              <a:ext uri="{FF2B5EF4-FFF2-40B4-BE49-F238E27FC236}">
                <a16:creationId xmlns:a16="http://schemas.microsoft.com/office/drawing/2014/main" id="{D69C079C-D2FD-47BA-A0D7-4871D4A9AFC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3" b="8290"/>
          <a:stretch/>
        </p:blipFill>
        <p:spPr bwMode="auto">
          <a:xfrm rot="16200000">
            <a:off x="-1467543" y="3788789"/>
            <a:ext cx="3324052" cy="36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ransition advClick="0" advTm="3000"/>
  <p:txStyles>
    <p:titleStyle>
      <a:lvl1pPr algn="ctr" defTabSz="642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42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ctr" defTabSz="642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ctr" defTabSz="642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ctr" defTabSz="642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241300" indent="-241300" algn="l" defTabSz="6429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22288" indent="-203200" algn="l" defTabSz="6429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803275" indent="-160338" algn="l" defTabSz="642938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123950" indent="-160338" algn="l" defTabSz="642938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446213" indent="-158750" algn="l" defTabSz="642938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9034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3606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8178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2750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>
            <a:extLst>
              <a:ext uri="{FF2B5EF4-FFF2-40B4-BE49-F238E27FC236}">
                <a16:creationId xmlns:a16="http://schemas.microsoft.com/office/drawing/2014/main" id="{A25EB961-88E4-4728-B314-FAFCF9B56BE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1859280"/>
          </a:xfrm>
          <a:prstGeom prst="rect">
            <a:avLst/>
          </a:prstGeom>
        </p:spPr>
      </p:pic>
      <p:pic>
        <p:nvPicPr>
          <p:cNvPr id="10" name="Obraz 13" descr="Logo Politechniki ÅlÄskiej">
            <a:extLst>
              <a:ext uri="{FF2B5EF4-FFF2-40B4-BE49-F238E27FC236}">
                <a16:creationId xmlns:a16="http://schemas.microsoft.com/office/drawing/2014/main" id="{E6F63310-57AE-4CB7-ABA2-0D38297FF5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" r="29419"/>
          <a:stretch>
            <a:fillRect/>
          </a:stretch>
        </p:blipFill>
        <p:spPr bwMode="auto">
          <a:xfrm>
            <a:off x="539750" y="5932488"/>
            <a:ext cx="18716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14">
            <a:extLst>
              <a:ext uri="{FF2B5EF4-FFF2-40B4-BE49-F238E27FC236}">
                <a16:creationId xmlns:a16="http://schemas.microsoft.com/office/drawing/2014/main" id="{9292324C-CFB2-460B-9F44-369411AFF0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5805488"/>
            <a:ext cx="9747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15">
            <a:extLst>
              <a:ext uri="{FF2B5EF4-FFF2-40B4-BE49-F238E27FC236}">
                <a16:creationId xmlns:a16="http://schemas.microsoft.com/office/drawing/2014/main" id="{4053F563-1DBE-4277-9844-25737225E5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6" t="30379" r="9628" b="26703"/>
          <a:stretch>
            <a:fillRect/>
          </a:stretch>
        </p:blipFill>
        <p:spPr bwMode="auto">
          <a:xfrm>
            <a:off x="6958013" y="5868988"/>
            <a:ext cx="164623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1">
            <a:extLst>
              <a:ext uri="{FF2B5EF4-FFF2-40B4-BE49-F238E27FC236}">
                <a16:creationId xmlns:a16="http://schemas.microsoft.com/office/drawing/2014/main" id="{7119E8FE-952A-43B4-AB5D-00E7AAB77D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5983288"/>
            <a:ext cx="1452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Obraz 1">
            <a:extLst>
              <a:ext uri="{FF2B5EF4-FFF2-40B4-BE49-F238E27FC236}">
                <a16:creationId xmlns:a16="http://schemas.microsoft.com/office/drawing/2014/main" id="{4B91E131-E34F-4142-B43E-EB4BE20902F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42" y="1605980"/>
            <a:ext cx="1102916" cy="88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281C17BF-4D2D-4320-886C-F959A3F3F51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053" y="3789040"/>
            <a:ext cx="1812155" cy="51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55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D43AE6C3-53DE-461E-AC57-9DBAB6517CE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55"/>
            <a:ext cx="9144000" cy="693420"/>
          </a:xfrm>
          <a:prstGeom prst="rect">
            <a:avLst/>
          </a:prstGeom>
        </p:spPr>
      </p:pic>
      <p:cxnSp>
        <p:nvCxnSpPr>
          <p:cNvPr id="2054" name="Łącznik prosty 12">
            <a:extLst>
              <a:ext uri="{FF2B5EF4-FFF2-40B4-BE49-F238E27FC236}">
                <a16:creationId xmlns:a16="http://schemas.microsoft.com/office/drawing/2014/main" id="{BDA8FF72-1F9A-4CBC-95D9-36F84D2911F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9213" y="6165304"/>
            <a:ext cx="9193213" cy="0"/>
          </a:xfrm>
          <a:prstGeom prst="line">
            <a:avLst/>
          </a:prstGeom>
          <a:noFill/>
          <a:ln w="12700" algn="ctr">
            <a:solidFill>
              <a:srgbClr val="0404E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id="{84B2078D-D761-4969-AC15-3F27511FE3F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60041"/>
            <a:ext cx="1235793" cy="352523"/>
          </a:xfrm>
          <a:prstGeom prst="rect">
            <a:avLst/>
          </a:prstGeom>
        </p:spPr>
      </p:pic>
      <p:grpSp>
        <p:nvGrpSpPr>
          <p:cNvPr id="27" name="Grupo 26">
            <a:extLst>
              <a:ext uri="{FF2B5EF4-FFF2-40B4-BE49-F238E27FC236}">
                <a16:creationId xmlns:a16="http://schemas.microsoft.com/office/drawing/2014/main" id="{84DE3E14-E354-4D50-B4D8-AF37FC47E772}"/>
              </a:ext>
            </a:extLst>
          </p:cNvPr>
          <p:cNvGrpSpPr/>
          <p:nvPr userDrawn="1"/>
        </p:nvGrpSpPr>
        <p:grpSpPr>
          <a:xfrm>
            <a:off x="323528" y="6309320"/>
            <a:ext cx="2664296" cy="386577"/>
            <a:chOff x="395536" y="6066170"/>
            <a:chExt cx="3468321" cy="503237"/>
          </a:xfrm>
        </p:grpSpPr>
        <p:pic>
          <p:nvPicPr>
            <p:cNvPr id="2051" name="Obraz 13" descr="Logo Politechniki ÅlÄskiej">
              <a:extLst>
                <a:ext uri="{FF2B5EF4-FFF2-40B4-BE49-F238E27FC236}">
                  <a16:creationId xmlns:a16="http://schemas.microsoft.com/office/drawing/2014/main" id="{45244FFF-A08E-4535-B2FB-082E0D4E499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8612"/>
            <a:stretch/>
          </p:blipFill>
          <p:spPr bwMode="auto">
            <a:xfrm>
              <a:off x="395536" y="6066170"/>
              <a:ext cx="575866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135AAC17-25D0-4F3A-8A2F-2B3D2BE9F5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6834" y="6140748"/>
              <a:ext cx="686346" cy="354081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7910E8F0-C8C4-4479-9403-941484277E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8612" y="6081970"/>
              <a:ext cx="470833" cy="471636"/>
            </a:xfrm>
            <a:prstGeom prst="rect">
              <a:avLst/>
            </a:prstGeom>
          </p:spPr>
        </p:pic>
        <p:pic>
          <p:nvPicPr>
            <p:cNvPr id="26" name="Imagen 25">
              <a:extLst>
                <a:ext uri="{FF2B5EF4-FFF2-40B4-BE49-F238E27FC236}">
                  <a16:creationId xmlns:a16="http://schemas.microsoft.com/office/drawing/2014/main" id="{D4C56CC0-078F-4C43-8D48-D8AF647222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4877" y="6141605"/>
              <a:ext cx="878980" cy="352366"/>
            </a:xfrm>
            <a:prstGeom prst="rect">
              <a:avLst/>
            </a:prstGeom>
          </p:spPr>
        </p:pic>
      </p:grpSp>
      <p:sp>
        <p:nvSpPr>
          <p:cNvPr id="7" name="pole tekstowe 17">
            <a:extLst>
              <a:ext uri="{FF2B5EF4-FFF2-40B4-BE49-F238E27FC236}">
                <a16:creationId xmlns:a16="http://schemas.microsoft.com/office/drawing/2014/main" id="{E7769513-69E3-4124-9A93-139F735492EC}"/>
              </a:ext>
            </a:extLst>
          </p:cNvPr>
          <p:cNvSpPr txBox="1"/>
          <p:nvPr userDrawn="1"/>
        </p:nvSpPr>
        <p:spPr>
          <a:xfrm>
            <a:off x="251520" y="116631"/>
            <a:ext cx="2980206" cy="432049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>
              <a:spcAft>
                <a:spcPts val="0"/>
              </a:spcAft>
              <a:defRPr/>
            </a:pPr>
            <a:r>
              <a:rPr lang="en-US" sz="900" dirty="0">
                <a:solidFill>
                  <a:schemeClr val="bg2">
                    <a:lumMod val="75000"/>
                  </a:schemeClr>
                </a:solidFill>
                <a:ea typeface="Times New Roman" panose="02020603050405020304" pitchFamily="18" charset="0"/>
              </a:rPr>
              <a:t>Development of innovative training solutions in the ﬁeld of functional evaluation aimed at updating of the curricula of health sciences schools</a:t>
            </a:r>
            <a:endParaRPr lang="pl-PL" sz="9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9DF42E42-F554-4418-AD40-D27470710720}"/>
              </a:ext>
            </a:extLst>
          </p:cNvPr>
          <p:cNvCxnSpPr>
            <a:stCxn id="2051" idx="1"/>
          </p:cNvCxnSpPr>
          <p:nvPr userDrawn="1"/>
        </p:nvCxnSpPr>
        <p:spPr bwMode="auto">
          <a:xfrm flipV="1">
            <a:off x="323528" y="1340768"/>
            <a:ext cx="288032" cy="5161841"/>
          </a:xfrm>
          <a:prstGeom prst="line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advClick="0" advTm="3000"/>
  <p:txStyles>
    <p:titleStyle>
      <a:lvl1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  <a:sym typeface="Arial Bold" charset="0"/>
        </a:defRPr>
      </a:lvl1pPr>
      <a:lvl2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Bold" charset="0"/>
          <a:sym typeface="Arial Bold" charset="0"/>
        </a:defRPr>
      </a:lvl2pPr>
      <a:lvl3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Bold" charset="0"/>
          <a:sym typeface="Arial Bold" charset="0"/>
        </a:defRPr>
      </a:lvl3pPr>
      <a:lvl4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Bold" charset="0"/>
          <a:sym typeface="Arial Bold" charset="0"/>
        </a:defRPr>
      </a:lvl4pPr>
      <a:lvl5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Bold" charset="0"/>
          <a:sym typeface="Arial Bold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800" b="1">
          <a:solidFill>
            <a:srgbClr val="202261"/>
          </a:solidFill>
          <a:latin typeface="Arial Bold" charset="0"/>
          <a:sym typeface="Arial Bold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800" b="1">
          <a:solidFill>
            <a:srgbClr val="202261"/>
          </a:solidFill>
          <a:latin typeface="Arial Bold" charset="0"/>
          <a:sym typeface="Arial Bold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800" b="1">
          <a:solidFill>
            <a:srgbClr val="202261"/>
          </a:solidFill>
          <a:latin typeface="Arial Bold" charset="0"/>
          <a:sym typeface="Arial Bold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800" b="1">
          <a:solidFill>
            <a:srgbClr val="202261"/>
          </a:solidFill>
          <a:latin typeface="Arial Bold" charset="0"/>
          <a:sym typeface="Arial Bold" charset="0"/>
        </a:defRPr>
      </a:lvl9pPr>
    </p:titleStyle>
    <p:bodyStyle>
      <a:lvl1pPr marL="187325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defRPr lang="en-US" sz="11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901700" indent="-401638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buChar char="•"/>
        <a:defRPr sz="2400">
          <a:solidFill>
            <a:srgbClr val="202261"/>
          </a:solidFill>
          <a:latin typeface="+mn-lt"/>
          <a:sym typeface="Arial" panose="020B0604020202020204" pitchFamily="34" charset="0"/>
        </a:defRPr>
      </a:lvl2pPr>
      <a:lvl3pPr marL="1212850" indent="-400050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buChar char="•"/>
        <a:defRPr sz="2400">
          <a:solidFill>
            <a:srgbClr val="202261"/>
          </a:solidFill>
          <a:latin typeface="+mn-lt"/>
          <a:sym typeface="Arial" panose="020B0604020202020204" pitchFamily="34" charset="0"/>
        </a:defRPr>
      </a:lvl3pPr>
      <a:lvl4pPr marL="1527175" indent="-403225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buChar char="•"/>
        <a:defRPr sz="2400">
          <a:solidFill>
            <a:srgbClr val="202261"/>
          </a:solidFill>
          <a:latin typeface="+mn-lt"/>
          <a:sym typeface="Arial" panose="020B0604020202020204" pitchFamily="34" charset="0"/>
        </a:defRPr>
      </a:lvl4pPr>
      <a:lvl5pPr marL="1839913" indent="-401638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buChar char="•"/>
        <a:defRPr sz="2400">
          <a:solidFill>
            <a:srgbClr val="202261"/>
          </a:solidFill>
          <a:latin typeface="+mn-lt"/>
          <a:sym typeface="Arial" panose="020B0604020202020204" pitchFamily="34" charset="0"/>
        </a:defRPr>
      </a:lvl5pPr>
      <a:lvl6pPr marL="2297113" indent="-401638" algn="l" defTabSz="642938" rtl="0" fontAlgn="base">
        <a:spcBef>
          <a:spcPts val="1675"/>
        </a:spcBef>
        <a:spcAft>
          <a:spcPct val="0"/>
        </a:spcAft>
        <a:buSzPct val="171000"/>
        <a:buFont typeface="Arial" charset="0"/>
        <a:buChar char="•"/>
        <a:defRPr sz="2400">
          <a:solidFill>
            <a:srgbClr val="202261"/>
          </a:solidFill>
          <a:latin typeface="+mn-lt"/>
          <a:sym typeface="Arial" charset="0"/>
        </a:defRPr>
      </a:lvl6pPr>
      <a:lvl7pPr marL="2754313" indent="-401638" algn="l" defTabSz="642938" rtl="0" fontAlgn="base">
        <a:spcBef>
          <a:spcPts val="1675"/>
        </a:spcBef>
        <a:spcAft>
          <a:spcPct val="0"/>
        </a:spcAft>
        <a:buSzPct val="171000"/>
        <a:buFont typeface="Arial" charset="0"/>
        <a:buChar char="•"/>
        <a:defRPr sz="2400">
          <a:solidFill>
            <a:srgbClr val="202261"/>
          </a:solidFill>
          <a:latin typeface="+mn-lt"/>
          <a:sym typeface="Arial" charset="0"/>
        </a:defRPr>
      </a:lvl7pPr>
      <a:lvl8pPr marL="3211513" indent="-401638" algn="l" defTabSz="642938" rtl="0" fontAlgn="base">
        <a:spcBef>
          <a:spcPts val="1675"/>
        </a:spcBef>
        <a:spcAft>
          <a:spcPct val="0"/>
        </a:spcAft>
        <a:buSzPct val="171000"/>
        <a:buFont typeface="Arial" charset="0"/>
        <a:buChar char="•"/>
        <a:defRPr sz="2400">
          <a:solidFill>
            <a:srgbClr val="202261"/>
          </a:solidFill>
          <a:latin typeface="+mn-lt"/>
          <a:sym typeface="Arial" charset="0"/>
        </a:defRPr>
      </a:lvl8pPr>
      <a:lvl9pPr marL="3668713" indent="-401638" algn="l" defTabSz="642938" rtl="0" fontAlgn="base">
        <a:spcBef>
          <a:spcPts val="1675"/>
        </a:spcBef>
        <a:spcAft>
          <a:spcPct val="0"/>
        </a:spcAft>
        <a:buSzPct val="171000"/>
        <a:buFont typeface="Arial" charset="0"/>
        <a:buChar char="•"/>
        <a:defRPr sz="2400">
          <a:solidFill>
            <a:srgbClr val="202261"/>
          </a:solidFill>
          <a:latin typeface="+mn-lt"/>
          <a:sym typeface="Arial" charset="0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7F5898CD-F109-43CE-8333-D377CDEFC4E3}"/>
              </a:ext>
            </a:extLst>
          </p:cNvPr>
          <p:cNvGrpSpPr/>
          <p:nvPr userDrawn="1"/>
        </p:nvGrpSpPr>
        <p:grpSpPr>
          <a:xfrm>
            <a:off x="1427789" y="2101850"/>
            <a:ext cx="6288423" cy="1543174"/>
            <a:chOff x="2483768" y="2101850"/>
            <a:chExt cx="6288423" cy="1543174"/>
          </a:xfrm>
        </p:grpSpPr>
        <p:pic>
          <p:nvPicPr>
            <p:cNvPr id="1032" name="Obraz 1">
              <a:extLst>
                <a:ext uri="{FF2B5EF4-FFF2-40B4-BE49-F238E27FC236}">
                  <a16:creationId xmlns:a16="http://schemas.microsoft.com/office/drawing/2014/main" id="{1407952D-8B25-4FA2-8918-81203F0FE3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351" y="2101850"/>
              <a:ext cx="1932840" cy="1543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pole tekstowe 17">
              <a:extLst>
                <a:ext uri="{FF2B5EF4-FFF2-40B4-BE49-F238E27FC236}">
                  <a16:creationId xmlns:a16="http://schemas.microsoft.com/office/drawing/2014/main" id="{D1CE1919-414B-4DE4-964C-B2C5E44ED078}"/>
                </a:ext>
              </a:extLst>
            </p:cNvPr>
            <p:cNvSpPr txBox="1"/>
            <p:nvPr userDrawn="1"/>
          </p:nvSpPr>
          <p:spPr bwMode="auto">
            <a:xfrm>
              <a:off x="2483768" y="2321491"/>
              <a:ext cx="4184730" cy="1103893"/>
            </a:xfrm>
            <a:prstGeom prst="rect">
              <a:avLst/>
            </a:prstGeom>
            <a:noFill/>
          </p:spPr>
          <p:txBody>
            <a:bodyPr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r">
                <a:spcAft>
                  <a:spcPts val="0"/>
                </a:spcAft>
                <a:defRPr/>
              </a:pPr>
              <a:r>
                <a:rPr lang="en-US" sz="1800" dirty="0">
                  <a:solidFill>
                    <a:schemeClr val="bg1">
                      <a:lumMod val="50000"/>
                    </a:schemeClr>
                  </a:solidFill>
                  <a:ea typeface="Times New Roman" panose="02020603050405020304" pitchFamily="18" charset="0"/>
                </a:rPr>
                <a:t>Development of innovative training solutions in the ﬁeld of functional evaluation aimed at updating of the curricula of health sciences schools</a:t>
              </a:r>
              <a:endParaRPr lang="pl-PL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1028" name="Obraz 13" descr="Logo Politechniki ÅlÄskiej">
            <a:extLst>
              <a:ext uri="{FF2B5EF4-FFF2-40B4-BE49-F238E27FC236}">
                <a16:creationId xmlns:a16="http://schemas.microsoft.com/office/drawing/2014/main" id="{FC0A478C-BDBE-4BDE-AA43-47749735BE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" r="29419"/>
          <a:stretch>
            <a:fillRect/>
          </a:stretch>
        </p:blipFill>
        <p:spPr bwMode="auto">
          <a:xfrm>
            <a:off x="539750" y="5932488"/>
            <a:ext cx="18716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Obraz 14">
            <a:extLst>
              <a:ext uri="{FF2B5EF4-FFF2-40B4-BE49-F238E27FC236}">
                <a16:creationId xmlns:a16="http://schemas.microsoft.com/office/drawing/2014/main" id="{95BCF6DF-C3EE-4187-9DC0-ACE2D108ED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5805488"/>
            <a:ext cx="9747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Obraz 15">
            <a:extLst>
              <a:ext uri="{FF2B5EF4-FFF2-40B4-BE49-F238E27FC236}">
                <a16:creationId xmlns:a16="http://schemas.microsoft.com/office/drawing/2014/main" id="{1D9DFB03-099B-426B-8DE4-903ED8CC40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6" t="30379" r="9628" b="26703"/>
          <a:stretch>
            <a:fillRect/>
          </a:stretch>
        </p:blipFill>
        <p:spPr bwMode="auto">
          <a:xfrm>
            <a:off x="6958013" y="5868988"/>
            <a:ext cx="164623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n 11">
            <a:extLst>
              <a:ext uri="{FF2B5EF4-FFF2-40B4-BE49-F238E27FC236}">
                <a16:creationId xmlns:a16="http://schemas.microsoft.com/office/drawing/2014/main" id="{05FE09E8-6CB9-4FD9-9D83-68B2B84BA5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5983288"/>
            <a:ext cx="1452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78C4C2B-68B9-4C0C-9BAD-FF084FB00A3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1"/>
            <a:ext cx="9144000" cy="185928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5F30BC2-E2E6-493D-955E-C69103BB7BAC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7" y="1327888"/>
            <a:ext cx="1812155" cy="516936"/>
          </a:xfrm>
          <a:prstGeom prst="rect">
            <a:avLst/>
          </a:prstGeom>
        </p:spPr>
      </p:pic>
      <p:pic>
        <p:nvPicPr>
          <p:cNvPr id="15" name="Imagen 1">
            <a:extLst>
              <a:ext uri="{FF2B5EF4-FFF2-40B4-BE49-F238E27FC236}">
                <a16:creationId xmlns:a16="http://schemas.microsoft.com/office/drawing/2014/main" id="{D69C079C-D2FD-47BA-A0D7-4871D4A9AFC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3" b="8290"/>
          <a:stretch/>
        </p:blipFill>
        <p:spPr bwMode="auto">
          <a:xfrm rot="16200000">
            <a:off x="-1467543" y="3788789"/>
            <a:ext cx="3324052" cy="36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38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ransition advClick="0" advTm="3000"/>
  <p:txStyles>
    <p:titleStyle>
      <a:lvl1pPr algn="ctr" defTabSz="642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42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ctr" defTabSz="642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ctr" defTabSz="642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ctr" defTabSz="642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241300" indent="-241300" algn="l" defTabSz="6429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22288" indent="-203200" algn="l" defTabSz="6429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803275" indent="-160338" algn="l" defTabSz="642938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123950" indent="-160338" algn="l" defTabSz="642938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446213" indent="-158750" algn="l" defTabSz="642938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9034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3606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8178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2750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1AE9CA9-0967-4022-809E-3EFAC109D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3645024"/>
            <a:ext cx="662473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333399">
                    <a:lumMod val="75000"/>
                  </a:srgbClr>
                </a:solidFill>
                <a:latin typeface="Bradley Hand ITC" panose="03070402050302030203" pitchFamily="66" charset="0"/>
              </a:rPr>
              <a:t>MODULE</a:t>
            </a:r>
            <a:r>
              <a:rPr lang="pl-PL" sz="2000" dirty="0">
                <a:solidFill>
                  <a:srgbClr val="333399">
                    <a:lumMod val="75000"/>
                  </a:srgbClr>
                </a:solidFill>
                <a:latin typeface="Bradley Hand ITC" panose="03070402050302030203" pitchFamily="66" charset="0"/>
              </a:rPr>
              <a:t>:</a:t>
            </a:r>
            <a:r>
              <a:rPr lang="en-US" sz="2000" dirty="0">
                <a:solidFill>
                  <a:srgbClr val="333399">
                    <a:lumMod val="75000"/>
                  </a:srgbClr>
                </a:solidFill>
                <a:latin typeface="Bradley Hand ITC" panose="03070402050302030203" pitchFamily="66" charset="0"/>
              </a:rPr>
              <a:t> BIOMECHANICS OF GAIT  </a:t>
            </a:r>
            <a:endParaRPr lang="pl-PL" sz="2000" dirty="0">
              <a:solidFill>
                <a:srgbClr val="333399">
                  <a:lumMod val="75000"/>
                </a:srgbClr>
              </a:solidFill>
              <a:latin typeface="Bradley Hand ITC" panose="03070402050302030203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srgbClr val="333399">
                    <a:lumMod val="75000"/>
                  </a:srgbClr>
                </a:solidFill>
                <a:latin typeface="Bradley Hand ITC" panose="03070402050302030203" pitchFamily="66" charset="0"/>
              </a:rPr>
              <a:t>Didactic Unit A: BIOMECHANICS OF NORMAL GAIT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Arial" panose="020B0604020202020204" pitchFamily="34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051932"/>
      </p:ext>
    </p:extLst>
  </p:cSld>
  <p:clrMapOvr>
    <a:masterClrMapping/>
  </p:clrMapOvr>
  <p:transition advClick="0"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867BD1C-B57E-429F-893D-7C317F33A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81BB90A-DBD5-41E6-882C-F79799136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BFE4083A-D053-46CF-8C76-16CB8038E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63F9E893-D6F3-4E9E-A1D3-39CBF6163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6" name="Rectangle 4">
            <a:extLst>
              <a:ext uri="{FF2B5EF4-FFF2-40B4-BE49-F238E27FC236}">
                <a16:creationId xmlns:a16="http://schemas.microsoft.com/office/drawing/2014/main" id="{1DD92850-ACE4-4495-ACAD-BDA3E1508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3F7540F0-3ADC-4A08-A1CC-A791A039189C}"/>
              </a:ext>
            </a:extLst>
          </p:cNvPr>
          <p:cNvSpPr/>
          <p:nvPr/>
        </p:nvSpPr>
        <p:spPr>
          <a:xfrm>
            <a:off x="395536" y="2276872"/>
            <a:ext cx="8135938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REINFORCEMENT ACTIVITY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64102"/>
      </p:ext>
    </p:extLst>
  </p:cSld>
  <p:clrMapOvr>
    <a:masterClrMapping/>
  </p:clrMapOvr>
  <p:transition advClick="0"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867BD1C-B57E-429F-893D-7C317F33A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81BB90A-DBD5-41E6-882C-F79799136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BFE4083A-D053-46CF-8C76-16CB8038E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63F9E893-D6F3-4E9E-A1D3-39CBF6163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6" name="Rectangle 4">
            <a:extLst>
              <a:ext uri="{FF2B5EF4-FFF2-40B4-BE49-F238E27FC236}">
                <a16:creationId xmlns:a16="http://schemas.microsoft.com/office/drawing/2014/main" id="{1DD92850-ACE4-4495-ACAD-BDA3E1508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3F7540F0-3ADC-4A08-A1CC-A791A039189C}"/>
              </a:ext>
            </a:extLst>
          </p:cNvPr>
          <p:cNvSpPr/>
          <p:nvPr/>
        </p:nvSpPr>
        <p:spPr>
          <a:xfrm>
            <a:off x="504031" y="908720"/>
            <a:ext cx="8135938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REINFORCEMENT ACTIVITY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51520" y="2214581"/>
            <a:ext cx="86409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dirty="0" err="1">
                <a:solidFill>
                  <a:schemeClr val="accent2">
                    <a:lumMod val="75000"/>
                  </a:schemeClr>
                </a:solidFill>
              </a:rPr>
              <a:t>Preparation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 for the </a:t>
            </a:r>
            <a:r>
              <a:rPr lang="pl-PL" sz="2200" dirty="0" err="1">
                <a:solidFill>
                  <a:schemeClr val="accent2">
                    <a:lumMod val="75000"/>
                  </a:schemeClr>
                </a:solidFill>
              </a:rPr>
              <a:t>task</a:t>
            </a:r>
            <a:endParaRPr lang="pl-PL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pl-PL" sz="2200" b="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Select 2-3 volunteers to conduct the study. Ask them to bring </a:t>
            </a:r>
            <a:r>
              <a:rPr lang="pl-PL" sz="2200" b="0" dirty="0">
                <a:solidFill>
                  <a:schemeClr val="accent2">
                    <a:lumMod val="75000"/>
                  </a:schemeClr>
                </a:solidFill>
              </a:rPr>
              <a:t>cloth</a:t>
            </a:r>
            <a:r>
              <a:rPr lang="es-ES" sz="2200" b="0" dirty="0">
                <a:solidFill>
                  <a:schemeClr val="accent2">
                    <a:lumMod val="75000"/>
                  </a:schemeClr>
                </a:solidFill>
              </a:rPr>
              <a:t>es</a:t>
            </a: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 that allows them to observe the movement of the lower limbs while walking. It's best if it's a tight, black outfit.</a:t>
            </a:r>
            <a:endParaRPr lang="pl-PL" sz="2200" b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80013"/>
      </p:ext>
    </p:extLst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867BD1C-B57E-429F-893D-7C317F33A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81BB90A-DBD5-41E6-882C-F79799136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BFE4083A-D053-46CF-8C76-16CB8038E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63F9E893-D6F3-4E9E-A1D3-39CBF6163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6" name="Rectangle 4">
            <a:extLst>
              <a:ext uri="{FF2B5EF4-FFF2-40B4-BE49-F238E27FC236}">
                <a16:creationId xmlns:a16="http://schemas.microsoft.com/office/drawing/2014/main" id="{1DD92850-ACE4-4495-ACAD-BDA3E1508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23528" y="1628800"/>
            <a:ext cx="864096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dirty="0" err="1">
                <a:solidFill>
                  <a:schemeClr val="accent2">
                    <a:lumMod val="75000"/>
                  </a:schemeClr>
                </a:solidFill>
              </a:rPr>
              <a:t>Preparation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 for </a:t>
            </a:r>
            <a:r>
              <a:rPr lang="pl-PL" sz="2200" dirty="0" err="1">
                <a:solidFill>
                  <a:schemeClr val="accent2">
                    <a:lumMod val="75000"/>
                  </a:schemeClr>
                </a:solidFill>
              </a:rPr>
              <a:t>conducting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2200" dirty="0" err="1">
                <a:solidFill>
                  <a:schemeClr val="accent2">
                    <a:lumMod val="75000"/>
                  </a:schemeClr>
                </a:solidFill>
              </a:rPr>
              <a:t>measurements</a:t>
            </a:r>
            <a:endParaRPr lang="pl-PL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pl-PL" sz="2200" b="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Mark in any way (for example with chalk or a marker pen) the following points on the body of the examined persons:</a:t>
            </a:r>
            <a:endParaRPr lang="pl-PL" sz="2200" b="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200" b="0" dirty="0" err="1">
                <a:solidFill>
                  <a:schemeClr val="accent2">
                    <a:lumMod val="75000"/>
                  </a:schemeClr>
                </a:solidFill>
              </a:rPr>
              <a:t>right</a:t>
            </a:r>
            <a:r>
              <a:rPr lang="pl-PL" sz="2200" b="0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pl-PL" sz="2200" b="0" dirty="0" err="1">
                <a:solidFill>
                  <a:schemeClr val="accent2">
                    <a:lumMod val="75000"/>
                  </a:schemeClr>
                </a:solidFill>
              </a:rPr>
              <a:t>left</a:t>
            </a:r>
            <a:r>
              <a:rPr lang="pl-PL" sz="2200" b="0" dirty="0">
                <a:solidFill>
                  <a:schemeClr val="accent2">
                    <a:lumMod val="75000"/>
                  </a:schemeClr>
                </a:solidFill>
              </a:rPr>
              <a:t> ASIS,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point around L5 / S1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right and left great trochanter,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lateral epicondyle of the right and left femur,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right and left lateral ankle,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right and left heel,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metatarsophalangeal joint of the toe of the right and left foot.</a:t>
            </a:r>
            <a:endParaRPr lang="pl-PL" sz="22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B4C916EB-5E80-4B57-9659-31C337A969D7}"/>
              </a:ext>
            </a:extLst>
          </p:cNvPr>
          <p:cNvSpPr/>
          <p:nvPr/>
        </p:nvSpPr>
        <p:spPr>
          <a:xfrm>
            <a:off x="504031" y="908720"/>
            <a:ext cx="8135938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REINFORCEMENT ACTIVITY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897093"/>
      </p:ext>
    </p:extLst>
  </p:cSld>
  <p:clrMapOvr>
    <a:masterClrMapping/>
  </p:clrMapOvr>
  <p:transition advClick="0"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867BD1C-B57E-429F-893D-7C317F33A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81BB90A-DBD5-41E6-882C-F79799136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BFE4083A-D053-46CF-8C76-16CB8038E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63F9E893-D6F3-4E9E-A1D3-39CBF6163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6" name="Rectangle 4">
            <a:extLst>
              <a:ext uri="{FF2B5EF4-FFF2-40B4-BE49-F238E27FC236}">
                <a16:creationId xmlns:a16="http://schemas.microsoft.com/office/drawing/2014/main" id="{1DD92850-ACE4-4495-ACAD-BDA3E1508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23528" y="1628800"/>
            <a:ext cx="864096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dirty="0" err="1">
                <a:solidFill>
                  <a:schemeClr val="accent2">
                    <a:lumMod val="75000"/>
                  </a:schemeClr>
                </a:solidFill>
              </a:rPr>
              <a:t>Preparation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 for </a:t>
            </a:r>
            <a:r>
              <a:rPr lang="pl-PL" sz="2200" dirty="0" err="1">
                <a:solidFill>
                  <a:schemeClr val="accent2">
                    <a:lumMod val="75000"/>
                  </a:schemeClr>
                </a:solidFill>
              </a:rPr>
              <a:t>conducting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2200" dirty="0" err="1">
                <a:solidFill>
                  <a:schemeClr val="accent2">
                    <a:lumMod val="75000"/>
                  </a:schemeClr>
                </a:solidFill>
              </a:rPr>
              <a:t>measurements</a:t>
            </a:r>
            <a:endParaRPr lang="pl-PL" sz="2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l-PL" sz="2200" b="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Prepare a minimum of two cell phones for recording movies.</a:t>
            </a:r>
          </a:p>
          <a:p>
            <a:endParaRPr lang="en-US" sz="2200" b="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Telephones should be positioned to record the gait of the examined person in the sagittal plane and in the frontal plane. Telephones must be stationary (preferably on tripods).</a:t>
            </a:r>
            <a:endParaRPr lang="pl-PL" sz="2200" b="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l-PL" sz="2200" b="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On the floor or wall elements should be placed that allow calibration in terms of dimensions - for example, put clearly visible lines drawn every 10 cm both along the measurement path and across. These lines must be clearly visible through the telephones recording the transitions.</a:t>
            </a:r>
            <a:endParaRPr lang="pl-PL" sz="22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05F1BFD1-D368-4948-ACFD-8123B578A589}"/>
              </a:ext>
            </a:extLst>
          </p:cNvPr>
          <p:cNvSpPr/>
          <p:nvPr/>
        </p:nvSpPr>
        <p:spPr>
          <a:xfrm>
            <a:off x="504031" y="908720"/>
            <a:ext cx="8135938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REINFORCEMENT ACTIVITY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13058"/>
      </p:ext>
    </p:extLst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867BD1C-B57E-429F-893D-7C317F33A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81BB90A-DBD5-41E6-882C-F79799136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BFE4083A-D053-46CF-8C76-16CB8038E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63F9E893-D6F3-4E9E-A1D3-39CBF6163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6" name="Rectangle 4">
            <a:extLst>
              <a:ext uri="{FF2B5EF4-FFF2-40B4-BE49-F238E27FC236}">
                <a16:creationId xmlns:a16="http://schemas.microsoft.com/office/drawing/2014/main" id="{1DD92850-ACE4-4495-ACAD-BDA3E1508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23528" y="1924377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dirty="0" err="1">
                <a:solidFill>
                  <a:schemeClr val="accent2">
                    <a:lumMod val="75000"/>
                  </a:schemeClr>
                </a:solidFill>
              </a:rPr>
              <a:t>Carrying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 out </a:t>
            </a:r>
            <a:r>
              <a:rPr lang="pl-PL" sz="2200" dirty="0" err="1">
                <a:solidFill>
                  <a:schemeClr val="accent2">
                    <a:lumMod val="75000"/>
                  </a:schemeClr>
                </a:solidFill>
              </a:rPr>
              <a:t>measurements</a:t>
            </a:r>
            <a:endParaRPr lang="pl-PL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pl-PL" sz="2200" b="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Ask the subject to walk back and forth along the designated measurement path. Record a minimum of three transitions (if one phone is used for recording in the sagittal plane, a minimum of three videos for the left and three for the right limb should be recorded).</a:t>
            </a:r>
            <a:endParaRPr lang="pl-PL" sz="22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82E998A3-5FC3-4B07-8C2E-8EADEF201665}"/>
              </a:ext>
            </a:extLst>
          </p:cNvPr>
          <p:cNvSpPr/>
          <p:nvPr/>
        </p:nvSpPr>
        <p:spPr>
          <a:xfrm>
            <a:off x="504031" y="908720"/>
            <a:ext cx="8135938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REINFORCEMENT ACTIVITY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72796"/>
      </p:ext>
    </p:extLst>
  </p:cSld>
  <p:clrMapOvr>
    <a:masterClrMapping/>
  </p:clrMapOvr>
  <p:transition advClick="0"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867BD1C-B57E-429F-893D-7C317F33A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81BB90A-DBD5-41E6-882C-F79799136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BFE4083A-D053-46CF-8C76-16CB8038E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63F9E893-D6F3-4E9E-A1D3-39CBF6163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6" name="Rectangle 4">
            <a:extLst>
              <a:ext uri="{FF2B5EF4-FFF2-40B4-BE49-F238E27FC236}">
                <a16:creationId xmlns:a16="http://schemas.microsoft.com/office/drawing/2014/main" id="{1DD92850-ACE4-4495-ACAD-BDA3E1508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23528" y="1924377"/>
            <a:ext cx="864096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Analysis of measurement results - time-space values</a:t>
            </a:r>
            <a:endParaRPr lang="pl-PL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pl-PL" sz="2200" b="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When using registered movies: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specify stride length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specify the length of the double step,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determine the frequency of steps taken,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determine the walking speed.</a:t>
            </a:r>
            <a:endParaRPr lang="pl-PL" sz="22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B7C48137-74A0-47D2-A21B-697C67B60EB2}"/>
              </a:ext>
            </a:extLst>
          </p:cNvPr>
          <p:cNvSpPr/>
          <p:nvPr/>
        </p:nvSpPr>
        <p:spPr>
          <a:xfrm>
            <a:off x="504031" y="908720"/>
            <a:ext cx="8135938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REINFORCEMENT ACTIVITY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151840"/>
      </p:ext>
    </p:extLst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867BD1C-B57E-429F-893D-7C317F33A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81BB90A-DBD5-41E6-882C-F79799136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BFE4083A-D053-46CF-8C76-16CB8038E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63F9E893-D6F3-4E9E-A1D3-39CBF6163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246" name="Rectangle 4">
            <a:extLst>
              <a:ext uri="{FF2B5EF4-FFF2-40B4-BE49-F238E27FC236}">
                <a16:creationId xmlns:a16="http://schemas.microsoft.com/office/drawing/2014/main" id="{1DD92850-ACE4-4495-ACAD-BDA3E1508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23528" y="1412776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Analysis of measurement results - gait </a:t>
            </a:r>
            <a:r>
              <a:rPr lang="pl-PL" sz="2200" dirty="0" err="1">
                <a:solidFill>
                  <a:schemeClr val="accent2">
                    <a:lumMod val="75000"/>
                  </a:schemeClr>
                </a:solidFill>
              </a:rPr>
              <a:t>determinants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 and angle courses in joints</a:t>
            </a:r>
            <a:endParaRPr lang="pl-PL" sz="2200" b="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When using registered movies: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determine the percentage of individual walking phases,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determine the range of pelvic rotation in the frontal plane,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determine the extent of pelvic lateral movements in the frontal plane,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the value of flexion in the knee joint when the limb is fully loaded,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angular ranges of flexion / extension movements in the hip, knee and ankle joints in the sagittal plane,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maximum </a:t>
            </a:r>
            <a:r>
              <a:rPr lang="pl-PL" sz="2200" b="0" dirty="0" err="1">
                <a:solidFill>
                  <a:schemeClr val="accent2">
                    <a:lumMod val="75000"/>
                  </a:schemeClr>
                </a:solidFill>
              </a:rPr>
              <a:t>flexion</a:t>
            </a:r>
            <a:r>
              <a:rPr lang="en-US" sz="2200" b="0" dirty="0">
                <a:solidFill>
                  <a:schemeClr val="accent2">
                    <a:lumMod val="75000"/>
                  </a:schemeClr>
                </a:solidFill>
              </a:rPr>
              <a:t> / extension angles in the hip, knee and ankle joints in the sagittal plane.</a:t>
            </a:r>
            <a:endParaRPr lang="pl-PL" sz="22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DF14360-39D1-44DF-AA7E-04212A46A2F2}"/>
              </a:ext>
            </a:extLst>
          </p:cNvPr>
          <p:cNvSpPr/>
          <p:nvPr/>
        </p:nvSpPr>
        <p:spPr>
          <a:xfrm>
            <a:off x="504031" y="908720"/>
            <a:ext cx="8135938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REINFORCEMENT ACTIVITY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205850"/>
      </p:ext>
    </p:extLst>
  </p:cSld>
  <p:clrMapOvr>
    <a:masterClrMapping/>
  </p:clrMapOvr>
  <p:transition advClick="0"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20388478-06CF-4287-BC36-0A41C1550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011" y="4797152"/>
            <a:ext cx="5745978" cy="9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52061"/>
      </p:ext>
    </p:extLst>
  </p:cSld>
  <p:clrMapOvr>
    <a:masterClrMapping/>
  </p:clrMapOvr>
</p:sld>
</file>

<file path=ppt/theme/theme1.xml><?xml version="1.0" encoding="utf-8"?>
<a:theme xmlns:a="http://schemas.openxmlformats.org/drawingml/2006/main" name="Pantallazo inicio">
  <a:themeElements>
    <a:clrScheme name="1_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50751" tIns="50751" rIns="50751" bIns="50751" numCol="1" anchor="ctr" anchorCtr="0" compatLnSpc="1">
        <a:prstTxWarp prst="textNoShape">
          <a:avLst/>
        </a:prstTxWarp>
      </a:bodyPr>
      <a:lstStyle>
        <a:defPPr marL="588963" marR="0" indent="-401638" algn="r" defTabSz="642938" rtl="0" eaLnBrk="1" fontAlgn="base" latinLnBrk="0" hangingPunct="1">
          <a:lnSpc>
            <a:spcPct val="90000"/>
          </a:lnSpc>
          <a:spcBef>
            <a:spcPts val="1675"/>
          </a:spcBef>
          <a:spcAft>
            <a:spcPct val="0"/>
          </a:spcAft>
          <a:buClrTx/>
          <a:buSzPct val="171000"/>
          <a:buFont typeface="Arial" charset="0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50751" tIns="50751" rIns="50751" bIns="50751" numCol="1" anchor="ctr" anchorCtr="0" compatLnSpc="1">
        <a:prstTxWarp prst="textNoShape">
          <a:avLst/>
        </a:prstTxWarp>
      </a:bodyPr>
      <a:lstStyle>
        <a:defPPr marL="588963" marR="0" indent="-401638" algn="r" defTabSz="642938" rtl="0" eaLnBrk="1" fontAlgn="base" latinLnBrk="0" hangingPunct="1">
          <a:lnSpc>
            <a:spcPct val="90000"/>
          </a:lnSpc>
          <a:spcBef>
            <a:spcPts val="1675"/>
          </a:spcBef>
          <a:spcAft>
            <a:spcPct val="0"/>
          </a:spcAft>
          <a:buClrTx/>
          <a:buSzPct val="171000"/>
          <a:buFont typeface="Arial" charset="0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sym typeface="Arial" charset="0"/>
          </a:defRPr>
        </a:defPPr>
      </a:lstStyle>
    </a:lnDef>
  </a:objectDefaults>
  <a:extraClrSchemeLst>
    <a:extraClrScheme>
      <a:clrScheme name="1_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ntallazo cier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WOIZ - prezentacja &quot;wykładowa&quot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0041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B0"/>
      </a:accent5>
      <a:accent6>
        <a:srgbClr val="2D2D8A"/>
      </a:accent6>
      <a:hlink>
        <a:srgbClr val="009999"/>
      </a:hlink>
      <a:folHlink>
        <a:srgbClr val="99CC00"/>
      </a:folHlink>
    </a:clrScheme>
    <a:fontScheme name="WOIZ - prezentacja &quot;wykładowa&quot;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50751" tIns="50751" rIns="50751" bIns="50751" numCol="1" anchor="ctr" anchorCtr="0" compatLnSpc="1">
        <a:prstTxWarp prst="textNoShape">
          <a:avLst/>
        </a:prstTxWarp>
      </a:bodyPr>
      <a:lstStyle>
        <a:defPPr marL="588963" marR="0" indent="-401638" algn="r" defTabSz="642938" rtl="0" eaLnBrk="1" fontAlgn="base" latinLnBrk="0" hangingPunct="1">
          <a:lnSpc>
            <a:spcPct val="90000"/>
          </a:lnSpc>
          <a:spcBef>
            <a:spcPts val="1675"/>
          </a:spcBef>
          <a:spcAft>
            <a:spcPct val="0"/>
          </a:spcAft>
          <a:buClrTx/>
          <a:buSzPct val="171000"/>
          <a:buFont typeface="Arial" charset="0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50751" tIns="50751" rIns="50751" bIns="50751" numCol="1" anchor="ctr" anchorCtr="0" compatLnSpc="1">
        <a:prstTxWarp prst="textNoShape">
          <a:avLst/>
        </a:prstTxWarp>
      </a:bodyPr>
      <a:lstStyle>
        <a:defPPr marL="588963" marR="0" indent="-401638" algn="r" defTabSz="642938" rtl="0" eaLnBrk="1" fontAlgn="base" latinLnBrk="0" hangingPunct="1">
          <a:lnSpc>
            <a:spcPct val="90000"/>
          </a:lnSpc>
          <a:spcBef>
            <a:spcPts val="1675"/>
          </a:spcBef>
          <a:spcAft>
            <a:spcPct val="0"/>
          </a:spcAft>
          <a:buClrTx/>
          <a:buSzPct val="171000"/>
          <a:buFont typeface="Arial" charset="0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sym typeface="Arial" charset="0"/>
          </a:defRPr>
        </a:defPPr>
      </a:lstStyle>
    </a:lnDef>
  </a:objectDefaults>
  <a:extraClrSchemeLst>
    <a:extraClrScheme>
      <a:clrScheme name="WOIZ - prezentacja &quot;wykładowa&quot;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Pantallazo inicio">
  <a:themeElements>
    <a:clrScheme name="1_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50751" tIns="50751" rIns="50751" bIns="50751" numCol="1" anchor="ctr" anchorCtr="0" compatLnSpc="1">
        <a:prstTxWarp prst="textNoShape">
          <a:avLst/>
        </a:prstTxWarp>
      </a:bodyPr>
      <a:lstStyle>
        <a:defPPr marL="588963" marR="0" indent="-401638" algn="r" defTabSz="642938" rtl="0" eaLnBrk="1" fontAlgn="base" latinLnBrk="0" hangingPunct="1">
          <a:lnSpc>
            <a:spcPct val="90000"/>
          </a:lnSpc>
          <a:spcBef>
            <a:spcPts val="1675"/>
          </a:spcBef>
          <a:spcAft>
            <a:spcPct val="0"/>
          </a:spcAft>
          <a:buClrTx/>
          <a:buSzPct val="171000"/>
          <a:buFont typeface="Arial" charset="0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50751" tIns="50751" rIns="50751" bIns="50751" numCol="1" anchor="ctr" anchorCtr="0" compatLnSpc="1">
        <a:prstTxWarp prst="textNoShape">
          <a:avLst/>
        </a:prstTxWarp>
      </a:bodyPr>
      <a:lstStyle>
        <a:defPPr marL="588963" marR="0" indent="-401638" algn="r" defTabSz="642938" rtl="0" eaLnBrk="1" fontAlgn="base" latinLnBrk="0" hangingPunct="1">
          <a:lnSpc>
            <a:spcPct val="90000"/>
          </a:lnSpc>
          <a:spcBef>
            <a:spcPts val="1675"/>
          </a:spcBef>
          <a:spcAft>
            <a:spcPct val="0"/>
          </a:spcAft>
          <a:buClrTx/>
          <a:buSzPct val="171000"/>
          <a:buFont typeface="Arial" charset="0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sym typeface="Arial" charset="0"/>
          </a:defRPr>
        </a:defPPr>
      </a:lstStyle>
    </a:lnDef>
  </a:objectDefaults>
  <a:extraClrSchemeLst>
    <a:extraClrScheme>
      <a:clrScheme name="1_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Szablon_prezentacji_wer_2A_(z_1_logo)_v2</Template>
  <TotalTime>38648</TotalTime>
  <Pages>0</Pages>
  <Words>438</Words>
  <Characters>0</Characters>
  <Application>Microsoft Office PowerPoint</Application>
  <PresentationFormat>Pokaz na ekranie (4:3)</PresentationFormat>
  <Lines>0</Lines>
  <Paragraphs>54</Paragraphs>
  <Slides>9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9</vt:i4>
      </vt:variant>
    </vt:vector>
  </HeadingPairs>
  <TitlesOfParts>
    <vt:vector size="18" baseType="lpstr">
      <vt:lpstr>Arial</vt:lpstr>
      <vt:lpstr>Arial Bold</vt:lpstr>
      <vt:lpstr>Bradley Hand ITC</vt:lpstr>
      <vt:lpstr>Gill Sans</vt:lpstr>
      <vt:lpstr>Times New Roman</vt:lpstr>
      <vt:lpstr>Pantallazo inicio</vt:lpstr>
      <vt:lpstr>Pantallazo cierre</vt:lpstr>
      <vt:lpstr>1_WOIZ - prezentacja "wykładowa"</vt:lpstr>
      <vt:lpstr>1_Pantallazo inicio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PKO BP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PKO BP SA</dc:creator>
  <cp:lastModifiedBy>Katarzyna Mleczko</cp:lastModifiedBy>
  <cp:revision>967</cp:revision>
  <cp:lastPrinted>2011-07-18T19:05:36Z</cp:lastPrinted>
  <dcterms:created xsi:type="dcterms:W3CDTF">2010-06-23T19:02:16Z</dcterms:created>
  <dcterms:modified xsi:type="dcterms:W3CDTF">2021-07-05T09:51:26Z</dcterms:modified>
</cp:coreProperties>
</file>