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81"/>
  </p:notesMasterIdLst>
  <p:handoutMasterIdLst>
    <p:handoutMasterId r:id="rId82"/>
  </p:handoutMasterIdLst>
  <p:sldIdLst>
    <p:sldId id="627" r:id="rId4"/>
    <p:sldId id="707" r:id="rId5"/>
    <p:sldId id="692" r:id="rId6"/>
    <p:sldId id="691" r:id="rId7"/>
    <p:sldId id="699" r:id="rId8"/>
    <p:sldId id="708" r:id="rId9"/>
    <p:sldId id="709" r:id="rId10"/>
    <p:sldId id="710" r:id="rId11"/>
    <p:sldId id="711" r:id="rId12"/>
    <p:sldId id="712" r:id="rId13"/>
    <p:sldId id="713" r:id="rId14"/>
    <p:sldId id="714" r:id="rId15"/>
    <p:sldId id="715" r:id="rId16"/>
    <p:sldId id="716" r:id="rId17"/>
    <p:sldId id="717" r:id="rId18"/>
    <p:sldId id="718" r:id="rId19"/>
    <p:sldId id="719" r:id="rId20"/>
    <p:sldId id="720" r:id="rId21"/>
    <p:sldId id="721" r:id="rId22"/>
    <p:sldId id="722" r:id="rId23"/>
    <p:sldId id="725" r:id="rId24"/>
    <p:sldId id="724"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 id="738" r:id="rId38"/>
    <p:sldId id="739" r:id="rId39"/>
    <p:sldId id="740" r:id="rId40"/>
    <p:sldId id="741" r:id="rId41"/>
    <p:sldId id="742" r:id="rId42"/>
    <p:sldId id="743" r:id="rId43"/>
    <p:sldId id="744" r:id="rId44"/>
    <p:sldId id="745" r:id="rId45"/>
    <p:sldId id="746" r:id="rId46"/>
    <p:sldId id="747" r:id="rId47"/>
    <p:sldId id="748" r:id="rId48"/>
    <p:sldId id="749" r:id="rId49"/>
    <p:sldId id="750" r:id="rId50"/>
    <p:sldId id="751" r:id="rId51"/>
    <p:sldId id="752" r:id="rId52"/>
    <p:sldId id="753" r:id="rId53"/>
    <p:sldId id="754" r:id="rId54"/>
    <p:sldId id="755" r:id="rId55"/>
    <p:sldId id="756" r:id="rId56"/>
    <p:sldId id="757" r:id="rId57"/>
    <p:sldId id="758" r:id="rId58"/>
    <p:sldId id="759" r:id="rId59"/>
    <p:sldId id="760" r:id="rId60"/>
    <p:sldId id="761" r:id="rId61"/>
    <p:sldId id="762" r:id="rId62"/>
    <p:sldId id="763" r:id="rId63"/>
    <p:sldId id="764" r:id="rId64"/>
    <p:sldId id="765" r:id="rId65"/>
    <p:sldId id="766" r:id="rId66"/>
    <p:sldId id="767" r:id="rId67"/>
    <p:sldId id="768" r:id="rId68"/>
    <p:sldId id="769" r:id="rId69"/>
    <p:sldId id="770" r:id="rId70"/>
    <p:sldId id="771" r:id="rId71"/>
    <p:sldId id="772" r:id="rId72"/>
    <p:sldId id="780" r:id="rId73"/>
    <p:sldId id="781" r:id="rId74"/>
    <p:sldId id="782" r:id="rId75"/>
    <p:sldId id="783" r:id="rId76"/>
    <p:sldId id="784" r:id="rId77"/>
    <p:sldId id="785" r:id="rId78"/>
    <p:sldId id="786" r:id="rId79"/>
    <p:sldId id="626" r:id="rId8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337" autoAdjust="0"/>
  </p:normalViewPr>
  <p:slideViewPr>
    <p:cSldViewPr>
      <p:cViewPr varScale="1">
        <p:scale>
          <a:sx n="63" d="100"/>
          <a:sy n="63" d="100"/>
        </p:scale>
        <p:origin x="161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 userId="f14498922d9a8d69" providerId="LiveId" clId="{3BA68A41-45B7-4126-9849-EC785B986A70}"/>
    <pc:docChg chg="undo custSel modSld modMainMaster">
      <pc:chgData name="J J" userId="f14498922d9a8d69" providerId="LiveId" clId="{3BA68A41-45B7-4126-9849-EC785B986A70}" dt="2020-03-01T00:24:47.331" v="1704"/>
      <pc:docMkLst>
        <pc:docMk/>
      </pc:docMkLst>
      <pc:sldChg chg="modSp">
        <pc:chgData name="J J" userId="f14498922d9a8d69" providerId="LiveId" clId="{3BA68A41-45B7-4126-9849-EC785B986A70}" dt="2020-02-29T22:01:17.322" v="6" actId="14100"/>
        <pc:sldMkLst>
          <pc:docMk/>
          <pc:sldMk cId="3470262893" sldId="627"/>
        </pc:sldMkLst>
        <pc:spChg chg="mod">
          <ac:chgData name="J J" userId="f14498922d9a8d69" providerId="LiveId" clId="{3BA68A41-45B7-4126-9849-EC785B986A70}" dt="2020-02-29T22:01:17.322" v="6" actId="14100"/>
          <ac:spMkLst>
            <pc:docMk/>
            <pc:sldMk cId="3470262893" sldId="627"/>
            <ac:spMk id="3" creationId="{C1AE9CA9-0967-4022-809E-3EFAC109DA22}"/>
          </ac:spMkLst>
        </pc:spChg>
      </pc:sldChg>
      <pc:sldChg chg="modSp">
        <pc:chgData name="J J" userId="f14498922d9a8d69" providerId="LiveId" clId="{3BA68A41-45B7-4126-9849-EC785B986A70}" dt="2020-02-29T22:07:43.403" v="521" actId="6549"/>
        <pc:sldMkLst>
          <pc:docMk/>
          <pc:sldMk cId="4095895061" sldId="691"/>
        </pc:sldMkLst>
        <pc:spChg chg="mod">
          <ac:chgData name="J J" userId="f14498922d9a8d69" providerId="LiveId" clId="{3BA68A41-45B7-4126-9849-EC785B986A70}" dt="2020-02-29T22:07:43.403" v="521" actId="6549"/>
          <ac:spMkLst>
            <pc:docMk/>
            <pc:sldMk cId="4095895061" sldId="691"/>
            <ac:spMk id="10" creationId="{3F7540F0-3ADC-4A08-A1CC-A791A039189C}"/>
          </ac:spMkLst>
        </pc:spChg>
      </pc:sldChg>
      <pc:sldChg chg="modSp">
        <pc:chgData name="J J" userId="f14498922d9a8d69" providerId="LiveId" clId="{3BA68A41-45B7-4126-9849-EC785B986A70}" dt="2020-02-29T22:07:14.960" v="516" actId="1076"/>
        <pc:sldMkLst>
          <pc:docMk/>
          <pc:sldMk cId="127280013" sldId="692"/>
        </pc:sldMkLst>
        <pc:spChg chg="mod">
          <ac:chgData name="J J" userId="f14498922d9a8d69" providerId="LiveId" clId="{3BA68A41-45B7-4126-9849-EC785B986A70}" dt="2020-02-29T22:07:14.960" v="516" actId="1076"/>
          <ac:spMkLst>
            <pc:docMk/>
            <pc:sldMk cId="127280013" sldId="692"/>
            <ac:spMk id="2" creationId="{00000000-0000-0000-0000-000000000000}"/>
          </ac:spMkLst>
        </pc:spChg>
        <pc:spChg chg="mod">
          <ac:chgData name="J J" userId="f14498922d9a8d69" providerId="LiveId" clId="{3BA68A41-45B7-4126-9849-EC785B986A70}" dt="2020-02-29T22:06:31.054" v="500" actId="20577"/>
          <ac:spMkLst>
            <pc:docMk/>
            <pc:sldMk cId="127280013" sldId="692"/>
            <ac:spMk id="10" creationId="{3F7540F0-3ADC-4A08-A1CC-A791A039189C}"/>
          </ac:spMkLst>
        </pc:spChg>
      </pc:sldChg>
      <pc:sldChg chg="modSp">
        <pc:chgData name="J J" userId="f14498922d9a8d69" providerId="LiveId" clId="{3BA68A41-45B7-4126-9849-EC785B986A70}" dt="2020-02-29T22:10:37.150" v="535" actId="123"/>
        <pc:sldMkLst>
          <pc:docMk/>
          <pc:sldMk cId="1709711859" sldId="699"/>
        </pc:sldMkLst>
        <pc:spChg chg="mod">
          <ac:chgData name="J J" userId="f14498922d9a8d69" providerId="LiveId" clId="{3BA68A41-45B7-4126-9849-EC785B986A70}" dt="2020-02-29T22:07:52.504" v="522"/>
          <ac:spMkLst>
            <pc:docMk/>
            <pc:sldMk cId="1709711859" sldId="699"/>
            <ac:spMk id="2" creationId="{28B9937F-6FB0-4170-A270-96E0A5C60740}"/>
          </ac:spMkLst>
        </pc:spChg>
        <pc:spChg chg="mod">
          <ac:chgData name="J J" userId="f14498922d9a8d69" providerId="LiveId" clId="{3BA68A41-45B7-4126-9849-EC785B986A70}" dt="2020-02-29T22:10:37.150" v="535" actId="123"/>
          <ac:spMkLst>
            <pc:docMk/>
            <pc:sldMk cId="1709711859" sldId="699"/>
            <ac:spMk id="9" creationId="{94B5F478-6595-4C29-B429-A48B8CD650E3}"/>
          </ac:spMkLst>
        </pc:spChg>
      </pc:sldChg>
      <pc:sldChg chg="addSp delSp modSp">
        <pc:chgData name="J J" userId="f14498922d9a8d69" providerId="LiveId" clId="{3BA68A41-45B7-4126-9849-EC785B986A70}" dt="2020-02-29T22:06:10.686" v="490" actId="5793"/>
        <pc:sldMkLst>
          <pc:docMk/>
          <pc:sldMk cId="0" sldId="707"/>
        </pc:sldMkLst>
        <pc:spChg chg="del mod">
          <ac:chgData name="J J" userId="f14498922d9a8d69" providerId="LiveId" clId="{3BA68A41-45B7-4126-9849-EC785B986A70}" dt="2020-02-29T22:02:43.593" v="29" actId="478"/>
          <ac:spMkLst>
            <pc:docMk/>
            <pc:sldMk cId="0" sldId="707"/>
            <ac:spMk id="3" creationId="{32F326DB-FF80-4941-A879-01E697E0EF0B}"/>
          </ac:spMkLst>
        </pc:spChg>
        <pc:spChg chg="del">
          <ac:chgData name="J J" userId="f14498922d9a8d69" providerId="LiveId" clId="{3BA68A41-45B7-4126-9849-EC785B986A70}" dt="2020-02-29T22:02:50.078" v="31" actId="478"/>
          <ac:spMkLst>
            <pc:docMk/>
            <pc:sldMk cId="0" sldId="707"/>
            <ac:spMk id="4" creationId="{ABAD18EA-F98F-41C0-AF9E-2D9C2F4E503D}"/>
          </ac:spMkLst>
        </pc:spChg>
        <pc:spChg chg="del">
          <ac:chgData name="J J" userId="f14498922d9a8d69" providerId="LiveId" clId="{3BA68A41-45B7-4126-9849-EC785B986A70}" dt="2020-02-29T22:02:47.685" v="30" actId="478"/>
          <ac:spMkLst>
            <pc:docMk/>
            <pc:sldMk cId="0" sldId="707"/>
            <ac:spMk id="5" creationId="{4EB57FAE-B0EB-4D74-9682-52E9761B9109}"/>
          </ac:spMkLst>
        </pc:spChg>
        <pc:spChg chg="add del mod">
          <ac:chgData name="J J" userId="f14498922d9a8d69" providerId="LiveId" clId="{3BA68A41-45B7-4126-9849-EC785B986A70}" dt="2020-02-29T22:02:57.922" v="33" actId="478"/>
          <ac:spMkLst>
            <pc:docMk/>
            <pc:sldMk cId="0" sldId="707"/>
            <ac:spMk id="6" creationId="{CC4A500A-1CD5-4CA6-8525-C7B914DA44E4}"/>
          </ac:spMkLst>
        </pc:spChg>
        <pc:spChg chg="mod">
          <ac:chgData name="J J" userId="f14498922d9a8d69" providerId="LiveId" clId="{3BA68A41-45B7-4126-9849-EC785B986A70}" dt="2020-02-29T22:06:10.686" v="490" actId="5793"/>
          <ac:spMkLst>
            <pc:docMk/>
            <pc:sldMk cId="0" sldId="707"/>
            <ac:spMk id="9" creationId="{45D84D71-34BC-40E0-8D84-F595FFB07C21}"/>
          </ac:spMkLst>
        </pc:spChg>
      </pc:sldChg>
      <pc:sldChg chg="addSp delSp modSp">
        <pc:chgData name="J J" userId="f14498922d9a8d69" providerId="LiveId" clId="{3BA68A41-45B7-4126-9849-EC785B986A70}" dt="2020-02-29T22:13:36.377" v="554" actId="108"/>
        <pc:sldMkLst>
          <pc:docMk/>
          <pc:sldMk cId="1716928993" sldId="708"/>
        </pc:sldMkLst>
        <pc:spChg chg="del">
          <ac:chgData name="J J" userId="f14498922d9a8d69" providerId="LiveId" clId="{3BA68A41-45B7-4126-9849-EC785B986A70}" dt="2020-02-29T22:07:58.934" v="523" actId="478"/>
          <ac:spMkLst>
            <pc:docMk/>
            <pc:sldMk cId="1716928993" sldId="708"/>
            <ac:spMk id="2" creationId="{28B9937F-6FB0-4170-A270-96E0A5C60740}"/>
          </ac:spMkLst>
        </pc:spChg>
        <pc:spChg chg="mod">
          <ac:chgData name="J J" userId="f14498922d9a8d69" providerId="LiveId" clId="{3BA68A41-45B7-4126-9849-EC785B986A70}" dt="2020-02-29T22:13:36.377" v="554" actId="108"/>
          <ac:spMkLst>
            <pc:docMk/>
            <pc:sldMk cId="1716928993" sldId="708"/>
            <ac:spMk id="9" creationId="{94B5F478-6595-4C29-B429-A48B8CD650E3}"/>
          </ac:spMkLst>
        </pc:spChg>
        <pc:spChg chg="add">
          <ac:chgData name="J J" userId="f14498922d9a8d69" providerId="LiveId" clId="{3BA68A41-45B7-4126-9849-EC785B986A70}" dt="2020-02-29T22:07:59.309" v="524"/>
          <ac:spMkLst>
            <pc:docMk/>
            <pc:sldMk cId="1716928993" sldId="708"/>
            <ac:spMk id="10" creationId="{D3A625FA-4679-4070-913D-AD2BEA7FE4A6}"/>
          </ac:spMkLst>
        </pc:spChg>
      </pc:sldChg>
      <pc:sldChg chg="addSp delSp modSp">
        <pc:chgData name="J J" userId="f14498922d9a8d69" providerId="LiveId" clId="{3BA68A41-45B7-4126-9849-EC785B986A70}" dt="2020-02-29T22:14:47.985" v="568" actId="6549"/>
        <pc:sldMkLst>
          <pc:docMk/>
          <pc:sldMk cId="2376930333" sldId="709"/>
        </pc:sldMkLst>
        <pc:spChg chg="del">
          <ac:chgData name="J J" userId="f14498922d9a8d69" providerId="LiveId" clId="{3BA68A41-45B7-4126-9849-EC785B986A70}" dt="2020-02-29T22:08:03.550" v="525" actId="478"/>
          <ac:spMkLst>
            <pc:docMk/>
            <pc:sldMk cId="2376930333" sldId="709"/>
            <ac:spMk id="2" creationId="{28B9937F-6FB0-4170-A270-96E0A5C60740}"/>
          </ac:spMkLst>
        </pc:spChg>
        <pc:spChg chg="mod">
          <ac:chgData name="J J" userId="f14498922d9a8d69" providerId="LiveId" clId="{3BA68A41-45B7-4126-9849-EC785B986A70}" dt="2020-02-29T22:14:47.985" v="568" actId="6549"/>
          <ac:spMkLst>
            <pc:docMk/>
            <pc:sldMk cId="2376930333" sldId="709"/>
            <ac:spMk id="9" creationId="{94B5F478-6595-4C29-B429-A48B8CD650E3}"/>
          </ac:spMkLst>
        </pc:spChg>
        <pc:spChg chg="add">
          <ac:chgData name="J J" userId="f14498922d9a8d69" providerId="LiveId" clId="{3BA68A41-45B7-4126-9849-EC785B986A70}" dt="2020-02-29T22:08:03.859" v="526"/>
          <ac:spMkLst>
            <pc:docMk/>
            <pc:sldMk cId="2376930333" sldId="709"/>
            <ac:spMk id="10" creationId="{01FB13A1-3256-4FEE-85C4-C2AAE86D2AFF}"/>
          </ac:spMkLst>
        </pc:spChg>
      </pc:sldChg>
      <pc:sldChg chg="modSp">
        <pc:chgData name="J J" userId="f14498922d9a8d69" providerId="LiveId" clId="{3BA68A41-45B7-4126-9849-EC785B986A70}" dt="2020-02-29T22:15:14.665" v="573" actId="6549"/>
        <pc:sldMkLst>
          <pc:docMk/>
          <pc:sldMk cId="4291886099" sldId="710"/>
        </pc:sldMkLst>
        <pc:spChg chg="mod">
          <ac:chgData name="J J" userId="f14498922d9a8d69" providerId="LiveId" clId="{3BA68A41-45B7-4126-9849-EC785B986A70}" dt="2020-02-29T22:15:14.665" v="573" actId="6549"/>
          <ac:spMkLst>
            <pc:docMk/>
            <pc:sldMk cId="4291886099" sldId="710"/>
            <ac:spMk id="10" creationId="{3F7540F0-3ADC-4A08-A1CC-A791A039189C}"/>
          </ac:spMkLst>
        </pc:spChg>
      </pc:sldChg>
      <pc:sldChg chg="modSp">
        <pc:chgData name="J J" userId="f14498922d9a8d69" providerId="LiveId" clId="{3BA68A41-45B7-4126-9849-EC785B986A70}" dt="2020-02-29T22:17:43.975" v="609" actId="12"/>
        <pc:sldMkLst>
          <pc:docMk/>
          <pc:sldMk cId="2146246315" sldId="711"/>
        </pc:sldMkLst>
        <pc:spChg chg="mod">
          <ac:chgData name="J J" userId="f14498922d9a8d69" providerId="LiveId" clId="{3BA68A41-45B7-4126-9849-EC785B986A70}" dt="2020-02-29T22:15:23.079" v="574"/>
          <ac:spMkLst>
            <pc:docMk/>
            <pc:sldMk cId="2146246315" sldId="711"/>
            <ac:spMk id="2" creationId="{28B9937F-6FB0-4170-A270-96E0A5C60740}"/>
          </ac:spMkLst>
        </pc:spChg>
        <pc:spChg chg="mod">
          <ac:chgData name="J J" userId="f14498922d9a8d69" providerId="LiveId" clId="{3BA68A41-45B7-4126-9849-EC785B986A70}" dt="2020-02-29T22:17:43.975" v="609" actId="12"/>
          <ac:spMkLst>
            <pc:docMk/>
            <pc:sldMk cId="2146246315" sldId="711"/>
            <ac:spMk id="9" creationId="{94B5F478-6595-4C29-B429-A48B8CD650E3}"/>
          </ac:spMkLst>
        </pc:spChg>
      </pc:sldChg>
      <pc:sldChg chg="addSp delSp modSp">
        <pc:chgData name="J J" userId="f14498922d9a8d69" providerId="LiveId" clId="{3BA68A41-45B7-4126-9849-EC785B986A70}" dt="2020-02-29T22:19:00.733" v="636" actId="6549"/>
        <pc:sldMkLst>
          <pc:docMk/>
          <pc:sldMk cId="1500048398" sldId="712"/>
        </pc:sldMkLst>
        <pc:spChg chg="del">
          <ac:chgData name="J J" userId="f14498922d9a8d69" providerId="LiveId" clId="{3BA68A41-45B7-4126-9849-EC785B986A70}" dt="2020-02-29T22:15:30.453" v="575" actId="478"/>
          <ac:spMkLst>
            <pc:docMk/>
            <pc:sldMk cId="1500048398" sldId="712"/>
            <ac:spMk id="2" creationId="{28B9937F-6FB0-4170-A270-96E0A5C60740}"/>
          </ac:spMkLst>
        </pc:spChg>
        <pc:spChg chg="mod">
          <ac:chgData name="J J" userId="f14498922d9a8d69" providerId="LiveId" clId="{3BA68A41-45B7-4126-9849-EC785B986A70}" dt="2020-02-29T22:18:16.846" v="626" actId="1036"/>
          <ac:spMkLst>
            <pc:docMk/>
            <pc:sldMk cId="1500048398" sldId="712"/>
            <ac:spMk id="3" creationId="{1A68D58B-FFBF-4D92-98C6-7402A2233EC0}"/>
          </ac:spMkLst>
        </pc:spChg>
        <pc:spChg chg="mod">
          <ac:chgData name="J J" userId="f14498922d9a8d69" providerId="LiveId" clId="{3BA68A41-45B7-4126-9849-EC785B986A70}" dt="2020-02-29T22:19:00.733" v="636" actId="6549"/>
          <ac:spMkLst>
            <pc:docMk/>
            <pc:sldMk cId="1500048398" sldId="712"/>
            <ac:spMk id="9" creationId="{94B5F478-6595-4C29-B429-A48B8CD650E3}"/>
          </ac:spMkLst>
        </pc:spChg>
        <pc:spChg chg="add">
          <ac:chgData name="J J" userId="f14498922d9a8d69" providerId="LiveId" clId="{3BA68A41-45B7-4126-9849-EC785B986A70}" dt="2020-02-29T22:15:30.819" v="576"/>
          <ac:spMkLst>
            <pc:docMk/>
            <pc:sldMk cId="1500048398" sldId="712"/>
            <ac:spMk id="10" creationId="{0E9240B6-9A00-449A-8D72-AAA66B2BB802}"/>
          </ac:spMkLst>
        </pc:spChg>
      </pc:sldChg>
      <pc:sldChg chg="addSp delSp modSp">
        <pc:chgData name="J J" userId="f14498922d9a8d69" providerId="LiveId" clId="{3BA68A41-45B7-4126-9849-EC785B986A70}" dt="2020-02-29T22:20:25.700" v="661" actId="12"/>
        <pc:sldMkLst>
          <pc:docMk/>
          <pc:sldMk cId="4219100707" sldId="713"/>
        </pc:sldMkLst>
        <pc:spChg chg="del">
          <ac:chgData name="J J" userId="f14498922d9a8d69" providerId="LiveId" clId="{3BA68A41-45B7-4126-9849-EC785B986A70}" dt="2020-02-29T22:15:36.942" v="577" actId="478"/>
          <ac:spMkLst>
            <pc:docMk/>
            <pc:sldMk cId="4219100707" sldId="713"/>
            <ac:spMk id="2" creationId="{28B9937F-6FB0-4170-A270-96E0A5C60740}"/>
          </ac:spMkLst>
        </pc:spChg>
        <pc:spChg chg="mod">
          <ac:chgData name="J J" userId="f14498922d9a8d69" providerId="LiveId" clId="{3BA68A41-45B7-4126-9849-EC785B986A70}" dt="2020-02-29T22:20:25.700" v="661" actId="12"/>
          <ac:spMkLst>
            <pc:docMk/>
            <pc:sldMk cId="4219100707" sldId="713"/>
            <ac:spMk id="9" creationId="{94B5F478-6595-4C29-B429-A48B8CD650E3}"/>
          </ac:spMkLst>
        </pc:spChg>
        <pc:spChg chg="del">
          <ac:chgData name="J J" userId="f14498922d9a8d69" providerId="LiveId" clId="{3BA68A41-45B7-4126-9849-EC785B986A70}" dt="2020-02-29T22:18:24.373" v="627" actId="478"/>
          <ac:spMkLst>
            <pc:docMk/>
            <pc:sldMk cId="4219100707" sldId="713"/>
            <ac:spMk id="10" creationId="{EC8DC0E0-603E-415C-B4EE-3DE7A6207245}"/>
          </ac:spMkLst>
        </pc:spChg>
        <pc:spChg chg="add">
          <ac:chgData name="J J" userId="f14498922d9a8d69" providerId="LiveId" clId="{3BA68A41-45B7-4126-9849-EC785B986A70}" dt="2020-02-29T22:15:37.286" v="578"/>
          <ac:spMkLst>
            <pc:docMk/>
            <pc:sldMk cId="4219100707" sldId="713"/>
            <ac:spMk id="11" creationId="{900828BB-09F1-4CCC-9F9F-9299934AFBA7}"/>
          </ac:spMkLst>
        </pc:spChg>
        <pc:spChg chg="add">
          <ac:chgData name="J J" userId="f14498922d9a8d69" providerId="LiveId" clId="{3BA68A41-45B7-4126-9849-EC785B986A70}" dt="2020-02-29T22:18:24.645" v="628"/>
          <ac:spMkLst>
            <pc:docMk/>
            <pc:sldMk cId="4219100707" sldId="713"/>
            <ac:spMk id="12" creationId="{C3383DA6-E55C-4588-B732-1C4630DA0B68}"/>
          </ac:spMkLst>
        </pc:spChg>
      </pc:sldChg>
      <pc:sldChg chg="addSp delSp modSp">
        <pc:chgData name="J J" userId="f14498922d9a8d69" providerId="LiveId" clId="{3BA68A41-45B7-4126-9849-EC785B986A70}" dt="2020-02-29T22:21:42.656" v="687" actId="12"/>
        <pc:sldMkLst>
          <pc:docMk/>
          <pc:sldMk cId="1523788481" sldId="714"/>
        </pc:sldMkLst>
        <pc:spChg chg="del">
          <ac:chgData name="J J" userId="f14498922d9a8d69" providerId="LiveId" clId="{3BA68A41-45B7-4126-9849-EC785B986A70}" dt="2020-02-29T22:15:42.210" v="579" actId="478"/>
          <ac:spMkLst>
            <pc:docMk/>
            <pc:sldMk cId="1523788481" sldId="714"/>
            <ac:spMk id="2" creationId="{28B9937F-6FB0-4170-A270-96E0A5C60740}"/>
          </ac:spMkLst>
        </pc:spChg>
        <pc:spChg chg="mod">
          <ac:chgData name="J J" userId="f14498922d9a8d69" providerId="LiveId" clId="{3BA68A41-45B7-4126-9849-EC785B986A70}" dt="2020-02-29T22:21:42.656" v="687" actId="12"/>
          <ac:spMkLst>
            <pc:docMk/>
            <pc:sldMk cId="1523788481" sldId="714"/>
            <ac:spMk id="9" creationId="{94B5F478-6595-4C29-B429-A48B8CD650E3}"/>
          </ac:spMkLst>
        </pc:spChg>
        <pc:spChg chg="del">
          <ac:chgData name="J J" userId="f14498922d9a8d69" providerId="LiveId" clId="{3BA68A41-45B7-4126-9849-EC785B986A70}" dt="2020-02-29T22:18:32.799" v="629" actId="478"/>
          <ac:spMkLst>
            <pc:docMk/>
            <pc:sldMk cId="1523788481" sldId="714"/>
            <ac:spMk id="10" creationId="{EC8DC0E0-603E-415C-B4EE-3DE7A6207245}"/>
          </ac:spMkLst>
        </pc:spChg>
        <pc:spChg chg="add">
          <ac:chgData name="J J" userId="f14498922d9a8d69" providerId="LiveId" clId="{3BA68A41-45B7-4126-9849-EC785B986A70}" dt="2020-02-29T22:15:42.492" v="580"/>
          <ac:spMkLst>
            <pc:docMk/>
            <pc:sldMk cId="1523788481" sldId="714"/>
            <ac:spMk id="11" creationId="{9D7CC6D2-E8E6-42E0-A01B-1AB80426969C}"/>
          </ac:spMkLst>
        </pc:spChg>
        <pc:spChg chg="add">
          <ac:chgData name="J J" userId="f14498922d9a8d69" providerId="LiveId" clId="{3BA68A41-45B7-4126-9849-EC785B986A70}" dt="2020-02-29T22:18:33.184" v="630"/>
          <ac:spMkLst>
            <pc:docMk/>
            <pc:sldMk cId="1523788481" sldId="714"/>
            <ac:spMk id="12" creationId="{115485A1-4E7A-4F99-9323-0222FB067498}"/>
          </ac:spMkLst>
        </pc:spChg>
      </pc:sldChg>
      <pc:sldChg chg="addSp delSp modSp">
        <pc:chgData name="J J" userId="f14498922d9a8d69" providerId="LiveId" clId="{3BA68A41-45B7-4126-9849-EC785B986A70}" dt="2020-02-29T22:24:14.263" v="733" actId="1035"/>
        <pc:sldMkLst>
          <pc:docMk/>
          <pc:sldMk cId="3236421164" sldId="715"/>
        </pc:sldMkLst>
        <pc:spChg chg="del">
          <ac:chgData name="J J" userId="f14498922d9a8d69" providerId="LiveId" clId="{3BA68A41-45B7-4126-9849-EC785B986A70}" dt="2020-02-29T22:15:46.926" v="581" actId="478"/>
          <ac:spMkLst>
            <pc:docMk/>
            <pc:sldMk cId="3236421164" sldId="715"/>
            <ac:spMk id="2" creationId="{28B9937F-6FB0-4170-A270-96E0A5C60740}"/>
          </ac:spMkLst>
        </pc:spChg>
        <pc:spChg chg="mod">
          <ac:chgData name="J J" userId="f14498922d9a8d69" providerId="LiveId" clId="{3BA68A41-45B7-4126-9849-EC785B986A70}" dt="2020-02-29T22:23:16.224" v="719" actId="12"/>
          <ac:spMkLst>
            <pc:docMk/>
            <pc:sldMk cId="3236421164" sldId="715"/>
            <ac:spMk id="9" creationId="{94B5F478-6595-4C29-B429-A48B8CD650E3}"/>
          </ac:spMkLst>
        </pc:spChg>
        <pc:spChg chg="mod">
          <ac:chgData name="J J" userId="f14498922d9a8d69" providerId="LiveId" clId="{3BA68A41-45B7-4126-9849-EC785B986A70}" dt="2020-02-29T22:24:14.263" v="733" actId="1035"/>
          <ac:spMkLst>
            <pc:docMk/>
            <pc:sldMk cId="3236421164" sldId="715"/>
            <ac:spMk id="10" creationId="{EC8DC0E0-603E-415C-B4EE-3DE7A6207245}"/>
          </ac:spMkLst>
        </pc:spChg>
        <pc:spChg chg="add">
          <ac:chgData name="J J" userId="f14498922d9a8d69" providerId="LiveId" clId="{3BA68A41-45B7-4126-9849-EC785B986A70}" dt="2020-02-29T22:15:47.234" v="582"/>
          <ac:spMkLst>
            <pc:docMk/>
            <pc:sldMk cId="3236421164" sldId="715"/>
            <ac:spMk id="11" creationId="{C74F9E78-4831-4D91-9A2C-1B2683BAE8D8}"/>
          </ac:spMkLst>
        </pc:spChg>
      </pc:sldChg>
      <pc:sldChg chg="addSp delSp modSp">
        <pc:chgData name="J J" userId="f14498922d9a8d69" providerId="LiveId" clId="{3BA68A41-45B7-4126-9849-EC785B986A70}" dt="2020-02-29T22:24:23.228" v="735"/>
        <pc:sldMkLst>
          <pc:docMk/>
          <pc:sldMk cId="239763129" sldId="716"/>
        </pc:sldMkLst>
        <pc:spChg chg="del">
          <ac:chgData name="J J" userId="f14498922d9a8d69" providerId="LiveId" clId="{3BA68A41-45B7-4126-9849-EC785B986A70}" dt="2020-02-29T22:15:52.414" v="583" actId="478"/>
          <ac:spMkLst>
            <pc:docMk/>
            <pc:sldMk cId="239763129" sldId="716"/>
            <ac:spMk id="2" creationId="{28B9937F-6FB0-4170-A270-96E0A5C60740}"/>
          </ac:spMkLst>
        </pc:spChg>
        <pc:spChg chg="mod">
          <ac:chgData name="J J" userId="f14498922d9a8d69" providerId="LiveId" clId="{3BA68A41-45B7-4126-9849-EC785B986A70}" dt="2020-02-29T22:24:04.691" v="730" actId="12"/>
          <ac:spMkLst>
            <pc:docMk/>
            <pc:sldMk cId="239763129" sldId="716"/>
            <ac:spMk id="9" creationId="{94B5F478-6595-4C29-B429-A48B8CD650E3}"/>
          </ac:spMkLst>
        </pc:spChg>
        <pc:spChg chg="del">
          <ac:chgData name="J J" userId="f14498922d9a8d69" providerId="LiveId" clId="{3BA68A41-45B7-4126-9849-EC785B986A70}" dt="2020-02-29T22:24:22.966" v="734" actId="478"/>
          <ac:spMkLst>
            <pc:docMk/>
            <pc:sldMk cId="239763129" sldId="716"/>
            <ac:spMk id="10" creationId="{EC8DC0E0-603E-415C-B4EE-3DE7A6207245}"/>
          </ac:spMkLst>
        </pc:spChg>
        <pc:spChg chg="add">
          <ac:chgData name="J J" userId="f14498922d9a8d69" providerId="LiveId" clId="{3BA68A41-45B7-4126-9849-EC785B986A70}" dt="2020-02-29T22:15:52.695" v="584"/>
          <ac:spMkLst>
            <pc:docMk/>
            <pc:sldMk cId="239763129" sldId="716"/>
            <ac:spMk id="11" creationId="{53B0C17E-A439-4730-9004-EB41D6EF378C}"/>
          </ac:spMkLst>
        </pc:spChg>
        <pc:spChg chg="add">
          <ac:chgData name="J J" userId="f14498922d9a8d69" providerId="LiveId" clId="{3BA68A41-45B7-4126-9849-EC785B986A70}" dt="2020-02-29T22:24:23.228" v="735"/>
          <ac:spMkLst>
            <pc:docMk/>
            <pc:sldMk cId="239763129" sldId="716"/>
            <ac:spMk id="12" creationId="{1B12818F-D172-46DF-879A-CEA0ABFBECCC}"/>
          </ac:spMkLst>
        </pc:spChg>
      </pc:sldChg>
      <pc:sldChg chg="addSp delSp modSp">
        <pc:chgData name="J J" userId="f14498922d9a8d69" providerId="LiveId" clId="{3BA68A41-45B7-4126-9849-EC785B986A70}" dt="2020-02-29T22:25:44.430" v="750" actId="6549"/>
        <pc:sldMkLst>
          <pc:docMk/>
          <pc:sldMk cId="7064065" sldId="717"/>
        </pc:sldMkLst>
        <pc:spChg chg="del">
          <ac:chgData name="J J" userId="f14498922d9a8d69" providerId="LiveId" clId="{3BA68A41-45B7-4126-9849-EC785B986A70}" dt="2020-02-29T22:15:57.546" v="585" actId="478"/>
          <ac:spMkLst>
            <pc:docMk/>
            <pc:sldMk cId="7064065" sldId="717"/>
            <ac:spMk id="2" creationId="{28B9937F-6FB0-4170-A270-96E0A5C60740}"/>
          </ac:spMkLst>
        </pc:spChg>
        <pc:spChg chg="mod">
          <ac:chgData name="J J" userId="f14498922d9a8d69" providerId="LiveId" clId="{3BA68A41-45B7-4126-9849-EC785B986A70}" dt="2020-02-29T22:25:44.430" v="750" actId="6549"/>
          <ac:spMkLst>
            <pc:docMk/>
            <pc:sldMk cId="7064065" sldId="717"/>
            <ac:spMk id="9" creationId="{94B5F478-6595-4C29-B429-A48B8CD650E3}"/>
          </ac:spMkLst>
        </pc:spChg>
        <pc:spChg chg="mod">
          <ac:chgData name="J J" userId="f14498922d9a8d69" providerId="LiveId" clId="{3BA68A41-45B7-4126-9849-EC785B986A70}" dt="2020-02-29T22:25:08.776" v="744" actId="1035"/>
          <ac:spMkLst>
            <pc:docMk/>
            <pc:sldMk cId="7064065" sldId="717"/>
            <ac:spMk id="10" creationId="{EC8DC0E0-603E-415C-B4EE-3DE7A6207245}"/>
          </ac:spMkLst>
        </pc:spChg>
        <pc:spChg chg="add">
          <ac:chgData name="J J" userId="f14498922d9a8d69" providerId="LiveId" clId="{3BA68A41-45B7-4126-9849-EC785B986A70}" dt="2020-02-29T22:15:57.827" v="586"/>
          <ac:spMkLst>
            <pc:docMk/>
            <pc:sldMk cId="7064065" sldId="717"/>
            <ac:spMk id="11" creationId="{99E477EA-5235-4FDC-81D4-1666C699D66D}"/>
          </ac:spMkLst>
        </pc:spChg>
      </pc:sldChg>
      <pc:sldChg chg="addSp delSp modSp">
        <pc:chgData name="J J" userId="f14498922d9a8d69" providerId="LiveId" clId="{3BA68A41-45B7-4126-9849-EC785B986A70}" dt="2020-02-29T22:27:08.869" v="763" actId="108"/>
        <pc:sldMkLst>
          <pc:docMk/>
          <pc:sldMk cId="3205303590" sldId="718"/>
        </pc:sldMkLst>
        <pc:spChg chg="del">
          <ac:chgData name="J J" userId="f14498922d9a8d69" providerId="LiveId" clId="{3BA68A41-45B7-4126-9849-EC785B986A70}" dt="2020-02-29T22:16:03.830" v="587" actId="478"/>
          <ac:spMkLst>
            <pc:docMk/>
            <pc:sldMk cId="3205303590" sldId="718"/>
            <ac:spMk id="2" creationId="{28B9937F-6FB0-4170-A270-96E0A5C60740}"/>
          </ac:spMkLst>
        </pc:spChg>
        <pc:spChg chg="mod">
          <ac:chgData name="J J" userId="f14498922d9a8d69" providerId="LiveId" clId="{3BA68A41-45B7-4126-9849-EC785B986A70}" dt="2020-02-29T22:27:08.869" v="763" actId="108"/>
          <ac:spMkLst>
            <pc:docMk/>
            <pc:sldMk cId="3205303590" sldId="718"/>
            <ac:spMk id="9" creationId="{94B5F478-6595-4C29-B429-A48B8CD650E3}"/>
          </ac:spMkLst>
        </pc:spChg>
        <pc:spChg chg="del">
          <ac:chgData name="J J" userId="f14498922d9a8d69" providerId="LiveId" clId="{3BA68A41-45B7-4126-9849-EC785B986A70}" dt="2020-02-29T22:25:16.005" v="745" actId="478"/>
          <ac:spMkLst>
            <pc:docMk/>
            <pc:sldMk cId="3205303590" sldId="718"/>
            <ac:spMk id="10" creationId="{EC8DC0E0-603E-415C-B4EE-3DE7A6207245}"/>
          </ac:spMkLst>
        </pc:spChg>
        <pc:spChg chg="add">
          <ac:chgData name="J J" userId="f14498922d9a8d69" providerId="LiveId" clId="{3BA68A41-45B7-4126-9849-EC785B986A70}" dt="2020-02-29T22:16:04.090" v="588"/>
          <ac:spMkLst>
            <pc:docMk/>
            <pc:sldMk cId="3205303590" sldId="718"/>
            <ac:spMk id="11" creationId="{8559C505-0272-4314-B998-80CC4091625F}"/>
          </ac:spMkLst>
        </pc:spChg>
        <pc:spChg chg="add">
          <ac:chgData name="J J" userId="f14498922d9a8d69" providerId="LiveId" clId="{3BA68A41-45B7-4126-9849-EC785B986A70}" dt="2020-02-29T22:25:16.337" v="746"/>
          <ac:spMkLst>
            <pc:docMk/>
            <pc:sldMk cId="3205303590" sldId="718"/>
            <ac:spMk id="12" creationId="{F0184EF1-DE8D-4E9C-9390-B4E980A04594}"/>
          </ac:spMkLst>
        </pc:spChg>
      </pc:sldChg>
      <pc:sldChg chg="addSp delSp modSp">
        <pc:chgData name="J J" userId="f14498922d9a8d69" providerId="LiveId" clId="{3BA68A41-45B7-4126-9849-EC785B986A70}" dt="2020-02-29T22:28:07.631" v="777" actId="6549"/>
        <pc:sldMkLst>
          <pc:docMk/>
          <pc:sldMk cId="192608285" sldId="719"/>
        </pc:sldMkLst>
        <pc:spChg chg="del">
          <ac:chgData name="J J" userId="f14498922d9a8d69" providerId="LiveId" clId="{3BA68A41-45B7-4126-9849-EC785B986A70}" dt="2020-02-29T22:16:08.822" v="589" actId="478"/>
          <ac:spMkLst>
            <pc:docMk/>
            <pc:sldMk cId="192608285" sldId="719"/>
            <ac:spMk id="2" creationId="{28B9937F-6FB0-4170-A270-96E0A5C60740}"/>
          </ac:spMkLst>
        </pc:spChg>
        <pc:spChg chg="mod">
          <ac:chgData name="J J" userId="f14498922d9a8d69" providerId="LiveId" clId="{3BA68A41-45B7-4126-9849-EC785B986A70}" dt="2020-02-29T22:28:07.631" v="777" actId="6549"/>
          <ac:spMkLst>
            <pc:docMk/>
            <pc:sldMk cId="192608285" sldId="719"/>
            <ac:spMk id="9" creationId="{94B5F478-6595-4C29-B429-A48B8CD650E3}"/>
          </ac:spMkLst>
        </pc:spChg>
        <pc:spChg chg="mod">
          <ac:chgData name="J J" userId="f14498922d9a8d69" providerId="LiveId" clId="{3BA68A41-45B7-4126-9849-EC785B986A70}" dt="2020-02-29T22:27:36.255" v="770" actId="20577"/>
          <ac:spMkLst>
            <pc:docMk/>
            <pc:sldMk cId="192608285" sldId="719"/>
            <ac:spMk id="10" creationId="{EC8DC0E0-603E-415C-B4EE-3DE7A6207245}"/>
          </ac:spMkLst>
        </pc:spChg>
        <pc:spChg chg="add">
          <ac:chgData name="J J" userId="f14498922d9a8d69" providerId="LiveId" clId="{3BA68A41-45B7-4126-9849-EC785B986A70}" dt="2020-02-29T22:16:09.090" v="590"/>
          <ac:spMkLst>
            <pc:docMk/>
            <pc:sldMk cId="192608285" sldId="719"/>
            <ac:spMk id="11" creationId="{81480CDE-AABC-4C8F-99A8-A094898FA44C}"/>
          </ac:spMkLst>
        </pc:spChg>
      </pc:sldChg>
      <pc:sldChg chg="addSp delSp modSp">
        <pc:chgData name="J J" userId="f14498922d9a8d69" providerId="LiveId" clId="{3BA68A41-45B7-4126-9849-EC785B986A70}" dt="2020-02-29T22:28:43.353" v="789" actId="12"/>
        <pc:sldMkLst>
          <pc:docMk/>
          <pc:sldMk cId="3554389913" sldId="720"/>
        </pc:sldMkLst>
        <pc:spChg chg="del">
          <ac:chgData name="J J" userId="f14498922d9a8d69" providerId="LiveId" clId="{3BA68A41-45B7-4126-9849-EC785B986A70}" dt="2020-02-29T22:16:13.254" v="591" actId="478"/>
          <ac:spMkLst>
            <pc:docMk/>
            <pc:sldMk cId="3554389913" sldId="720"/>
            <ac:spMk id="2" creationId="{28B9937F-6FB0-4170-A270-96E0A5C60740}"/>
          </ac:spMkLst>
        </pc:spChg>
        <pc:spChg chg="mod">
          <ac:chgData name="J J" userId="f14498922d9a8d69" providerId="LiveId" clId="{3BA68A41-45B7-4126-9849-EC785B986A70}" dt="2020-02-29T22:28:43.353" v="789" actId="12"/>
          <ac:spMkLst>
            <pc:docMk/>
            <pc:sldMk cId="3554389913" sldId="720"/>
            <ac:spMk id="9" creationId="{94B5F478-6595-4C29-B429-A48B8CD650E3}"/>
          </ac:spMkLst>
        </pc:spChg>
        <pc:spChg chg="del">
          <ac:chgData name="J J" userId="f14498922d9a8d69" providerId="LiveId" clId="{3BA68A41-45B7-4126-9849-EC785B986A70}" dt="2020-02-29T22:27:46.116" v="771" actId="478"/>
          <ac:spMkLst>
            <pc:docMk/>
            <pc:sldMk cId="3554389913" sldId="720"/>
            <ac:spMk id="10" creationId="{EC8DC0E0-603E-415C-B4EE-3DE7A6207245}"/>
          </ac:spMkLst>
        </pc:spChg>
        <pc:spChg chg="add">
          <ac:chgData name="J J" userId="f14498922d9a8d69" providerId="LiveId" clId="{3BA68A41-45B7-4126-9849-EC785B986A70}" dt="2020-02-29T22:16:13.498" v="592"/>
          <ac:spMkLst>
            <pc:docMk/>
            <pc:sldMk cId="3554389913" sldId="720"/>
            <ac:spMk id="11" creationId="{EA3E8691-0036-4EA4-8FDC-3B52EFB01222}"/>
          </ac:spMkLst>
        </pc:spChg>
        <pc:spChg chg="add">
          <ac:chgData name="J J" userId="f14498922d9a8d69" providerId="LiveId" clId="{3BA68A41-45B7-4126-9849-EC785B986A70}" dt="2020-02-29T22:27:46.381" v="772"/>
          <ac:spMkLst>
            <pc:docMk/>
            <pc:sldMk cId="3554389913" sldId="720"/>
            <ac:spMk id="12" creationId="{E47E0813-5BF0-4CE3-A48E-F245B2D8E4C9}"/>
          </ac:spMkLst>
        </pc:spChg>
      </pc:sldChg>
      <pc:sldChg chg="addSp delSp modSp">
        <pc:chgData name="J J" userId="f14498922d9a8d69" providerId="LiveId" clId="{3BA68A41-45B7-4126-9849-EC785B986A70}" dt="2020-02-29T22:29:43.491" v="800" actId="6549"/>
        <pc:sldMkLst>
          <pc:docMk/>
          <pc:sldMk cId="751590930" sldId="721"/>
        </pc:sldMkLst>
        <pc:spChg chg="del">
          <ac:chgData name="J J" userId="f14498922d9a8d69" providerId="LiveId" clId="{3BA68A41-45B7-4126-9849-EC785B986A70}" dt="2020-02-29T22:16:18.725" v="593" actId="478"/>
          <ac:spMkLst>
            <pc:docMk/>
            <pc:sldMk cId="751590930" sldId="721"/>
            <ac:spMk id="2" creationId="{28B9937F-6FB0-4170-A270-96E0A5C60740}"/>
          </ac:spMkLst>
        </pc:spChg>
        <pc:spChg chg="mod">
          <ac:chgData name="J J" userId="f14498922d9a8d69" providerId="LiveId" clId="{3BA68A41-45B7-4126-9849-EC785B986A70}" dt="2020-02-29T22:29:43.491" v="800" actId="6549"/>
          <ac:spMkLst>
            <pc:docMk/>
            <pc:sldMk cId="751590930" sldId="721"/>
            <ac:spMk id="9" creationId="{94B5F478-6595-4C29-B429-A48B8CD650E3}"/>
          </ac:spMkLst>
        </pc:spChg>
        <pc:spChg chg="mod">
          <ac:chgData name="J J" userId="f14498922d9a8d69" providerId="LiveId" clId="{3BA68A41-45B7-4126-9849-EC785B986A70}" dt="2020-02-29T22:29:13.341" v="796" actId="20577"/>
          <ac:spMkLst>
            <pc:docMk/>
            <pc:sldMk cId="751590930" sldId="721"/>
            <ac:spMk id="10" creationId="{EC8DC0E0-603E-415C-B4EE-3DE7A6207245}"/>
          </ac:spMkLst>
        </pc:spChg>
        <pc:spChg chg="add">
          <ac:chgData name="J J" userId="f14498922d9a8d69" providerId="LiveId" clId="{3BA68A41-45B7-4126-9849-EC785B986A70}" dt="2020-02-29T22:16:18.975" v="594"/>
          <ac:spMkLst>
            <pc:docMk/>
            <pc:sldMk cId="751590930" sldId="721"/>
            <ac:spMk id="11" creationId="{9B6791E0-04BC-43A5-8EF5-621F3B3A1B53}"/>
          </ac:spMkLst>
        </pc:spChg>
      </pc:sldChg>
      <pc:sldChg chg="modSp">
        <pc:chgData name="J J" userId="f14498922d9a8d69" providerId="LiveId" clId="{3BA68A41-45B7-4126-9849-EC785B986A70}" dt="2020-02-29T22:30:09.929" v="805" actId="6549"/>
        <pc:sldMkLst>
          <pc:docMk/>
          <pc:sldMk cId="3481864424" sldId="722"/>
        </pc:sldMkLst>
        <pc:spChg chg="mod">
          <ac:chgData name="J J" userId="f14498922d9a8d69" providerId="LiveId" clId="{3BA68A41-45B7-4126-9849-EC785B986A70}" dt="2020-02-29T22:30:09.929" v="805" actId="6549"/>
          <ac:spMkLst>
            <pc:docMk/>
            <pc:sldMk cId="3481864424" sldId="722"/>
            <ac:spMk id="10" creationId="{3F7540F0-3ADC-4A08-A1CC-A791A039189C}"/>
          </ac:spMkLst>
        </pc:spChg>
      </pc:sldChg>
      <pc:sldChg chg="addSp delSp modSp">
        <pc:chgData name="J J" userId="f14498922d9a8d69" providerId="LiveId" clId="{3BA68A41-45B7-4126-9849-EC785B986A70}" dt="2020-02-29T22:34:42.307" v="881" actId="1076"/>
        <pc:sldMkLst>
          <pc:docMk/>
          <pc:sldMk cId="3368630680" sldId="723"/>
        </pc:sldMkLst>
        <pc:spChg chg="del">
          <ac:chgData name="J J" userId="f14498922d9a8d69" providerId="LiveId" clId="{3BA68A41-45B7-4126-9849-EC785B986A70}" dt="2020-02-29T22:30:29.461" v="809" actId="478"/>
          <ac:spMkLst>
            <pc:docMk/>
            <pc:sldMk cId="3368630680" sldId="723"/>
            <ac:spMk id="2" creationId="{28B9937F-6FB0-4170-A270-96E0A5C60740}"/>
          </ac:spMkLst>
        </pc:spChg>
        <pc:spChg chg="mod">
          <ac:chgData name="J J" userId="f14498922d9a8d69" providerId="LiveId" clId="{3BA68A41-45B7-4126-9849-EC785B986A70}" dt="2020-02-29T22:34:42.307" v="881" actId="1076"/>
          <ac:spMkLst>
            <pc:docMk/>
            <pc:sldMk cId="3368630680" sldId="723"/>
            <ac:spMk id="9" creationId="{94B5F478-6595-4C29-B429-A48B8CD650E3}"/>
          </ac:spMkLst>
        </pc:spChg>
        <pc:spChg chg="add del">
          <ac:chgData name="J J" userId="f14498922d9a8d69" providerId="LiveId" clId="{3BA68A41-45B7-4126-9849-EC785B986A70}" dt="2020-02-29T22:30:28.494" v="808"/>
          <ac:spMkLst>
            <pc:docMk/>
            <pc:sldMk cId="3368630680" sldId="723"/>
            <ac:spMk id="10" creationId="{87DA53A1-AE3D-4969-8ECD-E4E3F103DB7D}"/>
          </ac:spMkLst>
        </pc:spChg>
        <pc:spChg chg="add">
          <ac:chgData name="J J" userId="f14498922d9a8d69" providerId="LiveId" clId="{3BA68A41-45B7-4126-9849-EC785B986A70}" dt="2020-02-29T22:30:30.387" v="810"/>
          <ac:spMkLst>
            <pc:docMk/>
            <pc:sldMk cId="3368630680" sldId="723"/>
            <ac:spMk id="11" creationId="{2C3EB583-04F9-4DC9-A443-95F56A742800}"/>
          </ac:spMkLst>
        </pc:spChg>
      </pc:sldChg>
      <pc:sldChg chg="addSp delSp modSp">
        <pc:chgData name="J J" userId="f14498922d9a8d69" providerId="LiveId" clId="{3BA68A41-45B7-4126-9849-EC785B986A70}" dt="2020-02-29T22:35:09.453" v="893" actId="6549"/>
        <pc:sldMkLst>
          <pc:docMk/>
          <pc:sldMk cId="2324649306" sldId="724"/>
        </pc:sldMkLst>
        <pc:spChg chg="del">
          <ac:chgData name="J J" userId="f14498922d9a8d69" providerId="LiveId" clId="{3BA68A41-45B7-4126-9849-EC785B986A70}" dt="2020-02-29T22:30:36.005" v="811" actId="478"/>
          <ac:spMkLst>
            <pc:docMk/>
            <pc:sldMk cId="2324649306" sldId="724"/>
            <ac:spMk id="2" creationId="{28B9937F-6FB0-4170-A270-96E0A5C60740}"/>
          </ac:spMkLst>
        </pc:spChg>
        <pc:spChg chg="mod">
          <ac:chgData name="J J" userId="f14498922d9a8d69" providerId="LiveId" clId="{3BA68A41-45B7-4126-9849-EC785B986A70}" dt="2020-02-29T22:35:09.453" v="893" actId="6549"/>
          <ac:spMkLst>
            <pc:docMk/>
            <pc:sldMk cId="2324649306" sldId="724"/>
            <ac:spMk id="9" creationId="{94B5F478-6595-4C29-B429-A48B8CD650E3}"/>
          </ac:spMkLst>
        </pc:spChg>
        <pc:spChg chg="add">
          <ac:chgData name="J J" userId="f14498922d9a8d69" providerId="LiveId" clId="{3BA68A41-45B7-4126-9849-EC785B986A70}" dt="2020-02-29T22:30:36.261" v="812"/>
          <ac:spMkLst>
            <pc:docMk/>
            <pc:sldMk cId="2324649306" sldId="724"/>
            <ac:spMk id="10" creationId="{CDD4C21B-AF73-4533-AA4E-986331853E55}"/>
          </ac:spMkLst>
        </pc:spChg>
      </pc:sldChg>
      <pc:sldChg chg="modSp">
        <pc:chgData name="J J" userId="f14498922d9a8d69" providerId="LiveId" clId="{3BA68A41-45B7-4126-9849-EC785B986A70}" dt="2020-02-29T22:33:46.312" v="863" actId="12"/>
        <pc:sldMkLst>
          <pc:docMk/>
          <pc:sldMk cId="3551157644" sldId="725"/>
        </pc:sldMkLst>
        <pc:spChg chg="mod">
          <ac:chgData name="J J" userId="f14498922d9a8d69" providerId="LiveId" clId="{3BA68A41-45B7-4126-9849-EC785B986A70}" dt="2020-02-29T22:30:20.761" v="806"/>
          <ac:spMkLst>
            <pc:docMk/>
            <pc:sldMk cId="3551157644" sldId="725"/>
            <ac:spMk id="2" creationId="{28B9937F-6FB0-4170-A270-96E0A5C60740}"/>
          </ac:spMkLst>
        </pc:spChg>
        <pc:spChg chg="mod">
          <ac:chgData name="J J" userId="f14498922d9a8d69" providerId="LiveId" clId="{3BA68A41-45B7-4126-9849-EC785B986A70}" dt="2020-02-29T22:33:46.312" v="863" actId="12"/>
          <ac:spMkLst>
            <pc:docMk/>
            <pc:sldMk cId="3551157644" sldId="725"/>
            <ac:spMk id="9" creationId="{94B5F478-6595-4C29-B429-A48B8CD650E3}"/>
          </ac:spMkLst>
        </pc:spChg>
      </pc:sldChg>
      <pc:sldChg chg="addSp delSp modSp">
        <pc:chgData name="J J" userId="f14498922d9a8d69" providerId="LiveId" clId="{3BA68A41-45B7-4126-9849-EC785B986A70}" dt="2020-02-29T22:36:38.834" v="917" actId="20577"/>
        <pc:sldMkLst>
          <pc:docMk/>
          <pc:sldMk cId="1862180771" sldId="726"/>
        </pc:sldMkLst>
        <pc:spChg chg="del">
          <ac:chgData name="J J" userId="f14498922d9a8d69" providerId="LiveId" clId="{3BA68A41-45B7-4126-9849-EC785B986A70}" dt="2020-02-29T22:30:41.222" v="813" actId="478"/>
          <ac:spMkLst>
            <pc:docMk/>
            <pc:sldMk cId="1862180771" sldId="726"/>
            <ac:spMk id="2" creationId="{28B9937F-6FB0-4170-A270-96E0A5C60740}"/>
          </ac:spMkLst>
        </pc:spChg>
        <pc:spChg chg="mod">
          <ac:chgData name="J J" userId="f14498922d9a8d69" providerId="LiveId" clId="{3BA68A41-45B7-4126-9849-EC785B986A70}" dt="2020-02-29T22:36:38.834" v="917" actId="20577"/>
          <ac:spMkLst>
            <pc:docMk/>
            <pc:sldMk cId="1862180771" sldId="726"/>
            <ac:spMk id="9" creationId="{94B5F478-6595-4C29-B429-A48B8CD650E3}"/>
          </ac:spMkLst>
        </pc:spChg>
        <pc:spChg chg="add">
          <ac:chgData name="J J" userId="f14498922d9a8d69" providerId="LiveId" clId="{3BA68A41-45B7-4126-9849-EC785B986A70}" dt="2020-02-29T22:30:41.557" v="814"/>
          <ac:spMkLst>
            <pc:docMk/>
            <pc:sldMk cId="1862180771" sldId="726"/>
            <ac:spMk id="10" creationId="{BC4CCBBB-1FB2-4A12-AFAA-7C74B6215333}"/>
          </ac:spMkLst>
        </pc:spChg>
      </pc:sldChg>
      <pc:sldChg chg="addSp delSp modSp">
        <pc:chgData name="J J" userId="f14498922d9a8d69" providerId="LiveId" clId="{3BA68A41-45B7-4126-9849-EC785B986A70}" dt="2020-02-29T22:38:34.494" v="939" actId="108"/>
        <pc:sldMkLst>
          <pc:docMk/>
          <pc:sldMk cId="2072582492" sldId="727"/>
        </pc:sldMkLst>
        <pc:spChg chg="del">
          <ac:chgData name="J J" userId="f14498922d9a8d69" providerId="LiveId" clId="{3BA68A41-45B7-4126-9849-EC785B986A70}" dt="2020-02-29T22:30:48.150" v="815" actId="478"/>
          <ac:spMkLst>
            <pc:docMk/>
            <pc:sldMk cId="2072582492" sldId="727"/>
            <ac:spMk id="2" creationId="{28B9937F-6FB0-4170-A270-96E0A5C60740}"/>
          </ac:spMkLst>
        </pc:spChg>
        <pc:spChg chg="mod">
          <ac:chgData name="J J" userId="f14498922d9a8d69" providerId="LiveId" clId="{3BA68A41-45B7-4126-9849-EC785B986A70}" dt="2020-02-29T22:38:34.494" v="939" actId="108"/>
          <ac:spMkLst>
            <pc:docMk/>
            <pc:sldMk cId="2072582492" sldId="727"/>
            <ac:spMk id="9" creationId="{94B5F478-6595-4C29-B429-A48B8CD650E3}"/>
          </ac:spMkLst>
        </pc:spChg>
        <pc:spChg chg="add">
          <ac:chgData name="J J" userId="f14498922d9a8d69" providerId="LiveId" clId="{3BA68A41-45B7-4126-9849-EC785B986A70}" dt="2020-02-29T22:30:48.506" v="816"/>
          <ac:spMkLst>
            <pc:docMk/>
            <pc:sldMk cId="2072582492" sldId="727"/>
            <ac:spMk id="10" creationId="{8BB16CF0-AC1E-4E47-9AD4-A81DDB5962FB}"/>
          </ac:spMkLst>
        </pc:spChg>
      </pc:sldChg>
      <pc:sldChg chg="addSp delSp modSp">
        <pc:chgData name="J J" userId="f14498922d9a8d69" providerId="LiveId" clId="{3BA68A41-45B7-4126-9849-EC785B986A70}" dt="2020-02-29T22:39:33.222" v="952" actId="20577"/>
        <pc:sldMkLst>
          <pc:docMk/>
          <pc:sldMk cId="2981550897" sldId="728"/>
        </pc:sldMkLst>
        <pc:spChg chg="del">
          <ac:chgData name="J J" userId="f14498922d9a8d69" providerId="LiveId" clId="{3BA68A41-45B7-4126-9849-EC785B986A70}" dt="2020-02-29T22:30:53.716" v="817" actId="478"/>
          <ac:spMkLst>
            <pc:docMk/>
            <pc:sldMk cId="2981550897" sldId="728"/>
            <ac:spMk id="2" creationId="{28B9937F-6FB0-4170-A270-96E0A5C60740}"/>
          </ac:spMkLst>
        </pc:spChg>
        <pc:spChg chg="mod">
          <ac:chgData name="J J" userId="f14498922d9a8d69" providerId="LiveId" clId="{3BA68A41-45B7-4126-9849-EC785B986A70}" dt="2020-02-29T22:39:33.222" v="952" actId="20577"/>
          <ac:spMkLst>
            <pc:docMk/>
            <pc:sldMk cId="2981550897" sldId="728"/>
            <ac:spMk id="9" creationId="{94B5F478-6595-4C29-B429-A48B8CD650E3}"/>
          </ac:spMkLst>
        </pc:spChg>
        <pc:spChg chg="add">
          <ac:chgData name="J J" userId="f14498922d9a8d69" providerId="LiveId" clId="{3BA68A41-45B7-4126-9849-EC785B986A70}" dt="2020-02-29T22:30:53.951" v="818"/>
          <ac:spMkLst>
            <pc:docMk/>
            <pc:sldMk cId="2981550897" sldId="728"/>
            <ac:spMk id="10" creationId="{AA069208-8379-4F24-9541-D815D0AAE89C}"/>
          </ac:spMkLst>
        </pc:spChg>
      </pc:sldChg>
      <pc:sldChg chg="addSp delSp modSp">
        <pc:chgData name="J J" userId="f14498922d9a8d69" providerId="LiveId" clId="{3BA68A41-45B7-4126-9849-EC785B986A70}" dt="2020-02-29T22:40:10.917" v="972" actId="6549"/>
        <pc:sldMkLst>
          <pc:docMk/>
          <pc:sldMk cId="1093187203" sldId="729"/>
        </pc:sldMkLst>
        <pc:spChg chg="del">
          <ac:chgData name="J J" userId="f14498922d9a8d69" providerId="LiveId" clId="{3BA68A41-45B7-4126-9849-EC785B986A70}" dt="2020-02-29T22:30:58.110" v="819" actId="478"/>
          <ac:spMkLst>
            <pc:docMk/>
            <pc:sldMk cId="1093187203" sldId="729"/>
            <ac:spMk id="2" creationId="{28B9937F-6FB0-4170-A270-96E0A5C60740}"/>
          </ac:spMkLst>
        </pc:spChg>
        <pc:spChg chg="mod">
          <ac:chgData name="J J" userId="f14498922d9a8d69" providerId="LiveId" clId="{3BA68A41-45B7-4126-9849-EC785B986A70}" dt="2020-02-29T22:40:10.917" v="972" actId="6549"/>
          <ac:spMkLst>
            <pc:docMk/>
            <pc:sldMk cId="1093187203" sldId="729"/>
            <ac:spMk id="9" creationId="{94B5F478-6595-4C29-B429-A48B8CD650E3}"/>
          </ac:spMkLst>
        </pc:spChg>
        <pc:spChg chg="add">
          <ac:chgData name="J J" userId="f14498922d9a8d69" providerId="LiveId" clId="{3BA68A41-45B7-4126-9849-EC785B986A70}" dt="2020-02-29T22:30:58.371" v="820"/>
          <ac:spMkLst>
            <pc:docMk/>
            <pc:sldMk cId="1093187203" sldId="729"/>
            <ac:spMk id="10" creationId="{2962955F-7898-4E5B-A49D-681A06C07DB5}"/>
          </ac:spMkLst>
        </pc:spChg>
      </pc:sldChg>
      <pc:sldChg chg="addSp delSp modSp">
        <pc:chgData name="J J" userId="f14498922d9a8d69" providerId="LiveId" clId="{3BA68A41-45B7-4126-9849-EC785B986A70}" dt="2020-02-29T22:40:51.408" v="977" actId="6549"/>
        <pc:sldMkLst>
          <pc:docMk/>
          <pc:sldMk cId="3035325384" sldId="730"/>
        </pc:sldMkLst>
        <pc:spChg chg="del">
          <ac:chgData name="J J" userId="f14498922d9a8d69" providerId="LiveId" clId="{3BA68A41-45B7-4126-9849-EC785B986A70}" dt="2020-02-29T22:31:02.654" v="821" actId="478"/>
          <ac:spMkLst>
            <pc:docMk/>
            <pc:sldMk cId="3035325384" sldId="730"/>
            <ac:spMk id="2" creationId="{28B9937F-6FB0-4170-A270-96E0A5C60740}"/>
          </ac:spMkLst>
        </pc:spChg>
        <pc:spChg chg="mod">
          <ac:chgData name="J J" userId="f14498922d9a8d69" providerId="LiveId" clId="{3BA68A41-45B7-4126-9849-EC785B986A70}" dt="2020-02-29T22:40:51.408" v="977" actId="6549"/>
          <ac:spMkLst>
            <pc:docMk/>
            <pc:sldMk cId="3035325384" sldId="730"/>
            <ac:spMk id="9" creationId="{94B5F478-6595-4C29-B429-A48B8CD650E3}"/>
          </ac:spMkLst>
        </pc:spChg>
        <pc:spChg chg="add">
          <ac:chgData name="J J" userId="f14498922d9a8d69" providerId="LiveId" clId="{3BA68A41-45B7-4126-9849-EC785B986A70}" dt="2020-02-29T22:31:02.961" v="822"/>
          <ac:spMkLst>
            <pc:docMk/>
            <pc:sldMk cId="3035325384" sldId="730"/>
            <ac:spMk id="10" creationId="{97BAB5D7-E892-4DAB-BC93-F5771C06DD2B}"/>
          </ac:spMkLst>
        </pc:spChg>
      </pc:sldChg>
      <pc:sldChg chg="addSp delSp modSp">
        <pc:chgData name="J J" userId="f14498922d9a8d69" providerId="LiveId" clId="{3BA68A41-45B7-4126-9849-EC785B986A70}" dt="2020-02-29T22:41:47.460" v="998" actId="20577"/>
        <pc:sldMkLst>
          <pc:docMk/>
          <pc:sldMk cId="3155099083" sldId="731"/>
        </pc:sldMkLst>
        <pc:spChg chg="del">
          <ac:chgData name="J J" userId="f14498922d9a8d69" providerId="LiveId" clId="{3BA68A41-45B7-4126-9849-EC785B986A70}" dt="2020-02-29T22:31:07.904" v="823" actId="478"/>
          <ac:spMkLst>
            <pc:docMk/>
            <pc:sldMk cId="3155099083" sldId="731"/>
            <ac:spMk id="2" creationId="{28B9937F-6FB0-4170-A270-96E0A5C60740}"/>
          </ac:spMkLst>
        </pc:spChg>
        <pc:spChg chg="mod">
          <ac:chgData name="J J" userId="f14498922d9a8d69" providerId="LiveId" clId="{3BA68A41-45B7-4126-9849-EC785B986A70}" dt="2020-02-29T22:41:47.460" v="998" actId="20577"/>
          <ac:spMkLst>
            <pc:docMk/>
            <pc:sldMk cId="3155099083" sldId="731"/>
            <ac:spMk id="9" creationId="{94B5F478-6595-4C29-B429-A48B8CD650E3}"/>
          </ac:spMkLst>
        </pc:spChg>
        <pc:spChg chg="add">
          <ac:chgData name="J J" userId="f14498922d9a8d69" providerId="LiveId" clId="{3BA68A41-45B7-4126-9849-EC785B986A70}" dt="2020-02-29T22:31:08.170" v="824"/>
          <ac:spMkLst>
            <pc:docMk/>
            <pc:sldMk cId="3155099083" sldId="731"/>
            <ac:spMk id="10" creationId="{7209C278-CBB0-47C8-8323-C23D5C5220FC}"/>
          </ac:spMkLst>
        </pc:spChg>
      </pc:sldChg>
      <pc:sldChg chg="addSp delSp modSp">
        <pc:chgData name="J J" userId="f14498922d9a8d69" providerId="LiveId" clId="{3BA68A41-45B7-4126-9849-EC785B986A70}" dt="2020-02-29T22:42:22.894" v="1014" actId="6549"/>
        <pc:sldMkLst>
          <pc:docMk/>
          <pc:sldMk cId="3304140218" sldId="732"/>
        </pc:sldMkLst>
        <pc:spChg chg="del">
          <ac:chgData name="J J" userId="f14498922d9a8d69" providerId="LiveId" clId="{3BA68A41-45B7-4126-9849-EC785B986A70}" dt="2020-02-29T22:31:12.622" v="825" actId="478"/>
          <ac:spMkLst>
            <pc:docMk/>
            <pc:sldMk cId="3304140218" sldId="732"/>
            <ac:spMk id="2" creationId="{28B9937F-6FB0-4170-A270-96E0A5C60740}"/>
          </ac:spMkLst>
        </pc:spChg>
        <pc:spChg chg="mod">
          <ac:chgData name="J J" userId="f14498922d9a8d69" providerId="LiveId" clId="{3BA68A41-45B7-4126-9849-EC785B986A70}" dt="2020-02-29T22:42:22.894" v="1014" actId="6549"/>
          <ac:spMkLst>
            <pc:docMk/>
            <pc:sldMk cId="3304140218" sldId="732"/>
            <ac:spMk id="9" creationId="{94B5F478-6595-4C29-B429-A48B8CD650E3}"/>
          </ac:spMkLst>
        </pc:spChg>
        <pc:spChg chg="add">
          <ac:chgData name="J J" userId="f14498922d9a8d69" providerId="LiveId" clId="{3BA68A41-45B7-4126-9849-EC785B986A70}" dt="2020-02-29T22:31:12.874" v="826"/>
          <ac:spMkLst>
            <pc:docMk/>
            <pc:sldMk cId="3304140218" sldId="732"/>
            <ac:spMk id="10" creationId="{B1B8669A-E96D-445D-A721-0107EBB0629A}"/>
          </ac:spMkLst>
        </pc:spChg>
      </pc:sldChg>
      <pc:sldChg chg="addSp delSp modSp">
        <pc:chgData name="J J" userId="f14498922d9a8d69" providerId="LiveId" clId="{3BA68A41-45B7-4126-9849-EC785B986A70}" dt="2020-02-29T22:43:01.420" v="1033" actId="20577"/>
        <pc:sldMkLst>
          <pc:docMk/>
          <pc:sldMk cId="1363793219" sldId="733"/>
        </pc:sldMkLst>
        <pc:spChg chg="del">
          <ac:chgData name="J J" userId="f14498922d9a8d69" providerId="LiveId" clId="{3BA68A41-45B7-4126-9849-EC785B986A70}" dt="2020-02-29T22:31:17.791" v="827" actId="478"/>
          <ac:spMkLst>
            <pc:docMk/>
            <pc:sldMk cId="1363793219" sldId="733"/>
            <ac:spMk id="2" creationId="{28B9937F-6FB0-4170-A270-96E0A5C60740}"/>
          </ac:spMkLst>
        </pc:spChg>
        <pc:spChg chg="mod">
          <ac:chgData name="J J" userId="f14498922d9a8d69" providerId="LiveId" clId="{3BA68A41-45B7-4126-9849-EC785B986A70}" dt="2020-02-29T22:43:01.420" v="1033" actId="20577"/>
          <ac:spMkLst>
            <pc:docMk/>
            <pc:sldMk cId="1363793219" sldId="733"/>
            <ac:spMk id="9" creationId="{94B5F478-6595-4C29-B429-A48B8CD650E3}"/>
          </ac:spMkLst>
        </pc:spChg>
        <pc:spChg chg="add">
          <ac:chgData name="J J" userId="f14498922d9a8d69" providerId="LiveId" clId="{3BA68A41-45B7-4126-9849-EC785B986A70}" dt="2020-02-29T22:31:18.064" v="828"/>
          <ac:spMkLst>
            <pc:docMk/>
            <pc:sldMk cId="1363793219" sldId="733"/>
            <ac:spMk id="10" creationId="{1046601F-6508-4A86-92AE-15ACD9D72605}"/>
          </ac:spMkLst>
        </pc:spChg>
      </pc:sldChg>
      <pc:sldChg chg="addSp delSp modSp">
        <pc:chgData name="J J" userId="f14498922d9a8d69" providerId="LiveId" clId="{3BA68A41-45B7-4126-9849-EC785B986A70}" dt="2020-02-29T22:43:47.717" v="1041" actId="20577"/>
        <pc:sldMkLst>
          <pc:docMk/>
          <pc:sldMk cId="3039560516" sldId="734"/>
        </pc:sldMkLst>
        <pc:spChg chg="del">
          <ac:chgData name="J J" userId="f14498922d9a8d69" providerId="LiveId" clId="{3BA68A41-45B7-4126-9849-EC785B986A70}" dt="2020-02-29T22:31:22.238" v="829" actId="478"/>
          <ac:spMkLst>
            <pc:docMk/>
            <pc:sldMk cId="3039560516" sldId="734"/>
            <ac:spMk id="2" creationId="{28B9937F-6FB0-4170-A270-96E0A5C60740}"/>
          </ac:spMkLst>
        </pc:spChg>
        <pc:spChg chg="mod">
          <ac:chgData name="J J" userId="f14498922d9a8d69" providerId="LiveId" clId="{3BA68A41-45B7-4126-9849-EC785B986A70}" dt="2020-02-29T22:43:47.717" v="1041" actId="20577"/>
          <ac:spMkLst>
            <pc:docMk/>
            <pc:sldMk cId="3039560516" sldId="734"/>
            <ac:spMk id="9" creationId="{94B5F478-6595-4C29-B429-A48B8CD650E3}"/>
          </ac:spMkLst>
        </pc:spChg>
        <pc:spChg chg="add">
          <ac:chgData name="J J" userId="f14498922d9a8d69" providerId="LiveId" clId="{3BA68A41-45B7-4126-9849-EC785B986A70}" dt="2020-02-29T22:31:22.474" v="830"/>
          <ac:spMkLst>
            <pc:docMk/>
            <pc:sldMk cId="3039560516" sldId="734"/>
            <ac:spMk id="10" creationId="{E033CB1E-9657-4650-8F26-371DF9D65EE2}"/>
          </ac:spMkLst>
        </pc:spChg>
      </pc:sldChg>
      <pc:sldChg chg="addSp delSp modSp">
        <pc:chgData name="J J" userId="f14498922d9a8d69" providerId="LiveId" clId="{3BA68A41-45B7-4126-9849-EC785B986A70}" dt="2020-02-29T22:44:27.589" v="1050" actId="6549"/>
        <pc:sldMkLst>
          <pc:docMk/>
          <pc:sldMk cId="1041501998" sldId="735"/>
        </pc:sldMkLst>
        <pc:spChg chg="del">
          <ac:chgData name="J J" userId="f14498922d9a8d69" providerId="LiveId" clId="{3BA68A41-45B7-4126-9849-EC785B986A70}" dt="2020-02-29T22:31:27.002" v="831" actId="478"/>
          <ac:spMkLst>
            <pc:docMk/>
            <pc:sldMk cId="1041501998" sldId="735"/>
            <ac:spMk id="2" creationId="{28B9937F-6FB0-4170-A270-96E0A5C60740}"/>
          </ac:spMkLst>
        </pc:spChg>
        <pc:spChg chg="mod">
          <ac:chgData name="J J" userId="f14498922d9a8d69" providerId="LiveId" clId="{3BA68A41-45B7-4126-9849-EC785B986A70}" dt="2020-02-29T22:44:27.589" v="1050" actId="6549"/>
          <ac:spMkLst>
            <pc:docMk/>
            <pc:sldMk cId="1041501998" sldId="735"/>
            <ac:spMk id="9" creationId="{94B5F478-6595-4C29-B429-A48B8CD650E3}"/>
          </ac:spMkLst>
        </pc:spChg>
        <pc:spChg chg="add">
          <ac:chgData name="J J" userId="f14498922d9a8d69" providerId="LiveId" clId="{3BA68A41-45B7-4126-9849-EC785B986A70}" dt="2020-02-29T22:31:27.248" v="832"/>
          <ac:spMkLst>
            <pc:docMk/>
            <pc:sldMk cId="1041501998" sldId="735"/>
            <ac:spMk id="10" creationId="{6B075B9D-CE45-4413-8EBE-1F6411587F8F}"/>
          </ac:spMkLst>
        </pc:spChg>
      </pc:sldChg>
      <pc:sldChg chg="addSp delSp modSp">
        <pc:chgData name="J J" userId="f14498922d9a8d69" providerId="LiveId" clId="{3BA68A41-45B7-4126-9849-EC785B986A70}" dt="2020-02-29T22:45:31.537" v="1060" actId="6549"/>
        <pc:sldMkLst>
          <pc:docMk/>
          <pc:sldMk cId="2459001296" sldId="736"/>
        </pc:sldMkLst>
        <pc:spChg chg="del">
          <ac:chgData name="J J" userId="f14498922d9a8d69" providerId="LiveId" clId="{3BA68A41-45B7-4126-9849-EC785B986A70}" dt="2020-02-29T22:31:33.678" v="833" actId="478"/>
          <ac:spMkLst>
            <pc:docMk/>
            <pc:sldMk cId="2459001296" sldId="736"/>
            <ac:spMk id="2" creationId="{28B9937F-6FB0-4170-A270-96E0A5C60740}"/>
          </ac:spMkLst>
        </pc:spChg>
        <pc:spChg chg="mod">
          <ac:chgData name="J J" userId="f14498922d9a8d69" providerId="LiveId" clId="{3BA68A41-45B7-4126-9849-EC785B986A70}" dt="2020-02-29T22:45:31.537" v="1060" actId="6549"/>
          <ac:spMkLst>
            <pc:docMk/>
            <pc:sldMk cId="2459001296" sldId="736"/>
            <ac:spMk id="9" creationId="{94B5F478-6595-4C29-B429-A48B8CD650E3}"/>
          </ac:spMkLst>
        </pc:spChg>
        <pc:spChg chg="add">
          <ac:chgData name="J J" userId="f14498922d9a8d69" providerId="LiveId" clId="{3BA68A41-45B7-4126-9849-EC785B986A70}" dt="2020-02-29T22:31:33.906" v="834"/>
          <ac:spMkLst>
            <pc:docMk/>
            <pc:sldMk cId="2459001296" sldId="736"/>
            <ac:spMk id="10" creationId="{8852C366-5C14-4907-85FB-3E65F42F9673}"/>
          </ac:spMkLst>
        </pc:spChg>
      </pc:sldChg>
      <pc:sldChg chg="addSp delSp modSp">
        <pc:chgData name="J J" userId="f14498922d9a8d69" providerId="LiveId" clId="{3BA68A41-45B7-4126-9849-EC785B986A70}" dt="2020-02-29T22:46:18.872" v="1066" actId="123"/>
        <pc:sldMkLst>
          <pc:docMk/>
          <pc:sldMk cId="2747691119" sldId="737"/>
        </pc:sldMkLst>
        <pc:spChg chg="del">
          <ac:chgData name="J J" userId="f14498922d9a8d69" providerId="LiveId" clId="{3BA68A41-45B7-4126-9849-EC785B986A70}" dt="2020-02-29T22:31:37.949" v="835" actId="478"/>
          <ac:spMkLst>
            <pc:docMk/>
            <pc:sldMk cId="2747691119" sldId="737"/>
            <ac:spMk id="2" creationId="{28B9937F-6FB0-4170-A270-96E0A5C60740}"/>
          </ac:spMkLst>
        </pc:spChg>
        <pc:spChg chg="mod">
          <ac:chgData name="J J" userId="f14498922d9a8d69" providerId="LiveId" clId="{3BA68A41-45B7-4126-9849-EC785B986A70}" dt="2020-02-29T22:46:18.872" v="1066" actId="123"/>
          <ac:spMkLst>
            <pc:docMk/>
            <pc:sldMk cId="2747691119" sldId="737"/>
            <ac:spMk id="9" creationId="{94B5F478-6595-4C29-B429-A48B8CD650E3}"/>
          </ac:spMkLst>
        </pc:spChg>
        <pc:spChg chg="add">
          <ac:chgData name="J J" userId="f14498922d9a8d69" providerId="LiveId" clId="{3BA68A41-45B7-4126-9849-EC785B986A70}" dt="2020-02-29T22:31:38.215" v="836"/>
          <ac:spMkLst>
            <pc:docMk/>
            <pc:sldMk cId="2747691119" sldId="737"/>
            <ac:spMk id="10" creationId="{D909E8E8-4CE6-47A4-BBEF-58CBA583D017}"/>
          </ac:spMkLst>
        </pc:spChg>
      </pc:sldChg>
      <pc:sldChg chg="addSp delSp modSp">
        <pc:chgData name="J J" userId="f14498922d9a8d69" providerId="LiveId" clId="{3BA68A41-45B7-4126-9849-EC785B986A70}" dt="2020-02-29T22:47:06.306" v="1075" actId="20577"/>
        <pc:sldMkLst>
          <pc:docMk/>
          <pc:sldMk cId="2623425717" sldId="738"/>
        </pc:sldMkLst>
        <pc:spChg chg="del">
          <ac:chgData name="J J" userId="f14498922d9a8d69" providerId="LiveId" clId="{3BA68A41-45B7-4126-9849-EC785B986A70}" dt="2020-02-29T22:31:41.766" v="837" actId="478"/>
          <ac:spMkLst>
            <pc:docMk/>
            <pc:sldMk cId="2623425717" sldId="738"/>
            <ac:spMk id="2" creationId="{28B9937F-6FB0-4170-A270-96E0A5C60740}"/>
          </ac:spMkLst>
        </pc:spChg>
        <pc:spChg chg="mod">
          <ac:chgData name="J J" userId="f14498922d9a8d69" providerId="LiveId" clId="{3BA68A41-45B7-4126-9849-EC785B986A70}" dt="2020-02-29T22:47:06.306" v="1075" actId="20577"/>
          <ac:spMkLst>
            <pc:docMk/>
            <pc:sldMk cId="2623425717" sldId="738"/>
            <ac:spMk id="9" creationId="{94B5F478-6595-4C29-B429-A48B8CD650E3}"/>
          </ac:spMkLst>
        </pc:spChg>
        <pc:spChg chg="add">
          <ac:chgData name="J J" userId="f14498922d9a8d69" providerId="LiveId" clId="{3BA68A41-45B7-4126-9849-EC785B986A70}" dt="2020-02-29T22:31:42.020" v="838"/>
          <ac:spMkLst>
            <pc:docMk/>
            <pc:sldMk cId="2623425717" sldId="738"/>
            <ac:spMk id="10" creationId="{DAAC697B-A2C6-413B-AC60-87F1F2EE40F0}"/>
          </ac:spMkLst>
        </pc:spChg>
      </pc:sldChg>
      <pc:sldChg chg="addSp delSp modSp">
        <pc:chgData name="J J" userId="f14498922d9a8d69" providerId="LiveId" clId="{3BA68A41-45B7-4126-9849-EC785B986A70}" dt="2020-02-29T22:48:43.069" v="1092" actId="108"/>
        <pc:sldMkLst>
          <pc:docMk/>
          <pc:sldMk cId="2688428235" sldId="739"/>
        </pc:sldMkLst>
        <pc:spChg chg="del">
          <ac:chgData name="J J" userId="f14498922d9a8d69" providerId="LiveId" clId="{3BA68A41-45B7-4126-9849-EC785B986A70}" dt="2020-02-29T22:31:47.942" v="839" actId="478"/>
          <ac:spMkLst>
            <pc:docMk/>
            <pc:sldMk cId="2688428235" sldId="739"/>
            <ac:spMk id="2" creationId="{28B9937F-6FB0-4170-A270-96E0A5C60740}"/>
          </ac:spMkLst>
        </pc:spChg>
        <pc:spChg chg="mod">
          <ac:chgData name="J J" userId="f14498922d9a8d69" providerId="LiveId" clId="{3BA68A41-45B7-4126-9849-EC785B986A70}" dt="2020-02-29T22:48:43.069" v="1092" actId="108"/>
          <ac:spMkLst>
            <pc:docMk/>
            <pc:sldMk cId="2688428235" sldId="739"/>
            <ac:spMk id="9" creationId="{94B5F478-6595-4C29-B429-A48B8CD650E3}"/>
          </ac:spMkLst>
        </pc:spChg>
        <pc:spChg chg="add">
          <ac:chgData name="J J" userId="f14498922d9a8d69" providerId="LiveId" clId="{3BA68A41-45B7-4126-9849-EC785B986A70}" dt="2020-02-29T22:31:48.308" v="840"/>
          <ac:spMkLst>
            <pc:docMk/>
            <pc:sldMk cId="2688428235" sldId="739"/>
            <ac:spMk id="10" creationId="{6F8E15F5-AEA7-4061-829C-4843729FE1D1}"/>
          </ac:spMkLst>
        </pc:spChg>
      </pc:sldChg>
      <pc:sldChg chg="addSp delSp modSp">
        <pc:chgData name="J J" userId="f14498922d9a8d69" providerId="LiveId" clId="{3BA68A41-45B7-4126-9849-EC785B986A70}" dt="2020-02-29T22:50:52.601" v="1138" actId="1035"/>
        <pc:sldMkLst>
          <pc:docMk/>
          <pc:sldMk cId="993612406" sldId="740"/>
        </pc:sldMkLst>
        <pc:spChg chg="del">
          <ac:chgData name="J J" userId="f14498922d9a8d69" providerId="LiveId" clId="{3BA68A41-45B7-4126-9849-EC785B986A70}" dt="2020-02-29T22:31:52.798" v="841" actId="478"/>
          <ac:spMkLst>
            <pc:docMk/>
            <pc:sldMk cId="993612406" sldId="740"/>
            <ac:spMk id="2" creationId="{28B9937F-6FB0-4170-A270-96E0A5C60740}"/>
          </ac:spMkLst>
        </pc:spChg>
        <pc:spChg chg="mod">
          <ac:chgData name="J J" userId="f14498922d9a8d69" providerId="LiveId" clId="{3BA68A41-45B7-4126-9849-EC785B986A70}" dt="2020-02-29T22:50:52.601" v="1138" actId="1035"/>
          <ac:spMkLst>
            <pc:docMk/>
            <pc:sldMk cId="993612406" sldId="740"/>
            <ac:spMk id="9" creationId="{94B5F478-6595-4C29-B429-A48B8CD650E3}"/>
          </ac:spMkLst>
        </pc:spChg>
        <pc:spChg chg="add">
          <ac:chgData name="J J" userId="f14498922d9a8d69" providerId="LiveId" clId="{3BA68A41-45B7-4126-9849-EC785B986A70}" dt="2020-02-29T22:31:53.043" v="842"/>
          <ac:spMkLst>
            <pc:docMk/>
            <pc:sldMk cId="993612406" sldId="740"/>
            <ac:spMk id="10" creationId="{FF74F896-36F7-49F0-9C2C-883CB0E12B5F}"/>
          </ac:spMkLst>
        </pc:spChg>
      </pc:sldChg>
      <pc:sldChg chg="modSp">
        <pc:chgData name="J J" userId="f14498922d9a8d69" providerId="LiveId" clId="{3BA68A41-45B7-4126-9849-EC785B986A70}" dt="2020-02-29T22:51:18.362" v="1143" actId="6549"/>
        <pc:sldMkLst>
          <pc:docMk/>
          <pc:sldMk cId="4239391880" sldId="741"/>
        </pc:sldMkLst>
        <pc:spChg chg="mod">
          <ac:chgData name="J J" userId="f14498922d9a8d69" providerId="LiveId" clId="{3BA68A41-45B7-4126-9849-EC785B986A70}" dt="2020-02-29T22:51:18.362" v="1143" actId="6549"/>
          <ac:spMkLst>
            <pc:docMk/>
            <pc:sldMk cId="4239391880" sldId="741"/>
            <ac:spMk id="10" creationId="{3F7540F0-3ADC-4A08-A1CC-A791A039189C}"/>
          </ac:spMkLst>
        </pc:spChg>
      </pc:sldChg>
      <pc:sldChg chg="addSp delSp modSp">
        <pc:chgData name="J J" userId="f14498922d9a8d69" providerId="LiveId" clId="{3BA68A41-45B7-4126-9849-EC785B986A70}" dt="2020-02-29T22:53:55.661" v="1174" actId="1035"/>
        <pc:sldMkLst>
          <pc:docMk/>
          <pc:sldMk cId="2290975211" sldId="742"/>
        </pc:sldMkLst>
        <pc:spChg chg="mod">
          <ac:chgData name="J J" userId="f14498922d9a8d69" providerId="LiveId" clId="{3BA68A41-45B7-4126-9849-EC785B986A70}" dt="2020-02-29T22:51:30.242" v="1144"/>
          <ac:spMkLst>
            <pc:docMk/>
            <pc:sldMk cId="2290975211" sldId="742"/>
            <ac:spMk id="10" creationId="{BD742077-95FD-46F0-9D7B-8F726ED3DF7D}"/>
          </ac:spMkLst>
        </pc:spChg>
        <pc:graphicFrameChg chg="del">
          <ac:chgData name="J J" userId="f14498922d9a8d69" providerId="LiveId" clId="{3BA68A41-45B7-4126-9849-EC785B986A70}" dt="2020-02-29T22:53:31.884" v="1163" actId="478"/>
          <ac:graphicFrameMkLst>
            <pc:docMk/>
            <pc:sldMk cId="2290975211" sldId="742"/>
            <ac:graphicFrameMk id="3" creationId="{681695AF-55C4-44E1-ADF0-65A5F4016462}"/>
          </ac:graphicFrameMkLst>
        </pc:graphicFrameChg>
        <pc:picChg chg="add mod">
          <ac:chgData name="J J" userId="f14498922d9a8d69" providerId="LiveId" clId="{3BA68A41-45B7-4126-9849-EC785B986A70}" dt="2020-02-29T22:53:55.661" v="1174" actId="1035"/>
          <ac:picMkLst>
            <pc:docMk/>
            <pc:sldMk cId="2290975211" sldId="742"/>
            <ac:picMk id="9" creationId="{4BE15234-4A4A-49E3-B883-63DDEA702946}"/>
          </ac:picMkLst>
        </pc:picChg>
      </pc:sldChg>
      <pc:sldChg chg="addSp delSp modSp">
        <pc:chgData name="J J" userId="f14498922d9a8d69" providerId="LiveId" clId="{3BA68A41-45B7-4126-9849-EC785B986A70}" dt="2020-02-29T22:54:23.433" v="1183" actId="1037"/>
        <pc:sldMkLst>
          <pc:docMk/>
          <pc:sldMk cId="796802842" sldId="743"/>
        </pc:sldMkLst>
        <pc:spChg chg="del">
          <ac:chgData name="J J" userId="f14498922d9a8d69" providerId="LiveId" clId="{3BA68A41-45B7-4126-9849-EC785B986A70}" dt="2020-02-29T22:51:38.270" v="1145" actId="478"/>
          <ac:spMkLst>
            <pc:docMk/>
            <pc:sldMk cId="796802842" sldId="743"/>
            <ac:spMk id="10" creationId="{BD742077-95FD-46F0-9D7B-8F726ED3DF7D}"/>
          </ac:spMkLst>
        </pc:spChg>
        <pc:spChg chg="add">
          <ac:chgData name="J J" userId="f14498922d9a8d69" providerId="LiveId" clId="{3BA68A41-45B7-4126-9849-EC785B986A70}" dt="2020-02-29T22:51:38.533" v="1146"/>
          <ac:spMkLst>
            <pc:docMk/>
            <pc:sldMk cId="796802842" sldId="743"/>
            <ac:spMk id="11" creationId="{E0D0DA3C-08D4-42DD-B4B2-1A3B11088D6D}"/>
          </ac:spMkLst>
        </pc:spChg>
        <pc:picChg chg="del">
          <ac:chgData name="J J" userId="f14498922d9a8d69" providerId="LiveId" clId="{3BA68A41-45B7-4126-9849-EC785B986A70}" dt="2020-02-29T22:54:05.678" v="1175" actId="478"/>
          <ac:picMkLst>
            <pc:docMk/>
            <pc:sldMk cId="796802842" sldId="743"/>
            <ac:picMk id="9" creationId="{45B9CEFC-54C3-45F6-AD1C-BF2DF01D910A}"/>
          </ac:picMkLst>
        </pc:picChg>
        <pc:picChg chg="add mod">
          <ac:chgData name="J J" userId="f14498922d9a8d69" providerId="LiveId" clId="{3BA68A41-45B7-4126-9849-EC785B986A70}" dt="2020-02-29T22:54:23.433" v="1183" actId="1037"/>
          <ac:picMkLst>
            <pc:docMk/>
            <pc:sldMk cId="796802842" sldId="743"/>
            <ac:picMk id="12" creationId="{906E3557-A87C-4D9C-A5D4-668597BF653D}"/>
          </ac:picMkLst>
        </pc:picChg>
      </pc:sldChg>
      <pc:sldChg chg="addSp delSp modSp">
        <pc:chgData name="J J" userId="f14498922d9a8d69" providerId="LiveId" clId="{3BA68A41-45B7-4126-9849-EC785B986A70}" dt="2020-02-29T22:54:53.970" v="1189" actId="20577"/>
        <pc:sldMkLst>
          <pc:docMk/>
          <pc:sldMk cId="2291039099" sldId="744"/>
        </pc:sldMkLst>
        <pc:spChg chg="add">
          <ac:chgData name="J J" userId="f14498922d9a8d69" providerId="LiveId" clId="{3BA68A41-45B7-4126-9849-EC785B986A70}" dt="2020-02-29T22:51:43.230" v="1148"/>
          <ac:spMkLst>
            <pc:docMk/>
            <pc:sldMk cId="2291039099" sldId="744"/>
            <ac:spMk id="9" creationId="{3DD10F56-5E22-4594-930D-C6A508315750}"/>
          </ac:spMkLst>
        </pc:spChg>
        <pc:spChg chg="del">
          <ac:chgData name="J J" userId="f14498922d9a8d69" providerId="LiveId" clId="{3BA68A41-45B7-4126-9849-EC785B986A70}" dt="2020-02-29T22:51:42.967" v="1147" actId="478"/>
          <ac:spMkLst>
            <pc:docMk/>
            <pc:sldMk cId="2291039099" sldId="744"/>
            <ac:spMk id="10" creationId="{BD742077-95FD-46F0-9D7B-8F726ED3DF7D}"/>
          </ac:spMkLst>
        </pc:spChg>
        <pc:spChg chg="mod">
          <ac:chgData name="J J" userId="f14498922d9a8d69" providerId="LiveId" clId="{3BA68A41-45B7-4126-9849-EC785B986A70}" dt="2020-02-29T22:54:53.970" v="1189" actId="20577"/>
          <ac:spMkLst>
            <pc:docMk/>
            <pc:sldMk cId="2291039099" sldId="744"/>
            <ac:spMk id="11" creationId="{8F7340D1-77B2-4E55-A343-047BD5209230}"/>
          </ac:spMkLst>
        </pc:spChg>
      </pc:sldChg>
      <pc:sldChg chg="addSp delSp modSp">
        <pc:chgData name="J J" userId="f14498922d9a8d69" providerId="LiveId" clId="{3BA68A41-45B7-4126-9849-EC785B986A70}" dt="2020-02-29T22:55:31.019" v="1194" actId="20577"/>
        <pc:sldMkLst>
          <pc:docMk/>
          <pc:sldMk cId="1380848902" sldId="745"/>
        </pc:sldMkLst>
        <pc:spChg chg="add">
          <ac:chgData name="J J" userId="f14498922d9a8d69" providerId="LiveId" clId="{3BA68A41-45B7-4126-9849-EC785B986A70}" dt="2020-02-29T22:51:50.293" v="1150"/>
          <ac:spMkLst>
            <pc:docMk/>
            <pc:sldMk cId="1380848902" sldId="745"/>
            <ac:spMk id="9" creationId="{1E4FB852-2AA9-4FBB-86CE-53E801AEDC63}"/>
          </ac:spMkLst>
        </pc:spChg>
        <pc:spChg chg="del">
          <ac:chgData name="J J" userId="f14498922d9a8d69" providerId="LiveId" clId="{3BA68A41-45B7-4126-9849-EC785B986A70}" dt="2020-02-29T22:51:50.007" v="1149" actId="478"/>
          <ac:spMkLst>
            <pc:docMk/>
            <pc:sldMk cId="1380848902" sldId="745"/>
            <ac:spMk id="10" creationId="{BD742077-95FD-46F0-9D7B-8F726ED3DF7D}"/>
          </ac:spMkLst>
        </pc:spChg>
        <pc:spChg chg="mod">
          <ac:chgData name="J J" userId="f14498922d9a8d69" providerId="LiveId" clId="{3BA68A41-45B7-4126-9849-EC785B986A70}" dt="2020-02-29T22:55:31.019" v="1194" actId="20577"/>
          <ac:spMkLst>
            <pc:docMk/>
            <pc:sldMk cId="1380848902" sldId="745"/>
            <ac:spMk id="11" creationId="{8F7340D1-77B2-4E55-A343-047BD5209230}"/>
          </ac:spMkLst>
        </pc:spChg>
      </pc:sldChg>
      <pc:sldChg chg="addSp delSp modSp">
        <pc:chgData name="J J" userId="f14498922d9a8d69" providerId="LiveId" clId="{3BA68A41-45B7-4126-9849-EC785B986A70}" dt="2020-02-29T22:56:36.324" v="1200" actId="123"/>
        <pc:sldMkLst>
          <pc:docMk/>
          <pc:sldMk cId="2959966152" sldId="746"/>
        </pc:sldMkLst>
        <pc:spChg chg="add">
          <ac:chgData name="J J" userId="f14498922d9a8d69" providerId="LiveId" clId="{3BA68A41-45B7-4126-9849-EC785B986A70}" dt="2020-02-29T22:51:56.605" v="1152"/>
          <ac:spMkLst>
            <pc:docMk/>
            <pc:sldMk cId="2959966152" sldId="746"/>
            <ac:spMk id="9" creationId="{232A3B4A-E2A8-4048-85E3-18EFB38EEB94}"/>
          </ac:spMkLst>
        </pc:spChg>
        <pc:spChg chg="del">
          <ac:chgData name="J J" userId="f14498922d9a8d69" providerId="LiveId" clId="{3BA68A41-45B7-4126-9849-EC785B986A70}" dt="2020-02-29T22:51:56.366" v="1151" actId="478"/>
          <ac:spMkLst>
            <pc:docMk/>
            <pc:sldMk cId="2959966152" sldId="746"/>
            <ac:spMk id="10" creationId="{BD742077-95FD-46F0-9D7B-8F726ED3DF7D}"/>
          </ac:spMkLst>
        </pc:spChg>
        <pc:spChg chg="mod">
          <ac:chgData name="J J" userId="f14498922d9a8d69" providerId="LiveId" clId="{3BA68A41-45B7-4126-9849-EC785B986A70}" dt="2020-02-29T22:56:36.324" v="1200" actId="123"/>
          <ac:spMkLst>
            <pc:docMk/>
            <pc:sldMk cId="2959966152" sldId="746"/>
            <ac:spMk id="11" creationId="{8F7340D1-77B2-4E55-A343-047BD5209230}"/>
          </ac:spMkLst>
        </pc:spChg>
      </pc:sldChg>
      <pc:sldChg chg="addSp delSp modSp">
        <pc:chgData name="J J" userId="f14498922d9a8d69" providerId="LiveId" clId="{3BA68A41-45B7-4126-9849-EC785B986A70}" dt="2020-02-29T22:57:01.759" v="1204" actId="20577"/>
        <pc:sldMkLst>
          <pc:docMk/>
          <pc:sldMk cId="1974833829" sldId="747"/>
        </pc:sldMkLst>
        <pc:spChg chg="add">
          <ac:chgData name="J J" userId="f14498922d9a8d69" providerId="LiveId" clId="{3BA68A41-45B7-4126-9849-EC785B986A70}" dt="2020-02-29T22:52:00.706" v="1154"/>
          <ac:spMkLst>
            <pc:docMk/>
            <pc:sldMk cId="1974833829" sldId="747"/>
            <ac:spMk id="9" creationId="{B727ADAF-D877-40D0-A51C-5DD24D72792A}"/>
          </ac:spMkLst>
        </pc:spChg>
        <pc:spChg chg="del">
          <ac:chgData name="J J" userId="f14498922d9a8d69" providerId="LiveId" clId="{3BA68A41-45B7-4126-9849-EC785B986A70}" dt="2020-02-29T22:52:00.511" v="1153" actId="478"/>
          <ac:spMkLst>
            <pc:docMk/>
            <pc:sldMk cId="1974833829" sldId="747"/>
            <ac:spMk id="10" creationId="{BD742077-95FD-46F0-9D7B-8F726ED3DF7D}"/>
          </ac:spMkLst>
        </pc:spChg>
        <pc:spChg chg="mod">
          <ac:chgData name="J J" userId="f14498922d9a8d69" providerId="LiveId" clId="{3BA68A41-45B7-4126-9849-EC785B986A70}" dt="2020-02-29T22:57:01.759" v="1204" actId="20577"/>
          <ac:spMkLst>
            <pc:docMk/>
            <pc:sldMk cId="1974833829" sldId="747"/>
            <ac:spMk id="11" creationId="{8F7340D1-77B2-4E55-A343-047BD5209230}"/>
          </ac:spMkLst>
        </pc:spChg>
      </pc:sldChg>
      <pc:sldChg chg="addSp delSp modSp">
        <pc:chgData name="J J" userId="f14498922d9a8d69" providerId="LiveId" clId="{3BA68A41-45B7-4126-9849-EC785B986A70}" dt="2020-02-29T22:57:26.236" v="1209" actId="20577"/>
        <pc:sldMkLst>
          <pc:docMk/>
          <pc:sldMk cId="4052792797" sldId="748"/>
        </pc:sldMkLst>
        <pc:spChg chg="add">
          <ac:chgData name="J J" userId="f14498922d9a8d69" providerId="LiveId" clId="{3BA68A41-45B7-4126-9849-EC785B986A70}" dt="2020-02-29T22:52:05.580" v="1156"/>
          <ac:spMkLst>
            <pc:docMk/>
            <pc:sldMk cId="4052792797" sldId="748"/>
            <ac:spMk id="9" creationId="{BE325ACA-0523-4AE8-915B-F7D14D8DB953}"/>
          </ac:spMkLst>
        </pc:spChg>
        <pc:spChg chg="del">
          <ac:chgData name="J J" userId="f14498922d9a8d69" providerId="LiveId" clId="{3BA68A41-45B7-4126-9849-EC785B986A70}" dt="2020-02-29T22:52:05.318" v="1155" actId="478"/>
          <ac:spMkLst>
            <pc:docMk/>
            <pc:sldMk cId="4052792797" sldId="748"/>
            <ac:spMk id="10" creationId="{BD742077-95FD-46F0-9D7B-8F726ED3DF7D}"/>
          </ac:spMkLst>
        </pc:spChg>
        <pc:spChg chg="mod">
          <ac:chgData name="J J" userId="f14498922d9a8d69" providerId="LiveId" clId="{3BA68A41-45B7-4126-9849-EC785B986A70}" dt="2020-02-29T22:57:26.236" v="1209" actId="20577"/>
          <ac:spMkLst>
            <pc:docMk/>
            <pc:sldMk cId="4052792797" sldId="748"/>
            <ac:spMk id="11" creationId="{8F7340D1-77B2-4E55-A343-047BD5209230}"/>
          </ac:spMkLst>
        </pc:spChg>
      </pc:sldChg>
      <pc:sldChg chg="addSp delSp modSp">
        <pc:chgData name="J J" userId="f14498922d9a8d69" providerId="LiveId" clId="{3BA68A41-45B7-4126-9849-EC785B986A70}" dt="2020-02-29T22:57:58.502" v="1214" actId="20577"/>
        <pc:sldMkLst>
          <pc:docMk/>
          <pc:sldMk cId="3002881718" sldId="749"/>
        </pc:sldMkLst>
        <pc:spChg chg="add">
          <ac:chgData name="J J" userId="f14498922d9a8d69" providerId="LiveId" clId="{3BA68A41-45B7-4126-9849-EC785B986A70}" dt="2020-02-29T22:52:10.429" v="1158"/>
          <ac:spMkLst>
            <pc:docMk/>
            <pc:sldMk cId="3002881718" sldId="749"/>
            <ac:spMk id="9" creationId="{762FF6FF-BB54-419C-BF6B-8F97625F0AE8}"/>
          </ac:spMkLst>
        </pc:spChg>
        <pc:spChg chg="del">
          <ac:chgData name="J J" userId="f14498922d9a8d69" providerId="LiveId" clId="{3BA68A41-45B7-4126-9849-EC785B986A70}" dt="2020-02-29T22:52:10.150" v="1157" actId="478"/>
          <ac:spMkLst>
            <pc:docMk/>
            <pc:sldMk cId="3002881718" sldId="749"/>
            <ac:spMk id="10" creationId="{BD742077-95FD-46F0-9D7B-8F726ED3DF7D}"/>
          </ac:spMkLst>
        </pc:spChg>
        <pc:spChg chg="mod">
          <ac:chgData name="J J" userId="f14498922d9a8d69" providerId="LiveId" clId="{3BA68A41-45B7-4126-9849-EC785B986A70}" dt="2020-02-29T22:57:58.502" v="1214" actId="20577"/>
          <ac:spMkLst>
            <pc:docMk/>
            <pc:sldMk cId="3002881718" sldId="749"/>
            <ac:spMk id="11" creationId="{8F7340D1-77B2-4E55-A343-047BD5209230}"/>
          </ac:spMkLst>
        </pc:spChg>
      </pc:sldChg>
      <pc:sldChg chg="addSp delSp modSp">
        <pc:chgData name="J J" userId="f14498922d9a8d69" providerId="LiveId" clId="{3BA68A41-45B7-4126-9849-EC785B986A70}" dt="2020-02-29T22:58:37.687" v="1223" actId="20577"/>
        <pc:sldMkLst>
          <pc:docMk/>
          <pc:sldMk cId="1470407735" sldId="750"/>
        </pc:sldMkLst>
        <pc:spChg chg="add">
          <ac:chgData name="J J" userId="f14498922d9a8d69" providerId="LiveId" clId="{3BA68A41-45B7-4126-9849-EC785B986A70}" dt="2020-02-29T22:52:15.468" v="1160"/>
          <ac:spMkLst>
            <pc:docMk/>
            <pc:sldMk cId="1470407735" sldId="750"/>
            <ac:spMk id="9" creationId="{68E860FE-70A3-4BF9-86AE-3DC513DADAEC}"/>
          </ac:spMkLst>
        </pc:spChg>
        <pc:spChg chg="del">
          <ac:chgData name="J J" userId="f14498922d9a8d69" providerId="LiveId" clId="{3BA68A41-45B7-4126-9849-EC785B986A70}" dt="2020-02-29T22:52:15.230" v="1159" actId="478"/>
          <ac:spMkLst>
            <pc:docMk/>
            <pc:sldMk cId="1470407735" sldId="750"/>
            <ac:spMk id="10" creationId="{BD742077-95FD-46F0-9D7B-8F726ED3DF7D}"/>
          </ac:spMkLst>
        </pc:spChg>
        <pc:spChg chg="mod">
          <ac:chgData name="J J" userId="f14498922d9a8d69" providerId="LiveId" clId="{3BA68A41-45B7-4126-9849-EC785B986A70}" dt="2020-02-29T22:58:37.687" v="1223" actId="20577"/>
          <ac:spMkLst>
            <pc:docMk/>
            <pc:sldMk cId="1470407735" sldId="750"/>
            <ac:spMk id="11" creationId="{8F7340D1-77B2-4E55-A343-047BD5209230}"/>
          </ac:spMkLst>
        </pc:spChg>
      </pc:sldChg>
      <pc:sldChg chg="addSp delSp modSp">
        <pc:chgData name="J J" userId="f14498922d9a8d69" providerId="LiveId" clId="{3BA68A41-45B7-4126-9849-EC785B986A70}" dt="2020-02-29T22:59:12.489" v="1230" actId="20577"/>
        <pc:sldMkLst>
          <pc:docMk/>
          <pc:sldMk cId="2832596110" sldId="751"/>
        </pc:sldMkLst>
        <pc:spChg chg="add">
          <ac:chgData name="J J" userId="f14498922d9a8d69" providerId="LiveId" clId="{3BA68A41-45B7-4126-9849-EC785B986A70}" dt="2020-02-29T22:52:20.653" v="1162"/>
          <ac:spMkLst>
            <pc:docMk/>
            <pc:sldMk cId="2832596110" sldId="751"/>
            <ac:spMk id="9" creationId="{03C2E7ED-2014-4E93-A2A9-F20CE5279A24}"/>
          </ac:spMkLst>
        </pc:spChg>
        <pc:spChg chg="del">
          <ac:chgData name="J J" userId="f14498922d9a8d69" providerId="LiveId" clId="{3BA68A41-45B7-4126-9849-EC785B986A70}" dt="2020-02-29T22:52:20.390" v="1161" actId="478"/>
          <ac:spMkLst>
            <pc:docMk/>
            <pc:sldMk cId="2832596110" sldId="751"/>
            <ac:spMk id="10" creationId="{BD742077-95FD-46F0-9D7B-8F726ED3DF7D}"/>
          </ac:spMkLst>
        </pc:spChg>
        <pc:spChg chg="mod">
          <ac:chgData name="J J" userId="f14498922d9a8d69" providerId="LiveId" clId="{3BA68A41-45B7-4126-9849-EC785B986A70}" dt="2020-02-29T22:59:12.489" v="1230" actId="20577"/>
          <ac:spMkLst>
            <pc:docMk/>
            <pc:sldMk cId="2832596110" sldId="751"/>
            <ac:spMk id="11" creationId="{8F7340D1-77B2-4E55-A343-047BD5209230}"/>
          </ac:spMkLst>
        </pc:spChg>
      </pc:sldChg>
      <pc:sldChg chg="modSp">
        <pc:chgData name="J J" userId="f14498922d9a8d69" providerId="LiveId" clId="{3BA68A41-45B7-4126-9849-EC785B986A70}" dt="2020-02-29T22:59:46.971" v="1235" actId="6549"/>
        <pc:sldMkLst>
          <pc:docMk/>
          <pc:sldMk cId="286122622" sldId="752"/>
        </pc:sldMkLst>
        <pc:spChg chg="mod">
          <ac:chgData name="J J" userId="f14498922d9a8d69" providerId="LiveId" clId="{3BA68A41-45B7-4126-9849-EC785B986A70}" dt="2020-02-29T22:59:46.971" v="1235" actId="6549"/>
          <ac:spMkLst>
            <pc:docMk/>
            <pc:sldMk cId="286122622" sldId="752"/>
            <ac:spMk id="10" creationId="{3F7540F0-3ADC-4A08-A1CC-A791A039189C}"/>
          </ac:spMkLst>
        </pc:spChg>
      </pc:sldChg>
      <pc:sldChg chg="modSp">
        <pc:chgData name="J J" userId="f14498922d9a8d69" providerId="LiveId" clId="{3BA68A41-45B7-4126-9849-EC785B986A70}" dt="2020-02-29T23:54:18.661" v="1286" actId="1036"/>
        <pc:sldMkLst>
          <pc:docMk/>
          <pc:sldMk cId="4208147984" sldId="753"/>
        </pc:sldMkLst>
        <pc:spChg chg="mod">
          <ac:chgData name="J J" userId="f14498922d9a8d69" providerId="LiveId" clId="{3BA68A41-45B7-4126-9849-EC785B986A70}" dt="2020-02-29T23:00:01.584" v="1236"/>
          <ac:spMkLst>
            <pc:docMk/>
            <pc:sldMk cId="4208147984" sldId="753"/>
            <ac:spMk id="9" creationId="{5CE9858C-2848-4DE6-BB00-DBA46A274F53}"/>
          </ac:spMkLst>
        </pc:spChg>
        <pc:spChg chg="mod">
          <ac:chgData name="J J" userId="f14498922d9a8d69" providerId="LiveId" clId="{3BA68A41-45B7-4126-9849-EC785B986A70}" dt="2020-02-29T23:54:18.661" v="1286" actId="1036"/>
          <ac:spMkLst>
            <pc:docMk/>
            <pc:sldMk cId="4208147984" sldId="753"/>
            <ac:spMk id="11" creationId="{8F7340D1-77B2-4E55-A343-047BD5209230}"/>
          </ac:spMkLst>
        </pc:spChg>
      </pc:sldChg>
      <pc:sldChg chg="addSp delSp modSp">
        <pc:chgData name="J J" userId="f14498922d9a8d69" providerId="LiveId" clId="{3BA68A41-45B7-4126-9849-EC785B986A70}" dt="2020-02-29T23:55:53.168" v="1297" actId="1076"/>
        <pc:sldMkLst>
          <pc:docMk/>
          <pc:sldMk cId="913141553" sldId="754"/>
        </pc:sldMkLst>
        <pc:spChg chg="add mod">
          <ac:chgData name="J J" userId="f14498922d9a8d69" providerId="LiveId" clId="{3BA68A41-45B7-4126-9849-EC785B986A70}" dt="2020-02-29T23:55:53.168" v="1297" actId="1076"/>
          <ac:spMkLst>
            <pc:docMk/>
            <pc:sldMk cId="913141553" sldId="754"/>
            <ac:spMk id="3" creationId="{2378AE15-6760-479D-A272-1A8DD5DFDD84}"/>
          </ac:spMkLst>
        </pc:spChg>
        <pc:spChg chg="del">
          <ac:chgData name="J J" userId="f14498922d9a8d69" providerId="LiveId" clId="{3BA68A41-45B7-4126-9849-EC785B986A70}" dt="2020-02-29T23:00:09.014" v="1237" actId="478"/>
          <ac:spMkLst>
            <pc:docMk/>
            <pc:sldMk cId="913141553" sldId="754"/>
            <ac:spMk id="9" creationId="{5CE9858C-2848-4DE6-BB00-DBA46A274F53}"/>
          </ac:spMkLst>
        </pc:spChg>
        <pc:spChg chg="del mod">
          <ac:chgData name="J J" userId="f14498922d9a8d69" providerId="LiveId" clId="{3BA68A41-45B7-4126-9849-EC785B986A70}" dt="2020-02-29T23:55:32.673" v="1293" actId="478"/>
          <ac:spMkLst>
            <pc:docMk/>
            <pc:sldMk cId="913141553" sldId="754"/>
            <ac:spMk id="10" creationId="{8808475A-4EC0-4C47-A02F-A97D919D29FD}"/>
          </ac:spMkLst>
        </pc:spChg>
        <pc:spChg chg="mod">
          <ac:chgData name="J J" userId="f14498922d9a8d69" providerId="LiveId" clId="{3BA68A41-45B7-4126-9849-EC785B986A70}" dt="2020-02-29T23:55:06.897" v="1289"/>
          <ac:spMkLst>
            <pc:docMk/>
            <pc:sldMk cId="913141553" sldId="754"/>
            <ac:spMk id="11" creationId="{8F7340D1-77B2-4E55-A343-047BD5209230}"/>
          </ac:spMkLst>
        </pc:spChg>
        <pc:spChg chg="add">
          <ac:chgData name="J J" userId="f14498922d9a8d69" providerId="LiveId" clId="{3BA68A41-45B7-4126-9849-EC785B986A70}" dt="2020-02-29T23:00:09.583" v="1238"/>
          <ac:spMkLst>
            <pc:docMk/>
            <pc:sldMk cId="913141553" sldId="754"/>
            <ac:spMk id="12" creationId="{26AB028D-7E1C-494F-A92F-F2AA90D69A65}"/>
          </ac:spMkLst>
        </pc:spChg>
      </pc:sldChg>
      <pc:sldChg chg="addSp delSp modSp">
        <pc:chgData name="J J" userId="f14498922d9a8d69" providerId="LiveId" clId="{3BA68A41-45B7-4126-9849-EC785B986A70}" dt="2020-02-29T23:58:04.697" v="1325" actId="1076"/>
        <pc:sldMkLst>
          <pc:docMk/>
          <pc:sldMk cId="985557419" sldId="755"/>
        </pc:sldMkLst>
        <pc:spChg chg="del">
          <ac:chgData name="J J" userId="f14498922d9a8d69" providerId="LiveId" clId="{3BA68A41-45B7-4126-9849-EC785B986A70}" dt="2020-02-29T23:00:23.803" v="1239" actId="478"/>
          <ac:spMkLst>
            <pc:docMk/>
            <pc:sldMk cId="985557419" sldId="755"/>
            <ac:spMk id="9" creationId="{5CE9858C-2848-4DE6-BB00-DBA46A274F53}"/>
          </ac:spMkLst>
        </pc:spChg>
        <pc:spChg chg="mod">
          <ac:chgData name="J J" userId="f14498922d9a8d69" providerId="LiveId" clId="{3BA68A41-45B7-4126-9849-EC785B986A70}" dt="2020-02-29T23:57:05.092" v="1316" actId="6549"/>
          <ac:spMkLst>
            <pc:docMk/>
            <pc:sldMk cId="985557419" sldId="755"/>
            <ac:spMk id="11" creationId="{8F7340D1-77B2-4E55-A343-047BD5209230}"/>
          </ac:spMkLst>
        </pc:spChg>
        <pc:spChg chg="mod">
          <ac:chgData name="J J" userId="f14498922d9a8d69" providerId="LiveId" clId="{3BA68A41-45B7-4126-9849-EC785B986A70}" dt="2020-02-29T23:57:45.879" v="1320" actId="6549"/>
          <ac:spMkLst>
            <pc:docMk/>
            <pc:sldMk cId="985557419" sldId="755"/>
            <ac:spMk id="13" creationId="{A93F48FC-9807-4BFA-8163-0BB07D405F26}"/>
          </ac:spMkLst>
        </pc:spChg>
        <pc:spChg chg="mod">
          <ac:chgData name="J J" userId="f14498922d9a8d69" providerId="LiveId" clId="{3BA68A41-45B7-4126-9849-EC785B986A70}" dt="2020-02-29T23:56:17.041" v="1311" actId="20577"/>
          <ac:spMkLst>
            <pc:docMk/>
            <pc:sldMk cId="985557419" sldId="755"/>
            <ac:spMk id="14" creationId="{97D7CA76-6E78-4995-A4CC-34C0A42ED23D}"/>
          </ac:spMkLst>
        </pc:spChg>
        <pc:spChg chg="add">
          <ac:chgData name="J J" userId="f14498922d9a8d69" providerId="LiveId" clId="{3BA68A41-45B7-4126-9849-EC785B986A70}" dt="2020-02-29T23:00:24.408" v="1240"/>
          <ac:spMkLst>
            <pc:docMk/>
            <pc:sldMk cId="985557419" sldId="755"/>
            <ac:spMk id="15" creationId="{D24DC024-0750-4722-99DF-C1E03D6CB7E0}"/>
          </ac:spMkLst>
        </pc:spChg>
        <pc:picChg chg="del">
          <ac:chgData name="J J" userId="f14498922d9a8d69" providerId="LiveId" clId="{3BA68A41-45B7-4126-9849-EC785B986A70}" dt="2020-02-29T23:57:55.825" v="1321" actId="478"/>
          <ac:picMkLst>
            <pc:docMk/>
            <pc:sldMk cId="985557419" sldId="755"/>
            <ac:picMk id="12" creationId="{09374174-9679-4D39-A32D-40DD68AF6E4F}"/>
          </ac:picMkLst>
        </pc:picChg>
        <pc:picChg chg="add mod">
          <ac:chgData name="J J" userId="f14498922d9a8d69" providerId="LiveId" clId="{3BA68A41-45B7-4126-9849-EC785B986A70}" dt="2020-02-29T23:58:04.697" v="1325" actId="1076"/>
          <ac:picMkLst>
            <pc:docMk/>
            <pc:sldMk cId="985557419" sldId="755"/>
            <ac:picMk id="16" creationId="{00192E39-070D-4F76-9207-98D51FFDB20B}"/>
          </ac:picMkLst>
        </pc:picChg>
      </pc:sldChg>
      <pc:sldChg chg="addSp delSp modSp">
        <pc:chgData name="J J" userId="f14498922d9a8d69" providerId="LiveId" clId="{3BA68A41-45B7-4126-9849-EC785B986A70}" dt="2020-03-01T00:04:07.173" v="1334" actId="6549"/>
        <pc:sldMkLst>
          <pc:docMk/>
          <pc:sldMk cId="2374381072" sldId="756"/>
        </pc:sldMkLst>
        <pc:spChg chg="del">
          <ac:chgData name="J J" userId="f14498922d9a8d69" providerId="LiveId" clId="{3BA68A41-45B7-4126-9849-EC785B986A70}" dt="2020-02-29T23:00:30.586" v="1241" actId="478"/>
          <ac:spMkLst>
            <pc:docMk/>
            <pc:sldMk cId="2374381072" sldId="756"/>
            <ac:spMk id="9" creationId="{5CE9858C-2848-4DE6-BB00-DBA46A274F53}"/>
          </ac:spMkLst>
        </pc:spChg>
        <pc:spChg chg="add">
          <ac:chgData name="J J" userId="f14498922d9a8d69" providerId="LiveId" clId="{3BA68A41-45B7-4126-9849-EC785B986A70}" dt="2020-02-29T23:00:31.177" v="1242"/>
          <ac:spMkLst>
            <pc:docMk/>
            <pc:sldMk cId="2374381072" sldId="756"/>
            <ac:spMk id="11" creationId="{3372062F-C87A-42EB-8755-06E4DC124A51}"/>
          </ac:spMkLst>
        </pc:spChg>
        <pc:spChg chg="mod">
          <ac:chgData name="J J" userId="f14498922d9a8d69" providerId="LiveId" clId="{3BA68A41-45B7-4126-9849-EC785B986A70}" dt="2020-02-29T23:56:25.987" v="1312"/>
          <ac:spMkLst>
            <pc:docMk/>
            <pc:sldMk cId="2374381072" sldId="756"/>
            <ac:spMk id="12" creationId="{F101A3A5-15F4-422D-86C4-5ED738394EAE}"/>
          </ac:spMkLst>
        </pc:spChg>
        <pc:spChg chg="mod">
          <ac:chgData name="J J" userId="f14498922d9a8d69" providerId="LiveId" clId="{3BA68A41-45B7-4126-9849-EC785B986A70}" dt="2020-03-01T00:04:07.173" v="1334" actId="6549"/>
          <ac:spMkLst>
            <pc:docMk/>
            <pc:sldMk cId="2374381072" sldId="756"/>
            <ac:spMk id="13" creationId="{CC56D96D-20F1-49C3-ABF2-949ABB647F8B}"/>
          </ac:spMkLst>
        </pc:spChg>
        <pc:picChg chg="del">
          <ac:chgData name="J J" userId="f14498922d9a8d69" providerId="LiveId" clId="{3BA68A41-45B7-4126-9849-EC785B986A70}" dt="2020-03-01T00:03:30.169" v="1326" actId="478"/>
          <ac:picMkLst>
            <pc:docMk/>
            <pc:sldMk cId="2374381072" sldId="756"/>
            <ac:picMk id="10" creationId="{46D1695E-7D1F-4063-85FE-6B5C4B3DE1BB}"/>
          </ac:picMkLst>
        </pc:picChg>
        <pc:picChg chg="add mod">
          <ac:chgData name="J J" userId="f14498922d9a8d69" providerId="LiveId" clId="{3BA68A41-45B7-4126-9849-EC785B986A70}" dt="2020-03-01T00:03:42.946" v="1330" actId="1076"/>
          <ac:picMkLst>
            <pc:docMk/>
            <pc:sldMk cId="2374381072" sldId="756"/>
            <ac:picMk id="14" creationId="{68D043E6-34FE-4084-A18B-3D1F9A776C46}"/>
          </ac:picMkLst>
        </pc:picChg>
      </pc:sldChg>
      <pc:sldChg chg="addSp delSp modSp">
        <pc:chgData name="J J" userId="f14498922d9a8d69" providerId="LiveId" clId="{3BA68A41-45B7-4126-9849-EC785B986A70}" dt="2020-03-01T00:04:48.940" v="1343" actId="6549"/>
        <pc:sldMkLst>
          <pc:docMk/>
          <pc:sldMk cId="2143930015" sldId="757"/>
        </pc:sldMkLst>
        <pc:spChg chg="mod">
          <ac:chgData name="J J" userId="f14498922d9a8d69" providerId="LiveId" clId="{3BA68A41-45B7-4126-9849-EC785B986A70}" dt="2020-03-01T00:04:48.940" v="1343" actId="6549"/>
          <ac:spMkLst>
            <pc:docMk/>
            <pc:sldMk cId="2143930015" sldId="757"/>
            <ac:spMk id="2" creationId="{AFFD7B52-C2FE-4E68-A12A-CF454A703E2F}"/>
          </ac:spMkLst>
        </pc:spChg>
        <pc:spChg chg="del">
          <ac:chgData name="J J" userId="f14498922d9a8d69" providerId="LiveId" clId="{3BA68A41-45B7-4126-9849-EC785B986A70}" dt="2020-02-29T23:00:37.263" v="1243" actId="478"/>
          <ac:spMkLst>
            <pc:docMk/>
            <pc:sldMk cId="2143930015" sldId="757"/>
            <ac:spMk id="9" creationId="{5CE9858C-2848-4DE6-BB00-DBA46A274F53}"/>
          </ac:spMkLst>
        </pc:spChg>
        <pc:spChg chg="mod">
          <ac:chgData name="J J" userId="f14498922d9a8d69" providerId="LiveId" clId="{3BA68A41-45B7-4126-9849-EC785B986A70}" dt="2020-02-29T23:56:33.979" v="1313"/>
          <ac:spMkLst>
            <pc:docMk/>
            <pc:sldMk cId="2143930015" sldId="757"/>
            <ac:spMk id="11" creationId="{8F7340D1-77B2-4E55-A343-047BD5209230}"/>
          </ac:spMkLst>
        </pc:spChg>
        <pc:spChg chg="add">
          <ac:chgData name="J J" userId="f14498922d9a8d69" providerId="LiveId" clId="{3BA68A41-45B7-4126-9849-EC785B986A70}" dt="2020-02-29T23:00:37.888" v="1244"/>
          <ac:spMkLst>
            <pc:docMk/>
            <pc:sldMk cId="2143930015" sldId="757"/>
            <ac:spMk id="13" creationId="{F1D72C67-78C1-4CA3-887B-647210559969}"/>
          </ac:spMkLst>
        </pc:spChg>
        <pc:picChg chg="del">
          <ac:chgData name="J J" userId="f14498922d9a8d69" providerId="LiveId" clId="{3BA68A41-45B7-4126-9849-EC785B986A70}" dt="2020-03-01T00:04:21.895" v="1335" actId="478"/>
          <ac:picMkLst>
            <pc:docMk/>
            <pc:sldMk cId="2143930015" sldId="757"/>
            <ac:picMk id="12" creationId="{78812A57-E43C-4A12-A7A2-22D001451C2A}"/>
          </ac:picMkLst>
        </pc:picChg>
        <pc:picChg chg="add mod">
          <ac:chgData name="J J" userId="f14498922d9a8d69" providerId="LiveId" clId="{3BA68A41-45B7-4126-9849-EC785B986A70}" dt="2020-03-01T00:04:32.056" v="1339" actId="1076"/>
          <ac:picMkLst>
            <pc:docMk/>
            <pc:sldMk cId="2143930015" sldId="757"/>
            <ac:picMk id="14" creationId="{E0C0683F-E321-4C00-853E-E1ABC2DEE8E2}"/>
          </ac:picMkLst>
        </pc:picChg>
      </pc:sldChg>
      <pc:sldChg chg="addSp delSp modSp">
        <pc:chgData name="J J" userId="f14498922d9a8d69" providerId="LiveId" clId="{3BA68A41-45B7-4126-9849-EC785B986A70}" dt="2020-03-01T00:06:52.461" v="1385" actId="478"/>
        <pc:sldMkLst>
          <pc:docMk/>
          <pc:sldMk cId="1794144591" sldId="758"/>
        </pc:sldMkLst>
        <pc:spChg chg="mod">
          <ac:chgData name="J J" userId="f14498922d9a8d69" providerId="LiveId" clId="{3BA68A41-45B7-4126-9849-EC785B986A70}" dt="2020-03-01T00:05:31.306" v="1367" actId="6549"/>
          <ac:spMkLst>
            <pc:docMk/>
            <pc:sldMk cId="1794144591" sldId="758"/>
            <ac:spMk id="3" creationId="{9FB79C5A-3F9D-4FA0-8237-807AB423CA1A}"/>
          </ac:spMkLst>
        </pc:spChg>
        <pc:spChg chg="del">
          <ac:chgData name="J J" userId="f14498922d9a8d69" providerId="LiveId" clId="{3BA68A41-45B7-4126-9849-EC785B986A70}" dt="2020-02-29T23:00:43.751" v="1245" actId="478"/>
          <ac:spMkLst>
            <pc:docMk/>
            <pc:sldMk cId="1794144591" sldId="758"/>
            <ac:spMk id="9" creationId="{5CE9858C-2848-4DE6-BB00-DBA46A274F53}"/>
          </ac:spMkLst>
        </pc:spChg>
        <pc:spChg chg="add">
          <ac:chgData name="J J" userId="f14498922d9a8d69" providerId="LiveId" clId="{3BA68A41-45B7-4126-9849-EC785B986A70}" dt="2020-02-29T23:00:44.321" v="1246"/>
          <ac:spMkLst>
            <pc:docMk/>
            <pc:sldMk cId="1794144591" sldId="758"/>
            <ac:spMk id="10" creationId="{2D935609-77A8-44F4-852F-0402152ADE1D}"/>
          </ac:spMkLst>
        </pc:spChg>
        <pc:spChg chg="mod">
          <ac:chgData name="J J" userId="f14498922d9a8d69" providerId="LiveId" clId="{3BA68A41-45B7-4126-9849-EC785B986A70}" dt="2020-03-01T00:05:08.352" v="1362" actId="20577"/>
          <ac:spMkLst>
            <pc:docMk/>
            <pc:sldMk cId="1794144591" sldId="758"/>
            <ac:spMk id="11" creationId="{8F7340D1-77B2-4E55-A343-047BD5209230}"/>
          </ac:spMkLst>
        </pc:spChg>
        <pc:graphicFrameChg chg="add del modGraphic">
          <ac:chgData name="J J" userId="f14498922d9a8d69" providerId="LiveId" clId="{3BA68A41-45B7-4126-9849-EC785B986A70}" dt="2020-03-01T00:06:52.461" v="1385" actId="478"/>
          <ac:graphicFrameMkLst>
            <pc:docMk/>
            <pc:sldMk cId="1794144591" sldId="758"/>
            <ac:graphicFrameMk id="4" creationId="{60A244B4-F68A-4E3D-B247-A50FDFE88033}"/>
          </ac:graphicFrameMkLst>
        </pc:graphicFrameChg>
      </pc:sldChg>
      <pc:sldChg chg="addSp delSp modSp">
        <pc:chgData name="J J" userId="f14498922d9a8d69" providerId="LiveId" clId="{3BA68A41-45B7-4126-9849-EC785B986A70}" dt="2020-03-01T00:06:58.363" v="1386"/>
        <pc:sldMkLst>
          <pc:docMk/>
          <pc:sldMk cId="137395849" sldId="759"/>
        </pc:sldMkLst>
        <pc:spChg chg="mod">
          <ac:chgData name="J J" userId="f14498922d9a8d69" providerId="LiveId" clId="{3BA68A41-45B7-4126-9849-EC785B986A70}" dt="2020-03-01T00:06:34.365" v="1383" actId="20577"/>
          <ac:spMkLst>
            <pc:docMk/>
            <pc:sldMk cId="137395849" sldId="759"/>
            <ac:spMk id="3" creationId="{9FB79C5A-3F9D-4FA0-8237-807AB423CA1A}"/>
          </ac:spMkLst>
        </pc:spChg>
        <pc:spChg chg="del">
          <ac:chgData name="J J" userId="f14498922d9a8d69" providerId="LiveId" clId="{3BA68A41-45B7-4126-9849-EC785B986A70}" dt="2020-02-29T23:00:49.655" v="1247" actId="478"/>
          <ac:spMkLst>
            <pc:docMk/>
            <pc:sldMk cId="137395849" sldId="759"/>
            <ac:spMk id="9" creationId="{5CE9858C-2848-4DE6-BB00-DBA46A274F53}"/>
          </ac:spMkLst>
        </pc:spChg>
        <pc:spChg chg="add">
          <ac:chgData name="J J" userId="f14498922d9a8d69" providerId="LiveId" clId="{3BA68A41-45B7-4126-9849-EC785B986A70}" dt="2020-02-29T23:00:50.230" v="1248"/>
          <ac:spMkLst>
            <pc:docMk/>
            <pc:sldMk cId="137395849" sldId="759"/>
            <ac:spMk id="10" creationId="{805BD41B-DEEA-4798-859C-49660A14B845}"/>
          </ac:spMkLst>
        </pc:spChg>
        <pc:spChg chg="mod">
          <ac:chgData name="J J" userId="f14498922d9a8d69" providerId="LiveId" clId="{3BA68A41-45B7-4126-9849-EC785B986A70}" dt="2020-03-01T00:06:58.363" v="1386"/>
          <ac:spMkLst>
            <pc:docMk/>
            <pc:sldMk cId="137395849" sldId="759"/>
            <ac:spMk id="11" creationId="{8F7340D1-77B2-4E55-A343-047BD5209230}"/>
          </ac:spMkLst>
        </pc:spChg>
      </pc:sldChg>
      <pc:sldChg chg="addSp delSp modSp">
        <pc:chgData name="J J" userId="f14498922d9a8d69" providerId="LiveId" clId="{3BA68A41-45B7-4126-9849-EC785B986A70}" dt="2020-03-01T00:08:26.434" v="1429" actId="1076"/>
        <pc:sldMkLst>
          <pc:docMk/>
          <pc:sldMk cId="3183797731" sldId="760"/>
        </pc:sldMkLst>
        <pc:spChg chg="del">
          <ac:chgData name="J J" userId="f14498922d9a8d69" providerId="LiveId" clId="{3BA68A41-45B7-4126-9849-EC785B986A70}" dt="2020-02-29T23:00:56.903" v="1249" actId="478"/>
          <ac:spMkLst>
            <pc:docMk/>
            <pc:sldMk cId="3183797731" sldId="760"/>
            <ac:spMk id="9" creationId="{5CE9858C-2848-4DE6-BB00-DBA46A274F53}"/>
          </ac:spMkLst>
        </pc:spChg>
        <pc:spChg chg="mod">
          <ac:chgData name="J J" userId="f14498922d9a8d69" providerId="LiveId" clId="{3BA68A41-45B7-4126-9849-EC785B986A70}" dt="2020-03-01T00:07:17.144" v="1412" actId="20577"/>
          <ac:spMkLst>
            <pc:docMk/>
            <pc:sldMk cId="3183797731" sldId="760"/>
            <ac:spMk id="11" creationId="{8F7340D1-77B2-4E55-A343-047BD5209230}"/>
          </ac:spMkLst>
        </pc:spChg>
        <pc:spChg chg="add">
          <ac:chgData name="J J" userId="f14498922d9a8d69" providerId="LiveId" clId="{3BA68A41-45B7-4126-9849-EC785B986A70}" dt="2020-02-29T23:00:57.487" v="1250"/>
          <ac:spMkLst>
            <pc:docMk/>
            <pc:sldMk cId="3183797731" sldId="760"/>
            <ac:spMk id="15" creationId="{955F3CF1-8141-4072-BB6E-D7D2BCA2AE30}"/>
          </ac:spMkLst>
        </pc:spChg>
        <pc:picChg chg="del">
          <ac:chgData name="J J" userId="f14498922d9a8d69" providerId="LiveId" clId="{3BA68A41-45B7-4126-9849-EC785B986A70}" dt="2020-03-01T00:07:43.641" v="1414" actId="478"/>
          <ac:picMkLst>
            <pc:docMk/>
            <pc:sldMk cId="3183797731" sldId="760"/>
            <ac:picMk id="10" creationId="{86987F4E-B2D4-423D-93F6-708BEF84BDA5}"/>
          </ac:picMkLst>
        </pc:picChg>
        <pc:picChg chg="del">
          <ac:chgData name="J J" userId="f14498922d9a8d69" providerId="LiveId" clId="{3BA68A41-45B7-4126-9849-EC785B986A70}" dt="2020-03-01T00:07:53.889" v="1417" actId="478"/>
          <ac:picMkLst>
            <pc:docMk/>
            <pc:sldMk cId="3183797731" sldId="760"/>
            <ac:picMk id="12" creationId="{2F8CCB46-10C0-436F-8B47-090BB50C45A8}"/>
          </ac:picMkLst>
        </pc:picChg>
        <pc:picChg chg="del">
          <ac:chgData name="J J" userId="f14498922d9a8d69" providerId="LiveId" clId="{3BA68A41-45B7-4126-9849-EC785B986A70}" dt="2020-03-01T00:08:00.048" v="1419" actId="478"/>
          <ac:picMkLst>
            <pc:docMk/>
            <pc:sldMk cId="3183797731" sldId="760"/>
            <ac:picMk id="13" creationId="{3841F40A-18F2-47EF-AD3E-0AF14EBED81F}"/>
          </ac:picMkLst>
        </pc:picChg>
        <pc:picChg chg="add mod">
          <ac:chgData name="J J" userId="f14498922d9a8d69" providerId="LiveId" clId="{3BA68A41-45B7-4126-9849-EC785B986A70}" dt="2020-03-01T00:08:26.434" v="1429" actId="1076"/>
          <ac:picMkLst>
            <pc:docMk/>
            <pc:sldMk cId="3183797731" sldId="760"/>
            <ac:picMk id="16" creationId="{5550DF0F-921A-477E-9FEB-F34271C87AC5}"/>
          </ac:picMkLst>
        </pc:picChg>
        <pc:picChg chg="add mod">
          <ac:chgData name="J J" userId="f14498922d9a8d69" providerId="LiveId" clId="{3BA68A41-45B7-4126-9849-EC785B986A70}" dt="2020-03-01T00:08:20.868" v="1427" actId="1076"/>
          <ac:picMkLst>
            <pc:docMk/>
            <pc:sldMk cId="3183797731" sldId="760"/>
            <ac:picMk id="17" creationId="{2EA4FCB6-1DFB-4E47-87F8-AE17C7A3287C}"/>
          </ac:picMkLst>
        </pc:picChg>
        <pc:picChg chg="add mod">
          <ac:chgData name="J J" userId="f14498922d9a8d69" providerId="LiveId" clId="{3BA68A41-45B7-4126-9849-EC785B986A70}" dt="2020-03-01T00:08:23.108" v="1428" actId="1076"/>
          <ac:picMkLst>
            <pc:docMk/>
            <pc:sldMk cId="3183797731" sldId="760"/>
            <ac:picMk id="18" creationId="{380C1BA9-9B53-481D-8B87-8C3AA031590C}"/>
          </ac:picMkLst>
        </pc:picChg>
      </pc:sldChg>
      <pc:sldChg chg="addSp delSp modSp">
        <pc:chgData name="J J" userId="f14498922d9a8d69" providerId="LiveId" clId="{3BA68A41-45B7-4126-9849-EC785B986A70}" dt="2020-03-01T00:09:15.146" v="1445" actId="1076"/>
        <pc:sldMkLst>
          <pc:docMk/>
          <pc:sldMk cId="4100285114" sldId="761"/>
        </pc:sldMkLst>
        <pc:spChg chg="del">
          <ac:chgData name="J J" userId="f14498922d9a8d69" providerId="LiveId" clId="{3BA68A41-45B7-4126-9849-EC785B986A70}" dt="2020-02-29T23:01:03.150" v="1251" actId="478"/>
          <ac:spMkLst>
            <pc:docMk/>
            <pc:sldMk cId="4100285114" sldId="761"/>
            <ac:spMk id="9" creationId="{5CE9858C-2848-4DE6-BB00-DBA46A274F53}"/>
          </ac:spMkLst>
        </pc:spChg>
        <pc:spChg chg="mod">
          <ac:chgData name="J J" userId="f14498922d9a8d69" providerId="LiveId" clId="{3BA68A41-45B7-4126-9849-EC785B986A70}" dt="2020-03-01T00:07:25.836" v="1413"/>
          <ac:spMkLst>
            <pc:docMk/>
            <pc:sldMk cId="4100285114" sldId="761"/>
            <ac:spMk id="11" creationId="{8F7340D1-77B2-4E55-A343-047BD5209230}"/>
          </ac:spMkLst>
        </pc:spChg>
        <pc:spChg chg="add">
          <ac:chgData name="J J" userId="f14498922d9a8d69" providerId="LiveId" clId="{3BA68A41-45B7-4126-9849-EC785B986A70}" dt="2020-02-29T23:01:03.740" v="1252"/>
          <ac:spMkLst>
            <pc:docMk/>
            <pc:sldMk cId="4100285114" sldId="761"/>
            <ac:spMk id="13" creationId="{AF4D64A4-C57B-4AA8-B955-BCFFF2C0B2EE}"/>
          </ac:spMkLst>
        </pc:spChg>
        <pc:picChg chg="add mod">
          <ac:chgData name="J J" userId="f14498922d9a8d69" providerId="LiveId" clId="{3BA68A41-45B7-4126-9849-EC785B986A70}" dt="2020-03-01T00:09:12.302" v="1443" actId="1076"/>
          <ac:picMkLst>
            <pc:docMk/>
            <pc:sldMk cId="4100285114" sldId="761"/>
            <ac:picMk id="15" creationId="{F3063B58-ABF6-4E96-82C8-F78890C0E87D}"/>
          </ac:picMkLst>
        </pc:picChg>
        <pc:picChg chg="add mod">
          <ac:chgData name="J J" userId="f14498922d9a8d69" providerId="LiveId" clId="{3BA68A41-45B7-4126-9849-EC785B986A70}" dt="2020-03-01T00:09:13.520" v="1444" actId="1076"/>
          <ac:picMkLst>
            <pc:docMk/>
            <pc:sldMk cId="4100285114" sldId="761"/>
            <ac:picMk id="16" creationId="{0669FB7B-9159-4A25-BDD7-3D34B568113D}"/>
          </ac:picMkLst>
        </pc:picChg>
        <pc:picChg chg="add mod">
          <ac:chgData name="J J" userId="f14498922d9a8d69" providerId="LiveId" clId="{3BA68A41-45B7-4126-9849-EC785B986A70}" dt="2020-03-01T00:09:15.146" v="1445" actId="1076"/>
          <ac:picMkLst>
            <pc:docMk/>
            <pc:sldMk cId="4100285114" sldId="761"/>
            <ac:picMk id="17" creationId="{58F126E8-CFD5-447A-B07F-D7EBD0C031BC}"/>
          </ac:picMkLst>
        </pc:picChg>
        <pc:picChg chg="del">
          <ac:chgData name="J J" userId="f14498922d9a8d69" providerId="LiveId" clId="{3BA68A41-45B7-4126-9849-EC785B986A70}" dt="2020-03-01T00:08:37.257" v="1430" actId="478"/>
          <ac:picMkLst>
            <pc:docMk/>
            <pc:sldMk cId="4100285114" sldId="761"/>
            <ac:picMk id="18" creationId="{154B5BE6-FC53-4648-81C5-990AADD6262A}"/>
          </ac:picMkLst>
        </pc:picChg>
        <pc:picChg chg="del">
          <ac:chgData name="J J" userId="f14498922d9a8d69" providerId="LiveId" clId="{3BA68A41-45B7-4126-9849-EC785B986A70}" dt="2020-03-01T00:08:44.989" v="1433" actId="478"/>
          <ac:picMkLst>
            <pc:docMk/>
            <pc:sldMk cId="4100285114" sldId="761"/>
            <ac:picMk id="19" creationId="{69A8CB51-4972-4AD2-8FFB-3C4CFF180C8B}"/>
          </ac:picMkLst>
        </pc:picChg>
        <pc:picChg chg="del">
          <ac:chgData name="J J" userId="f14498922d9a8d69" providerId="LiveId" clId="{3BA68A41-45B7-4126-9849-EC785B986A70}" dt="2020-03-01T00:08:54.636" v="1435" actId="478"/>
          <ac:picMkLst>
            <pc:docMk/>
            <pc:sldMk cId="4100285114" sldId="761"/>
            <ac:picMk id="20" creationId="{1B290A02-7D90-42EF-86DB-84BD8B0AF21D}"/>
          </ac:picMkLst>
        </pc:picChg>
      </pc:sldChg>
      <pc:sldChg chg="modSp">
        <pc:chgData name="J J" userId="f14498922d9a8d69" providerId="LiveId" clId="{3BA68A41-45B7-4126-9849-EC785B986A70}" dt="2020-03-01T00:09:40.522" v="1450" actId="6549"/>
        <pc:sldMkLst>
          <pc:docMk/>
          <pc:sldMk cId="2943814387" sldId="762"/>
        </pc:sldMkLst>
        <pc:spChg chg="mod">
          <ac:chgData name="J J" userId="f14498922d9a8d69" providerId="LiveId" clId="{3BA68A41-45B7-4126-9849-EC785B986A70}" dt="2020-03-01T00:09:40.522" v="1450" actId="6549"/>
          <ac:spMkLst>
            <pc:docMk/>
            <pc:sldMk cId="2943814387" sldId="762"/>
            <ac:spMk id="10" creationId="{3F7540F0-3ADC-4A08-A1CC-A791A039189C}"/>
          </ac:spMkLst>
        </pc:spChg>
      </pc:sldChg>
      <pc:sldChg chg="addSp delSp modSp">
        <pc:chgData name="J J" userId="f14498922d9a8d69" providerId="LiveId" clId="{3BA68A41-45B7-4126-9849-EC785B986A70}" dt="2020-03-01T00:10:27.009" v="1475" actId="20577"/>
        <pc:sldMkLst>
          <pc:docMk/>
          <pc:sldMk cId="1012541312" sldId="763"/>
        </pc:sldMkLst>
        <pc:spChg chg="mod">
          <ac:chgData name="J J" userId="f14498922d9a8d69" providerId="LiveId" clId="{3BA68A41-45B7-4126-9849-EC785B986A70}" dt="2020-03-01T00:09:50.186" v="1451"/>
          <ac:spMkLst>
            <pc:docMk/>
            <pc:sldMk cId="1012541312" sldId="763"/>
            <ac:spMk id="9" creationId="{5CE9858C-2848-4DE6-BB00-DBA46A274F53}"/>
          </ac:spMkLst>
        </pc:spChg>
        <pc:spChg chg="mod">
          <ac:chgData name="J J" userId="f14498922d9a8d69" providerId="LiveId" clId="{3BA68A41-45B7-4126-9849-EC785B986A70}" dt="2020-03-01T00:10:27.009" v="1475" actId="20577"/>
          <ac:spMkLst>
            <pc:docMk/>
            <pc:sldMk cId="1012541312" sldId="763"/>
            <ac:spMk id="11" creationId="{8F7340D1-77B2-4E55-A343-047BD5209230}"/>
          </ac:spMkLst>
        </pc:spChg>
        <pc:picChg chg="add mod">
          <ac:chgData name="J J" userId="f14498922d9a8d69" providerId="LiveId" clId="{3BA68A41-45B7-4126-9849-EC785B986A70}" dt="2020-03-01T00:10:19.636" v="1459" actId="14100"/>
          <ac:picMkLst>
            <pc:docMk/>
            <pc:sldMk cId="1012541312" sldId="763"/>
            <ac:picMk id="10" creationId="{3D75EA74-3657-4AE6-9441-15EBC6D21765}"/>
          </ac:picMkLst>
        </pc:picChg>
        <pc:picChg chg="del">
          <ac:chgData name="J J" userId="f14498922d9a8d69" providerId="LiveId" clId="{3BA68A41-45B7-4126-9849-EC785B986A70}" dt="2020-03-01T00:10:13.561" v="1456" actId="478"/>
          <ac:picMkLst>
            <pc:docMk/>
            <pc:sldMk cId="1012541312" sldId="763"/>
            <ac:picMk id="13" creationId="{3084193F-6565-4674-B044-C887C6FC6AC4}"/>
          </ac:picMkLst>
        </pc:picChg>
      </pc:sldChg>
      <pc:sldChg chg="addSp delSp modSp">
        <pc:chgData name="J J" userId="f14498922d9a8d69" providerId="LiveId" clId="{3BA68A41-45B7-4126-9849-EC785B986A70}" dt="2020-03-01T00:10:38.167" v="1476"/>
        <pc:sldMkLst>
          <pc:docMk/>
          <pc:sldMk cId="3999339025" sldId="764"/>
        </pc:sldMkLst>
        <pc:spChg chg="del">
          <ac:chgData name="J J" userId="f14498922d9a8d69" providerId="LiveId" clId="{3BA68A41-45B7-4126-9849-EC785B986A70}" dt="2020-03-01T00:10:00.360" v="1454" actId="478"/>
          <ac:spMkLst>
            <pc:docMk/>
            <pc:sldMk cId="3999339025" sldId="764"/>
            <ac:spMk id="9" creationId="{5CE9858C-2848-4DE6-BB00-DBA46A274F53}"/>
          </ac:spMkLst>
        </pc:spChg>
        <pc:spChg chg="mod">
          <ac:chgData name="J J" userId="f14498922d9a8d69" providerId="LiveId" clId="{3BA68A41-45B7-4126-9849-EC785B986A70}" dt="2020-03-01T00:10:38.167" v="1476"/>
          <ac:spMkLst>
            <pc:docMk/>
            <pc:sldMk cId="3999339025" sldId="764"/>
            <ac:spMk id="11" creationId="{8F7340D1-77B2-4E55-A343-047BD5209230}"/>
          </ac:spMkLst>
        </pc:spChg>
        <pc:spChg chg="add del">
          <ac:chgData name="J J" userId="f14498922d9a8d69" providerId="LiveId" clId="{3BA68A41-45B7-4126-9849-EC785B986A70}" dt="2020-03-01T00:09:59.273" v="1453"/>
          <ac:spMkLst>
            <pc:docMk/>
            <pc:sldMk cId="3999339025" sldId="764"/>
            <ac:spMk id="19" creationId="{B62A3485-61DF-4474-BC20-4DF2056BB807}"/>
          </ac:spMkLst>
        </pc:spChg>
        <pc:spChg chg="add">
          <ac:chgData name="J J" userId="f14498922d9a8d69" providerId="LiveId" clId="{3BA68A41-45B7-4126-9849-EC785B986A70}" dt="2020-03-01T00:10:01.207" v="1455"/>
          <ac:spMkLst>
            <pc:docMk/>
            <pc:sldMk cId="3999339025" sldId="764"/>
            <ac:spMk id="20" creationId="{79ECAC9D-54EC-48A3-96A9-B7345BD1C6A3}"/>
          </ac:spMkLst>
        </pc:spChg>
      </pc:sldChg>
      <pc:sldChg chg="modSp">
        <pc:chgData name="J J" userId="f14498922d9a8d69" providerId="LiveId" clId="{3BA68A41-45B7-4126-9849-EC785B986A70}" dt="2020-03-01T00:11:12.357" v="1481" actId="6549"/>
        <pc:sldMkLst>
          <pc:docMk/>
          <pc:sldMk cId="2021518962" sldId="765"/>
        </pc:sldMkLst>
        <pc:spChg chg="mod">
          <ac:chgData name="J J" userId="f14498922d9a8d69" providerId="LiveId" clId="{3BA68A41-45B7-4126-9849-EC785B986A70}" dt="2020-03-01T00:11:12.357" v="1481" actId="6549"/>
          <ac:spMkLst>
            <pc:docMk/>
            <pc:sldMk cId="2021518962" sldId="765"/>
            <ac:spMk id="10" creationId="{3F7540F0-3ADC-4A08-A1CC-A791A039189C}"/>
          </ac:spMkLst>
        </pc:spChg>
      </pc:sldChg>
      <pc:sldChg chg="modSp">
        <pc:chgData name="J J" userId="f14498922d9a8d69" providerId="LiveId" clId="{3BA68A41-45B7-4126-9849-EC785B986A70}" dt="2020-03-01T00:13:10.148" v="1508" actId="6549"/>
        <pc:sldMkLst>
          <pc:docMk/>
          <pc:sldMk cId="4225183702" sldId="766"/>
        </pc:sldMkLst>
        <pc:spChg chg="mod">
          <ac:chgData name="J J" userId="f14498922d9a8d69" providerId="LiveId" clId="{3BA68A41-45B7-4126-9849-EC785B986A70}" dt="2020-03-01T00:11:23.260" v="1482"/>
          <ac:spMkLst>
            <pc:docMk/>
            <pc:sldMk cId="4225183702" sldId="766"/>
            <ac:spMk id="9" creationId="{5CE9858C-2848-4DE6-BB00-DBA46A274F53}"/>
          </ac:spMkLst>
        </pc:spChg>
        <pc:spChg chg="mod">
          <ac:chgData name="J J" userId="f14498922d9a8d69" providerId="LiveId" clId="{3BA68A41-45B7-4126-9849-EC785B986A70}" dt="2020-03-01T00:13:10.148" v="1508" actId="6549"/>
          <ac:spMkLst>
            <pc:docMk/>
            <pc:sldMk cId="4225183702" sldId="766"/>
            <ac:spMk id="18" creationId="{7A81EDD2-0A13-4779-89B7-877E1537028E}"/>
          </ac:spMkLst>
        </pc:spChg>
      </pc:sldChg>
      <pc:sldChg chg="addSp delSp modSp">
        <pc:chgData name="J J" userId="f14498922d9a8d69" providerId="LiveId" clId="{3BA68A41-45B7-4126-9849-EC785B986A70}" dt="2020-03-01T00:15:28.889" v="1537" actId="478"/>
        <pc:sldMkLst>
          <pc:docMk/>
          <pc:sldMk cId="240119341" sldId="767"/>
        </pc:sldMkLst>
        <pc:spChg chg="del">
          <ac:chgData name="J J" userId="f14498922d9a8d69" providerId="LiveId" clId="{3BA68A41-45B7-4126-9849-EC785B986A70}" dt="2020-03-01T00:11:31.380" v="1483" actId="478"/>
          <ac:spMkLst>
            <pc:docMk/>
            <pc:sldMk cId="240119341" sldId="767"/>
            <ac:spMk id="9" creationId="{5CE9858C-2848-4DE6-BB00-DBA46A274F53}"/>
          </ac:spMkLst>
        </pc:spChg>
        <pc:spChg chg="add">
          <ac:chgData name="J J" userId="f14498922d9a8d69" providerId="LiveId" clId="{3BA68A41-45B7-4126-9849-EC785B986A70}" dt="2020-03-01T00:11:31.979" v="1484"/>
          <ac:spMkLst>
            <pc:docMk/>
            <pc:sldMk cId="240119341" sldId="767"/>
            <ac:spMk id="10" creationId="{AC108E19-6013-4042-BEEF-F5BA00C3D77E}"/>
          </ac:spMkLst>
        </pc:spChg>
        <pc:spChg chg="del">
          <ac:chgData name="J J" userId="f14498922d9a8d69" providerId="LiveId" clId="{3BA68A41-45B7-4126-9849-EC785B986A70}" dt="2020-03-01T00:15:28.889" v="1537" actId="478"/>
          <ac:spMkLst>
            <pc:docMk/>
            <pc:sldMk cId="240119341" sldId="767"/>
            <ac:spMk id="11" creationId="{8F7340D1-77B2-4E55-A343-047BD5209230}"/>
          </ac:spMkLst>
        </pc:spChg>
        <pc:spChg chg="mod">
          <ac:chgData name="J J" userId="f14498922d9a8d69" providerId="LiveId" clId="{3BA68A41-45B7-4126-9849-EC785B986A70}" dt="2020-03-01T00:13:43.175" v="1516" actId="123"/>
          <ac:spMkLst>
            <pc:docMk/>
            <pc:sldMk cId="240119341" sldId="767"/>
            <ac:spMk id="18" creationId="{7A81EDD2-0A13-4779-89B7-877E1537028E}"/>
          </ac:spMkLst>
        </pc:spChg>
      </pc:sldChg>
      <pc:sldChg chg="addSp delSp modSp">
        <pc:chgData name="J J" userId="f14498922d9a8d69" providerId="LiveId" clId="{3BA68A41-45B7-4126-9849-EC785B986A70}" dt="2020-03-01T00:16:05.065" v="1544" actId="20577"/>
        <pc:sldMkLst>
          <pc:docMk/>
          <pc:sldMk cId="3953085939" sldId="768"/>
        </pc:sldMkLst>
        <pc:spChg chg="del">
          <ac:chgData name="J J" userId="f14498922d9a8d69" providerId="LiveId" clId="{3BA68A41-45B7-4126-9849-EC785B986A70}" dt="2020-03-01T00:11:37.058" v="1485" actId="478"/>
          <ac:spMkLst>
            <pc:docMk/>
            <pc:sldMk cId="3953085939" sldId="768"/>
            <ac:spMk id="9" creationId="{5CE9858C-2848-4DE6-BB00-DBA46A274F53}"/>
          </ac:spMkLst>
        </pc:spChg>
        <pc:spChg chg="mod">
          <ac:chgData name="J J" userId="f14498922d9a8d69" providerId="LiveId" clId="{3BA68A41-45B7-4126-9849-EC785B986A70}" dt="2020-03-01T00:16:05.065" v="1544" actId="20577"/>
          <ac:spMkLst>
            <pc:docMk/>
            <pc:sldMk cId="3953085939" sldId="768"/>
            <ac:spMk id="11" creationId="{8F7340D1-77B2-4E55-A343-047BD5209230}"/>
          </ac:spMkLst>
        </pc:spChg>
        <pc:spChg chg="mod">
          <ac:chgData name="J J" userId="f14498922d9a8d69" providerId="LiveId" clId="{3BA68A41-45B7-4126-9849-EC785B986A70}" dt="2020-03-01T00:14:04.772" v="1520" actId="6549"/>
          <ac:spMkLst>
            <pc:docMk/>
            <pc:sldMk cId="3953085939" sldId="768"/>
            <ac:spMk id="13" creationId="{B4C821F6-E4B2-4A2C-8540-8D116D570793}"/>
          </ac:spMkLst>
        </pc:spChg>
        <pc:spChg chg="add">
          <ac:chgData name="J J" userId="f14498922d9a8d69" providerId="LiveId" clId="{3BA68A41-45B7-4126-9849-EC785B986A70}" dt="2020-03-01T00:11:37.685" v="1486"/>
          <ac:spMkLst>
            <pc:docMk/>
            <pc:sldMk cId="3953085939" sldId="768"/>
            <ac:spMk id="14" creationId="{DB1F789E-29B9-4854-9D1B-E898F385A1E9}"/>
          </ac:spMkLst>
        </pc:spChg>
        <pc:spChg chg="mod">
          <ac:chgData name="J J" userId="f14498922d9a8d69" providerId="LiveId" clId="{3BA68A41-45B7-4126-9849-EC785B986A70}" dt="2020-03-01T00:14:22.450" v="1524" actId="6549"/>
          <ac:spMkLst>
            <pc:docMk/>
            <pc:sldMk cId="3953085939" sldId="768"/>
            <ac:spMk id="15" creationId="{92A4028C-45A6-4C24-A5BA-6254AAAC5ABA}"/>
          </ac:spMkLst>
        </pc:spChg>
      </pc:sldChg>
      <pc:sldChg chg="addSp delSp modSp">
        <pc:chgData name="J J" userId="f14498922d9a8d69" providerId="LiveId" clId="{3BA68A41-45B7-4126-9849-EC785B986A70}" dt="2020-03-01T00:16:13.294" v="1546"/>
        <pc:sldMkLst>
          <pc:docMk/>
          <pc:sldMk cId="1050943287" sldId="769"/>
        </pc:sldMkLst>
        <pc:spChg chg="del">
          <ac:chgData name="J J" userId="f14498922d9a8d69" providerId="LiveId" clId="{3BA68A41-45B7-4126-9849-EC785B986A70}" dt="2020-03-01T00:11:42.743" v="1487" actId="478"/>
          <ac:spMkLst>
            <pc:docMk/>
            <pc:sldMk cId="1050943287" sldId="769"/>
            <ac:spMk id="9" creationId="{5CE9858C-2848-4DE6-BB00-DBA46A274F53}"/>
          </ac:spMkLst>
        </pc:spChg>
        <pc:spChg chg="del">
          <ac:chgData name="J J" userId="f14498922d9a8d69" providerId="LiveId" clId="{3BA68A41-45B7-4126-9849-EC785B986A70}" dt="2020-03-01T00:16:12.713" v="1545" actId="478"/>
          <ac:spMkLst>
            <pc:docMk/>
            <pc:sldMk cId="1050943287" sldId="769"/>
            <ac:spMk id="11" creationId="{8F7340D1-77B2-4E55-A343-047BD5209230}"/>
          </ac:spMkLst>
        </pc:spChg>
        <pc:spChg chg="mod">
          <ac:chgData name="J J" userId="f14498922d9a8d69" providerId="LiveId" clId="{3BA68A41-45B7-4126-9849-EC785B986A70}" dt="2020-03-01T00:14:40.672" v="1528" actId="6549"/>
          <ac:spMkLst>
            <pc:docMk/>
            <pc:sldMk cId="1050943287" sldId="769"/>
            <ac:spMk id="13" creationId="{B4C821F6-E4B2-4A2C-8540-8D116D570793}"/>
          </ac:spMkLst>
        </pc:spChg>
        <pc:spChg chg="mod">
          <ac:chgData name="J J" userId="f14498922d9a8d69" providerId="LiveId" clId="{3BA68A41-45B7-4126-9849-EC785B986A70}" dt="2020-03-01T00:15:02.386" v="1532" actId="6549"/>
          <ac:spMkLst>
            <pc:docMk/>
            <pc:sldMk cId="1050943287" sldId="769"/>
            <ac:spMk id="15" creationId="{92A4028C-45A6-4C24-A5BA-6254AAAC5ABA}"/>
          </ac:spMkLst>
        </pc:spChg>
        <pc:spChg chg="mod">
          <ac:chgData name="J J" userId="f14498922d9a8d69" providerId="LiveId" clId="{3BA68A41-45B7-4126-9849-EC785B986A70}" dt="2020-03-01T00:15:18.493" v="1536" actId="6549"/>
          <ac:spMkLst>
            <pc:docMk/>
            <pc:sldMk cId="1050943287" sldId="769"/>
            <ac:spMk id="19" creationId="{CDB4C582-16E8-451E-962A-04A6C95D8D75}"/>
          </ac:spMkLst>
        </pc:spChg>
        <pc:spChg chg="add">
          <ac:chgData name="J J" userId="f14498922d9a8d69" providerId="LiveId" clId="{3BA68A41-45B7-4126-9849-EC785B986A70}" dt="2020-03-01T00:11:43.349" v="1488"/>
          <ac:spMkLst>
            <pc:docMk/>
            <pc:sldMk cId="1050943287" sldId="769"/>
            <ac:spMk id="20" creationId="{82D67307-A80D-494A-8C0D-E13EC2B0801B}"/>
          </ac:spMkLst>
        </pc:spChg>
        <pc:spChg chg="add">
          <ac:chgData name="J J" userId="f14498922d9a8d69" providerId="LiveId" clId="{3BA68A41-45B7-4126-9849-EC785B986A70}" dt="2020-03-01T00:16:13.294" v="1546"/>
          <ac:spMkLst>
            <pc:docMk/>
            <pc:sldMk cId="1050943287" sldId="769"/>
            <ac:spMk id="21" creationId="{FA69DA26-5190-41B5-A953-BAF2B061F4DF}"/>
          </ac:spMkLst>
        </pc:spChg>
      </pc:sldChg>
      <pc:sldChg chg="addSp delSp modSp">
        <pc:chgData name="J J" userId="f14498922d9a8d69" providerId="LiveId" clId="{3BA68A41-45B7-4126-9849-EC785B986A70}" dt="2020-03-01T00:18:25.930" v="1588" actId="20577"/>
        <pc:sldMkLst>
          <pc:docMk/>
          <pc:sldMk cId="1653269018" sldId="770"/>
        </pc:sldMkLst>
        <pc:spChg chg="del">
          <ac:chgData name="J J" userId="f14498922d9a8d69" providerId="LiveId" clId="{3BA68A41-45B7-4126-9849-EC785B986A70}" dt="2020-03-01T00:11:49.457" v="1489" actId="478"/>
          <ac:spMkLst>
            <pc:docMk/>
            <pc:sldMk cId="1653269018" sldId="770"/>
            <ac:spMk id="9" creationId="{5CE9858C-2848-4DE6-BB00-DBA46A274F53}"/>
          </ac:spMkLst>
        </pc:spChg>
        <pc:spChg chg="mod">
          <ac:chgData name="J J" userId="f14498922d9a8d69" providerId="LiveId" clId="{3BA68A41-45B7-4126-9849-EC785B986A70}" dt="2020-03-01T00:16:53.297" v="1552" actId="20577"/>
          <ac:spMkLst>
            <pc:docMk/>
            <pc:sldMk cId="1653269018" sldId="770"/>
            <ac:spMk id="11" creationId="{8F7340D1-77B2-4E55-A343-047BD5209230}"/>
          </ac:spMkLst>
        </pc:spChg>
        <pc:spChg chg="mod">
          <ac:chgData name="J J" userId="f14498922d9a8d69" providerId="LiveId" clId="{3BA68A41-45B7-4126-9849-EC785B986A70}" dt="2020-03-01T00:17:58.318" v="1567" actId="6549"/>
          <ac:spMkLst>
            <pc:docMk/>
            <pc:sldMk cId="1653269018" sldId="770"/>
            <ac:spMk id="13" creationId="{B4C821F6-E4B2-4A2C-8540-8D116D570793}"/>
          </ac:spMkLst>
        </pc:spChg>
        <pc:spChg chg="del">
          <ac:chgData name="J J" userId="f14498922d9a8d69" providerId="LiveId" clId="{3BA68A41-45B7-4126-9849-EC785B986A70}" dt="2020-03-01T00:18:03.777" v="1568" actId="478"/>
          <ac:spMkLst>
            <pc:docMk/>
            <pc:sldMk cId="1653269018" sldId="770"/>
            <ac:spMk id="15" creationId="{92A4028C-45A6-4C24-A5BA-6254AAAC5ABA}"/>
          </ac:spMkLst>
        </pc:spChg>
        <pc:spChg chg="add">
          <ac:chgData name="J J" userId="f14498922d9a8d69" providerId="LiveId" clId="{3BA68A41-45B7-4126-9849-EC785B986A70}" dt="2020-03-01T00:11:50.108" v="1490"/>
          <ac:spMkLst>
            <pc:docMk/>
            <pc:sldMk cId="1653269018" sldId="770"/>
            <ac:spMk id="16" creationId="{3D3B7EA5-884B-41A9-8240-42A9897590AD}"/>
          </ac:spMkLst>
        </pc:spChg>
        <pc:spChg chg="mod">
          <ac:chgData name="J J" userId="f14498922d9a8d69" providerId="LiveId" clId="{3BA68A41-45B7-4126-9849-EC785B986A70}" dt="2020-03-01T00:18:25.930" v="1588" actId="20577"/>
          <ac:spMkLst>
            <pc:docMk/>
            <pc:sldMk cId="1653269018" sldId="770"/>
            <ac:spMk id="19" creationId="{CDB4C582-16E8-451E-962A-04A6C95D8D75}"/>
          </ac:spMkLst>
        </pc:spChg>
        <pc:spChg chg="add mod">
          <ac:chgData name="J J" userId="f14498922d9a8d69" providerId="LiveId" clId="{3BA68A41-45B7-4126-9849-EC785B986A70}" dt="2020-03-01T00:18:11.850" v="1577" actId="20577"/>
          <ac:spMkLst>
            <pc:docMk/>
            <pc:sldMk cId="1653269018" sldId="770"/>
            <ac:spMk id="21" creationId="{463AADDF-C785-4C82-9767-B7EB8E175927}"/>
          </ac:spMkLst>
        </pc:spChg>
        <pc:picChg chg="add mod">
          <ac:chgData name="J J" userId="f14498922d9a8d69" providerId="LiveId" clId="{3BA68A41-45B7-4126-9849-EC785B986A70}" dt="2020-03-01T00:17:39.857" v="1563" actId="14100"/>
          <ac:picMkLst>
            <pc:docMk/>
            <pc:sldMk cId="1653269018" sldId="770"/>
            <ac:picMk id="17" creationId="{3DA71E47-8A37-49DF-AE63-7724E5B8F3B1}"/>
          </ac:picMkLst>
        </pc:picChg>
        <pc:picChg chg="add mod">
          <ac:chgData name="J J" userId="f14498922d9a8d69" providerId="LiveId" clId="{3BA68A41-45B7-4126-9849-EC785B986A70}" dt="2020-03-01T00:17:39.857" v="1563" actId="14100"/>
          <ac:picMkLst>
            <pc:docMk/>
            <pc:sldMk cId="1653269018" sldId="770"/>
            <ac:picMk id="18" creationId="{AA7620D3-E6F0-4022-8BF5-E75F231AC6DC}"/>
          </ac:picMkLst>
        </pc:picChg>
        <pc:picChg chg="add mod">
          <ac:chgData name="J J" userId="f14498922d9a8d69" providerId="LiveId" clId="{3BA68A41-45B7-4126-9849-EC785B986A70}" dt="2020-03-01T00:17:39.857" v="1563" actId="14100"/>
          <ac:picMkLst>
            <pc:docMk/>
            <pc:sldMk cId="1653269018" sldId="770"/>
            <ac:picMk id="20" creationId="{4D8E5396-70FE-4EC5-97BB-FA7D1BF4EC79}"/>
          </ac:picMkLst>
        </pc:picChg>
        <pc:picChg chg="del">
          <ac:chgData name="J J" userId="f14498922d9a8d69" providerId="LiveId" clId="{3BA68A41-45B7-4126-9849-EC785B986A70}" dt="2020-03-01T00:17:10.230" v="1553" actId="478"/>
          <ac:picMkLst>
            <pc:docMk/>
            <pc:sldMk cId="1653269018" sldId="770"/>
            <ac:picMk id="23" creationId="{8A22404E-E6CA-4A9C-95DB-276B94266737}"/>
          </ac:picMkLst>
        </pc:picChg>
        <pc:picChg chg="del">
          <ac:chgData name="J J" userId="f14498922d9a8d69" providerId="LiveId" clId="{3BA68A41-45B7-4126-9849-EC785B986A70}" dt="2020-03-01T00:17:21.089" v="1556" actId="478"/>
          <ac:picMkLst>
            <pc:docMk/>
            <pc:sldMk cId="1653269018" sldId="770"/>
            <ac:picMk id="24" creationId="{F7A40C2F-B869-405C-A7C9-4BBFBB8CEB99}"/>
          </ac:picMkLst>
        </pc:picChg>
        <pc:picChg chg="del">
          <ac:chgData name="J J" userId="f14498922d9a8d69" providerId="LiveId" clId="{3BA68A41-45B7-4126-9849-EC785B986A70}" dt="2020-03-01T00:17:28.805" v="1559" actId="478"/>
          <ac:picMkLst>
            <pc:docMk/>
            <pc:sldMk cId="1653269018" sldId="770"/>
            <ac:picMk id="25" creationId="{E1B771D7-F3F7-43F0-AC51-FA553FCF0E8E}"/>
          </ac:picMkLst>
        </pc:picChg>
      </pc:sldChg>
      <pc:sldChg chg="addSp delSp modSp">
        <pc:chgData name="J J" userId="f14498922d9a8d69" providerId="LiveId" clId="{3BA68A41-45B7-4126-9849-EC785B986A70}" dt="2020-03-01T00:20:28.183" v="1634" actId="20577"/>
        <pc:sldMkLst>
          <pc:docMk/>
          <pc:sldMk cId="3595837781" sldId="771"/>
        </pc:sldMkLst>
        <pc:spChg chg="del">
          <ac:chgData name="J J" userId="f14498922d9a8d69" providerId="LiveId" clId="{3BA68A41-45B7-4126-9849-EC785B986A70}" dt="2020-03-01T00:11:54.811" v="1491" actId="478"/>
          <ac:spMkLst>
            <pc:docMk/>
            <pc:sldMk cId="3595837781" sldId="771"/>
            <ac:spMk id="9" creationId="{5CE9858C-2848-4DE6-BB00-DBA46A274F53}"/>
          </ac:spMkLst>
        </pc:spChg>
        <pc:spChg chg="mod">
          <ac:chgData name="J J" userId="f14498922d9a8d69" providerId="LiveId" clId="{3BA68A41-45B7-4126-9849-EC785B986A70}" dt="2020-03-01T00:20:00.039" v="1615" actId="20577"/>
          <ac:spMkLst>
            <pc:docMk/>
            <pc:sldMk cId="3595837781" sldId="771"/>
            <ac:spMk id="13" creationId="{B4C821F6-E4B2-4A2C-8540-8D116D570793}"/>
          </ac:spMkLst>
        </pc:spChg>
        <pc:spChg chg="mod">
          <ac:chgData name="J J" userId="f14498922d9a8d69" providerId="LiveId" clId="{3BA68A41-45B7-4126-9849-EC785B986A70}" dt="2020-03-01T00:20:17.882" v="1623" actId="20577"/>
          <ac:spMkLst>
            <pc:docMk/>
            <pc:sldMk cId="3595837781" sldId="771"/>
            <ac:spMk id="15" creationId="{92A4028C-45A6-4C24-A5BA-6254AAAC5ABA}"/>
          </ac:spMkLst>
        </pc:spChg>
        <pc:spChg chg="mod">
          <ac:chgData name="J J" userId="f14498922d9a8d69" providerId="LiveId" clId="{3BA68A41-45B7-4126-9849-EC785B986A70}" dt="2020-03-01T00:20:28.183" v="1634" actId="20577"/>
          <ac:spMkLst>
            <pc:docMk/>
            <pc:sldMk cId="3595837781" sldId="771"/>
            <ac:spMk id="19" creationId="{CDB4C582-16E8-451E-962A-04A6C95D8D75}"/>
          </ac:spMkLst>
        </pc:spChg>
        <pc:spChg chg="add">
          <ac:chgData name="J J" userId="f14498922d9a8d69" providerId="LiveId" clId="{3BA68A41-45B7-4126-9849-EC785B986A70}" dt="2020-03-01T00:11:55.390" v="1492"/>
          <ac:spMkLst>
            <pc:docMk/>
            <pc:sldMk cId="3595837781" sldId="771"/>
            <ac:spMk id="20" creationId="{42DB5493-99E4-4FD4-B098-3A133FC47128}"/>
          </ac:spMkLst>
        </pc:spChg>
        <pc:picChg chg="del">
          <ac:chgData name="J J" userId="f14498922d9a8d69" providerId="LiveId" clId="{3BA68A41-45B7-4126-9849-EC785B986A70}" dt="2020-03-01T00:18:38.878" v="1589" actId="478"/>
          <ac:picMkLst>
            <pc:docMk/>
            <pc:sldMk cId="3595837781" sldId="771"/>
            <ac:picMk id="16" creationId="{DB82A9D1-70DD-475C-8658-22A395320F53}"/>
          </ac:picMkLst>
        </pc:picChg>
        <pc:picChg chg="del mod">
          <ac:chgData name="J J" userId="f14498922d9a8d69" providerId="LiveId" clId="{3BA68A41-45B7-4126-9849-EC785B986A70}" dt="2020-03-01T00:18:57.601" v="1593" actId="478"/>
          <ac:picMkLst>
            <pc:docMk/>
            <pc:sldMk cId="3595837781" sldId="771"/>
            <ac:picMk id="17" creationId="{1A240F5B-BCE4-4297-A633-E64DD1E3E50A}"/>
          </ac:picMkLst>
        </pc:picChg>
        <pc:picChg chg="del">
          <ac:chgData name="J J" userId="f14498922d9a8d69" providerId="LiveId" clId="{3BA68A41-45B7-4126-9849-EC785B986A70}" dt="2020-03-01T00:19:06.601" v="1595" actId="478"/>
          <ac:picMkLst>
            <pc:docMk/>
            <pc:sldMk cId="3595837781" sldId="771"/>
            <ac:picMk id="18" creationId="{104B8A5B-5418-4D65-B242-CAC76F857FF4}"/>
          </ac:picMkLst>
        </pc:picChg>
        <pc:picChg chg="add mod">
          <ac:chgData name="J J" userId="f14498922d9a8d69" providerId="LiveId" clId="{3BA68A41-45B7-4126-9849-EC785B986A70}" dt="2020-03-01T00:19:23.353" v="1602" actId="14100"/>
          <ac:picMkLst>
            <pc:docMk/>
            <pc:sldMk cId="3595837781" sldId="771"/>
            <ac:picMk id="21" creationId="{5AECE34B-3F04-4DCD-8067-1AC1296CA3B1}"/>
          </ac:picMkLst>
        </pc:picChg>
        <pc:picChg chg="add mod">
          <ac:chgData name="J J" userId="f14498922d9a8d69" providerId="LiveId" clId="{3BA68A41-45B7-4126-9849-EC785B986A70}" dt="2020-03-01T00:19:23.353" v="1602" actId="14100"/>
          <ac:picMkLst>
            <pc:docMk/>
            <pc:sldMk cId="3595837781" sldId="771"/>
            <ac:picMk id="22" creationId="{1CE4C8AA-FE10-4E6C-A8EA-CAFCC1299E47}"/>
          </ac:picMkLst>
        </pc:picChg>
        <pc:picChg chg="add mod">
          <ac:chgData name="J J" userId="f14498922d9a8d69" providerId="LiveId" clId="{3BA68A41-45B7-4126-9849-EC785B986A70}" dt="2020-03-01T00:19:23.353" v="1602" actId="14100"/>
          <ac:picMkLst>
            <pc:docMk/>
            <pc:sldMk cId="3595837781" sldId="771"/>
            <ac:picMk id="23" creationId="{F7A0CDC0-DF96-4536-AD28-47DA5CCB252A}"/>
          </ac:picMkLst>
        </pc:picChg>
      </pc:sldChg>
      <pc:sldChg chg="addSp delSp modSp">
        <pc:chgData name="J J" userId="f14498922d9a8d69" providerId="LiveId" clId="{3BA68A41-45B7-4126-9849-EC785B986A70}" dt="2020-03-01T00:21:56.344" v="1654" actId="1076"/>
        <pc:sldMkLst>
          <pc:docMk/>
          <pc:sldMk cId="306294393" sldId="772"/>
        </pc:sldMkLst>
        <pc:spChg chg="del">
          <ac:chgData name="J J" userId="f14498922d9a8d69" providerId="LiveId" clId="{3BA68A41-45B7-4126-9849-EC785B986A70}" dt="2020-03-01T00:12:00.632" v="1493" actId="478"/>
          <ac:spMkLst>
            <pc:docMk/>
            <pc:sldMk cId="306294393" sldId="772"/>
            <ac:spMk id="9" creationId="{5CE9858C-2848-4DE6-BB00-DBA46A274F53}"/>
          </ac:spMkLst>
        </pc:spChg>
        <pc:spChg chg="mod">
          <ac:chgData name="J J" userId="f14498922d9a8d69" providerId="LiveId" clId="{3BA68A41-45B7-4126-9849-EC785B986A70}" dt="2020-03-01T00:21:23.531" v="1649" actId="1076"/>
          <ac:spMkLst>
            <pc:docMk/>
            <pc:sldMk cId="306294393" sldId="772"/>
            <ac:spMk id="13" creationId="{B4C821F6-E4B2-4A2C-8540-8D116D570793}"/>
          </ac:spMkLst>
        </pc:spChg>
        <pc:spChg chg="add">
          <ac:chgData name="J J" userId="f14498922d9a8d69" providerId="LiveId" clId="{3BA68A41-45B7-4126-9849-EC785B986A70}" dt="2020-03-01T00:12:01.214" v="1494"/>
          <ac:spMkLst>
            <pc:docMk/>
            <pc:sldMk cId="306294393" sldId="772"/>
            <ac:spMk id="14" creationId="{8D728503-8300-49AC-8789-7071509146E8}"/>
          </ac:spMkLst>
        </pc:spChg>
        <pc:spChg chg="mod">
          <ac:chgData name="J J" userId="f14498922d9a8d69" providerId="LiveId" clId="{3BA68A41-45B7-4126-9849-EC785B986A70}" dt="2020-03-01T00:21:56.344" v="1654" actId="1076"/>
          <ac:spMkLst>
            <pc:docMk/>
            <pc:sldMk cId="306294393" sldId="772"/>
            <ac:spMk id="15" creationId="{92A4028C-45A6-4C24-A5BA-6254AAAC5ABA}"/>
          </ac:spMkLst>
        </pc:spChg>
        <pc:picChg chg="add mod">
          <ac:chgData name="J J" userId="f14498922d9a8d69" providerId="LiveId" clId="{3BA68A41-45B7-4126-9849-EC785B986A70}" dt="2020-03-01T00:20:59.369" v="1644" actId="14100"/>
          <ac:picMkLst>
            <pc:docMk/>
            <pc:sldMk cId="306294393" sldId="772"/>
            <ac:picMk id="16" creationId="{62005DFB-2F04-4ABE-8D0A-8E7C1448D8BE}"/>
          </ac:picMkLst>
        </pc:picChg>
        <pc:picChg chg="add mod">
          <ac:chgData name="J J" userId="f14498922d9a8d69" providerId="LiveId" clId="{3BA68A41-45B7-4126-9849-EC785B986A70}" dt="2020-03-01T00:20:59.369" v="1644" actId="14100"/>
          <ac:picMkLst>
            <pc:docMk/>
            <pc:sldMk cId="306294393" sldId="772"/>
            <ac:picMk id="17" creationId="{78A5A20D-8013-4A0D-BC6B-994C5D040ED2}"/>
          </ac:picMkLst>
        </pc:picChg>
        <pc:picChg chg="del">
          <ac:chgData name="J J" userId="f14498922d9a8d69" providerId="LiveId" clId="{3BA68A41-45B7-4126-9849-EC785B986A70}" dt="2020-03-01T00:20:36.156" v="1635" actId="478"/>
          <ac:picMkLst>
            <pc:docMk/>
            <pc:sldMk cId="306294393" sldId="772"/>
            <ac:picMk id="20" creationId="{8B41CC2A-6D32-4500-BA2B-FD720F924C08}"/>
          </ac:picMkLst>
        </pc:picChg>
        <pc:picChg chg="del">
          <ac:chgData name="J J" userId="f14498922d9a8d69" providerId="LiveId" clId="{3BA68A41-45B7-4126-9849-EC785B986A70}" dt="2020-03-01T00:20:46.184" v="1638" actId="478"/>
          <ac:picMkLst>
            <pc:docMk/>
            <pc:sldMk cId="306294393" sldId="772"/>
            <ac:picMk id="21" creationId="{B46DB9C9-7213-427B-8934-65E20BAC608D}"/>
          </ac:picMkLst>
        </pc:picChg>
      </pc:sldChg>
      <pc:sldChg chg="modSp">
        <pc:chgData name="J J" userId="f14498922d9a8d69" providerId="LiveId" clId="{3BA68A41-45B7-4126-9849-EC785B986A70}" dt="2020-03-01T00:22:21.625" v="1665" actId="20577"/>
        <pc:sldMkLst>
          <pc:docMk/>
          <pc:sldMk cId="1179130914" sldId="780"/>
        </pc:sldMkLst>
        <pc:spChg chg="mod">
          <ac:chgData name="J J" userId="f14498922d9a8d69" providerId="LiveId" clId="{3BA68A41-45B7-4126-9849-EC785B986A70}" dt="2020-03-01T00:22:21.625" v="1665" actId="20577"/>
          <ac:spMkLst>
            <pc:docMk/>
            <pc:sldMk cId="1179130914" sldId="780"/>
            <ac:spMk id="9" creationId="{3F7540F0-3ADC-4A08-A1CC-A791A039189C}"/>
          </ac:spMkLst>
        </pc:spChg>
      </pc:sldChg>
      <pc:sldChg chg="modSp">
        <pc:chgData name="J J" userId="f14498922d9a8d69" providerId="LiveId" clId="{3BA68A41-45B7-4126-9849-EC785B986A70}" dt="2020-03-01T00:24:02.039" v="1697"/>
        <pc:sldMkLst>
          <pc:docMk/>
          <pc:sldMk cId="4012208048" sldId="781"/>
        </pc:sldMkLst>
        <pc:spChg chg="mod">
          <ac:chgData name="J J" userId="f14498922d9a8d69" providerId="LiveId" clId="{3BA68A41-45B7-4126-9849-EC785B986A70}" dt="2020-03-01T00:23:03.752" v="1682" actId="20577"/>
          <ac:spMkLst>
            <pc:docMk/>
            <pc:sldMk cId="4012208048" sldId="781"/>
            <ac:spMk id="2" creationId="{3CD66A74-F092-40DE-B28D-32E179FCA6C4}"/>
          </ac:spMkLst>
        </pc:spChg>
        <pc:spChg chg="mod">
          <ac:chgData name="J J" userId="f14498922d9a8d69" providerId="LiveId" clId="{3BA68A41-45B7-4126-9849-EC785B986A70}" dt="2020-03-01T00:24:02.039" v="1697"/>
          <ac:spMkLst>
            <pc:docMk/>
            <pc:sldMk cId="4012208048" sldId="781"/>
            <ac:spMk id="12" creationId="{503C999A-E93E-4B7B-BE5D-DD58E9235669}"/>
          </ac:spMkLst>
        </pc:spChg>
      </pc:sldChg>
      <pc:sldChg chg="modSp">
        <pc:chgData name="J J" userId="f14498922d9a8d69" providerId="LiveId" clId="{3BA68A41-45B7-4126-9849-EC785B986A70}" dt="2020-03-01T00:23:49.113" v="1696" actId="20577"/>
        <pc:sldMkLst>
          <pc:docMk/>
          <pc:sldMk cId="3927396770" sldId="782"/>
        </pc:sldMkLst>
        <pc:spChg chg="mod">
          <ac:chgData name="J J" userId="f14498922d9a8d69" providerId="LiveId" clId="{3BA68A41-45B7-4126-9849-EC785B986A70}" dt="2020-03-01T00:23:49.113" v="1696" actId="20577"/>
          <ac:spMkLst>
            <pc:docMk/>
            <pc:sldMk cId="3927396770" sldId="782"/>
            <ac:spMk id="9" creationId="{3F7540F0-3ADC-4A08-A1CC-A791A039189C}"/>
          </ac:spMkLst>
        </pc:spChg>
      </pc:sldChg>
      <pc:sldChg chg="modSp">
        <pc:chgData name="J J" userId="f14498922d9a8d69" providerId="LiveId" clId="{3BA68A41-45B7-4126-9849-EC785B986A70}" dt="2020-03-01T00:24:10.755" v="1698"/>
        <pc:sldMkLst>
          <pc:docMk/>
          <pc:sldMk cId="204319737" sldId="783"/>
        </pc:sldMkLst>
        <pc:spChg chg="mod">
          <ac:chgData name="J J" userId="f14498922d9a8d69" providerId="LiveId" clId="{3BA68A41-45B7-4126-9849-EC785B986A70}" dt="2020-03-01T00:24:10.755" v="1698"/>
          <ac:spMkLst>
            <pc:docMk/>
            <pc:sldMk cId="204319737" sldId="783"/>
            <ac:spMk id="9" creationId="{3F7540F0-3ADC-4A08-A1CC-A791A039189C}"/>
          </ac:spMkLst>
        </pc:spChg>
      </pc:sldChg>
      <pc:sldChg chg="addSp delSp">
        <pc:chgData name="J J" userId="f14498922d9a8d69" providerId="LiveId" clId="{3BA68A41-45B7-4126-9849-EC785B986A70}" dt="2020-03-01T00:24:18.703" v="1700"/>
        <pc:sldMkLst>
          <pc:docMk/>
          <pc:sldMk cId="3386621545" sldId="784"/>
        </pc:sldMkLst>
        <pc:spChg chg="del">
          <ac:chgData name="J J" userId="f14498922d9a8d69" providerId="LiveId" clId="{3BA68A41-45B7-4126-9849-EC785B986A70}" dt="2020-03-01T00:24:18.096" v="1699" actId="478"/>
          <ac:spMkLst>
            <pc:docMk/>
            <pc:sldMk cId="3386621545" sldId="784"/>
            <ac:spMk id="9" creationId="{3F7540F0-3ADC-4A08-A1CC-A791A039189C}"/>
          </ac:spMkLst>
        </pc:spChg>
        <pc:spChg chg="add">
          <ac:chgData name="J J" userId="f14498922d9a8d69" providerId="LiveId" clId="{3BA68A41-45B7-4126-9849-EC785B986A70}" dt="2020-03-01T00:24:18.703" v="1700"/>
          <ac:spMkLst>
            <pc:docMk/>
            <pc:sldMk cId="3386621545" sldId="784"/>
            <ac:spMk id="10" creationId="{3A71504C-81B0-4DBB-87A9-A45AD3A8BECA}"/>
          </ac:spMkLst>
        </pc:spChg>
      </pc:sldChg>
      <pc:sldChg chg="addSp delSp">
        <pc:chgData name="J J" userId="f14498922d9a8d69" providerId="LiveId" clId="{3BA68A41-45B7-4126-9849-EC785B986A70}" dt="2020-03-01T00:24:23.847" v="1702"/>
        <pc:sldMkLst>
          <pc:docMk/>
          <pc:sldMk cId="1475063169" sldId="785"/>
        </pc:sldMkLst>
        <pc:spChg chg="del">
          <ac:chgData name="J J" userId="f14498922d9a8d69" providerId="LiveId" clId="{3BA68A41-45B7-4126-9849-EC785B986A70}" dt="2020-03-01T00:24:23.257" v="1701" actId="478"/>
          <ac:spMkLst>
            <pc:docMk/>
            <pc:sldMk cId="1475063169" sldId="785"/>
            <ac:spMk id="9" creationId="{3F7540F0-3ADC-4A08-A1CC-A791A039189C}"/>
          </ac:spMkLst>
        </pc:spChg>
        <pc:spChg chg="add">
          <ac:chgData name="J J" userId="f14498922d9a8d69" providerId="LiveId" clId="{3BA68A41-45B7-4126-9849-EC785B986A70}" dt="2020-03-01T00:24:23.847" v="1702"/>
          <ac:spMkLst>
            <pc:docMk/>
            <pc:sldMk cId="1475063169" sldId="785"/>
            <ac:spMk id="10" creationId="{89B8E669-A584-4EC0-A4C5-6FE7D10A8E25}"/>
          </ac:spMkLst>
        </pc:spChg>
      </pc:sldChg>
      <pc:sldChg chg="addSp delSp">
        <pc:chgData name="J J" userId="f14498922d9a8d69" providerId="LiveId" clId="{3BA68A41-45B7-4126-9849-EC785B986A70}" dt="2020-03-01T00:24:47.331" v="1704"/>
        <pc:sldMkLst>
          <pc:docMk/>
          <pc:sldMk cId="2434757142" sldId="786"/>
        </pc:sldMkLst>
        <pc:spChg chg="del">
          <ac:chgData name="J J" userId="f14498922d9a8d69" providerId="LiveId" clId="{3BA68A41-45B7-4126-9849-EC785B986A70}" dt="2020-03-01T00:24:46.712" v="1703" actId="478"/>
          <ac:spMkLst>
            <pc:docMk/>
            <pc:sldMk cId="2434757142" sldId="786"/>
            <ac:spMk id="9" creationId="{3F7540F0-3ADC-4A08-A1CC-A791A039189C}"/>
          </ac:spMkLst>
        </pc:spChg>
        <pc:spChg chg="add">
          <ac:chgData name="J J" userId="f14498922d9a8d69" providerId="LiveId" clId="{3BA68A41-45B7-4126-9849-EC785B986A70}" dt="2020-03-01T00:24:47.331" v="1704"/>
          <ac:spMkLst>
            <pc:docMk/>
            <pc:sldMk cId="2434757142" sldId="786"/>
            <ac:spMk id="10" creationId="{3F585DF7-3136-4A2E-9F6F-B44D7A0EC9CA}"/>
          </ac:spMkLst>
        </pc:spChg>
      </pc:sldChg>
      <pc:sldMasterChg chg="modSldLayout">
        <pc:chgData name="J J" userId="f14498922d9a8d69" providerId="LiveId" clId="{3BA68A41-45B7-4126-9849-EC785B986A70}" dt="2020-02-29T22:12:46.271" v="545" actId="16037"/>
        <pc:sldMasterMkLst>
          <pc:docMk/>
          <pc:sldMasterMk cId="0" sldId="2147483675"/>
        </pc:sldMasterMkLst>
        <pc:sldLayoutChg chg="modSp">
          <pc:chgData name="J J" userId="f14498922d9a8d69" providerId="LiveId" clId="{3BA68A41-45B7-4126-9849-EC785B986A70}" dt="2020-02-29T22:12:46.271" v="545" actId="16037"/>
          <pc:sldLayoutMkLst>
            <pc:docMk/>
            <pc:sldMasterMk cId="0" sldId="2147483675"/>
            <pc:sldLayoutMk cId="3475500510" sldId="2147483684"/>
          </pc:sldLayoutMkLst>
          <pc:spChg chg="mod">
            <ac:chgData name="J J" userId="f14498922d9a8d69" providerId="LiveId" clId="{3BA68A41-45B7-4126-9849-EC785B986A70}" dt="2020-02-29T22:12:46.271" v="545" actId="16037"/>
            <ac:spMkLst>
              <pc:docMk/>
              <pc:sldMasterMk cId="0" sldId="2147483675"/>
              <pc:sldLayoutMk cId="3475500510" sldId="2147483684"/>
              <ac:spMk id="3" creationId="{00000000-0000-0000-0000-000000000000}"/>
            </ac:spMkLst>
          </pc:spChg>
        </pc:sldLayoutChg>
      </pc:sldMasterChg>
    </pc:docChg>
  </pc:docChgLst>
  <pc:docChgLst>
    <pc:chgData name="J J" userId="f14498922d9a8d69" providerId="LiveId" clId="{A445AE4C-EB65-4B73-BB26-768965D419EE}"/>
    <pc:docChg chg="modSld">
      <pc:chgData name="J J" userId="f14498922d9a8d69" providerId="LiveId" clId="{A445AE4C-EB65-4B73-BB26-768965D419EE}" dt="2020-03-01T11:41:57.892" v="31" actId="20577"/>
      <pc:docMkLst>
        <pc:docMk/>
      </pc:docMkLst>
      <pc:sldChg chg="modSp">
        <pc:chgData name="J J" userId="f14498922d9a8d69" providerId="LiveId" clId="{A445AE4C-EB65-4B73-BB26-768965D419EE}" dt="2020-03-01T11:41:57.892" v="31" actId="20577"/>
        <pc:sldMkLst>
          <pc:docMk/>
          <pc:sldMk cId="3470262893" sldId="627"/>
        </pc:sldMkLst>
        <pc:spChg chg="mod">
          <ac:chgData name="J J" userId="f14498922d9a8d69" providerId="LiveId" clId="{A445AE4C-EB65-4B73-BB26-768965D419EE}" dt="2020-03-01T11:41:57.892" v="31" actId="20577"/>
          <ac:spMkLst>
            <pc:docMk/>
            <pc:sldMk cId="3470262893" sldId="627"/>
            <ac:spMk id="3" creationId="{C1AE9CA9-0967-4022-809E-3EFAC109DA22}"/>
          </ac:spMkLst>
        </pc:spChg>
      </pc:sldChg>
      <pc:sldChg chg="modSp">
        <pc:chgData name="J J" userId="f14498922d9a8d69" providerId="LiveId" clId="{A445AE4C-EB65-4B73-BB26-768965D419EE}" dt="2020-03-01T10:16:41.143" v="7" actId="20577"/>
        <pc:sldMkLst>
          <pc:docMk/>
          <pc:sldMk cId="0" sldId="707"/>
        </pc:sldMkLst>
        <pc:spChg chg="mod">
          <ac:chgData name="J J" userId="f14498922d9a8d69" providerId="LiveId" clId="{A445AE4C-EB65-4B73-BB26-768965D419EE}" dt="2020-03-01T10:16:41.143" v="7" actId="20577"/>
          <ac:spMkLst>
            <pc:docMk/>
            <pc:sldMk cId="0" sldId="707"/>
            <ac:spMk id="2" creationId="{28B9937F-6FB0-4170-A270-96E0A5C60740}"/>
          </ac:spMkLst>
        </pc:spChg>
      </pc:sldChg>
    </pc:docChg>
  </pc:docChgLst>
  <pc:docChgLst>
    <pc:chgData name="Anto San Martín" userId="086299404871f465" providerId="LiveId" clId="{23ED6EC2-48B6-4138-8CC9-1FF297ABE208}"/>
    <pc:docChg chg="modSld">
      <pc:chgData name="Anto San Martín" userId="086299404871f465" providerId="LiveId" clId="{23ED6EC2-48B6-4138-8CC9-1FF297ABE208}" dt="2021-07-02T16:27:26.425" v="25" actId="1036"/>
      <pc:docMkLst>
        <pc:docMk/>
      </pc:docMkLst>
      <pc:sldChg chg="addSp modSp mod">
        <pc:chgData name="Anto San Martín" userId="086299404871f465" providerId="LiveId" clId="{23ED6EC2-48B6-4138-8CC9-1FF297ABE208}" dt="2021-07-02T16:27:26.425" v="25" actId="1036"/>
        <pc:sldMkLst>
          <pc:docMk/>
          <pc:sldMk cId="1543052061" sldId="626"/>
        </pc:sldMkLst>
        <pc:spChg chg="add mod">
          <ac:chgData name="Anto San Martín" userId="086299404871f465" providerId="LiveId" clId="{23ED6EC2-48B6-4138-8CC9-1FF297ABE208}" dt="2021-07-02T16:27:26.425" v="25" actId="1036"/>
          <ac:spMkLst>
            <pc:docMk/>
            <pc:sldMk cId="1543052061" sldId="626"/>
            <ac:spMk id="2" creationId="{A43D39BF-8C73-470E-AD76-3879868006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0125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1595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64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0381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755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70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5233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2558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5426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7502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5012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561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147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1294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4707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32540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197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44023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0417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0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4786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3592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73510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3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338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95563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859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58424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4024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78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9340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37766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6959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1310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16229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249580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31666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1426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05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705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2192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36382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3871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47841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383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1190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7980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9942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1767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65992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919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24888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30893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8362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7932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8927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967176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76565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56649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24736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8619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87451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81958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918094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23363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dirty="0"/>
              <a:t>Elektromiografia  dostarcza  informacji  o  tym,  w której  fazie  cyklu  chodu  dany </a:t>
            </a:r>
          </a:p>
          <a:p>
            <a:pPr eaLnBrk="1" hangingPunct="1"/>
            <a:r>
              <a:rPr lang="pl-PL" altLang="pl-PL" dirty="0"/>
              <a:t>mięsień jest aktywny (pobudzony), a także pozwala określić stopień jego aktywacji (rys. </a:t>
            </a:r>
          </a:p>
          <a:p>
            <a:pPr eaLnBrk="1" hangingPunct="1"/>
            <a:r>
              <a:rPr lang="pl-PL" altLang="pl-PL" dirty="0"/>
              <a:t>1.6, 1.7, 1.8). Najczęściej podczas chodu bada się następujące mięśnie: </a:t>
            </a:r>
          </a:p>
          <a:p>
            <a:pPr eaLnBrk="1" hangingPunct="1"/>
            <a:r>
              <a:rPr lang="pl-PL" altLang="pl-PL" dirty="0"/>
              <a:t>  mięsień piszczelowy przedni, </a:t>
            </a:r>
          </a:p>
          <a:p>
            <a:pPr eaLnBrk="1" hangingPunct="1"/>
            <a:r>
              <a:rPr lang="pl-PL" altLang="pl-PL" dirty="0"/>
              <a:t>  mięsień brzuchaty łydki, </a:t>
            </a:r>
          </a:p>
          <a:p>
            <a:pPr eaLnBrk="1" hangingPunct="1"/>
            <a:r>
              <a:rPr lang="pl-PL" altLang="pl-PL" dirty="0"/>
              <a:t>  mięsień </a:t>
            </a:r>
            <a:r>
              <a:rPr lang="pl-PL" altLang="pl-PL" dirty="0" err="1"/>
              <a:t>płaszczkowaty</a:t>
            </a:r>
            <a:r>
              <a:rPr lang="pl-PL" altLang="pl-PL" dirty="0"/>
              <a:t>, </a:t>
            </a:r>
          </a:p>
          <a:p>
            <a:pPr eaLnBrk="1" hangingPunct="1"/>
            <a:r>
              <a:rPr lang="pl-PL" altLang="pl-PL" dirty="0"/>
              <a:t>  głowy mięśnia czworogłowego uda, </a:t>
            </a:r>
          </a:p>
          <a:p>
            <a:pPr eaLnBrk="1" hangingPunct="1"/>
            <a:r>
              <a:rPr lang="pl-PL" altLang="pl-PL" dirty="0"/>
              <a:t>  mięsień dwugłowy uda, </a:t>
            </a:r>
          </a:p>
          <a:p>
            <a:pPr eaLnBrk="1" hangingPunct="1"/>
            <a:r>
              <a:rPr lang="pl-PL" altLang="pl-PL" dirty="0"/>
              <a:t>  mięsień pośladkowy wielki. </a:t>
            </a:r>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29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4559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8434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13273E-448D-4243-BF26-3BB0DDFF4987}"/>
              </a:ext>
            </a:extLst>
          </p:cNvPr>
          <p:cNvSpPr>
            <a:spLocks noChangeArrowheads="1"/>
          </p:cNvSpPr>
          <p:nvPr/>
        </p:nvSpPr>
        <p:spPr bwMode="auto">
          <a:xfrm>
            <a:off x="971600" y="3789040"/>
            <a:ext cx="54006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sym typeface="Arial" charset="0"/>
              </a:rPr>
              <a:t>MÓDULO DE BIOMECÁNICA EN LA MARCHA HUMANA</a:t>
            </a:r>
          </a:p>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sym typeface="Arial" charset="0"/>
              </a:rPr>
              <a:t>Unidad Didáctica B: ALTERACIONES BIOMECÁNICAS DE LA MARCHA</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613392"/>
            <a:ext cx="8135938" cy="1323439"/>
          </a:xfrm>
          <a:prstGeom prst="rect">
            <a:avLst/>
          </a:prstGeom>
        </p:spPr>
        <p:txBody>
          <a:bodyPr wrap="square">
            <a:spAutoFit/>
          </a:bodyPr>
          <a:lstStyle/>
          <a:p>
            <a:pPr algn="just"/>
            <a:r>
              <a:rPr lang="es-ES" sz="2000" b="0" dirty="0">
                <a:solidFill>
                  <a:schemeClr val="accent2">
                    <a:lumMod val="75000"/>
                  </a:schemeClr>
                </a:solidFill>
              </a:rPr>
              <a:t>El término "defectos congénitos" incluye todo tipo de cambios patológicos relacionados causalmente con el período de la vida fetal del niño, que se manifiestan durante los exámenes prenatales o después del parto, tanto al nacer como durante el desarrollo posterior. </a:t>
            </a:r>
            <a:endParaRPr lang="pl-PL" sz="2000" b="0" dirty="0">
              <a:solidFill>
                <a:schemeClr val="accent2">
                  <a:lumMod val="75000"/>
                </a:schemeClr>
              </a:solidFill>
            </a:endParaRPr>
          </a:p>
        </p:txBody>
      </p:sp>
      <p:sp>
        <p:nvSpPr>
          <p:cNvPr id="3" name="Prostokąt 2">
            <a:extLst>
              <a:ext uri="{FF2B5EF4-FFF2-40B4-BE49-F238E27FC236}">
                <a16:creationId xmlns:a16="http://schemas.microsoft.com/office/drawing/2014/main" id="{1A68D58B-FFBF-4D92-98C6-7402A2233EC0}"/>
              </a:ext>
            </a:extLst>
          </p:cNvPr>
          <p:cNvSpPr/>
          <p:nvPr/>
        </p:nvSpPr>
        <p:spPr>
          <a:xfrm>
            <a:off x="611560" y="1372706"/>
            <a:ext cx="8028408" cy="400110"/>
          </a:xfrm>
          <a:prstGeom prst="rect">
            <a:avLst/>
          </a:prstGeom>
        </p:spPr>
        <p:txBody>
          <a:bodyPr wrap="square">
            <a:spAutoFit/>
          </a:bodyPr>
          <a:lstStyle/>
          <a:p>
            <a:pPr algn="ctr"/>
            <a:r>
              <a:rPr lang="es-ES" sz="2000" dirty="0">
                <a:solidFill>
                  <a:schemeClr val="accent2">
                    <a:lumMod val="75000"/>
                  </a:schemeClr>
                </a:solidFill>
              </a:rPr>
              <a:t>Defectos congénitos del sistema musculoesquelético</a:t>
            </a:r>
            <a:endParaRPr lang="pl-PL" sz="2000" dirty="0">
              <a:solidFill>
                <a:schemeClr val="accent2">
                  <a:lumMod val="75000"/>
                </a:schemeClr>
              </a:solidFill>
            </a:endParaRPr>
          </a:p>
        </p:txBody>
      </p:sp>
      <p:sp>
        <p:nvSpPr>
          <p:cNvPr id="11" name="Prostokąt 1">
            <a:extLst>
              <a:ext uri="{FF2B5EF4-FFF2-40B4-BE49-F238E27FC236}">
                <a16:creationId xmlns:a16="http://schemas.microsoft.com/office/drawing/2014/main" id="{8406F449-64BB-4C8A-9458-796263246068}"/>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1500048398"/>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060848"/>
            <a:ext cx="8135938" cy="3893374"/>
          </a:xfrm>
          <a:prstGeom prst="rect">
            <a:avLst/>
          </a:prstGeom>
        </p:spPr>
        <p:txBody>
          <a:bodyPr wrap="square">
            <a:spAutoFit/>
          </a:bodyPr>
          <a:lstStyle/>
          <a:p>
            <a:pPr algn="just"/>
            <a:r>
              <a:rPr lang="es-ES" sz="1900" b="0" dirty="0">
                <a:solidFill>
                  <a:schemeClr val="accent2">
                    <a:lumMod val="75000"/>
                  </a:schemeClr>
                </a:solidFill>
              </a:rPr>
              <a:t>La formación de este tipo de defecto puede verse afectada por los siguientes factores que ocurren durante la vida fetal del niño:</a:t>
            </a:r>
          </a:p>
          <a:p>
            <a:pPr marL="342900" indent="-342900" algn="just">
              <a:buFont typeface="Arial" panose="020B0604020202020204" pitchFamily="34" charset="0"/>
              <a:buChar char="•"/>
            </a:pPr>
            <a:r>
              <a:rPr lang="es-ES" sz="1900" b="0" dirty="0">
                <a:solidFill>
                  <a:schemeClr val="accent2">
                    <a:lumMod val="75000"/>
                  </a:schemeClr>
                </a:solidFill>
              </a:rPr>
              <a:t>Factores genéticos,</a:t>
            </a:r>
          </a:p>
          <a:p>
            <a:pPr marL="342900" indent="-342900" algn="just">
              <a:buFont typeface="Arial" panose="020B0604020202020204" pitchFamily="34" charset="0"/>
              <a:buChar char="•"/>
            </a:pPr>
            <a:r>
              <a:rPr lang="es-ES" sz="1900" b="0" dirty="0">
                <a:solidFill>
                  <a:schemeClr val="accent2">
                    <a:lumMod val="75000"/>
                  </a:schemeClr>
                </a:solidFill>
              </a:rPr>
              <a:t>Daño local al niño,</a:t>
            </a:r>
          </a:p>
          <a:p>
            <a:pPr marL="342900" indent="-342900" algn="just">
              <a:buFont typeface="Arial" panose="020B0604020202020204" pitchFamily="34" charset="0"/>
              <a:buChar char="•"/>
            </a:pPr>
            <a:r>
              <a:rPr lang="es-ES" sz="1900" b="0" dirty="0">
                <a:solidFill>
                  <a:schemeClr val="accent2">
                    <a:lumMod val="75000"/>
                  </a:schemeClr>
                </a:solidFill>
              </a:rPr>
              <a:t>Hipoxia</a:t>
            </a:r>
          </a:p>
          <a:p>
            <a:pPr marL="342900" indent="-342900" algn="just">
              <a:buFont typeface="Arial" panose="020B0604020202020204" pitchFamily="34" charset="0"/>
              <a:buChar char="•"/>
            </a:pPr>
            <a:r>
              <a:rPr lang="es-ES" sz="1900" b="0" dirty="0">
                <a:solidFill>
                  <a:schemeClr val="accent2">
                    <a:lumMod val="75000"/>
                  </a:schemeClr>
                </a:solidFill>
              </a:rPr>
              <a:t>Compuestos tóxicos,</a:t>
            </a:r>
          </a:p>
          <a:p>
            <a:pPr marL="342900" indent="-342900" algn="just">
              <a:buFont typeface="Arial" panose="020B0604020202020204" pitchFamily="34" charset="0"/>
              <a:buChar char="•"/>
            </a:pPr>
            <a:r>
              <a:rPr lang="es-ES" sz="1900" b="0" dirty="0">
                <a:solidFill>
                  <a:schemeClr val="accent2">
                    <a:lumMod val="75000"/>
                  </a:schemeClr>
                </a:solidFill>
              </a:rPr>
              <a:t>Infecciones</a:t>
            </a:r>
          </a:p>
          <a:p>
            <a:pPr marL="342900" indent="-342900" algn="just">
              <a:buFont typeface="Arial" panose="020B0604020202020204" pitchFamily="34" charset="0"/>
              <a:buChar char="•"/>
            </a:pPr>
            <a:r>
              <a:rPr lang="es-ES" sz="1900" b="0" dirty="0">
                <a:solidFill>
                  <a:schemeClr val="accent2">
                    <a:lumMod val="75000"/>
                  </a:schemeClr>
                </a:solidFill>
              </a:rPr>
              <a:t>Trastorno hormonal materno,</a:t>
            </a:r>
          </a:p>
          <a:p>
            <a:pPr marL="342900" indent="-342900" algn="just">
              <a:buFont typeface="Arial" panose="020B0604020202020204" pitchFamily="34" charset="0"/>
              <a:buChar char="•"/>
            </a:pPr>
            <a:r>
              <a:rPr lang="es-ES" sz="1900" b="0" dirty="0">
                <a:solidFill>
                  <a:schemeClr val="accent2">
                    <a:lumMod val="75000"/>
                  </a:schemeClr>
                </a:solidFill>
              </a:rPr>
              <a:t>Dieta inadecuada de la madre,</a:t>
            </a:r>
          </a:p>
          <a:p>
            <a:pPr marL="342900" indent="-342900" algn="just">
              <a:buFont typeface="Arial" panose="020B0604020202020204" pitchFamily="34" charset="0"/>
              <a:buChar char="•"/>
            </a:pPr>
            <a:r>
              <a:rPr lang="es-ES" sz="1900" b="0" dirty="0">
                <a:solidFill>
                  <a:schemeClr val="accent2">
                    <a:lumMod val="75000"/>
                  </a:schemeClr>
                </a:solidFill>
              </a:rPr>
              <a:t>Beber alcohol, fumar o tomar otras sustancias tóxicas,</a:t>
            </a:r>
          </a:p>
          <a:p>
            <a:pPr marL="342900" indent="-342900" algn="just">
              <a:buFont typeface="Arial" panose="020B0604020202020204" pitchFamily="34" charset="0"/>
              <a:buChar char="•"/>
            </a:pPr>
            <a:r>
              <a:rPr lang="es-ES" sz="1900" b="0" dirty="0">
                <a:solidFill>
                  <a:schemeClr val="accent2">
                    <a:lumMod val="75000"/>
                  </a:schemeClr>
                </a:solidFill>
              </a:rPr>
              <a:t>Radiación ionizante,</a:t>
            </a:r>
          </a:p>
          <a:p>
            <a:pPr marL="342900" indent="-342900" algn="just">
              <a:buFont typeface="Arial" panose="020B0604020202020204" pitchFamily="34" charset="0"/>
              <a:buChar char="•"/>
            </a:pPr>
            <a:r>
              <a:rPr lang="es-ES" sz="1900" b="0" dirty="0" err="1">
                <a:solidFill>
                  <a:schemeClr val="accent2">
                    <a:lumMod val="75000"/>
                  </a:schemeClr>
                </a:solidFill>
              </a:rPr>
              <a:t>Ultraposición</a:t>
            </a:r>
            <a:r>
              <a:rPr lang="es-ES" sz="1900" b="0" dirty="0">
                <a:solidFill>
                  <a:schemeClr val="accent2">
                    <a:lumMod val="75000"/>
                  </a:schemeClr>
                </a:solidFill>
              </a:rPr>
              <a:t> (persistencia excesiva durante algún tiempo en una posición, por ejemplo en la flexión de las caderas). </a:t>
            </a:r>
            <a:endParaRPr lang="pl-PL" sz="1900" b="0" dirty="0">
              <a:solidFill>
                <a:schemeClr val="accent2">
                  <a:lumMod val="75000"/>
                </a:schemeClr>
              </a:solidFill>
            </a:endParaRPr>
          </a:p>
        </p:txBody>
      </p:sp>
      <p:sp>
        <p:nvSpPr>
          <p:cNvPr id="10" name="Prostokąt 1">
            <a:extLst>
              <a:ext uri="{FF2B5EF4-FFF2-40B4-BE49-F238E27FC236}">
                <a16:creationId xmlns:a16="http://schemas.microsoft.com/office/drawing/2014/main" id="{C84EB37E-04D3-4B7C-B3D0-3D9B5B7EBDDB}"/>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13" name="Prostokąt 2">
            <a:extLst>
              <a:ext uri="{FF2B5EF4-FFF2-40B4-BE49-F238E27FC236}">
                <a16:creationId xmlns:a16="http://schemas.microsoft.com/office/drawing/2014/main" id="{C56814EE-63E7-4A66-8FB9-7B6F213DF9FC}"/>
              </a:ext>
            </a:extLst>
          </p:cNvPr>
          <p:cNvSpPr/>
          <p:nvPr/>
        </p:nvSpPr>
        <p:spPr>
          <a:xfrm>
            <a:off x="611560" y="1372706"/>
            <a:ext cx="8028408" cy="400110"/>
          </a:xfrm>
          <a:prstGeom prst="rect">
            <a:avLst/>
          </a:prstGeom>
        </p:spPr>
        <p:txBody>
          <a:bodyPr wrap="square">
            <a:spAutoFit/>
          </a:bodyPr>
          <a:lstStyle/>
          <a:p>
            <a:pPr algn="ctr"/>
            <a:r>
              <a:rPr lang="es-ES" sz="2000" dirty="0">
                <a:solidFill>
                  <a:schemeClr val="accent2">
                    <a:lumMod val="75000"/>
                  </a:schemeClr>
                </a:solidFill>
              </a:rPr>
              <a:t>Defectos congénitos del sistema musculoesquelético</a:t>
            </a:r>
            <a:endParaRPr lang="pl-PL" sz="2000" dirty="0">
              <a:solidFill>
                <a:schemeClr val="accent2">
                  <a:lumMod val="75000"/>
                </a:schemeClr>
              </a:solidFill>
            </a:endParaRPr>
          </a:p>
        </p:txBody>
      </p:sp>
    </p:spTree>
    <p:extLst>
      <p:ext uri="{BB962C8B-B14F-4D97-AF65-F5344CB8AC3E}">
        <p14:creationId xmlns:p14="http://schemas.microsoft.com/office/powerpoint/2010/main" val="4219100707"/>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315195"/>
            <a:ext cx="8135938" cy="3170099"/>
          </a:xfrm>
          <a:prstGeom prst="rect">
            <a:avLst/>
          </a:prstGeom>
        </p:spPr>
        <p:txBody>
          <a:bodyPr wrap="square">
            <a:spAutoFit/>
          </a:bodyPr>
          <a:lstStyle/>
          <a:p>
            <a:pPr algn="just"/>
            <a:r>
              <a:rPr lang="es-ES" sz="2000" b="0" dirty="0">
                <a:solidFill>
                  <a:schemeClr val="accent2">
                    <a:lumMod val="75000"/>
                  </a:schemeClr>
                </a:solidFill>
              </a:rPr>
              <a:t>Entre los defectos de nacimiento que pueden afectar la movilidad, se pueden mencionar los siguientes:</a:t>
            </a:r>
          </a:p>
          <a:p>
            <a:pPr algn="just"/>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Deficiencias congénitas y defectos de las extremidades,</a:t>
            </a:r>
          </a:p>
          <a:p>
            <a:pPr marL="342900" indent="-342900" algn="just">
              <a:buFont typeface="Arial" panose="020B0604020202020204" pitchFamily="34" charset="0"/>
              <a:buChar char="•"/>
            </a:pPr>
            <a:r>
              <a:rPr lang="es-ES" sz="2000" b="0" dirty="0">
                <a:solidFill>
                  <a:schemeClr val="accent2">
                    <a:lumMod val="75000"/>
                  </a:schemeClr>
                </a:solidFill>
              </a:rPr>
              <a:t>Trastornos del desarrollo de las extremidades, p. ej. displasia de cadera, dislocación de cadera,</a:t>
            </a:r>
          </a:p>
          <a:p>
            <a:pPr marL="342900" indent="-342900" algn="just">
              <a:buFont typeface="Arial" panose="020B0604020202020204" pitchFamily="34" charset="0"/>
              <a:buChar char="•"/>
            </a:pPr>
            <a:r>
              <a:rPr lang="es-ES" sz="2000" b="0" dirty="0">
                <a:solidFill>
                  <a:schemeClr val="accent2">
                    <a:lumMod val="75000"/>
                  </a:schemeClr>
                </a:solidFill>
              </a:rPr>
              <a:t>Malformaciones congénitas del tórax y el cuello, por ejemplo, tórax en forma de embudo, tortícolis,</a:t>
            </a:r>
          </a:p>
          <a:p>
            <a:pPr marL="342900" indent="-342900" algn="just">
              <a:buFont typeface="Arial" panose="020B0604020202020204" pitchFamily="34" charset="0"/>
              <a:buChar char="•"/>
            </a:pPr>
            <a:r>
              <a:rPr lang="es-ES" sz="2000" b="0" dirty="0">
                <a:solidFill>
                  <a:schemeClr val="accent2">
                    <a:lumMod val="75000"/>
                  </a:schemeClr>
                </a:solidFill>
              </a:rPr>
              <a:t>Malformaciones congénitas de la columna, por ejemplo, cuello corto, curvaturas laterales de la columna.</a:t>
            </a:r>
            <a:endParaRPr lang="pl-PL" sz="2000" b="0" dirty="0">
              <a:solidFill>
                <a:schemeClr val="accent2">
                  <a:lumMod val="75000"/>
                </a:schemeClr>
              </a:solidFill>
            </a:endParaRPr>
          </a:p>
        </p:txBody>
      </p:sp>
      <p:sp>
        <p:nvSpPr>
          <p:cNvPr id="10" name="Prostokąt 1">
            <a:extLst>
              <a:ext uri="{FF2B5EF4-FFF2-40B4-BE49-F238E27FC236}">
                <a16:creationId xmlns:a16="http://schemas.microsoft.com/office/drawing/2014/main" id="{D85FB728-4952-492F-8789-BDBCC1F92266}"/>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13" name="Prostokąt 2">
            <a:extLst>
              <a:ext uri="{FF2B5EF4-FFF2-40B4-BE49-F238E27FC236}">
                <a16:creationId xmlns:a16="http://schemas.microsoft.com/office/drawing/2014/main" id="{C5F545D7-2408-4499-A361-3546922D6BF6}"/>
              </a:ext>
            </a:extLst>
          </p:cNvPr>
          <p:cNvSpPr/>
          <p:nvPr/>
        </p:nvSpPr>
        <p:spPr>
          <a:xfrm>
            <a:off x="611560" y="1372706"/>
            <a:ext cx="8028408" cy="400110"/>
          </a:xfrm>
          <a:prstGeom prst="rect">
            <a:avLst/>
          </a:prstGeom>
        </p:spPr>
        <p:txBody>
          <a:bodyPr wrap="square">
            <a:spAutoFit/>
          </a:bodyPr>
          <a:lstStyle/>
          <a:p>
            <a:pPr algn="ctr"/>
            <a:r>
              <a:rPr lang="es-ES" sz="2000" dirty="0">
                <a:solidFill>
                  <a:schemeClr val="accent2">
                    <a:lumMod val="75000"/>
                  </a:schemeClr>
                </a:solidFill>
              </a:rPr>
              <a:t>Defectos congénitos del sistema musculoesquelético</a:t>
            </a:r>
            <a:endParaRPr lang="pl-PL" sz="2000" dirty="0">
              <a:solidFill>
                <a:schemeClr val="accent2">
                  <a:lumMod val="75000"/>
                </a:schemeClr>
              </a:solidFill>
            </a:endParaRPr>
          </a:p>
        </p:txBody>
      </p:sp>
    </p:spTree>
    <p:extLst>
      <p:ext uri="{BB962C8B-B14F-4D97-AF65-F5344CB8AC3E}">
        <p14:creationId xmlns:p14="http://schemas.microsoft.com/office/powerpoint/2010/main" val="1523788481"/>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348880"/>
            <a:ext cx="8135938" cy="3170099"/>
          </a:xfrm>
          <a:prstGeom prst="rect">
            <a:avLst/>
          </a:prstGeom>
        </p:spPr>
        <p:txBody>
          <a:bodyPr wrap="square">
            <a:spAutoFit/>
          </a:bodyPr>
          <a:lstStyle/>
          <a:p>
            <a:pPr algn="just"/>
            <a:r>
              <a:rPr lang="es-ES" sz="2000" b="0" dirty="0">
                <a:solidFill>
                  <a:schemeClr val="accent2">
                    <a:lumMod val="75000"/>
                  </a:schemeClr>
                </a:solidFill>
              </a:rPr>
              <a:t>Las alteraciones de la postura se definen como desviaciones individuales de la postura corporal con respecto a la normalidad o consideradas como la norma.</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Los defectos de postura generalmente se asocian con un posicionamiento incorrecto de la columna. Ellos aparecen:</a:t>
            </a:r>
          </a:p>
          <a:p>
            <a:pPr marL="342900" indent="-342900" algn="just">
              <a:buFont typeface="Arial" panose="020B0604020202020204" pitchFamily="34" charset="0"/>
              <a:buChar char="•"/>
            </a:pPr>
            <a:r>
              <a:rPr lang="es-ES" sz="2000" b="0" dirty="0">
                <a:solidFill>
                  <a:schemeClr val="accent2">
                    <a:lumMod val="75000"/>
                  </a:schemeClr>
                </a:solidFill>
              </a:rPr>
              <a:t>en el plano sagital, por ejemplo, lordosis cervical o lumbar profunda o superficial,</a:t>
            </a:r>
          </a:p>
          <a:p>
            <a:pPr marL="342900" indent="-342900" algn="just">
              <a:buFont typeface="Arial" panose="020B0604020202020204" pitchFamily="34" charset="0"/>
              <a:buChar char="•"/>
            </a:pPr>
            <a:r>
              <a:rPr lang="es-ES" sz="2000" b="0" dirty="0">
                <a:solidFill>
                  <a:schemeClr val="accent2">
                    <a:lumMod val="75000"/>
                  </a:schemeClr>
                </a:solidFill>
              </a:rPr>
              <a:t>en el plano frontal como, por ejemplo, la curvatura lateral de la columna, es decir escoliosis.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340768"/>
            <a:ext cx="8028408" cy="400110"/>
          </a:xfrm>
          <a:prstGeom prst="rect">
            <a:avLst/>
          </a:prstGeom>
        </p:spPr>
        <p:txBody>
          <a:bodyPr wrap="square">
            <a:spAutoFit/>
          </a:bodyPr>
          <a:lstStyle/>
          <a:p>
            <a:pPr algn="ctr"/>
            <a:r>
              <a:rPr lang="es-ES" sz="2000" dirty="0">
                <a:solidFill>
                  <a:schemeClr val="accent2">
                    <a:lumMod val="75000"/>
                  </a:schemeClr>
                </a:solidFill>
              </a:rPr>
              <a:t>Alteraciones posturales</a:t>
            </a:r>
            <a:endParaRPr lang="pl-PL" sz="2000" dirty="0">
              <a:solidFill>
                <a:schemeClr val="accent2">
                  <a:lumMod val="75000"/>
                </a:schemeClr>
              </a:solidFill>
            </a:endParaRPr>
          </a:p>
        </p:txBody>
      </p:sp>
      <p:sp>
        <p:nvSpPr>
          <p:cNvPr id="12" name="Prostokąt 1">
            <a:extLst>
              <a:ext uri="{FF2B5EF4-FFF2-40B4-BE49-F238E27FC236}">
                <a16:creationId xmlns:a16="http://schemas.microsoft.com/office/drawing/2014/main" id="{006D75B8-74EA-4A86-8DD1-C4D9F44B2ED0}"/>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3236421164"/>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2246769"/>
          </a:xfrm>
          <a:prstGeom prst="rect">
            <a:avLst/>
          </a:prstGeom>
        </p:spPr>
        <p:txBody>
          <a:bodyPr wrap="square">
            <a:spAutoFit/>
          </a:bodyPr>
          <a:lstStyle/>
          <a:p>
            <a:r>
              <a:rPr lang="es-ES" sz="2000" b="0" dirty="0">
                <a:solidFill>
                  <a:schemeClr val="accent2">
                    <a:lumMod val="75000"/>
                  </a:schemeClr>
                </a:solidFill>
              </a:rPr>
              <a:t>Las causas de los defectos posturales incluyen:</a:t>
            </a:r>
          </a:p>
          <a:p>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Causas neurogénicas, por ejemplo, parálisis nerviosa,</a:t>
            </a:r>
          </a:p>
          <a:p>
            <a:pPr marL="342900" indent="-342900">
              <a:buFont typeface="Arial" panose="020B0604020202020204" pitchFamily="34" charset="0"/>
              <a:buChar char="•"/>
            </a:pPr>
            <a:r>
              <a:rPr lang="es-ES" sz="2000" b="0" dirty="0">
                <a:solidFill>
                  <a:schemeClr val="accent2">
                    <a:lumMod val="75000"/>
                  </a:schemeClr>
                </a:solidFill>
              </a:rPr>
              <a:t>Miogénico, por ejemplo debido a la distrofia muscular,</a:t>
            </a:r>
          </a:p>
          <a:p>
            <a:pPr marL="342900" indent="-342900">
              <a:buFont typeface="Arial" panose="020B0604020202020204" pitchFamily="34" charset="0"/>
              <a:buChar char="•"/>
            </a:pPr>
            <a:r>
              <a:rPr lang="es-ES" sz="2000" b="0" dirty="0">
                <a:solidFill>
                  <a:schemeClr val="accent2">
                    <a:lumMod val="75000"/>
                  </a:schemeClr>
                </a:solidFill>
              </a:rPr>
              <a:t>Enfermedades toraco-génicas que surgen, por ejemplo, después de enfermedades cardiovasculares o respiratorias o como resultado de una cirugía torácica. </a:t>
            </a:r>
            <a:endParaRPr lang="pl-PL" sz="2000" b="0" dirty="0">
              <a:solidFill>
                <a:schemeClr val="accent2">
                  <a:lumMod val="75000"/>
                </a:schemeClr>
              </a:solidFill>
            </a:endParaRPr>
          </a:p>
        </p:txBody>
      </p:sp>
      <p:sp>
        <p:nvSpPr>
          <p:cNvPr id="10" name="Prostokąt 1">
            <a:extLst>
              <a:ext uri="{FF2B5EF4-FFF2-40B4-BE49-F238E27FC236}">
                <a16:creationId xmlns:a16="http://schemas.microsoft.com/office/drawing/2014/main" id="{8E67D1F7-09FE-43FE-ACA0-0CBA6CE20605}"/>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13" name="Prostokąt 9">
            <a:extLst>
              <a:ext uri="{FF2B5EF4-FFF2-40B4-BE49-F238E27FC236}">
                <a16:creationId xmlns:a16="http://schemas.microsoft.com/office/drawing/2014/main" id="{3DA293BE-E1B1-4F95-94C7-592F469A0E0B}"/>
              </a:ext>
            </a:extLst>
          </p:cNvPr>
          <p:cNvSpPr/>
          <p:nvPr/>
        </p:nvSpPr>
        <p:spPr>
          <a:xfrm>
            <a:off x="611560" y="1340768"/>
            <a:ext cx="8028408" cy="400110"/>
          </a:xfrm>
          <a:prstGeom prst="rect">
            <a:avLst/>
          </a:prstGeom>
        </p:spPr>
        <p:txBody>
          <a:bodyPr wrap="square">
            <a:spAutoFit/>
          </a:bodyPr>
          <a:lstStyle/>
          <a:p>
            <a:pPr algn="ctr"/>
            <a:r>
              <a:rPr lang="es-ES" sz="2000" dirty="0">
                <a:solidFill>
                  <a:schemeClr val="accent2">
                    <a:lumMod val="75000"/>
                  </a:schemeClr>
                </a:solidFill>
              </a:rPr>
              <a:t>Alteraciones posturales</a:t>
            </a:r>
            <a:endParaRPr lang="pl-PL" sz="2000" dirty="0">
              <a:solidFill>
                <a:schemeClr val="accent2">
                  <a:lumMod val="75000"/>
                </a:schemeClr>
              </a:solidFill>
            </a:endParaRPr>
          </a:p>
        </p:txBody>
      </p:sp>
    </p:spTree>
    <p:extLst>
      <p:ext uri="{BB962C8B-B14F-4D97-AF65-F5344CB8AC3E}">
        <p14:creationId xmlns:p14="http://schemas.microsoft.com/office/powerpoint/2010/main" val="239763129"/>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1323439"/>
          </a:xfrm>
          <a:prstGeom prst="rect">
            <a:avLst/>
          </a:prstGeom>
        </p:spPr>
        <p:txBody>
          <a:bodyPr wrap="square">
            <a:spAutoFit/>
          </a:bodyPr>
          <a:lstStyle/>
          <a:p>
            <a:pPr algn="just"/>
            <a:r>
              <a:rPr lang="es-ES" sz="2000" b="0" dirty="0">
                <a:solidFill>
                  <a:schemeClr val="accent2">
                    <a:lumMod val="75000"/>
                  </a:schemeClr>
                </a:solidFill>
              </a:rPr>
              <a:t>Las enfermedades de los órganos del movimiento ocurren dentro de las estructuras que componen este órgano, es decir, pueden ocurrir en los huesos, articulaciones y tejidos blandos circundantes, como ligamentos, tendones y sus vainas, bursitis, meniscos, entre otros.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564346" y="1444133"/>
            <a:ext cx="8028408" cy="400110"/>
          </a:xfrm>
          <a:prstGeom prst="rect">
            <a:avLst/>
          </a:prstGeom>
        </p:spPr>
        <p:txBody>
          <a:bodyPr wrap="square">
            <a:spAutoFit/>
          </a:bodyPr>
          <a:lstStyle/>
          <a:p>
            <a:pPr algn="ctr"/>
            <a:r>
              <a:rPr lang="es-ES" sz="2000" dirty="0">
                <a:solidFill>
                  <a:schemeClr val="accent2">
                    <a:lumMod val="75000"/>
                  </a:schemeClr>
                </a:solidFill>
              </a:rPr>
              <a:t>Enfermedades Musculoesqueléticas</a:t>
            </a:r>
            <a:endParaRPr lang="pl-PL" sz="2000" dirty="0">
              <a:solidFill>
                <a:schemeClr val="accent2">
                  <a:lumMod val="75000"/>
                </a:schemeClr>
              </a:solidFill>
            </a:endParaRPr>
          </a:p>
        </p:txBody>
      </p:sp>
      <p:sp>
        <p:nvSpPr>
          <p:cNvPr id="12" name="Prostokąt 1">
            <a:extLst>
              <a:ext uri="{FF2B5EF4-FFF2-40B4-BE49-F238E27FC236}">
                <a16:creationId xmlns:a16="http://schemas.microsoft.com/office/drawing/2014/main" id="{54A8B9F1-D9B9-4129-BBC7-3B7645CC5BB5}"/>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7064065"/>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492896"/>
            <a:ext cx="8135938" cy="2246769"/>
          </a:xfrm>
          <a:prstGeom prst="rect">
            <a:avLst/>
          </a:prstGeom>
        </p:spPr>
        <p:txBody>
          <a:bodyPr wrap="square">
            <a:spAutoFit/>
          </a:bodyPr>
          <a:lstStyle/>
          <a:p>
            <a:r>
              <a:rPr lang="es-ES" sz="2000" b="0" dirty="0">
                <a:solidFill>
                  <a:schemeClr val="accent2">
                    <a:lumMod val="75000"/>
                  </a:schemeClr>
                </a:solidFill>
              </a:rPr>
              <a:t>Se pueden incluir como enfermedades musculoesqueléticas:</a:t>
            </a:r>
          </a:p>
          <a:p>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Osteonecrosis aséptica</a:t>
            </a:r>
          </a:p>
          <a:p>
            <a:pPr marL="342900" indent="-342900">
              <a:buFont typeface="Arial" panose="020B0604020202020204" pitchFamily="34" charset="0"/>
              <a:buChar char="•"/>
            </a:pPr>
            <a:r>
              <a:rPr lang="es-ES" sz="2000" b="0" dirty="0">
                <a:solidFill>
                  <a:schemeClr val="accent2">
                    <a:lumMod val="75000"/>
                  </a:schemeClr>
                </a:solidFill>
              </a:rPr>
              <a:t>Enfermedades inflamatorias de tipo reumatoide</a:t>
            </a:r>
          </a:p>
          <a:p>
            <a:pPr marL="342900" indent="-342900">
              <a:buFont typeface="Arial" panose="020B0604020202020204" pitchFamily="34" charset="0"/>
              <a:buChar char="•"/>
            </a:pPr>
            <a:r>
              <a:rPr lang="es-ES" sz="2000" b="0" dirty="0">
                <a:solidFill>
                  <a:schemeClr val="accent2">
                    <a:lumMod val="75000"/>
                  </a:schemeClr>
                </a:solidFill>
              </a:rPr>
              <a:t>Cambios degenerativos</a:t>
            </a:r>
          </a:p>
          <a:p>
            <a:pPr marL="342900" indent="-342900">
              <a:buFont typeface="Arial" panose="020B0604020202020204" pitchFamily="34" charset="0"/>
              <a:buChar char="•"/>
            </a:pPr>
            <a:r>
              <a:rPr lang="es-ES" sz="2000" b="0" dirty="0">
                <a:solidFill>
                  <a:schemeClr val="accent2">
                    <a:lumMod val="75000"/>
                  </a:schemeClr>
                </a:solidFill>
              </a:rPr>
              <a:t>Discopatía y otros cambios que ocurren dentro de la columna vertebral y las articulaciones sacroilíacas. </a:t>
            </a:r>
            <a:endParaRPr lang="pl-PL" sz="2000" b="0" dirty="0">
              <a:solidFill>
                <a:schemeClr val="accent2">
                  <a:lumMod val="75000"/>
                </a:schemeClr>
              </a:solidFill>
            </a:endParaRPr>
          </a:p>
        </p:txBody>
      </p:sp>
      <p:sp>
        <p:nvSpPr>
          <p:cNvPr id="10" name="Prostokąt 1">
            <a:extLst>
              <a:ext uri="{FF2B5EF4-FFF2-40B4-BE49-F238E27FC236}">
                <a16:creationId xmlns:a16="http://schemas.microsoft.com/office/drawing/2014/main" id="{F771839E-4329-4E45-9DE5-C3FDB6AC46B6}"/>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13" name="Prostokąt 9">
            <a:extLst>
              <a:ext uri="{FF2B5EF4-FFF2-40B4-BE49-F238E27FC236}">
                <a16:creationId xmlns:a16="http://schemas.microsoft.com/office/drawing/2014/main" id="{DCE4FF13-4CC5-4113-BF1F-C436FB5913F2}"/>
              </a:ext>
            </a:extLst>
          </p:cNvPr>
          <p:cNvSpPr/>
          <p:nvPr/>
        </p:nvSpPr>
        <p:spPr>
          <a:xfrm>
            <a:off x="564346" y="1444133"/>
            <a:ext cx="8028408" cy="400110"/>
          </a:xfrm>
          <a:prstGeom prst="rect">
            <a:avLst/>
          </a:prstGeom>
        </p:spPr>
        <p:txBody>
          <a:bodyPr wrap="square">
            <a:spAutoFit/>
          </a:bodyPr>
          <a:lstStyle/>
          <a:p>
            <a:pPr algn="ctr"/>
            <a:r>
              <a:rPr lang="es-ES" sz="2000" dirty="0">
                <a:solidFill>
                  <a:schemeClr val="accent2">
                    <a:lumMod val="75000"/>
                  </a:schemeClr>
                </a:solidFill>
              </a:rPr>
              <a:t>Enfermedades Musculoesqueléticas</a:t>
            </a:r>
            <a:endParaRPr lang="pl-PL" sz="2000" dirty="0">
              <a:solidFill>
                <a:schemeClr val="accent2">
                  <a:lumMod val="75000"/>
                </a:schemeClr>
              </a:solidFill>
            </a:endParaRPr>
          </a:p>
        </p:txBody>
      </p:sp>
    </p:spTree>
    <p:extLst>
      <p:ext uri="{BB962C8B-B14F-4D97-AF65-F5344CB8AC3E}">
        <p14:creationId xmlns:p14="http://schemas.microsoft.com/office/powerpoint/2010/main" val="3205303590"/>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708920"/>
            <a:ext cx="8135938" cy="1938992"/>
          </a:xfrm>
          <a:prstGeom prst="rect">
            <a:avLst/>
          </a:prstGeom>
        </p:spPr>
        <p:txBody>
          <a:bodyPr wrap="square">
            <a:spAutoFit/>
          </a:bodyPr>
          <a:lstStyle/>
          <a:p>
            <a:pPr algn="just"/>
            <a:r>
              <a:rPr lang="es-ES" sz="2000" b="0" dirty="0">
                <a:solidFill>
                  <a:schemeClr val="accent2">
                    <a:lumMod val="75000"/>
                  </a:schemeClr>
                </a:solidFill>
              </a:rPr>
              <a:t>Las causas más comunes de disfunción neurológica del sistema musculoesquelético incluyen daño o alteración del sistema nervioso, tanto central como periférico. Estos trastornos afectan el deterioro o la desaparición del control del músculo esquelético y, por lo tanto, los trastornos motores del sistema musculoesquelético, incluidos los trastornos de la marcha.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es-ES" sz="2000" dirty="0">
                <a:solidFill>
                  <a:schemeClr val="accent2">
                    <a:lumMod val="75000"/>
                  </a:schemeClr>
                </a:solidFill>
              </a:rPr>
              <a:t>Disfunciones neurológicas del sistema musculoesquelético</a:t>
            </a:r>
            <a:endParaRPr lang="pl-PL" sz="2000" dirty="0">
              <a:solidFill>
                <a:schemeClr val="accent2">
                  <a:lumMod val="75000"/>
                </a:schemeClr>
              </a:solidFill>
            </a:endParaRPr>
          </a:p>
        </p:txBody>
      </p:sp>
      <p:sp>
        <p:nvSpPr>
          <p:cNvPr id="12" name="Prostokąt 1">
            <a:extLst>
              <a:ext uri="{FF2B5EF4-FFF2-40B4-BE49-F238E27FC236}">
                <a16:creationId xmlns:a16="http://schemas.microsoft.com/office/drawing/2014/main" id="{B955C61E-3CC7-4135-970A-11FFEF58BFA1}"/>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192608285"/>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1938992"/>
          </a:xfrm>
          <a:prstGeom prst="rect">
            <a:avLst/>
          </a:prstGeom>
        </p:spPr>
        <p:txBody>
          <a:bodyPr wrap="square">
            <a:spAutoFit/>
          </a:bodyPr>
          <a:lstStyle/>
          <a:p>
            <a:r>
              <a:rPr lang="es-ES" sz="2000" b="0" dirty="0">
                <a:solidFill>
                  <a:schemeClr val="accent2">
                    <a:lumMod val="75000"/>
                  </a:schemeClr>
                </a:solidFill>
              </a:rPr>
              <a:t>Las causas neurológicas de la disfunción musculoesquelética pueden incluir:</a:t>
            </a:r>
          </a:p>
          <a:p>
            <a:pPr marL="342900" indent="-342900">
              <a:buFont typeface="Arial" panose="020B0604020202020204" pitchFamily="34" charset="0"/>
              <a:buChar char="•"/>
            </a:pPr>
            <a:r>
              <a:rPr lang="es-ES" sz="2000" b="0" dirty="0">
                <a:solidFill>
                  <a:schemeClr val="accent2">
                    <a:lumMod val="75000"/>
                  </a:schemeClr>
                </a:solidFill>
              </a:rPr>
              <a:t>Enfermedad cerebral,</a:t>
            </a:r>
          </a:p>
          <a:p>
            <a:pPr marL="342900" indent="-342900">
              <a:buFont typeface="Arial" panose="020B0604020202020204" pitchFamily="34" charset="0"/>
              <a:buChar char="•"/>
            </a:pPr>
            <a:r>
              <a:rPr lang="es-ES" sz="2000" b="0" dirty="0">
                <a:solidFill>
                  <a:schemeClr val="accent2">
                    <a:lumMod val="75000"/>
                  </a:schemeClr>
                </a:solidFill>
              </a:rPr>
              <a:t>Inflamación del sistema nervioso central,</a:t>
            </a:r>
          </a:p>
          <a:p>
            <a:pPr marL="342900" indent="-342900">
              <a:buFont typeface="Arial" panose="020B0604020202020204" pitchFamily="34" charset="0"/>
              <a:buChar char="•"/>
            </a:pPr>
            <a:r>
              <a:rPr lang="es-ES" sz="2000" b="0" dirty="0">
                <a:solidFill>
                  <a:schemeClr val="accent2">
                    <a:lumMod val="75000"/>
                  </a:schemeClr>
                </a:solidFill>
              </a:rPr>
              <a:t>Enfermedades de la médula espinal,</a:t>
            </a:r>
          </a:p>
          <a:p>
            <a:pPr marL="342900" indent="-342900">
              <a:buFont typeface="Arial" panose="020B0604020202020204" pitchFamily="34" charset="0"/>
              <a:buChar char="•"/>
            </a:pPr>
            <a:r>
              <a:rPr lang="es-ES" sz="2000" b="0" dirty="0">
                <a:solidFill>
                  <a:schemeClr val="accent2">
                    <a:lumMod val="75000"/>
                  </a:schemeClr>
                </a:solidFill>
              </a:rPr>
              <a:t>Enfermedades neuromusculares. </a:t>
            </a:r>
            <a:endParaRPr lang="pl-PL" sz="2000" b="0" dirty="0">
              <a:solidFill>
                <a:schemeClr val="accent2">
                  <a:lumMod val="75000"/>
                </a:schemeClr>
              </a:solidFill>
            </a:endParaRPr>
          </a:p>
        </p:txBody>
      </p:sp>
      <p:sp>
        <p:nvSpPr>
          <p:cNvPr id="10" name="Prostokąt 1">
            <a:extLst>
              <a:ext uri="{FF2B5EF4-FFF2-40B4-BE49-F238E27FC236}">
                <a16:creationId xmlns:a16="http://schemas.microsoft.com/office/drawing/2014/main" id="{1E757305-8F43-4B87-B26C-3C0E94A7905D}"/>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13" name="Prostokąt 9">
            <a:extLst>
              <a:ext uri="{FF2B5EF4-FFF2-40B4-BE49-F238E27FC236}">
                <a16:creationId xmlns:a16="http://schemas.microsoft.com/office/drawing/2014/main" id="{F1D9BF77-D648-4825-9DD7-531AC1FFC1F0}"/>
              </a:ext>
            </a:extLst>
          </p:cNvPr>
          <p:cNvSpPr/>
          <p:nvPr/>
        </p:nvSpPr>
        <p:spPr>
          <a:xfrm>
            <a:off x="611560" y="1556792"/>
            <a:ext cx="8028408" cy="400110"/>
          </a:xfrm>
          <a:prstGeom prst="rect">
            <a:avLst/>
          </a:prstGeom>
        </p:spPr>
        <p:txBody>
          <a:bodyPr wrap="square">
            <a:spAutoFit/>
          </a:bodyPr>
          <a:lstStyle/>
          <a:p>
            <a:pPr algn="ctr"/>
            <a:r>
              <a:rPr lang="es-ES" sz="2000" dirty="0">
                <a:solidFill>
                  <a:schemeClr val="accent2">
                    <a:lumMod val="75000"/>
                  </a:schemeClr>
                </a:solidFill>
              </a:rPr>
              <a:t>Disfunciones neurológicas del sistema musculoesquelético</a:t>
            </a:r>
            <a:endParaRPr lang="pl-PL" sz="2000" dirty="0">
              <a:solidFill>
                <a:schemeClr val="accent2">
                  <a:lumMod val="75000"/>
                </a:schemeClr>
              </a:solidFill>
            </a:endParaRPr>
          </a:p>
        </p:txBody>
      </p:sp>
    </p:spTree>
    <p:extLst>
      <p:ext uri="{BB962C8B-B14F-4D97-AF65-F5344CB8AC3E}">
        <p14:creationId xmlns:p14="http://schemas.microsoft.com/office/powerpoint/2010/main" val="3554389913"/>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2246769"/>
          </a:xfrm>
          <a:prstGeom prst="rect">
            <a:avLst/>
          </a:prstGeom>
        </p:spPr>
        <p:txBody>
          <a:bodyPr wrap="square">
            <a:spAutoFit/>
          </a:bodyPr>
          <a:lstStyle/>
          <a:p>
            <a:pPr algn="just"/>
            <a:r>
              <a:rPr lang="es-ES" sz="2000" b="0" dirty="0">
                <a:solidFill>
                  <a:schemeClr val="accent2">
                    <a:lumMod val="75000"/>
                  </a:schemeClr>
                </a:solidFill>
              </a:rPr>
              <a:t>Como resultado de una lesión, se pueden dañar tanto el sistema nervioso central como el periférico, así como los tejidos blandos y los huesos que forman el sistema musculoesquelético. El daño óseo puede incluir cualquier fractura o dislocación articular. Las lesiones de tejidos blandos incluyen, entre otras, hematomas, aplastamientos, desgarros y roturas de estructuras como músculos, tendones y ligamentos.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es-ES" sz="2000" dirty="0">
                <a:solidFill>
                  <a:schemeClr val="accent2">
                    <a:lumMod val="75000"/>
                  </a:schemeClr>
                </a:solidFill>
              </a:rPr>
              <a:t>Lesiones traumáticas musculoesqueléticas</a:t>
            </a:r>
            <a:endParaRPr lang="pl-PL" sz="2000" dirty="0">
              <a:solidFill>
                <a:schemeClr val="accent2">
                  <a:lumMod val="75000"/>
                </a:schemeClr>
              </a:solidFill>
            </a:endParaRPr>
          </a:p>
        </p:txBody>
      </p:sp>
      <p:sp>
        <p:nvSpPr>
          <p:cNvPr id="12" name="Prostokąt 1">
            <a:extLst>
              <a:ext uri="{FF2B5EF4-FFF2-40B4-BE49-F238E27FC236}">
                <a16:creationId xmlns:a16="http://schemas.microsoft.com/office/drawing/2014/main" id="{8A3D29A4-9CAF-4FDF-B4CB-F478902B83A8}"/>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751590930"/>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CONTENTS</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23528" y="1916832"/>
            <a:ext cx="8419629" cy="3816429"/>
          </a:xfrm>
          <a:prstGeom prst="rect">
            <a:avLst/>
          </a:prstGeom>
          <a:noFill/>
        </p:spPr>
        <p:txBody>
          <a:bodyPr wrap="square">
            <a:spAutoFit/>
          </a:bodyPr>
          <a:lstStyle/>
          <a:p>
            <a:pPr marL="342900" indent="-342900">
              <a:buFont typeface="Arial" panose="020B0604020202020204" pitchFamily="34" charset="0"/>
              <a:buChar char="•"/>
              <a:defRPr/>
            </a:pPr>
            <a:r>
              <a:rPr lang="pl-PL" sz="2200" b="0" dirty="0">
                <a:solidFill>
                  <a:schemeClr val="accent2">
                    <a:lumMod val="75000"/>
                  </a:schemeClr>
                </a:solidFill>
              </a:rPr>
              <a:t>Objectiv</a:t>
            </a:r>
            <a:r>
              <a:rPr lang="es-ES" sz="2200" b="0" dirty="0">
                <a:solidFill>
                  <a:schemeClr val="accent2">
                    <a:lumMod val="75000"/>
                  </a:schemeClr>
                </a:solidFill>
              </a:rPr>
              <a:t>os</a:t>
            </a:r>
            <a:endParaRPr lang="pl-PL"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Exageraciones fisiológicas en la marcha normal</a:t>
            </a:r>
          </a:p>
          <a:p>
            <a:pPr marL="342900" indent="-342900">
              <a:buFont typeface="Arial" panose="020B0604020202020204" pitchFamily="34" charset="0"/>
              <a:buChar char="•"/>
              <a:defRPr/>
            </a:pPr>
            <a:r>
              <a:rPr lang="es-ES" sz="2200" b="0" dirty="0">
                <a:solidFill>
                  <a:schemeClr val="accent2">
                    <a:lumMod val="75000"/>
                  </a:schemeClr>
                </a:solidFill>
              </a:rPr>
              <a:t>Disfunciones básicas que afectan la movilidad</a:t>
            </a:r>
          </a:p>
          <a:p>
            <a:pPr marL="342900" indent="-342900">
              <a:buFont typeface="Arial" panose="020B0604020202020204" pitchFamily="34" charset="0"/>
              <a:buChar char="•"/>
              <a:defRPr/>
            </a:pPr>
            <a:r>
              <a:rPr lang="es-ES" sz="2200" b="0" dirty="0">
                <a:solidFill>
                  <a:schemeClr val="accent2">
                    <a:lumMod val="75000"/>
                  </a:schemeClr>
                </a:solidFill>
              </a:rPr>
              <a:t>Tipos de marcha patológica</a:t>
            </a:r>
          </a:p>
          <a:p>
            <a:pPr marL="342900" indent="-342900">
              <a:buFont typeface="Arial" panose="020B0604020202020204" pitchFamily="34" charset="0"/>
              <a:buChar char="•"/>
              <a:defRPr/>
            </a:pPr>
            <a:r>
              <a:rPr lang="es-ES" sz="2200" b="0" dirty="0">
                <a:solidFill>
                  <a:schemeClr val="accent2">
                    <a:lumMod val="75000"/>
                  </a:schemeClr>
                </a:solidFill>
              </a:rPr>
              <a:t>Cambios que ocurren en etapas individuales de la marcha patológica</a:t>
            </a:r>
          </a:p>
          <a:p>
            <a:pPr marL="342900" indent="-342900">
              <a:buFont typeface="Arial" panose="020B0604020202020204" pitchFamily="34" charset="0"/>
              <a:buChar char="•"/>
              <a:defRPr/>
            </a:pPr>
            <a:r>
              <a:rPr lang="es-ES" sz="2200" b="0" dirty="0">
                <a:solidFill>
                  <a:schemeClr val="accent2">
                    <a:lumMod val="75000"/>
                  </a:schemeClr>
                </a:solidFill>
              </a:rPr>
              <a:t>Cambios en las variables cinemáticas que ocurren en la marcha patológica</a:t>
            </a:r>
          </a:p>
          <a:p>
            <a:pPr marL="342900" indent="-342900">
              <a:buFont typeface="Arial" panose="020B0604020202020204" pitchFamily="34" charset="0"/>
              <a:buChar char="•"/>
              <a:defRPr/>
            </a:pPr>
            <a:r>
              <a:rPr lang="es-ES" sz="2200" b="0" dirty="0">
                <a:solidFill>
                  <a:schemeClr val="accent2">
                    <a:lumMod val="75000"/>
                  </a:schemeClr>
                </a:solidFill>
              </a:rPr>
              <a:t>Ejemplos de cambios en los parámetros dinámicos que ocurren en la marcha patológica.</a:t>
            </a:r>
          </a:p>
          <a:p>
            <a:pPr marL="342900" indent="-342900">
              <a:buFont typeface="Arial" panose="020B0604020202020204" pitchFamily="34" charset="0"/>
              <a:buChar char="•"/>
              <a:defRPr/>
            </a:pPr>
            <a:r>
              <a:rPr lang="es-ES" sz="2200" b="0" dirty="0">
                <a:solidFill>
                  <a:schemeClr val="accent2">
                    <a:lumMod val="75000"/>
                  </a:schemeClr>
                </a:solidFill>
              </a:rPr>
              <a:t>Caminar con muletas como ejemplo de marcha patológica </a:t>
            </a:r>
            <a:endParaRPr lang="pl-PL"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3481864424"/>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628800"/>
            <a:ext cx="8135938" cy="3477875"/>
          </a:xfrm>
          <a:prstGeom prst="rect">
            <a:avLst/>
          </a:prstGeom>
        </p:spPr>
        <p:txBody>
          <a:bodyPr wrap="square">
            <a:spAutoFit/>
          </a:bodyPr>
          <a:lstStyle/>
          <a:p>
            <a:pPr algn="just"/>
            <a:r>
              <a:rPr lang="es-ES" sz="2000" b="0" dirty="0">
                <a:solidFill>
                  <a:schemeClr val="accent2">
                    <a:lumMod val="75000"/>
                  </a:schemeClr>
                </a:solidFill>
              </a:rPr>
              <a:t>Por las características de la forma de movimiento y las causas de los trastornos, se han distinguido varios tipos de marcha patológica, que pueden incluirse: </a:t>
            </a:r>
          </a:p>
          <a:p>
            <a:pPr algn="just"/>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Marcha</a:t>
            </a:r>
            <a:r>
              <a:rPr lang="en-GB" sz="2000" b="0" dirty="0">
                <a:solidFill>
                  <a:schemeClr val="accent2">
                    <a:lumMod val="75000"/>
                  </a:schemeClr>
                </a:solidFill>
              </a:rPr>
              <a:t> </a:t>
            </a:r>
            <a:r>
              <a:rPr lang="es-ES" sz="2000" b="0" dirty="0">
                <a:solidFill>
                  <a:schemeClr val="accent2">
                    <a:lumMod val="75000"/>
                  </a:schemeClr>
                </a:solidFill>
              </a:rPr>
              <a:t>estepante</a:t>
            </a:r>
            <a:r>
              <a:rPr lang="en-GB" sz="2000" b="0" dirty="0">
                <a:solidFill>
                  <a:schemeClr val="accent2">
                    <a:lumMod val="75000"/>
                  </a:schemeClr>
                </a:solidFill>
              </a:rPr>
              <a:t>,</a:t>
            </a:r>
            <a:endParaRPr lang="pl-PL"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Marcha</a:t>
            </a:r>
            <a:r>
              <a:rPr lang="en-GB" sz="2000" b="0" dirty="0">
                <a:solidFill>
                  <a:schemeClr val="accent2">
                    <a:lumMod val="75000"/>
                  </a:schemeClr>
                </a:solidFill>
              </a:rPr>
              <a:t> </a:t>
            </a:r>
            <a:r>
              <a:rPr lang="es-ES" sz="2000" b="0" dirty="0">
                <a:solidFill>
                  <a:schemeClr val="accent2">
                    <a:lumMod val="75000"/>
                  </a:schemeClr>
                </a:solidFill>
              </a:rPr>
              <a:t>atáxica</a:t>
            </a:r>
            <a:r>
              <a:rPr lang="en-GB" sz="2000" b="0" dirty="0">
                <a:solidFill>
                  <a:schemeClr val="accent2">
                    <a:lumMod val="75000"/>
                  </a:schemeClr>
                </a:solidFill>
              </a:rPr>
              <a:t>,</a:t>
            </a:r>
            <a:endParaRPr lang="pl-PL"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Marcha</a:t>
            </a:r>
            <a:r>
              <a:rPr lang="en-GB" sz="2000" b="0" dirty="0">
                <a:solidFill>
                  <a:schemeClr val="accent2">
                    <a:lumMod val="75000"/>
                  </a:schemeClr>
                </a:solidFill>
              </a:rPr>
              <a:t> de </a:t>
            </a:r>
            <a:r>
              <a:rPr lang="es-ES" sz="2000" b="0" dirty="0">
                <a:solidFill>
                  <a:schemeClr val="accent2">
                    <a:lumMod val="75000"/>
                  </a:schemeClr>
                </a:solidFill>
              </a:rPr>
              <a:t>pato</a:t>
            </a:r>
            <a:r>
              <a:rPr lang="en-GB" sz="2000" b="0" dirty="0">
                <a:solidFill>
                  <a:schemeClr val="accent2">
                    <a:lumMod val="75000"/>
                  </a:schemeClr>
                </a:solidFill>
              </a:rPr>
              <a:t> o </a:t>
            </a:r>
            <a:r>
              <a:rPr lang="es-ES" sz="2000" b="0" dirty="0">
                <a:solidFill>
                  <a:schemeClr val="accent2">
                    <a:lumMod val="75000"/>
                  </a:schemeClr>
                </a:solidFill>
              </a:rPr>
              <a:t>basculante</a:t>
            </a:r>
            <a:r>
              <a:rPr lang="en-GB" sz="2000" b="0" dirty="0">
                <a:solidFill>
                  <a:schemeClr val="accent2">
                    <a:lumMod val="75000"/>
                  </a:schemeClr>
                </a:solidFill>
              </a:rPr>
              <a:t>,</a:t>
            </a:r>
            <a:endParaRPr lang="pl-PL"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Marcha</a:t>
            </a:r>
            <a:r>
              <a:rPr lang="en-GB" sz="2000" b="0" dirty="0">
                <a:solidFill>
                  <a:schemeClr val="accent2">
                    <a:lumMod val="75000"/>
                  </a:schemeClr>
                </a:solidFill>
              </a:rPr>
              <a:t> </a:t>
            </a:r>
            <a:r>
              <a:rPr lang="es-ES" sz="2000" b="0" dirty="0">
                <a:solidFill>
                  <a:schemeClr val="accent2">
                    <a:lumMod val="75000"/>
                  </a:schemeClr>
                </a:solidFill>
              </a:rPr>
              <a:t>hemiparética</a:t>
            </a:r>
            <a:r>
              <a:rPr lang="en-GB" sz="2000" b="0" dirty="0">
                <a:solidFill>
                  <a:schemeClr val="accent2">
                    <a:lumMod val="75000"/>
                  </a:schemeClr>
                </a:solidFill>
              </a:rPr>
              <a:t>,</a:t>
            </a:r>
            <a:endParaRPr lang="pl-PL"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Marcha</a:t>
            </a:r>
            <a:r>
              <a:rPr lang="en-GB" sz="2000" b="0" dirty="0">
                <a:solidFill>
                  <a:schemeClr val="accent2">
                    <a:lumMod val="75000"/>
                  </a:schemeClr>
                </a:solidFill>
              </a:rPr>
              <a:t> parkinsoniana,</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Marcha</a:t>
            </a:r>
            <a:r>
              <a:rPr lang="en-GB" sz="2000" b="0" dirty="0">
                <a:solidFill>
                  <a:schemeClr val="accent2">
                    <a:lumMod val="75000"/>
                  </a:schemeClr>
                </a:solidFill>
              </a:rPr>
              <a:t> </a:t>
            </a:r>
            <a:r>
              <a:rPr lang="en-GB" sz="2000" b="0" dirty="0" err="1">
                <a:solidFill>
                  <a:schemeClr val="accent2">
                    <a:lumMod val="75000"/>
                  </a:schemeClr>
                </a:solidFill>
              </a:rPr>
              <a:t>parética</a:t>
            </a:r>
            <a:r>
              <a:rPr lang="en-GB" sz="2000" b="0" dirty="0">
                <a:solidFill>
                  <a:schemeClr val="accent2">
                    <a:lumMod val="75000"/>
                  </a:schemeClr>
                </a:solidFill>
              </a:rPr>
              <a:t>,</a:t>
            </a:r>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Marcha</a:t>
            </a:r>
            <a:r>
              <a:rPr lang="en-GB" sz="2000" b="0" dirty="0">
                <a:solidFill>
                  <a:schemeClr val="accent2">
                    <a:lumMod val="75000"/>
                  </a:schemeClr>
                </a:solidFill>
              </a:rPr>
              <a:t> </a:t>
            </a:r>
            <a:r>
              <a:rPr lang="en-GB" sz="2000" b="0" dirty="0" err="1">
                <a:solidFill>
                  <a:schemeClr val="accent2">
                    <a:lumMod val="75000"/>
                  </a:schemeClr>
                </a:solidFill>
              </a:rPr>
              <a:t>espástica</a:t>
            </a:r>
            <a:endParaRPr lang="en-GB" sz="2000" b="0" dirty="0">
              <a:solidFill>
                <a:schemeClr val="accent2">
                  <a:lumMod val="75000"/>
                </a:schemeClr>
              </a:solidFill>
            </a:endParaRPr>
          </a:p>
        </p:txBody>
      </p:sp>
      <p:sp>
        <p:nvSpPr>
          <p:cNvPr id="10" name="Prostokąt 8">
            <a:extLst>
              <a:ext uri="{FF2B5EF4-FFF2-40B4-BE49-F238E27FC236}">
                <a16:creationId xmlns:a16="http://schemas.microsoft.com/office/drawing/2014/main" id="{784AA00E-C625-423E-9283-ECEC8972EF6C}"/>
              </a:ext>
            </a:extLst>
          </p:cNvPr>
          <p:cNvSpPr/>
          <p:nvPr/>
        </p:nvSpPr>
        <p:spPr>
          <a:xfrm>
            <a:off x="4788024" y="2852936"/>
            <a:ext cx="3960440" cy="2554545"/>
          </a:xfrm>
          <a:prstGeom prst="rect">
            <a:avLst/>
          </a:prstGeom>
        </p:spPr>
        <p:txBody>
          <a:bodyPr wrap="square">
            <a:spAutoFit/>
          </a:bodyPr>
          <a:lstStyle/>
          <a:p>
            <a:pPr marL="342900" indent="-342900">
              <a:buFont typeface="Arial" panose="020B0604020202020204" pitchFamily="34" charset="0"/>
              <a:buChar char="•"/>
            </a:pPr>
            <a:r>
              <a:rPr lang="es-ES" sz="2000" b="0" dirty="0">
                <a:solidFill>
                  <a:schemeClr val="accent2">
                    <a:lumMod val="75000"/>
                  </a:schemeClr>
                </a:solidFill>
              </a:rPr>
              <a:t>Marcha asimétrica en la longitud de los miembros inferiores,</a:t>
            </a:r>
          </a:p>
          <a:p>
            <a:pPr marL="342900" indent="-342900">
              <a:buFont typeface="Arial" panose="020B0604020202020204" pitchFamily="34" charset="0"/>
              <a:buChar char="•"/>
            </a:pPr>
            <a:r>
              <a:rPr lang="es-ES" sz="2000" b="0" dirty="0">
                <a:solidFill>
                  <a:schemeClr val="accent2">
                    <a:lumMod val="75000"/>
                  </a:schemeClr>
                </a:solidFill>
              </a:rPr>
              <a:t>Marcha de pasos cortos,</a:t>
            </a:r>
          </a:p>
          <a:p>
            <a:pPr marL="342900" indent="-342900">
              <a:buFont typeface="Arial" panose="020B0604020202020204" pitchFamily="34" charset="0"/>
              <a:buChar char="•"/>
            </a:pPr>
            <a:r>
              <a:rPr lang="es-ES" sz="2000" b="0" dirty="0">
                <a:solidFill>
                  <a:schemeClr val="accent2">
                    <a:lumMod val="75000"/>
                  </a:schemeClr>
                </a:solidFill>
              </a:rPr>
              <a:t>Marcha inclinada,</a:t>
            </a:r>
          </a:p>
          <a:p>
            <a:pPr marL="342900" indent="-342900">
              <a:buFont typeface="Arial" panose="020B0604020202020204" pitchFamily="34" charset="0"/>
              <a:buChar char="•"/>
            </a:pPr>
            <a:r>
              <a:rPr lang="es-ES" sz="2000" b="0" dirty="0">
                <a:solidFill>
                  <a:schemeClr val="accent2">
                    <a:lumMod val="75000"/>
                  </a:schemeClr>
                </a:solidFill>
              </a:rPr>
              <a:t>Marcha apráxica,</a:t>
            </a:r>
          </a:p>
          <a:p>
            <a:pPr marL="342900" indent="-342900">
              <a:buFont typeface="Arial" panose="020B0604020202020204" pitchFamily="34" charset="0"/>
              <a:buChar char="•"/>
            </a:pPr>
            <a:r>
              <a:rPr lang="es-ES" sz="2000" b="0" dirty="0">
                <a:solidFill>
                  <a:schemeClr val="accent2">
                    <a:lumMod val="75000"/>
                  </a:schemeClr>
                </a:solidFill>
              </a:rPr>
              <a:t>Marcha cerebelosa,</a:t>
            </a:r>
          </a:p>
          <a:p>
            <a:pPr marL="342900" indent="-342900">
              <a:buFont typeface="Arial" panose="020B0604020202020204" pitchFamily="34" charset="0"/>
              <a:buChar char="•"/>
            </a:pPr>
            <a:r>
              <a:rPr lang="es-ES" sz="2000" b="0" dirty="0">
                <a:solidFill>
                  <a:schemeClr val="accent2">
                    <a:lumMod val="75000"/>
                  </a:schemeClr>
                </a:solidFill>
              </a:rPr>
              <a:t>Marcha con alzador. </a:t>
            </a:r>
            <a:endParaRPr lang="pl-PL" sz="2000" b="0" dirty="0">
              <a:solidFill>
                <a:schemeClr val="accent2">
                  <a:lumMod val="75000"/>
                </a:schemeClr>
              </a:solidFill>
            </a:endParaRPr>
          </a:p>
        </p:txBody>
      </p:sp>
    </p:spTree>
    <p:extLst>
      <p:ext uri="{BB962C8B-B14F-4D97-AF65-F5344CB8AC3E}">
        <p14:creationId xmlns:p14="http://schemas.microsoft.com/office/powerpoint/2010/main" val="3551157644"/>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11416" y="2132856"/>
            <a:ext cx="8135938" cy="3477875"/>
          </a:xfrm>
          <a:prstGeom prst="rect">
            <a:avLst/>
          </a:prstGeom>
        </p:spPr>
        <p:txBody>
          <a:bodyPr wrap="square">
            <a:spAutoFit/>
          </a:bodyPr>
          <a:lstStyle/>
          <a:p>
            <a:pPr algn="ctr"/>
            <a:r>
              <a:rPr lang="es-ES" sz="2000" dirty="0">
                <a:solidFill>
                  <a:schemeClr val="accent2">
                    <a:lumMod val="75000"/>
                  </a:schemeClr>
                </a:solidFill>
              </a:rPr>
              <a:t>Estepante</a:t>
            </a:r>
          </a:p>
          <a:p>
            <a:pPr algn="ctr"/>
            <a:endParaRPr lang="pl-PL" sz="2000" dirty="0">
              <a:solidFill>
                <a:schemeClr val="accent2">
                  <a:lumMod val="75000"/>
                </a:schemeClr>
              </a:solidFill>
            </a:endParaRPr>
          </a:p>
          <a:p>
            <a:pPr algn="just"/>
            <a:r>
              <a:rPr lang="es-ES" sz="2000" b="0" dirty="0">
                <a:solidFill>
                  <a:schemeClr val="accent2">
                    <a:lumMod val="75000"/>
                  </a:schemeClr>
                </a:solidFill>
              </a:rPr>
              <a:t>También conocido como paso de caballo, paso de gallos. Ocurre en casos de parálisis del nervio peroneo, en personas con paresia flácida de ambas extremidades inferiores. Afectan con mayor frecuencia y fuerza a los músculos de los flexores dorsales del pie. El síntoma dominante es la presencia del llamado pie caído. Una persona enferma, que desea dar un paso hacia adelante y al mismo tiempo trata de no tocar el suelo con el pie, se ve obligada a doblar con más fuerza la extremidad inferior en la articulación de la rodilla y levantarla más a expensas de la cadera.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B46387DC-CE62-44B0-9586-F28AF84BD4EF}"/>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324649306"/>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4585871"/>
          </a:xfrm>
          <a:prstGeom prst="rect">
            <a:avLst/>
          </a:prstGeom>
        </p:spPr>
        <p:txBody>
          <a:bodyPr wrap="square">
            <a:spAutoFit/>
          </a:bodyPr>
          <a:lstStyle/>
          <a:p>
            <a:pPr algn="ctr"/>
            <a:r>
              <a:rPr lang="es-ES" sz="2000" dirty="0">
                <a:solidFill>
                  <a:schemeClr val="accent2">
                    <a:lumMod val="75000"/>
                  </a:schemeClr>
                </a:solidFill>
              </a:rPr>
              <a:t>Marcha Atáxica</a:t>
            </a:r>
          </a:p>
          <a:p>
            <a:pPr algn="ctr"/>
            <a:endParaRPr lang="pl-PL" sz="2000" dirty="0">
              <a:solidFill>
                <a:schemeClr val="accent2">
                  <a:lumMod val="75000"/>
                </a:schemeClr>
              </a:solidFill>
            </a:endParaRPr>
          </a:p>
          <a:p>
            <a:pPr algn="just"/>
            <a:r>
              <a:rPr lang="es-ES" sz="1800" b="0" dirty="0">
                <a:solidFill>
                  <a:schemeClr val="accent2">
                    <a:lumMod val="75000"/>
                  </a:schemeClr>
                </a:solidFill>
              </a:rPr>
              <a:t>La marcha atáxica ocurre en pacientes con inflamación de los cordones posteriores de la médula espinal. Se caracteriza por dismetría y pasos desiguales. Pertenece a los tipos alterados de marcha de naturaleza asimétrica en general.</a:t>
            </a:r>
          </a:p>
          <a:p>
            <a:pPr algn="just"/>
            <a:endParaRPr lang="es-ES" sz="1800" b="0" dirty="0">
              <a:solidFill>
                <a:schemeClr val="accent2">
                  <a:lumMod val="75000"/>
                </a:schemeClr>
              </a:solidFill>
            </a:endParaRPr>
          </a:p>
          <a:p>
            <a:pPr algn="just"/>
            <a:r>
              <a:rPr lang="es-ES" sz="1800" b="0" dirty="0">
                <a:solidFill>
                  <a:schemeClr val="accent2">
                    <a:lumMod val="75000"/>
                  </a:schemeClr>
                </a:solidFill>
              </a:rPr>
              <a:t>La marcha atáxica implica mover la extremidad inferior excesivamente doblada hacia adelante en la articulación de la rodilla. Esto va acompañado de un fuerte impacto con el pie contra el suelo. Además, la marcha es marcadamente inestable.</a:t>
            </a:r>
          </a:p>
          <a:p>
            <a:pPr algn="just"/>
            <a:endParaRPr lang="es-ES" sz="1800" b="0" dirty="0">
              <a:solidFill>
                <a:schemeClr val="accent2">
                  <a:lumMod val="75000"/>
                </a:schemeClr>
              </a:solidFill>
            </a:endParaRPr>
          </a:p>
          <a:p>
            <a:pPr algn="just"/>
            <a:r>
              <a:rPr lang="es-ES" sz="1800" b="0" dirty="0">
                <a:solidFill>
                  <a:schemeClr val="accent2">
                    <a:lumMod val="75000"/>
                  </a:schemeClr>
                </a:solidFill>
              </a:rPr>
              <a:t>Las causas de esta afección son los trastornos de propiocepción en la enfermedad de los cordones de la médula espinal. Por tanto, este tipo de marcha ocurre en pacientes con trastornos sensoriales propioceptivos. Es típico de la ataxia y corea cerebelosa. </a:t>
            </a:r>
            <a:endParaRPr lang="pl-PL" sz="1800" b="0" dirty="0">
              <a:solidFill>
                <a:schemeClr val="accent2">
                  <a:lumMod val="75000"/>
                </a:schemeClr>
              </a:solidFill>
            </a:endParaRPr>
          </a:p>
        </p:txBody>
      </p:sp>
      <p:sp>
        <p:nvSpPr>
          <p:cNvPr id="11" name="Prostokąt 1">
            <a:extLst>
              <a:ext uri="{FF2B5EF4-FFF2-40B4-BE49-F238E27FC236}">
                <a16:creationId xmlns:a16="http://schemas.microsoft.com/office/drawing/2014/main" id="{6F219972-60A4-4CA8-92D0-63A186B617A8}"/>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1862180771"/>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4093428"/>
          </a:xfrm>
          <a:prstGeom prst="rect">
            <a:avLst/>
          </a:prstGeom>
        </p:spPr>
        <p:txBody>
          <a:bodyPr wrap="square">
            <a:spAutoFit/>
          </a:bodyPr>
          <a:lstStyle/>
          <a:p>
            <a:pPr algn="ctr"/>
            <a:r>
              <a:rPr lang="es-ES" sz="2000" dirty="0">
                <a:solidFill>
                  <a:schemeClr val="accent2">
                    <a:lumMod val="75000"/>
                  </a:schemeClr>
                </a:solidFill>
              </a:rPr>
              <a:t>Marcha basculante (marcha de pato)</a:t>
            </a:r>
            <a:endParaRPr lang="pl-PL" sz="2000" dirty="0">
              <a:solidFill>
                <a:schemeClr val="accent2">
                  <a:lumMod val="75000"/>
                </a:schemeClr>
              </a:solidFill>
            </a:endParaRPr>
          </a:p>
          <a:p>
            <a:pPr algn="just"/>
            <a:endParaRPr lang="en-GB" sz="2000" b="0" dirty="0">
              <a:solidFill>
                <a:schemeClr val="accent2">
                  <a:lumMod val="75000"/>
                </a:schemeClr>
              </a:solidFill>
            </a:endParaRPr>
          </a:p>
          <a:p>
            <a:pPr algn="just"/>
            <a:r>
              <a:rPr lang="en-GB" sz="2000" b="0" dirty="0">
                <a:solidFill>
                  <a:schemeClr val="accent2">
                    <a:lumMod val="75000"/>
                  </a:schemeClr>
                </a:solidFill>
              </a:rPr>
              <a:t>Este </a:t>
            </a:r>
            <a:r>
              <a:rPr lang="en-GB" sz="2000" b="0" dirty="0" err="1">
                <a:solidFill>
                  <a:schemeClr val="accent2">
                    <a:lumMod val="75000"/>
                  </a:schemeClr>
                </a:solidFill>
              </a:rPr>
              <a:t>tipo</a:t>
            </a:r>
            <a:r>
              <a:rPr lang="en-GB" sz="2000" b="0" dirty="0">
                <a:solidFill>
                  <a:schemeClr val="accent2">
                    <a:lumMod val="75000"/>
                  </a:schemeClr>
                </a:solidFill>
              </a:rPr>
              <a:t> de </a:t>
            </a:r>
            <a:r>
              <a:rPr lang="en-GB" sz="2000" b="0" dirty="0" err="1">
                <a:solidFill>
                  <a:schemeClr val="accent2">
                    <a:lumMod val="75000"/>
                  </a:schemeClr>
                </a:solidFill>
              </a:rPr>
              <a:t>marcha</a:t>
            </a:r>
            <a:r>
              <a:rPr lang="en-GB" sz="2000" b="0" dirty="0">
                <a:solidFill>
                  <a:schemeClr val="accent2">
                    <a:lumMod val="75000"/>
                  </a:schemeClr>
                </a:solidFill>
              </a:rPr>
              <a:t> </a:t>
            </a:r>
            <a:r>
              <a:rPr lang="en-GB" sz="2000" b="0" dirty="0" err="1">
                <a:solidFill>
                  <a:schemeClr val="accent2">
                    <a:lumMod val="75000"/>
                  </a:schemeClr>
                </a:solidFill>
              </a:rPr>
              <a:t>ocurre</a:t>
            </a:r>
            <a:r>
              <a:rPr lang="en-GB" sz="2000" b="0" dirty="0">
                <a:solidFill>
                  <a:schemeClr val="accent2">
                    <a:lumMod val="75000"/>
                  </a:schemeClr>
                </a:solidFill>
              </a:rPr>
              <a:t> </a:t>
            </a:r>
            <a:r>
              <a:rPr lang="en-GB" sz="2000" b="0" dirty="0" err="1">
                <a:solidFill>
                  <a:schemeClr val="accent2">
                    <a:lumMod val="75000"/>
                  </a:schemeClr>
                </a:solidFill>
              </a:rPr>
              <a:t>en</a:t>
            </a:r>
            <a:r>
              <a:rPr lang="en-GB" sz="2000" b="0" dirty="0">
                <a:solidFill>
                  <a:schemeClr val="accent2">
                    <a:lumMod val="75000"/>
                  </a:schemeClr>
                </a:solidFill>
              </a:rPr>
              <a:t> personas con </a:t>
            </a:r>
            <a:r>
              <a:rPr lang="es-ES" sz="2000" b="0" dirty="0">
                <a:solidFill>
                  <a:schemeClr val="accent2">
                    <a:lumMod val="75000"/>
                  </a:schemeClr>
                </a:solidFill>
              </a:rPr>
              <a:t>paresia de la cintura pélvica y los músculos de los muslos, lo que a su vez provoca un balanceo lateral al caminar y dificultad para subir escaleras.</a:t>
            </a:r>
          </a:p>
          <a:p>
            <a:pPr algn="just"/>
            <a:r>
              <a:rPr lang="es-ES" sz="2000" b="0" dirty="0">
                <a:solidFill>
                  <a:schemeClr val="accent2">
                    <a:lumMod val="75000"/>
                  </a:schemeClr>
                </a:solidFill>
              </a:rPr>
              <a:t>Las principales causas de la marcha de este tipo de marcha son la displasia, la dislocación de ambas articulaciones de la cadera, las miopatías y la distrofia muscular.</a:t>
            </a:r>
          </a:p>
          <a:p>
            <a:pPr algn="just"/>
            <a:r>
              <a:rPr lang="es-ES" sz="2000" b="0" dirty="0">
                <a:solidFill>
                  <a:schemeClr val="accent2">
                    <a:lumMod val="75000"/>
                  </a:schemeClr>
                </a:solidFill>
              </a:rPr>
              <a:t>La marcha basculante también puede ser causada por:</a:t>
            </a:r>
          </a:p>
          <a:p>
            <a:pPr marL="342900" indent="-342900" algn="just">
              <a:buFont typeface="Arial" panose="020B0604020202020204" pitchFamily="34" charset="0"/>
              <a:buChar char="•"/>
            </a:pPr>
            <a:r>
              <a:rPr lang="es-ES" sz="2000" b="0" dirty="0">
                <a:solidFill>
                  <a:schemeClr val="accent2">
                    <a:lumMod val="75000"/>
                  </a:schemeClr>
                </a:solidFill>
              </a:rPr>
              <a:t>Dolor de cadera</a:t>
            </a:r>
          </a:p>
          <a:p>
            <a:pPr marL="342900" indent="-342900" algn="just">
              <a:buFont typeface="Arial" panose="020B0604020202020204" pitchFamily="34" charset="0"/>
              <a:buChar char="•"/>
            </a:pPr>
            <a:r>
              <a:rPr lang="es-ES" sz="2000" b="0" dirty="0">
                <a:solidFill>
                  <a:schemeClr val="accent2">
                    <a:lumMod val="75000"/>
                  </a:schemeClr>
                </a:solidFill>
              </a:rPr>
              <a:t>Insuficiencia de los músculos de abducción de la articulación de la cadera,</a:t>
            </a:r>
          </a:p>
          <a:p>
            <a:pPr marL="342900" indent="-342900" algn="just">
              <a:buFont typeface="Arial" panose="020B0604020202020204" pitchFamily="34" charset="0"/>
              <a:buChar char="•"/>
            </a:pPr>
            <a:r>
              <a:rPr lang="es-ES" sz="2000" b="0" dirty="0">
                <a:solidFill>
                  <a:schemeClr val="accent2">
                    <a:lumMod val="75000"/>
                  </a:schemeClr>
                </a:solidFill>
              </a:rPr>
              <a:t>Anomalías estructurales de la cadera.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D5626349-FBDB-49C5-87DA-33140EABE01B}"/>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072582492"/>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170099"/>
          </a:xfrm>
          <a:prstGeom prst="rect">
            <a:avLst/>
          </a:prstGeom>
        </p:spPr>
        <p:txBody>
          <a:bodyPr wrap="square">
            <a:spAutoFit/>
          </a:bodyPr>
          <a:lstStyle/>
          <a:p>
            <a:pPr algn="ctr"/>
            <a:r>
              <a:rPr lang="es-ES" sz="2000" dirty="0">
                <a:solidFill>
                  <a:schemeClr val="accent2">
                    <a:lumMod val="75000"/>
                  </a:schemeClr>
                </a:solidFill>
              </a:rPr>
              <a:t>Marcha basculante (marcha de pato)</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Al comienzo de la fase de apoyo, la parálisis del músculo glúteo hace que el tronco se retraiga y la cadera se extienda hacia adelante en el lado de la extremidad afectada. La insuficiencia del músculo glúteo medio es el motivo de la falta de estabilización de la pelvis en la fase de apoyo. Con insuficiencia unilateral al estar de pie sobre una pierna enferma, la pelvis cae del lado sano (síntoma de Trendelenburg). Durante la marcha, se produce una inclinación pélvica alternante hacia un lado y los hombros hacia el otro (síntoma de Duchenne).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1C1362D3-879B-42CA-97A4-E2928ED21A87}"/>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981550897"/>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170099"/>
          </a:xfrm>
          <a:prstGeom prst="rect">
            <a:avLst/>
          </a:prstGeom>
        </p:spPr>
        <p:txBody>
          <a:bodyPr wrap="square">
            <a:spAutoFit/>
          </a:bodyPr>
          <a:lstStyle/>
          <a:p>
            <a:pPr algn="ctr"/>
            <a:r>
              <a:rPr lang="es-ES" sz="2000" dirty="0">
                <a:solidFill>
                  <a:schemeClr val="accent2">
                    <a:lumMod val="75000"/>
                  </a:schemeClr>
                </a:solidFill>
              </a:rPr>
              <a:t>Marcha hemiparética</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marcha hemiparética ocurre en pacientes con hemiparesia espástica de origen cerebral (por ejemplo, después de un accidente cerebrovascular). La marcha permite movimientos conservados en la articulación de la cadera (el paciente hace semicírculos) sin flexión de la articulación de la rodilla. El pie permanece en posición de pie zambo. La falta de movimiento en la articulación de la rodilla y la posición del pie es el resultado de la espasticidad (la llamada disposición de </a:t>
            </a:r>
            <a:r>
              <a:rPr lang="es-ES" sz="2000" b="0" dirty="0" err="1">
                <a:solidFill>
                  <a:schemeClr val="accent2">
                    <a:lumMod val="75000"/>
                  </a:schemeClr>
                </a:solidFill>
              </a:rPr>
              <a:t>Wernicki</a:t>
            </a:r>
            <a:r>
              <a:rPr lang="es-ES" sz="2000" b="0" dirty="0">
                <a:solidFill>
                  <a:schemeClr val="accent2">
                    <a:lumMod val="75000"/>
                  </a:schemeClr>
                </a:solidFill>
              </a:rPr>
              <a:t>-Mann).</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C12A999B-810E-44C9-A068-2131B5B29AF7}"/>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1093187203"/>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2862322"/>
          </a:xfrm>
          <a:prstGeom prst="rect">
            <a:avLst/>
          </a:prstGeom>
        </p:spPr>
        <p:txBody>
          <a:bodyPr wrap="square">
            <a:spAutoFit/>
          </a:bodyPr>
          <a:lstStyle/>
          <a:p>
            <a:pPr algn="ctr"/>
            <a:r>
              <a:rPr lang="es-ES" sz="2000" dirty="0">
                <a:solidFill>
                  <a:schemeClr val="accent2">
                    <a:lumMod val="75000"/>
                  </a:schemeClr>
                </a:solidFill>
              </a:rPr>
              <a:t>Marcha hemiparética </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El paciente durante la marcha, debido a la falta de movimiento en las articulaciones de la rodilla y el tobillo, al dar un paso con una extremidad enferma, hace una reverencia. Se inclina hacia el lado sano (flexión lateral del torso). Debido a la espasticidad, la extremidad superior a menudo está adherida y doblada en la articulación del codo. Por tanto, no existe un equilibrio adecuado entre las extremidades superiores y todo el cuerpo.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970B49A5-21D2-436C-9A8B-BD94026B012A}"/>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3035325384"/>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4093428"/>
          </a:xfrm>
          <a:prstGeom prst="rect">
            <a:avLst/>
          </a:prstGeom>
        </p:spPr>
        <p:txBody>
          <a:bodyPr wrap="square">
            <a:spAutoFit/>
          </a:bodyPr>
          <a:lstStyle/>
          <a:p>
            <a:pPr algn="ctr"/>
            <a:r>
              <a:rPr lang="es-ES" sz="2000" dirty="0">
                <a:solidFill>
                  <a:schemeClr val="accent2">
                    <a:lumMod val="75000"/>
                  </a:schemeClr>
                </a:solidFill>
              </a:rPr>
              <a:t>Marcha Parkinsoniana</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marcha parkinsoniana, también conocida como marcha de pasos cortos, es un síntoma característico de la enfermedad de Parkinson. El paciente tiene dificultad para iniciar y detener la marcha. Además, esto se acompaña de una falta de participación fisiológica de las extremidades superiores.</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El síntoma asociado a la dificultad de movimiento se asocia, entre otros, a la figura característica del enfermo. Está rígido e inclinado hacia adelante, con mayor riesgo de caída. Los trastornos de la postura también incluyen cifosis más profunda, flexión de las articulaciones de la cadera y la rodilla.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416D4E8D-417B-4835-9D2F-03D7C72FF5FD}"/>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3155099083"/>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3785652"/>
          </a:xfrm>
          <a:prstGeom prst="rect">
            <a:avLst/>
          </a:prstGeom>
        </p:spPr>
        <p:txBody>
          <a:bodyPr wrap="square">
            <a:spAutoFit/>
          </a:bodyPr>
          <a:lstStyle/>
          <a:p>
            <a:pPr algn="ctr"/>
            <a:r>
              <a:rPr lang="es-ES" sz="2000" dirty="0">
                <a:solidFill>
                  <a:schemeClr val="accent2">
                    <a:lumMod val="75000"/>
                  </a:schemeClr>
                </a:solidFill>
              </a:rPr>
              <a:t>Marcha parética</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marcha parética es un tipo de marcha característica que se produce durante la paresia flácida de ambas extremidades inferiores. Se basa en elevar y arrastrar los pies mientras las articulaciones de las rodillas quedan inmovilizadas debido a la espasticidad. El paciente apenas levanta el pie del suelo. Se mueve lentamente y con esfuerzo, generalmente apoyado en un bastón o con la ayuda de otra persona.</a:t>
            </a:r>
          </a:p>
          <a:p>
            <a:pPr algn="just"/>
            <a:r>
              <a:rPr lang="es-ES" sz="2000" b="0" dirty="0">
                <a:solidFill>
                  <a:schemeClr val="accent2">
                    <a:lumMod val="75000"/>
                  </a:schemeClr>
                </a:solidFill>
              </a:rPr>
              <a:t>Es característico de lesiones bilaterales de las vías piramidales (con mayor frecuencia a nivel espinal) o lesiones transversales de la médula espinal. También es un síntoma de cambios bilaterales en la sustancia blanca del cerebro.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00AD28D4-21BE-4034-A563-0C68476CB05D}"/>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3304140218"/>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Objectiv</a:t>
            </a:r>
            <a:r>
              <a:rPr lang="es-ES" sz="2200" dirty="0">
                <a:solidFill>
                  <a:schemeClr val="accent2">
                    <a:lumMod val="75000"/>
                  </a:schemeClr>
                </a:solidFill>
              </a:rPr>
              <a:t>o</a:t>
            </a:r>
            <a:r>
              <a:rPr lang="pl-PL" sz="2200" dirty="0">
                <a:solidFill>
                  <a:schemeClr val="accent2">
                    <a:lumMod val="75000"/>
                  </a:schemeClr>
                </a:solidFill>
              </a:rPr>
              <a:t>s</a:t>
            </a:r>
            <a:endParaRPr lang="en-US" sz="2200" dirty="0">
              <a:solidFill>
                <a:schemeClr val="accent2">
                  <a:lumMod val="75000"/>
                </a:schemeClr>
              </a:solidFill>
            </a:endParaRPr>
          </a:p>
        </p:txBody>
      </p:sp>
      <p:sp>
        <p:nvSpPr>
          <p:cNvPr id="2" name="Prostokąt 1"/>
          <p:cNvSpPr/>
          <p:nvPr/>
        </p:nvSpPr>
        <p:spPr>
          <a:xfrm>
            <a:off x="504031" y="2367171"/>
            <a:ext cx="7956401" cy="3016210"/>
          </a:xfrm>
          <a:prstGeom prst="rect">
            <a:avLst/>
          </a:prstGeom>
        </p:spPr>
        <p:txBody>
          <a:bodyPr wrap="square">
            <a:spAutoFit/>
          </a:bodyPr>
          <a:lstStyle/>
          <a:p>
            <a:pPr marL="457200" indent="-457200" algn="just">
              <a:buFont typeface="+mj-lt"/>
              <a:buAutoNum type="arabicPeriod"/>
              <a:defRPr/>
            </a:pPr>
            <a:r>
              <a:rPr lang="es-ES" sz="2400" b="0" dirty="0">
                <a:solidFill>
                  <a:schemeClr val="accent2">
                    <a:lumMod val="75000"/>
                  </a:schemeClr>
                </a:solidFill>
              </a:rPr>
              <a:t>Aprender los tipos de marcha exacerbada</a:t>
            </a:r>
            <a:r>
              <a:rPr lang="en-US" sz="2400" b="0" dirty="0">
                <a:solidFill>
                  <a:schemeClr val="accent2">
                    <a:lumMod val="75000"/>
                  </a:schemeClr>
                </a:solidFill>
              </a:rPr>
              <a:t>. </a:t>
            </a:r>
          </a:p>
          <a:p>
            <a:pPr marL="457200" indent="-457200" algn="just">
              <a:buFont typeface="+mj-lt"/>
              <a:buAutoNum type="arabicPeriod"/>
              <a:defRPr/>
            </a:pPr>
            <a:endParaRPr lang="en-US" sz="2400" b="0" dirty="0">
              <a:solidFill>
                <a:schemeClr val="accent2">
                  <a:lumMod val="75000"/>
                </a:schemeClr>
              </a:solidFill>
            </a:endParaRPr>
          </a:p>
          <a:p>
            <a:pPr marL="457200" indent="-457200" algn="just">
              <a:buFont typeface="+mj-lt"/>
              <a:buAutoNum type="arabicPeriod"/>
              <a:defRPr/>
            </a:pPr>
            <a:r>
              <a:rPr lang="es-ES" sz="2400" b="0" dirty="0">
                <a:solidFill>
                  <a:schemeClr val="accent2">
                    <a:lumMod val="75000"/>
                  </a:schemeClr>
                </a:solidFill>
              </a:rPr>
              <a:t>Conocer los tipos de marcha patológicas</a:t>
            </a:r>
            <a:r>
              <a:rPr lang="en-GB" sz="2200" b="0" dirty="0">
                <a:solidFill>
                  <a:schemeClr val="accent2">
                    <a:lumMod val="75000"/>
                  </a:schemeClr>
                </a:solidFill>
              </a:rPr>
              <a:t>.</a:t>
            </a:r>
          </a:p>
          <a:p>
            <a:pPr marL="457200" indent="-457200" algn="just">
              <a:buFont typeface="+mj-lt"/>
              <a:buAutoNum type="arabicPeriod"/>
              <a:defRPr/>
            </a:pPr>
            <a:endParaRPr lang="es-ES" sz="2200" b="0" dirty="0">
              <a:solidFill>
                <a:schemeClr val="accent2">
                  <a:lumMod val="75000"/>
                </a:schemeClr>
              </a:solidFill>
            </a:endParaRPr>
          </a:p>
          <a:p>
            <a:pPr marL="457200" indent="-457200" algn="just">
              <a:buFont typeface="+mj-lt"/>
              <a:buAutoNum type="arabicPeriod"/>
              <a:defRPr/>
            </a:pPr>
            <a:r>
              <a:rPr lang="es-ES" sz="2400" b="0" dirty="0">
                <a:solidFill>
                  <a:schemeClr val="accent2">
                    <a:lumMod val="75000"/>
                  </a:schemeClr>
                </a:solidFill>
              </a:rPr>
              <a:t>Conocer ejemplos de alteraciones de las variables cinemáticas y dinámicas registradas en enfermedades que afectan la regularidad de la marcha</a:t>
            </a:r>
            <a:r>
              <a:rPr lang="en-GB" sz="2200" b="0" dirty="0">
                <a:solidFill>
                  <a:schemeClr val="accent2">
                    <a:lumMod val="75000"/>
                  </a:schemeClr>
                </a:solidFill>
              </a:rPr>
              <a:t>.</a:t>
            </a:r>
            <a:endParaRPr lang="pl-PL" sz="2200" b="0" dirty="0">
              <a:solidFill>
                <a:schemeClr val="accent2">
                  <a:lumMod val="75000"/>
                </a:schemeClr>
              </a:solidFill>
            </a:endParaRP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4401205"/>
          </a:xfrm>
          <a:prstGeom prst="rect">
            <a:avLst/>
          </a:prstGeom>
        </p:spPr>
        <p:txBody>
          <a:bodyPr wrap="square">
            <a:spAutoFit/>
          </a:bodyPr>
          <a:lstStyle/>
          <a:p>
            <a:pPr algn="ctr"/>
            <a:r>
              <a:rPr lang="es-ES" sz="2000" dirty="0">
                <a:solidFill>
                  <a:schemeClr val="accent2">
                    <a:lumMod val="75000"/>
                  </a:schemeClr>
                </a:solidFill>
              </a:rPr>
              <a:t>Marcha espástica</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marcha espástica, como su nombre lo indica, ocurre con espasticidad en las articulaciones de la cadera y la rodilla. La marcha espástica suele ocurrir en parapléjicos.</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El paciente dobla ligeramente las extremidades en las articulaciones, camina con pequeños pasos y arrastra los pies contra el suelo. Las extremidades inferiores se mueven lenta y rígidamente, y los muslos están fuertemente adheridos. Como resultado, las piernas pueden cruzarse al caminar (paso en tijera). Los pies pueden flexionarse e invertirse en posición plantar. Además, sucede que el paciente engancha los dedos de los pies en el suelo. En general, el paciente parece estar confinado mientras camina.</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B6F4D3A8-5BCF-4CB4-9927-B44A769E80B6}"/>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1363793219"/>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4401205"/>
          </a:xfrm>
          <a:prstGeom prst="rect">
            <a:avLst/>
          </a:prstGeom>
        </p:spPr>
        <p:txBody>
          <a:bodyPr wrap="square">
            <a:spAutoFit/>
          </a:bodyPr>
          <a:lstStyle/>
          <a:p>
            <a:pPr algn="ctr"/>
            <a:r>
              <a:rPr lang="es-ES" sz="2000" dirty="0">
                <a:solidFill>
                  <a:schemeClr val="accent2">
                    <a:lumMod val="75000"/>
                  </a:schemeClr>
                </a:solidFill>
              </a:rPr>
              <a:t>Marcha espástica </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En la marcha espástica, la pelvis a menudo gira incorrectamente. En rotación hacia atrás, una pierna parece estar más retraída. A su vez, una de las piernas menos afectada (extendida hacia adelante) suele hacerse cargo de la mayor parte de la carga (como en el caso de la hemiplejía).</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En un paso espástico típico, no es el talón, sino los dedos, los que golpean primero el suelo. Si se dobla la espalda y se produce lordosis, puede aparecer una cifosis excesiva de la columna torácica. Debido a la distribución desigual de la carga, las diferentes longitudes de los miembros inferiores y otras causas de asimetría en la postura de pie y sentado, aparece la curvatura lateral de la columna.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E851CDE5-EEBD-4B3E-B8BE-C52536D74E78}"/>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3039560516"/>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2554545"/>
          </a:xfrm>
          <a:prstGeom prst="rect">
            <a:avLst/>
          </a:prstGeom>
        </p:spPr>
        <p:txBody>
          <a:bodyPr wrap="square">
            <a:spAutoFit/>
          </a:bodyPr>
          <a:lstStyle/>
          <a:p>
            <a:pPr algn="ctr"/>
            <a:r>
              <a:rPr lang="es-ES" sz="2000" dirty="0">
                <a:solidFill>
                  <a:schemeClr val="accent2">
                    <a:lumMod val="75000"/>
                  </a:schemeClr>
                </a:solidFill>
              </a:rPr>
              <a:t>Marcha espástica</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Además, se observa un balanceo excesivo de las extremidades superiores o reflejos defensivos excesivos. Por esta razón, generalmente faltan movimientos alternos de los brazos. Hay una posición incorrecta de las manos, como en el período anterior del desarrollo motor. La retracción del hombro puede ir acompañada de retracción de la pelvis y las caderas.</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81D40DF1-81BD-4D77-8763-F3583E456D28}"/>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1041501998"/>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3170099"/>
          </a:xfrm>
          <a:prstGeom prst="rect">
            <a:avLst/>
          </a:prstGeom>
        </p:spPr>
        <p:txBody>
          <a:bodyPr wrap="square">
            <a:spAutoFit/>
          </a:bodyPr>
          <a:lstStyle/>
          <a:p>
            <a:pPr algn="ctr"/>
            <a:r>
              <a:rPr lang="es-ES" sz="2000" dirty="0">
                <a:solidFill>
                  <a:schemeClr val="accent2">
                    <a:lumMod val="75000"/>
                  </a:schemeClr>
                </a:solidFill>
              </a:rPr>
              <a:t>Marcha patológica por asimetría en la longitud de los miembros inferiores </a:t>
            </a:r>
          </a:p>
          <a:p>
            <a:pPr algn="ctr"/>
            <a:endParaRPr lang="pl-PL" sz="2000" dirty="0">
              <a:solidFill>
                <a:schemeClr val="accent2">
                  <a:lumMod val="75000"/>
                </a:schemeClr>
              </a:solidFill>
            </a:endParaRPr>
          </a:p>
          <a:p>
            <a:pPr algn="just"/>
            <a:r>
              <a:rPr lang="es-ES" sz="2000" b="0" dirty="0">
                <a:solidFill>
                  <a:schemeClr val="accent2">
                    <a:lumMod val="75000"/>
                  </a:schemeClr>
                </a:solidFill>
              </a:rPr>
              <a:t>La asimetría en la longitud de las extremidades inferiores suele hacer que la persona cojee. Con un ligero acortamiento de la extremidad inferior (3-5 cm), no hay una alteración evidente de la marcha, porque el paciente compensa estos defectos mediante la inclinación pélvica. Con un acortamiento mayor (más de 5 cm), la longitud de los miembros inferiores se iguala colocando el pie del miembro corto en equino y doblando el miembro más largo por la rodilla.</a:t>
            </a:r>
            <a:endParaRPr lang="pl-PL" sz="2000" b="0" dirty="0">
              <a:solidFill>
                <a:schemeClr val="accent2">
                  <a:lumMod val="75000"/>
                </a:schemeClr>
              </a:solidFill>
            </a:endParaRPr>
          </a:p>
        </p:txBody>
      </p:sp>
      <p:sp>
        <p:nvSpPr>
          <p:cNvPr id="12" name="Prostokąt 1">
            <a:extLst>
              <a:ext uri="{FF2B5EF4-FFF2-40B4-BE49-F238E27FC236}">
                <a16:creationId xmlns:a16="http://schemas.microsoft.com/office/drawing/2014/main" id="{8D6605A6-9EA0-4439-9E81-7A08E2C6CB0E}"/>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459001296"/>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960294"/>
            <a:ext cx="8135938" cy="2862322"/>
          </a:xfrm>
          <a:prstGeom prst="rect">
            <a:avLst/>
          </a:prstGeom>
        </p:spPr>
        <p:txBody>
          <a:bodyPr wrap="square">
            <a:spAutoFit/>
          </a:bodyPr>
          <a:lstStyle/>
          <a:p>
            <a:pPr algn="ctr"/>
            <a:r>
              <a:rPr lang="es-ES" sz="2000" dirty="0">
                <a:solidFill>
                  <a:schemeClr val="accent2">
                    <a:lumMod val="75000"/>
                  </a:schemeClr>
                </a:solidFill>
              </a:rPr>
              <a:t>Marcha patológica por asimetría en la longitud de los miembros inferiores </a:t>
            </a: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longitud de la zancada disminuye en el lado más corto. El tiempo de carga de un miembro más corto durante la marcha no se reduce, como ocurre cuando una persona cojea como resultado del dolor que se produce en un miembro. También hay mayores desviaciones pélvicas en el plano frontal en el lado más corto de la extremidad, con los hombros inclinados en el lado opuesto.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46F4AD80-06FB-4B80-9FD7-8B7FA0616FBB}"/>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747691119"/>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3939540"/>
          </a:xfrm>
          <a:prstGeom prst="rect">
            <a:avLst/>
          </a:prstGeom>
        </p:spPr>
        <p:txBody>
          <a:bodyPr wrap="square">
            <a:spAutoFit/>
          </a:bodyPr>
          <a:lstStyle/>
          <a:p>
            <a:pPr algn="ctr"/>
            <a:r>
              <a:rPr lang="es-ES" sz="2000" dirty="0">
                <a:solidFill>
                  <a:schemeClr val="accent2">
                    <a:lumMod val="75000"/>
                  </a:schemeClr>
                </a:solidFill>
              </a:rPr>
              <a:t>Marcha patológica por asimetría en la longitud de los miembros inferiores </a:t>
            </a:r>
          </a:p>
          <a:p>
            <a:pPr algn="just"/>
            <a:endParaRPr lang="pl-PL" sz="2000" b="0" dirty="0">
              <a:solidFill>
                <a:schemeClr val="accent2">
                  <a:lumMod val="75000"/>
                </a:schemeClr>
              </a:solidFill>
            </a:endParaRPr>
          </a:p>
          <a:p>
            <a:pPr algn="just"/>
            <a:r>
              <a:rPr lang="es-ES" sz="1900" b="0" dirty="0">
                <a:solidFill>
                  <a:schemeClr val="accent2">
                    <a:lumMod val="75000"/>
                  </a:schemeClr>
                </a:solidFill>
              </a:rPr>
              <a:t>El acortamiento de las extremidades puede ser real o aparente.</a:t>
            </a:r>
          </a:p>
          <a:p>
            <a:pPr algn="just"/>
            <a:endParaRPr lang="es-ES" sz="1900" b="0" dirty="0">
              <a:solidFill>
                <a:schemeClr val="accent2">
                  <a:lumMod val="75000"/>
                </a:schemeClr>
              </a:solidFill>
            </a:endParaRPr>
          </a:p>
          <a:p>
            <a:pPr algn="just"/>
            <a:r>
              <a:rPr lang="es-ES" sz="1900" b="0" dirty="0">
                <a:solidFill>
                  <a:schemeClr val="accent2">
                    <a:lumMod val="75000"/>
                  </a:schemeClr>
                </a:solidFill>
              </a:rPr>
              <a:t>El acortamiento real se produce, entre otros, como consecuencia de trastornos del proceso de osificación, en estados posteriores a fracturas de la extremidad, especialmente donde se ha producido una unión con posicionamiento incorrecto de fragmentos óseos.</a:t>
            </a:r>
          </a:p>
          <a:p>
            <a:pPr algn="just"/>
            <a:endParaRPr lang="es-ES" sz="1900" b="0" dirty="0">
              <a:solidFill>
                <a:schemeClr val="accent2">
                  <a:lumMod val="75000"/>
                </a:schemeClr>
              </a:solidFill>
            </a:endParaRPr>
          </a:p>
          <a:p>
            <a:pPr algn="just"/>
            <a:r>
              <a:rPr lang="es-ES" sz="1900" b="0" dirty="0">
                <a:solidFill>
                  <a:schemeClr val="accent2">
                    <a:lumMod val="75000"/>
                  </a:schemeClr>
                </a:solidFill>
              </a:rPr>
              <a:t>El acortamiento aparente se produce durante la contractura muscular en la articulación de la cadera y la contractura en flexión. La contractura abductiva provoca la aparente extensión del miembro inferior. </a:t>
            </a:r>
            <a:endParaRPr lang="pl-PL" sz="1900" b="0" dirty="0">
              <a:solidFill>
                <a:schemeClr val="accent2">
                  <a:lumMod val="75000"/>
                </a:schemeClr>
              </a:solidFill>
            </a:endParaRPr>
          </a:p>
        </p:txBody>
      </p:sp>
      <p:sp>
        <p:nvSpPr>
          <p:cNvPr id="11" name="Prostokąt 1">
            <a:extLst>
              <a:ext uri="{FF2B5EF4-FFF2-40B4-BE49-F238E27FC236}">
                <a16:creationId xmlns:a16="http://schemas.microsoft.com/office/drawing/2014/main" id="{EF13E6D2-232D-447E-BEB8-DF7B6FFA4807}"/>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623425717"/>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1484784"/>
            <a:ext cx="8135938" cy="4093428"/>
          </a:xfrm>
          <a:prstGeom prst="rect">
            <a:avLst/>
          </a:prstGeom>
        </p:spPr>
        <p:txBody>
          <a:bodyPr wrap="square">
            <a:spAutoFit/>
          </a:bodyPr>
          <a:lstStyle/>
          <a:p>
            <a:pPr algn="ctr"/>
            <a:r>
              <a:rPr lang="es-ES" sz="2000" dirty="0">
                <a:solidFill>
                  <a:schemeClr val="accent2">
                    <a:lumMod val="75000"/>
                  </a:schemeClr>
                </a:solidFill>
              </a:rPr>
              <a:t>Marcha de pasos cortos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En este tipo de movimiento, el paso se reduce de forma poco natural. Como resultado, la longitud del paso es menor y el número de pasos por unidad de tiempo mayor. Debe recordarse que en personas con miembros inferiores cortos este es un tipo de marcha normal. En otros casos, puede ser el resultado de una disfunción de la corteza cerebral o puede ser causado, por ejemplo, por un accidente cerebrovascular. </a:t>
            </a:r>
          </a:p>
          <a:p>
            <a:pPr algn="just"/>
            <a:endParaRPr lang="pl-PL" sz="2000" b="0" dirty="0">
              <a:solidFill>
                <a:schemeClr val="accent2">
                  <a:lumMod val="75000"/>
                </a:schemeClr>
              </a:solidFill>
            </a:endParaRPr>
          </a:p>
          <a:p>
            <a:pPr algn="ctr"/>
            <a:endParaRPr lang="es-ES" sz="2000" dirty="0">
              <a:solidFill>
                <a:schemeClr val="accent2">
                  <a:lumMod val="75000"/>
                </a:schemeClr>
              </a:solidFill>
            </a:endParaRPr>
          </a:p>
          <a:p>
            <a:pPr algn="ctr"/>
            <a:r>
              <a:rPr lang="es-ES" sz="2000" dirty="0">
                <a:solidFill>
                  <a:schemeClr val="accent2">
                    <a:lumMod val="75000"/>
                  </a:schemeClr>
                </a:solidFill>
              </a:rPr>
              <a:t>Marcha inclinada (inclinación del tronco)</a:t>
            </a:r>
            <a:endParaRPr lang="pl-PL" sz="2000" dirty="0">
              <a:solidFill>
                <a:schemeClr val="accent2">
                  <a:lumMod val="75000"/>
                </a:schemeClr>
              </a:solidFill>
            </a:endParaRPr>
          </a:p>
          <a:p>
            <a:pPr algn="just"/>
            <a:r>
              <a:rPr lang="es-ES" sz="2000" b="0" dirty="0">
                <a:solidFill>
                  <a:schemeClr val="accent2">
                    <a:lumMod val="75000"/>
                  </a:schemeClr>
                </a:solidFill>
              </a:rPr>
              <a:t>Ocurre durante la contractura y rigidez de las articulaciones de la cadera y la rodilla, al tiempo que limita el movimiento lumbar.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DA3A81F2-F876-4190-A604-AC1900F20DF2}"/>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2688428235"/>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132856"/>
            <a:ext cx="8135938" cy="3477875"/>
          </a:xfrm>
          <a:prstGeom prst="rect">
            <a:avLst/>
          </a:prstGeom>
        </p:spPr>
        <p:txBody>
          <a:bodyPr wrap="square">
            <a:spAutoFit/>
          </a:bodyPr>
          <a:lstStyle/>
          <a:p>
            <a:pPr algn="ctr"/>
            <a:r>
              <a:rPr lang="es-ES" sz="2000" dirty="0">
                <a:solidFill>
                  <a:schemeClr val="accent2">
                    <a:lumMod val="75000"/>
                  </a:schemeClr>
                </a:solidFill>
              </a:rPr>
              <a:t>Marcha apráxica</a:t>
            </a:r>
            <a:endParaRPr lang="pl-PL" sz="2000" dirty="0">
              <a:solidFill>
                <a:schemeClr val="accent2">
                  <a:lumMod val="75000"/>
                </a:schemeClr>
              </a:solidFill>
            </a:endParaRPr>
          </a:p>
          <a:p>
            <a:pPr algn="just"/>
            <a:r>
              <a:rPr lang="es-ES" sz="2000" b="0" dirty="0">
                <a:solidFill>
                  <a:schemeClr val="accent2">
                    <a:lumMod val="75000"/>
                  </a:schemeClr>
                </a:solidFill>
              </a:rPr>
              <a:t>Los movimientos del paciente son incómodos e inciertos. Es causada por la alteración cortical de los procesos de integración del movimiento, generalmente como resultado del daño en el lóbulo frontal.</a:t>
            </a:r>
            <a:endParaRPr lang="pl-PL" sz="2000" b="0" dirty="0">
              <a:solidFill>
                <a:schemeClr val="accent2">
                  <a:lumMod val="75000"/>
                </a:schemeClr>
              </a:solidFill>
            </a:endParaRPr>
          </a:p>
          <a:p>
            <a:pPr algn="ctr"/>
            <a:r>
              <a:rPr lang="es-ES" sz="2000" dirty="0">
                <a:solidFill>
                  <a:schemeClr val="accent2">
                    <a:lumMod val="75000"/>
                  </a:schemeClr>
                </a:solidFill>
              </a:rPr>
              <a:t>Marcha cerebelosa</a:t>
            </a:r>
            <a:endParaRPr lang="pl-PL" sz="2000" dirty="0">
              <a:solidFill>
                <a:schemeClr val="accent2">
                  <a:lumMod val="75000"/>
                </a:schemeClr>
              </a:solidFill>
            </a:endParaRPr>
          </a:p>
          <a:p>
            <a:pPr algn="just"/>
            <a:r>
              <a:rPr lang="en-GB" sz="2000" b="0" dirty="0" err="1">
                <a:solidFill>
                  <a:schemeClr val="accent2">
                    <a:lumMod val="75000"/>
                  </a:schemeClr>
                </a:solidFill>
              </a:rPr>
              <a:t>Causado</a:t>
            </a:r>
            <a:r>
              <a:rPr lang="en-GB" sz="2000" b="0" dirty="0">
                <a:solidFill>
                  <a:schemeClr val="accent2">
                    <a:lumMod val="75000"/>
                  </a:schemeClr>
                </a:solidFill>
              </a:rPr>
              <a:t> por </a:t>
            </a:r>
            <a:r>
              <a:rPr lang="en-GB" sz="2000" b="0" dirty="0" err="1">
                <a:solidFill>
                  <a:schemeClr val="accent2">
                    <a:lumMod val="75000"/>
                  </a:schemeClr>
                </a:solidFill>
              </a:rPr>
              <a:t>daño</a:t>
            </a:r>
            <a:r>
              <a:rPr lang="en-GB" sz="2000" b="0" dirty="0">
                <a:solidFill>
                  <a:schemeClr val="accent2">
                    <a:lumMod val="75000"/>
                  </a:schemeClr>
                </a:solidFill>
              </a:rPr>
              <a:t> a los </a:t>
            </a:r>
            <a:r>
              <a:rPr lang="en-GB" sz="2000" b="0" dirty="0" err="1">
                <a:solidFill>
                  <a:schemeClr val="accent2">
                    <a:lumMod val="75000"/>
                  </a:schemeClr>
                </a:solidFill>
              </a:rPr>
              <a:t>tractos</a:t>
            </a:r>
            <a:r>
              <a:rPr lang="en-GB" sz="2000" b="0" dirty="0">
                <a:solidFill>
                  <a:schemeClr val="accent2">
                    <a:lumMod val="75000"/>
                  </a:schemeClr>
                </a:solidFill>
              </a:rPr>
              <a:t> o </a:t>
            </a:r>
            <a:r>
              <a:rPr lang="en-GB" sz="2000" b="0" dirty="0" err="1">
                <a:solidFill>
                  <a:schemeClr val="accent2">
                    <a:lumMod val="75000"/>
                  </a:schemeClr>
                </a:solidFill>
              </a:rPr>
              <a:t>centros</a:t>
            </a:r>
            <a:r>
              <a:rPr lang="en-GB" sz="2000" b="0" dirty="0">
                <a:solidFill>
                  <a:schemeClr val="accent2">
                    <a:lumMod val="75000"/>
                  </a:schemeClr>
                </a:solidFill>
              </a:rPr>
              <a:t> del </a:t>
            </a:r>
            <a:r>
              <a:rPr lang="en-GB" sz="2000" b="0" dirty="0" err="1">
                <a:solidFill>
                  <a:schemeClr val="accent2">
                    <a:lumMod val="75000"/>
                  </a:schemeClr>
                </a:solidFill>
              </a:rPr>
              <a:t>cerebelo</a:t>
            </a:r>
            <a:r>
              <a:rPr lang="en-GB" sz="2000" b="0" dirty="0">
                <a:solidFill>
                  <a:schemeClr val="accent2">
                    <a:lumMod val="75000"/>
                  </a:schemeClr>
                </a:solidFill>
              </a:rPr>
              <a:t>, se </a:t>
            </a:r>
            <a:r>
              <a:rPr lang="en-GB" sz="2000" b="0" dirty="0" err="1">
                <a:solidFill>
                  <a:schemeClr val="accent2">
                    <a:lumMod val="75000"/>
                  </a:schemeClr>
                </a:solidFill>
              </a:rPr>
              <a:t>caracteriza</a:t>
            </a:r>
            <a:r>
              <a:rPr lang="en-GB" sz="2000" b="0" dirty="0">
                <a:solidFill>
                  <a:schemeClr val="accent2">
                    <a:lumMod val="75000"/>
                  </a:schemeClr>
                </a:solidFill>
              </a:rPr>
              <a:t> por una </a:t>
            </a:r>
            <a:r>
              <a:rPr lang="en-GB" sz="2000" b="0" dirty="0" err="1">
                <a:solidFill>
                  <a:schemeClr val="accent2">
                    <a:lumMod val="75000"/>
                  </a:schemeClr>
                </a:solidFill>
              </a:rPr>
              <a:t>falta</a:t>
            </a:r>
            <a:r>
              <a:rPr lang="en-GB" sz="2000" b="0" dirty="0">
                <a:solidFill>
                  <a:schemeClr val="accent2">
                    <a:lumMod val="75000"/>
                  </a:schemeClr>
                </a:solidFill>
              </a:rPr>
              <a:t> de </a:t>
            </a:r>
            <a:r>
              <a:rPr lang="en-GB" sz="2000" b="0" dirty="0" err="1">
                <a:solidFill>
                  <a:schemeClr val="accent2">
                    <a:lumMod val="75000"/>
                  </a:schemeClr>
                </a:solidFill>
              </a:rPr>
              <a:t>coordinación</a:t>
            </a:r>
            <a:r>
              <a:rPr lang="en-GB" sz="2000" b="0" dirty="0">
                <a:solidFill>
                  <a:schemeClr val="accent2">
                    <a:lumMod val="75000"/>
                  </a:schemeClr>
                </a:solidFill>
              </a:rPr>
              <a:t>. </a:t>
            </a:r>
          </a:p>
          <a:p>
            <a:pPr algn="just"/>
            <a:endParaRPr lang="pl-PL" sz="2000" b="0" dirty="0">
              <a:solidFill>
                <a:schemeClr val="accent2">
                  <a:lumMod val="75000"/>
                </a:schemeClr>
              </a:solidFill>
            </a:endParaRPr>
          </a:p>
          <a:p>
            <a:pPr algn="ctr"/>
            <a:r>
              <a:rPr lang="es-ES" sz="2000" dirty="0">
                <a:solidFill>
                  <a:schemeClr val="accent2">
                    <a:lumMod val="75000"/>
                  </a:schemeClr>
                </a:solidFill>
              </a:rPr>
              <a:t>Marcha con alzadores/prótesis</a:t>
            </a:r>
            <a:endParaRPr lang="pl-PL" sz="2000" dirty="0">
              <a:solidFill>
                <a:schemeClr val="accent2">
                  <a:lumMod val="75000"/>
                </a:schemeClr>
              </a:solidFill>
            </a:endParaRPr>
          </a:p>
          <a:p>
            <a:pPr algn="just"/>
            <a:r>
              <a:rPr lang="en-GB" sz="2000" b="0" dirty="0">
                <a:solidFill>
                  <a:schemeClr val="accent2">
                    <a:lumMod val="75000"/>
                  </a:schemeClr>
                </a:solidFill>
              </a:rPr>
              <a:t>Es </a:t>
            </a:r>
            <a:r>
              <a:rPr lang="en-GB" sz="2000" b="0" dirty="0" err="1">
                <a:solidFill>
                  <a:schemeClr val="accent2">
                    <a:lumMod val="75000"/>
                  </a:schemeClr>
                </a:solidFill>
              </a:rPr>
              <a:t>el</a:t>
            </a:r>
            <a:r>
              <a:rPr lang="en-GB" sz="2000" b="0" dirty="0">
                <a:solidFill>
                  <a:schemeClr val="accent2">
                    <a:lumMod val="75000"/>
                  </a:schemeClr>
                </a:solidFill>
              </a:rPr>
              <a:t> </a:t>
            </a:r>
            <a:r>
              <a:rPr lang="en-GB" sz="2000" b="0" dirty="0" err="1">
                <a:solidFill>
                  <a:schemeClr val="accent2">
                    <a:lumMod val="75000"/>
                  </a:schemeClr>
                </a:solidFill>
              </a:rPr>
              <a:t>efecto</a:t>
            </a:r>
            <a:r>
              <a:rPr lang="en-GB" sz="2000" b="0" dirty="0">
                <a:solidFill>
                  <a:schemeClr val="accent2">
                    <a:lumMod val="75000"/>
                  </a:schemeClr>
                </a:solidFill>
              </a:rPr>
              <a:t> de la </a:t>
            </a:r>
            <a:r>
              <a:rPr lang="en-GB" sz="2000" b="0" dirty="0" err="1">
                <a:solidFill>
                  <a:schemeClr val="accent2">
                    <a:lumMod val="75000"/>
                  </a:schemeClr>
                </a:solidFill>
              </a:rPr>
              <a:t>amputación</a:t>
            </a:r>
            <a:r>
              <a:rPr lang="en-GB" sz="2000" b="0" dirty="0">
                <a:solidFill>
                  <a:schemeClr val="accent2">
                    <a:lumMod val="75000"/>
                  </a:schemeClr>
                </a:solidFill>
              </a:rPr>
              <a:t> de una </a:t>
            </a:r>
            <a:r>
              <a:rPr lang="en-GB" sz="2000" b="0" dirty="0" err="1">
                <a:solidFill>
                  <a:schemeClr val="accent2">
                    <a:lumMod val="75000"/>
                  </a:schemeClr>
                </a:solidFill>
              </a:rPr>
              <a:t>extremidad</a:t>
            </a:r>
            <a:r>
              <a:rPr lang="en-GB" sz="2000" b="0" dirty="0">
                <a:solidFill>
                  <a:schemeClr val="accent2">
                    <a:lumMod val="75000"/>
                  </a:schemeClr>
                </a:solidFill>
              </a:rPr>
              <a:t> inferior.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CDC57E85-8F5B-431A-BC64-00801014B7FD}"/>
              </a:ext>
            </a:extLst>
          </p:cNvPr>
          <p:cNvSpPr/>
          <p:nvPr/>
        </p:nvSpPr>
        <p:spPr>
          <a:xfrm>
            <a:off x="504030" y="764704"/>
            <a:ext cx="8135938" cy="430887"/>
          </a:xfrm>
          <a:prstGeom prst="rect">
            <a:avLst/>
          </a:prstGeom>
        </p:spPr>
        <p:txBody>
          <a:bodyPr>
            <a:spAutoFit/>
          </a:bodyPr>
          <a:lstStyle/>
          <a:p>
            <a:pPr algn="ctr">
              <a:defRPr/>
            </a:pPr>
            <a:r>
              <a:rPr lang="pl-PL" sz="2200">
                <a:solidFill>
                  <a:schemeClr val="accent2">
                    <a:lumMod val="75000"/>
                  </a:schemeClr>
                </a:solidFill>
              </a:rPr>
              <a:t>TIPOS DE MARCHA PATOLOGICA </a:t>
            </a:r>
            <a:endParaRPr lang="en-US" sz="2200" dirty="0">
              <a:solidFill>
                <a:schemeClr val="accent2">
                  <a:lumMod val="75000"/>
                </a:schemeClr>
              </a:solidFill>
            </a:endParaRPr>
          </a:p>
        </p:txBody>
      </p:sp>
    </p:spTree>
    <p:extLst>
      <p:ext uri="{BB962C8B-B14F-4D97-AF65-F5344CB8AC3E}">
        <p14:creationId xmlns:p14="http://schemas.microsoft.com/office/powerpoint/2010/main" val="993612406"/>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4239391880"/>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pic>
        <p:nvPicPr>
          <p:cNvPr id="9" name="Obraz 8">
            <a:extLst>
              <a:ext uri="{FF2B5EF4-FFF2-40B4-BE49-F238E27FC236}">
                <a16:creationId xmlns:a16="http://schemas.microsoft.com/office/drawing/2014/main" id="{4BE15234-4A4A-49E3-B883-63DDEA702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2" y="1772816"/>
            <a:ext cx="8922424" cy="4254928"/>
          </a:xfrm>
          <a:prstGeom prst="rect">
            <a:avLst/>
          </a:prstGeom>
        </p:spPr>
      </p:pic>
    </p:spTree>
    <p:extLst>
      <p:ext uri="{BB962C8B-B14F-4D97-AF65-F5344CB8AC3E}">
        <p14:creationId xmlns:p14="http://schemas.microsoft.com/office/powerpoint/2010/main" val="2290975211"/>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EXAGERACIONES FISIOLÓGICAS EN MARCHA NORMAL </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 name="Obraz 11">
            <a:extLst>
              <a:ext uri="{FF2B5EF4-FFF2-40B4-BE49-F238E27FC236}">
                <a16:creationId xmlns:a16="http://schemas.microsoft.com/office/drawing/2014/main" id="{906E3557-A87C-4D9C-A5D4-668597BF6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85533"/>
            <a:ext cx="8801501" cy="4091713"/>
          </a:xfrm>
          <a:prstGeom prst="rect">
            <a:avLst/>
          </a:prstGeom>
        </p:spPr>
      </p:pic>
      <p:sp>
        <p:nvSpPr>
          <p:cNvPr id="9" name="Prostokąt 9">
            <a:extLst>
              <a:ext uri="{FF2B5EF4-FFF2-40B4-BE49-F238E27FC236}">
                <a16:creationId xmlns:a16="http://schemas.microsoft.com/office/drawing/2014/main" id="{9EBC55BF-02E7-4408-A29A-716D620E79F0}"/>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796802842"/>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1" y="1844824"/>
            <a:ext cx="8135938" cy="4216539"/>
          </a:xfrm>
          <a:prstGeom prst="rect">
            <a:avLst/>
          </a:prstGeom>
        </p:spPr>
        <p:txBody>
          <a:bodyPr wrap="square">
            <a:spAutoFit/>
          </a:bodyPr>
          <a:lstStyle/>
          <a:p>
            <a:pPr algn="ctr"/>
            <a:r>
              <a:rPr lang="es-ES" sz="2000" dirty="0">
                <a:solidFill>
                  <a:schemeClr val="accent2">
                    <a:lumMod val="75000"/>
                  </a:schemeClr>
                </a:solidFill>
              </a:rPr>
              <a:t>Contacto Inicial </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es-ES" sz="1900" b="0" dirty="0">
                <a:solidFill>
                  <a:schemeClr val="accent2">
                    <a:lumMod val="75000"/>
                  </a:schemeClr>
                </a:solidFill>
              </a:rPr>
              <a:t>La fase corresponde al contacto del pie con el suelo, iniciando el siguiente ciclo de marcha. En una persona sana, esta fase comienza con la colocación de la parte lateral del talón en el suelo. También es el comienzo de la fase de doble apoyo en el análisis del ciclo de la marcha del miembro opuesto.</a:t>
            </a:r>
          </a:p>
          <a:p>
            <a:pPr algn="just"/>
            <a:endParaRPr lang="es-ES" sz="1900" b="0" dirty="0">
              <a:solidFill>
                <a:schemeClr val="accent2">
                  <a:lumMod val="75000"/>
                </a:schemeClr>
              </a:solidFill>
            </a:endParaRPr>
          </a:p>
          <a:p>
            <a:pPr algn="just"/>
            <a:r>
              <a:rPr lang="es-ES" sz="1900" b="0" dirty="0">
                <a:solidFill>
                  <a:schemeClr val="accent2">
                    <a:lumMod val="75000"/>
                  </a:schemeClr>
                </a:solidFill>
              </a:rPr>
              <a:t>En el caso de alteraciones de la marcha, el inicio del contacto del pie con el suelo puede no deberse al talón, sino a la colocación de todo el pie o los dedos. Estos trastornos pueden resultar, por ejemplo, de la espasticidad de los músculos flexores plantares del pie, movilidad reducida en el tobillo o factores que provocan la caída del pie durante la fase de balanceo. </a:t>
            </a:r>
            <a:endParaRPr lang="pl-PL" sz="1900" b="0" dirty="0">
              <a:solidFill>
                <a:schemeClr val="accent2">
                  <a:lumMod val="75000"/>
                </a:schemeClr>
              </a:solidFill>
            </a:endParaRPr>
          </a:p>
        </p:txBody>
      </p:sp>
      <p:sp>
        <p:nvSpPr>
          <p:cNvPr id="10" name="Prostokąt 9">
            <a:extLst>
              <a:ext uri="{FF2B5EF4-FFF2-40B4-BE49-F238E27FC236}">
                <a16:creationId xmlns:a16="http://schemas.microsoft.com/office/drawing/2014/main" id="{BB916958-BC65-4070-95F9-8B92E3E335DD}"/>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2291039099"/>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216539"/>
          </a:xfrm>
          <a:prstGeom prst="rect">
            <a:avLst/>
          </a:prstGeom>
        </p:spPr>
        <p:txBody>
          <a:bodyPr wrap="square">
            <a:spAutoFit/>
          </a:bodyPr>
          <a:lstStyle/>
          <a:p>
            <a:pPr algn="ctr"/>
            <a:r>
              <a:rPr lang="es-ES" sz="2000" dirty="0">
                <a:solidFill>
                  <a:schemeClr val="accent2">
                    <a:lumMod val="75000"/>
                  </a:schemeClr>
                </a:solidFill>
              </a:rPr>
              <a:t>Respuesta a la carga</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1900" b="0" dirty="0">
                <a:solidFill>
                  <a:schemeClr val="accent2">
                    <a:lumMod val="75000"/>
                  </a:schemeClr>
                </a:solidFill>
              </a:rPr>
              <a:t>En esta fase, el peso corporal se transfiere rápidamente a la extremidad. La adopción del peso corporal está asociada con la amortiguación de esta fuerza al aplanar el pie. Esta fase dura hasta que la extremidad opuesta pierde contacto con el suelo. La mayoría de los músculos funcionan de forma excéntrica, es decir, generan fuerza al tiempo que aumentan su longitud. Esto es para ralentizar parcialmente el movimiento, mantener el peso corporal en la extremidad, pero también para asegurar un movimiento ininterrumpido del cuerpo hacia adelante.</a:t>
            </a:r>
          </a:p>
          <a:p>
            <a:pPr algn="just"/>
            <a:endParaRPr lang="es-ES" sz="1900" b="0" dirty="0">
              <a:solidFill>
                <a:schemeClr val="accent2">
                  <a:lumMod val="75000"/>
                </a:schemeClr>
              </a:solidFill>
            </a:endParaRPr>
          </a:p>
          <a:p>
            <a:pPr algn="just"/>
            <a:r>
              <a:rPr lang="es-ES" sz="1900" b="0" dirty="0">
                <a:solidFill>
                  <a:schemeClr val="accent2">
                    <a:lumMod val="75000"/>
                  </a:schemeClr>
                </a:solidFill>
              </a:rPr>
              <a:t>La marcha patológica en esta fase puede estar asociada con un trabajo muscular excéntrico inadecuado o un trabajo inadecuado de los pies, que en lugar de un movimiento suave se precipita rápidamente hacia el suelo. </a:t>
            </a:r>
            <a:endParaRPr lang="pl-PL" sz="1900" b="0" dirty="0">
              <a:solidFill>
                <a:schemeClr val="accent2">
                  <a:lumMod val="75000"/>
                </a:schemeClr>
              </a:solidFill>
            </a:endParaRPr>
          </a:p>
        </p:txBody>
      </p:sp>
      <p:sp>
        <p:nvSpPr>
          <p:cNvPr id="10" name="Prostokąt 9">
            <a:extLst>
              <a:ext uri="{FF2B5EF4-FFF2-40B4-BE49-F238E27FC236}">
                <a16:creationId xmlns:a16="http://schemas.microsoft.com/office/drawing/2014/main" id="{2621A64E-0BA7-406A-9C7E-E12E6874EAFA}"/>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1380848902"/>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093428"/>
          </a:xfrm>
          <a:prstGeom prst="rect">
            <a:avLst/>
          </a:prstGeom>
        </p:spPr>
        <p:txBody>
          <a:bodyPr wrap="square">
            <a:spAutoFit/>
          </a:bodyPr>
          <a:lstStyle/>
          <a:p>
            <a:pPr algn="ctr"/>
            <a:r>
              <a:rPr lang="es-ES" sz="2000" dirty="0">
                <a:solidFill>
                  <a:schemeClr val="accent2">
                    <a:lumMod val="75000"/>
                  </a:schemeClr>
                </a:solidFill>
              </a:rPr>
              <a:t>Apoyo medio</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Esta es la primera fase en apoyo unipodal de la marcha. Todo el pie se adhiere al suelo con toda su superficie, soportando el peso de todo el cuerpo moviéndose hacia adelante, y en esta fase, queda exactamente encima de él. Un elemento importante de esta fase es mantener la linealidad de la extremidad.</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Las alteraciones más comunes que se pueden ver en esta fase son la falta de linealidad de la extremidad, hiperextensión de la rodilla o caída de la pelvis hacia el lado opuesto (síntoma de Trendelenburg), lo que indica la falla de los músculos glúteos de la extremidad en apoyo.</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DF2E648D-04A3-4D1F-B0C8-6E21E856118E}"/>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2959966152"/>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477875"/>
          </a:xfrm>
          <a:prstGeom prst="rect">
            <a:avLst/>
          </a:prstGeom>
        </p:spPr>
        <p:txBody>
          <a:bodyPr wrap="square">
            <a:spAutoFit/>
          </a:bodyPr>
          <a:lstStyle/>
          <a:p>
            <a:pPr algn="ctr"/>
            <a:r>
              <a:rPr lang="es-ES" sz="2000" dirty="0">
                <a:solidFill>
                  <a:schemeClr val="accent2">
                    <a:lumMod val="75000"/>
                  </a:schemeClr>
                </a:solidFill>
              </a:rPr>
              <a:t>Apoyo final </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Hay un mayor movimiento del cuerpo hacia adelante sobre la extremidad inferior. El peso corporal comienza a mantenerse en el antepié. La tarea de esta fase es sacar el centro de gravedad del cuerpo del apoyo plano. Esta fase termina cuando la extremidad opuesta se coloca en el suelo. La movilidad adecuada en la cadera y las articulaciones metatarsofalángicas es necesaria para la correcta implementación de esta fase. La falta de movilidad adecuada en estas articulaciones se asocia con desviaciones de la norma en esta etapa de la marcha.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1439770F-6BB3-47D5-A392-B235A8D7BE0A}"/>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1974833829"/>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170099"/>
          </a:xfrm>
          <a:prstGeom prst="rect">
            <a:avLst/>
          </a:prstGeom>
        </p:spPr>
        <p:txBody>
          <a:bodyPr wrap="square">
            <a:spAutoFit/>
          </a:bodyPr>
          <a:lstStyle/>
          <a:p>
            <a:pPr algn="ctr"/>
            <a:r>
              <a:rPr lang="es-ES" sz="2000" dirty="0">
                <a:solidFill>
                  <a:schemeClr val="accent2">
                    <a:lumMod val="75000"/>
                  </a:schemeClr>
                </a:solidFill>
              </a:rPr>
              <a:t>Pre-oscilación</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Esta es la fase final del apoyo del miembro que realiza el ciclo de marcha. Esta extremidad se descarga rápidamente transfiriendo el peso corporal a la extremidad opuesta. Esta es la preparación para la fase de oscilación, al mismo tiempo que constituye el segundo período del tiempo de doble apoyo.</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El problema más común es la transferencia incorrecta e incompleta del peso corporal a la extremidad opuesta.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81DF3C74-6F7E-4A01-B841-E1E5BECC4FE1}"/>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4052792797"/>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554545"/>
          </a:xfrm>
          <a:prstGeom prst="rect">
            <a:avLst/>
          </a:prstGeom>
        </p:spPr>
        <p:txBody>
          <a:bodyPr wrap="square">
            <a:spAutoFit/>
          </a:bodyPr>
          <a:lstStyle/>
          <a:p>
            <a:pPr algn="ctr"/>
            <a:r>
              <a:rPr lang="es-ES" sz="2000" dirty="0">
                <a:solidFill>
                  <a:schemeClr val="accent2">
                    <a:lumMod val="75000"/>
                  </a:schemeClr>
                </a:solidFill>
              </a:rPr>
              <a:t>Oscilación inicial</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Esta es la primera fase de oscilación. El pie se eleva por encima del suelo y el muslo comienza a moverse hacia adelante.</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Los problemas más comunes que se notan en esta fase son una flexión funcional insuficiente de la extremidad o la falta de dorsiflexión activa del pie.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13ABC3E0-EFC0-43C0-B42C-94400C861CC4}"/>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3002881718"/>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862322"/>
          </a:xfrm>
          <a:prstGeom prst="rect">
            <a:avLst/>
          </a:prstGeom>
        </p:spPr>
        <p:txBody>
          <a:bodyPr wrap="square">
            <a:spAutoFit/>
          </a:bodyPr>
          <a:lstStyle/>
          <a:p>
            <a:pPr algn="ctr"/>
            <a:r>
              <a:rPr lang="es-ES" sz="2000" dirty="0">
                <a:solidFill>
                  <a:schemeClr val="accent2">
                    <a:lumMod val="75000"/>
                  </a:schemeClr>
                </a:solidFill>
              </a:rPr>
              <a:t>Oscilación media</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Durante esta fase, el muslo continúa avanzando. También comienza el movimiento de extensión en la articulación de la rodilla. El pie se mantiene en una posición neutra.</a:t>
            </a:r>
          </a:p>
          <a:p>
            <a:pPr algn="just"/>
            <a:endParaRPr lang="es-ES" sz="2000" b="0" dirty="0">
              <a:solidFill>
                <a:schemeClr val="accent2">
                  <a:lumMod val="75000"/>
                </a:schemeClr>
              </a:solidFill>
            </a:endParaRPr>
          </a:p>
          <a:p>
            <a:pPr algn="just"/>
            <a:r>
              <a:rPr lang="es-ES" sz="2000" b="0" dirty="0">
                <a:solidFill>
                  <a:schemeClr val="accent2">
                    <a:lumMod val="75000"/>
                  </a:schemeClr>
                </a:solidFill>
              </a:rPr>
              <a:t>Los problemas que aparecen en esta fase son los mismos que en la fase inicial de balanceo: acortamiento funcional insuficiente de la extremidad o falta de dorsiflexión activa del pie.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74A42B8E-478E-4DBB-B93F-ABFD02B8C73E}"/>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1470407735"/>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924151"/>
          </a:xfrm>
          <a:prstGeom prst="rect">
            <a:avLst/>
          </a:prstGeom>
        </p:spPr>
        <p:txBody>
          <a:bodyPr wrap="square">
            <a:spAutoFit/>
          </a:bodyPr>
          <a:lstStyle/>
          <a:p>
            <a:pPr algn="ctr"/>
            <a:r>
              <a:rPr lang="es-ES" sz="2000" dirty="0">
                <a:solidFill>
                  <a:schemeClr val="accent2">
                    <a:lumMod val="75000"/>
                  </a:schemeClr>
                </a:solidFill>
              </a:rPr>
              <a:t>Oscilación final </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1900" b="0" dirty="0">
                <a:solidFill>
                  <a:schemeClr val="accent2">
                    <a:lumMod val="75000"/>
                  </a:schemeClr>
                </a:solidFill>
              </a:rPr>
              <a:t>Comienza cuando la tibia cruza una línea vertical. El trabajo de la extremidad es ralentizar el impulso de la parte inferior de la pierna y preparar la extremidad para el contacto siguiente con el suelo. Hay extensión de la extremidad en la articulación de la rodilla. Los músculos trabajan de forma excéntrica al frenar.</a:t>
            </a:r>
          </a:p>
          <a:p>
            <a:pPr algn="just"/>
            <a:endParaRPr lang="es-ES" sz="1900" b="0" dirty="0">
              <a:solidFill>
                <a:schemeClr val="accent2">
                  <a:lumMod val="75000"/>
                </a:schemeClr>
              </a:solidFill>
            </a:endParaRPr>
          </a:p>
          <a:p>
            <a:pPr algn="just"/>
            <a:r>
              <a:rPr lang="es-ES" sz="1900" b="0" dirty="0">
                <a:solidFill>
                  <a:schemeClr val="accent2">
                    <a:lumMod val="75000"/>
                  </a:schemeClr>
                </a:solidFill>
              </a:rPr>
              <a:t>El problema más común que ocurre en esta fase es un trabajo muscular excéntrico inadecuado. Esto da como resultado una falta de control sobre el movimiento de extensión en la articulación de la rodilla (frenado inadecuado de este movimiento), lo que a su vez hace que la parte inferior de la pierna se aproxime a una velocidad demasiado alta</a:t>
            </a:r>
            <a:r>
              <a:rPr lang="en-GB" sz="1900" b="0" dirty="0">
                <a:solidFill>
                  <a:schemeClr val="accent2">
                    <a:lumMod val="75000"/>
                  </a:schemeClr>
                </a:solidFill>
              </a:rPr>
              <a:t>.</a:t>
            </a:r>
            <a:endParaRPr lang="pl-PL" sz="1900" b="0" dirty="0">
              <a:solidFill>
                <a:schemeClr val="accent2">
                  <a:lumMod val="75000"/>
                </a:schemeClr>
              </a:solidFill>
            </a:endParaRPr>
          </a:p>
        </p:txBody>
      </p:sp>
      <p:sp>
        <p:nvSpPr>
          <p:cNvPr id="10" name="Prostokąt 9">
            <a:extLst>
              <a:ext uri="{FF2B5EF4-FFF2-40B4-BE49-F238E27FC236}">
                <a16:creationId xmlns:a16="http://schemas.microsoft.com/office/drawing/2014/main" id="{A03E8013-1776-4729-B658-66222623A2A1}"/>
              </a:ext>
            </a:extLst>
          </p:cNvPr>
          <p:cNvSpPr/>
          <p:nvPr/>
        </p:nvSpPr>
        <p:spPr>
          <a:xfrm>
            <a:off x="504031" y="794353"/>
            <a:ext cx="8135938" cy="769441"/>
          </a:xfrm>
          <a:prstGeom prst="rect">
            <a:avLst/>
          </a:prstGeom>
        </p:spPr>
        <p:txBody>
          <a:bodyPr>
            <a:spAutoFit/>
          </a:bodyPr>
          <a:lstStyle/>
          <a:p>
            <a:pPr algn="ctr">
              <a:defRPr/>
            </a:pPr>
            <a:r>
              <a:rPr lang="es-ES" sz="2200" dirty="0">
                <a:solidFill>
                  <a:schemeClr val="accent2">
                    <a:lumMod val="75000"/>
                  </a:schemeClr>
                </a:solidFill>
              </a:rPr>
              <a:t>CAMBIOS QUE OCURREN EN LAS ETAPAS INDIVIDUALES DE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2832596110"/>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2276872"/>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286122622"/>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EXAGERACIONES FISIOLÓGICAS EN MARCHA NORMAL </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459504"/>
            <a:ext cx="8135938" cy="1938992"/>
          </a:xfrm>
          <a:prstGeom prst="rect">
            <a:avLst/>
          </a:prstGeom>
        </p:spPr>
        <p:txBody>
          <a:bodyPr wrap="square">
            <a:spAutoFit/>
          </a:bodyPr>
          <a:lstStyle/>
          <a:p>
            <a:pPr algn="ctr"/>
            <a:r>
              <a:rPr lang="es-ES" sz="2000" dirty="0">
                <a:solidFill>
                  <a:schemeClr val="accent2">
                    <a:lumMod val="75000"/>
                  </a:schemeClr>
                </a:solidFill>
              </a:rPr>
              <a:t>MARCHA OSCILANTE (</a:t>
            </a:r>
            <a:r>
              <a:rPr lang="es-ES" sz="2000" dirty="0" err="1">
                <a:solidFill>
                  <a:schemeClr val="accent2">
                    <a:lumMod val="75000"/>
                  </a:schemeClr>
                </a:solidFill>
              </a:rPr>
              <a:t>Swaying</a:t>
            </a:r>
            <a:r>
              <a:rPr lang="es-ES" sz="2000" dirty="0">
                <a:solidFill>
                  <a:schemeClr val="accent2">
                    <a:lumMod val="75000"/>
                  </a:schemeClr>
                </a:solidFill>
              </a:rPr>
              <a:t> </a:t>
            </a:r>
            <a:r>
              <a:rPr lang="es-ES" sz="2000" dirty="0" err="1">
                <a:solidFill>
                  <a:schemeClr val="accent2">
                    <a:lumMod val="75000"/>
                  </a:schemeClr>
                </a:solidFill>
              </a:rPr>
              <a:t>walk</a:t>
            </a:r>
            <a:r>
              <a:rPr lang="es-ES" sz="2000" dirty="0">
                <a:solidFill>
                  <a:schemeClr val="accent2">
                    <a:lumMod val="75000"/>
                  </a:schemeClr>
                </a:solidFill>
              </a:rPr>
              <a:t>)</a:t>
            </a:r>
            <a:endParaRPr lang="pl-PL" sz="2000" dirty="0">
              <a:solidFill>
                <a:schemeClr val="accent2">
                  <a:lumMod val="75000"/>
                </a:schemeClr>
              </a:solidFill>
            </a:endParaRPr>
          </a:p>
          <a:p>
            <a:endParaRPr lang="pl-PL" sz="2000" b="0" dirty="0">
              <a:solidFill>
                <a:srgbClr val="FF0000"/>
              </a:solidFill>
            </a:endParaRPr>
          </a:p>
          <a:p>
            <a:pPr algn="just"/>
            <a:r>
              <a:rPr lang="es-ES" sz="2000" b="0" dirty="0">
                <a:solidFill>
                  <a:schemeClr val="accent2">
                    <a:lumMod val="75000"/>
                  </a:schemeClr>
                </a:solidFill>
              </a:rPr>
              <a:t>Suele ocurrir en mujeres, se caracteriza por un aumento de la elevación y descenso de la pelvis en el plano frontal, así como por la inclinación de la pelvis del lado de la oscilación con una mayor bajada simultánea del hombro del lado del apoyo</a:t>
            </a:r>
            <a:r>
              <a:rPr lang="en-GB" sz="2000" b="0" dirty="0">
                <a:solidFill>
                  <a:schemeClr val="accent2">
                    <a:lumMod val="75000"/>
                  </a:schemeClr>
                </a:solidFill>
              </a:rPr>
              <a:t>.</a:t>
            </a:r>
            <a:endParaRPr lang="pl-PL" sz="2000" b="0" dirty="0">
              <a:solidFill>
                <a:schemeClr val="accent2">
                  <a:lumMod val="75000"/>
                </a:schemeClr>
              </a:solidFill>
            </a:endParaRPr>
          </a:p>
        </p:txBody>
      </p:sp>
    </p:spTree>
    <p:extLst>
      <p:ext uri="{BB962C8B-B14F-4D97-AF65-F5344CB8AC3E}">
        <p14:creationId xmlns:p14="http://schemas.microsoft.com/office/powerpoint/2010/main" val="170971185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67349"/>
            <a:ext cx="8135938" cy="4093428"/>
          </a:xfrm>
          <a:prstGeom prst="rect">
            <a:avLst/>
          </a:prstGeom>
        </p:spPr>
        <p:txBody>
          <a:bodyPr wrap="square">
            <a:spAutoFit/>
          </a:bodyPr>
          <a:lstStyle/>
          <a:p>
            <a:pPr algn="ctr"/>
            <a:r>
              <a:rPr lang="es-ES" sz="2000" dirty="0">
                <a:solidFill>
                  <a:schemeClr val="accent2">
                    <a:lumMod val="75000"/>
                  </a:schemeClr>
                </a:solidFill>
              </a:rPr>
              <a:t>Parámetros espacio-temporales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La marcha patológica se asocia con mayor frecuencia con cambios en el valor de los parámetros espacio-temporales. Por lo general, la longitud de la zancada se acorta. La cadencia también se altera. Ambos cambios afectan la velocidad de la marcha, que generalmente disminuye.</a:t>
            </a:r>
          </a:p>
          <a:p>
            <a:pPr algn="just"/>
            <a:r>
              <a:rPr lang="es-ES" sz="2000" b="0" dirty="0">
                <a:solidFill>
                  <a:schemeClr val="accent2">
                    <a:lumMod val="75000"/>
                  </a:schemeClr>
                </a:solidFill>
              </a:rPr>
              <a:t>La determinación de los cambios en el valor de los valores espacio-temporales de la marcha se realiza habitualmente comparándolo con los valores medios. Para la marcha normal, la velocidad de marcha de las personas sanas varía entre 4 y 6 km / h. La frecuencia de los pasos a esta velocidad suele estar en el rango de 90 a 120 pasos por minuto, mientras que la longitud de los pasos es de 70 a 82 cm.</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5CE9858C-2848-4DE6-BB00-DBA46A274F53}"/>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4208147984"/>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1631216"/>
          </a:xfrm>
          <a:prstGeom prst="rect">
            <a:avLst/>
          </a:prstGeom>
        </p:spPr>
        <p:txBody>
          <a:bodyPr wrap="square">
            <a:spAutoFit/>
          </a:bodyPr>
          <a:lstStyle/>
          <a:p>
            <a:pPr algn="ctr"/>
            <a:r>
              <a:rPr lang="es-ES" sz="2000" dirty="0">
                <a:solidFill>
                  <a:schemeClr val="accent2">
                    <a:lumMod val="75000"/>
                  </a:schemeClr>
                </a:solidFill>
              </a:rPr>
              <a:t>Parámetros espacio-temporales</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es-ES" sz="2000" b="0" dirty="0">
                <a:solidFill>
                  <a:schemeClr val="accent2">
                    <a:lumMod val="75000"/>
                  </a:schemeClr>
                </a:solidFill>
              </a:rPr>
              <a:t>El análisis del cambio de la velocidad de la marcha también debe enriquecerse tomando como referencia el valor medido al valor teórico obtenido de la fórmula para la velocidad de confort. </a:t>
            </a:r>
            <a:r>
              <a:rPr lang="en-GB" sz="2000" b="0" dirty="0">
                <a:solidFill>
                  <a:schemeClr val="accent2">
                    <a:lumMod val="75000"/>
                  </a:schemeClr>
                </a:solidFill>
              </a:rPr>
              <a:t> </a:t>
            </a:r>
            <a:endParaRPr lang="pl-PL" sz="2000" b="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2" name="Prostokąt 1">
                <a:extLst>
                  <a:ext uri="{FF2B5EF4-FFF2-40B4-BE49-F238E27FC236}">
                    <a16:creationId xmlns:a16="http://schemas.microsoft.com/office/drawing/2014/main" id="{5847B9B9-50C9-4FC3-B319-531E18168A65}"/>
                  </a:ext>
                </a:extLst>
              </p:cNvPr>
              <p:cNvSpPr/>
              <p:nvPr/>
            </p:nvSpPr>
            <p:spPr>
              <a:xfrm>
                <a:off x="3475065" y="3172401"/>
                <a:ext cx="197688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3200" i="1" smtClean="0">
                              <a:solidFill>
                                <a:schemeClr val="tx1"/>
                              </a:solidFill>
                              <a:latin typeface="Cambria Math" panose="02040503050406030204" pitchFamily="18" charset="0"/>
                            </a:rPr>
                          </m:ctrlPr>
                        </m:sSubPr>
                        <m:e>
                          <m:r>
                            <a:rPr lang="pl-PL" sz="3200" i="1">
                              <a:solidFill>
                                <a:schemeClr val="tx1"/>
                              </a:solidFill>
                              <a:latin typeface="Cambria Math" panose="02040503050406030204" pitchFamily="18" charset="0"/>
                            </a:rPr>
                            <m:t>𝑉</m:t>
                          </m:r>
                        </m:e>
                        <m:sub>
                          <m:r>
                            <a:rPr lang="pl-PL" sz="3200" i="1">
                              <a:solidFill>
                                <a:schemeClr val="tx1"/>
                              </a:solidFill>
                              <a:latin typeface="Cambria Math" panose="02040503050406030204" pitchFamily="18" charset="0"/>
                            </a:rPr>
                            <m:t>𝑐</m:t>
                          </m:r>
                        </m:sub>
                      </m:sSub>
                      <m:r>
                        <a:rPr lang="pl-PL" sz="3200" i="0">
                          <a:solidFill>
                            <a:schemeClr val="tx1"/>
                          </a:solidFill>
                          <a:latin typeface="Cambria Math" panose="02040503050406030204" pitchFamily="18" charset="0"/>
                        </a:rPr>
                        <m:t>=</m:t>
                      </m:r>
                      <m:r>
                        <a:rPr lang="pl-PL" sz="3200" i="1">
                          <a:solidFill>
                            <a:schemeClr val="tx1"/>
                          </a:solidFill>
                          <a:latin typeface="Cambria Math" panose="02040503050406030204" pitchFamily="18" charset="0"/>
                        </a:rPr>
                        <m:t>𝑎</m:t>
                      </m:r>
                      <m:rad>
                        <m:radPr>
                          <m:degHide m:val="on"/>
                          <m:ctrlPr>
                            <a:rPr lang="pl-PL" sz="3200" i="1">
                              <a:solidFill>
                                <a:schemeClr val="tx1"/>
                              </a:solidFill>
                              <a:latin typeface="Cambria Math" panose="02040503050406030204" pitchFamily="18" charset="0"/>
                            </a:rPr>
                          </m:ctrlPr>
                        </m:radPr>
                        <m:deg/>
                        <m:e>
                          <m:r>
                            <a:rPr lang="pl-PL" sz="3200" i="1">
                              <a:solidFill>
                                <a:schemeClr val="tx1"/>
                              </a:solidFill>
                              <a:latin typeface="Cambria Math" panose="02040503050406030204" pitchFamily="18" charset="0"/>
                            </a:rPr>
                            <m:t>𝑔𝑙</m:t>
                          </m:r>
                        </m:e>
                      </m:rad>
                    </m:oMath>
                  </m:oMathPara>
                </a14:m>
                <a:endParaRPr lang="pl-PL" sz="3200" dirty="0">
                  <a:solidFill>
                    <a:schemeClr val="tx1"/>
                  </a:solidFill>
                </a:endParaRPr>
              </a:p>
            </p:txBody>
          </p:sp>
        </mc:Choice>
        <mc:Fallback xmlns="">
          <p:sp>
            <p:nvSpPr>
              <p:cNvPr id="2" name="Prostokąt 1">
                <a:extLst>
                  <a:ext uri="{FF2B5EF4-FFF2-40B4-BE49-F238E27FC236}">
                    <a16:creationId xmlns:a16="http://schemas.microsoft.com/office/drawing/2014/main" id="{5847B9B9-50C9-4FC3-B319-531E18168A65}"/>
                  </a:ext>
                </a:extLst>
              </p:cNvPr>
              <p:cNvSpPr>
                <a:spLocks noRot="1" noChangeAspect="1" noMove="1" noResize="1" noEditPoints="1" noAdjustHandles="1" noChangeArrowheads="1" noChangeShapeType="1" noTextEdit="1"/>
              </p:cNvSpPr>
              <p:nvPr/>
            </p:nvSpPr>
            <p:spPr>
              <a:xfrm>
                <a:off x="3475065" y="3172401"/>
                <a:ext cx="1976880" cy="688715"/>
              </a:xfrm>
              <a:prstGeom prst="rect">
                <a:avLst/>
              </a:prstGeom>
              <a:blipFill>
                <a:blip r:embed="rId3"/>
                <a:stretch>
                  <a:fillRect/>
                </a:stretch>
              </a:blipFill>
            </p:spPr>
            <p:txBody>
              <a:bodyPr/>
              <a:lstStyle/>
              <a:p>
                <a:r>
                  <a:rPr lang="pl-PL">
                    <a:noFill/>
                  </a:rPr>
                  <a:t> </a:t>
                </a:r>
              </a:p>
            </p:txBody>
          </p:sp>
        </mc:Fallback>
      </mc:AlternateContent>
      <p:sp>
        <p:nvSpPr>
          <p:cNvPr id="3" name="Rectangle 1">
            <a:extLst>
              <a:ext uri="{FF2B5EF4-FFF2-40B4-BE49-F238E27FC236}">
                <a16:creationId xmlns:a16="http://schemas.microsoft.com/office/drawing/2014/main" id="{2378AE15-6760-479D-A272-1A8DD5DFDD84}"/>
              </a:ext>
            </a:extLst>
          </p:cNvPr>
          <p:cNvSpPr>
            <a:spLocks noChangeArrowheads="1"/>
          </p:cNvSpPr>
          <p:nvPr/>
        </p:nvSpPr>
        <p:spPr bwMode="auto">
          <a:xfrm>
            <a:off x="1763688" y="3933056"/>
            <a:ext cx="66168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err="1">
                <a:solidFill>
                  <a:schemeClr val="accent2">
                    <a:lumMod val="75000"/>
                  </a:schemeClr>
                </a:solidFill>
              </a:rPr>
              <a:t>Donde</a:t>
            </a:r>
            <a:r>
              <a:rPr lang="en-GB" altLang="pl-PL" sz="2000" b="0" dirty="0">
                <a:solidFill>
                  <a:schemeClr val="accent2">
                    <a:lumMod val="75000"/>
                  </a:schemeClr>
                </a:solidFill>
              </a:rPr>
              <a:t>:</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g – </a:t>
            </a:r>
            <a:r>
              <a:rPr lang="en-GB" altLang="pl-PL" sz="2000" b="0" dirty="0" err="1">
                <a:solidFill>
                  <a:schemeClr val="accent2">
                    <a:lumMod val="75000"/>
                  </a:schemeClr>
                </a:solidFill>
              </a:rPr>
              <a:t>constante</a:t>
            </a:r>
            <a:r>
              <a:rPr lang="en-GB" altLang="pl-PL" sz="2000" b="0" dirty="0">
                <a:solidFill>
                  <a:schemeClr val="accent2">
                    <a:lumMod val="75000"/>
                  </a:schemeClr>
                </a:solidFill>
              </a:rPr>
              <a:t> de </a:t>
            </a:r>
            <a:r>
              <a:rPr lang="en-GB" altLang="pl-PL" sz="2000" b="0" dirty="0" err="1">
                <a:solidFill>
                  <a:schemeClr val="accent2">
                    <a:lumMod val="75000"/>
                  </a:schemeClr>
                </a:solidFill>
              </a:rPr>
              <a:t>gravedad</a:t>
            </a:r>
            <a:r>
              <a:rPr lang="en-GB" altLang="pl-PL" sz="2000" b="0" dirty="0">
                <a:solidFill>
                  <a:schemeClr val="accent2">
                    <a:lumMod val="75000"/>
                  </a:schemeClr>
                </a:solidFill>
              </a:rPr>
              <a:t> (9,81 m/s2)</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l – </a:t>
            </a:r>
            <a:r>
              <a:rPr lang="en-GB" altLang="pl-PL" sz="2000" b="0" dirty="0" err="1">
                <a:solidFill>
                  <a:schemeClr val="accent2">
                    <a:lumMod val="75000"/>
                  </a:schemeClr>
                </a:solidFill>
              </a:rPr>
              <a:t>longitud</a:t>
            </a:r>
            <a:r>
              <a:rPr lang="en-GB" altLang="pl-PL" sz="2000" b="0" dirty="0">
                <a:solidFill>
                  <a:schemeClr val="accent2">
                    <a:lumMod val="75000"/>
                  </a:schemeClr>
                </a:solidFill>
              </a:rPr>
              <a:t> de la </a:t>
            </a:r>
            <a:r>
              <a:rPr lang="en-GB" altLang="pl-PL" sz="2000" b="0" dirty="0" err="1">
                <a:solidFill>
                  <a:schemeClr val="accent2">
                    <a:lumMod val="75000"/>
                  </a:schemeClr>
                </a:solidFill>
              </a:rPr>
              <a:t>extremidad</a:t>
            </a:r>
            <a:r>
              <a:rPr lang="en-GB" altLang="pl-PL" sz="2000" b="0" dirty="0">
                <a:solidFill>
                  <a:schemeClr val="accent2">
                    <a:lumMod val="75000"/>
                  </a:schemeClr>
                </a:solidFill>
              </a:rPr>
              <a:t>,</a:t>
            </a:r>
            <a:endParaRPr lang="pl-PL" altLang="pl-PL" sz="2000" b="0" dirty="0">
              <a:solidFill>
                <a:schemeClr val="accent2">
                  <a:lumMod val="7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a – factor de </a:t>
            </a:r>
            <a:r>
              <a:rPr lang="en-GB" altLang="pl-PL" sz="2000" b="0" dirty="0" err="1">
                <a:solidFill>
                  <a:schemeClr val="accent2">
                    <a:lumMod val="75000"/>
                  </a:schemeClr>
                </a:solidFill>
              </a:rPr>
              <a:t>proporcionalidad</a:t>
            </a:r>
            <a:r>
              <a:rPr lang="en-GB" altLang="pl-PL" sz="2000" b="0" dirty="0">
                <a:solidFill>
                  <a:schemeClr val="accent2">
                    <a:lumMod val="75000"/>
                  </a:schemeClr>
                </a:solidFill>
              </a:rPr>
              <a:t>.</a:t>
            </a:r>
          </a:p>
          <a:p>
            <a:pPr marL="0" marR="0" lvl="0" indent="0" algn="l" defTabSz="914400" rtl="0" eaLnBrk="0" fontAlgn="base" latinLnBrk="0" hangingPunct="0">
              <a:lnSpc>
                <a:spcPct val="100000"/>
              </a:lnSpc>
              <a:spcBef>
                <a:spcPct val="0"/>
              </a:spcBef>
              <a:spcAft>
                <a:spcPct val="0"/>
              </a:spcAft>
              <a:buClrTx/>
              <a:buSzTx/>
              <a:buFontTx/>
              <a:buNone/>
              <a:tabLst/>
            </a:pPr>
            <a:r>
              <a:rPr lang="en-GB" altLang="pl-PL" sz="2000" b="0" dirty="0">
                <a:solidFill>
                  <a:schemeClr val="accent2">
                    <a:lumMod val="75000"/>
                  </a:schemeClr>
                </a:solidFill>
              </a:rPr>
              <a:t>El </a:t>
            </a:r>
            <a:r>
              <a:rPr lang="en-GB" altLang="pl-PL" sz="2000" b="0" dirty="0" err="1">
                <a:solidFill>
                  <a:schemeClr val="accent2">
                    <a:lumMod val="75000"/>
                  </a:schemeClr>
                </a:solidFill>
              </a:rPr>
              <a:t>coeficiente</a:t>
            </a:r>
            <a:r>
              <a:rPr lang="en-GB" altLang="pl-PL" sz="2000" b="0" dirty="0">
                <a:solidFill>
                  <a:schemeClr val="accent2">
                    <a:lumMod val="75000"/>
                  </a:schemeClr>
                </a:solidFill>
              </a:rPr>
              <a:t> a, </a:t>
            </a:r>
            <a:r>
              <a:rPr lang="en-GB" altLang="pl-PL" sz="2000" b="0" dirty="0" err="1">
                <a:solidFill>
                  <a:schemeClr val="accent2">
                    <a:lumMod val="75000"/>
                  </a:schemeClr>
                </a:solidFill>
              </a:rPr>
              <a:t>acorde</a:t>
            </a:r>
            <a:r>
              <a:rPr lang="en-GB" altLang="pl-PL" sz="2000" b="0" dirty="0">
                <a:solidFill>
                  <a:schemeClr val="accent2">
                    <a:lumMod val="75000"/>
                  </a:schemeClr>
                </a:solidFill>
              </a:rPr>
              <a:t> a la </a:t>
            </a:r>
            <a:r>
              <a:rPr lang="en-GB" altLang="pl-PL" sz="2000" b="0" dirty="0" err="1">
                <a:solidFill>
                  <a:schemeClr val="accent2">
                    <a:lumMod val="75000"/>
                  </a:schemeClr>
                </a:solidFill>
              </a:rPr>
              <a:t>literatura</a:t>
            </a:r>
            <a:r>
              <a:rPr lang="en-GB" altLang="pl-PL" sz="2000" b="0" dirty="0">
                <a:solidFill>
                  <a:schemeClr val="accent2">
                    <a:lumMod val="75000"/>
                  </a:schemeClr>
                </a:solidFill>
              </a:rPr>
              <a:t> es </a:t>
            </a:r>
            <a:r>
              <a:rPr lang="en-GB" altLang="pl-PL" sz="2000" b="0" dirty="0" err="1">
                <a:solidFill>
                  <a:schemeClr val="accent2">
                    <a:lumMod val="75000"/>
                  </a:schemeClr>
                </a:solidFill>
              </a:rPr>
              <a:t>referenciado</a:t>
            </a:r>
            <a:r>
              <a:rPr lang="en-GB" altLang="pl-PL" sz="2000" b="0" dirty="0">
                <a:solidFill>
                  <a:schemeClr val="accent2">
                    <a:lumMod val="75000"/>
                  </a:schemeClr>
                </a:solidFill>
              </a:rPr>
              <a:t> </a:t>
            </a:r>
            <a:r>
              <a:rPr lang="en-GB" altLang="pl-PL" sz="2000" b="0" dirty="0" err="1">
                <a:solidFill>
                  <a:schemeClr val="accent2">
                    <a:lumMod val="75000"/>
                  </a:schemeClr>
                </a:solidFill>
              </a:rPr>
              <a:t>como</a:t>
            </a:r>
            <a:r>
              <a:rPr lang="en-GB" altLang="pl-PL" sz="2000" b="0" dirty="0">
                <a:solidFill>
                  <a:schemeClr val="accent2">
                    <a:lumMod val="75000"/>
                  </a:schemeClr>
                </a:solidFill>
              </a:rPr>
              <a:t> 0,4 [5] o 0,42 [8].</a:t>
            </a:r>
          </a:p>
        </p:txBody>
      </p:sp>
      <p:sp>
        <p:nvSpPr>
          <p:cNvPr id="13" name="Prostokąt 8">
            <a:extLst>
              <a:ext uri="{FF2B5EF4-FFF2-40B4-BE49-F238E27FC236}">
                <a16:creationId xmlns:a16="http://schemas.microsoft.com/office/drawing/2014/main" id="{07C2CD42-2A5A-4CC0-B0B9-43C706B0BD0C}"/>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913141553"/>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2674655"/>
            <a:ext cx="3995963" cy="2554545"/>
          </a:xfrm>
          <a:prstGeom prst="rect">
            <a:avLst/>
          </a:prstGeom>
        </p:spPr>
        <p:txBody>
          <a:bodyPr wrap="square">
            <a:spAutoFit/>
          </a:bodyPr>
          <a:lstStyle/>
          <a:p>
            <a:pPr algn="just"/>
            <a:r>
              <a:rPr lang="es-ES" sz="2000" b="0" dirty="0">
                <a:solidFill>
                  <a:schemeClr val="accent2">
                    <a:lumMod val="75000"/>
                  </a:schemeClr>
                </a:solidFill>
              </a:rPr>
              <a:t>Los siguientes gráficos muestran los valores de velocidad de marcha, cadencia y longitud de zancada obtenidos para una persona después de un accidente cerebrovascular. Resultados basados en investigaciones propias. </a:t>
            </a:r>
            <a:endParaRPr lang="pl-PL" sz="2000" b="0" dirty="0">
              <a:solidFill>
                <a:schemeClr val="accent2">
                  <a:lumMod val="75000"/>
                </a:schemeClr>
              </a:solidFill>
            </a:endParaRPr>
          </a:p>
        </p:txBody>
      </p:sp>
      <p:sp>
        <p:nvSpPr>
          <p:cNvPr id="13" name="Prostokąt 12">
            <a:extLst>
              <a:ext uri="{FF2B5EF4-FFF2-40B4-BE49-F238E27FC236}">
                <a16:creationId xmlns:a16="http://schemas.microsoft.com/office/drawing/2014/main" id="{A93F48FC-9807-4BFA-8163-0BB07D405F26}"/>
              </a:ext>
            </a:extLst>
          </p:cNvPr>
          <p:cNvSpPr/>
          <p:nvPr/>
        </p:nvSpPr>
        <p:spPr>
          <a:xfrm>
            <a:off x="323528" y="5339959"/>
            <a:ext cx="8640960" cy="707886"/>
          </a:xfrm>
          <a:prstGeom prst="rect">
            <a:avLst/>
          </a:prstGeom>
        </p:spPr>
        <p:txBody>
          <a:bodyPr wrap="square">
            <a:spAutoFit/>
          </a:bodyPr>
          <a:lstStyle/>
          <a:p>
            <a:pPr algn="ctr"/>
            <a:r>
              <a:rPr lang="es-ES" sz="2000" b="0" dirty="0">
                <a:solidFill>
                  <a:schemeClr val="accent2">
                    <a:lumMod val="75000"/>
                  </a:schemeClr>
                </a:solidFill>
              </a:rPr>
              <a:t>La velocidad de la marcha determinada antes del comienzo (Test 1) y después del final (Test 2) de la rehabilitación. </a:t>
            </a:r>
            <a:endParaRPr lang="pl-PL" sz="2000" b="0" dirty="0">
              <a:solidFill>
                <a:schemeClr val="accent2">
                  <a:lumMod val="75000"/>
                </a:schemeClr>
              </a:solidFill>
            </a:endParaRPr>
          </a:p>
        </p:txBody>
      </p:sp>
      <p:sp>
        <p:nvSpPr>
          <p:cNvPr id="14" name="Prostokąt 13">
            <a:extLst>
              <a:ext uri="{FF2B5EF4-FFF2-40B4-BE49-F238E27FC236}">
                <a16:creationId xmlns:a16="http://schemas.microsoft.com/office/drawing/2014/main" id="{97D7CA76-6E78-4995-A4CC-34C0A42ED23D}"/>
              </a:ext>
            </a:extLst>
          </p:cNvPr>
          <p:cNvSpPr/>
          <p:nvPr/>
        </p:nvSpPr>
        <p:spPr>
          <a:xfrm>
            <a:off x="504030" y="1713002"/>
            <a:ext cx="8135938" cy="707886"/>
          </a:xfrm>
          <a:prstGeom prst="rect">
            <a:avLst/>
          </a:prstGeom>
        </p:spPr>
        <p:txBody>
          <a:bodyPr wrap="square">
            <a:spAutoFit/>
          </a:bodyPr>
          <a:lstStyle/>
          <a:p>
            <a:pPr algn="ctr"/>
            <a:r>
              <a:rPr lang="es-ES" sz="2000" dirty="0">
                <a:solidFill>
                  <a:schemeClr val="accent2">
                    <a:lumMod val="75000"/>
                  </a:schemeClr>
                </a:solidFill>
              </a:rPr>
              <a:t>Parámetros espacio-temporales después del accidente cerebrovascular</a:t>
            </a:r>
            <a:endParaRPr lang="pl-PL" sz="2000" dirty="0">
              <a:solidFill>
                <a:schemeClr val="accent2">
                  <a:lumMod val="75000"/>
                </a:schemeClr>
              </a:solidFill>
            </a:endParaRPr>
          </a:p>
        </p:txBody>
      </p:sp>
      <p:pic>
        <p:nvPicPr>
          <p:cNvPr id="16" name="Obraz 15">
            <a:extLst>
              <a:ext uri="{FF2B5EF4-FFF2-40B4-BE49-F238E27FC236}">
                <a16:creationId xmlns:a16="http://schemas.microsoft.com/office/drawing/2014/main" id="{00192E39-070D-4F76-9207-98D51FFDB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571497"/>
            <a:ext cx="3728457" cy="2572043"/>
          </a:xfrm>
          <a:prstGeom prst="rect">
            <a:avLst/>
          </a:prstGeom>
        </p:spPr>
      </p:pic>
      <p:sp>
        <p:nvSpPr>
          <p:cNvPr id="12" name="Prostokąt 8">
            <a:extLst>
              <a:ext uri="{FF2B5EF4-FFF2-40B4-BE49-F238E27FC236}">
                <a16:creationId xmlns:a16="http://schemas.microsoft.com/office/drawing/2014/main" id="{CE8C0BBE-8308-4AF4-A3B7-DAE0B8B93B3A}"/>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985557419"/>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CC56D96D-20F1-49C3-ABF2-949ABB647F8B}"/>
              </a:ext>
            </a:extLst>
          </p:cNvPr>
          <p:cNvSpPr/>
          <p:nvPr/>
        </p:nvSpPr>
        <p:spPr>
          <a:xfrm>
            <a:off x="4940261" y="4143554"/>
            <a:ext cx="3384375" cy="1323439"/>
          </a:xfrm>
          <a:prstGeom prst="rect">
            <a:avLst/>
          </a:prstGeom>
        </p:spPr>
        <p:txBody>
          <a:bodyPr wrap="square">
            <a:spAutoFit/>
          </a:bodyPr>
          <a:lstStyle/>
          <a:p>
            <a:r>
              <a:rPr lang="es-ES" sz="2000" b="0" dirty="0">
                <a:solidFill>
                  <a:schemeClr val="accent2">
                    <a:lumMod val="75000"/>
                  </a:schemeClr>
                </a:solidFill>
              </a:rPr>
              <a:t>Cadencia determinada antes del inicio </a:t>
            </a:r>
            <a:r>
              <a:rPr lang="pl-PL" sz="2000" b="0" dirty="0">
                <a:solidFill>
                  <a:schemeClr val="accent2">
                    <a:lumMod val="75000"/>
                  </a:schemeClr>
                </a:solidFill>
              </a:rPr>
              <a:t>(test 1) </a:t>
            </a:r>
            <a:r>
              <a:rPr lang="es-ES" sz="2000" b="0" dirty="0">
                <a:solidFill>
                  <a:schemeClr val="accent2">
                    <a:lumMod val="75000"/>
                  </a:schemeClr>
                </a:solidFill>
              </a:rPr>
              <a:t>y después de finalizar </a:t>
            </a:r>
            <a:r>
              <a:rPr lang="pl-PL" sz="2000" b="0" dirty="0">
                <a:solidFill>
                  <a:schemeClr val="accent2">
                    <a:lumMod val="75000"/>
                  </a:schemeClr>
                </a:solidFill>
              </a:rPr>
              <a:t>(test 2) </a:t>
            </a:r>
            <a:r>
              <a:rPr lang="es-ES" sz="2000" b="0" dirty="0">
                <a:solidFill>
                  <a:schemeClr val="accent2">
                    <a:lumMod val="75000"/>
                  </a:schemeClr>
                </a:solidFill>
              </a:rPr>
              <a:t>la rehabilitación.</a:t>
            </a:r>
            <a:endParaRPr lang="pl-PL" sz="2000" b="0" dirty="0">
              <a:solidFill>
                <a:schemeClr val="accent2">
                  <a:lumMod val="75000"/>
                </a:schemeClr>
              </a:solidFill>
            </a:endParaRPr>
          </a:p>
        </p:txBody>
      </p:sp>
      <p:sp>
        <p:nvSpPr>
          <p:cNvPr id="12" name="Prostokąt 11">
            <a:extLst>
              <a:ext uri="{FF2B5EF4-FFF2-40B4-BE49-F238E27FC236}">
                <a16:creationId xmlns:a16="http://schemas.microsoft.com/office/drawing/2014/main" id="{F101A3A5-15F4-422D-86C4-5ED738394EAE}"/>
              </a:ext>
            </a:extLst>
          </p:cNvPr>
          <p:cNvSpPr/>
          <p:nvPr/>
        </p:nvSpPr>
        <p:spPr>
          <a:xfrm>
            <a:off x="504030" y="1713002"/>
            <a:ext cx="8135938" cy="707886"/>
          </a:xfrm>
          <a:prstGeom prst="rect">
            <a:avLst/>
          </a:prstGeom>
        </p:spPr>
        <p:txBody>
          <a:bodyPr wrap="square">
            <a:spAutoFit/>
          </a:bodyPr>
          <a:lstStyle/>
          <a:p>
            <a:pPr algn="ctr"/>
            <a:r>
              <a:rPr lang="es-ES" sz="2000" dirty="0">
                <a:solidFill>
                  <a:schemeClr val="accent2">
                    <a:lumMod val="75000"/>
                  </a:schemeClr>
                </a:solidFill>
              </a:rPr>
              <a:t>Parámetros espacio-temporales después del accidente cerebrovascular</a:t>
            </a:r>
            <a:endParaRPr lang="pl-PL" sz="2000" dirty="0">
              <a:solidFill>
                <a:schemeClr val="accent2">
                  <a:lumMod val="75000"/>
                </a:schemeClr>
              </a:solidFill>
            </a:endParaRPr>
          </a:p>
        </p:txBody>
      </p:sp>
      <p:pic>
        <p:nvPicPr>
          <p:cNvPr id="14" name="Obraz 13">
            <a:extLst>
              <a:ext uri="{FF2B5EF4-FFF2-40B4-BE49-F238E27FC236}">
                <a16:creationId xmlns:a16="http://schemas.microsoft.com/office/drawing/2014/main" id="{68D043E6-34FE-4084-A18B-3D1F9A776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64" y="2739554"/>
            <a:ext cx="4023609" cy="2808000"/>
          </a:xfrm>
          <a:prstGeom prst="rect">
            <a:avLst/>
          </a:prstGeom>
        </p:spPr>
      </p:pic>
      <p:sp>
        <p:nvSpPr>
          <p:cNvPr id="15" name="Prostokąt 8">
            <a:extLst>
              <a:ext uri="{FF2B5EF4-FFF2-40B4-BE49-F238E27FC236}">
                <a16:creationId xmlns:a16="http://schemas.microsoft.com/office/drawing/2014/main" id="{7C119348-CD9E-44E1-A1A5-D986E5BF9702}"/>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2374381072"/>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AFFD7B52-C2FE-4E68-A12A-CF454A703E2F}"/>
              </a:ext>
            </a:extLst>
          </p:cNvPr>
          <p:cNvSpPr/>
          <p:nvPr/>
        </p:nvSpPr>
        <p:spPr>
          <a:xfrm>
            <a:off x="6012160" y="3655327"/>
            <a:ext cx="2448272" cy="1846659"/>
          </a:xfrm>
          <a:prstGeom prst="rect">
            <a:avLst/>
          </a:prstGeom>
        </p:spPr>
        <p:txBody>
          <a:bodyPr wrap="square">
            <a:spAutoFit/>
          </a:bodyPr>
          <a:lstStyle/>
          <a:p>
            <a:r>
              <a:rPr lang="es-ES" sz="1900" b="0" dirty="0">
                <a:solidFill>
                  <a:schemeClr val="accent2">
                    <a:lumMod val="75000"/>
                  </a:schemeClr>
                </a:solidFill>
              </a:rPr>
              <a:t>Longitud de zancada determinada antes del inicio </a:t>
            </a:r>
            <a:r>
              <a:rPr lang="pl-PL" sz="1900" b="0" dirty="0">
                <a:solidFill>
                  <a:schemeClr val="accent2">
                    <a:lumMod val="75000"/>
                  </a:schemeClr>
                </a:solidFill>
              </a:rPr>
              <a:t>(test 1) </a:t>
            </a:r>
            <a:r>
              <a:rPr lang="es-ES" sz="1900" b="0" dirty="0">
                <a:solidFill>
                  <a:schemeClr val="accent2">
                    <a:lumMod val="75000"/>
                  </a:schemeClr>
                </a:solidFill>
              </a:rPr>
              <a:t>y después de finalizar </a:t>
            </a:r>
            <a:r>
              <a:rPr lang="pl-PL" sz="1900" b="0" dirty="0">
                <a:solidFill>
                  <a:schemeClr val="accent2">
                    <a:lumMod val="75000"/>
                  </a:schemeClr>
                </a:solidFill>
              </a:rPr>
              <a:t>(test 2) </a:t>
            </a:r>
            <a:r>
              <a:rPr lang="es-ES" sz="1900" b="0" dirty="0">
                <a:solidFill>
                  <a:schemeClr val="accent2">
                    <a:lumMod val="75000"/>
                  </a:schemeClr>
                </a:solidFill>
              </a:rPr>
              <a:t>la rehabilitación.</a:t>
            </a:r>
            <a:endParaRPr lang="pl-PL" sz="1900" b="0" dirty="0">
              <a:solidFill>
                <a:schemeClr val="accent2">
                  <a:lumMod val="75000"/>
                </a:schemeClr>
              </a:solidFill>
            </a:endParaRPr>
          </a:p>
        </p:txBody>
      </p:sp>
      <p:pic>
        <p:nvPicPr>
          <p:cNvPr id="14" name="Obraz 13">
            <a:extLst>
              <a:ext uri="{FF2B5EF4-FFF2-40B4-BE49-F238E27FC236}">
                <a16:creationId xmlns:a16="http://schemas.microsoft.com/office/drawing/2014/main" id="{E0C0683F-E321-4C00-853E-E1ABC2DEE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73" y="2960097"/>
            <a:ext cx="5322333" cy="2629143"/>
          </a:xfrm>
          <a:prstGeom prst="rect">
            <a:avLst/>
          </a:prstGeom>
        </p:spPr>
      </p:pic>
      <p:sp>
        <p:nvSpPr>
          <p:cNvPr id="12" name="Prostokąt 8">
            <a:extLst>
              <a:ext uri="{FF2B5EF4-FFF2-40B4-BE49-F238E27FC236}">
                <a16:creationId xmlns:a16="http://schemas.microsoft.com/office/drawing/2014/main" id="{EAC8DFF2-B3DC-4692-8C28-5E64DE5CAECD}"/>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
        <p:nvSpPr>
          <p:cNvPr id="15" name="Prostokąt 11">
            <a:extLst>
              <a:ext uri="{FF2B5EF4-FFF2-40B4-BE49-F238E27FC236}">
                <a16:creationId xmlns:a16="http://schemas.microsoft.com/office/drawing/2014/main" id="{3602BE8E-CB1E-4FD4-BC1D-07535361D300}"/>
              </a:ext>
            </a:extLst>
          </p:cNvPr>
          <p:cNvSpPr/>
          <p:nvPr/>
        </p:nvSpPr>
        <p:spPr>
          <a:xfrm>
            <a:off x="504030" y="1713002"/>
            <a:ext cx="8135938" cy="707886"/>
          </a:xfrm>
          <a:prstGeom prst="rect">
            <a:avLst/>
          </a:prstGeom>
        </p:spPr>
        <p:txBody>
          <a:bodyPr wrap="square">
            <a:spAutoFit/>
          </a:bodyPr>
          <a:lstStyle/>
          <a:p>
            <a:pPr algn="ctr"/>
            <a:r>
              <a:rPr lang="es-ES" sz="2000" dirty="0">
                <a:solidFill>
                  <a:schemeClr val="accent2">
                    <a:lumMod val="75000"/>
                  </a:schemeClr>
                </a:solidFill>
              </a:rPr>
              <a:t>Parámetros espacio-temporales después del accidente cerebrovascular</a:t>
            </a:r>
            <a:endParaRPr lang="pl-PL" sz="2000" dirty="0">
              <a:solidFill>
                <a:schemeClr val="accent2">
                  <a:lumMod val="75000"/>
                </a:schemeClr>
              </a:solidFill>
            </a:endParaRPr>
          </a:p>
        </p:txBody>
      </p:sp>
    </p:spTree>
    <p:extLst>
      <p:ext uri="{BB962C8B-B14F-4D97-AF65-F5344CB8AC3E}">
        <p14:creationId xmlns:p14="http://schemas.microsoft.com/office/powerpoint/2010/main" val="2143930015"/>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724034"/>
            <a:ext cx="8135938" cy="400110"/>
          </a:xfrm>
          <a:prstGeom prst="rect">
            <a:avLst/>
          </a:prstGeom>
        </p:spPr>
        <p:txBody>
          <a:bodyPr wrap="square">
            <a:spAutoFit/>
          </a:bodyPr>
          <a:lstStyle/>
          <a:p>
            <a:pPr algn="ctr"/>
            <a:r>
              <a:rPr lang="es-ES" sz="2000" dirty="0">
                <a:solidFill>
                  <a:schemeClr val="accent2">
                    <a:lumMod val="75000"/>
                  </a:schemeClr>
                </a:solidFill>
              </a:rPr>
              <a:t>Trayectoria de los ángulos articulares</a:t>
            </a:r>
            <a:endParaRPr lang="pl-PL" sz="2000" dirty="0">
              <a:solidFill>
                <a:schemeClr val="accent2">
                  <a:lumMod val="75000"/>
                </a:schemeClr>
              </a:solidFill>
            </a:endParaRPr>
          </a:p>
        </p:txBody>
      </p:sp>
      <p:sp>
        <p:nvSpPr>
          <p:cNvPr id="3" name="Prostokąt 2">
            <a:extLst>
              <a:ext uri="{FF2B5EF4-FFF2-40B4-BE49-F238E27FC236}">
                <a16:creationId xmlns:a16="http://schemas.microsoft.com/office/drawing/2014/main" id="{9FB79C5A-3F9D-4FA0-8237-807AB423CA1A}"/>
              </a:ext>
            </a:extLst>
          </p:cNvPr>
          <p:cNvSpPr/>
          <p:nvPr/>
        </p:nvSpPr>
        <p:spPr>
          <a:xfrm>
            <a:off x="755575" y="2708920"/>
            <a:ext cx="7632848" cy="1938992"/>
          </a:xfrm>
          <a:prstGeom prst="rect">
            <a:avLst/>
          </a:prstGeom>
        </p:spPr>
        <p:txBody>
          <a:bodyPr wrap="square">
            <a:spAutoFit/>
          </a:bodyPr>
          <a:lstStyle/>
          <a:p>
            <a:pPr algn="just"/>
            <a:r>
              <a:rPr lang="es-ES" sz="2000" b="0" dirty="0">
                <a:solidFill>
                  <a:schemeClr val="accent2">
                    <a:lumMod val="75000"/>
                  </a:schemeClr>
                </a:solidFill>
              </a:rPr>
              <a:t>Los ángulos articulares pertenecen a los parámetros que muestran con mayor claridad cambios en la biomecánica de la marcha patológica en relación con la marcha normal. En la morfología de estas curvas se pueden observar las posiciones de la pelvis y las extremidades, de los segmentos de las extremidades, así como la simetría del movimiento. </a:t>
            </a:r>
            <a:r>
              <a:rPr lang="en-GB" sz="2000" b="0" dirty="0">
                <a:solidFill>
                  <a:schemeClr val="accent2">
                    <a:lumMod val="75000"/>
                  </a:schemeClr>
                </a:solidFill>
              </a:rPr>
              <a:t> </a:t>
            </a:r>
            <a:endParaRPr lang="pl-PL" sz="2000" b="0" dirty="0">
              <a:solidFill>
                <a:schemeClr val="accent2">
                  <a:lumMod val="75000"/>
                </a:schemeClr>
              </a:solidFill>
            </a:endParaRPr>
          </a:p>
        </p:txBody>
      </p:sp>
      <p:sp>
        <p:nvSpPr>
          <p:cNvPr id="12" name="Prostokąt 8">
            <a:extLst>
              <a:ext uri="{FF2B5EF4-FFF2-40B4-BE49-F238E27FC236}">
                <a16:creationId xmlns:a16="http://schemas.microsoft.com/office/drawing/2014/main" id="{D7C68636-9777-45A1-A97C-960D78FCC016}"/>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1794144591"/>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FB79C5A-3F9D-4FA0-8237-807AB423CA1A}"/>
              </a:ext>
            </a:extLst>
          </p:cNvPr>
          <p:cNvSpPr/>
          <p:nvPr/>
        </p:nvSpPr>
        <p:spPr>
          <a:xfrm>
            <a:off x="467544" y="2276872"/>
            <a:ext cx="8135938" cy="3600986"/>
          </a:xfrm>
          <a:prstGeom prst="rect">
            <a:avLst/>
          </a:prstGeom>
        </p:spPr>
        <p:txBody>
          <a:bodyPr wrap="square">
            <a:spAutoFit/>
          </a:bodyPr>
          <a:lstStyle/>
          <a:p>
            <a:pPr algn="just"/>
            <a:r>
              <a:rPr lang="en-GB" sz="1900" b="0" dirty="0">
                <a:solidFill>
                  <a:schemeClr val="accent2">
                    <a:lumMod val="75000"/>
                  </a:schemeClr>
                </a:solidFill>
              </a:rPr>
              <a:t>El </a:t>
            </a:r>
            <a:r>
              <a:rPr lang="en-GB" sz="1900" b="0" dirty="0" err="1">
                <a:solidFill>
                  <a:schemeClr val="accent2">
                    <a:lumMod val="75000"/>
                  </a:schemeClr>
                </a:solidFill>
              </a:rPr>
              <a:t>análisis</a:t>
            </a:r>
            <a:r>
              <a:rPr lang="en-GB" sz="1900" b="0" dirty="0">
                <a:solidFill>
                  <a:schemeClr val="accent2">
                    <a:lumMod val="75000"/>
                  </a:schemeClr>
                </a:solidFill>
              </a:rPr>
              <a:t> de los </a:t>
            </a:r>
            <a:r>
              <a:rPr lang="en-GB" sz="1900" b="0" dirty="0" err="1">
                <a:solidFill>
                  <a:schemeClr val="accent2">
                    <a:lumMod val="75000"/>
                  </a:schemeClr>
                </a:solidFill>
              </a:rPr>
              <a:t>ángulos</a:t>
            </a:r>
            <a:r>
              <a:rPr lang="en-GB" sz="1900" b="0" dirty="0">
                <a:solidFill>
                  <a:schemeClr val="accent2">
                    <a:lumMod val="75000"/>
                  </a:schemeClr>
                </a:solidFill>
              </a:rPr>
              <a:t> </a:t>
            </a:r>
            <a:r>
              <a:rPr lang="en-GB" sz="1900" b="0" dirty="0" err="1">
                <a:solidFill>
                  <a:schemeClr val="accent2">
                    <a:lumMod val="75000"/>
                  </a:schemeClr>
                </a:solidFill>
              </a:rPr>
              <a:t>articulares</a:t>
            </a:r>
            <a:r>
              <a:rPr lang="en-GB" sz="1900" b="0" dirty="0">
                <a:solidFill>
                  <a:schemeClr val="accent2">
                    <a:lumMod val="75000"/>
                  </a:schemeClr>
                </a:solidFill>
              </a:rPr>
              <a:t> debe </a:t>
            </a:r>
            <a:r>
              <a:rPr lang="en-GB" sz="1900" b="0" dirty="0" err="1">
                <a:solidFill>
                  <a:schemeClr val="accent2">
                    <a:lumMod val="75000"/>
                  </a:schemeClr>
                </a:solidFill>
              </a:rPr>
              <a:t>realizarse</a:t>
            </a:r>
            <a:r>
              <a:rPr lang="en-GB" sz="1900" b="0" dirty="0">
                <a:solidFill>
                  <a:schemeClr val="accent2">
                    <a:lumMod val="75000"/>
                  </a:schemeClr>
                </a:solidFill>
              </a:rPr>
              <a:t> tanto:</a:t>
            </a:r>
            <a:endParaRPr lang="pl-PL" sz="1900" b="0" dirty="0">
              <a:solidFill>
                <a:schemeClr val="accent2">
                  <a:lumMod val="75000"/>
                </a:schemeClr>
              </a:solidFill>
            </a:endParaRPr>
          </a:p>
          <a:p>
            <a:pPr marL="342900" indent="-342900" algn="just">
              <a:buFont typeface="Arial" panose="020B0604020202020204" pitchFamily="34" charset="0"/>
              <a:buChar char="•"/>
            </a:pPr>
            <a:r>
              <a:rPr lang="en-GB" sz="1900" b="0" dirty="0">
                <a:solidFill>
                  <a:schemeClr val="accent2">
                    <a:lumMod val="75000"/>
                  </a:schemeClr>
                </a:solidFill>
              </a:rPr>
              <a:t>E</a:t>
            </a:r>
            <a:r>
              <a:rPr lang="es-ES" sz="1900" b="0" dirty="0">
                <a:solidFill>
                  <a:schemeClr val="accent2">
                    <a:lumMod val="75000"/>
                  </a:schemeClr>
                </a:solidFill>
              </a:rPr>
              <a:t>n términos de valores de ángulo en las articulaciones en las fases individuales de la marcha, refiriéndose a los ángulos obtenidos para la marcha normal</a:t>
            </a:r>
            <a:r>
              <a:rPr lang="en-GB" sz="1900" b="0" dirty="0">
                <a:solidFill>
                  <a:schemeClr val="accent2">
                    <a:lumMod val="75000"/>
                  </a:schemeClr>
                </a:solidFill>
              </a:rPr>
              <a:t>,</a:t>
            </a:r>
            <a:endParaRPr lang="pl-PL" sz="1900" b="0" dirty="0">
              <a:solidFill>
                <a:schemeClr val="accent2">
                  <a:lumMod val="75000"/>
                </a:schemeClr>
              </a:solidFill>
            </a:endParaRPr>
          </a:p>
          <a:p>
            <a:pPr marL="342900" indent="-342900" algn="just">
              <a:buFont typeface="Arial" panose="020B0604020202020204" pitchFamily="34" charset="0"/>
              <a:buChar char="•"/>
            </a:pPr>
            <a:endParaRPr lang="pl-PL" sz="1900" b="0" dirty="0">
              <a:solidFill>
                <a:schemeClr val="accent2">
                  <a:lumMod val="75000"/>
                </a:schemeClr>
              </a:solidFill>
            </a:endParaRPr>
          </a:p>
          <a:p>
            <a:pPr marL="342900" indent="-342900" algn="just">
              <a:buFont typeface="Arial" panose="020B0604020202020204" pitchFamily="34" charset="0"/>
              <a:buChar char="•"/>
            </a:pPr>
            <a:r>
              <a:rPr lang="es-ES" sz="1900" b="0" dirty="0">
                <a:solidFill>
                  <a:schemeClr val="accent2">
                    <a:lumMod val="75000"/>
                  </a:schemeClr>
                </a:solidFill>
              </a:rPr>
              <a:t>En términos de la calidad del movimiento, ya sea no fluido, inestable o siguiendo la trayectoria correcta</a:t>
            </a:r>
            <a:r>
              <a:rPr lang="en-GB" sz="1900" b="0" dirty="0">
                <a:solidFill>
                  <a:schemeClr val="accent2">
                    <a:lumMod val="75000"/>
                  </a:schemeClr>
                </a:solidFill>
              </a:rPr>
              <a:t>,</a:t>
            </a:r>
            <a:endParaRPr lang="pl-PL" sz="1900" b="0" dirty="0">
              <a:solidFill>
                <a:schemeClr val="accent2">
                  <a:lumMod val="75000"/>
                </a:schemeClr>
              </a:solidFill>
            </a:endParaRPr>
          </a:p>
          <a:p>
            <a:pPr marL="342900" indent="-342900" algn="just">
              <a:buFont typeface="Arial" panose="020B0604020202020204" pitchFamily="34" charset="0"/>
              <a:buChar char="•"/>
            </a:pPr>
            <a:endParaRPr lang="pl-PL" sz="1900" b="0" dirty="0">
              <a:solidFill>
                <a:schemeClr val="accent2">
                  <a:lumMod val="75000"/>
                </a:schemeClr>
              </a:solidFill>
            </a:endParaRPr>
          </a:p>
          <a:p>
            <a:pPr marL="342900" indent="-342900" algn="just">
              <a:buFont typeface="Arial" panose="020B0604020202020204" pitchFamily="34" charset="0"/>
              <a:buChar char="•"/>
            </a:pPr>
            <a:r>
              <a:rPr lang="es-ES" sz="1900" b="0" dirty="0">
                <a:solidFill>
                  <a:schemeClr val="accent2">
                    <a:lumMod val="75000"/>
                  </a:schemeClr>
                </a:solidFill>
              </a:rPr>
              <a:t>La forma del ángulo de la articulación cambia con el tiempo: debe observarse si el gráfico resultante del cambio de ángulo con el tiempo es similar a la normalidad incluso cuando el rango de movimiento se desvían del norma</a:t>
            </a:r>
            <a:r>
              <a:rPr lang="en-GB" sz="1900" b="0" dirty="0">
                <a:solidFill>
                  <a:schemeClr val="accent2">
                    <a:lumMod val="75000"/>
                  </a:schemeClr>
                </a:solidFill>
              </a:rPr>
              <a:t>.</a:t>
            </a:r>
            <a:endParaRPr lang="pl-PL" sz="1900" b="0" dirty="0">
              <a:solidFill>
                <a:schemeClr val="accent2">
                  <a:lumMod val="75000"/>
                </a:schemeClr>
              </a:solidFill>
            </a:endParaRPr>
          </a:p>
        </p:txBody>
      </p:sp>
      <p:sp>
        <p:nvSpPr>
          <p:cNvPr id="12" name="Prostokąt 8">
            <a:extLst>
              <a:ext uri="{FF2B5EF4-FFF2-40B4-BE49-F238E27FC236}">
                <a16:creationId xmlns:a16="http://schemas.microsoft.com/office/drawing/2014/main" id="{4FBE4486-5EC3-438A-AF51-4B6A8D210366}"/>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
        <p:nvSpPr>
          <p:cNvPr id="13" name="Prostokąt 10">
            <a:extLst>
              <a:ext uri="{FF2B5EF4-FFF2-40B4-BE49-F238E27FC236}">
                <a16:creationId xmlns:a16="http://schemas.microsoft.com/office/drawing/2014/main" id="{CDC3BE40-AF3E-4094-A691-34DB39F3B65D}"/>
              </a:ext>
            </a:extLst>
          </p:cNvPr>
          <p:cNvSpPr/>
          <p:nvPr/>
        </p:nvSpPr>
        <p:spPr>
          <a:xfrm>
            <a:off x="504030" y="1724034"/>
            <a:ext cx="8135938" cy="400110"/>
          </a:xfrm>
          <a:prstGeom prst="rect">
            <a:avLst/>
          </a:prstGeom>
        </p:spPr>
        <p:txBody>
          <a:bodyPr wrap="square">
            <a:spAutoFit/>
          </a:bodyPr>
          <a:lstStyle/>
          <a:p>
            <a:pPr algn="ctr"/>
            <a:r>
              <a:rPr lang="es-ES" sz="2000" dirty="0">
                <a:solidFill>
                  <a:schemeClr val="accent2">
                    <a:lumMod val="75000"/>
                  </a:schemeClr>
                </a:solidFill>
              </a:rPr>
              <a:t>Trayectoria de los ángulos articulares</a:t>
            </a:r>
            <a:endParaRPr lang="pl-PL" sz="2000" dirty="0">
              <a:solidFill>
                <a:schemeClr val="accent2">
                  <a:lumMod val="75000"/>
                </a:schemeClr>
              </a:solidFill>
            </a:endParaRPr>
          </a:p>
        </p:txBody>
      </p:sp>
    </p:spTree>
    <p:extLst>
      <p:ext uri="{BB962C8B-B14F-4D97-AF65-F5344CB8AC3E}">
        <p14:creationId xmlns:p14="http://schemas.microsoft.com/office/powerpoint/2010/main" val="137395849"/>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3" cstate="print">
            <a:extLst>
              <a:ext uri="{28A0092B-C50C-407E-A947-70E740481C1C}">
                <a14:useLocalDpi xmlns:a14="http://schemas.microsoft.com/office/drawing/2010/main" val="0"/>
              </a:ext>
            </a:extLst>
          </a:blip>
          <a:srcRect l="64059" t="51441" r="10998" b="19459"/>
          <a:stretch>
            <a:fillRect/>
          </a:stretch>
        </p:blipFill>
        <p:spPr>
          <a:xfrm>
            <a:off x="7369049" y="2105951"/>
            <a:ext cx="1100362" cy="1179208"/>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8" name="Obraz 17">
            <a:extLst>
              <a:ext uri="{FF2B5EF4-FFF2-40B4-BE49-F238E27FC236}">
                <a16:creationId xmlns:a16="http://schemas.microsoft.com/office/drawing/2014/main" id="{380C1BA9-9B53-481D-8B87-8C3AA0315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456" y="3470460"/>
            <a:ext cx="2746619" cy="2520000"/>
          </a:xfrm>
          <a:prstGeom prst="rect">
            <a:avLst/>
          </a:prstGeom>
        </p:spPr>
      </p:pic>
      <p:sp>
        <p:nvSpPr>
          <p:cNvPr id="13" name="Prostokąt 8">
            <a:extLst>
              <a:ext uri="{FF2B5EF4-FFF2-40B4-BE49-F238E27FC236}">
                <a16:creationId xmlns:a16="http://schemas.microsoft.com/office/drawing/2014/main" id="{556E696E-6ACD-45AE-BE8C-E34B515E4BC5}"/>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
        <p:nvSpPr>
          <p:cNvPr id="19" name="Prostokąt 10">
            <a:extLst>
              <a:ext uri="{FF2B5EF4-FFF2-40B4-BE49-F238E27FC236}">
                <a16:creationId xmlns:a16="http://schemas.microsoft.com/office/drawing/2014/main" id="{8C25E21E-95A5-4FF5-9225-FD80D981E4C4}"/>
              </a:ext>
            </a:extLst>
          </p:cNvPr>
          <p:cNvSpPr/>
          <p:nvPr/>
        </p:nvSpPr>
        <p:spPr>
          <a:xfrm>
            <a:off x="504030" y="1724034"/>
            <a:ext cx="8135938" cy="707886"/>
          </a:xfrm>
          <a:prstGeom prst="rect">
            <a:avLst/>
          </a:prstGeom>
        </p:spPr>
        <p:txBody>
          <a:bodyPr wrap="square">
            <a:spAutoFit/>
          </a:bodyPr>
          <a:lstStyle/>
          <a:p>
            <a:pPr algn="ctr"/>
            <a:r>
              <a:rPr lang="es-ES" sz="2000" dirty="0">
                <a:solidFill>
                  <a:schemeClr val="accent2">
                    <a:lumMod val="75000"/>
                  </a:schemeClr>
                </a:solidFill>
              </a:rPr>
              <a:t>Trayectoria de los ángulos articulares en personas tras accidente cerebrovascular</a:t>
            </a:r>
            <a:endParaRPr lang="pl-PL" sz="2000" dirty="0">
              <a:solidFill>
                <a:schemeClr val="accent2">
                  <a:lumMod val="75000"/>
                </a:schemeClr>
              </a:solidFill>
            </a:endParaRPr>
          </a:p>
        </p:txBody>
      </p:sp>
      <p:pic>
        <p:nvPicPr>
          <p:cNvPr id="20" name="Obraz 15">
            <a:extLst>
              <a:ext uri="{FF2B5EF4-FFF2-40B4-BE49-F238E27FC236}">
                <a16:creationId xmlns:a16="http://schemas.microsoft.com/office/drawing/2014/main" id="{0E04742B-5E7E-4BE5-9F2E-8851FBE4F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30" y="3455227"/>
            <a:ext cx="2631627" cy="2520000"/>
          </a:xfrm>
          <a:prstGeom prst="rect">
            <a:avLst/>
          </a:prstGeom>
        </p:spPr>
      </p:pic>
      <p:pic>
        <p:nvPicPr>
          <p:cNvPr id="21" name="Obraz 16">
            <a:extLst>
              <a:ext uri="{FF2B5EF4-FFF2-40B4-BE49-F238E27FC236}">
                <a16:creationId xmlns:a16="http://schemas.microsoft.com/office/drawing/2014/main" id="{4AE9F931-1E2D-4E8C-97CC-00A6948C6A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117" y="3479966"/>
            <a:ext cx="2648420" cy="2520000"/>
          </a:xfrm>
          <a:prstGeom prst="rect">
            <a:avLst/>
          </a:prstGeom>
        </p:spPr>
      </p:pic>
    </p:spTree>
    <p:extLst>
      <p:ext uri="{BB962C8B-B14F-4D97-AF65-F5344CB8AC3E}">
        <p14:creationId xmlns:p14="http://schemas.microsoft.com/office/powerpoint/2010/main" val="3183797731"/>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az 16">
            <a:extLst>
              <a:ext uri="{FF2B5EF4-FFF2-40B4-BE49-F238E27FC236}">
                <a16:creationId xmlns:a16="http://schemas.microsoft.com/office/drawing/2014/main" id="{58F126E8-CFD5-447A-B07F-D7EBD0C031BC}"/>
              </a:ext>
            </a:extLst>
          </p:cNvPr>
          <p:cNvPicPr>
            <a:picLocks noChangeAspect="1"/>
          </p:cNvPicPr>
          <p:nvPr/>
        </p:nvPicPr>
        <p:blipFill rotWithShape="1">
          <a:blip r:embed="rId3">
            <a:extLst>
              <a:ext uri="{28A0092B-C50C-407E-A947-70E740481C1C}">
                <a14:useLocalDpi xmlns:a14="http://schemas.microsoft.com/office/drawing/2010/main" val="0"/>
              </a:ext>
            </a:extLst>
          </a:blip>
          <a:srcRect b="5609"/>
          <a:stretch/>
        </p:blipFill>
        <p:spPr>
          <a:xfrm>
            <a:off x="5520371" y="3714642"/>
            <a:ext cx="2597988" cy="2378654"/>
          </a:xfrm>
          <a:prstGeom prst="rect">
            <a:avLst/>
          </a:prstGeom>
        </p:spPr>
      </p:pic>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4" cstate="print">
            <a:extLst>
              <a:ext uri="{28A0092B-C50C-407E-A947-70E740481C1C}">
                <a14:useLocalDpi xmlns:a14="http://schemas.microsoft.com/office/drawing/2010/main" val="0"/>
              </a:ext>
            </a:extLst>
          </a:blip>
          <a:srcRect l="64059" t="51441" r="10998" b="19459"/>
          <a:stretch>
            <a:fillRect/>
          </a:stretch>
        </p:blipFill>
        <p:spPr>
          <a:xfrm>
            <a:off x="7201981" y="2273117"/>
            <a:ext cx="1331509" cy="1426918"/>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5" name="Obraz 14">
            <a:extLst>
              <a:ext uri="{FF2B5EF4-FFF2-40B4-BE49-F238E27FC236}">
                <a16:creationId xmlns:a16="http://schemas.microsoft.com/office/drawing/2014/main" id="{F3063B58-ABF6-4E96-82C8-F78890C0E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21809"/>
            <a:ext cx="2677048" cy="2520000"/>
          </a:xfrm>
          <a:prstGeom prst="rect">
            <a:avLst/>
          </a:prstGeom>
        </p:spPr>
      </p:pic>
      <p:pic>
        <p:nvPicPr>
          <p:cNvPr id="16" name="Obraz 15">
            <a:extLst>
              <a:ext uri="{FF2B5EF4-FFF2-40B4-BE49-F238E27FC236}">
                <a16:creationId xmlns:a16="http://schemas.microsoft.com/office/drawing/2014/main" id="{0669FB7B-9159-4A25-BDD7-3D34B5681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8568" y="3573296"/>
            <a:ext cx="2578861" cy="2520000"/>
          </a:xfrm>
          <a:prstGeom prst="rect">
            <a:avLst/>
          </a:prstGeom>
        </p:spPr>
      </p:pic>
      <p:sp>
        <p:nvSpPr>
          <p:cNvPr id="18" name="Prostokąt 8">
            <a:extLst>
              <a:ext uri="{FF2B5EF4-FFF2-40B4-BE49-F238E27FC236}">
                <a16:creationId xmlns:a16="http://schemas.microsoft.com/office/drawing/2014/main" id="{C1C40AD8-0785-40DE-9980-7C28C4FA7F13}"/>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CAMBIOS EN LAS VARIABLES CINEMÁTICAS QUE OCURREN EN LA MARCHA PATOLÓGICA</a:t>
            </a:r>
            <a:endParaRPr lang="en-US" sz="2200" dirty="0">
              <a:solidFill>
                <a:schemeClr val="accent2">
                  <a:lumMod val="75000"/>
                </a:schemeClr>
              </a:solidFill>
            </a:endParaRPr>
          </a:p>
        </p:txBody>
      </p:sp>
      <p:sp>
        <p:nvSpPr>
          <p:cNvPr id="19" name="Prostokąt 10">
            <a:extLst>
              <a:ext uri="{FF2B5EF4-FFF2-40B4-BE49-F238E27FC236}">
                <a16:creationId xmlns:a16="http://schemas.microsoft.com/office/drawing/2014/main" id="{6D2EF72C-A0DA-4B6C-95A3-6D225DE28C54}"/>
              </a:ext>
            </a:extLst>
          </p:cNvPr>
          <p:cNvSpPr/>
          <p:nvPr/>
        </p:nvSpPr>
        <p:spPr>
          <a:xfrm>
            <a:off x="504030" y="1724034"/>
            <a:ext cx="8135938" cy="707886"/>
          </a:xfrm>
          <a:prstGeom prst="rect">
            <a:avLst/>
          </a:prstGeom>
        </p:spPr>
        <p:txBody>
          <a:bodyPr wrap="square">
            <a:spAutoFit/>
          </a:bodyPr>
          <a:lstStyle/>
          <a:p>
            <a:pPr algn="ctr"/>
            <a:r>
              <a:rPr lang="es-ES" sz="2000" dirty="0">
                <a:solidFill>
                  <a:schemeClr val="accent2">
                    <a:lumMod val="75000"/>
                  </a:schemeClr>
                </a:solidFill>
              </a:rPr>
              <a:t>Trayectoria de los ángulos articulares en personas tras accidente cerebrovascular</a:t>
            </a:r>
            <a:endParaRPr lang="pl-PL" sz="2000" dirty="0">
              <a:solidFill>
                <a:schemeClr val="accent2">
                  <a:lumMod val="75000"/>
                </a:schemeClr>
              </a:solidFill>
            </a:endParaRPr>
          </a:p>
        </p:txBody>
      </p:sp>
    </p:spTree>
    <p:extLst>
      <p:ext uri="{BB962C8B-B14F-4D97-AF65-F5344CB8AC3E}">
        <p14:creationId xmlns:p14="http://schemas.microsoft.com/office/powerpoint/2010/main" val="4100285114"/>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2276872"/>
            <a:ext cx="8135938" cy="769441"/>
          </a:xfrm>
          <a:prstGeom prst="rect">
            <a:avLst/>
          </a:prstGeom>
        </p:spPr>
        <p:txBody>
          <a:bodyPr>
            <a:spAutoFit/>
          </a:bodyPr>
          <a:lstStyle/>
          <a:p>
            <a:pPr algn="ctr">
              <a:defRPr/>
            </a:pPr>
            <a:r>
              <a:rPr lang="es-ES" sz="2200" dirty="0">
                <a:solidFill>
                  <a:schemeClr val="accent2">
                    <a:lumMod val="75000"/>
                  </a:schemeClr>
                </a:solidFill>
              </a:rPr>
              <a:t>EJEMPLOS DE CAMBIOS EN PARÁMETROS DINÁMICOS QUE OCURREN EN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2943814387"/>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3170099"/>
          </a:xfrm>
          <a:prstGeom prst="rect">
            <a:avLst/>
          </a:prstGeom>
        </p:spPr>
        <p:txBody>
          <a:bodyPr wrap="square">
            <a:spAutoFit/>
          </a:bodyPr>
          <a:lstStyle/>
          <a:p>
            <a:pPr algn="ctr"/>
            <a:r>
              <a:rPr lang="en-GB" sz="2000" dirty="0">
                <a:solidFill>
                  <a:schemeClr val="accent2">
                    <a:lumMod val="75000"/>
                  </a:schemeClr>
                </a:solidFill>
              </a:rPr>
              <a:t>MARCHA DE MARINERO (Sailor walk)</a:t>
            </a:r>
            <a:endParaRPr lang="pl-PL" sz="2000" dirty="0">
              <a:solidFill>
                <a:schemeClr val="accent2">
                  <a:lumMod val="75000"/>
                </a:schemeClr>
              </a:solidFill>
            </a:endParaRPr>
          </a:p>
          <a:p>
            <a:endParaRPr lang="pl-PL" sz="2000" b="0" dirty="0">
              <a:solidFill>
                <a:schemeClr val="accent2">
                  <a:lumMod val="75000"/>
                </a:schemeClr>
              </a:solidFill>
            </a:endParaRPr>
          </a:p>
          <a:p>
            <a:r>
              <a:rPr lang="es-ES" sz="2000" b="0" dirty="0">
                <a:solidFill>
                  <a:schemeClr val="accent2">
                    <a:lumMod val="75000"/>
                  </a:schemeClr>
                </a:solidFill>
              </a:rPr>
              <a:t>El centro de gravedad tiene una inclinación lateral exagerada, pero en mayor medida, un paso oscilante. </a:t>
            </a:r>
            <a:endParaRPr lang="pl-PL" sz="2000" b="0" dirty="0">
              <a:solidFill>
                <a:schemeClr val="accent2">
                  <a:lumMod val="75000"/>
                </a:schemeClr>
              </a:solidFill>
            </a:endParaRPr>
          </a:p>
          <a:p>
            <a:pPr algn="ctr"/>
            <a:endParaRPr lang="en-GB" sz="2000" dirty="0">
              <a:solidFill>
                <a:schemeClr val="accent2">
                  <a:lumMod val="75000"/>
                </a:schemeClr>
              </a:solidFill>
            </a:endParaRPr>
          </a:p>
          <a:p>
            <a:pPr algn="ctr"/>
            <a:endParaRPr lang="en-GB" sz="2000" dirty="0">
              <a:solidFill>
                <a:schemeClr val="accent2">
                  <a:lumMod val="75000"/>
                </a:schemeClr>
              </a:solidFill>
            </a:endParaRPr>
          </a:p>
          <a:p>
            <a:pPr algn="ctr"/>
            <a:r>
              <a:rPr lang="en-GB" sz="2000" dirty="0">
                <a:solidFill>
                  <a:schemeClr val="accent2">
                    <a:lumMod val="75000"/>
                  </a:schemeClr>
                </a:solidFill>
              </a:rPr>
              <a:t>MARCHA MAJESTUOSA (Majestic gait)</a:t>
            </a:r>
            <a:endParaRPr lang="pl-PL" sz="2000" dirty="0">
              <a:solidFill>
                <a:schemeClr val="accent2">
                  <a:lumMod val="75000"/>
                </a:schemeClr>
              </a:solidFill>
            </a:endParaRPr>
          </a:p>
          <a:p>
            <a:pPr algn="ctr"/>
            <a:endParaRPr lang="pl-PL" sz="2000" b="0" dirty="0">
              <a:solidFill>
                <a:schemeClr val="accent2">
                  <a:lumMod val="75000"/>
                </a:schemeClr>
              </a:solidFill>
            </a:endParaRPr>
          </a:p>
          <a:p>
            <a:r>
              <a:rPr lang="es-ES" sz="2000" b="0" dirty="0">
                <a:solidFill>
                  <a:schemeClr val="accent2">
                    <a:lumMod val="75000"/>
                  </a:schemeClr>
                </a:solidFill>
              </a:rPr>
              <a:t>Aceleración excesiva y extensión de la pierna antes de que el talón toque el suelo, es antinatural y antieconómico.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832846DD-DB84-4352-8282-6BC8CB989536}"/>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EXAGERACIONES FISIOLÓGICAS EN MARCHA NORMAL </a:t>
            </a:r>
            <a:endParaRPr lang="en-US" sz="2200" dirty="0">
              <a:solidFill>
                <a:schemeClr val="accent2">
                  <a:lumMod val="75000"/>
                </a:schemeClr>
              </a:solidFill>
            </a:endParaRPr>
          </a:p>
        </p:txBody>
      </p:sp>
    </p:spTree>
    <p:extLst>
      <p:ext uri="{BB962C8B-B14F-4D97-AF65-F5344CB8AC3E}">
        <p14:creationId xmlns:p14="http://schemas.microsoft.com/office/powerpoint/2010/main" val="171692899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02763" y="1918020"/>
            <a:ext cx="2952328" cy="707886"/>
          </a:xfrm>
          <a:prstGeom prst="rect">
            <a:avLst/>
          </a:prstGeom>
        </p:spPr>
        <p:txBody>
          <a:bodyPr wrap="square">
            <a:spAutoFit/>
          </a:bodyPr>
          <a:lstStyle/>
          <a:p>
            <a:pPr algn="r"/>
            <a:r>
              <a:rPr lang="es-ES" sz="2000" dirty="0">
                <a:solidFill>
                  <a:schemeClr val="accent2">
                    <a:lumMod val="75000"/>
                  </a:schemeClr>
                </a:solidFill>
              </a:rPr>
              <a:t>Fuerzas de reacción </a:t>
            </a:r>
          </a:p>
          <a:p>
            <a:pPr algn="r"/>
            <a:r>
              <a:rPr lang="es-ES" sz="2000" dirty="0">
                <a:solidFill>
                  <a:schemeClr val="accent2">
                    <a:lumMod val="75000"/>
                  </a:schemeClr>
                </a:solidFill>
              </a:rPr>
              <a:t>del suelo</a:t>
            </a:r>
            <a:endParaRPr lang="pl-PL" sz="2000" dirty="0">
              <a:solidFill>
                <a:schemeClr val="accent2">
                  <a:lumMod val="75000"/>
                </a:schemeClr>
              </a:solidFill>
            </a:endParaRPr>
          </a:p>
        </p:txBody>
      </p:sp>
      <p:sp>
        <p:nvSpPr>
          <p:cNvPr id="9" name="Prostokąt 8">
            <a:extLst>
              <a:ext uri="{FF2B5EF4-FFF2-40B4-BE49-F238E27FC236}">
                <a16:creationId xmlns:a16="http://schemas.microsoft.com/office/drawing/2014/main" id="{5CE9858C-2848-4DE6-BB00-DBA46A274F53}"/>
              </a:ext>
            </a:extLst>
          </p:cNvPr>
          <p:cNvSpPr/>
          <p:nvPr/>
        </p:nvSpPr>
        <p:spPr>
          <a:xfrm>
            <a:off x="499365" y="759578"/>
            <a:ext cx="8135938" cy="769441"/>
          </a:xfrm>
          <a:prstGeom prst="rect">
            <a:avLst/>
          </a:prstGeom>
        </p:spPr>
        <p:txBody>
          <a:bodyPr>
            <a:spAutoFit/>
          </a:bodyPr>
          <a:lstStyle/>
          <a:p>
            <a:pPr algn="ctr">
              <a:defRPr/>
            </a:pPr>
            <a:r>
              <a:rPr lang="es-ES" sz="2200" dirty="0">
                <a:solidFill>
                  <a:schemeClr val="accent2">
                    <a:lumMod val="75000"/>
                  </a:schemeClr>
                </a:solidFill>
              </a:rPr>
              <a:t>EJEMPLOS DE CAMBIOS EN PARÁMETROS DINÁMICOS QUE OCURREN EN LA MARCHA PATOLÓGICA </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3D75EA74-3657-4AE6-9441-15EBC6D21765}"/>
              </a:ext>
            </a:extLst>
          </p:cNvPr>
          <p:cNvPicPr/>
          <p:nvPr/>
        </p:nvPicPr>
        <p:blipFill>
          <a:blip r:embed="rId3">
            <a:extLst>
              <a:ext uri="{28A0092B-C50C-407E-A947-70E740481C1C}">
                <a14:useLocalDpi xmlns:a14="http://schemas.microsoft.com/office/drawing/2010/main" val="0"/>
              </a:ext>
            </a:extLst>
          </a:blip>
          <a:stretch>
            <a:fillRect/>
          </a:stretch>
        </p:blipFill>
        <p:spPr>
          <a:xfrm>
            <a:off x="3556663" y="1995528"/>
            <a:ext cx="4464496" cy="4108621"/>
          </a:xfrm>
          <a:prstGeom prst="rect">
            <a:avLst/>
          </a:prstGeom>
        </p:spPr>
      </p:pic>
    </p:spTree>
    <p:extLst>
      <p:ext uri="{BB962C8B-B14F-4D97-AF65-F5344CB8AC3E}">
        <p14:creationId xmlns:p14="http://schemas.microsoft.com/office/powerpoint/2010/main" val="1012541312"/>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499365" y="1714272"/>
            <a:ext cx="8135938" cy="400110"/>
          </a:xfrm>
          <a:prstGeom prst="rect">
            <a:avLst/>
          </a:prstGeom>
        </p:spPr>
        <p:txBody>
          <a:bodyPr wrap="square">
            <a:spAutoFit/>
          </a:bodyPr>
          <a:lstStyle/>
          <a:p>
            <a:pPr algn="ctr"/>
            <a:r>
              <a:rPr lang="es-ES" sz="2000" dirty="0">
                <a:solidFill>
                  <a:schemeClr val="accent2">
                    <a:lumMod val="75000"/>
                  </a:schemeClr>
                </a:solidFill>
              </a:rPr>
              <a:t>Fuerzas de reacción del suelo</a:t>
            </a:r>
            <a:endParaRPr lang="pl-PL" sz="2000" dirty="0">
              <a:solidFill>
                <a:schemeClr val="accent2">
                  <a:lumMod val="75000"/>
                </a:schemeClr>
              </a:solidFill>
            </a:endParaRPr>
          </a:p>
        </p:txBody>
      </p:sp>
      <p:pic>
        <p:nvPicPr>
          <p:cNvPr id="10" name="Obraz 9">
            <a:extLst>
              <a:ext uri="{FF2B5EF4-FFF2-40B4-BE49-F238E27FC236}">
                <a16:creationId xmlns:a16="http://schemas.microsoft.com/office/drawing/2014/main" id="{40DC9AB0-E35B-4911-BE1A-4DD7381D00E7}"/>
              </a:ext>
            </a:extLst>
          </p:cNvPr>
          <p:cNvPicPr/>
          <p:nvPr/>
        </p:nvPicPr>
        <p:blipFill>
          <a:blip r:embed="rId3">
            <a:extLst>
              <a:ext uri="{28A0092B-C50C-407E-A947-70E740481C1C}">
                <a14:useLocalDpi xmlns:a14="http://schemas.microsoft.com/office/drawing/2010/main" val="0"/>
              </a:ext>
            </a:extLst>
          </a:blip>
          <a:stretch>
            <a:fillRect/>
          </a:stretch>
        </p:blipFill>
        <p:spPr>
          <a:xfrm>
            <a:off x="148340" y="2636912"/>
            <a:ext cx="2085975" cy="1495425"/>
          </a:xfrm>
          <a:prstGeom prst="rect">
            <a:avLst/>
          </a:prstGeom>
        </p:spPr>
      </p:pic>
      <p:pic>
        <p:nvPicPr>
          <p:cNvPr id="12" name="Obraz 11">
            <a:extLst>
              <a:ext uri="{FF2B5EF4-FFF2-40B4-BE49-F238E27FC236}">
                <a16:creationId xmlns:a16="http://schemas.microsoft.com/office/drawing/2014/main" id="{8031F54C-0FEA-4754-AE23-B9F40BE6967E}"/>
              </a:ext>
            </a:extLst>
          </p:cNvPr>
          <p:cNvPicPr/>
          <p:nvPr/>
        </p:nvPicPr>
        <p:blipFill>
          <a:blip r:embed="rId4">
            <a:extLst>
              <a:ext uri="{28A0092B-C50C-407E-A947-70E740481C1C}">
                <a14:useLocalDpi xmlns:a14="http://schemas.microsoft.com/office/drawing/2010/main" val="0"/>
              </a:ext>
            </a:extLst>
          </a:blip>
          <a:stretch>
            <a:fillRect/>
          </a:stretch>
        </p:blipFill>
        <p:spPr>
          <a:xfrm>
            <a:off x="2817780" y="2715327"/>
            <a:ext cx="1800225" cy="1304925"/>
          </a:xfrm>
          <a:prstGeom prst="rect">
            <a:avLst/>
          </a:prstGeom>
        </p:spPr>
      </p:pic>
      <p:pic>
        <p:nvPicPr>
          <p:cNvPr id="14" name="Obraz 13">
            <a:extLst>
              <a:ext uri="{FF2B5EF4-FFF2-40B4-BE49-F238E27FC236}">
                <a16:creationId xmlns:a16="http://schemas.microsoft.com/office/drawing/2014/main" id="{DEDBC15A-BA65-4496-B6D0-117FE0C55220}"/>
              </a:ext>
            </a:extLst>
          </p:cNvPr>
          <p:cNvPicPr/>
          <p:nvPr/>
        </p:nvPicPr>
        <p:blipFill>
          <a:blip r:embed="rId5">
            <a:extLst>
              <a:ext uri="{28A0092B-C50C-407E-A947-70E740481C1C}">
                <a14:useLocalDpi xmlns:a14="http://schemas.microsoft.com/office/drawing/2010/main" val="0"/>
              </a:ext>
            </a:extLst>
          </a:blip>
          <a:stretch>
            <a:fillRect/>
          </a:stretch>
        </p:blipFill>
        <p:spPr>
          <a:xfrm>
            <a:off x="5201470" y="2702986"/>
            <a:ext cx="1400175" cy="1181100"/>
          </a:xfrm>
          <a:prstGeom prst="rect">
            <a:avLst/>
          </a:prstGeom>
        </p:spPr>
      </p:pic>
      <p:pic>
        <p:nvPicPr>
          <p:cNvPr id="15" name="Obraz 14">
            <a:extLst>
              <a:ext uri="{FF2B5EF4-FFF2-40B4-BE49-F238E27FC236}">
                <a16:creationId xmlns:a16="http://schemas.microsoft.com/office/drawing/2014/main" id="{754FCA13-8F24-45F7-AF6C-8BE7DEC7671D}"/>
              </a:ext>
            </a:extLst>
          </p:cNvPr>
          <p:cNvPicPr/>
          <p:nvPr/>
        </p:nvPicPr>
        <p:blipFill>
          <a:blip r:embed="rId6">
            <a:extLst>
              <a:ext uri="{28A0092B-C50C-407E-A947-70E740481C1C}">
                <a14:useLocalDpi xmlns:a14="http://schemas.microsoft.com/office/drawing/2010/main" val="0"/>
              </a:ext>
            </a:extLst>
          </a:blip>
          <a:stretch>
            <a:fillRect/>
          </a:stretch>
        </p:blipFill>
        <p:spPr>
          <a:xfrm>
            <a:off x="7178924" y="2810576"/>
            <a:ext cx="1352550" cy="1114425"/>
          </a:xfrm>
          <a:prstGeom prst="rect">
            <a:avLst/>
          </a:prstGeom>
        </p:spPr>
      </p:pic>
      <p:sp>
        <p:nvSpPr>
          <p:cNvPr id="2" name="Prostokąt 1">
            <a:extLst>
              <a:ext uri="{FF2B5EF4-FFF2-40B4-BE49-F238E27FC236}">
                <a16:creationId xmlns:a16="http://schemas.microsoft.com/office/drawing/2014/main" id="{820756D5-A723-463E-B33A-3488FAFC8267}"/>
              </a:ext>
            </a:extLst>
          </p:cNvPr>
          <p:cNvSpPr/>
          <p:nvPr/>
        </p:nvSpPr>
        <p:spPr>
          <a:xfrm>
            <a:off x="395536" y="4701044"/>
            <a:ext cx="2064989" cy="400110"/>
          </a:xfrm>
          <a:prstGeom prst="rect">
            <a:avLst/>
          </a:prstGeom>
        </p:spPr>
        <p:txBody>
          <a:bodyPr wrap="none">
            <a:spAutoFit/>
          </a:bodyPr>
          <a:lstStyle/>
          <a:p>
            <a:r>
              <a:rPr lang="es-ES" sz="2000" b="0" dirty="0">
                <a:solidFill>
                  <a:schemeClr val="accent2">
                    <a:lumMod val="75000"/>
                  </a:schemeClr>
                </a:solidFill>
              </a:rPr>
              <a:t>Meseta del talón</a:t>
            </a:r>
            <a:endParaRPr lang="pl-PL" sz="2000" b="0" dirty="0">
              <a:solidFill>
                <a:schemeClr val="accent2">
                  <a:lumMod val="75000"/>
                </a:schemeClr>
              </a:solidFill>
            </a:endParaRPr>
          </a:p>
        </p:txBody>
      </p:sp>
      <p:sp>
        <p:nvSpPr>
          <p:cNvPr id="16" name="Prostokąt 15">
            <a:extLst>
              <a:ext uri="{FF2B5EF4-FFF2-40B4-BE49-F238E27FC236}">
                <a16:creationId xmlns:a16="http://schemas.microsoft.com/office/drawing/2014/main" id="{C6A43793-9BCB-4B70-A71B-0862561AC383}"/>
              </a:ext>
            </a:extLst>
          </p:cNvPr>
          <p:cNvSpPr/>
          <p:nvPr/>
        </p:nvSpPr>
        <p:spPr>
          <a:xfrm>
            <a:off x="2779395" y="4701044"/>
            <a:ext cx="1864613" cy="400110"/>
          </a:xfrm>
          <a:prstGeom prst="rect">
            <a:avLst/>
          </a:prstGeom>
        </p:spPr>
        <p:txBody>
          <a:bodyPr wrap="none">
            <a:spAutoFit/>
          </a:bodyPr>
          <a:lstStyle/>
          <a:p>
            <a:r>
              <a:rPr lang="es-ES" sz="2000" b="0" dirty="0">
                <a:solidFill>
                  <a:schemeClr val="accent2">
                    <a:lumMod val="75000"/>
                  </a:schemeClr>
                </a:solidFill>
              </a:rPr>
              <a:t>Meseta central</a:t>
            </a:r>
            <a:endParaRPr lang="pl-PL" sz="2000" b="0" dirty="0">
              <a:solidFill>
                <a:schemeClr val="accent2">
                  <a:lumMod val="75000"/>
                </a:schemeClr>
              </a:solidFill>
            </a:endParaRPr>
          </a:p>
        </p:txBody>
      </p:sp>
      <p:sp>
        <p:nvSpPr>
          <p:cNvPr id="17" name="Prostokąt 16">
            <a:extLst>
              <a:ext uri="{FF2B5EF4-FFF2-40B4-BE49-F238E27FC236}">
                <a16:creationId xmlns:a16="http://schemas.microsoft.com/office/drawing/2014/main" id="{5F11D3A7-552D-4B61-865A-55D64B02F4D3}"/>
              </a:ext>
            </a:extLst>
          </p:cNvPr>
          <p:cNvSpPr/>
          <p:nvPr/>
        </p:nvSpPr>
        <p:spPr>
          <a:xfrm>
            <a:off x="4825440" y="4695617"/>
            <a:ext cx="2194832" cy="400110"/>
          </a:xfrm>
          <a:prstGeom prst="rect">
            <a:avLst/>
          </a:prstGeom>
        </p:spPr>
        <p:txBody>
          <a:bodyPr wrap="none">
            <a:spAutoFit/>
          </a:bodyPr>
          <a:lstStyle/>
          <a:p>
            <a:r>
              <a:rPr lang="es-ES" sz="2000" b="0" dirty="0">
                <a:solidFill>
                  <a:schemeClr val="accent2">
                    <a:lumMod val="75000"/>
                  </a:schemeClr>
                </a:solidFill>
              </a:rPr>
              <a:t>Depresión central</a:t>
            </a:r>
            <a:endParaRPr lang="pl-PL" sz="2000" b="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7239718" y="4695617"/>
            <a:ext cx="1508746" cy="707886"/>
          </a:xfrm>
          <a:prstGeom prst="rect">
            <a:avLst/>
          </a:prstGeom>
        </p:spPr>
        <p:txBody>
          <a:bodyPr wrap="none">
            <a:spAutoFit/>
          </a:bodyPr>
          <a:lstStyle/>
          <a:p>
            <a:pPr algn="ctr"/>
            <a:r>
              <a:rPr lang="es-ES" sz="2000" b="0" dirty="0">
                <a:solidFill>
                  <a:schemeClr val="accent2">
                    <a:lumMod val="75000"/>
                  </a:schemeClr>
                </a:solidFill>
              </a:rPr>
              <a:t>Meseta del </a:t>
            </a:r>
          </a:p>
          <a:p>
            <a:pPr algn="ctr"/>
            <a:r>
              <a:rPr lang="es-ES" sz="2000" b="0" dirty="0">
                <a:solidFill>
                  <a:schemeClr val="accent2">
                    <a:lumMod val="75000"/>
                  </a:schemeClr>
                </a:solidFill>
              </a:rPr>
              <a:t>antepié</a:t>
            </a:r>
            <a:endParaRPr lang="pl-PL" sz="2000" b="0" dirty="0">
              <a:solidFill>
                <a:schemeClr val="accent2">
                  <a:lumMod val="75000"/>
                </a:schemeClr>
              </a:solidFill>
            </a:endParaRPr>
          </a:p>
        </p:txBody>
      </p:sp>
      <p:sp>
        <p:nvSpPr>
          <p:cNvPr id="19" name="Prostokąt 8">
            <a:extLst>
              <a:ext uri="{FF2B5EF4-FFF2-40B4-BE49-F238E27FC236}">
                <a16:creationId xmlns:a16="http://schemas.microsoft.com/office/drawing/2014/main" id="{EEFE2A44-FA02-4EA8-BFD7-690FBDED9114}"/>
              </a:ext>
            </a:extLst>
          </p:cNvPr>
          <p:cNvSpPr/>
          <p:nvPr/>
        </p:nvSpPr>
        <p:spPr>
          <a:xfrm>
            <a:off x="499365" y="759578"/>
            <a:ext cx="8135938" cy="769441"/>
          </a:xfrm>
          <a:prstGeom prst="rect">
            <a:avLst/>
          </a:prstGeom>
        </p:spPr>
        <p:txBody>
          <a:bodyPr>
            <a:spAutoFit/>
          </a:bodyPr>
          <a:lstStyle/>
          <a:p>
            <a:pPr algn="ctr">
              <a:defRPr/>
            </a:pPr>
            <a:r>
              <a:rPr lang="es-ES" sz="2200" dirty="0">
                <a:solidFill>
                  <a:schemeClr val="accent2">
                    <a:lumMod val="75000"/>
                  </a:schemeClr>
                </a:solidFill>
              </a:rPr>
              <a:t>EJEMPLOS DE CAMBIOS EN PARÁMETROS DINÁMICOS QUE OCURREN EN LA MARCHA PATOLÓGICA </a:t>
            </a:r>
            <a:endParaRPr lang="en-US" sz="2200" dirty="0">
              <a:solidFill>
                <a:schemeClr val="accent2">
                  <a:lumMod val="75000"/>
                </a:schemeClr>
              </a:solidFill>
            </a:endParaRPr>
          </a:p>
        </p:txBody>
      </p:sp>
    </p:spTree>
    <p:extLst>
      <p:ext uri="{BB962C8B-B14F-4D97-AF65-F5344CB8AC3E}">
        <p14:creationId xmlns:p14="http://schemas.microsoft.com/office/powerpoint/2010/main" val="3999339025"/>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2276872"/>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2021518962"/>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5CE9858C-2848-4DE6-BB00-DBA46A274F53}"/>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575568" y="2308811"/>
            <a:ext cx="8028880" cy="3785652"/>
          </a:xfrm>
          <a:prstGeom prst="rect">
            <a:avLst/>
          </a:prstGeom>
        </p:spPr>
        <p:txBody>
          <a:bodyPr wrap="square">
            <a:spAutoFit/>
          </a:bodyPr>
          <a:lstStyle/>
          <a:p>
            <a:pPr algn="just"/>
            <a:r>
              <a:rPr lang="en-GB" sz="2000" b="0" dirty="0">
                <a:solidFill>
                  <a:schemeClr val="accent2">
                    <a:lumMod val="75000"/>
                  </a:schemeClr>
                </a:solidFill>
              </a:rPr>
              <a:t>Se </a:t>
            </a:r>
            <a:r>
              <a:rPr lang="en-GB" sz="2000" b="0" dirty="0" err="1">
                <a:solidFill>
                  <a:schemeClr val="accent2">
                    <a:lumMod val="75000"/>
                  </a:schemeClr>
                </a:solidFill>
              </a:rPr>
              <a:t>pueden</a:t>
            </a:r>
            <a:r>
              <a:rPr lang="en-GB" sz="2000" b="0" dirty="0">
                <a:solidFill>
                  <a:schemeClr val="accent2">
                    <a:lumMod val="75000"/>
                  </a:schemeClr>
                </a:solidFill>
              </a:rPr>
              <a:t> </a:t>
            </a:r>
            <a:r>
              <a:rPr lang="en-GB" sz="2000" b="0" dirty="0" err="1">
                <a:solidFill>
                  <a:schemeClr val="accent2">
                    <a:lumMod val="75000"/>
                  </a:schemeClr>
                </a:solidFill>
              </a:rPr>
              <a:t>utilizar</a:t>
            </a:r>
            <a:r>
              <a:rPr lang="en-GB" sz="2000" b="0" dirty="0">
                <a:solidFill>
                  <a:schemeClr val="accent2">
                    <a:lumMod val="75000"/>
                  </a:schemeClr>
                </a:solidFill>
              </a:rPr>
              <a:t> una o dos muletas o </a:t>
            </a:r>
            <a:r>
              <a:rPr lang="en-GB" sz="2000" b="0" dirty="0" err="1">
                <a:solidFill>
                  <a:schemeClr val="accent2">
                    <a:lumMod val="75000"/>
                  </a:schemeClr>
                </a:solidFill>
              </a:rPr>
              <a:t>bastones</a:t>
            </a:r>
            <a:r>
              <a:rPr lang="en-GB" sz="2000" b="0" dirty="0">
                <a:solidFill>
                  <a:schemeClr val="accent2">
                    <a:lumMod val="75000"/>
                  </a:schemeClr>
                </a:solidFill>
              </a:rPr>
              <a:t>. </a:t>
            </a:r>
            <a:r>
              <a:rPr lang="es-ES" sz="2000" b="0" dirty="0">
                <a:solidFill>
                  <a:schemeClr val="accent2">
                    <a:lumMod val="75000"/>
                  </a:schemeClr>
                </a:solidFill>
              </a:rPr>
              <a:t>A continuación se muestra un resumen del grado de descarga cuando se utilizan una y dos muletas.</a:t>
            </a:r>
            <a:endParaRPr lang="pl-PL" sz="2000" b="0" dirty="0">
              <a:solidFill>
                <a:schemeClr val="accent2">
                  <a:lumMod val="75000"/>
                </a:schemeClr>
              </a:solidFill>
            </a:endParaRPr>
          </a:p>
          <a:p>
            <a:endParaRPr lang="pl-PL" sz="2000" b="0" dirty="0">
              <a:solidFill>
                <a:schemeClr val="accent2">
                  <a:lumMod val="75000"/>
                </a:schemeClr>
              </a:solidFill>
            </a:endParaRPr>
          </a:p>
          <a:p>
            <a:pPr marL="342900" indent="-342900">
              <a:buFont typeface="Arial" panose="020B0604020202020204" pitchFamily="34" charset="0"/>
              <a:buChar char="•"/>
            </a:pPr>
            <a:r>
              <a:rPr lang="en-GB" sz="2000" b="0" dirty="0" err="1">
                <a:solidFill>
                  <a:schemeClr val="accent2">
                    <a:lumMod val="75000"/>
                  </a:schemeClr>
                </a:solidFill>
              </a:rPr>
              <a:t>Utilización</a:t>
            </a:r>
            <a:r>
              <a:rPr lang="en-GB" sz="2000" b="0" dirty="0">
                <a:solidFill>
                  <a:schemeClr val="accent2">
                    <a:lumMod val="75000"/>
                  </a:schemeClr>
                </a:solidFill>
              </a:rPr>
              <a:t> de una muleta/</a:t>
            </a:r>
            <a:r>
              <a:rPr lang="en-GB" sz="2000" b="0" dirty="0" err="1">
                <a:solidFill>
                  <a:schemeClr val="accent2">
                    <a:lumMod val="75000"/>
                  </a:schemeClr>
                </a:solidFill>
              </a:rPr>
              <a:t>bastón</a:t>
            </a:r>
            <a:endParaRPr lang="pl-PL" sz="2000" b="0" dirty="0">
              <a:solidFill>
                <a:schemeClr val="accent2">
                  <a:lumMod val="75000"/>
                </a:schemeClr>
              </a:solidFill>
            </a:endParaRPr>
          </a:p>
          <a:p>
            <a:endParaRPr lang="pl-PL" sz="2000" b="0" dirty="0">
              <a:solidFill>
                <a:schemeClr val="accent2">
                  <a:lumMod val="75000"/>
                </a:schemeClr>
              </a:solidFill>
            </a:endParaRPr>
          </a:p>
          <a:p>
            <a:pPr algn="just"/>
            <a:r>
              <a:rPr lang="es-ES" sz="2000" b="0" dirty="0">
                <a:solidFill>
                  <a:schemeClr val="accent2">
                    <a:lumMod val="75000"/>
                  </a:schemeClr>
                </a:solidFill>
              </a:rPr>
              <a:t>La locomoción con 1 muleta brinda la oportunidad de descargar la extremidad de 0 a 50% (la muleta se mantiene en el lado de la extremidad inferior sana). La descarga del 50% del miembro se condiciona moviendo la muleta del miembro inferior más que cuando se camina con 2 muletas. Si la muleta está más paralela al miembro inferior, la descarga será inferior al 50%. </a:t>
            </a:r>
            <a:endParaRPr lang="pl-PL" sz="2000" b="0" dirty="0">
              <a:solidFill>
                <a:schemeClr val="accent2">
                  <a:lumMod val="75000"/>
                </a:schemeClr>
              </a:solidFill>
            </a:endParaRPr>
          </a:p>
        </p:txBody>
      </p:sp>
    </p:spTree>
    <p:extLst>
      <p:ext uri="{BB962C8B-B14F-4D97-AF65-F5344CB8AC3E}">
        <p14:creationId xmlns:p14="http://schemas.microsoft.com/office/powerpoint/2010/main" val="4225183702"/>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8" name="Prostokąt 17">
            <a:extLst>
              <a:ext uri="{FF2B5EF4-FFF2-40B4-BE49-F238E27FC236}">
                <a16:creationId xmlns:a16="http://schemas.microsoft.com/office/drawing/2014/main" id="{7A81EDD2-0A13-4779-89B7-877E1537028E}"/>
              </a:ext>
            </a:extLst>
          </p:cNvPr>
          <p:cNvSpPr/>
          <p:nvPr/>
        </p:nvSpPr>
        <p:spPr>
          <a:xfrm>
            <a:off x="503560" y="2308811"/>
            <a:ext cx="8135938" cy="2554545"/>
          </a:xfrm>
          <a:prstGeom prst="rect">
            <a:avLst/>
          </a:prstGeom>
        </p:spPr>
        <p:txBody>
          <a:bodyPr wrap="square">
            <a:spAutoFit/>
          </a:bodyPr>
          <a:lstStyle/>
          <a:p>
            <a:pPr marL="342900" indent="-342900">
              <a:buFont typeface="Arial" panose="020B0604020202020204" pitchFamily="34" charset="0"/>
              <a:buChar char="•"/>
            </a:pPr>
            <a:r>
              <a:rPr lang="en-GB" sz="2000" b="0" dirty="0" err="1">
                <a:solidFill>
                  <a:schemeClr val="accent2">
                    <a:lumMod val="75000"/>
                  </a:schemeClr>
                </a:solidFill>
              </a:rPr>
              <a:t>Utilización</a:t>
            </a:r>
            <a:r>
              <a:rPr lang="en-GB" sz="2000" b="0" dirty="0">
                <a:solidFill>
                  <a:schemeClr val="accent2">
                    <a:lumMod val="75000"/>
                  </a:schemeClr>
                </a:solidFill>
              </a:rPr>
              <a:t> de dos muletas/</a:t>
            </a:r>
            <a:r>
              <a:rPr lang="en-GB" sz="2000" b="0" dirty="0" err="1">
                <a:solidFill>
                  <a:schemeClr val="accent2">
                    <a:lumMod val="75000"/>
                  </a:schemeClr>
                </a:solidFill>
              </a:rPr>
              <a:t>bastones</a:t>
            </a:r>
            <a:endParaRPr lang="pl-PL" sz="2000" b="0" dirty="0">
              <a:solidFill>
                <a:schemeClr val="accent2">
                  <a:lumMod val="75000"/>
                </a:schemeClr>
              </a:solidFill>
            </a:endParaRPr>
          </a:p>
          <a:p>
            <a:endParaRPr lang="pl-PL" sz="2000" b="0" dirty="0">
              <a:solidFill>
                <a:schemeClr val="accent2">
                  <a:lumMod val="75000"/>
                </a:schemeClr>
              </a:solidFill>
            </a:endParaRPr>
          </a:p>
          <a:p>
            <a:pPr algn="just"/>
            <a:r>
              <a:rPr lang="es-ES" sz="2000" b="0" dirty="0">
                <a:solidFill>
                  <a:schemeClr val="accent2">
                    <a:lumMod val="75000"/>
                  </a:schemeClr>
                </a:solidFill>
              </a:rPr>
              <a:t>La locomoción con 2 muletas brinda la oportunidad de descargar la extremidad del 0% (carga completa) al 100% (descarga completa). Descargar al 0% equivale al 100% de carga del cuerpo. Cabe destacar que a pesar de que es posible la locomoción con muletas con 0% de descarga de la extremidad, en el aprendizaje de la marcha se utiliza de forma esporádica </a:t>
            </a:r>
            <a:r>
              <a:rPr lang="en-GB" sz="2000" b="0" dirty="0">
                <a:solidFill>
                  <a:schemeClr val="accent2">
                    <a:lumMod val="75000"/>
                  </a:schemeClr>
                </a:solidFill>
              </a:rPr>
              <a:t>.</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DE478F31-083F-4ECF-88ED-BABEEA03345D}"/>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240119341"/>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60738"/>
            <a:ext cx="8135938" cy="400110"/>
          </a:xfrm>
          <a:prstGeom prst="rect">
            <a:avLst/>
          </a:prstGeom>
        </p:spPr>
        <p:txBody>
          <a:bodyPr wrap="square">
            <a:spAutoFit/>
          </a:bodyPr>
          <a:lstStyle/>
          <a:p>
            <a:pPr algn="ctr"/>
            <a:r>
              <a:rPr lang="es-ES" sz="2000" dirty="0">
                <a:solidFill>
                  <a:schemeClr val="accent2">
                    <a:lumMod val="75000"/>
                  </a:schemeClr>
                </a:solidFill>
              </a:rPr>
              <a:t>Tipos de marcha con muletas</a:t>
            </a:r>
            <a:endParaRPr lang="pl-PL" sz="2000" dirty="0">
              <a:solidFill>
                <a:schemeClr val="accent2">
                  <a:lumMod val="75000"/>
                </a:schemeClr>
              </a:solidFill>
            </a:endParaRPr>
          </a:p>
        </p:txBody>
      </p:sp>
      <p:pic>
        <p:nvPicPr>
          <p:cNvPr id="10" name="Obraz 9">
            <a:extLst>
              <a:ext uri="{FF2B5EF4-FFF2-40B4-BE49-F238E27FC236}">
                <a16:creationId xmlns:a16="http://schemas.microsoft.com/office/drawing/2014/main" id="{1DEB3C8D-A768-4C1D-9D8E-C24D3D406C5C}"/>
              </a:ext>
            </a:extLst>
          </p:cNvPr>
          <p:cNvPicPr/>
          <p:nvPr/>
        </p:nvPicPr>
        <p:blipFill>
          <a:blip r:embed="rId3">
            <a:extLst>
              <a:ext uri="{28A0092B-C50C-407E-A947-70E740481C1C}">
                <a14:useLocalDpi xmlns:a14="http://schemas.microsoft.com/office/drawing/2010/main" val="0"/>
              </a:ext>
            </a:extLst>
          </a:blip>
          <a:stretch>
            <a:fillRect/>
          </a:stretch>
        </p:blipFill>
        <p:spPr>
          <a:xfrm>
            <a:off x="683568" y="2661134"/>
            <a:ext cx="3715385" cy="2118995"/>
          </a:xfrm>
          <a:prstGeom prst="rect">
            <a:avLst/>
          </a:prstGeom>
        </p:spPr>
      </p:pic>
      <p:pic>
        <p:nvPicPr>
          <p:cNvPr id="12" name="Obraz 11">
            <a:extLst>
              <a:ext uri="{FF2B5EF4-FFF2-40B4-BE49-F238E27FC236}">
                <a16:creationId xmlns:a16="http://schemas.microsoft.com/office/drawing/2014/main" id="{F52495F2-0D1D-4E84-B263-805EA36CE477}"/>
              </a:ext>
            </a:extLst>
          </p:cNvPr>
          <p:cNvPicPr/>
          <p:nvPr/>
        </p:nvPicPr>
        <p:blipFill>
          <a:blip r:embed="rId4">
            <a:extLst>
              <a:ext uri="{28A0092B-C50C-407E-A947-70E740481C1C}">
                <a14:useLocalDpi xmlns:a14="http://schemas.microsoft.com/office/drawing/2010/main" val="0"/>
              </a:ext>
            </a:extLst>
          </a:blip>
          <a:stretch>
            <a:fillRect/>
          </a:stretch>
        </p:blipFill>
        <p:spPr>
          <a:xfrm>
            <a:off x="5580112" y="2490636"/>
            <a:ext cx="2410460" cy="2459990"/>
          </a:xfrm>
          <a:prstGeom prst="rect">
            <a:avLst/>
          </a:prstGeom>
        </p:spPr>
      </p:pic>
      <p:sp>
        <p:nvSpPr>
          <p:cNvPr id="13" name="Prostokąt 12">
            <a:extLst>
              <a:ext uri="{FF2B5EF4-FFF2-40B4-BE49-F238E27FC236}">
                <a16:creationId xmlns:a16="http://schemas.microsoft.com/office/drawing/2014/main" id="{B4C821F6-E4B2-4A2C-8540-8D116D570793}"/>
              </a:ext>
            </a:extLst>
          </p:cNvPr>
          <p:cNvSpPr/>
          <p:nvPr/>
        </p:nvSpPr>
        <p:spPr>
          <a:xfrm>
            <a:off x="251520" y="5226571"/>
            <a:ext cx="4283994" cy="400110"/>
          </a:xfrm>
          <a:prstGeom prst="rect">
            <a:avLst/>
          </a:prstGeom>
        </p:spPr>
        <p:txBody>
          <a:bodyPr wrap="square">
            <a:spAutoFit/>
          </a:bodyPr>
          <a:lstStyle/>
          <a:p>
            <a:pPr algn="ctr"/>
            <a:r>
              <a:rPr lang="es-ES" sz="2000" b="0" dirty="0">
                <a:solidFill>
                  <a:schemeClr val="accent2">
                    <a:lumMod val="75000"/>
                  </a:schemeClr>
                </a:solidFill>
              </a:rPr>
              <a:t>Marcha con cuatro puntos/apoyos</a:t>
            </a:r>
            <a:endParaRPr lang="pl-PL" sz="2000" b="0" dirty="0">
              <a:solidFill>
                <a:schemeClr val="accent2">
                  <a:lumMod val="75000"/>
                </a:schemeClr>
              </a:solidFill>
            </a:endParaRPr>
          </a:p>
        </p:txBody>
      </p:sp>
      <p:sp>
        <p:nvSpPr>
          <p:cNvPr id="15" name="Prostokąt 14">
            <a:extLst>
              <a:ext uri="{FF2B5EF4-FFF2-40B4-BE49-F238E27FC236}">
                <a16:creationId xmlns:a16="http://schemas.microsoft.com/office/drawing/2014/main" id="{92A4028C-45A6-4C24-A5BA-6254AAAC5ABA}"/>
              </a:ext>
            </a:extLst>
          </p:cNvPr>
          <p:cNvSpPr/>
          <p:nvPr/>
        </p:nvSpPr>
        <p:spPr>
          <a:xfrm>
            <a:off x="4535514" y="5226571"/>
            <a:ext cx="4283994" cy="400110"/>
          </a:xfrm>
          <a:prstGeom prst="rect">
            <a:avLst/>
          </a:prstGeom>
        </p:spPr>
        <p:txBody>
          <a:bodyPr wrap="square">
            <a:spAutoFit/>
          </a:bodyPr>
          <a:lstStyle/>
          <a:p>
            <a:pPr algn="ctr"/>
            <a:r>
              <a:rPr lang="es-ES" sz="2000" b="0" dirty="0">
                <a:solidFill>
                  <a:schemeClr val="accent2">
                    <a:lumMod val="75000"/>
                  </a:schemeClr>
                </a:solidFill>
              </a:rPr>
              <a:t>Marcha con tres puntos/apoyos</a:t>
            </a:r>
            <a:endParaRPr lang="pl-PL" sz="2000" b="0" dirty="0">
              <a:solidFill>
                <a:schemeClr val="accent2">
                  <a:lumMod val="75000"/>
                </a:schemeClr>
              </a:solidFill>
            </a:endParaRPr>
          </a:p>
        </p:txBody>
      </p:sp>
      <p:sp>
        <p:nvSpPr>
          <p:cNvPr id="16" name="Prostokąt 8">
            <a:extLst>
              <a:ext uri="{FF2B5EF4-FFF2-40B4-BE49-F238E27FC236}">
                <a16:creationId xmlns:a16="http://schemas.microsoft.com/office/drawing/2014/main" id="{D41D89BF-1F99-4546-A8BC-51FEF59114C3}"/>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3953085939"/>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B4C821F6-E4B2-4A2C-8540-8D116D570793}"/>
              </a:ext>
            </a:extLst>
          </p:cNvPr>
          <p:cNvSpPr/>
          <p:nvPr/>
        </p:nvSpPr>
        <p:spPr>
          <a:xfrm>
            <a:off x="251520" y="5186009"/>
            <a:ext cx="2808312" cy="707886"/>
          </a:xfrm>
          <a:prstGeom prst="rect">
            <a:avLst/>
          </a:prstGeom>
        </p:spPr>
        <p:txBody>
          <a:bodyPr wrap="square">
            <a:spAutoFit/>
          </a:bodyPr>
          <a:lstStyle/>
          <a:p>
            <a:pPr algn="ctr"/>
            <a:r>
              <a:rPr lang="es-ES" sz="2000" b="0" dirty="0">
                <a:solidFill>
                  <a:schemeClr val="accent2">
                    <a:lumMod val="75000"/>
                  </a:schemeClr>
                </a:solidFill>
              </a:rPr>
              <a:t>Marcha de dos puntos/apoyos</a:t>
            </a:r>
            <a:endParaRPr lang="pl-PL" sz="2000" b="0" dirty="0">
              <a:solidFill>
                <a:schemeClr val="accent2">
                  <a:lumMod val="75000"/>
                </a:schemeClr>
              </a:solidFill>
            </a:endParaRPr>
          </a:p>
        </p:txBody>
      </p:sp>
      <p:sp>
        <p:nvSpPr>
          <p:cNvPr id="15" name="Prostokąt 14">
            <a:extLst>
              <a:ext uri="{FF2B5EF4-FFF2-40B4-BE49-F238E27FC236}">
                <a16:creationId xmlns:a16="http://schemas.microsoft.com/office/drawing/2014/main" id="{92A4028C-45A6-4C24-A5BA-6254AAAC5ABA}"/>
              </a:ext>
            </a:extLst>
          </p:cNvPr>
          <p:cNvSpPr/>
          <p:nvPr/>
        </p:nvSpPr>
        <p:spPr>
          <a:xfrm>
            <a:off x="3265695" y="5229252"/>
            <a:ext cx="3018060" cy="707886"/>
          </a:xfrm>
          <a:prstGeom prst="rect">
            <a:avLst/>
          </a:prstGeom>
        </p:spPr>
        <p:txBody>
          <a:bodyPr wrap="square">
            <a:spAutoFit/>
          </a:bodyPr>
          <a:lstStyle/>
          <a:p>
            <a:pPr algn="ctr"/>
            <a:r>
              <a:rPr lang="es-ES" sz="2000" b="0" dirty="0">
                <a:solidFill>
                  <a:schemeClr val="accent2">
                    <a:lumMod val="75000"/>
                  </a:schemeClr>
                </a:solidFill>
              </a:rPr>
              <a:t>Oscilación con una pierna</a:t>
            </a:r>
            <a:r>
              <a:rPr lang="pl-PL" sz="2000" b="0" dirty="0">
                <a:solidFill>
                  <a:schemeClr val="accent2">
                    <a:lumMod val="75000"/>
                  </a:schemeClr>
                </a:solidFill>
              </a:rPr>
              <a:t> </a:t>
            </a:r>
          </a:p>
        </p:txBody>
      </p:sp>
      <p:pic>
        <p:nvPicPr>
          <p:cNvPr id="16" name="Obraz 15">
            <a:extLst>
              <a:ext uri="{FF2B5EF4-FFF2-40B4-BE49-F238E27FC236}">
                <a16:creationId xmlns:a16="http://schemas.microsoft.com/office/drawing/2014/main" id="{FCE0EAF8-43FC-476D-9D03-BC9A21E89D1F}"/>
              </a:ext>
            </a:extLst>
          </p:cNvPr>
          <p:cNvPicPr/>
          <p:nvPr/>
        </p:nvPicPr>
        <p:blipFill>
          <a:blip r:embed="rId3">
            <a:extLst>
              <a:ext uri="{28A0092B-C50C-407E-A947-70E740481C1C}">
                <a14:useLocalDpi xmlns:a14="http://schemas.microsoft.com/office/drawing/2010/main" val="0"/>
              </a:ext>
            </a:extLst>
          </a:blip>
          <a:stretch>
            <a:fillRect/>
          </a:stretch>
        </p:blipFill>
        <p:spPr>
          <a:xfrm>
            <a:off x="446240" y="2717590"/>
            <a:ext cx="2285365" cy="2235835"/>
          </a:xfrm>
          <a:prstGeom prst="rect">
            <a:avLst/>
          </a:prstGeom>
        </p:spPr>
      </p:pic>
      <p:pic>
        <p:nvPicPr>
          <p:cNvPr id="17" name="Obraz 16">
            <a:extLst>
              <a:ext uri="{FF2B5EF4-FFF2-40B4-BE49-F238E27FC236}">
                <a16:creationId xmlns:a16="http://schemas.microsoft.com/office/drawing/2014/main" id="{1F9BCBD8-E097-41E2-BFAB-AB2C4A922684}"/>
              </a:ext>
            </a:extLst>
          </p:cNvPr>
          <p:cNvPicPr/>
          <p:nvPr/>
        </p:nvPicPr>
        <p:blipFill>
          <a:blip r:embed="rId4">
            <a:extLst>
              <a:ext uri="{28A0092B-C50C-407E-A947-70E740481C1C}">
                <a14:useLocalDpi xmlns:a14="http://schemas.microsoft.com/office/drawing/2010/main" val="0"/>
              </a:ext>
            </a:extLst>
          </a:blip>
          <a:stretch>
            <a:fillRect/>
          </a:stretch>
        </p:blipFill>
        <p:spPr>
          <a:xfrm>
            <a:off x="3397328" y="2717590"/>
            <a:ext cx="2285366" cy="2381251"/>
          </a:xfrm>
          <a:prstGeom prst="rect">
            <a:avLst/>
          </a:prstGeom>
        </p:spPr>
      </p:pic>
      <p:pic>
        <p:nvPicPr>
          <p:cNvPr id="18" name="Obraz 17">
            <a:extLst>
              <a:ext uri="{FF2B5EF4-FFF2-40B4-BE49-F238E27FC236}">
                <a16:creationId xmlns:a16="http://schemas.microsoft.com/office/drawing/2014/main" id="{C3898376-3794-44BE-955D-427BC8EC19D4}"/>
              </a:ext>
            </a:extLst>
          </p:cNvPr>
          <p:cNvPicPr/>
          <p:nvPr/>
        </p:nvPicPr>
        <p:blipFill>
          <a:blip r:embed="rId5">
            <a:extLst>
              <a:ext uri="{28A0092B-C50C-407E-A947-70E740481C1C}">
                <a14:useLocalDpi xmlns:a14="http://schemas.microsoft.com/office/drawing/2010/main" val="0"/>
              </a:ext>
            </a:extLst>
          </a:blip>
          <a:stretch>
            <a:fillRect/>
          </a:stretch>
        </p:blipFill>
        <p:spPr>
          <a:xfrm>
            <a:off x="6300192" y="2572176"/>
            <a:ext cx="2027555" cy="2468245"/>
          </a:xfrm>
          <a:prstGeom prst="rect">
            <a:avLst/>
          </a:prstGeom>
        </p:spPr>
      </p:pic>
      <p:sp>
        <p:nvSpPr>
          <p:cNvPr id="19" name="Prostokąt 18">
            <a:extLst>
              <a:ext uri="{FF2B5EF4-FFF2-40B4-BE49-F238E27FC236}">
                <a16:creationId xmlns:a16="http://schemas.microsoft.com/office/drawing/2014/main" id="{CDB4C582-16E8-451E-962A-04A6C95D8D75}"/>
              </a:ext>
            </a:extLst>
          </p:cNvPr>
          <p:cNvSpPr/>
          <p:nvPr/>
        </p:nvSpPr>
        <p:spPr>
          <a:xfrm>
            <a:off x="5950151" y="5201939"/>
            <a:ext cx="3018060" cy="707886"/>
          </a:xfrm>
          <a:prstGeom prst="rect">
            <a:avLst/>
          </a:prstGeom>
        </p:spPr>
        <p:txBody>
          <a:bodyPr wrap="square">
            <a:spAutoFit/>
          </a:bodyPr>
          <a:lstStyle/>
          <a:p>
            <a:pPr algn="ctr"/>
            <a:r>
              <a:rPr lang="es-ES" sz="2000" b="0" dirty="0">
                <a:solidFill>
                  <a:schemeClr val="accent2">
                    <a:lumMod val="75000"/>
                  </a:schemeClr>
                </a:solidFill>
              </a:rPr>
              <a:t>Oscilación con dos piernas</a:t>
            </a:r>
            <a:r>
              <a:rPr lang="pl-PL" sz="2000" b="0" dirty="0">
                <a:solidFill>
                  <a:schemeClr val="accent2">
                    <a:lumMod val="75000"/>
                  </a:schemeClr>
                </a:solidFill>
              </a:rPr>
              <a:t> </a:t>
            </a:r>
          </a:p>
        </p:txBody>
      </p:sp>
      <p:sp>
        <p:nvSpPr>
          <p:cNvPr id="22" name="Prostokąt 8">
            <a:extLst>
              <a:ext uri="{FF2B5EF4-FFF2-40B4-BE49-F238E27FC236}">
                <a16:creationId xmlns:a16="http://schemas.microsoft.com/office/drawing/2014/main" id="{2722902B-6059-418A-B143-F36BCEBDB933}"/>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
        <p:nvSpPr>
          <p:cNvPr id="23" name="Prostokąt 10">
            <a:extLst>
              <a:ext uri="{FF2B5EF4-FFF2-40B4-BE49-F238E27FC236}">
                <a16:creationId xmlns:a16="http://schemas.microsoft.com/office/drawing/2014/main" id="{4E32F187-D2E1-44B4-941C-00724A6AB6B6}"/>
              </a:ext>
            </a:extLst>
          </p:cNvPr>
          <p:cNvSpPr/>
          <p:nvPr/>
        </p:nvSpPr>
        <p:spPr>
          <a:xfrm>
            <a:off x="504030" y="1660738"/>
            <a:ext cx="8135938" cy="400110"/>
          </a:xfrm>
          <a:prstGeom prst="rect">
            <a:avLst/>
          </a:prstGeom>
        </p:spPr>
        <p:txBody>
          <a:bodyPr wrap="square">
            <a:spAutoFit/>
          </a:bodyPr>
          <a:lstStyle/>
          <a:p>
            <a:pPr algn="ctr"/>
            <a:r>
              <a:rPr lang="es-ES" sz="2000" dirty="0">
                <a:solidFill>
                  <a:schemeClr val="accent2">
                    <a:lumMod val="75000"/>
                  </a:schemeClr>
                </a:solidFill>
              </a:rPr>
              <a:t>Tipos de marcha con muletas</a:t>
            </a:r>
            <a:endParaRPr lang="pl-PL" sz="2000" dirty="0">
              <a:solidFill>
                <a:schemeClr val="accent2">
                  <a:lumMod val="75000"/>
                </a:schemeClr>
              </a:solidFill>
            </a:endParaRPr>
          </a:p>
        </p:txBody>
      </p:sp>
    </p:spTree>
    <p:extLst>
      <p:ext uri="{BB962C8B-B14F-4D97-AF65-F5344CB8AC3E}">
        <p14:creationId xmlns:p14="http://schemas.microsoft.com/office/powerpoint/2010/main" val="1050943287"/>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60738"/>
            <a:ext cx="8135938" cy="707886"/>
          </a:xfrm>
          <a:prstGeom prst="rect">
            <a:avLst/>
          </a:prstGeom>
        </p:spPr>
        <p:txBody>
          <a:bodyPr wrap="square">
            <a:spAutoFit/>
          </a:bodyPr>
          <a:lstStyle/>
          <a:p>
            <a:pPr algn="ctr"/>
            <a:r>
              <a:rPr lang="es-ES" sz="2000" dirty="0">
                <a:solidFill>
                  <a:schemeClr val="accent2">
                    <a:lumMod val="75000"/>
                  </a:schemeClr>
                </a:solidFill>
              </a:rPr>
              <a:t>Ejemplo de la trayectoria de los ángulos articular de la marcha con dos bastones y la oscilación con ambas piernas</a:t>
            </a:r>
            <a:endParaRPr lang="pl-PL" sz="20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395535" y="5015508"/>
            <a:ext cx="2808312" cy="707886"/>
          </a:xfrm>
          <a:prstGeom prst="rect">
            <a:avLst/>
          </a:prstGeom>
        </p:spPr>
        <p:txBody>
          <a:bodyPr wrap="square">
            <a:spAutoFit/>
          </a:bodyPr>
          <a:lstStyle/>
          <a:p>
            <a:pPr algn="ctr"/>
            <a:r>
              <a:rPr lang="es-ES" sz="2000" b="0" dirty="0">
                <a:solidFill>
                  <a:schemeClr val="accent2">
                    <a:lumMod val="75000"/>
                  </a:schemeClr>
                </a:solidFill>
              </a:rPr>
              <a:t>Pelis en el plano sagital</a:t>
            </a:r>
            <a:endParaRPr lang="pl-PL" sz="2000" b="0" dirty="0">
              <a:solidFill>
                <a:schemeClr val="accent2">
                  <a:lumMod val="75000"/>
                </a:schemeClr>
              </a:solidFill>
            </a:endParaRPr>
          </a:p>
        </p:txBody>
      </p:sp>
      <p:sp>
        <p:nvSpPr>
          <p:cNvPr id="19" name="Prostokąt 18">
            <a:extLst>
              <a:ext uri="{FF2B5EF4-FFF2-40B4-BE49-F238E27FC236}">
                <a16:creationId xmlns:a16="http://schemas.microsoft.com/office/drawing/2014/main" id="{CDB4C582-16E8-451E-962A-04A6C95D8D75}"/>
              </a:ext>
            </a:extLst>
          </p:cNvPr>
          <p:cNvSpPr/>
          <p:nvPr/>
        </p:nvSpPr>
        <p:spPr>
          <a:xfrm>
            <a:off x="6108086" y="4974739"/>
            <a:ext cx="3018060" cy="707886"/>
          </a:xfrm>
          <a:prstGeom prst="rect">
            <a:avLst/>
          </a:prstGeom>
        </p:spPr>
        <p:txBody>
          <a:bodyPr wrap="square">
            <a:spAutoFit/>
          </a:bodyPr>
          <a:lstStyle/>
          <a:p>
            <a:pPr algn="ctr"/>
            <a:r>
              <a:rPr lang="es-ES" sz="2000" b="0" dirty="0">
                <a:solidFill>
                  <a:schemeClr val="accent2">
                    <a:lumMod val="75000"/>
                  </a:schemeClr>
                </a:solidFill>
              </a:rPr>
              <a:t>Pelvis en el plano transversal</a:t>
            </a:r>
            <a:endParaRPr lang="pl-PL" sz="2000" b="0" dirty="0">
              <a:solidFill>
                <a:schemeClr val="accent2">
                  <a:lumMod val="75000"/>
                </a:schemeClr>
              </a:solidFill>
            </a:endParaRPr>
          </a:p>
        </p:txBody>
      </p:sp>
      <p:pic>
        <p:nvPicPr>
          <p:cNvPr id="17" name="Obraz 16">
            <a:extLst>
              <a:ext uri="{FF2B5EF4-FFF2-40B4-BE49-F238E27FC236}">
                <a16:creationId xmlns:a16="http://schemas.microsoft.com/office/drawing/2014/main" id="{3DA71E47-8A37-49DF-AE63-7724E5B8F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40" y="2852936"/>
            <a:ext cx="2577438" cy="1980000"/>
          </a:xfrm>
          <a:prstGeom prst="rect">
            <a:avLst/>
          </a:prstGeom>
        </p:spPr>
      </p:pic>
      <p:pic>
        <p:nvPicPr>
          <p:cNvPr id="18" name="Obraz 17">
            <a:extLst>
              <a:ext uri="{FF2B5EF4-FFF2-40B4-BE49-F238E27FC236}">
                <a16:creationId xmlns:a16="http://schemas.microsoft.com/office/drawing/2014/main" id="{AA7620D3-E6F0-4022-8BF5-E75F231AC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362" y="2852936"/>
            <a:ext cx="2529273" cy="1980000"/>
          </a:xfrm>
          <a:prstGeom prst="rect">
            <a:avLst/>
          </a:prstGeom>
        </p:spPr>
      </p:pic>
      <p:pic>
        <p:nvPicPr>
          <p:cNvPr id="20" name="Obraz 19">
            <a:extLst>
              <a:ext uri="{FF2B5EF4-FFF2-40B4-BE49-F238E27FC236}">
                <a16:creationId xmlns:a16="http://schemas.microsoft.com/office/drawing/2014/main" id="{4D8E5396-70FE-4EC5-97BB-FA7D1BF4E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5115" y="2874227"/>
            <a:ext cx="2647045" cy="1980000"/>
          </a:xfrm>
          <a:prstGeom prst="rect">
            <a:avLst/>
          </a:prstGeom>
        </p:spPr>
      </p:pic>
      <p:sp>
        <p:nvSpPr>
          <p:cNvPr id="21" name="Prostokąt 20">
            <a:extLst>
              <a:ext uri="{FF2B5EF4-FFF2-40B4-BE49-F238E27FC236}">
                <a16:creationId xmlns:a16="http://schemas.microsoft.com/office/drawing/2014/main" id="{463AADDF-C785-4C82-9767-B7EB8E175927}"/>
              </a:ext>
            </a:extLst>
          </p:cNvPr>
          <p:cNvSpPr/>
          <p:nvPr/>
        </p:nvSpPr>
        <p:spPr>
          <a:xfrm>
            <a:off x="3343909" y="5017523"/>
            <a:ext cx="2808312" cy="707886"/>
          </a:xfrm>
          <a:prstGeom prst="rect">
            <a:avLst/>
          </a:prstGeom>
        </p:spPr>
        <p:txBody>
          <a:bodyPr wrap="square">
            <a:spAutoFit/>
          </a:bodyPr>
          <a:lstStyle/>
          <a:p>
            <a:pPr algn="ctr"/>
            <a:r>
              <a:rPr lang="es-ES" sz="2000" b="0" dirty="0">
                <a:solidFill>
                  <a:schemeClr val="accent2">
                    <a:lumMod val="75000"/>
                  </a:schemeClr>
                </a:solidFill>
              </a:rPr>
              <a:t>Pelvis en el plano frontal</a:t>
            </a:r>
            <a:endParaRPr lang="pl-PL" sz="2000" b="0" dirty="0">
              <a:solidFill>
                <a:schemeClr val="accent2">
                  <a:lumMod val="75000"/>
                </a:schemeClr>
              </a:solidFill>
            </a:endParaRPr>
          </a:p>
        </p:txBody>
      </p:sp>
      <p:sp>
        <p:nvSpPr>
          <p:cNvPr id="15" name="Prostokąt 8">
            <a:extLst>
              <a:ext uri="{FF2B5EF4-FFF2-40B4-BE49-F238E27FC236}">
                <a16:creationId xmlns:a16="http://schemas.microsoft.com/office/drawing/2014/main" id="{7EF6A5DF-79AB-41E8-8D55-8CE3DECEC67D}"/>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Tree>
    <p:extLst>
      <p:ext uri="{BB962C8B-B14F-4D97-AF65-F5344CB8AC3E}">
        <p14:creationId xmlns:p14="http://schemas.microsoft.com/office/powerpoint/2010/main" val="1653269018"/>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B4C821F6-E4B2-4A2C-8540-8D116D570793}"/>
              </a:ext>
            </a:extLst>
          </p:cNvPr>
          <p:cNvSpPr/>
          <p:nvPr/>
        </p:nvSpPr>
        <p:spPr>
          <a:xfrm>
            <a:off x="372031" y="4787279"/>
            <a:ext cx="2550061" cy="1015663"/>
          </a:xfrm>
          <a:prstGeom prst="rect">
            <a:avLst/>
          </a:prstGeom>
        </p:spPr>
        <p:txBody>
          <a:bodyPr wrap="square">
            <a:spAutoFit/>
          </a:bodyPr>
          <a:lstStyle/>
          <a:p>
            <a:pPr algn="ctr"/>
            <a:r>
              <a:rPr lang="es-ES" sz="2000" b="0" dirty="0">
                <a:solidFill>
                  <a:schemeClr val="accent2">
                    <a:lumMod val="75000"/>
                  </a:schemeClr>
                </a:solidFill>
              </a:rPr>
              <a:t>Cambio del ángulo de cadera en el plano sagital </a:t>
            </a:r>
            <a:endParaRPr lang="pl-PL" sz="2000" b="0" dirty="0">
              <a:solidFill>
                <a:schemeClr val="accent2">
                  <a:lumMod val="75000"/>
                </a:schemeClr>
              </a:solidFill>
            </a:endParaRPr>
          </a:p>
        </p:txBody>
      </p:sp>
      <p:sp>
        <p:nvSpPr>
          <p:cNvPr id="15" name="Prostokąt 14">
            <a:extLst>
              <a:ext uri="{FF2B5EF4-FFF2-40B4-BE49-F238E27FC236}">
                <a16:creationId xmlns:a16="http://schemas.microsoft.com/office/drawing/2014/main" id="{92A4028C-45A6-4C24-A5BA-6254AAAC5ABA}"/>
              </a:ext>
            </a:extLst>
          </p:cNvPr>
          <p:cNvSpPr/>
          <p:nvPr/>
        </p:nvSpPr>
        <p:spPr>
          <a:xfrm>
            <a:off x="3296968" y="4787278"/>
            <a:ext cx="2550061" cy="1015663"/>
          </a:xfrm>
          <a:prstGeom prst="rect">
            <a:avLst/>
          </a:prstGeom>
        </p:spPr>
        <p:txBody>
          <a:bodyPr wrap="square">
            <a:spAutoFit/>
          </a:bodyPr>
          <a:lstStyle/>
          <a:p>
            <a:pPr algn="ctr"/>
            <a:r>
              <a:rPr lang="es-ES" sz="2000" b="0" dirty="0">
                <a:solidFill>
                  <a:schemeClr val="accent2">
                    <a:lumMod val="75000"/>
                  </a:schemeClr>
                </a:solidFill>
              </a:rPr>
              <a:t>Cambio del ángulo de cadera en el plano frontal</a:t>
            </a:r>
            <a:endParaRPr lang="pl-PL" sz="2000" b="0" dirty="0">
              <a:solidFill>
                <a:schemeClr val="accent2">
                  <a:lumMod val="75000"/>
                </a:schemeClr>
              </a:solidFill>
            </a:endParaRPr>
          </a:p>
        </p:txBody>
      </p:sp>
      <p:sp>
        <p:nvSpPr>
          <p:cNvPr id="19" name="Prostokąt 18">
            <a:extLst>
              <a:ext uri="{FF2B5EF4-FFF2-40B4-BE49-F238E27FC236}">
                <a16:creationId xmlns:a16="http://schemas.microsoft.com/office/drawing/2014/main" id="{CDB4C582-16E8-451E-962A-04A6C95D8D75}"/>
              </a:ext>
            </a:extLst>
          </p:cNvPr>
          <p:cNvSpPr/>
          <p:nvPr/>
        </p:nvSpPr>
        <p:spPr>
          <a:xfrm>
            <a:off x="6056079" y="4748624"/>
            <a:ext cx="2689817" cy="1015663"/>
          </a:xfrm>
          <a:prstGeom prst="rect">
            <a:avLst/>
          </a:prstGeom>
        </p:spPr>
        <p:txBody>
          <a:bodyPr wrap="square">
            <a:spAutoFit/>
          </a:bodyPr>
          <a:lstStyle/>
          <a:p>
            <a:pPr algn="ctr"/>
            <a:r>
              <a:rPr lang="es-ES" sz="2000" b="0" dirty="0">
                <a:solidFill>
                  <a:schemeClr val="accent2">
                    <a:lumMod val="75000"/>
                  </a:schemeClr>
                </a:solidFill>
              </a:rPr>
              <a:t>Cambio del ángulo de cadera en el plano transversal</a:t>
            </a:r>
            <a:endParaRPr lang="pl-PL" sz="2000" b="0" dirty="0">
              <a:solidFill>
                <a:schemeClr val="accent2">
                  <a:lumMod val="75000"/>
                </a:schemeClr>
              </a:solidFill>
            </a:endParaRPr>
          </a:p>
        </p:txBody>
      </p:sp>
      <p:pic>
        <p:nvPicPr>
          <p:cNvPr id="21" name="Obraz 20">
            <a:extLst>
              <a:ext uri="{FF2B5EF4-FFF2-40B4-BE49-F238E27FC236}">
                <a16:creationId xmlns:a16="http://schemas.microsoft.com/office/drawing/2014/main" id="{5AECE34B-3F04-4DCD-8067-1AC1296CA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30" y="2613323"/>
            <a:ext cx="2550061" cy="1980000"/>
          </a:xfrm>
          <a:prstGeom prst="rect">
            <a:avLst/>
          </a:prstGeom>
        </p:spPr>
      </p:pic>
      <p:pic>
        <p:nvPicPr>
          <p:cNvPr id="22" name="Obraz 21">
            <a:extLst>
              <a:ext uri="{FF2B5EF4-FFF2-40B4-BE49-F238E27FC236}">
                <a16:creationId xmlns:a16="http://schemas.microsoft.com/office/drawing/2014/main" id="{1CE4C8AA-FE10-4E6C-A8EA-CAFCC1299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703652"/>
            <a:ext cx="2511544" cy="1980000"/>
          </a:xfrm>
          <a:prstGeom prst="rect">
            <a:avLst/>
          </a:prstGeom>
        </p:spPr>
      </p:pic>
      <p:pic>
        <p:nvPicPr>
          <p:cNvPr id="23" name="Obraz 22">
            <a:extLst>
              <a:ext uri="{FF2B5EF4-FFF2-40B4-BE49-F238E27FC236}">
                <a16:creationId xmlns:a16="http://schemas.microsoft.com/office/drawing/2014/main" id="{F7A0CDC0-DF96-4536-AD28-47DA5CCB2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799" y="2716811"/>
            <a:ext cx="2648190" cy="1980000"/>
          </a:xfrm>
          <a:prstGeom prst="rect">
            <a:avLst/>
          </a:prstGeom>
        </p:spPr>
      </p:pic>
      <p:sp>
        <p:nvSpPr>
          <p:cNvPr id="16" name="Prostokąt 8">
            <a:extLst>
              <a:ext uri="{FF2B5EF4-FFF2-40B4-BE49-F238E27FC236}">
                <a16:creationId xmlns:a16="http://schemas.microsoft.com/office/drawing/2014/main" id="{E0CA73AC-9F5B-4EB6-88EE-D73A374419A6}"/>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
        <p:nvSpPr>
          <p:cNvPr id="17" name="Prostokąt 10">
            <a:extLst>
              <a:ext uri="{FF2B5EF4-FFF2-40B4-BE49-F238E27FC236}">
                <a16:creationId xmlns:a16="http://schemas.microsoft.com/office/drawing/2014/main" id="{1F8F9BCD-8CB7-4879-BC0F-C2792D383A7C}"/>
              </a:ext>
            </a:extLst>
          </p:cNvPr>
          <p:cNvSpPr/>
          <p:nvPr/>
        </p:nvSpPr>
        <p:spPr>
          <a:xfrm>
            <a:off x="504030" y="1660738"/>
            <a:ext cx="8135938" cy="707886"/>
          </a:xfrm>
          <a:prstGeom prst="rect">
            <a:avLst/>
          </a:prstGeom>
        </p:spPr>
        <p:txBody>
          <a:bodyPr wrap="square">
            <a:spAutoFit/>
          </a:bodyPr>
          <a:lstStyle/>
          <a:p>
            <a:pPr algn="ctr"/>
            <a:r>
              <a:rPr lang="es-ES" sz="2000" dirty="0">
                <a:solidFill>
                  <a:schemeClr val="accent2">
                    <a:lumMod val="75000"/>
                  </a:schemeClr>
                </a:solidFill>
              </a:rPr>
              <a:t>Ejemplo de la trayectoria de los ángulos articular de la marcha con dos bastones y la oscilación con ambas piernas</a:t>
            </a:r>
            <a:endParaRPr lang="pl-PL" sz="2000" dirty="0">
              <a:solidFill>
                <a:schemeClr val="accent2">
                  <a:lumMod val="75000"/>
                </a:schemeClr>
              </a:solidFill>
            </a:endParaRPr>
          </a:p>
        </p:txBody>
      </p:sp>
    </p:spTree>
    <p:extLst>
      <p:ext uri="{BB962C8B-B14F-4D97-AF65-F5344CB8AC3E}">
        <p14:creationId xmlns:p14="http://schemas.microsoft.com/office/powerpoint/2010/main" val="3595837781"/>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B4C821F6-E4B2-4A2C-8540-8D116D570793}"/>
              </a:ext>
            </a:extLst>
          </p:cNvPr>
          <p:cNvSpPr/>
          <p:nvPr/>
        </p:nvSpPr>
        <p:spPr>
          <a:xfrm>
            <a:off x="1008085" y="4901099"/>
            <a:ext cx="3563914" cy="707886"/>
          </a:xfrm>
          <a:prstGeom prst="rect">
            <a:avLst/>
          </a:prstGeom>
        </p:spPr>
        <p:txBody>
          <a:bodyPr wrap="square">
            <a:spAutoFit/>
          </a:bodyPr>
          <a:lstStyle/>
          <a:p>
            <a:pPr algn="ctr"/>
            <a:r>
              <a:rPr lang="es-ES" sz="2000" b="0" dirty="0">
                <a:solidFill>
                  <a:schemeClr val="accent2">
                    <a:lumMod val="75000"/>
                  </a:schemeClr>
                </a:solidFill>
              </a:rPr>
              <a:t>Cambio del ángulo de rodilla en el plano sagital</a:t>
            </a:r>
            <a:endParaRPr lang="pl-PL" sz="2000" b="0" dirty="0">
              <a:solidFill>
                <a:schemeClr val="accent2">
                  <a:lumMod val="75000"/>
                </a:schemeClr>
              </a:solidFill>
            </a:endParaRPr>
          </a:p>
        </p:txBody>
      </p:sp>
      <p:sp>
        <p:nvSpPr>
          <p:cNvPr id="15" name="Prostokąt 14">
            <a:extLst>
              <a:ext uri="{FF2B5EF4-FFF2-40B4-BE49-F238E27FC236}">
                <a16:creationId xmlns:a16="http://schemas.microsoft.com/office/drawing/2014/main" id="{92A4028C-45A6-4C24-A5BA-6254AAAC5ABA}"/>
              </a:ext>
            </a:extLst>
          </p:cNvPr>
          <p:cNvSpPr/>
          <p:nvPr/>
        </p:nvSpPr>
        <p:spPr>
          <a:xfrm>
            <a:off x="4893008" y="4901099"/>
            <a:ext cx="3018060" cy="707886"/>
          </a:xfrm>
          <a:prstGeom prst="rect">
            <a:avLst/>
          </a:prstGeom>
        </p:spPr>
        <p:txBody>
          <a:bodyPr wrap="square">
            <a:spAutoFit/>
          </a:bodyPr>
          <a:lstStyle/>
          <a:p>
            <a:pPr algn="ctr"/>
            <a:r>
              <a:rPr lang="es-ES" sz="2000" b="0" dirty="0">
                <a:solidFill>
                  <a:schemeClr val="accent2">
                    <a:lumMod val="75000"/>
                  </a:schemeClr>
                </a:solidFill>
              </a:rPr>
              <a:t>Cambio del ángulo de tobillo en el plano sagital</a:t>
            </a:r>
            <a:endParaRPr lang="pl-PL" sz="2000" b="0" dirty="0">
              <a:solidFill>
                <a:schemeClr val="accent2">
                  <a:lumMod val="75000"/>
                </a:schemeClr>
              </a:solidFill>
            </a:endParaRPr>
          </a:p>
        </p:txBody>
      </p:sp>
      <p:pic>
        <p:nvPicPr>
          <p:cNvPr id="16" name="Obraz 15">
            <a:extLst>
              <a:ext uri="{FF2B5EF4-FFF2-40B4-BE49-F238E27FC236}">
                <a16:creationId xmlns:a16="http://schemas.microsoft.com/office/drawing/2014/main" id="{62005DFB-2F04-4ABE-8D0A-8E7C1448D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773825"/>
            <a:ext cx="2451984" cy="1980000"/>
          </a:xfrm>
          <a:prstGeom prst="rect">
            <a:avLst/>
          </a:prstGeom>
        </p:spPr>
      </p:pic>
      <p:pic>
        <p:nvPicPr>
          <p:cNvPr id="17" name="Obraz 16">
            <a:extLst>
              <a:ext uri="{FF2B5EF4-FFF2-40B4-BE49-F238E27FC236}">
                <a16:creationId xmlns:a16="http://schemas.microsoft.com/office/drawing/2014/main" id="{78A5A20D-8013-4A0D-BC6B-994C5D040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368" y="2773825"/>
            <a:ext cx="2577565" cy="1980000"/>
          </a:xfrm>
          <a:prstGeom prst="rect">
            <a:avLst/>
          </a:prstGeom>
        </p:spPr>
      </p:pic>
      <p:sp>
        <p:nvSpPr>
          <p:cNvPr id="18" name="Prostokąt 8">
            <a:extLst>
              <a:ext uri="{FF2B5EF4-FFF2-40B4-BE49-F238E27FC236}">
                <a16:creationId xmlns:a16="http://schemas.microsoft.com/office/drawing/2014/main" id="{8C37DDDE-C8C0-42F1-91DA-CECB857AE02F}"/>
              </a:ext>
            </a:extLst>
          </p:cNvPr>
          <p:cNvSpPr/>
          <p:nvPr/>
        </p:nvSpPr>
        <p:spPr>
          <a:xfrm>
            <a:off x="504031" y="769685"/>
            <a:ext cx="8135938" cy="769441"/>
          </a:xfrm>
          <a:prstGeom prst="rect">
            <a:avLst/>
          </a:prstGeom>
        </p:spPr>
        <p:txBody>
          <a:bodyPr>
            <a:spAutoFit/>
          </a:bodyPr>
          <a:lstStyle/>
          <a:p>
            <a:pPr algn="ctr">
              <a:defRPr/>
            </a:pPr>
            <a:r>
              <a:rPr lang="es-ES" sz="2200" dirty="0">
                <a:solidFill>
                  <a:schemeClr val="accent2">
                    <a:lumMod val="75000"/>
                  </a:schemeClr>
                </a:solidFill>
              </a:rPr>
              <a:t>CAMINAR CON MULETAS COMO EJEMPLO DE MARCHA PATOLÓGICA</a:t>
            </a:r>
            <a:endParaRPr lang="en-US" sz="2200" dirty="0">
              <a:solidFill>
                <a:schemeClr val="accent2">
                  <a:lumMod val="75000"/>
                </a:schemeClr>
              </a:solidFill>
            </a:endParaRPr>
          </a:p>
        </p:txBody>
      </p:sp>
      <p:sp>
        <p:nvSpPr>
          <p:cNvPr id="19" name="Prostokąt 10">
            <a:extLst>
              <a:ext uri="{FF2B5EF4-FFF2-40B4-BE49-F238E27FC236}">
                <a16:creationId xmlns:a16="http://schemas.microsoft.com/office/drawing/2014/main" id="{7D593788-6E18-47D3-A20B-47EBFF10CAB5}"/>
              </a:ext>
            </a:extLst>
          </p:cNvPr>
          <p:cNvSpPr/>
          <p:nvPr/>
        </p:nvSpPr>
        <p:spPr>
          <a:xfrm>
            <a:off x="504030" y="1660738"/>
            <a:ext cx="8135938" cy="707886"/>
          </a:xfrm>
          <a:prstGeom prst="rect">
            <a:avLst/>
          </a:prstGeom>
        </p:spPr>
        <p:txBody>
          <a:bodyPr wrap="square">
            <a:spAutoFit/>
          </a:bodyPr>
          <a:lstStyle/>
          <a:p>
            <a:pPr algn="ctr"/>
            <a:r>
              <a:rPr lang="es-ES" sz="2000" dirty="0">
                <a:solidFill>
                  <a:schemeClr val="accent2">
                    <a:lumMod val="75000"/>
                  </a:schemeClr>
                </a:solidFill>
              </a:rPr>
              <a:t>Ejemplo de la trayectoria de los ángulos articular de la marcha con dos bastones y la oscilación con ambas piernas</a:t>
            </a:r>
            <a:endParaRPr lang="pl-PL" sz="2000" dirty="0">
              <a:solidFill>
                <a:schemeClr val="accent2">
                  <a:lumMod val="75000"/>
                </a:schemeClr>
              </a:solidFill>
            </a:endParaRPr>
          </a:p>
        </p:txBody>
      </p:sp>
    </p:spTree>
    <p:extLst>
      <p:ext uri="{BB962C8B-B14F-4D97-AF65-F5344CB8AC3E}">
        <p14:creationId xmlns:p14="http://schemas.microsoft.com/office/powerpoint/2010/main" val="306294393"/>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3170099"/>
          </a:xfrm>
          <a:prstGeom prst="rect">
            <a:avLst/>
          </a:prstGeom>
        </p:spPr>
        <p:txBody>
          <a:bodyPr wrap="square">
            <a:spAutoFit/>
          </a:bodyPr>
          <a:lstStyle/>
          <a:p>
            <a:pPr algn="ctr"/>
            <a:r>
              <a:rPr lang="en-GB" sz="2000" dirty="0">
                <a:solidFill>
                  <a:schemeClr val="accent2">
                    <a:lumMod val="75000"/>
                  </a:schemeClr>
                </a:solidFill>
              </a:rPr>
              <a:t>MARCHA RÍGIDA (Stiff walk) </a:t>
            </a:r>
            <a:endParaRPr lang="pl-PL" sz="2000" dirty="0">
              <a:solidFill>
                <a:schemeClr val="accent2">
                  <a:lumMod val="75000"/>
                </a:schemeClr>
              </a:solidFill>
            </a:endParaRPr>
          </a:p>
          <a:p>
            <a:pPr algn="ctr"/>
            <a:endParaRPr lang="pl-PL" sz="2000" b="0" dirty="0">
              <a:solidFill>
                <a:schemeClr val="accent2">
                  <a:lumMod val="75000"/>
                </a:schemeClr>
              </a:solidFill>
            </a:endParaRPr>
          </a:p>
          <a:p>
            <a:pPr algn="just"/>
            <a:r>
              <a:rPr lang="es-ES" sz="2000" b="0" dirty="0">
                <a:solidFill>
                  <a:schemeClr val="accent2">
                    <a:lumMod val="75000"/>
                  </a:schemeClr>
                </a:solidFill>
              </a:rPr>
              <a:t>Se caracteriza por una reducción no natural de las oscilaciones de la pelvis y los hombros. </a:t>
            </a:r>
          </a:p>
          <a:p>
            <a:pPr algn="just"/>
            <a:endParaRPr lang="es-ES" sz="2000" b="0" dirty="0">
              <a:solidFill>
                <a:schemeClr val="accent2">
                  <a:lumMod val="75000"/>
                </a:schemeClr>
              </a:solidFill>
            </a:endParaRPr>
          </a:p>
          <a:p>
            <a:pPr algn="ctr"/>
            <a:r>
              <a:rPr lang="en-GB" sz="2000" dirty="0">
                <a:solidFill>
                  <a:schemeClr val="accent2">
                    <a:lumMod val="75000"/>
                  </a:schemeClr>
                </a:solidFill>
              </a:rPr>
              <a:t>MARCHA DE PASOS PEQUEÑOS (Small steps walking) </a:t>
            </a:r>
            <a:endParaRPr lang="pl-PL" sz="2000" dirty="0">
              <a:solidFill>
                <a:schemeClr val="accent2">
                  <a:lumMod val="75000"/>
                </a:schemeClr>
              </a:solidFill>
            </a:endParaRPr>
          </a:p>
          <a:p>
            <a:pPr algn="ctr"/>
            <a:endParaRPr lang="pl-PL" sz="2000" dirty="0">
              <a:solidFill>
                <a:schemeClr val="accent2">
                  <a:lumMod val="75000"/>
                </a:schemeClr>
              </a:solidFill>
            </a:endParaRPr>
          </a:p>
          <a:p>
            <a:pPr algn="just"/>
            <a:r>
              <a:rPr lang="es-ES" sz="2000" b="0" dirty="0">
                <a:solidFill>
                  <a:schemeClr val="accent2">
                    <a:lumMod val="75000"/>
                  </a:schemeClr>
                </a:solidFill>
              </a:rPr>
              <a:t>Se puede observar en personas con miembros inferiores cortos, se caracteriza por una longitud de zancada corta pero una alta frecuencia de pasos. </a:t>
            </a:r>
            <a:endParaRPr lang="pl-PL" sz="2000" b="0" dirty="0">
              <a:solidFill>
                <a:schemeClr val="accent2">
                  <a:lumMod val="75000"/>
                </a:schemeClr>
              </a:solidFill>
            </a:endParaRPr>
          </a:p>
        </p:txBody>
      </p:sp>
      <p:sp>
        <p:nvSpPr>
          <p:cNvPr id="11" name="Prostokąt 1">
            <a:extLst>
              <a:ext uri="{FF2B5EF4-FFF2-40B4-BE49-F238E27FC236}">
                <a16:creationId xmlns:a16="http://schemas.microsoft.com/office/drawing/2014/main" id="{C8F20016-01D4-4CA1-BD7F-6E178D1D0DF6}"/>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EXAGERACIONES FISIOLÓGICAS EN MARCHA NORMAL </a:t>
            </a:r>
            <a:endParaRPr lang="en-US" sz="2200" dirty="0">
              <a:solidFill>
                <a:schemeClr val="accent2">
                  <a:lumMod val="75000"/>
                </a:schemeClr>
              </a:solidFill>
            </a:endParaRPr>
          </a:p>
        </p:txBody>
      </p:sp>
    </p:spTree>
    <p:extLst>
      <p:ext uri="{BB962C8B-B14F-4D97-AF65-F5344CB8AC3E}">
        <p14:creationId xmlns:p14="http://schemas.microsoft.com/office/powerpoint/2010/main" val="2376930333"/>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504031" y="2276872"/>
            <a:ext cx="8135938" cy="430887"/>
          </a:xfrm>
          <a:prstGeom prst="rect">
            <a:avLst/>
          </a:prstGeom>
        </p:spPr>
        <p:txBody>
          <a:bodyPr>
            <a:spAutoFit/>
          </a:bodyPr>
          <a:lstStyle/>
          <a:p>
            <a:pPr algn="ctr">
              <a:defRPr/>
            </a:pPr>
            <a:r>
              <a:rPr lang="es-ES" sz="2200" dirty="0">
                <a:solidFill>
                  <a:schemeClr val="accent2">
                    <a:lumMod val="75000"/>
                  </a:schemeClr>
                </a:solidFill>
              </a:rPr>
              <a:t>IDEAS PRINCIPALES</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504031" y="764704"/>
            <a:ext cx="8135938" cy="430887"/>
          </a:xfrm>
          <a:prstGeom prst="rect">
            <a:avLst/>
          </a:prstGeom>
        </p:spPr>
        <p:txBody>
          <a:bodyPr>
            <a:spAutoFit/>
          </a:bodyPr>
          <a:lstStyle/>
          <a:p>
            <a:pPr algn="ctr">
              <a:defRPr/>
            </a:pPr>
            <a:r>
              <a:rPr lang="es-ES" sz="2200" dirty="0">
                <a:solidFill>
                  <a:schemeClr val="accent2">
                    <a:lumMod val="75000"/>
                  </a:schemeClr>
                </a:solidFill>
              </a:rPr>
              <a:t>IDEAS PRINCIPALES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899592" y="1960294"/>
            <a:ext cx="7524836" cy="3477875"/>
          </a:xfrm>
          <a:prstGeom prst="rect">
            <a:avLst/>
          </a:prstGeom>
        </p:spPr>
        <p:txBody>
          <a:bodyPr wrap="square">
            <a:spAutoFit/>
          </a:bodyPr>
          <a:lstStyle/>
          <a:p>
            <a:pPr marL="342900" indent="-342900">
              <a:buFont typeface="Arial" panose="020B0604020202020204" pitchFamily="34" charset="0"/>
              <a:buChar char="•"/>
            </a:pPr>
            <a:r>
              <a:rPr lang="es-ES" sz="2000" b="0" dirty="0">
                <a:solidFill>
                  <a:schemeClr val="accent2">
                    <a:lumMod val="75000"/>
                  </a:schemeClr>
                </a:solidFill>
              </a:rPr>
              <a:t>Análisis de magnitudes cinemáticas en la marcha patológica. Disfunciones seleccionadas del sistema musculoesquelético.</a:t>
            </a:r>
          </a:p>
          <a:p>
            <a:pPr marL="342900" indent="-342900">
              <a:buFont typeface="Arial" panose="020B0604020202020204" pitchFamily="34" charset="0"/>
              <a:buChar char="•"/>
            </a:pPr>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Tipos de marcha patológica.</a:t>
            </a:r>
          </a:p>
          <a:p>
            <a:pPr marL="342900" indent="-342900">
              <a:buFont typeface="Arial" panose="020B0604020202020204" pitchFamily="34" charset="0"/>
              <a:buChar char="•"/>
            </a:pPr>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Cambios seleccionados en cantidades cinemáticas y dinámicas en la marcha patológica</a:t>
            </a:r>
          </a:p>
          <a:p>
            <a:pPr marL="342900" indent="-342900">
              <a:buFont typeface="Arial" panose="020B0604020202020204" pitchFamily="34" charset="0"/>
              <a:buChar char="•"/>
            </a:pPr>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Caminar con muletas como ejemplo de marcha patológica</a:t>
            </a:r>
          </a:p>
          <a:p>
            <a:pPr marL="342900" indent="-342900">
              <a:buFont typeface="Arial" panose="020B0604020202020204" pitchFamily="34" charset="0"/>
              <a:buChar char="•"/>
            </a:pPr>
            <a:endParaRPr lang="es-ES" sz="2000" b="0" dirty="0">
              <a:solidFill>
                <a:schemeClr val="accent2">
                  <a:lumMod val="75000"/>
                </a:schemeClr>
              </a:solidFill>
            </a:endParaRPr>
          </a:p>
          <a:p>
            <a:pPr marL="342900" indent="-342900">
              <a:buFont typeface="Arial" panose="020B0604020202020204" pitchFamily="34" charset="0"/>
              <a:buChar char="•"/>
            </a:pPr>
            <a:r>
              <a:rPr lang="es-ES" sz="2000" b="0" dirty="0">
                <a:solidFill>
                  <a:schemeClr val="accent2">
                    <a:lumMod val="75000"/>
                  </a:schemeClr>
                </a:solidFill>
              </a:rPr>
              <a:t>Análisis de magnitudes cinemáticas en la marcha patológica </a:t>
            </a:r>
            <a:endParaRPr lang="pl-PL" sz="2000" b="0" dirty="0">
              <a:solidFill>
                <a:schemeClr val="accent2">
                  <a:lumMod val="75000"/>
                </a:schemeClr>
              </a:solidFill>
            </a:endParaRP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504031" y="2276872"/>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504031" y="875138"/>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107504" y="1412776"/>
            <a:ext cx="8784976" cy="4190314"/>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Błaszczyk J.W.: Biomechanika kliniczna, Wydawnictwo Lekarskie PZWL, Warszawa 2004.</a:t>
            </a:r>
          </a:p>
          <a:p>
            <a:pPr lvl="0" algn="just">
              <a:lnSpc>
                <a:spcPct val="150000"/>
              </a:lnSpc>
              <a:spcBef>
                <a:spcPts val="1200"/>
              </a:spcBef>
              <a:spcAft>
                <a:spcPts val="0"/>
              </a:spcAft>
            </a:pPr>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lgn="just">
              <a:lnSpc>
                <a:spcPct val="150000"/>
              </a:lnSpc>
              <a:spcBef>
                <a:spcPts val="1200"/>
              </a:spcBef>
              <a:spcAft>
                <a:spcPts val="0"/>
              </a:spcAft>
            </a:pPr>
            <a:r>
              <a:rPr lang="en-GB" sz="2000" b="0" dirty="0">
                <a:solidFill>
                  <a:schemeClr val="accent2">
                    <a:lumMod val="75000"/>
                  </a:schemeClr>
                </a:solidFill>
              </a:rPr>
              <a:t>England SA, </a:t>
            </a:r>
            <a:r>
              <a:rPr lang="en-GB" sz="2000" b="0" dirty="0" err="1">
                <a:solidFill>
                  <a:schemeClr val="accent2">
                    <a:lumMod val="75000"/>
                  </a:schemeClr>
                </a:solidFill>
              </a:rPr>
              <a:t>Granata</a:t>
            </a:r>
            <a:r>
              <a:rPr lang="en-GB" sz="2000" b="0" dirty="0">
                <a:solidFill>
                  <a:schemeClr val="accent2">
                    <a:lumMod val="75000"/>
                  </a:schemeClr>
                </a:solidFill>
              </a:rPr>
              <a:t> KP.: The influence of gait speed on local dynamic stability of walking. </a:t>
            </a:r>
            <a:r>
              <a:rPr lang="pl-PL" sz="2000" b="0" dirty="0" err="1">
                <a:solidFill>
                  <a:schemeClr val="accent2">
                    <a:lumMod val="75000"/>
                  </a:schemeClr>
                </a:solidFill>
              </a:rPr>
              <a:t>Gait&amp;Posture</a:t>
            </a:r>
            <a:r>
              <a:rPr lang="pl-PL" sz="2000" b="0" dirty="0">
                <a:solidFill>
                  <a:schemeClr val="accent2">
                    <a:lumMod val="75000"/>
                  </a:schemeClr>
                </a:solidFill>
              </a:rPr>
              <a:t>, 2007, 25, 172–8.</a:t>
            </a:r>
          </a:p>
          <a:p>
            <a:pPr lvl="0" algn="just">
              <a:lnSpc>
                <a:spcPct val="150000"/>
              </a:lnSpc>
              <a:spcBef>
                <a:spcPts val="1200"/>
              </a:spcBef>
              <a:spcAft>
                <a:spcPts val="0"/>
              </a:spcAft>
            </a:pPr>
            <a:r>
              <a:rPr lang="pl-PL" sz="2000" b="0" dirty="0">
                <a:solidFill>
                  <a:schemeClr val="accent2">
                    <a:lumMod val="75000"/>
                  </a:schemeClr>
                </a:solidFill>
              </a:rPr>
              <a:t>Konieczny G., </a:t>
            </a:r>
            <a:r>
              <a:rPr lang="pl-PL" sz="2000" b="0" dirty="0" err="1">
                <a:solidFill>
                  <a:schemeClr val="accent2">
                    <a:lumMod val="75000"/>
                  </a:schemeClr>
                </a:solidFill>
              </a:rPr>
              <a:t>Wrzosek</a:t>
            </a:r>
            <a:r>
              <a:rPr lang="pl-PL" sz="2000" b="0" dirty="0">
                <a:solidFill>
                  <a:schemeClr val="accent2">
                    <a:lumMod val="75000"/>
                  </a:schemeClr>
                </a:solidFill>
              </a:rPr>
              <a:t> Z.: Wybrane dysfunkcje narządu ruchu. W: Podstawy rehabilitacji dla studentów medycyny. Red. Zdzisław </a:t>
            </a:r>
            <a:r>
              <a:rPr lang="pl-PL" sz="2000" b="0" dirty="0" err="1">
                <a:solidFill>
                  <a:schemeClr val="accent2">
                    <a:lumMod val="75000"/>
                  </a:schemeClr>
                </a:solidFill>
              </a:rPr>
              <a:t>Wrzosek</a:t>
            </a:r>
            <a:r>
              <a:rPr lang="pl-PL" sz="2000" b="0" dirty="0">
                <a:solidFill>
                  <a:schemeClr val="accent2">
                    <a:lumMod val="75000"/>
                  </a:schemeClr>
                </a:solidFill>
              </a:rPr>
              <a:t>. PZWL Wydawnictwo Lekarskie, 2012</a:t>
            </a:r>
          </a:p>
        </p:txBody>
      </p:sp>
    </p:spTree>
    <p:extLst>
      <p:ext uri="{BB962C8B-B14F-4D97-AF65-F5344CB8AC3E}">
        <p14:creationId xmlns:p14="http://schemas.microsoft.com/office/powerpoint/2010/main" val="204319737"/>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71017" y="1235165"/>
            <a:ext cx="8784976" cy="4498091"/>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McAndrew PM, </a:t>
            </a:r>
            <a:r>
              <a:rPr lang="en-GB" sz="2000" b="0" dirty="0" err="1">
                <a:solidFill>
                  <a:schemeClr val="accent2">
                    <a:lumMod val="75000"/>
                  </a:schemeClr>
                </a:solidFill>
              </a:rPr>
              <a:t>Dingwell</a:t>
            </a:r>
            <a:r>
              <a:rPr lang="en-GB" sz="2000" b="0" dirty="0">
                <a:solidFill>
                  <a:schemeClr val="accent2">
                    <a:lumMod val="75000"/>
                  </a:schemeClr>
                </a:solidFill>
              </a:rPr>
              <a:t> JB, Wilken JM.: Walking variability during continuous pseudo-random oscillations of the support surface and visual field. J </a:t>
            </a:r>
            <a:r>
              <a:rPr lang="en-GB" sz="2000" b="0" dirty="0" err="1">
                <a:solidFill>
                  <a:schemeClr val="accent2">
                    <a:lumMod val="75000"/>
                  </a:schemeClr>
                </a:solidFill>
              </a:rPr>
              <a:t>Biomech</a:t>
            </a:r>
            <a:r>
              <a:rPr lang="en-GB" sz="2000" b="0" dirty="0">
                <a:solidFill>
                  <a:schemeClr val="accent2">
                    <a:lumMod val="75000"/>
                  </a:schemeClr>
                </a:solidFill>
              </a:rPr>
              <a:t>, 2010, 43, 1470–5</a:t>
            </a:r>
            <a:endParaRPr lang="pl-PL" sz="2000" b="0" dirty="0">
              <a:solidFill>
                <a:schemeClr val="accent2">
                  <a:lumMod val="75000"/>
                </a:schemeClr>
              </a:solidFill>
            </a:endParaRPr>
          </a:p>
          <a:p>
            <a:pPr lvl="0" algn="just">
              <a:lnSpc>
                <a:spcPct val="150000"/>
              </a:lnSpc>
              <a:spcBef>
                <a:spcPts val="1200"/>
              </a:spcBef>
              <a:spcAft>
                <a:spcPts val="0"/>
              </a:spcAft>
            </a:pPr>
            <a:r>
              <a:rPr lang="en-GB" sz="2000" b="0" dirty="0">
                <a:solidFill>
                  <a:schemeClr val="accent2">
                    <a:lumMod val="75000"/>
                  </a:schemeClr>
                </a:solidFill>
              </a:rPr>
              <a:t>McAndrew Young PM, </a:t>
            </a:r>
            <a:r>
              <a:rPr lang="en-GB" sz="2000" b="0" dirty="0" err="1">
                <a:solidFill>
                  <a:schemeClr val="accent2">
                    <a:lumMod val="75000"/>
                  </a:schemeClr>
                </a:solidFill>
              </a:rPr>
              <a:t>Dingwell</a:t>
            </a:r>
            <a:r>
              <a:rPr lang="en-GB" sz="2000" b="0" dirty="0">
                <a:solidFill>
                  <a:schemeClr val="accent2">
                    <a:lumMod val="75000"/>
                  </a:schemeClr>
                </a:solidFill>
              </a:rPr>
              <a:t> JB.: Voluntary changes in step width and step length during human walking affect dynamic margins of stability. </a:t>
            </a:r>
            <a:r>
              <a:rPr lang="pl-PL" sz="2000" b="0" dirty="0" err="1">
                <a:solidFill>
                  <a:schemeClr val="accent2">
                    <a:lumMod val="75000"/>
                  </a:schemeClr>
                </a:solidFill>
              </a:rPr>
              <a:t>Gait&amp;Posture</a:t>
            </a:r>
            <a:r>
              <a:rPr lang="pl-PL" sz="2000" b="0" dirty="0">
                <a:solidFill>
                  <a:schemeClr val="accent2">
                    <a:lumMod val="75000"/>
                  </a:schemeClr>
                </a:solidFill>
              </a:rPr>
              <a:t>, </a:t>
            </a:r>
            <a:r>
              <a:rPr lang="pl-PL" sz="2000" b="0" dirty="0" err="1">
                <a:solidFill>
                  <a:schemeClr val="accent2">
                    <a:lumMod val="75000"/>
                  </a:schemeClr>
                </a:solidFill>
              </a:rPr>
              <a:t>Elsevier</a:t>
            </a:r>
            <a:r>
              <a:rPr lang="pl-PL" sz="2000" b="0" dirty="0">
                <a:solidFill>
                  <a:schemeClr val="accent2">
                    <a:lumMod val="75000"/>
                  </a:schemeClr>
                </a:solidFill>
              </a:rPr>
              <a:t> B.V.; 2012, 36, 219–24</a:t>
            </a:r>
          </a:p>
          <a:p>
            <a:pPr lvl="0" algn="just">
              <a:lnSpc>
                <a:spcPct val="150000"/>
              </a:lnSpc>
              <a:spcBef>
                <a:spcPts val="1200"/>
              </a:spcBef>
              <a:spcAft>
                <a:spcPts val="0"/>
              </a:spcAft>
            </a:pPr>
            <a:r>
              <a:rPr lang="en-GB" sz="2000" b="0" dirty="0" err="1">
                <a:solidFill>
                  <a:schemeClr val="accent2">
                    <a:lumMod val="75000"/>
                  </a:schemeClr>
                </a:solidFill>
              </a:rPr>
              <a:t>Rábago</a:t>
            </a:r>
            <a:r>
              <a:rPr lang="en-GB" sz="2000" b="0" dirty="0">
                <a:solidFill>
                  <a:schemeClr val="accent2">
                    <a:lumMod val="75000"/>
                  </a:schemeClr>
                </a:solidFill>
              </a:rPr>
              <a:t> CA, </a:t>
            </a:r>
            <a:r>
              <a:rPr lang="en-GB" sz="2000" b="0" dirty="0" err="1">
                <a:solidFill>
                  <a:schemeClr val="accent2">
                    <a:lumMod val="75000"/>
                  </a:schemeClr>
                </a:solidFill>
              </a:rPr>
              <a:t>Dingwell</a:t>
            </a:r>
            <a:r>
              <a:rPr lang="en-GB" sz="2000" b="0" dirty="0">
                <a:solidFill>
                  <a:schemeClr val="accent2">
                    <a:lumMod val="75000"/>
                  </a:schemeClr>
                </a:solidFill>
              </a:rPr>
              <a:t> JB, Wilken JM.: Reliability and Minimum Detectable Change of Temporal-Spatial, Kinematic, and Dynamic Stability Measures during Perturbed Gait. </a:t>
            </a:r>
            <a:r>
              <a:rPr lang="pl-PL" sz="2000" b="0" dirty="0" err="1">
                <a:solidFill>
                  <a:schemeClr val="accent2">
                    <a:lumMod val="75000"/>
                  </a:schemeClr>
                </a:solidFill>
              </a:rPr>
              <a:t>Haddad</a:t>
            </a:r>
            <a:r>
              <a:rPr lang="pl-PL" sz="2000" b="0" dirty="0">
                <a:solidFill>
                  <a:schemeClr val="accent2">
                    <a:lumMod val="75000"/>
                  </a:schemeClr>
                </a:solidFill>
              </a:rPr>
              <a:t> JM, </a:t>
            </a:r>
            <a:r>
              <a:rPr lang="pl-PL" sz="2000" b="0" dirty="0" err="1">
                <a:solidFill>
                  <a:schemeClr val="accent2">
                    <a:lumMod val="75000"/>
                  </a:schemeClr>
                </a:solidFill>
              </a:rPr>
              <a:t>editor</a:t>
            </a:r>
            <a:r>
              <a:rPr lang="pl-PL" sz="2000" b="0" dirty="0">
                <a:solidFill>
                  <a:schemeClr val="accent2">
                    <a:lumMod val="75000"/>
                  </a:schemeClr>
                </a:solidFill>
              </a:rPr>
              <a:t>. </a:t>
            </a:r>
            <a:r>
              <a:rPr lang="pl-PL" sz="2000" b="0" dirty="0" err="1">
                <a:solidFill>
                  <a:schemeClr val="accent2">
                    <a:lumMod val="75000"/>
                  </a:schemeClr>
                </a:solidFill>
              </a:rPr>
              <a:t>PLoS</a:t>
            </a:r>
            <a:r>
              <a:rPr lang="pl-PL" sz="2000" b="0" dirty="0">
                <a:solidFill>
                  <a:schemeClr val="accent2">
                    <a:lumMod val="75000"/>
                  </a:schemeClr>
                </a:solidFill>
              </a:rPr>
              <a:t> One 2015;10:e0142083 </a:t>
            </a:r>
          </a:p>
        </p:txBody>
      </p:sp>
      <p:sp>
        <p:nvSpPr>
          <p:cNvPr id="9" name="Prostokąt 8">
            <a:extLst>
              <a:ext uri="{FF2B5EF4-FFF2-40B4-BE49-F238E27FC236}">
                <a16:creationId xmlns:a16="http://schemas.microsoft.com/office/drawing/2014/main" id="{8E996CB4-BCBF-4ADA-8E2D-C8841CC16DB8}"/>
              </a:ext>
            </a:extLst>
          </p:cNvPr>
          <p:cNvSpPr/>
          <p:nvPr/>
        </p:nvSpPr>
        <p:spPr>
          <a:xfrm>
            <a:off x="504031" y="875138"/>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3386621545"/>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107504" y="1277556"/>
            <a:ext cx="8784976" cy="4959756"/>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lnSpc>
                <a:spcPct val="150000"/>
              </a:lnSpc>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lnSpc>
                <a:spcPct val="150000"/>
              </a:lnSpc>
              <a:spcBef>
                <a:spcPts val="1200"/>
              </a:spcBef>
              <a:spcAft>
                <a:spcPts val="0"/>
              </a:spcAft>
            </a:pPr>
            <a:r>
              <a:rPr lang="en-GB" sz="2000" b="0" dirty="0" err="1">
                <a:solidFill>
                  <a:schemeClr val="accent2">
                    <a:lumMod val="75000"/>
                  </a:schemeClr>
                </a:solidFill>
              </a:rPr>
              <a:t>Wallmann</a:t>
            </a:r>
            <a:r>
              <a:rPr lang="en-GB" sz="2000" b="0" dirty="0">
                <a:solidFill>
                  <a:schemeClr val="accent2">
                    <a:lumMod val="75000"/>
                  </a:schemeClr>
                </a:solidFill>
              </a:rPr>
              <a:t> H.W.: Physical Matters: Introduction to Observational Gait Analysis. Home Health Care Management &amp; Practice, December 2009, 22 (1)</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09FC3918-8572-41D4-9AC6-55A2655B7F0A}"/>
              </a:ext>
            </a:extLst>
          </p:cNvPr>
          <p:cNvSpPr/>
          <p:nvPr/>
        </p:nvSpPr>
        <p:spPr>
          <a:xfrm>
            <a:off x="504031" y="875138"/>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1475063169"/>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CACE58D8-0EB8-40D6-BD11-AD054508FBAF}"/>
              </a:ext>
            </a:extLst>
          </p:cNvPr>
          <p:cNvSpPr/>
          <p:nvPr/>
        </p:nvSpPr>
        <p:spPr>
          <a:xfrm>
            <a:off x="179512" y="2293523"/>
            <a:ext cx="8784976" cy="2497543"/>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https://docplayer.pl/7488681-Podstawy-biomechanicznej-analizy-chodu-czlowieka.html	01.2020</a:t>
            </a:r>
            <a:endParaRPr lang="pl-PL" sz="2000" b="0" dirty="0">
              <a:solidFill>
                <a:schemeClr val="accent2">
                  <a:lumMod val="75000"/>
                </a:schemeClr>
              </a:solidFill>
            </a:endParaRPr>
          </a:p>
          <a:p>
            <a:pPr lvl="0" algn="just">
              <a:lnSpc>
                <a:spcPct val="150000"/>
              </a:lnSpc>
              <a:spcBef>
                <a:spcPts val="1200"/>
              </a:spcBef>
              <a:spcAft>
                <a:spcPts val="0"/>
              </a:spcAft>
            </a:pPr>
            <a:r>
              <a:rPr lang="pl-PL" sz="2000" b="0" dirty="0">
                <a:solidFill>
                  <a:schemeClr val="accent2">
                    <a:lumMod val="75000"/>
                  </a:schemeClr>
                </a:solidFill>
              </a:rPr>
              <a:t>http://medical-dictionary.thefreedictionary.com/_/viewer.aspx?path=MosbyMD&amp;name=crutch_gait.jpg	01.2020.</a:t>
            </a:r>
          </a:p>
        </p:txBody>
      </p:sp>
      <p:sp>
        <p:nvSpPr>
          <p:cNvPr id="9" name="Prostokąt 8">
            <a:extLst>
              <a:ext uri="{FF2B5EF4-FFF2-40B4-BE49-F238E27FC236}">
                <a16:creationId xmlns:a16="http://schemas.microsoft.com/office/drawing/2014/main" id="{C4342107-64A2-48ED-9095-A8539386CDF4}"/>
              </a:ext>
            </a:extLst>
          </p:cNvPr>
          <p:cNvSpPr/>
          <p:nvPr/>
        </p:nvSpPr>
        <p:spPr>
          <a:xfrm>
            <a:off x="504031" y="875138"/>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2434757142"/>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D39BF-8C73-470E-AD76-38798680067D}"/>
              </a:ext>
            </a:extLst>
          </p:cNvPr>
          <p:cNvSpPr txBox="1"/>
          <p:nvPr/>
        </p:nvSpPr>
        <p:spPr>
          <a:xfrm>
            <a:off x="325150" y="4707141"/>
            <a:ext cx="84937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a:r>
              <a:rPr lang="es-ES" sz="1400" b="0" i="0" u="none" strike="noStrike" baseline="0" dirty="0">
                <a:solidFill>
                  <a:srgbClr val="262673"/>
                </a:solidFill>
                <a:latin typeface="Verdana" panose="020B0604030504040204" pitchFamily="34"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r>
              <a:rPr lang="es-ES" sz="14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Tree>
    <p:extLst>
      <p:ext uri="{BB962C8B-B14F-4D97-AF65-F5344CB8AC3E}">
        <p14:creationId xmlns:p14="http://schemas.microsoft.com/office/powerpoint/2010/main" val="4291886099"/>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es-ES" sz="2200" dirty="0">
                <a:solidFill>
                  <a:schemeClr val="accent2">
                    <a:lumMod val="75000"/>
                  </a:schemeClr>
                </a:solidFill>
              </a:rPr>
              <a:t>DISFUNCIONES BÁSICAS QUE AFECTAN LA MOVILIDAD </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2862322"/>
          </a:xfrm>
          <a:prstGeom prst="rect">
            <a:avLst/>
          </a:prstGeom>
        </p:spPr>
        <p:txBody>
          <a:bodyPr wrap="square">
            <a:spAutoFit/>
          </a:bodyPr>
          <a:lstStyle/>
          <a:p>
            <a:pPr algn="just"/>
            <a:r>
              <a:rPr lang="es-ES" sz="2000" b="0" dirty="0">
                <a:solidFill>
                  <a:schemeClr val="accent2">
                    <a:lumMod val="75000"/>
                  </a:schemeClr>
                </a:solidFill>
              </a:rPr>
              <a:t>Debido a la alta complejidad de la actividad de la marcha, así como a la complejidad del funcionamiento del cuerpo humano, las anomalías en la marcha pueden deberse a muchos factores, que pueden incluir:</a:t>
            </a:r>
          </a:p>
          <a:p>
            <a:pPr algn="just"/>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Defectos congénitos del sistema musculoesquelético,</a:t>
            </a:r>
          </a:p>
          <a:p>
            <a:pPr marL="342900" indent="-342900" algn="just">
              <a:buFont typeface="Arial" panose="020B0604020202020204" pitchFamily="34" charset="0"/>
              <a:buChar char="•"/>
            </a:pPr>
            <a:r>
              <a:rPr lang="es-ES" sz="2000" b="0" dirty="0">
                <a:solidFill>
                  <a:schemeClr val="accent2">
                    <a:lumMod val="75000"/>
                  </a:schemeClr>
                </a:solidFill>
              </a:rPr>
              <a:t>Defectos o alteraciones de la postura</a:t>
            </a:r>
          </a:p>
          <a:p>
            <a:pPr marL="342900" indent="-342900" algn="just">
              <a:buFont typeface="Arial" panose="020B0604020202020204" pitchFamily="34" charset="0"/>
              <a:buChar char="•"/>
            </a:pPr>
            <a:r>
              <a:rPr lang="es-ES" sz="2000" b="0" dirty="0">
                <a:solidFill>
                  <a:schemeClr val="accent2">
                    <a:lumMod val="75000"/>
                  </a:schemeClr>
                </a:solidFill>
              </a:rPr>
              <a:t>Enfermedades musculoesqueléticas,</a:t>
            </a:r>
          </a:p>
          <a:p>
            <a:pPr marL="342900" indent="-342900" algn="just">
              <a:buFont typeface="Arial" panose="020B0604020202020204" pitchFamily="34" charset="0"/>
              <a:buChar char="•"/>
            </a:pPr>
            <a:r>
              <a:rPr lang="es-ES" sz="2000" b="0" dirty="0">
                <a:solidFill>
                  <a:schemeClr val="accent2">
                    <a:lumMod val="75000"/>
                  </a:schemeClr>
                </a:solidFill>
              </a:rPr>
              <a:t>Disfunciones neurológicas del sistema musculoesquelético,</a:t>
            </a:r>
          </a:p>
          <a:p>
            <a:pPr marL="342900" indent="-342900" algn="just">
              <a:buFont typeface="Arial" panose="020B0604020202020204" pitchFamily="34" charset="0"/>
              <a:buChar char="•"/>
            </a:pPr>
            <a:r>
              <a:rPr lang="es-ES" sz="2000" b="0" dirty="0">
                <a:solidFill>
                  <a:schemeClr val="accent2">
                    <a:lumMod val="75000"/>
                  </a:schemeClr>
                </a:solidFill>
              </a:rPr>
              <a:t>Lesiones traumáticas musculoesqueléticas. </a:t>
            </a:r>
            <a:endParaRPr lang="pl-PL" sz="2000" b="0" dirty="0">
              <a:solidFill>
                <a:schemeClr val="accent2">
                  <a:lumMod val="75000"/>
                </a:schemeClr>
              </a:solidFill>
            </a:endParaRPr>
          </a:p>
        </p:txBody>
      </p:sp>
    </p:spTree>
    <p:extLst>
      <p:ext uri="{BB962C8B-B14F-4D97-AF65-F5344CB8AC3E}">
        <p14:creationId xmlns:p14="http://schemas.microsoft.com/office/powerpoint/2010/main" val="214624631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5771</Words>
  <Characters>0</Characters>
  <Application>Microsoft Office PowerPoint</Application>
  <PresentationFormat>Presentación en pantalla (4:3)</PresentationFormat>
  <Lines>0</Lines>
  <Paragraphs>512</Paragraphs>
  <Slides>77</Slides>
  <Notes>75</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77</vt:i4>
      </vt:variant>
    </vt:vector>
  </HeadingPairs>
  <TitlesOfParts>
    <vt:vector size="87" baseType="lpstr">
      <vt:lpstr>Arial Bold</vt:lpstr>
      <vt:lpstr>Gill Sans</vt:lpstr>
      <vt:lpstr>Arial</vt:lpstr>
      <vt:lpstr>Bradley Hand ITC</vt:lpstr>
      <vt:lpstr>Cambria Math</vt:lpstr>
      <vt:lpstr>Times New Roman</vt:lpstr>
      <vt:lpstr>Verdana</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Anto San Martín</cp:lastModifiedBy>
  <cp:revision>1041</cp:revision>
  <cp:lastPrinted>2011-07-18T19:05:36Z</cp:lastPrinted>
  <dcterms:created xsi:type="dcterms:W3CDTF">2010-06-23T19:02:16Z</dcterms:created>
  <dcterms:modified xsi:type="dcterms:W3CDTF">2021-07-02T16:27:34Z</dcterms:modified>
</cp:coreProperties>
</file>