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  <p:sldMasterId id="2147483697" r:id="rId4"/>
  </p:sldMasterIdLst>
  <p:notesMasterIdLst>
    <p:notesMasterId r:id="rId73"/>
  </p:notesMasterIdLst>
  <p:handoutMasterIdLst>
    <p:handoutMasterId r:id="rId74"/>
  </p:handoutMasterIdLst>
  <p:sldIdLst>
    <p:sldId id="627" r:id="rId5"/>
    <p:sldId id="635" r:id="rId6"/>
    <p:sldId id="636" r:id="rId7"/>
    <p:sldId id="638" r:id="rId8"/>
    <p:sldId id="639" r:id="rId9"/>
    <p:sldId id="703" r:id="rId10"/>
    <p:sldId id="640" r:id="rId11"/>
    <p:sldId id="641" r:id="rId12"/>
    <p:sldId id="642" r:id="rId13"/>
    <p:sldId id="643" r:id="rId14"/>
    <p:sldId id="644" r:id="rId15"/>
    <p:sldId id="637" r:id="rId16"/>
    <p:sldId id="645" r:id="rId17"/>
    <p:sldId id="646" r:id="rId18"/>
    <p:sldId id="647" r:id="rId19"/>
    <p:sldId id="648" r:id="rId20"/>
    <p:sldId id="649" r:id="rId21"/>
    <p:sldId id="650" r:id="rId22"/>
    <p:sldId id="651" r:id="rId23"/>
    <p:sldId id="653" r:id="rId24"/>
    <p:sldId id="654" r:id="rId25"/>
    <p:sldId id="655" r:id="rId26"/>
    <p:sldId id="656" r:id="rId27"/>
    <p:sldId id="657" r:id="rId28"/>
    <p:sldId id="658" r:id="rId29"/>
    <p:sldId id="659" r:id="rId30"/>
    <p:sldId id="660" r:id="rId31"/>
    <p:sldId id="661" r:id="rId32"/>
    <p:sldId id="663" r:id="rId33"/>
    <p:sldId id="665" r:id="rId34"/>
    <p:sldId id="666" r:id="rId35"/>
    <p:sldId id="668" r:id="rId36"/>
    <p:sldId id="669" r:id="rId37"/>
    <p:sldId id="704" r:id="rId38"/>
    <p:sldId id="705" r:id="rId39"/>
    <p:sldId id="706" r:id="rId40"/>
    <p:sldId id="707" r:id="rId41"/>
    <p:sldId id="708" r:id="rId42"/>
    <p:sldId id="709" r:id="rId43"/>
    <p:sldId id="710" r:id="rId44"/>
    <p:sldId id="711" r:id="rId45"/>
    <p:sldId id="712" r:id="rId46"/>
    <p:sldId id="713" r:id="rId47"/>
    <p:sldId id="714" r:id="rId48"/>
    <p:sldId id="715" r:id="rId49"/>
    <p:sldId id="716" r:id="rId50"/>
    <p:sldId id="717" r:id="rId51"/>
    <p:sldId id="718" r:id="rId52"/>
    <p:sldId id="719" r:id="rId53"/>
    <p:sldId id="720" r:id="rId54"/>
    <p:sldId id="721" r:id="rId55"/>
    <p:sldId id="722" r:id="rId56"/>
    <p:sldId id="723" r:id="rId57"/>
    <p:sldId id="724" r:id="rId58"/>
    <p:sldId id="725" r:id="rId59"/>
    <p:sldId id="726" r:id="rId60"/>
    <p:sldId id="727" r:id="rId61"/>
    <p:sldId id="728" r:id="rId62"/>
    <p:sldId id="729" r:id="rId63"/>
    <p:sldId id="730" r:id="rId64"/>
    <p:sldId id="731" r:id="rId65"/>
    <p:sldId id="732" r:id="rId66"/>
    <p:sldId id="733" r:id="rId67"/>
    <p:sldId id="734" r:id="rId68"/>
    <p:sldId id="735" r:id="rId69"/>
    <p:sldId id="736" r:id="rId70"/>
    <p:sldId id="737" r:id="rId71"/>
    <p:sldId id="739" r:id="rId72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  <p:cmAuthor id="2" name="Constanza San Martín" initials="CS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73"/>
    <a:srgbClr val="0404E6"/>
    <a:srgbClr val="F26200"/>
    <a:srgbClr val="FF6600"/>
    <a:srgbClr val="D16D09"/>
    <a:srgbClr val="D15509"/>
    <a:srgbClr val="FF3300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8620" autoAdjust="0"/>
  </p:normalViewPr>
  <p:slideViewPr>
    <p:cSldViewPr>
      <p:cViewPr varScale="1">
        <p:scale>
          <a:sx n="65" d="100"/>
          <a:sy n="65" d="100"/>
        </p:scale>
        <p:origin x="1901" y="4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396A5-F22A-477F-B448-5D0C8B4DE45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991B5B-9CBF-4F07-9713-FA5A0201B873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8D8AF24A-76E7-4FFD-9FFC-13DB8AEE1C3D}" type="parTrans" cxnId="{76C7E2D3-938B-4F8F-B1C7-DFA51F3FF704}">
      <dgm:prSet/>
      <dgm:spPr/>
      <dgm:t>
        <a:bodyPr/>
        <a:lstStyle/>
        <a:p>
          <a:endParaRPr lang="es-ES"/>
        </a:p>
      </dgm:t>
    </dgm:pt>
    <dgm:pt modelId="{F6BCB23D-B7D4-428D-9146-4F703C0176D6}" type="sibTrans" cxnId="{76C7E2D3-938B-4F8F-B1C7-DFA51F3FF704}">
      <dgm:prSet/>
      <dgm:spPr/>
      <dgm:t>
        <a:bodyPr/>
        <a:lstStyle/>
        <a:p>
          <a:endParaRPr lang="es-ES"/>
        </a:p>
      </dgm:t>
    </dgm:pt>
    <dgm:pt modelId="{04E102C5-6695-41C5-B44B-785A395103A0}">
      <dgm:prSet phldrT="[Texto]"/>
      <dgm:spPr/>
      <dgm:t>
        <a:bodyPr/>
        <a:lstStyle/>
        <a:p>
          <a:r>
            <a:rPr lang="en-US" dirty="0"/>
            <a:t>um festzustellen, ob das Gangbild einer Persona vom "normalen" Gangbild abweicht </a:t>
          </a:r>
          <a:endParaRPr lang="es-ES" dirty="0"/>
        </a:p>
      </dgm:t>
    </dgm:pt>
    <dgm:pt modelId="{710775EE-505B-4185-99A0-CA6B095C4758}" type="parTrans" cxnId="{301EFC30-2992-4601-A446-663F3CF9F257}">
      <dgm:prSet/>
      <dgm:spPr/>
      <dgm:t>
        <a:bodyPr/>
        <a:lstStyle/>
        <a:p>
          <a:endParaRPr lang="es-ES"/>
        </a:p>
      </dgm:t>
    </dgm:pt>
    <dgm:pt modelId="{A2470799-974D-48FD-96FA-9F8D68523B51}" type="sibTrans" cxnId="{301EFC30-2992-4601-A446-663F3CF9F257}">
      <dgm:prSet/>
      <dgm:spPr/>
      <dgm:t>
        <a:bodyPr/>
        <a:lstStyle/>
        <a:p>
          <a:endParaRPr lang="es-ES"/>
        </a:p>
      </dgm:t>
    </dgm:pt>
    <dgm:pt modelId="{B2044889-9ACA-4C5F-A621-7D07F47CDDB7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5A789A26-78A1-420C-9153-B902BF1854AA}" type="parTrans" cxnId="{ADBACF83-DE9E-4D2D-88A5-4B0060F6F32E}">
      <dgm:prSet/>
      <dgm:spPr/>
      <dgm:t>
        <a:bodyPr/>
        <a:lstStyle/>
        <a:p>
          <a:endParaRPr lang="es-ES"/>
        </a:p>
      </dgm:t>
    </dgm:pt>
    <dgm:pt modelId="{03EF5D10-3A67-48FC-B694-0375926EFB34}" type="sibTrans" cxnId="{ADBACF83-DE9E-4D2D-88A5-4B0060F6F32E}">
      <dgm:prSet/>
      <dgm:spPr/>
      <dgm:t>
        <a:bodyPr/>
        <a:lstStyle/>
        <a:p>
          <a:endParaRPr lang="es-ES"/>
        </a:p>
      </dgm:t>
    </dgm:pt>
    <dgm:pt modelId="{A8E6FF96-3E6F-43E2-A7E9-AB6C74B11382}">
      <dgm:prSet phldrT="[Texto]"/>
      <dgm:spPr/>
      <dgm:t>
        <a:bodyPr/>
        <a:lstStyle/>
        <a:p>
          <a:r>
            <a:rPr lang="en-US" dirty="0"/>
            <a:t>den Grad der Beeinträchtigung zu quantifizieren und die Ursachen der abnormalen Gangmuster zu identifizieren </a:t>
          </a:r>
          <a:endParaRPr lang="es-ES" dirty="0"/>
        </a:p>
      </dgm:t>
    </dgm:pt>
    <dgm:pt modelId="{F77BF26A-71D3-4C56-8376-9C6A3AD8468D}" type="parTrans" cxnId="{4C8F4403-40BF-49A4-B0B6-44BB238C933F}">
      <dgm:prSet/>
      <dgm:spPr/>
      <dgm:t>
        <a:bodyPr/>
        <a:lstStyle/>
        <a:p>
          <a:endParaRPr lang="es-ES"/>
        </a:p>
      </dgm:t>
    </dgm:pt>
    <dgm:pt modelId="{84EA4643-EE89-47D9-BF74-09FDA7656846}" type="sibTrans" cxnId="{4C8F4403-40BF-49A4-B0B6-44BB238C933F}">
      <dgm:prSet/>
      <dgm:spPr/>
      <dgm:t>
        <a:bodyPr/>
        <a:lstStyle/>
        <a:p>
          <a:endParaRPr lang="es-ES"/>
        </a:p>
      </dgm:t>
    </dgm:pt>
    <dgm:pt modelId="{F87C3B25-1AC6-4265-8AC6-4C4DCAA49A8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B3CCA41B-B1D5-442A-BAB5-EE6D18642895}" type="parTrans" cxnId="{289D2931-B8E2-4DDF-B310-C22FACC5722A}">
      <dgm:prSet/>
      <dgm:spPr/>
      <dgm:t>
        <a:bodyPr/>
        <a:lstStyle/>
        <a:p>
          <a:endParaRPr lang="es-ES"/>
        </a:p>
      </dgm:t>
    </dgm:pt>
    <dgm:pt modelId="{8B780C52-7EC7-4EF9-9670-82168224DE43}" type="sibTrans" cxnId="{289D2931-B8E2-4DDF-B310-C22FACC5722A}">
      <dgm:prSet/>
      <dgm:spPr/>
      <dgm:t>
        <a:bodyPr/>
        <a:lstStyle/>
        <a:p>
          <a:endParaRPr lang="es-ES"/>
        </a:p>
      </dgm:t>
    </dgm:pt>
    <dgm:pt modelId="{D8CE9250-30DA-4EAC-B223-29F830AC2209}">
      <dgm:prSet phldrT="[Texto]"/>
      <dgm:spPr/>
      <dgm:t>
        <a:bodyPr/>
        <a:lstStyle/>
        <a:p>
          <a:r>
            <a:rPr lang="es-ES" dirty="0"/>
            <a:t>zur </a:t>
          </a:r>
          <a:r>
            <a:rPr lang="en-US" dirty="0"/>
            <a:t>Neubewertung und zum Vorschlag eines effektiven Interventionsplans, um Patienten bei der Verbesserung ihrer Gehfähigkeit zu helfen oder die Wirksamkeit der Behandlung zu bewerten </a:t>
          </a:r>
          <a:endParaRPr lang="es-ES" dirty="0"/>
        </a:p>
      </dgm:t>
    </dgm:pt>
    <dgm:pt modelId="{6C86F9FF-DA87-4C9C-8BCE-FB2C55EDC588}" type="parTrans" cxnId="{AC920CD6-95FD-4B9A-A8DC-320597760D55}">
      <dgm:prSet/>
      <dgm:spPr/>
      <dgm:t>
        <a:bodyPr/>
        <a:lstStyle/>
        <a:p>
          <a:endParaRPr lang="es-ES"/>
        </a:p>
      </dgm:t>
    </dgm:pt>
    <dgm:pt modelId="{EC366E8C-680A-491A-88A8-BA29E5908714}" type="sibTrans" cxnId="{AC920CD6-95FD-4B9A-A8DC-320597760D55}">
      <dgm:prSet/>
      <dgm:spPr/>
      <dgm:t>
        <a:bodyPr/>
        <a:lstStyle/>
        <a:p>
          <a:endParaRPr lang="es-ES"/>
        </a:p>
      </dgm:t>
    </dgm:pt>
    <dgm:pt modelId="{CD858EDC-B073-4BF8-A65C-F502786D9B35}">
      <dgm:prSet phldrT="[Texto]"/>
      <dgm:spPr/>
      <dgm:t>
        <a:bodyPr/>
        <a:lstStyle/>
        <a:p>
          <a:r>
            <a:rPr lang="es-ES" dirty="0"/>
            <a:t>4</a:t>
          </a:r>
        </a:p>
      </dgm:t>
    </dgm:pt>
    <dgm:pt modelId="{241C7923-33B6-4762-B12B-5B07AF571990}" type="parTrans" cxnId="{54BFFCC0-315C-45C9-B03F-96CFC5C8C9D9}">
      <dgm:prSet/>
      <dgm:spPr/>
      <dgm:t>
        <a:bodyPr/>
        <a:lstStyle/>
        <a:p>
          <a:endParaRPr lang="es-ES"/>
        </a:p>
      </dgm:t>
    </dgm:pt>
    <dgm:pt modelId="{8BAA265B-3738-4C7C-A713-CCCCF65A1112}" type="sibTrans" cxnId="{54BFFCC0-315C-45C9-B03F-96CFC5C8C9D9}">
      <dgm:prSet/>
      <dgm:spPr/>
      <dgm:t>
        <a:bodyPr/>
        <a:lstStyle/>
        <a:p>
          <a:endParaRPr lang="es-ES"/>
        </a:p>
      </dgm:t>
    </dgm:pt>
    <dgm:pt modelId="{9A1758A7-D541-43F6-B70B-FBCEB6B1432E}">
      <dgm:prSet phldrT="[Texto]"/>
      <dgm:spPr/>
      <dgm:t>
        <a:bodyPr/>
        <a:lstStyle/>
        <a:p>
          <a:r>
            <a:rPr lang="en-US" dirty="0"/>
            <a:t>dem Patienten einige Informationen über seinen Mobilitätszustand und seine </a:t>
          </a:r>
          <a:r>
            <a:rPr lang="es-ES" dirty="0" err="1"/>
            <a:t>Genesungsprognose zu </a:t>
          </a:r>
          <a:r>
            <a:rPr lang="en-US" dirty="0"/>
            <a:t>geben </a:t>
          </a:r>
          <a:endParaRPr lang="es-ES" dirty="0"/>
        </a:p>
      </dgm:t>
    </dgm:pt>
    <dgm:pt modelId="{61073E57-225A-4F10-96CE-ABE0EF16FD62}" type="parTrans" cxnId="{24A0F4F5-DB52-4B77-9C08-42B4B4CD2104}">
      <dgm:prSet/>
      <dgm:spPr/>
      <dgm:t>
        <a:bodyPr/>
        <a:lstStyle/>
        <a:p>
          <a:endParaRPr lang="es-ES"/>
        </a:p>
      </dgm:t>
    </dgm:pt>
    <dgm:pt modelId="{BB89BA14-97AC-4076-80B9-E50AAFD65DBD}" type="sibTrans" cxnId="{24A0F4F5-DB52-4B77-9C08-42B4B4CD2104}">
      <dgm:prSet/>
      <dgm:spPr/>
      <dgm:t>
        <a:bodyPr/>
        <a:lstStyle/>
        <a:p>
          <a:endParaRPr lang="es-ES"/>
        </a:p>
      </dgm:t>
    </dgm:pt>
    <dgm:pt modelId="{B7CDD8B1-FF05-4B7F-8A2F-ED0745E6190B}" type="pres">
      <dgm:prSet presAssocID="{7FC396A5-F22A-477F-B448-5D0C8B4DE451}" presName="linearFlow" presStyleCnt="0">
        <dgm:presLayoutVars>
          <dgm:dir/>
          <dgm:animLvl val="lvl"/>
          <dgm:resizeHandles val="exact"/>
        </dgm:presLayoutVars>
      </dgm:prSet>
      <dgm:spPr/>
    </dgm:pt>
    <dgm:pt modelId="{458030BB-F41A-4843-A495-F48DE8A31A01}" type="pres">
      <dgm:prSet presAssocID="{62991B5B-9CBF-4F07-9713-FA5A0201B873}" presName="composite" presStyleCnt="0"/>
      <dgm:spPr/>
    </dgm:pt>
    <dgm:pt modelId="{CF6EA041-72C7-42E5-BF4E-39D7562E6323}" type="pres">
      <dgm:prSet presAssocID="{62991B5B-9CBF-4F07-9713-FA5A0201B87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1041961-EEDE-4704-B66F-19C44A88EF03}" type="pres">
      <dgm:prSet presAssocID="{62991B5B-9CBF-4F07-9713-FA5A0201B873}" presName="descendantText" presStyleLbl="alignAcc1" presStyleIdx="0" presStyleCnt="4">
        <dgm:presLayoutVars>
          <dgm:bulletEnabled val="1"/>
        </dgm:presLayoutVars>
      </dgm:prSet>
      <dgm:spPr/>
    </dgm:pt>
    <dgm:pt modelId="{DD482A07-3696-412E-BCAD-9800B20E59C1}" type="pres">
      <dgm:prSet presAssocID="{F6BCB23D-B7D4-428D-9146-4F703C0176D6}" presName="sp" presStyleCnt="0"/>
      <dgm:spPr/>
    </dgm:pt>
    <dgm:pt modelId="{1034BAB0-7F95-426E-A52A-5D04FE70FF30}" type="pres">
      <dgm:prSet presAssocID="{B2044889-9ACA-4C5F-A621-7D07F47CDDB7}" presName="composite" presStyleCnt="0"/>
      <dgm:spPr/>
    </dgm:pt>
    <dgm:pt modelId="{7B8160FF-82EB-4014-80F2-A48E2807167A}" type="pres">
      <dgm:prSet presAssocID="{B2044889-9ACA-4C5F-A621-7D07F47CDDB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03EF192-BE81-4357-BB37-15943FF36BC7}" type="pres">
      <dgm:prSet presAssocID="{B2044889-9ACA-4C5F-A621-7D07F47CDDB7}" presName="descendantText" presStyleLbl="alignAcc1" presStyleIdx="1" presStyleCnt="4">
        <dgm:presLayoutVars>
          <dgm:bulletEnabled val="1"/>
        </dgm:presLayoutVars>
      </dgm:prSet>
      <dgm:spPr/>
    </dgm:pt>
    <dgm:pt modelId="{3715959F-F542-4533-A4D6-E1A1148A849F}" type="pres">
      <dgm:prSet presAssocID="{03EF5D10-3A67-48FC-B694-0375926EFB34}" presName="sp" presStyleCnt="0"/>
      <dgm:spPr/>
    </dgm:pt>
    <dgm:pt modelId="{08AE5B05-AF52-43CB-A0EF-828826E1BFB1}" type="pres">
      <dgm:prSet presAssocID="{F87C3B25-1AC6-4265-8AC6-4C4DCAA49A87}" presName="composite" presStyleCnt="0"/>
      <dgm:spPr/>
    </dgm:pt>
    <dgm:pt modelId="{2F3ABB13-334D-41F0-BDC1-5881F5E53C36}" type="pres">
      <dgm:prSet presAssocID="{F87C3B25-1AC6-4265-8AC6-4C4DCAA49A8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9482EB-73AD-419A-9E39-F7A6FE73CF08}" type="pres">
      <dgm:prSet presAssocID="{F87C3B25-1AC6-4265-8AC6-4C4DCAA49A87}" presName="descendantText" presStyleLbl="alignAcc1" presStyleIdx="2" presStyleCnt="4">
        <dgm:presLayoutVars>
          <dgm:bulletEnabled val="1"/>
        </dgm:presLayoutVars>
      </dgm:prSet>
      <dgm:spPr/>
    </dgm:pt>
    <dgm:pt modelId="{4203226C-C912-42FB-8612-8F01A5CC55F4}" type="pres">
      <dgm:prSet presAssocID="{8B780C52-7EC7-4EF9-9670-82168224DE43}" presName="sp" presStyleCnt="0"/>
      <dgm:spPr/>
    </dgm:pt>
    <dgm:pt modelId="{BD9B3952-6105-4F00-84FF-88CA2456137F}" type="pres">
      <dgm:prSet presAssocID="{CD858EDC-B073-4BF8-A65C-F502786D9B35}" presName="composite" presStyleCnt="0"/>
      <dgm:spPr/>
    </dgm:pt>
    <dgm:pt modelId="{43194AAF-1CED-43D9-B0C4-01F91E5B4FE1}" type="pres">
      <dgm:prSet presAssocID="{CD858EDC-B073-4BF8-A65C-F502786D9B3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1A57131-F3CE-49D1-AFAA-8AFF2CABEA1E}" type="pres">
      <dgm:prSet presAssocID="{CD858EDC-B073-4BF8-A65C-F502786D9B3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8F4403-40BF-49A4-B0B6-44BB238C933F}" srcId="{B2044889-9ACA-4C5F-A621-7D07F47CDDB7}" destId="{A8E6FF96-3E6F-43E2-A7E9-AB6C74B11382}" srcOrd="0" destOrd="0" parTransId="{F77BF26A-71D3-4C56-8376-9C6A3AD8468D}" sibTransId="{84EA4643-EE89-47D9-BF74-09FDA7656846}"/>
    <dgm:cxn modelId="{5CBC4E29-95ED-4343-B777-2313A76294A1}" type="presOf" srcId="{04E102C5-6695-41C5-B44B-785A395103A0}" destId="{11041961-EEDE-4704-B66F-19C44A88EF03}" srcOrd="0" destOrd="0" presId="urn:microsoft.com/office/officeart/2005/8/layout/chevron2"/>
    <dgm:cxn modelId="{301EFC30-2992-4601-A446-663F3CF9F257}" srcId="{62991B5B-9CBF-4F07-9713-FA5A0201B873}" destId="{04E102C5-6695-41C5-B44B-785A395103A0}" srcOrd="0" destOrd="0" parTransId="{710775EE-505B-4185-99A0-CA6B095C4758}" sibTransId="{A2470799-974D-48FD-96FA-9F8D68523B51}"/>
    <dgm:cxn modelId="{289D2931-B8E2-4DDF-B310-C22FACC5722A}" srcId="{7FC396A5-F22A-477F-B448-5D0C8B4DE451}" destId="{F87C3B25-1AC6-4265-8AC6-4C4DCAA49A87}" srcOrd="2" destOrd="0" parTransId="{B3CCA41B-B1D5-442A-BAB5-EE6D18642895}" sibTransId="{8B780C52-7EC7-4EF9-9670-82168224DE43}"/>
    <dgm:cxn modelId="{040E4935-4985-4582-8612-227DFCC9F19C}" type="presOf" srcId="{9A1758A7-D541-43F6-B70B-FBCEB6B1432E}" destId="{C1A57131-F3CE-49D1-AFAA-8AFF2CABEA1E}" srcOrd="0" destOrd="0" presId="urn:microsoft.com/office/officeart/2005/8/layout/chevron2"/>
    <dgm:cxn modelId="{B64F2B63-2728-4C75-A9D7-DEB0F10B0B7B}" type="presOf" srcId="{CD858EDC-B073-4BF8-A65C-F502786D9B35}" destId="{43194AAF-1CED-43D9-B0C4-01F91E5B4FE1}" srcOrd="0" destOrd="0" presId="urn:microsoft.com/office/officeart/2005/8/layout/chevron2"/>
    <dgm:cxn modelId="{190B0F6A-887B-45D1-B0BE-1FF55CE58EA1}" type="presOf" srcId="{B2044889-9ACA-4C5F-A621-7D07F47CDDB7}" destId="{7B8160FF-82EB-4014-80F2-A48E2807167A}" srcOrd="0" destOrd="0" presId="urn:microsoft.com/office/officeart/2005/8/layout/chevron2"/>
    <dgm:cxn modelId="{3916774D-E652-4D29-B354-5598E7B64AB7}" type="presOf" srcId="{F87C3B25-1AC6-4265-8AC6-4C4DCAA49A87}" destId="{2F3ABB13-334D-41F0-BDC1-5881F5E53C36}" srcOrd="0" destOrd="0" presId="urn:microsoft.com/office/officeart/2005/8/layout/chevron2"/>
    <dgm:cxn modelId="{51BDE757-AE2A-4994-82F0-062B8E83718A}" type="presOf" srcId="{D8CE9250-30DA-4EAC-B223-29F830AC2209}" destId="{959482EB-73AD-419A-9E39-F7A6FE73CF08}" srcOrd="0" destOrd="0" presId="urn:microsoft.com/office/officeart/2005/8/layout/chevron2"/>
    <dgm:cxn modelId="{ADBACF83-DE9E-4D2D-88A5-4B0060F6F32E}" srcId="{7FC396A5-F22A-477F-B448-5D0C8B4DE451}" destId="{B2044889-9ACA-4C5F-A621-7D07F47CDDB7}" srcOrd="1" destOrd="0" parTransId="{5A789A26-78A1-420C-9153-B902BF1854AA}" sibTransId="{03EF5D10-3A67-48FC-B694-0375926EFB34}"/>
    <dgm:cxn modelId="{FE813194-B2A3-47C1-96DE-8CBA04CA2662}" type="presOf" srcId="{A8E6FF96-3E6F-43E2-A7E9-AB6C74B11382}" destId="{103EF192-BE81-4357-BB37-15943FF36BC7}" srcOrd="0" destOrd="0" presId="urn:microsoft.com/office/officeart/2005/8/layout/chevron2"/>
    <dgm:cxn modelId="{1F7370B1-66B8-44FD-AD60-5EC96AD25F1A}" type="presOf" srcId="{62991B5B-9CBF-4F07-9713-FA5A0201B873}" destId="{CF6EA041-72C7-42E5-BF4E-39D7562E6323}" srcOrd="0" destOrd="0" presId="urn:microsoft.com/office/officeart/2005/8/layout/chevron2"/>
    <dgm:cxn modelId="{54BFFCC0-315C-45C9-B03F-96CFC5C8C9D9}" srcId="{7FC396A5-F22A-477F-B448-5D0C8B4DE451}" destId="{CD858EDC-B073-4BF8-A65C-F502786D9B35}" srcOrd="3" destOrd="0" parTransId="{241C7923-33B6-4762-B12B-5B07AF571990}" sibTransId="{8BAA265B-3738-4C7C-A713-CCCCF65A1112}"/>
    <dgm:cxn modelId="{76C7E2D3-938B-4F8F-B1C7-DFA51F3FF704}" srcId="{7FC396A5-F22A-477F-B448-5D0C8B4DE451}" destId="{62991B5B-9CBF-4F07-9713-FA5A0201B873}" srcOrd="0" destOrd="0" parTransId="{8D8AF24A-76E7-4FFD-9FFC-13DB8AEE1C3D}" sibTransId="{F6BCB23D-B7D4-428D-9146-4F703C0176D6}"/>
    <dgm:cxn modelId="{AC920CD6-95FD-4B9A-A8DC-320597760D55}" srcId="{F87C3B25-1AC6-4265-8AC6-4C4DCAA49A87}" destId="{D8CE9250-30DA-4EAC-B223-29F830AC2209}" srcOrd="0" destOrd="0" parTransId="{6C86F9FF-DA87-4C9C-8BCE-FB2C55EDC588}" sibTransId="{EC366E8C-680A-491A-88A8-BA29E5908714}"/>
    <dgm:cxn modelId="{776FD6E7-EDFC-4D55-9A9A-4E1E076E3410}" type="presOf" srcId="{7FC396A5-F22A-477F-B448-5D0C8B4DE451}" destId="{B7CDD8B1-FF05-4B7F-8A2F-ED0745E6190B}" srcOrd="0" destOrd="0" presId="urn:microsoft.com/office/officeart/2005/8/layout/chevron2"/>
    <dgm:cxn modelId="{24A0F4F5-DB52-4B77-9C08-42B4B4CD2104}" srcId="{CD858EDC-B073-4BF8-A65C-F502786D9B35}" destId="{9A1758A7-D541-43F6-B70B-FBCEB6B1432E}" srcOrd="0" destOrd="0" parTransId="{61073E57-225A-4F10-96CE-ABE0EF16FD62}" sibTransId="{BB89BA14-97AC-4076-80B9-E50AAFD65DBD}"/>
    <dgm:cxn modelId="{5D96B687-75DF-446A-8A7C-B9564020E360}" type="presParOf" srcId="{B7CDD8B1-FF05-4B7F-8A2F-ED0745E6190B}" destId="{458030BB-F41A-4843-A495-F48DE8A31A01}" srcOrd="0" destOrd="0" presId="urn:microsoft.com/office/officeart/2005/8/layout/chevron2"/>
    <dgm:cxn modelId="{4C8ABF6F-FAFC-464A-8CEA-BFCE8071335B}" type="presParOf" srcId="{458030BB-F41A-4843-A495-F48DE8A31A01}" destId="{CF6EA041-72C7-42E5-BF4E-39D7562E6323}" srcOrd="0" destOrd="0" presId="urn:microsoft.com/office/officeart/2005/8/layout/chevron2"/>
    <dgm:cxn modelId="{273A689C-B9C0-4C86-8A63-1C22ECE7B3B2}" type="presParOf" srcId="{458030BB-F41A-4843-A495-F48DE8A31A01}" destId="{11041961-EEDE-4704-B66F-19C44A88EF03}" srcOrd="1" destOrd="0" presId="urn:microsoft.com/office/officeart/2005/8/layout/chevron2"/>
    <dgm:cxn modelId="{76B0A08B-0CDD-4FB4-A9E7-AD8FD25EDBC2}" type="presParOf" srcId="{B7CDD8B1-FF05-4B7F-8A2F-ED0745E6190B}" destId="{DD482A07-3696-412E-BCAD-9800B20E59C1}" srcOrd="1" destOrd="0" presId="urn:microsoft.com/office/officeart/2005/8/layout/chevron2"/>
    <dgm:cxn modelId="{B39413B1-ABC9-42D8-8140-E46DB77406F1}" type="presParOf" srcId="{B7CDD8B1-FF05-4B7F-8A2F-ED0745E6190B}" destId="{1034BAB0-7F95-426E-A52A-5D04FE70FF30}" srcOrd="2" destOrd="0" presId="urn:microsoft.com/office/officeart/2005/8/layout/chevron2"/>
    <dgm:cxn modelId="{67F4F020-7CCF-4768-8D9B-5E01B1993FF5}" type="presParOf" srcId="{1034BAB0-7F95-426E-A52A-5D04FE70FF30}" destId="{7B8160FF-82EB-4014-80F2-A48E2807167A}" srcOrd="0" destOrd="0" presId="urn:microsoft.com/office/officeart/2005/8/layout/chevron2"/>
    <dgm:cxn modelId="{3546C8BE-8DB3-49F2-B9D5-4AD49E968387}" type="presParOf" srcId="{1034BAB0-7F95-426E-A52A-5D04FE70FF30}" destId="{103EF192-BE81-4357-BB37-15943FF36BC7}" srcOrd="1" destOrd="0" presId="urn:microsoft.com/office/officeart/2005/8/layout/chevron2"/>
    <dgm:cxn modelId="{A5D7E4FC-5E40-4C3C-A377-8BE0CC3FD38A}" type="presParOf" srcId="{B7CDD8B1-FF05-4B7F-8A2F-ED0745E6190B}" destId="{3715959F-F542-4533-A4D6-E1A1148A849F}" srcOrd="3" destOrd="0" presId="urn:microsoft.com/office/officeart/2005/8/layout/chevron2"/>
    <dgm:cxn modelId="{1390BECE-F957-4359-8DAA-4AE1E72C0472}" type="presParOf" srcId="{B7CDD8B1-FF05-4B7F-8A2F-ED0745E6190B}" destId="{08AE5B05-AF52-43CB-A0EF-828826E1BFB1}" srcOrd="4" destOrd="0" presId="urn:microsoft.com/office/officeart/2005/8/layout/chevron2"/>
    <dgm:cxn modelId="{EFD15C0A-53DB-4570-BEED-447979743DB6}" type="presParOf" srcId="{08AE5B05-AF52-43CB-A0EF-828826E1BFB1}" destId="{2F3ABB13-334D-41F0-BDC1-5881F5E53C36}" srcOrd="0" destOrd="0" presId="urn:microsoft.com/office/officeart/2005/8/layout/chevron2"/>
    <dgm:cxn modelId="{09424F4A-82E6-4D5D-B40E-61178A4E08CF}" type="presParOf" srcId="{08AE5B05-AF52-43CB-A0EF-828826E1BFB1}" destId="{959482EB-73AD-419A-9E39-F7A6FE73CF08}" srcOrd="1" destOrd="0" presId="urn:microsoft.com/office/officeart/2005/8/layout/chevron2"/>
    <dgm:cxn modelId="{A7A68D12-CDC0-4D28-9B0B-C850E47F85FE}" type="presParOf" srcId="{B7CDD8B1-FF05-4B7F-8A2F-ED0745E6190B}" destId="{4203226C-C912-42FB-8612-8F01A5CC55F4}" srcOrd="5" destOrd="0" presId="urn:microsoft.com/office/officeart/2005/8/layout/chevron2"/>
    <dgm:cxn modelId="{6ACE7F04-5954-4CB9-ACCD-996AA0C14AA5}" type="presParOf" srcId="{B7CDD8B1-FF05-4B7F-8A2F-ED0745E6190B}" destId="{BD9B3952-6105-4F00-84FF-88CA2456137F}" srcOrd="6" destOrd="0" presId="urn:microsoft.com/office/officeart/2005/8/layout/chevron2"/>
    <dgm:cxn modelId="{27B49581-C5EA-41B4-A1DF-6C4D1C25E1C3}" type="presParOf" srcId="{BD9B3952-6105-4F00-84FF-88CA2456137F}" destId="{43194AAF-1CED-43D9-B0C4-01F91E5B4FE1}" srcOrd="0" destOrd="0" presId="urn:microsoft.com/office/officeart/2005/8/layout/chevron2"/>
    <dgm:cxn modelId="{5C5198B0-789D-41E4-ACC0-AE52D1C90C18}" type="presParOf" srcId="{BD9B3952-6105-4F00-84FF-88CA2456137F}" destId="{C1A57131-F3CE-49D1-AFAA-8AFF2CABE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8EFBC-3F60-4149-990B-84E55AFC5B90}" type="doc">
      <dgm:prSet loTypeId="urn:microsoft.com/office/officeart/2005/8/layout/h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1BD35BD-2507-4506-88D8-C8CA5F913BF8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5B95C9E3-5DA7-4EDA-842B-12CAED0AA530}" type="parTrans" cxnId="{28A44FD5-1AFB-4B31-ADAC-3B79ECCE42E4}">
      <dgm:prSet/>
      <dgm:spPr/>
      <dgm:t>
        <a:bodyPr/>
        <a:lstStyle/>
        <a:p>
          <a:endParaRPr lang="es-ES"/>
        </a:p>
      </dgm:t>
    </dgm:pt>
    <dgm:pt modelId="{DB104F77-73F6-4902-8389-9CA5436AABDA}" type="sibTrans" cxnId="{28A44FD5-1AFB-4B31-ADAC-3B79ECCE42E4}">
      <dgm:prSet/>
      <dgm:spPr/>
      <dgm:t>
        <a:bodyPr/>
        <a:lstStyle/>
        <a:p>
          <a:endParaRPr lang="es-ES"/>
        </a:p>
      </dgm:t>
    </dgm:pt>
    <dgm:pt modelId="{A2CE75B9-66E1-4AA0-8ACF-22DC447C5AEB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F590A1A5-85B2-426C-A253-D2CAB119C2D3}" type="parTrans" cxnId="{30CC797C-5B02-4B10-9D50-008B045D8FFC}">
      <dgm:prSet/>
      <dgm:spPr/>
      <dgm:t>
        <a:bodyPr/>
        <a:lstStyle/>
        <a:p>
          <a:endParaRPr lang="es-ES"/>
        </a:p>
      </dgm:t>
    </dgm:pt>
    <dgm:pt modelId="{9EA503D1-E8D2-4208-95F7-E07E91C01697}" type="sibTrans" cxnId="{30CC797C-5B02-4B10-9D50-008B045D8FFC}">
      <dgm:prSet/>
      <dgm:spPr/>
      <dgm:t>
        <a:bodyPr/>
        <a:lstStyle/>
        <a:p>
          <a:endParaRPr lang="es-ES"/>
        </a:p>
      </dgm:t>
    </dgm:pt>
    <dgm:pt modelId="{E38F559A-3D56-411A-A211-EFACD57DA8F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213434BD-05C6-425D-AD01-026BF6E1B74C}" type="parTrans" cxnId="{4733A80D-662C-4658-A9E5-B843F54BE727}">
      <dgm:prSet/>
      <dgm:spPr/>
      <dgm:t>
        <a:bodyPr/>
        <a:lstStyle/>
        <a:p>
          <a:endParaRPr lang="es-ES"/>
        </a:p>
      </dgm:t>
    </dgm:pt>
    <dgm:pt modelId="{D217CD3A-5B40-41D5-8EF4-B2F210A465D2}" type="sibTrans" cxnId="{4733A80D-662C-4658-A9E5-B843F54BE727}">
      <dgm:prSet/>
      <dgm:spPr/>
      <dgm:t>
        <a:bodyPr/>
        <a:lstStyle/>
        <a:p>
          <a:endParaRPr lang="es-ES"/>
        </a:p>
      </dgm:t>
    </dgm:pt>
    <dgm:pt modelId="{AA92E694-E5EA-42B1-BED9-4E71E73B6521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5ACEEE6C-BB34-4A2D-9FD6-0CAFD7014ADC}" type="parTrans" cxnId="{DAF0C404-03C7-4509-989E-6F715B7A5F62}">
      <dgm:prSet/>
      <dgm:spPr/>
      <dgm:t>
        <a:bodyPr/>
        <a:lstStyle/>
        <a:p>
          <a:endParaRPr lang="es-ES"/>
        </a:p>
      </dgm:t>
    </dgm:pt>
    <dgm:pt modelId="{DDAF7229-EB96-4209-B79F-6D3FD7DA0F00}" type="sibTrans" cxnId="{DAF0C404-03C7-4509-989E-6F715B7A5F62}">
      <dgm:prSet/>
      <dgm:spPr/>
      <dgm:t>
        <a:bodyPr/>
        <a:lstStyle/>
        <a:p>
          <a:endParaRPr lang="es-ES"/>
        </a:p>
      </dgm:t>
    </dgm:pt>
    <dgm:pt modelId="{9B118365-5555-42C7-8CC2-FFA6A6EC8BF3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6950DA78-6F98-4EFA-936D-1B070BDFC47C}" type="parTrans" cxnId="{59FFA072-0CFB-4F7E-A7DB-00860D6F8E7D}">
      <dgm:prSet/>
      <dgm:spPr/>
      <dgm:t>
        <a:bodyPr/>
        <a:lstStyle/>
        <a:p>
          <a:endParaRPr lang="es-ES"/>
        </a:p>
      </dgm:t>
    </dgm:pt>
    <dgm:pt modelId="{D595D4B1-E4E9-4F3F-83C0-D0CC9DE2281B}" type="sibTrans" cxnId="{59FFA072-0CFB-4F7E-A7DB-00860D6F8E7D}">
      <dgm:prSet/>
      <dgm:spPr/>
      <dgm:t>
        <a:bodyPr/>
        <a:lstStyle/>
        <a:p>
          <a:endParaRPr lang="es-ES"/>
        </a:p>
      </dgm:t>
    </dgm:pt>
    <dgm:pt modelId="{EA9BCECE-CE28-4205-8442-7366BBD46074}">
      <dgm:prSet phldrT="[Texto]"/>
      <dgm:spPr/>
      <dgm:t>
        <a:bodyPr/>
        <a:lstStyle/>
        <a:p>
          <a:pPr algn="l"/>
          <a:endParaRPr lang="es-ES" sz="1700" dirty="0"/>
        </a:p>
      </dgm:t>
    </dgm:pt>
    <dgm:pt modelId="{A02ACB2D-25D0-4D8B-9572-2269BE03D7F8}" type="parTrans" cxnId="{34D59C73-6321-427C-871A-11DBF8B00708}">
      <dgm:prSet/>
      <dgm:spPr/>
      <dgm:t>
        <a:bodyPr/>
        <a:lstStyle/>
        <a:p>
          <a:endParaRPr lang="es-ES"/>
        </a:p>
      </dgm:t>
    </dgm:pt>
    <dgm:pt modelId="{3F547015-F5A2-410A-A8CF-633DCD610160}" type="sibTrans" cxnId="{34D59C73-6321-427C-871A-11DBF8B00708}">
      <dgm:prSet/>
      <dgm:spPr/>
      <dgm:t>
        <a:bodyPr/>
        <a:lstStyle/>
        <a:p>
          <a:endParaRPr lang="es-ES"/>
        </a:p>
      </dgm:t>
    </dgm:pt>
    <dgm:pt modelId="{9F4F0396-0D8A-4D7E-8696-3F6FA8217D3E}">
      <dgm:prSet phldrT="[Texto]" custT="1"/>
      <dgm:spPr/>
      <dgm:t>
        <a:bodyPr/>
        <a:lstStyle/>
        <a:p>
          <a:pPr algn="ctr"/>
          <a:r>
            <a:rPr lang="es-ES" sz="2000" dirty="0"/>
            <a:t>SKALEN UND FRAGEBÖGEN</a:t>
          </a:r>
        </a:p>
      </dgm:t>
    </dgm:pt>
    <dgm:pt modelId="{08F64005-D079-4339-8D72-33FEF7ED0531}" type="parTrans" cxnId="{70E02C10-8F57-42AA-BF03-0191678405E8}">
      <dgm:prSet/>
      <dgm:spPr/>
      <dgm:t>
        <a:bodyPr/>
        <a:lstStyle/>
        <a:p>
          <a:endParaRPr lang="es-ES"/>
        </a:p>
      </dgm:t>
    </dgm:pt>
    <dgm:pt modelId="{BC78576B-8FC1-469F-852B-86FCF974E179}" type="sibTrans" cxnId="{70E02C10-8F57-42AA-BF03-0191678405E8}">
      <dgm:prSet/>
      <dgm:spPr/>
      <dgm:t>
        <a:bodyPr/>
        <a:lstStyle/>
        <a:p>
          <a:endParaRPr lang="es-ES"/>
        </a:p>
      </dgm:t>
    </dgm:pt>
    <dgm:pt modelId="{C77655C9-348E-43BB-8506-51318E5BA69E}">
      <dgm:prSet phldrT="[Texto]"/>
      <dgm:spPr/>
      <dgm:t>
        <a:bodyPr/>
        <a:lstStyle/>
        <a:p>
          <a:pPr algn="l"/>
          <a:endParaRPr lang="es-ES" dirty="0"/>
        </a:p>
      </dgm:t>
    </dgm:pt>
    <dgm:pt modelId="{96552A59-DF5B-493A-9EE8-2C020A950086}" type="parTrans" cxnId="{63BD7F31-5254-402A-B4C9-171BD526E1E0}">
      <dgm:prSet/>
      <dgm:spPr/>
      <dgm:t>
        <a:bodyPr/>
        <a:lstStyle/>
        <a:p>
          <a:endParaRPr lang="es-ES"/>
        </a:p>
      </dgm:t>
    </dgm:pt>
    <dgm:pt modelId="{DA4D5902-FFC2-4D4D-BE19-5BECCF6EF80F}" type="sibTrans" cxnId="{63BD7F31-5254-402A-B4C9-171BD526E1E0}">
      <dgm:prSet/>
      <dgm:spPr/>
      <dgm:t>
        <a:bodyPr/>
        <a:lstStyle/>
        <a:p>
          <a:endParaRPr lang="es-ES"/>
        </a:p>
      </dgm:t>
    </dgm:pt>
    <dgm:pt modelId="{4CD99D1F-374B-4B72-A2E9-17DD2BE7A413}">
      <dgm:prSet phldrT="[Texto]"/>
      <dgm:spPr/>
      <dgm:t>
        <a:bodyPr/>
        <a:lstStyle/>
        <a:p>
          <a:pPr algn="ctr"/>
          <a:r>
            <a:rPr lang="es-ES"/>
            <a:t>OBJEKTIVE INSTRUMENTE </a:t>
          </a:r>
          <a:endParaRPr lang="es-ES" dirty="0"/>
        </a:p>
      </dgm:t>
    </dgm:pt>
    <dgm:pt modelId="{CBB0B830-C85B-4B19-A620-B7F9E9AA40AD}" type="parTrans" cxnId="{4B5C1374-90AC-4807-8101-63D3E07632DC}">
      <dgm:prSet/>
      <dgm:spPr/>
      <dgm:t>
        <a:bodyPr/>
        <a:lstStyle/>
        <a:p>
          <a:endParaRPr lang="es-ES"/>
        </a:p>
      </dgm:t>
    </dgm:pt>
    <dgm:pt modelId="{D5390076-3E7D-42D1-8277-FF576D8339AD}" type="sibTrans" cxnId="{4B5C1374-90AC-4807-8101-63D3E07632DC}">
      <dgm:prSet/>
      <dgm:spPr/>
      <dgm:t>
        <a:bodyPr/>
        <a:lstStyle/>
        <a:p>
          <a:endParaRPr lang="es-ES"/>
        </a:p>
      </dgm:t>
    </dgm:pt>
    <dgm:pt modelId="{F0602539-CBBB-4ADA-ACE4-92624C9D00E1}">
      <dgm:prSet phldrT="[Texto]" custT="1"/>
      <dgm:spPr/>
      <dgm:t>
        <a:bodyPr/>
        <a:lstStyle/>
        <a:p>
          <a:pPr marL="0" indent="0" algn="ctr"/>
          <a:r>
            <a:rPr lang="es-ES" sz="2000" dirty="0"/>
            <a:t> OBSERVATION </a:t>
          </a:r>
          <a:endParaRPr lang="es-ES" sz="1700" dirty="0"/>
        </a:p>
      </dgm:t>
    </dgm:pt>
    <dgm:pt modelId="{D1D3D4ED-3A17-458D-9E62-FBE9BC1E1B0F}" type="parTrans" cxnId="{13F2805B-943A-4F24-8630-078CCA505D98}">
      <dgm:prSet/>
      <dgm:spPr/>
      <dgm:t>
        <a:bodyPr/>
        <a:lstStyle/>
        <a:p>
          <a:endParaRPr lang="es-ES"/>
        </a:p>
      </dgm:t>
    </dgm:pt>
    <dgm:pt modelId="{0A5A912E-8312-49BE-AC54-9CF63BD22164}" type="sibTrans" cxnId="{13F2805B-943A-4F24-8630-078CCA505D98}">
      <dgm:prSet/>
      <dgm:spPr/>
      <dgm:t>
        <a:bodyPr/>
        <a:lstStyle/>
        <a:p>
          <a:endParaRPr lang="es-ES"/>
        </a:p>
      </dgm:t>
    </dgm:pt>
    <dgm:pt modelId="{BC6C0655-61BF-4A31-AAE7-659F3FE384C2}">
      <dgm:prSet phldrT="[Texto]" custT="1"/>
      <dgm:spPr/>
      <dgm:t>
        <a:bodyPr/>
        <a:lstStyle/>
        <a:p>
          <a:pPr marL="0" indent="0" algn="ctr"/>
          <a:r>
            <a:rPr lang="es-ES" sz="17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dirty="0"/>
            <a:t>(OGA)</a:t>
          </a:r>
        </a:p>
      </dgm:t>
    </dgm:pt>
    <dgm:pt modelId="{477F6DFD-B2BA-4EE7-AC86-A12B534FE4C6}" type="parTrans" cxnId="{93C53946-9236-4242-A6A0-58D6B1079447}">
      <dgm:prSet/>
      <dgm:spPr/>
      <dgm:t>
        <a:bodyPr/>
        <a:lstStyle/>
        <a:p>
          <a:endParaRPr lang="es-ES"/>
        </a:p>
      </dgm:t>
    </dgm:pt>
    <dgm:pt modelId="{776EEC9D-5078-4912-BBDA-AA350AA51D0F}" type="sibTrans" cxnId="{93C53946-9236-4242-A6A0-58D6B1079447}">
      <dgm:prSet/>
      <dgm:spPr/>
      <dgm:t>
        <a:bodyPr/>
        <a:lstStyle/>
        <a:p>
          <a:endParaRPr lang="es-ES"/>
        </a:p>
      </dgm:t>
    </dgm:pt>
    <dgm:pt modelId="{0113F71E-9D20-4089-9279-1AF758ED4093}" type="pres">
      <dgm:prSet presAssocID="{E348EFBC-3F60-4149-990B-84E55AFC5B90}" presName="Name0" presStyleCnt="0">
        <dgm:presLayoutVars>
          <dgm:dir/>
          <dgm:animLvl val="lvl"/>
          <dgm:resizeHandles val="exact"/>
        </dgm:presLayoutVars>
      </dgm:prSet>
      <dgm:spPr/>
    </dgm:pt>
    <dgm:pt modelId="{8620781D-432F-4E36-B6F8-7928A877CB52}" type="pres">
      <dgm:prSet presAssocID="{E348EFBC-3F60-4149-990B-84E55AFC5B90}" presName="tSp" presStyleCnt="0"/>
      <dgm:spPr/>
    </dgm:pt>
    <dgm:pt modelId="{B18ED7CF-A61C-4C82-821D-37CB8F71D9D2}" type="pres">
      <dgm:prSet presAssocID="{E348EFBC-3F60-4149-990B-84E55AFC5B90}" presName="bSp" presStyleCnt="0"/>
      <dgm:spPr/>
    </dgm:pt>
    <dgm:pt modelId="{5C37545B-DCD0-4F68-8F7A-AED2FE9DD47A}" type="pres">
      <dgm:prSet presAssocID="{E348EFBC-3F60-4149-990B-84E55AFC5B90}" presName="process" presStyleCnt="0"/>
      <dgm:spPr/>
    </dgm:pt>
    <dgm:pt modelId="{25C9388B-B4F8-4BEB-96D2-126CE099EC86}" type="pres">
      <dgm:prSet presAssocID="{41BD35BD-2507-4506-88D8-C8CA5F913BF8}" presName="composite1" presStyleCnt="0"/>
      <dgm:spPr/>
    </dgm:pt>
    <dgm:pt modelId="{BE5F298E-9DB3-46F7-9ACF-90816EC93C34}" type="pres">
      <dgm:prSet presAssocID="{41BD35BD-2507-4506-88D8-C8CA5F913BF8}" presName="dummyNode1" presStyleLbl="node1" presStyleIdx="0" presStyleCnt="3"/>
      <dgm:spPr/>
    </dgm:pt>
    <dgm:pt modelId="{4AD21098-913A-44C8-84CE-EDA00AADB443}" type="pres">
      <dgm:prSet presAssocID="{41BD35BD-2507-4506-88D8-C8CA5F913BF8}" presName="childNode1" presStyleLbl="bgAcc1" presStyleIdx="0" presStyleCnt="3">
        <dgm:presLayoutVars>
          <dgm:bulletEnabled val="1"/>
        </dgm:presLayoutVars>
      </dgm:prSet>
      <dgm:spPr/>
    </dgm:pt>
    <dgm:pt modelId="{BCAF8419-7F8E-47AA-BF50-EE8F2EDB88CB}" type="pres">
      <dgm:prSet presAssocID="{41BD35BD-2507-4506-88D8-C8CA5F913BF8}" presName="childNode1tx" presStyleLbl="bgAcc1" presStyleIdx="0" presStyleCnt="3">
        <dgm:presLayoutVars>
          <dgm:bulletEnabled val="1"/>
        </dgm:presLayoutVars>
      </dgm:prSet>
      <dgm:spPr/>
    </dgm:pt>
    <dgm:pt modelId="{E8231C5E-6988-4913-B555-34ABE701F47F}" type="pres">
      <dgm:prSet presAssocID="{41BD35BD-2507-4506-88D8-C8CA5F913BF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B7B7028-0D66-435C-88E2-FD062D6E02AA}" type="pres">
      <dgm:prSet presAssocID="{41BD35BD-2507-4506-88D8-C8CA5F913BF8}" presName="connSite1" presStyleCnt="0"/>
      <dgm:spPr/>
    </dgm:pt>
    <dgm:pt modelId="{799097C0-9AD5-4A15-B26A-AB373840C2FE}" type="pres">
      <dgm:prSet presAssocID="{DB104F77-73F6-4902-8389-9CA5436AABDA}" presName="Name9" presStyleLbl="sibTrans2D1" presStyleIdx="0" presStyleCnt="2"/>
      <dgm:spPr/>
    </dgm:pt>
    <dgm:pt modelId="{3FCF1ADD-9373-4F92-9E7F-D6951AECA45B}" type="pres">
      <dgm:prSet presAssocID="{A2CE75B9-66E1-4AA0-8ACF-22DC447C5AEB}" presName="composite2" presStyleCnt="0"/>
      <dgm:spPr/>
    </dgm:pt>
    <dgm:pt modelId="{A4B70C84-A455-4B41-B896-421921FE62BF}" type="pres">
      <dgm:prSet presAssocID="{A2CE75B9-66E1-4AA0-8ACF-22DC447C5AEB}" presName="dummyNode2" presStyleLbl="node1" presStyleIdx="0" presStyleCnt="3"/>
      <dgm:spPr/>
    </dgm:pt>
    <dgm:pt modelId="{E8D25642-677C-4B93-8930-8B874DC13C16}" type="pres">
      <dgm:prSet presAssocID="{A2CE75B9-66E1-4AA0-8ACF-22DC447C5AEB}" presName="childNode2" presStyleLbl="bgAcc1" presStyleIdx="1" presStyleCnt="3" custScaleX="128895">
        <dgm:presLayoutVars>
          <dgm:bulletEnabled val="1"/>
        </dgm:presLayoutVars>
      </dgm:prSet>
      <dgm:spPr/>
    </dgm:pt>
    <dgm:pt modelId="{A11E2909-56D9-494E-B3D5-42DDD3CE0C63}" type="pres">
      <dgm:prSet presAssocID="{A2CE75B9-66E1-4AA0-8ACF-22DC447C5AEB}" presName="childNode2tx" presStyleLbl="bgAcc1" presStyleIdx="1" presStyleCnt="3">
        <dgm:presLayoutVars>
          <dgm:bulletEnabled val="1"/>
        </dgm:presLayoutVars>
      </dgm:prSet>
      <dgm:spPr/>
    </dgm:pt>
    <dgm:pt modelId="{B74915BC-B013-4518-95C4-F758B4D9E319}" type="pres">
      <dgm:prSet presAssocID="{A2CE75B9-66E1-4AA0-8ACF-22DC447C5AE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E8FBDBF3-329B-47FD-9E75-D2493752AB73}" type="pres">
      <dgm:prSet presAssocID="{A2CE75B9-66E1-4AA0-8ACF-22DC447C5AEB}" presName="connSite2" presStyleCnt="0"/>
      <dgm:spPr/>
    </dgm:pt>
    <dgm:pt modelId="{41C33BB9-6831-4DFA-A66A-8226F947862C}" type="pres">
      <dgm:prSet presAssocID="{9EA503D1-E8D2-4208-95F7-E07E91C01697}" presName="Name18" presStyleLbl="sibTrans2D1" presStyleIdx="1" presStyleCnt="2"/>
      <dgm:spPr/>
    </dgm:pt>
    <dgm:pt modelId="{E70F3313-7945-426E-9A7A-2230D89841D7}" type="pres">
      <dgm:prSet presAssocID="{E38F559A-3D56-411A-A211-EFACD57DA8F7}" presName="composite1" presStyleCnt="0"/>
      <dgm:spPr/>
    </dgm:pt>
    <dgm:pt modelId="{4C33482F-F9E1-49ED-9E30-24C54CB0369E}" type="pres">
      <dgm:prSet presAssocID="{E38F559A-3D56-411A-A211-EFACD57DA8F7}" presName="dummyNode1" presStyleLbl="node1" presStyleIdx="1" presStyleCnt="3"/>
      <dgm:spPr/>
    </dgm:pt>
    <dgm:pt modelId="{B1E22376-0776-4361-98F3-D8F45B4C2534}" type="pres">
      <dgm:prSet presAssocID="{E38F559A-3D56-411A-A211-EFACD57DA8F7}" presName="childNode1" presStyleLbl="bgAcc1" presStyleIdx="2" presStyleCnt="3">
        <dgm:presLayoutVars>
          <dgm:bulletEnabled val="1"/>
        </dgm:presLayoutVars>
      </dgm:prSet>
      <dgm:spPr/>
    </dgm:pt>
    <dgm:pt modelId="{5E6DF96F-572C-4E1F-97F6-47ABD1943CAB}" type="pres">
      <dgm:prSet presAssocID="{E38F559A-3D56-411A-A211-EFACD57DA8F7}" presName="childNode1tx" presStyleLbl="bgAcc1" presStyleIdx="2" presStyleCnt="3">
        <dgm:presLayoutVars>
          <dgm:bulletEnabled val="1"/>
        </dgm:presLayoutVars>
      </dgm:prSet>
      <dgm:spPr/>
    </dgm:pt>
    <dgm:pt modelId="{100AD372-B25B-48CB-80AC-31611565A251}" type="pres">
      <dgm:prSet presAssocID="{E38F559A-3D56-411A-A211-EFACD57DA8F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C372E63-46DD-40F7-ADBF-3CCF763B8534}" type="pres">
      <dgm:prSet presAssocID="{E38F559A-3D56-411A-A211-EFACD57DA8F7}" presName="connSite1" presStyleCnt="0"/>
      <dgm:spPr/>
    </dgm:pt>
  </dgm:ptLst>
  <dgm:cxnLst>
    <dgm:cxn modelId="{FDE9B402-DC69-42F1-9698-0C86982E04F0}" type="presOf" srcId="{EA9BCECE-CE28-4205-8442-7366BBD46074}" destId="{A11E2909-56D9-494E-B3D5-42DDD3CE0C63}" srcOrd="1" destOrd="0" presId="urn:microsoft.com/office/officeart/2005/8/layout/hProcess4"/>
    <dgm:cxn modelId="{4D28B304-AA0A-40F2-84F1-10BD307B4A70}" type="presOf" srcId="{EA9BCECE-CE28-4205-8442-7366BBD46074}" destId="{E8D25642-677C-4B93-8930-8B874DC13C16}" srcOrd="0" destOrd="0" presId="urn:microsoft.com/office/officeart/2005/8/layout/hProcess4"/>
    <dgm:cxn modelId="{DAF0C404-03C7-4509-989E-6F715B7A5F62}" srcId="{41BD35BD-2507-4506-88D8-C8CA5F913BF8}" destId="{AA92E694-E5EA-42B1-BED9-4E71E73B6521}" srcOrd="0" destOrd="0" parTransId="{5ACEEE6C-BB34-4A2D-9FD6-0CAFD7014ADC}" sibTransId="{DDAF7229-EB96-4209-B79F-6D3FD7DA0F00}"/>
    <dgm:cxn modelId="{193C750D-7E5C-4B70-8382-AA5FE0087E79}" type="presOf" srcId="{AA92E694-E5EA-42B1-BED9-4E71E73B6521}" destId="{4AD21098-913A-44C8-84CE-EDA00AADB443}" srcOrd="0" destOrd="0" presId="urn:microsoft.com/office/officeart/2005/8/layout/hProcess4"/>
    <dgm:cxn modelId="{4733A80D-662C-4658-A9E5-B843F54BE727}" srcId="{E348EFBC-3F60-4149-990B-84E55AFC5B90}" destId="{E38F559A-3D56-411A-A211-EFACD57DA8F7}" srcOrd="2" destOrd="0" parTransId="{213434BD-05C6-425D-AD01-026BF6E1B74C}" sibTransId="{D217CD3A-5B40-41D5-8EF4-B2F210A465D2}"/>
    <dgm:cxn modelId="{70E02C10-8F57-42AA-BF03-0191678405E8}" srcId="{A2CE75B9-66E1-4AA0-8ACF-22DC447C5AEB}" destId="{9F4F0396-0D8A-4D7E-8696-3F6FA8217D3E}" srcOrd="1" destOrd="0" parTransId="{08F64005-D079-4339-8D72-33FEF7ED0531}" sibTransId="{BC78576B-8FC1-469F-852B-86FCF974E179}"/>
    <dgm:cxn modelId="{41A95E23-18BB-46A8-8ED8-492F818067EA}" type="presOf" srcId="{E348EFBC-3F60-4149-990B-84E55AFC5B90}" destId="{0113F71E-9D20-4089-9279-1AF758ED4093}" srcOrd="0" destOrd="0" presId="urn:microsoft.com/office/officeart/2005/8/layout/hProcess4"/>
    <dgm:cxn modelId="{63BD7F31-5254-402A-B4C9-171BD526E1E0}" srcId="{E38F559A-3D56-411A-A211-EFACD57DA8F7}" destId="{C77655C9-348E-43BB-8506-51318E5BA69E}" srcOrd="0" destOrd="0" parTransId="{96552A59-DF5B-493A-9EE8-2C020A950086}" sibTransId="{DA4D5902-FFC2-4D4D-BE19-5BECCF6EF80F}"/>
    <dgm:cxn modelId="{13F2805B-943A-4F24-8630-078CCA505D98}" srcId="{41BD35BD-2507-4506-88D8-C8CA5F913BF8}" destId="{F0602539-CBBB-4ADA-ACE4-92624C9D00E1}" srcOrd="2" destOrd="0" parTransId="{D1D3D4ED-3A17-458D-9E62-FBE9BC1E1B0F}" sibTransId="{0A5A912E-8312-49BE-AC54-9CF63BD22164}"/>
    <dgm:cxn modelId="{21C7FF5C-B590-497B-BCEA-E0B8EF83C88C}" type="presOf" srcId="{BC6C0655-61BF-4A31-AAE7-659F3FE384C2}" destId="{4AD21098-913A-44C8-84CE-EDA00AADB443}" srcOrd="0" destOrd="3" presId="urn:microsoft.com/office/officeart/2005/8/layout/hProcess4"/>
    <dgm:cxn modelId="{FAD8AB5E-5251-4A29-B997-63E22D5EDA4D}" type="presOf" srcId="{9F4F0396-0D8A-4D7E-8696-3F6FA8217D3E}" destId="{E8D25642-677C-4B93-8930-8B874DC13C16}" srcOrd="0" destOrd="1" presId="urn:microsoft.com/office/officeart/2005/8/layout/hProcess4"/>
    <dgm:cxn modelId="{6DCAFF44-5317-4CF4-8ED6-295C5616D423}" type="presOf" srcId="{DB104F77-73F6-4902-8389-9CA5436AABDA}" destId="{799097C0-9AD5-4A15-B26A-AB373840C2FE}" srcOrd="0" destOrd="0" presId="urn:microsoft.com/office/officeart/2005/8/layout/hProcess4"/>
    <dgm:cxn modelId="{93C53946-9236-4242-A6A0-58D6B1079447}" srcId="{41BD35BD-2507-4506-88D8-C8CA5F913BF8}" destId="{BC6C0655-61BF-4A31-AAE7-659F3FE384C2}" srcOrd="3" destOrd="0" parTransId="{477F6DFD-B2BA-4EE7-AC86-A12B534FE4C6}" sibTransId="{776EEC9D-5078-4912-BBDA-AA350AA51D0F}"/>
    <dgm:cxn modelId="{86113A4C-24D1-40D1-9148-6D9AC563AAC5}" type="presOf" srcId="{F0602539-CBBB-4ADA-ACE4-92624C9D00E1}" destId="{BCAF8419-7F8E-47AA-BF50-EE8F2EDB88CB}" srcOrd="1" destOrd="2" presId="urn:microsoft.com/office/officeart/2005/8/layout/hProcess4"/>
    <dgm:cxn modelId="{8EF10E4D-EC12-4710-AF84-79B325896BF0}" type="presOf" srcId="{4CD99D1F-374B-4B72-A2E9-17DD2BE7A413}" destId="{B1E22376-0776-4361-98F3-D8F45B4C2534}" srcOrd="0" destOrd="1" presId="urn:microsoft.com/office/officeart/2005/8/layout/hProcess4"/>
    <dgm:cxn modelId="{59FFA072-0CFB-4F7E-A7DB-00860D6F8E7D}" srcId="{41BD35BD-2507-4506-88D8-C8CA5F913BF8}" destId="{9B118365-5555-42C7-8CC2-FFA6A6EC8BF3}" srcOrd="1" destOrd="0" parTransId="{6950DA78-6F98-4EFA-936D-1B070BDFC47C}" sibTransId="{D595D4B1-E4E9-4F3F-83C0-D0CC9DE2281B}"/>
    <dgm:cxn modelId="{33773C53-D19B-497A-91E4-CEE653D79DFF}" type="presOf" srcId="{E38F559A-3D56-411A-A211-EFACD57DA8F7}" destId="{100AD372-B25B-48CB-80AC-31611565A251}" srcOrd="0" destOrd="0" presId="urn:microsoft.com/office/officeart/2005/8/layout/hProcess4"/>
    <dgm:cxn modelId="{34D59C73-6321-427C-871A-11DBF8B00708}" srcId="{A2CE75B9-66E1-4AA0-8ACF-22DC447C5AEB}" destId="{EA9BCECE-CE28-4205-8442-7366BBD46074}" srcOrd="0" destOrd="0" parTransId="{A02ACB2D-25D0-4D8B-9572-2269BE03D7F8}" sibTransId="{3F547015-F5A2-410A-A8CF-633DCD610160}"/>
    <dgm:cxn modelId="{4B5C1374-90AC-4807-8101-63D3E07632DC}" srcId="{E38F559A-3D56-411A-A211-EFACD57DA8F7}" destId="{4CD99D1F-374B-4B72-A2E9-17DD2BE7A413}" srcOrd="1" destOrd="0" parTransId="{CBB0B830-C85B-4B19-A620-B7F9E9AA40AD}" sibTransId="{D5390076-3E7D-42D1-8277-FF576D8339AD}"/>
    <dgm:cxn modelId="{21B2AB57-077D-4FAF-9B26-5437B9B8774C}" type="presOf" srcId="{9F4F0396-0D8A-4D7E-8696-3F6FA8217D3E}" destId="{A11E2909-56D9-494E-B3D5-42DDD3CE0C63}" srcOrd="1" destOrd="1" presId="urn:microsoft.com/office/officeart/2005/8/layout/hProcess4"/>
    <dgm:cxn modelId="{89746A58-E36A-4A44-B924-0D0ECDCF4D94}" type="presOf" srcId="{AA92E694-E5EA-42B1-BED9-4E71E73B6521}" destId="{BCAF8419-7F8E-47AA-BF50-EE8F2EDB88CB}" srcOrd="1" destOrd="0" presId="urn:microsoft.com/office/officeart/2005/8/layout/hProcess4"/>
    <dgm:cxn modelId="{30CC797C-5B02-4B10-9D50-008B045D8FFC}" srcId="{E348EFBC-3F60-4149-990B-84E55AFC5B90}" destId="{A2CE75B9-66E1-4AA0-8ACF-22DC447C5AEB}" srcOrd="1" destOrd="0" parTransId="{F590A1A5-85B2-426C-A253-D2CAB119C2D3}" sibTransId="{9EA503D1-E8D2-4208-95F7-E07E91C01697}"/>
    <dgm:cxn modelId="{F3497882-D418-4098-A897-ABAD8F0FE2E5}" type="presOf" srcId="{9B118365-5555-42C7-8CC2-FFA6A6EC8BF3}" destId="{BCAF8419-7F8E-47AA-BF50-EE8F2EDB88CB}" srcOrd="1" destOrd="1" presId="urn:microsoft.com/office/officeart/2005/8/layout/hProcess4"/>
    <dgm:cxn modelId="{40EFEC9B-86F1-42E0-A20C-FF05DEAD6F62}" type="presOf" srcId="{BC6C0655-61BF-4A31-AAE7-659F3FE384C2}" destId="{BCAF8419-7F8E-47AA-BF50-EE8F2EDB88CB}" srcOrd="1" destOrd="3" presId="urn:microsoft.com/office/officeart/2005/8/layout/hProcess4"/>
    <dgm:cxn modelId="{98D5A5A4-A59D-4A5F-82D5-670FFF0DC74C}" type="presOf" srcId="{C77655C9-348E-43BB-8506-51318E5BA69E}" destId="{B1E22376-0776-4361-98F3-D8F45B4C2534}" srcOrd="0" destOrd="0" presId="urn:microsoft.com/office/officeart/2005/8/layout/hProcess4"/>
    <dgm:cxn modelId="{A4485CAA-3879-42BF-A184-FD20E3EF28E4}" type="presOf" srcId="{4CD99D1F-374B-4B72-A2E9-17DD2BE7A413}" destId="{5E6DF96F-572C-4E1F-97F6-47ABD1943CAB}" srcOrd="1" destOrd="1" presId="urn:microsoft.com/office/officeart/2005/8/layout/hProcess4"/>
    <dgm:cxn modelId="{FC5780AA-AB18-484B-8188-4F97DD77ED07}" type="presOf" srcId="{9EA503D1-E8D2-4208-95F7-E07E91C01697}" destId="{41C33BB9-6831-4DFA-A66A-8226F947862C}" srcOrd="0" destOrd="0" presId="urn:microsoft.com/office/officeart/2005/8/layout/hProcess4"/>
    <dgm:cxn modelId="{D1954AB7-8992-40A7-A8A7-4D363E6EDAB2}" type="presOf" srcId="{F0602539-CBBB-4ADA-ACE4-92624C9D00E1}" destId="{4AD21098-913A-44C8-84CE-EDA00AADB443}" srcOrd="0" destOrd="2" presId="urn:microsoft.com/office/officeart/2005/8/layout/hProcess4"/>
    <dgm:cxn modelId="{130A96C3-79F7-4609-9C00-1C6D101A896E}" type="presOf" srcId="{A2CE75B9-66E1-4AA0-8ACF-22DC447C5AEB}" destId="{B74915BC-B013-4518-95C4-F758B4D9E319}" srcOrd="0" destOrd="0" presId="urn:microsoft.com/office/officeart/2005/8/layout/hProcess4"/>
    <dgm:cxn modelId="{E194C3C8-B75A-45BD-A58F-A8ECDAF870D3}" type="presOf" srcId="{41BD35BD-2507-4506-88D8-C8CA5F913BF8}" destId="{E8231C5E-6988-4913-B555-34ABE701F47F}" srcOrd="0" destOrd="0" presId="urn:microsoft.com/office/officeart/2005/8/layout/hProcess4"/>
    <dgm:cxn modelId="{28A44FD5-1AFB-4B31-ADAC-3B79ECCE42E4}" srcId="{E348EFBC-3F60-4149-990B-84E55AFC5B90}" destId="{41BD35BD-2507-4506-88D8-C8CA5F913BF8}" srcOrd="0" destOrd="0" parTransId="{5B95C9E3-5DA7-4EDA-842B-12CAED0AA530}" sibTransId="{DB104F77-73F6-4902-8389-9CA5436AABDA}"/>
    <dgm:cxn modelId="{521A5FD9-75C0-4F49-AE7E-50A35164F6F1}" type="presOf" srcId="{C77655C9-348E-43BB-8506-51318E5BA69E}" destId="{5E6DF96F-572C-4E1F-97F6-47ABD1943CAB}" srcOrd="1" destOrd="0" presId="urn:microsoft.com/office/officeart/2005/8/layout/hProcess4"/>
    <dgm:cxn modelId="{CABC31E0-5E16-4A0C-BD5B-285C38C1B37F}" type="presOf" srcId="{9B118365-5555-42C7-8CC2-FFA6A6EC8BF3}" destId="{4AD21098-913A-44C8-84CE-EDA00AADB443}" srcOrd="0" destOrd="1" presId="urn:microsoft.com/office/officeart/2005/8/layout/hProcess4"/>
    <dgm:cxn modelId="{5CE72E64-DC31-45B7-A34A-EBF7A0D689BE}" type="presParOf" srcId="{0113F71E-9D20-4089-9279-1AF758ED4093}" destId="{8620781D-432F-4E36-B6F8-7928A877CB52}" srcOrd="0" destOrd="0" presId="urn:microsoft.com/office/officeart/2005/8/layout/hProcess4"/>
    <dgm:cxn modelId="{1DCA4CA4-5381-4C95-AD5B-E1390A8A04D9}" type="presParOf" srcId="{0113F71E-9D20-4089-9279-1AF758ED4093}" destId="{B18ED7CF-A61C-4C82-821D-37CB8F71D9D2}" srcOrd="1" destOrd="0" presId="urn:microsoft.com/office/officeart/2005/8/layout/hProcess4"/>
    <dgm:cxn modelId="{23612938-A8FD-4A62-9352-2B1EFF352E59}" type="presParOf" srcId="{0113F71E-9D20-4089-9279-1AF758ED4093}" destId="{5C37545B-DCD0-4F68-8F7A-AED2FE9DD47A}" srcOrd="2" destOrd="0" presId="urn:microsoft.com/office/officeart/2005/8/layout/hProcess4"/>
    <dgm:cxn modelId="{7F3D247D-A665-4DDE-AB26-BD35E3262815}" type="presParOf" srcId="{5C37545B-DCD0-4F68-8F7A-AED2FE9DD47A}" destId="{25C9388B-B4F8-4BEB-96D2-126CE099EC86}" srcOrd="0" destOrd="0" presId="urn:microsoft.com/office/officeart/2005/8/layout/hProcess4"/>
    <dgm:cxn modelId="{794EF184-4430-46D8-A56D-D604A66039C5}" type="presParOf" srcId="{25C9388B-B4F8-4BEB-96D2-126CE099EC86}" destId="{BE5F298E-9DB3-46F7-9ACF-90816EC93C34}" srcOrd="0" destOrd="0" presId="urn:microsoft.com/office/officeart/2005/8/layout/hProcess4"/>
    <dgm:cxn modelId="{9E8C4327-4716-4042-900F-B47F52FBCCEA}" type="presParOf" srcId="{25C9388B-B4F8-4BEB-96D2-126CE099EC86}" destId="{4AD21098-913A-44C8-84CE-EDA00AADB443}" srcOrd="1" destOrd="0" presId="urn:microsoft.com/office/officeart/2005/8/layout/hProcess4"/>
    <dgm:cxn modelId="{798A4E3A-79E9-40F4-B3E6-943B72DE04C9}" type="presParOf" srcId="{25C9388B-B4F8-4BEB-96D2-126CE099EC86}" destId="{BCAF8419-7F8E-47AA-BF50-EE8F2EDB88CB}" srcOrd="2" destOrd="0" presId="urn:microsoft.com/office/officeart/2005/8/layout/hProcess4"/>
    <dgm:cxn modelId="{4942E291-8009-4545-9319-21842FC5AB66}" type="presParOf" srcId="{25C9388B-B4F8-4BEB-96D2-126CE099EC86}" destId="{E8231C5E-6988-4913-B555-34ABE701F47F}" srcOrd="3" destOrd="0" presId="urn:microsoft.com/office/officeart/2005/8/layout/hProcess4"/>
    <dgm:cxn modelId="{15301866-5195-45F4-8D37-357C2CA6D8D1}" type="presParOf" srcId="{25C9388B-B4F8-4BEB-96D2-126CE099EC86}" destId="{6B7B7028-0D66-435C-88E2-FD062D6E02AA}" srcOrd="4" destOrd="0" presId="urn:microsoft.com/office/officeart/2005/8/layout/hProcess4"/>
    <dgm:cxn modelId="{E653D288-C7BC-49F6-92AC-C838E43F39D4}" type="presParOf" srcId="{5C37545B-DCD0-4F68-8F7A-AED2FE9DD47A}" destId="{799097C0-9AD5-4A15-B26A-AB373840C2FE}" srcOrd="1" destOrd="0" presId="urn:microsoft.com/office/officeart/2005/8/layout/hProcess4"/>
    <dgm:cxn modelId="{302DB845-35E5-41ED-B5F4-74EF8038E2B8}" type="presParOf" srcId="{5C37545B-DCD0-4F68-8F7A-AED2FE9DD47A}" destId="{3FCF1ADD-9373-4F92-9E7F-D6951AECA45B}" srcOrd="2" destOrd="0" presId="urn:microsoft.com/office/officeart/2005/8/layout/hProcess4"/>
    <dgm:cxn modelId="{0A7DA69A-0D88-4ACC-A791-43D3782DA8D3}" type="presParOf" srcId="{3FCF1ADD-9373-4F92-9E7F-D6951AECA45B}" destId="{A4B70C84-A455-4B41-B896-421921FE62BF}" srcOrd="0" destOrd="0" presId="urn:microsoft.com/office/officeart/2005/8/layout/hProcess4"/>
    <dgm:cxn modelId="{5C885AEC-2086-4957-9B0D-69CAA32EAAB1}" type="presParOf" srcId="{3FCF1ADD-9373-4F92-9E7F-D6951AECA45B}" destId="{E8D25642-677C-4B93-8930-8B874DC13C16}" srcOrd="1" destOrd="0" presId="urn:microsoft.com/office/officeart/2005/8/layout/hProcess4"/>
    <dgm:cxn modelId="{CDEB0048-FB9F-4351-B6DC-C5E238B3E35C}" type="presParOf" srcId="{3FCF1ADD-9373-4F92-9E7F-D6951AECA45B}" destId="{A11E2909-56D9-494E-B3D5-42DDD3CE0C63}" srcOrd="2" destOrd="0" presId="urn:microsoft.com/office/officeart/2005/8/layout/hProcess4"/>
    <dgm:cxn modelId="{C998C0CF-DEBD-4527-94DB-85B7525835DC}" type="presParOf" srcId="{3FCF1ADD-9373-4F92-9E7F-D6951AECA45B}" destId="{B74915BC-B013-4518-95C4-F758B4D9E319}" srcOrd="3" destOrd="0" presId="urn:microsoft.com/office/officeart/2005/8/layout/hProcess4"/>
    <dgm:cxn modelId="{36FC5F6F-4C5F-4389-9C46-960432266CD2}" type="presParOf" srcId="{3FCF1ADD-9373-4F92-9E7F-D6951AECA45B}" destId="{E8FBDBF3-329B-47FD-9E75-D2493752AB73}" srcOrd="4" destOrd="0" presId="urn:microsoft.com/office/officeart/2005/8/layout/hProcess4"/>
    <dgm:cxn modelId="{A127CD9E-A153-47FF-899F-EE81ADDEE8F9}" type="presParOf" srcId="{5C37545B-DCD0-4F68-8F7A-AED2FE9DD47A}" destId="{41C33BB9-6831-4DFA-A66A-8226F947862C}" srcOrd="3" destOrd="0" presId="urn:microsoft.com/office/officeart/2005/8/layout/hProcess4"/>
    <dgm:cxn modelId="{4B2E31D7-6949-4D46-96AA-FDD960C2B7E2}" type="presParOf" srcId="{5C37545B-DCD0-4F68-8F7A-AED2FE9DD47A}" destId="{E70F3313-7945-426E-9A7A-2230D89841D7}" srcOrd="4" destOrd="0" presId="urn:microsoft.com/office/officeart/2005/8/layout/hProcess4"/>
    <dgm:cxn modelId="{B877A381-E875-404E-A98D-12AD4133C36B}" type="presParOf" srcId="{E70F3313-7945-426E-9A7A-2230D89841D7}" destId="{4C33482F-F9E1-49ED-9E30-24C54CB0369E}" srcOrd="0" destOrd="0" presId="urn:microsoft.com/office/officeart/2005/8/layout/hProcess4"/>
    <dgm:cxn modelId="{85EDD389-2F01-4D11-B6C7-40D51AE622E7}" type="presParOf" srcId="{E70F3313-7945-426E-9A7A-2230D89841D7}" destId="{B1E22376-0776-4361-98F3-D8F45B4C2534}" srcOrd="1" destOrd="0" presId="urn:microsoft.com/office/officeart/2005/8/layout/hProcess4"/>
    <dgm:cxn modelId="{0BEC2E70-354F-4F2D-8534-FF20F0CD4A27}" type="presParOf" srcId="{E70F3313-7945-426E-9A7A-2230D89841D7}" destId="{5E6DF96F-572C-4E1F-97F6-47ABD1943CAB}" srcOrd="2" destOrd="0" presId="urn:microsoft.com/office/officeart/2005/8/layout/hProcess4"/>
    <dgm:cxn modelId="{5C151EE1-5BC0-4F2D-B180-B5C7E474C8AC}" type="presParOf" srcId="{E70F3313-7945-426E-9A7A-2230D89841D7}" destId="{100AD372-B25B-48CB-80AC-31611565A251}" srcOrd="3" destOrd="0" presId="urn:microsoft.com/office/officeart/2005/8/layout/hProcess4"/>
    <dgm:cxn modelId="{7944FD4A-50AE-461E-9FFC-6B0AF222CB06}" type="presParOf" srcId="{E70F3313-7945-426E-9A7A-2230D89841D7}" destId="{9C372E63-46DD-40F7-ADBF-3CCF763B853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D63A20-3C33-4A86-8F66-C68389CA672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8C616D-7E12-4CCB-8FEE-5EFB6F17650C}">
      <dgm:prSet phldrT="[Texto]" phldr="1" custT="1"/>
      <dgm:spPr/>
      <dgm:t>
        <a:bodyPr/>
        <a:lstStyle/>
        <a:p>
          <a:endParaRPr lang="en-US" sz="2000" noProof="0"/>
        </a:p>
      </dgm:t>
    </dgm:pt>
    <dgm:pt modelId="{F45EF5F6-CBCB-4208-9805-6BB12210EF17}" type="par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2FD9ECAF-5D5A-4718-909A-AAA0ECFD42DF}" type="sib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4A6DE50B-5229-444A-B05E-3D76D13450B5}">
      <dgm:prSet phldrT="[Texto]" custT="1"/>
      <dgm:spPr/>
      <dgm:t>
        <a:bodyPr/>
        <a:lstStyle/>
        <a:p>
          <a:r>
            <a:rPr lang="en-US" sz="2000" noProof="0" dirty="0"/>
            <a:t>Es wird eine abschließende Bewertung der Leistung des Patienten vorgenommen</a:t>
          </a:r>
        </a:p>
      </dgm:t>
    </dgm:pt>
    <dgm:pt modelId="{329C9B21-3F59-4D47-8670-A9B62C857C53}" type="par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623CD3C9-C7F1-4986-9E7B-390CBE0997E5}" type="sib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C0A6D687-E4F4-469B-8FE2-C002468A453F}">
      <dgm:prSet phldrT="[Texto]" phldr="1" custT="1"/>
      <dgm:spPr/>
      <dgm:t>
        <a:bodyPr/>
        <a:lstStyle/>
        <a:p>
          <a:endParaRPr lang="en-US" sz="2000" noProof="0"/>
        </a:p>
      </dgm:t>
    </dgm:pt>
    <dgm:pt modelId="{F78D723B-CC75-4CB7-908D-1CC9B9C40B12}" type="par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DF42DB70-6752-4A90-A0E8-15F6209B7A53}" type="sib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27785E96-0214-42FC-928C-612F7C404F56}">
      <dgm:prSet phldrT="[Texto]" custT="1"/>
      <dgm:spPr/>
      <dgm:t>
        <a:bodyPr/>
        <a:lstStyle/>
        <a:p>
          <a:r>
            <a:rPr lang="en-US" sz="2000" noProof="0" dirty="0"/>
            <a:t>Es erleichtert die Erfassung von Gangmerkmalen</a:t>
          </a:r>
        </a:p>
      </dgm:t>
    </dgm:pt>
    <dgm:pt modelId="{C82764B1-7BF4-48A2-A8CA-195464B84204}" type="par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85ACA0BE-FEAF-4F71-8AD7-67838A3AC324}" type="sib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30910B63-87B0-46EF-9BCF-B57ED76E73D2}">
      <dgm:prSet phldrT="[Texto]" phldr="1" custT="1"/>
      <dgm:spPr/>
      <dgm:t>
        <a:bodyPr/>
        <a:lstStyle/>
        <a:p>
          <a:endParaRPr lang="en-US" sz="2000" noProof="0"/>
        </a:p>
      </dgm:t>
    </dgm:pt>
    <dgm:pt modelId="{EFC4C120-4411-4DB3-87C4-914F91B40D71}" type="par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2BF283C6-6067-4A3A-83FB-5125D91A0B0A}" type="sib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4ADC77F6-1B26-4FEE-8F54-7992F3D7047A}">
      <dgm:prSet phldrT="[Texto]" custT="1"/>
      <dgm:spPr/>
      <dgm:t>
        <a:bodyPr/>
        <a:lstStyle/>
        <a:p>
          <a:r>
            <a:rPr lang="en-US" sz="2000" dirty="0"/>
            <a:t>Es erlaubt uns, die ausgewerteten Personen in Untergruppen von Patienten zu klassifizieren </a:t>
          </a:r>
          <a:endParaRPr lang="en-US" sz="2000" noProof="0" dirty="0"/>
        </a:p>
      </dgm:t>
    </dgm:pt>
    <dgm:pt modelId="{D7FF96A8-F42F-4D7D-A3C5-606FB2201D20}" type="par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D91A463B-6DC7-40FD-9280-54E4B51B8146}" type="sib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9BE62B7B-AC81-479F-9B0C-3397C008A1A9}" type="pres">
      <dgm:prSet presAssocID="{52D63A20-3C33-4A86-8F66-C68389CA672B}" presName="linearFlow" presStyleCnt="0">
        <dgm:presLayoutVars>
          <dgm:dir/>
          <dgm:animLvl val="lvl"/>
          <dgm:resizeHandles val="exact"/>
        </dgm:presLayoutVars>
      </dgm:prSet>
      <dgm:spPr/>
    </dgm:pt>
    <dgm:pt modelId="{13D4598F-9872-4633-A13C-14ED43881CC7}" type="pres">
      <dgm:prSet presAssocID="{878C616D-7E12-4CCB-8FEE-5EFB6F17650C}" presName="composite" presStyleCnt="0"/>
      <dgm:spPr/>
    </dgm:pt>
    <dgm:pt modelId="{F121C808-80AB-4353-9E08-3648CDB6BD5E}" type="pres">
      <dgm:prSet presAssocID="{878C616D-7E12-4CCB-8FEE-5EFB6F17650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A55D56B-5088-4E1B-884B-5A99221CC155}" type="pres">
      <dgm:prSet presAssocID="{878C616D-7E12-4CCB-8FEE-5EFB6F17650C}" presName="descendantText" presStyleLbl="alignAcc1" presStyleIdx="0" presStyleCnt="3">
        <dgm:presLayoutVars>
          <dgm:bulletEnabled val="1"/>
        </dgm:presLayoutVars>
      </dgm:prSet>
      <dgm:spPr/>
    </dgm:pt>
    <dgm:pt modelId="{0697F74B-70B8-4B75-833B-DAD7F8F53CFB}" type="pres">
      <dgm:prSet presAssocID="{2FD9ECAF-5D5A-4718-909A-AAA0ECFD42DF}" presName="sp" presStyleCnt="0"/>
      <dgm:spPr/>
    </dgm:pt>
    <dgm:pt modelId="{F62B080D-29CF-4DE8-A242-659FF5C7DEFE}" type="pres">
      <dgm:prSet presAssocID="{C0A6D687-E4F4-469B-8FE2-C002468A453F}" presName="composite" presStyleCnt="0"/>
      <dgm:spPr/>
    </dgm:pt>
    <dgm:pt modelId="{3DBB9365-BAF3-4333-843E-B3FBEA3A91BC}" type="pres">
      <dgm:prSet presAssocID="{C0A6D687-E4F4-469B-8FE2-C002468A4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361B64B-136B-413E-8F78-AC4D65809E0D}" type="pres">
      <dgm:prSet presAssocID="{C0A6D687-E4F4-469B-8FE2-C002468A453F}" presName="descendantText" presStyleLbl="alignAcc1" presStyleIdx="1" presStyleCnt="3">
        <dgm:presLayoutVars>
          <dgm:bulletEnabled val="1"/>
        </dgm:presLayoutVars>
      </dgm:prSet>
      <dgm:spPr/>
    </dgm:pt>
    <dgm:pt modelId="{E52DF9A3-BFDB-491C-A3C3-C899C505A803}" type="pres">
      <dgm:prSet presAssocID="{DF42DB70-6752-4A90-A0E8-15F6209B7A53}" presName="sp" presStyleCnt="0"/>
      <dgm:spPr/>
    </dgm:pt>
    <dgm:pt modelId="{8A5E7382-246D-479B-91D4-EB659AE80F06}" type="pres">
      <dgm:prSet presAssocID="{30910B63-87B0-46EF-9BCF-B57ED76E73D2}" presName="composite" presStyleCnt="0"/>
      <dgm:spPr/>
    </dgm:pt>
    <dgm:pt modelId="{A64FBA02-3CA6-4EFD-A1BA-29AA4FC1B333}" type="pres">
      <dgm:prSet presAssocID="{30910B63-87B0-46EF-9BCF-B57ED76E73D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127B157-1D21-4F6A-A450-D0DE460EB943}" type="pres">
      <dgm:prSet presAssocID="{30910B63-87B0-46EF-9BCF-B57ED76E73D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335C91B-BF67-43BA-BA7F-95EFBFEE689E}" type="presOf" srcId="{878C616D-7E12-4CCB-8FEE-5EFB6F17650C}" destId="{F121C808-80AB-4353-9E08-3648CDB6BD5E}" srcOrd="0" destOrd="0" presId="urn:microsoft.com/office/officeart/2005/8/layout/chevron2"/>
    <dgm:cxn modelId="{4459BC33-ADB6-478D-B98B-9387641E9FF2}" srcId="{52D63A20-3C33-4A86-8F66-C68389CA672B}" destId="{878C616D-7E12-4CCB-8FEE-5EFB6F17650C}" srcOrd="0" destOrd="0" parTransId="{F45EF5F6-CBCB-4208-9805-6BB12210EF17}" sibTransId="{2FD9ECAF-5D5A-4718-909A-AAA0ECFD42DF}"/>
    <dgm:cxn modelId="{3A51115E-F7D1-4D88-93D3-1FB7F476B7C9}" srcId="{878C616D-7E12-4CCB-8FEE-5EFB6F17650C}" destId="{4A6DE50B-5229-444A-B05E-3D76D13450B5}" srcOrd="0" destOrd="0" parTransId="{329C9B21-3F59-4D47-8670-A9B62C857C53}" sibTransId="{623CD3C9-C7F1-4986-9E7B-390CBE0997E5}"/>
    <dgm:cxn modelId="{3BE0F05F-FE0F-43AD-88ED-E68911ED9BC5}" type="presOf" srcId="{C0A6D687-E4F4-469B-8FE2-C002468A453F}" destId="{3DBB9365-BAF3-4333-843E-B3FBEA3A91BC}" srcOrd="0" destOrd="0" presId="urn:microsoft.com/office/officeart/2005/8/layout/chevron2"/>
    <dgm:cxn modelId="{3BF7E948-DB56-48EE-A445-EC4E30943A97}" srcId="{52D63A20-3C33-4A86-8F66-C68389CA672B}" destId="{C0A6D687-E4F4-469B-8FE2-C002468A453F}" srcOrd="1" destOrd="0" parTransId="{F78D723B-CC75-4CB7-908D-1CC9B9C40B12}" sibTransId="{DF42DB70-6752-4A90-A0E8-15F6209B7A53}"/>
    <dgm:cxn modelId="{A380118F-B95A-4ADA-81A0-0E994C380EA1}" srcId="{30910B63-87B0-46EF-9BCF-B57ED76E73D2}" destId="{4ADC77F6-1B26-4FEE-8F54-7992F3D7047A}" srcOrd="0" destOrd="0" parTransId="{D7FF96A8-F42F-4D7D-A3C5-606FB2201D20}" sibTransId="{D91A463B-6DC7-40FD-9280-54E4B51B8146}"/>
    <dgm:cxn modelId="{9BBDD4A9-86BC-4B23-8B2B-19E33CB180EF}" srcId="{52D63A20-3C33-4A86-8F66-C68389CA672B}" destId="{30910B63-87B0-46EF-9BCF-B57ED76E73D2}" srcOrd="2" destOrd="0" parTransId="{EFC4C120-4411-4DB3-87C4-914F91B40D71}" sibTransId="{2BF283C6-6067-4A3A-83FB-5125D91A0B0A}"/>
    <dgm:cxn modelId="{02D940AB-8D02-406E-87C4-575EB8DE4565}" type="presOf" srcId="{4A6DE50B-5229-444A-B05E-3D76D13450B5}" destId="{FA55D56B-5088-4E1B-884B-5A99221CC155}" srcOrd="0" destOrd="0" presId="urn:microsoft.com/office/officeart/2005/8/layout/chevron2"/>
    <dgm:cxn modelId="{344C4CAD-7031-45C8-B947-C8C071F19A61}" type="presOf" srcId="{30910B63-87B0-46EF-9BCF-B57ED76E73D2}" destId="{A64FBA02-3CA6-4EFD-A1BA-29AA4FC1B333}" srcOrd="0" destOrd="0" presId="urn:microsoft.com/office/officeart/2005/8/layout/chevron2"/>
    <dgm:cxn modelId="{F71C48AE-9CC8-4E76-A68C-BF8B5A377878}" type="presOf" srcId="{52D63A20-3C33-4A86-8F66-C68389CA672B}" destId="{9BE62B7B-AC81-479F-9B0C-3397C008A1A9}" srcOrd="0" destOrd="0" presId="urn:microsoft.com/office/officeart/2005/8/layout/chevron2"/>
    <dgm:cxn modelId="{37A4A0C0-2D35-402E-B29A-18AAC59E9F3F}" type="presOf" srcId="{27785E96-0214-42FC-928C-612F7C404F56}" destId="{B361B64B-136B-413E-8F78-AC4D65809E0D}" srcOrd="0" destOrd="0" presId="urn:microsoft.com/office/officeart/2005/8/layout/chevron2"/>
    <dgm:cxn modelId="{FB4CFCEE-EF0A-48ED-8BB3-50B9FFE0D575}" srcId="{C0A6D687-E4F4-469B-8FE2-C002468A453F}" destId="{27785E96-0214-42FC-928C-612F7C404F56}" srcOrd="0" destOrd="0" parTransId="{C82764B1-7BF4-48A2-A8CA-195464B84204}" sibTransId="{85ACA0BE-FEAF-4F71-8AD7-67838A3AC324}"/>
    <dgm:cxn modelId="{384E24F0-0C9C-4E5D-8D50-7AC2C1A95A5E}" type="presOf" srcId="{4ADC77F6-1B26-4FEE-8F54-7992F3D7047A}" destId="{2127B157-1D21-4F6A-A450-D0DE460EB943}" srcOrd="0" destOrd="0" presId="urn:microsoft.com/office/officeart/2005/8/layout/chevron2"/>
    <dgm:cxn modelId="{CD7CFE6E-938B-4183-81FD-9B3711EBB0CF}" type="presParOf" srcId="{9BE62B7B-AC81-479F-9B0C-3397C008A1A9}" destId="{13D4598F-9872-4633-A13C-14ED43881CC7}" srcOrd="0" destOrd="0" presId="urn:microsoft.com/office/officeart/2005/8/layout/chevron2"/>
    <dgm:cxn modelId="{45DEC901-5E91-437A-AE35-E532578F8BD4}" type="presParOf" srcId="{13D4598F-9872-4633-A13C-14ED43881CC7}" destId="{F121C808-80AB-4353-9E08-3648CDB6BD5E}" srcOrd="0" destOrd="0" presId="urn:microsoft.com/office/officeart/2005/8/layout/chevron2"/>
    <dgm:cxn modelId="{9F8BC19C-6622-49B1-AD88-99796A27353D}" type="presParOf" srcId="{13D4598F-9872-4633-A13C-14ED43881CC7}" destId="{FA55D56B-5088-4E1B-884B-5A99221CC155}" srcOrd="1" destOrd="0" presId="urn:microsoft.com/office/officeart/2005/8/layout/chevron2"/>
    <dgm:cxn modelId="{47632A61-7E0C-4BE1-8988-A3641EF5F0BC}" type="presParOf" srcId="{9BE62B7B-AC81-479F-9B0C-3397C008A1A9}" destId="{0697F74B-70B8-4B75-833B-DAD7F8F53CFB}" srcOrd="1" destOrd="0" presId="urn:microsoft.com/office/officeart/2005/8/layout/chevron2"/>
    <dgm:cxn modelId="{27910460-58C5-4FFC-B8CC-BD4EAE0FFCB4}" type="presParOf" srcId="{9BE62B7B-AC81-479F-9B0C-3397C008A1A9}" destId="{F62B080D-29CF-4DE8-A242-659FF5C7DEFE}" srcOrd="2" destOrd="0" presId="urn:microsoft.com/office/officeart/2005/8/layout/chevron2"/>
    <dgm:cxn modelId="{86864B11-D334-4763-8E7F-8FA3F05400B3}" type="presParOf" srcId="{F62B080D-29CF-4DE8-A242-659FF5C7DEFE}" destId="{3DBB9365-BAF3-4333-843E-B3FBEA3A91BC}" srcOrd="0" destOrd="0" presId="urn:microsoft.com/office/officeart/2005/8/layout/chevron2"/>
    <dgm:cxn modelId="{4C8DD3C4-A51E-42D6-8BD5-EEC9C042D48F}" type="presParOf" srcId="{F62B080D-29CF-4DE8-A242-659FF5C7DEFE}" destId="{B361B64B-136B-413E-8F78-AC4D65809E0D}" srcOrd="1" destOrd="0" presId="urn:microsoft.com/office/officeart/2005/8/layout/chevron2"/>
    <dgm:cxn modelId="{C22C0F25-F56E-464C-9563-7B1D8C6F45DB}" type="presParOf" srcId="{9BE62B7B-AC81-479F-9B0C-3397C008A1A9}" destId="{E52DF9A3-BFDB-491C-A3C3-C899C505A803}" srcOrd="3" destOrd="0" presId="urn:microsoft.com/office/officeart/2005/8/layout/chevron2"/>
    <dgm:cxn modelId="{675B27F6-E509-4F50-8C71-92DB781AA8C7}" type="presParOf" srcId="{9BE62B7B-AC81-479F-9B0C-3397C008A1A9}" destId="{8A5E7382-246D-479B-91D4-EB659AE80F06}" srcOrd="4" destOrd="0" presId="urn:microsoft.com/office/officeart/2005/8/layout/chevron2"/>
    <dgm:cxn modelId="{EB244F52-DC3E-46C4-8071-F7B770A6CD7E}" type="presParOf" srcId="{8A5E7382-246D-479B-91D4-EB659AE80F06}" destId="{A64FBA02-3CA6-4EFD-A1BA-29AA4FC1B333}" srcOrd="0" destOrd="0" presId="urn:microsoft.com/office/officeart/2005/8/layout/chevron2"/>
    <dgm:cxn modelId="{3D1D2C52-46F0-4D72-B015-FAAA9B58F16B}" type="presParOf" srcId="{8A5E7382-246D-479B-91D4-EB659AE80F06}" destId="{2127B157-1D21-4F6A-A450-D0DE460EB9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C4759-5B8B-4A39-8369-6BF8044D2DFE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F8070E3-A04E-4668-B2BA-11F97307860A}">
      <dgm:prSet phldrT="[Texto]"/>
      <dgm:spPr/>
      <dgm:t>
        <a:bodyPr/>
        <a:lstStyle/>
        <a:p>
          <a:r>
            <a:rPr lang="en-US" noProof="0" dirty="0"/>
            <a:t>Bildverarbeitung</a:t>
          </a:r>
        </a:p>
      </dgm:t>
    </dgm:pt>
    <dgm:pt modelId="{E3F32018-00C1-4F32-9F32-AAE0447770AA}" type="par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E72950B-6FC2-46E4-A2D2-F92DC0446A0D}" type="sib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90061C5-F4D9-452F-9CDF-71295C540EC7}">
      <dgm:prSet phldrT="[Texto]"/>
      <dgm:spPr/>
      <dgm:t>
        <a:bodyPr/>
        <a:lstStyle/>
        <a:p>
          <a:r>
            <a:rPr lang="en-US" noProof="0" dirty="0"/>
            <a:t>Bodensensor</a:t>
          </a:r>
        </a:p>
      </dgm:t>
    </dgm:pt>
    <dgm:pt modelId="{F4530F28-ED1F-4E7A-831A-E987EC313F62}" type="parTrans" cxnId="{57DBE97D-6EF7-41EF-AA19-21AE4E2EBED8}">
      <dgm:prSet/>
      <dgm:spPr/>
      <dgm:t>
        <a:bodyPr/>
        <a:lstStyle/>
        <a:p>
          <a:endParaRPr lang="en-US" noProof="0"/>
        </a:p>
      </dgm:t>
    </dgm:pt>
    <dgm:pt modelId="{E54827FC-0B44-4431-BC2C-783CF3BF185D}" type="sibTrans" cxnId="{57DBE97D-6EF7-41EF-AA19-21AE4E2EBED8}">
      <dgm:prSet/>
      <dgm:spPr/>
      <dgm:t>
        <a:bodyPr/>
        <a:lstStyle/>
        <a:p>
          <a:endParaRPr lang="en-US" noProof="0"/>
        </a:p>
      </dgm:t>
    </dgm:pt>
    <dgm:pt modelId="{3AE63B52-38B7-473D-BB62-D8C012949DA4}">
      <dgm:prSet phldrT="[Texto]"/>
      <dgm:spPr/>
      <dgm:t>
        <a:bodyPr/>
        <a:lstStyle/>
        <a:p>
          <a:r>
            <a:rPr lang="en-US" noProof="0" dirty="0"/>
            <a:t>Sensor befindet sich am Körper</a:t>
          </a:r>
        </a:p>
      </dgm:t>
    </dgm:pt>
    <dgm:pt modelId="{D2296D22-3D2A-4267-ABE9-32B0AE71CB81}" type="parTrans" cxnId="{86CDA705-BF60-4D32-B224-5171B7F353D8}">
      <dgm:prSet/>
      <dgm:spPr/>
      <dgm:t>
        <a:bodyPr/>
        <a:lstStyle/>
        <a:p>
          <a:endParaRPr lang="en-US" noProof="0"/>
        </a:p>
      </dgm:t>
    </dgm:pt>
    <dgm:pt modelId="{7CE57152-7724-4AF2-8678-457EB29F459A}" type="sibTrans" cxnId="{86CDA705-BF60-4D32-B224-5171B7F353D8}">
      <dgm:prSet/>
      <dgm:spPr/>
      <dgm:t>
        <a:bodyPr/>
        <a:lstStyle/>
        <a:p>
          <a:endParaRPr lang="en-US" noProof="0"/>
        </a:p>
      </dgm:t>
    </dgm:pt>
    <dgm:pt modelId="{2A6D58EC-6A6B-4315-B433-5632BFCBB196}" type="pres">
      <dgm:prSet presAssocID="{AB6C4759-5B8B-4A39-8369-6BF8044D2DFE}" presName="Name0" presStyleCnt="0">
        <dgm:presLayoutVars>
          <dgm:dir/>
          <dgm:resizeHandles val="exact"/>
        </dgm:presLayoutVars>
      </dgm:prSet>
      <dgm:spPr/>
    </dgm:pt>
    <dgm:pt modelId="{EC5A5237-AE04-40D3-82E3-AC50882991DF}" type="pres">
      <dgm:prSet presAssocID="{AB6C4759-5B8B-4A39-8369-6BF8044D2DFE}" presName="fgShape" presStyleLbl="fgShp" presStyleIdx="0" presStyleCnt="1"/>
      <dgm:spPr/>
    </dgm:pt>
    <dgm:pt modelId="{16FAAB48-932F-441B-BFFD-F0BA5C4B7896}" type="pres">
      <dgm:prSet presAssocID="{AB6C4759-5B8B-4A39-8369-6BF8044D2DFE}" presName="linComp" presStyleCnt="0"/>
      <dgm:spPr/>
    </dgm:pt>
    <dgm:pt modelId="{7B610905-9449-483F-9A8F-34B68B3F75FF}" type="pres">
      <dgm:prSet presAssocID="{7F8070E3-A04E-4668-B2BA-11F97307860A}" presName="compNode" presStyleCnt="0"/>
      <dgm:spPr/>
    </dgm:pt>
    <dgm:pt modelId="{5D1BC483-F94B-4AD3-9D01-0A06510A1254}" type="pres">
      <dgm:prSet presAssocID="{7F8070E3-A04E-4668-B2BA-11F97307860A}" presName="bkgdShape" presStyleLbl="node1" presStyleIdx="0" presStyleCnt="3"/>
      <dgm:spPr/>
    </dgm:pt>
    <dgm:pt modelId="{97405AC0-57F7-43F8-9CE1-344D3C5A7168}" type="pres">
      <dgm:prSet presAssocID="{7F8070E3-A04E-4668-B2BA-11F97307860A}" presName="nodeTx" presStyleLbl="node1" presStyleIdx="0" presStyleCnt="3">
        <dgm:presLayoutVars>
          <dgm:bulletEnabled val="1"/>
        </dgm:presLayoutVars>
      </dgm:prSet>
      <dgm:spPr/>
    </dgm:pt>
    <dgm:pt modelId="{09697B91-247E-4657-84C8-328E855958A9}" type="pres">
      <dgm:prSet presAssocID="{7F8070E3-A04E-4668-B2BA-11F97307860A}" presName="invisiNode" presStyleLbl="node1" presStyleIdx="0" presStyleCnt="3"/>
      <dgm:spPr/>
    </dgm:pt>
    <dgm:pt modelId="{514E7724-A0E6-4C80-9E7E-4EB0780A93BE}" type="pres">
      <dgm:prSet presAssocID="{7F8070E3-A04E-4668-B2BA-11F97307860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EBBE1D-49F8-4B4D-917E-AEB49E815634}" type="pres">
      <dgm:prSet presAssocID="{4E72950B-6FC2-46E4-A2D2-F92DC0446A0D}" presName="sibTrans" presStyleLbl="sibTrans2D1" presStyleIdx="0" presStyleCnt="0"/>
      <dgm:spPr/>
    </dgm:pt>
    <dgm:pt modelId="{DE36C9EE-0FCF-4452-83BB-D27C322E1A74}" type="pres">
      <dgm:prSet presAssocID="{490061C5-F4D9-452F-9CDF-71295C540EC7}" presName="compNode" presStyleCnt="0"/>
      <dgm:spPr/>
    </dgm:pt>
    <dgm:pt modelId="{855D31B0-B233-47A5-A3C2-143F1C0C36E2}" type="pres">
      <dgm:prSet presAssocID="{490061C5-F4D9-452F-9CDF-71295C540EC7}" presName="bkgdShape" presStyleLbl="node1" presStyleIdx="1" presStyleCnt="3"/>
      <dgm:spPr/>
    </dgm:pt>
    <dgm:pt modelId="{C6BA9A21-34DF-4A57-899F-D27D9AE775AD}" type="pres">
      <dgm:prSet presAssocID="{490061C5-F4D9-452F-9CDF-71295C540EC7}" presName="nodeTx" presStyleLbl="node1" presStyleIdx="1" presStyleCnt="3">
        <dgm:presLayoutVars>
          <dgm:bulletEnabled val="1"/>
        </dgm:presLayoutVars>
      </dgm:prSet>
      <dgm:spPr/>
    </dgm:pt>
    <dgm:pt modelId="{42867F8E-F774-43A9-9266-2B00C0766D5B}" type="pres">
      <dgm:prSet presAssocID="{490061C5-F4D9-452F-9CDF-71295C540EC7}" presName="invisiNode" presStyleLbl="node1" presStyleIdx="1" presStyleCnt="3"/>
      <dgm:spPr/>
    </dgm:pt>
    <dgm:pt modelId="{2B6F6C45-2D98-47BB-A62B-A768E329FDE2}" type="pres">
      <dgm:prSet presAssocID="{490061C5-F4D9-452F-9CDF-71295C540EC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1B1305-9A48-4DFA-BED7-AE2637E11C45}" type="pres">
      <dgm:prSet presAssocID="{E54827FC-0B44-4431-BC2C-783CF3BF185D}" presName="sibTrans" presStyleLbl="sibTrans2D1" presStyleIdx="0" presStyleCnt="0"/>
      <dgm:spPr/>
    </dgm:pt>
    <dgm:pt modelId="{F92F5CEF-3E08-4839-858A-D44053E9AAB1}" type="pres">
      <dgm:prSet presAssocID="{3AE63B52-38B7-473D-BB62-D8C012949DA4}" presName="compNode" presStyleCnt="0"/>
      <dgm:spPr/>
    </dgm:pt>
    <dgm:pt modelId="{6CB35E4B-7012-43BB-B5FB-E7121CD5AEB2}" type="pres">
      <dgm:prSet presAssocID="{3AE63B52-38B7-473D-BB62-D8C012949DA4}" presName="bkgdShape" presStyleLbl="node1" presStyleIdx="2" presStyleCnt="3"/>
      <dgm:spPr/>
    </dgm:pt>
    <dgm:pt modelId="{E056E4F0-D9A6-45EA-B7ED-487D801A64B2}" type="pres">
      <dgm:prSet presAssocID="{3AE63B52-38B7-473D-BB62-D8C012949DA4}" presName="nodeTx" presStyleLbl="node1" presStyleIdx="2" presStyleCnt="3">
        <dgm:presLayoutVars>
          <dgm:bulletEnabled val="1"/>
        </dgm:presLayoutVars>
      </dgm:prSet>
      <dgm:spPr/>
    </dgm:pt>
    <dgm:pt modelId="{DEEDCD62-5B88-4FBF-8F01-27CF6E086A22}" type="pres">
      <dgm:prSet presAssocID="{3AE63B52-38B7-473D-BB62-D8C012949DA4}" presName="invisiNode" presStyleLbl="node1" presStyleIdx="2" presStyleCnt="3"/>
      <dgm:spPr/>
    </dgm:pt>
    <dgm:pt modelId="{809BE69F-9CD1-4AEE-8C14-436F16E14E9F}" type="pres">
      <dgm:prSet presAssocID="{3AE63B52-38B7-473D-BB62-D8C012949DA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D8FA604-4A28-4875-A476-EED139E72637}" srcId="{AB6C4759-5B8B-4A39-8369-6BF8044D2DFE}" destId="{7F8070E3-A04E-4668-B2BA-11F97307860A}" srcOrd="0" destOrd="0" parTransId="{E3F32018-00C1-4F32-9F32-AAE0447770AA}" sibTransId="{4E72950B-6FC2-46E4-A2D2-F92DC0446A0D}"/>
    <dgm:cxn modelId="{86CDA705-BF60-4D32-B224-5171B7F353D8}" srcId="{AB6C4759-5B8B-4A39-8369-6BF8044D2DFE}" destId="{3AE63B52-38B7-473D-BB62-D8C012949DA4}" srcOrd="2" destOrd="0" parTransId="{D2296D22-3D2A-4267-ABE9-32B0AE71CB81}" sibTransId="{7CE57152-7724-4AF2-8678-457EB29F459A}"/>
    <dgm:cxn modelId="{B5AFED07-B845-43BD-AD10-9E471BA61612}" type="presOf" srcId="{E54827FC-0B44-4431-BC2C-783CF3BF185D}" destId="{A61B1305-9A48-4DFA-BED7-AE2637E11C45}" srcOrd="0" destOrd="0" presId="urn:microsoft.com/office/officeart/2005/8/layout/hList7#1"/>
    <dgm:cxn modelId="{DE0FF821-3422-4166-9777-0DB9A732C92E}" type="presOf" srcId="{490061C5-F4D9-452F-9CDF-71295C540EC7}" destId="{855D31B0-B233-47A5-A3C2-143F1C0C36E2}" srcOrd="0" destOrd="0" presId="urn:microsoft.com/office/officeart/2005/8/layout/hList7#1"/>
    <dgm:cxn modelId="{1DFB8D25-4856-4BA7-8119-B0ED29889FD0}" type="presOf" srcId="{490061C5-F4D9-452F-9CDF-71295C540EC7}" destId="{C6BA9A21-34DF-4A57-899F-D27D9AE775AD}" srcOrd="1" destOrd="0" presId="urn:microsoft.com/office/officeart/2005/8/layout/hList7#1"/>
    <dgm:cxn modelId="{2B2E7C35-5659-481D-9B1F-A3A5C8DE2CA7}" type="presOf" srcId="{AB6C4759-5B8B-4A39-8369-6BF8044D2DFE}" destId="{2A6D58EC-6A6B-4315-B433-5632BFCBB196}" srcOrd="0" destOrd="0" presId="urn:microsoft.com/office/officeart/2005/8/layout/hList7#1"/>
    <dgm:cxn modelId="{57DBE97D-6EF7-41EF-AA19-21AE4E2EBED8}" srcId="{AB6C4759-5B8B-4A39-8369-6BF8044D2DFE}" destId="{490061C5-F4D9-452F-9CDF-71295C540EC7}" srcOrd="1" destOrd="0" parTransId="{F4530F28-ED1F-4E7A-831A-E987EC313F62}" sibTransId="{E54827FC-0B44-4431-BC2C-783CF3BF185D}"/>
    <dgm:cxn modelId="{DEE71181-5DA1-4D54-AABB-DE1F57194286}" type="presOf" srcId="{7F8070E3-A04E-4668-B2BA-11F97307860A}" destId="{97405AC0-57F7-43F8-9CE1-344D3C5A7168}" srcOrd="1" destOrd="0" presId="urn:microsoft.com/office/officeart/2005/8/layout/hList7#1"/>
    <dgm:cxn modelId="{2E8DFB88-601E-4CD6-9D19-D5DA3A84BCB1}" type="presOf" srcId="{7F8070E3-A04E-4668-B2BA-11F97307860A}" destId="{5D1BC483-F94B-4AD3-9D01-0A06510A1254}" srcOrd="0" destOrd="0" presId="urn:microsoft.com/office/officeart/2005/8/layout/hList7#1"/>
    <dgm:cxn modelId="{5B18B7D8-E1F3-42B8-B2A6-7B3B057F088C}" type="presOf" srcId="{3AE63B52-38B7-473D-BB62-D8C012949DA4}" destId="{E056E4F0-D9A6-45EA-B7ED-487D801A64B2}" srcOrd="1" destOrd="0" presId="urn:microsoft.com/office/officeart/2005/8/layout/hList7#1"/>
    <dgm:cxn modelId="{3E782EF2-2DB6-4637-82BF-5858FBFC2CC5}" type="presOf" srcId="{4E72950B-6FC2-46E4-A2D2-F92DC0446A0D}" destId="{26EBBE1D-49F8-4B4D-917E-AEB49E815634}" srcOrd="0" destOrd="0" presId="urn:microsoft.com/office/officeart/2005/8/layout/hList7#1"/>
    <dgm:cxn modelId="{70476BFC-1B33-4AAF-A996-731B6C0660A5}" type="presOf" srcId="{3AE63B52-38B7-473D-BB62-D8C012949DA4}" destId="{6CB35E4B-7012-43BB-B5FB-E7121CD5AEB2}" srcOrd="0" destOrd="0" presId="urn:microsoft.com/office/officeart/2005/8/layout/hList7#1"/>
    <dgm:cxn modelId="{2A55B9C2-4896-4B97-B3C7-A0BDB0E8EBB5}" type="presParOf" srcId="{2A6D58EC-6A6B-4315-B433-5632BFCBB196}" destId="{EC5A5237-AE04-40D3-82E3-AC50882991DF}" srcOrd="0" destOrd="0" presId="urn:microsoft.com/office/officeart/2005/8/layout/hList7#1"/>
    <dgm:cxn modelId="{80490B53-79EE-4932-8EB4-84E7D6548C5D}" type="presParOf" srcId="{2A6D58EC-6A6B-4315-B433-5632BFCBB196}" destId="{16FAAB48-932F-441B-BFFD-F0BA5C4B7896}" srcOrd="1" destOrd="0" presId="urn:microsoft.com/office/officeart/2005/8/layout/hList7#1"/>
    <dgm:cxn modelId="{51E1F990-6E87-4E64-BCB2-C3262EB36EF8}" type="presParOf" srcId="{16FAAB48-932F-441B-BFFD-F0BA5C4B7896}" destId="{7B610905-9449-483F-9A8F-34B68B3F75FF}" srcOrd="0" destOrd="0" presId="urn:microsoft.com/office/officeart/2005/8/layout/hList7#1"/>
    <dgm:cxn modelId="{EA56691C-CA6E-468D-A91B-D02CA794C099}" type="presParOf" srcId="{7B610905-9449-483F-9A8F-34B68B3F75FF}" destId="{5D1BC483-F94B-4AD3-9D01-0A06510A1254}" srcOrd="0" destOrd="0" presId="urn:microsoft.com/office/officeart/2005/8/layout/hList7#1"/>
    <dgm:cxn modelId="{0135F887-E017-4513-9AE9-47693F64A776}" type="presParOf" srcId="{7B610905-9449-483F-9A8F-34B68B3F75FF}" destId="{97405AC0-57F7-43F8-9CE1-344D3C5A7168}" srcOrd="1" destOrd="0" presId="urn:microsoft.com/office/officeart/2005/8/layout/hList7#1"/>
    <dgm:cxn modelId="{22B0EE25-BA1A-44C2-AA85-31EF20C66389}" type="presParOf" srcId="{7B610905-9449-483F-9A8F-34B68B3F75FF}" destId="{09697B91-247E-4657-84C8-328E855958A9}" srcOrd="2" destOrd="0" presId="urn:microsoft.com/office/officeart/2005/8/layout/hList7#1"/>
    <dgm:cxn modelId="{C4049179-CC6D-46FF-BD57-C1D6C4658FE1}" type="presParOf" srcId="{7B610905-9449-483F-9A8F-34B68B3F75FF}" destId="{514E7724-A0E6-4C80-9E7E-4EB0780A93BE}" srcOrd="3" destOrd="0" presId="urn:microsoft.com/office/officeart/2005/8/layout/hList7#1"/>
    <dgm:cxn modelId="{B47C4E07-C955-4633-A7F3-1E889FC8CE46}" type="presParOf" srcId="{16FAAB48-932F-441B-BFFD-F0BA5C4B7896}" destId="{26EBBE1D-49F8-4B4D-917E-AEB49E815634}" srcOrd="1" destOrd="0" presId="urn:microsoft.com/office/officeart/2005/8/layout/hList7#1"/>
    <dgm:cxn modelId="{993F3820-84C8-44FD-8CCC-999C6B0483D4}" type="presParOf" srcId="{16FAAB48-932F-441B-BFFD-F0BA5C4B7896}" destId="{DE36C9EE-0FCF-4452-83BB-D27C322E1A74}" srcOrd="2" destOrd="0" presId="urn:microsoft.com/office/officeart/2005/8/layout/hList7#1"/>
    <dgm:cxn modelId="{A0409669-F6DA-4F3B-876A-94B002C91C6F}" type="presParOf" srcId="{DE36C9EE-0FCF-4452-83BB-D27C322E1A74}" destId="{855D31B0-B233-47A5-A3C2-143F1C0C36E2}" srcOrd="0" destOrd="0" presId="urn:microsoft.com/office/officeart/2005/8/layout/hList7#1"/>
    <dgm:cxn modelId="{7F19DEDD-1944-49E6-83E2-7FD64276E1CD}" type="presParOf" srcId="{DE36C9EE-0FCF-4452-83BB-D27C322E1A74}" destId="{C6BA9A21-34DF-4A57-899F-D27D9AE775AD}" srcOrd="1" destOrd="0" presId="urn:microsoft.com/office/officeart/2005/8/layout/hList7#1"/>
    <dgm:cxn modelId="{E8F062A9-25C7-4948-AF55-B896FA0A83D1}" type="presParOf" srcId="{DE36C9EE-0FCF-4452-83BB-D27C322E1A74}" destId="{42867F8E-F774-43A9-9266-2B00C0766D5B}" srcOrd="2" destOrd="0" presId="urn:microsoft.com/office/officeart/2005/8/layout/hList7#1"/>
    <dgm:cxn modelId="{8D793675-7298-44ED-B82A-11314909439B}" type="presParOf" srcId="{DE36C9EE-0FCF-4452-83BB-D27C322E1A74}" destId="{2B6F6C45-2D98-47BB-A62B-A768E329FDE2}" srcOrd="3" destOrd="0" presId="urn:microsoft.com/office/officeart/2005/8/layout/hList7#1"/>
    <dgm:cxn modelId="{4737B134-5844-4F04-9DD0-77DD2D9A0AF9}" type="presParOf" srcId="{16FAAB48-932F-441B-BFFD-F0BA5C4B7896}" destId="{A61B1305-9A48-4DFA-BED7-AE2637E11C45}" srcOrd="3" destOrd="0" presId="urn:microsoft.com/office/officeart/2005/8/layout/hList7#1"/>
    <dgm:cxn modelId="{096A9818-0BCF-4E8A-BB06-18B60B4DAF94}" type="presParOf" srcId="{16FAAB48-932F-441B-BFFD-F0BA5C4B7896}" destId="{F92F5CEF-3E08-4839-858A-D44053E9AAB1}" srcOrd="4" destOrd="0" presId="urn:microsoft.com/office/officeart/2005/8/layout/hList7#1"/>
    <dgm:cxn modelId="{4F94DCA4-21BF-4C8A-8DD6-5016C82F7804}" type="presParOf" srcId="{F92F5CEF-3E08-4839-858A-D44053E9AAB1}" destId="{6CB35E4B-7012-43BB-B5FB-E7121CD5AEB2}" srcOrd="0" destOrd="0" presId="urn:microsoft.com/office/officeart/2005/8/layout/hList7#1"/>
    <dgm:cxn modelId="{C3D552CD-1A73-4455-824A-FFA5ECA0388D}" type="presParOf" srcId="{F92F5CEF-3E08-4839-858A-D44053E9AAB1}" destId="{E056E4F0-D9A6-45EA-B7ED-487D801A64B2}" srcOrd="1" destOrd="0" presId="urn:microsoft.com/office/officeart/2005/8/layout/hList7#1"/>
    <dgm:cxn modelId="{F0BDC02B-596E-45CE-9664-34D66A2E7FAE}" type="presParOf" srcId="{F92F5CEF-3E08-4839-858A-D44053E9AAB1}" destId="{DEEDCD62-5B88-4FBF-8F01-27CF6E086A22}" srcOrd="2" destOrd="0" presId="urn:microsoft.com/office/officeart/2005/8/layout/hList7#1"/>
    <dgm:cxn modelId="{9FA22C39-F134-4AFF-B7E1-E654BFAA02E4}" type="presParOf" srcId="{F92F5CEF-3E08-4839-858A-D44053E9AAB1}" destId="{809BE69F-9CD1-4AEE-8C14-436F16E14E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69BE1-2E5C-46CD-ACAA-89EBF15C306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8FD05-238F-4FFF-9E2F-959DE9C3937E}">
      <dgm:prSet phldrT="[Texto]" custT="1"/>
      <dgm:spPr/>
      <dgm:t>
        <a:bodyPr/>
        <a:lstStyle/>
        <a:p>
          <a:r>
            <a:rPr lang="en-US" sz="1800" noProof="0"/>
            <a:t>Kinematisch</a:t>
          </a:r>
        </a:p>
      </dgm:t>
    </dgm:pt>
    <dgm:pt modelId="{FC92692B-CB06-4590-A65D-B038FCCA587A}" type="par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561B1A75-2861-4C2D-AA12-71CD4F1B954C}" type="sib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EF41F793-D2C7-4DC5-98C1-91D79F78D3C7}">
      <dgm:prSet phldrT="[Texto]" custT="1"/>
      <dgm:spPr/>
      <dgm:t>
        <a:bodyPr/>
        <a:lstStyle/>
        <a:p>
          <a:r>
            <a:rPr lang="en-US" sz="1800" noProof="0"/>
            <a:t>Kinetisch</a:t>
          </a:r>
        </a:p>
      </dgm:t>
    </dgm:pt>
    <dgm:pt modelId="{11B1F23F-6CD8-4D38-93D2-B601253A5E59}" type="par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A0B025B0-ADB5-4A8E-8F44-FCABD0591E2D}" type="sib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78FB779D-0C52-47BD-9AAC-554BBD9E2118}">
      <dgm:prSet phldrT="[Texto]" custT="1"/>
      <dgm:spPr/>
      <dgm:t>
        <a:bodyPr/>
        <a:lstStyle/>
        <a:p>
          <a:r>
            <a:rPr lang="en-US" sz="1800" noProof="0" dirty="0"/>
            <a:t>Plantarer Druck</a:t>
          </a:r>
        </a:p>
      </dgm:t>
    </dgm:pt>
    <dgm:pt modelId="{26E21113-EA55-4DF7-89E4-F325A1BA16AC}" type="par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B8D0973C-3B0D-4A11-97DF-74A7D095F22E}" type="sib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C08675A8-FDC9-451C-9EA0-57537F20AFDE}">
      <dgm:prSet phldrT="[Texto]" custT="1"/>
      <dgm:spPr/>
      <dgm:t>
        <a:bodyPr/>
        <a:lstStyle/>
        <a:p>
          <a:r>
            <a:rPr lang="en-US" sz="1800" noProof="0"/>
            <a:t>Elektromyographie</a:t>
          </a:r>
        </a:p>
      </dgm:t>
    </dgm:pt>
    <dgm:pt modelId="{676E175E-5D41-49C5-AF79-6E85D888A029}" type="par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7F1BFCB1-D15F-40F7-AAD7-15DB49B02494}" type="sib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05E96454-F62D-4B16-B326-354BF3A2C3CE}">
      <dgm:prSet phldrT="[Texto]" custT="1"/>
      <dgm:spPr/>
      <dgm:t>
        <a:bodyPr/>
        <a:lstStyle/>
        <a:p>
          <a:r>
            <a:rPr lang="en-US" sz="1800" noProof="0"/>
            <a:t>Energieaufwand </a:t>
          </a:r>
        </a:p>
      </dgm:t>
    </dgm:pt>
    <dgm:pt modelId="{9C652799-B121-4961-ADA5-AA7FD4259921}" type="par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C6094C1-4796-4822-B1F2-963539808EB7}" type="sib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91E8EAD-5231-4D6C-8F31-4FE8242A8831}" type="pres">
      <dgm:prSet presAssocID="{68869BE1-2E5C-46CD-ACAA-89EBF15C3061}" presName="cycle" presStyleCnt="0">
        <dgm:presLayoutVars>
          <dgm:dir/>
          <dgm:resizeHandles val="exact"/>
        </dgm:presLayoutVars>
      </dgm:prSet>
      <dgm:spPr/>
    </dgm:pt>
    <dgm:pt modelId="{B3D73D1A-4A74-4906-89FF-F63760E5D670}" type="pres">
      <dgm:prSet presAssocID="{7ED8FD05-238F-4FFF-9E2F-959DE9C3937E}" presName="node" presStyleLbl="node1" presStyleIdx="0" presStyleCnt="5" custScaleX="150921">
        <dgm:presLayoutVars>
          <dgm:bulletEnabled val="1"/>
        </dgm:presLayoutVars>
      </dgm:prSet>
      <dgm:spPr/>
    </dgm:pt>
    <dgm:pt modelId="{98311373-2896-4E98-BF6C-281CEBB6CF67}" type="pres">
      <dgm:prSet presAssocID="{7ED8FD05-238F-4FFF-9E2F-959DE9C3937E}" presName="spNode" presStyleCnt="0"/>
      <dgm:spPr/>
    </dgm:pt>
    <dgm:pt modelId="{596E8D59-1496-454D-A595-EF1118C6CE9C}" type="pres">
      <dgm:prSet presAssocID="{561B1A75-2861-4C2D-AA12-71CD4F1B954C}" presName="sibTrans" presStyleLbl="sibTrans1D1" presStyleIdx="0" presStyleCnt="5"/>
      <dgm:spPr/>
    </dgm:pt>
    <dgm:pt modelId="{C983177D-B6CF-4BCB-A8E5-E6A07D55DCC7}" type="pres">
      <dgm:prSet presAssocID="{EF41F793-D2C7-4DC5-98C1-91D79F78D3C7}" presName="node" presStyleLbl="node1" presStyleIdx="1" presStyleCnt="5" custScaleX="150921" custRadScaleRad="105003" custRadScaleInc="3686">
        <dgm:presLayoutVars>
          <dgm:bulletEnabled val="1"/>
        </dgm:presLayoutVars>
      </dgm:prSet>
      <dgm:spPr/>
    </dgm:pt>
    <dgm:pt modelId="{4937688C-FF51-4323-ABB4-B2963202DB8C}" type="pres">
      <dgm:prSet presAssocID="{EF41F793-D2C7-4DC5-98C1-91D79F78D3C7}" presName="spNode" presStyleCnt="0"/>
      <dgm:spPr/>
    </dgm:pt>
    <dgm:pt modelId="{469C7C25-E093-4CA6-90F6-85CD2525F02B}" type="pres">
      <dgm:prSet presAssocID="{A0B025B0-ADB5-4A8E-8F44-FCABD0591E2D}" presName="sibTrans" presStyleLbl="sibTrans1D1" presStyleIdx="1" presStyleCnt="5"/>
      <dgm:spPr/>
    </dgm:pt>
    <dgm:pt modelId="{AB0A97F3-E6C1-4758-8FE9-02163920D3E6}" type="pres">
      <dgm:prSet presAssocID="{78FB779D-0C52-47BD-9AAC-554BBD9E2118}" presName="node" presStyleLbl="node1" presStyleIdx="2" presStyleCnt="5" custScaleX="150921" custRadScaleRad="113471" custRadScaleInc="-35512">
        <dgm:presLayoutVars>
          <dgm:bulletEnabled val="1"/>
        </dgm:presLayoutVars>
      </dgm:prSet>
      <dgm:spPr/>
    </dgm:pt>
    <dgm:pt modelId="{DAFB7FF4-CEA0-42C7-9579-EAC063A2B2E6}" type="pres">
      <dgm:prSet presAssocID="{78FB779D-0C52-47BD-9AAC-554BBD9E2118}" presName="spNode" presStyleCnt="0"/>
      <dgm:spPr/>
    </dgm:pt>
    <dgm:pt modelId="{21DB9E18-E525-468A-BD58-5DBC6B4D4D8C}" type="pres">
      <dgm:prSet presAssocID="{B8D0973C-3B0D-4A11-97DF-74A7D095F22E}" presName="sibTrans" presStyleLbl="sibTrans1D1" presStyleIdx="2" presStyleCnt="5"/>
      <dgm:spPr/>
    </dgm:pt>
    <dgm:pt modelId="{471A1302-6D66-4FB9-A589-8565C0E0B943}" type="pres">
      <dgm:prSet presAssocID="{C08675A8-FDC9-451C-9EA0-57537F20AFDE}" presName="node" presStyleLbl="node1" presStyleIdx="3" presStyleCnt="5" custScaleX="150921" custRadScaleRad="113471" custRadScaleInc="35512">
        <dgm:presLayoutVars>
          <dgm:bulletEnabled val="1"/>
        </dgm:presLayoutVars>
      </dgm:prSet>
      <dgm:spPr/>
    </dgm:pt>
    <dgm:pt modelId="{6806543C-F04C-475E-B44F-5AF8AB8197B7}" type="pres">
      <dgm:prSet presAssocID="{C08675A8-FDC9-451C-9EA0-57537F20AFDE}" presName="spNode" presStyleCnt="0"/>
      <dgm:spPr/>
    </dgm:pt>
    <dgm:pt modelId="{FEFC98DD-A18B-433F-ABC3-FB4E2DFC15F3}" type="pres">
      <dgm:prSet presAssocID="{7F1BFCB1-D15F-40F7-AAD7-15DB49B02494}" presName="sibTrans" presStyleLbl="sibTrans1D1" presStyleIdx="3" presStyleCnt="5"/>
      <dgm:spPr/>
    </dgm:pt>
    <dgm:pt modelId="{F2668A50-4A00-47A5-86C6-452B525AF01A}" type="pres">
      <dgm:prSet presAssocID="{05E96454-F62D-4B16-B326-354BF3A2C3CE}" presName="node" presStyleLbl="node1" presStyleIdx="4" presStyleCnt="5" custScaleX="150921" custRadScaleRad="105002" custRadScaleInc="-3686">
        <dgm:presLayoutVars>
          <dgm:bulletEnabled val="1"/>
        </dgm:presLayoutVars>
      </dgm:prSet>
      <dgm:spPr/>
    </dgm:pt>
    <dgm:pt modelId="{3AED12CA-A3C3-4A2E-A5D0-278C4522125F}" type="pres">
      <dgm:prSet presAssocID="{05E96454-F62D-4B16-B326-354BF3A2C3CE}" presName="spNode" presStyleCnt="0"/>
      <dgm:spPr/>
    </dgm:pt>
    <dgm:pt modelId="{D39D5408-48D8-4E89-A5EB-DFAA71C34CE1}" type="pres">
      <dgm:prSet presAssocID="{2C6094C1-4796-4822-B1F2-963539808EB7}" presName="sibTrans" presStyleLbl="sibTrans1D1" presStyleIdx="4" presStyleCnt="5"/>
      <dgm:spPr/>
    </dgm:pt>
  </dgm:ptLst>
  <dgm:cxnLst>
    <dgm:cxn modelId="{310D8308-74CA-4938-A3E8-51EDDC3C4C38}" type="presOf" srcId="{7ED8FD05-238F-4FFF-9E2F-959DE9C3937E}" destId="{B3D73D1A-4A74-4906-89FF-F63760E5D670}" srcOrd="0" destOrd="0" presId="urn:microsoft.com/office/officeart/2005/8/layout/cycle5"/>
    <dgm:cxn modelId="{9927F013-5860-4B62-810F-0A7180A87828}" type="presOf" srcId="{A0B025B0-ADB5-4A8E-8F44-FCABD0591E2D}" destId="{469C7C25-E093-4CA6-90F6-85CD2525F02B}" srcOrd="0" destOrd="0" presId="urn:microsoft.com/office/officeart/2005/8/layout/cycle5"/>
    <dgm:cxn modelId="{CFF33C19-3198-49B7-B81F-C92194722E5A}" type="presOf" srcId="{05E96454-F62D-4B16-B326-354BF3A2C3CE}" destId="{F2668A50-4A00-47A5-86C6-452B525AF01A}" srcOrd="0" destOrd="0" presId="urn:microsoft.com/office/officeart/2005/8/layout/cycle5"/>
    <dgm:cxn modelId="{25D89B2D-1FB1-4CBA-A3A9-BD3BD5D885E2}" type="presOf" srcId="{EF41F793-D2C7-4DC5-98C1-91D79F78D3C7}" destId="{C983177D-B6CF-4BCB-A8E5-E6A07D55DCC7}" srcOrd="0" destOrd="0" presId="urn:microsoft.com/office/officeart/2005/8/layout/cycle5"/>
    <dgm:cxn modelId="{7B01E235-26D1-4FCA-BFDA-4F2545F511A8}" srcId="{68869BE1-2E5C-46CD-ACAA-89EBF15C3061}" destId="{78FB779D-0C52-47BD-9AAC-554BBD9E2118}" srcOrd="2" destOrd="0" parTransId="{26E21113-EA55-4DF7-89E4-F325A1BA16AC}" sibTransId="{B8D0973C-3B0D-4A11-97DF-74A7D095F22E}"/>
    <dgm:cxn modelId="{DA7BB35B-F92D-43E0-AA93-0FA83531ED0E}" srcId="{68869BE1-2E5C-46CD-ACAA-89EBF15C3061}" destId="{EF41F793-D2C7-4DC5-98C1-91D79F78D3C7}" srcOrd="1" destOrd="0" parTransId="{11B1F23F-6CD8-4D38-93D2-B601253A5E59}" sibTransId="{A0B025B0-ADB5-4A8E-8F44-FCABD0591E2D}"/>
    <dgm:cxn modelId="{3345AD41-CC4C-4622-9A14-F1B64C06B406}" type="presOf" srcId="{68869BE1-2E5C-46CD-ACAA-89EBF15C3061}" destId="{291E8EAD-5231-4D6C-8F31-4FE8242A8831}" srcOrd="0" destOrd="0" presId="urn:microsoft.com/office/officeart/2005/8/layout/cycle5"/>
    <dgm:cxn modelId="{3F033E43-01A2-4F23-87CE-9261D81F3C3A}" type="presOf" srcId="{C08675A8-FDC9-451C-9EA0-57537F20AFDE}" destId="{471A1302-6D66-4FB9-A589-8565C0E0B943}" srcOrd="0" destOrd="0" presId="urn:microsoft.com/office/officeart/2005/8/layout/cycle5"/>
    <dgm:cxn modelId="{06D3C26E-3A34-40FD-AB5F-480798AFDD11}" srcId="{68869BE1-2E5C-46CD-ACAA-89EBF15C3061}" destId="{05E96454-F62D-4B16-B326-354BF3A2C3CE}" srcOrd="4" destOrd="0" parTransId="{9C652799-B121-4961-ADA5-AA7FD4259921}" sibTransId="{2C6094C1-4796-4822-B1F2-963539808EB7}"/>
    <dgm:cxn modelId="{6639B475-4FE3-4C1B-B6A8-D3496576F5ED}" type="presOf" srcId="{B8D0973C-3B0D-4A11-97DF-74A7D095F22E}" destId="{21DB9E18-E525-468A-BD58-5DBC6B4D4D8C}" srcOrd="0" destOrd="0" presId="urn:microsoft.com/office/officeart/2005/8/layout/cycle5"/>
    <dgm:cxn modelId="{3EC33078-18C8-4502-A5AE-81CFD7CF6C16}" srcId="{68869BE1-2E5C-46CD-ACAA-89EBF15C3061}" destId="{7ED8FD05-238F-4FFF-9E2F-959DE9C3937E}" srcOrd="0" destOrd="0" parTransId="{FC92692B-CB06-4590-A65D-B038FCCA587A}" sibTransId="{561B1A75-2861-4C2D-AA12-71CD4F1B954C}"/>
    <dgm:cxn modelId="{0111BC9A-62F8-4F9C-8B1E-B0FFE46441A0}" type="presOf" srcId="{78FB779D-0C52-47BD-9AAC-554BBD9E2118}" destId="{AB0A97F3-E6C1-4758-8FE9-02163920D3E6}" srcOrd="0" destOrd="0" presId="urn:microsoft.com/office/officeart/2005/8/layout/cycle5"/>
    <dgm:cxn modelId="{E43231A7-2ADA-42BD-88ED-96AA4625F6DA}" type="presOf" srcId="{7F1BFCB1-D15F-40F7-AAD7-15DB49B02494}" destId="{FEFC98DD-A18B-433F-ABC3-FB4E2DFC15F3}" srcOrd="0" destOrd="0" presId="urn:microsoft.com/office/officeart/2005/8/layout/cycle5"/>
    <dgm:cxn modelId="{07436FAD-5294-4E0F-AFB3-85D3058B0B53}" type="presOf" srcId="{2C6094C1-4796-4822-B1F2-963539808EB7}" destId="{D39D5408-48D8-4E89-A5EB-DFAA71C34CE1}" srcOrd="0" destOrd="0" presId="urn:microsoft.com/office/officeart/2005/8/layout/cycle5"/>
    <dgm:cxn modelId="{663C30B0-7E1A-4721-BC0A-2B73898FBF85}" srcId="{68869BE1-2E5C-46CD-ACAA-89EBF15C3061}" destId="{C08675A8-FDC9-451C-9EA0-57537F20AFDE}" srcOrd="3" destOrd="0" parTransId="{676E175E-5D41-49C5-AF79-6E85D888A029}" sibTransId="{7F1BFCB1-D15F-40F7-AAD7-15DB49B02494}"/>
    <dgm:cxn modelId="{5DD27FFD-D5F9-43C3-8B65-731386241032}" type="presOf" srcId="{561B1A75-2861-4C2D-AA12-71CD4F1B954C}" destId="{596E8D59-1496-454D-A595-EF1118C6CE9C}" srcOrd="0" destOrd="0" presId="urn:microsoft.com/office/officeart/2005/8/layout/cycle5"/>
    <dgm:cxn modelId="{42406C17-4016-45A5-B12D-BE194629BF37}" type="presParOf" srcId="{291E8EAD-5231-4D6C-8F31-4FE8242A8831}" destId="{B3D73D1A-4A74-4906-89FF-F63760E5D670}" srcOrd="0" destOrd="0" presId="urn:microsoft.com/office/officeart/2005/8/layout/cycle5"/>
    <dgm:cxn modelId="{25BCD94D-B382-4C92-AEFD-D1C5F1F80E9B}" type="presParOf" srcId="{291E8EAD-5231-4D6C-8F31-4FE8242A8831}" destId="{98311373-2896-4E98-BF6C-281CEBB6CF67}" srcOrd="1" destOrd="0" presId="urn:microsoft.com/office/officeart/2005/8/layout/cycle5"/>
    <dgm:cxn modelId="{56657C30-1F17-4E12-8643-C230A30B4EE3}" type="presParOf" srcId="{291E8EAD-5231-4D6C-8F31-4FE8242A8831}" destId="{596E8D59-1496-454D-A595-EF1118C6CE9C}" srcOrd="2" destOrd="0" presId="urn:microsoft.com/office/officeart/2005/8/layout/cycle5"/>
    <dgm:cxn modelId="{1F2921F7-560B-4BCA-A0FC-D7AD1E5D1ABE}" type="presParOf" srcId="{291E8EAD-5231-4D6C-8F31-4FE8242A8831}" destId="{C983177D-B6CF-4BCB-A8E5-E6A07D55DCC7}" srcOrd="3" destOrd="0" presId="urn:microsoft.com/office/officeart/2005/8/layout/cycle5"/>
    <dgm:cxn modelId="{2B77182C-8B1E-40C1-AE15-C81099CC8254}" type="presParOf" srcId="{291E8EAD-5231-4D6C-8F31-4FE8242A8831}" destId="{4937688C-FF51-4323-ABB4-B2963202DB8C}" srcOrd="4" destOrd="0" presId="urn:microsoft.com/office/officeart/2005/8/layout/cycle5"/>
    <dgm:cxn modelId="{84BD9AD2-7398-4DDF-A079-D84E6E2CEEA5}" type="presParOf" srcId="{291E8EAD-5231-4D6C-8F31-4FE8242A8831}" destId="{469C7C25-E093-4CA6-90F6-85CD2525F02B}" srcOrd="5" destOrd="0" presId="urn:microsoft.com/office/officeart/2005/8/layout/cycle5"/>
    <dgm:cxn modelId="{5A30CFE8-6AE4-4860-8C21-2A557483A569}" type="presParOf" srcId="{291E8EAD-5231-4D6C-8F31-4FE8242A8831}" destId="{AB0A97F3-E6C1-4758-8FE9-02163920D3E6}" srcOrd="6" destOrd="0" presId="urn:microsoft.com/office/officeart/2005/8/layout/cycle5"/>
    <dgm:cxn modelId="{79B8722D-95F2-4BFC-A8EC-FE541C3B0318}" type="presParOf" srcId="{291E8EAD-5231-4D6C-8F31-4FE8242A8831}" destId="{DAFB7FF4-CEA0-42C7-9579-EAC063A2B2E6}" srcOrd="7" destOrd="0" presId="urn:microsoft.com/office/officeart/2005/8/layout/cycle5"/>
    <dgm:cxn modelId="{74B6444E-CBFB-444A-820E-DFFDF7DB4755}" type="presParOf" srcId="{291E8EAD-5231-4D6C-8F31-4FE8242A8831}" destId="{21DB9E18-E525-468A-BD58-5DBC6B4D4D8C}" srcOrd="8" destOrd="0" presId="urn:microsoft.com/office/officeart/2005/8/layout/cycle5"/>
    <dgm:cxn modelId="{A8F48105-B7FA-4E6D-BA4A-931200D04C94}" type="presParOf" srcId="{291E8EAD-5231-4D6C-8F31-4FE8242A8831}" destId="{471A1302-6D66-4FB9-A589-8565C0E0B943}" srcOrd="9" destOrd="0" presId="urn:microsoft.com/office/officeart/2005/8/layout/cycle5"/>
    <dgm:cxn modelId="{DBEA19E3-83C6-4613-AA2D-061984875C5C}" type="presParOf" srcId="{291E8EAD-5231-4D6C-8F31-4FE8242A8831}" destId="{6806543C-F04C-475E-B44F-5AF8AB8197B7}" srcOrd="10" destOrd="0" presId="urn:microsoft.com/office/officeart/2005/8/layout/cycle5"/>
    <dgm:cxn modelId="{0975D2ED-9264-44CF-93E4-24C844ABF57A}" type="presParOf" srcId="{291E8EAD-5231-4D6C-8F31-4FE8242A8831}" destId="{FEFC98DD-A18B-433F-ABC3-FB4E2DFC15F3}" srcOrd="11" destOrd="0" presId="urn:microsoft.com/office/officeart/2005/8/layout/cycle5"/>
    <dgm:cxn modelId="{D14F7824-D34C-44B0-84B3-23A1A3DA77AD}" type="presParOf" srcId="{291E8EAD-5231-4D6C-8F31-4FE8242A8831}" destId="{F2668A50-4A00-47A5-86C6-452B525AF01A}" srcOrd="12" destOrd="0" presId="urn:microsoft.com/office/officeart/2005/8/layout/cycle5"/>
    <dgm:cxn modelId="{4D5E9E88-9CA9-4B8F-A3AE-0D11271A1808}" type="presParOf" srcId="{291E8EAD-5231-4D6C-8F31-4FE8242A8831}" destId="{3AED12CA-A3C3-4A2E-A5D0-278C4522125F}" srcOrd="13" destOrd="0" presId="urn:microsoft.com/office/officeart/2005/8/layout/cycle5"/>
    <dgm:cxn modelId="{8142F902-A7E8-4078-86DE-70B1B8718A7D}" type="presParOf" srcId="{291E8EAD-5231-4D6C-8F31-4FE8242A8831}" destId="{D39D5408-48D8-4E89-A5EB-DFAA71C34C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1C0E3A-3E5F-49FB-95B0-EE9F87A3ABBD}">
      <dgm:prSet phldrT="[Texto]" custT="1"/>
      <dgm:spPr/>
      <dgm:t>
        <a:bodyPr/>
        <a:lstStyle/>
        <a:p>
          <a:r>
            <a:rPr lang="en-US" sz="1600" noProof="0"/>
            <a:t>Geschwindigkeit</a:t>
          </a:r>
        </a:p>
      </dgm:t>
    </dgm:pt>
    <dgm:pt modelId="{DBF31099-C42F-42A8-9A45-3EB44016A3FB}" type="par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5781590C-894C-4DB9-A425-5E086326EE04}" type="sib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BC74BA7A-719C-4829-A191-D9A756131CD7}">
      <dgm:prSet phldrT="[Texto]" custT="1"/>
      <dgm:spPr/>
      <dgm:t>
        <a:bodyPr/>
        <a:lstStyle/>
        <a:p>
          <a:r>
            <a:rPr lang="en-US" sz="1600" noProof="0"/>
            <a:t>Änderungsrate der Position des Objekts in Bezug auf einen Bezugsrahmen und die Zeit</a:t>
          </a:r>
        </a:p>
      </dgm:t>
    </dgm:pt>
    <dgm:pt modelId="{96B9288F-3FD2-4B8F-96C4-FCC7FB234F1D}" type="par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69FDD32C-D409-487E-99A0-AF7C89D27E91}" type="sib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n-US" sz="1600" noProof="0"/>
            <a:t>Schrittlänge</a:t>
          </a:r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n-US" sz="1600" noProof="0" dirty="0"/>
            <a:t>Abstand zwischen dem ipsilateralen Fußauftritt und dem folgenden </a:t>
          </a:r>
          <a:r>
            <a:rPr lang="en-US" sz="1600" noProof="0" dirty="0" err="1"/>
            <a:t>kontrollierten </a:t>
          </a:r>
          <a:r>
            <a:rPr lang="en-US" sz="1600" noProof="0" dirty="0"/>
            <a:t>Fußauftritt</a:t>
          </a:r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n-US" sz="1600" noProof="0"/>
            <a:t>Kadenz</a:t>
          </a:r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n-US" sz="1600" noProof="0"/>
            <a:t>Anzahl der Schritte pro Minute</a:t>
          </a:r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AE1B9390-C87A-4B88-8F5D-0E2B76209EBD}" type="pres">
      <dgm:prSet presAssocID="{4F1C0E3A-3E5F-49FB-95B0-EE9F87A3ABBD}" presName="linNode" presStyleCnt="0"/>
      <dgm:spPr/>
    </dgm:pt>
    <dgm:pt modelId="{95D03F80-23FA-40E0-AA08-1678323210E5}" type="pres">
      <dgm:prSet presAssocID="{4F1C0E3A-3E5F-49FB-95B0-EE9F87A3ABB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695AD9A-40E2-47A3-9132-336A800BF81E}" type="pres">
      <dgm:prSet presAssocID="{4F1C0E3A-3E5F-49FB-95B0-EE9F87A3ABBD}" presName="descendantText" presStyleLbl="alignAccFollowNode1" presStyleIdx="0" presStyleCnt="3">
        <dgm:presLayoutVars>
          <dgm:bulletEnabled val="1"/>
        </dgm:presLayoutVars>
      </dgm:prSet>
      <dgm:spPr/>
    </dgm:pt>
    <dgm:pt modelId="{08E1DE9F-1169-424D-8D4D-ECC3C7C2AC21}" type="pres">
      <dgm:prSet presAssocID="{5781590C-894C-4DB9-A425-5E086326EE04}" presName="sp" presStyleCnt="0"/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1" presStyleCnt="3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F284F90F-AD7C-49E6-8FB5-D2E7FDA9AED4}" type="presOf" srcId="{EFDB715E-A28D-4D6B-B169-30F2255C3E00}" destId="{BC32BDDA-604F-436E-B057-C35DCE3D003A}" srcOrd="0" destOrd="0" presId="urn:microsoft.com/office/officeart/2005/8/layout/vList5"/>
    <dgm:cxn modelId="{885D353E-E12C-4950-BF4A-2A8C69085631}" srcId="{EFDB715E-A28D-4D6B-B169-30F2255C3E00}" destId="{CC31741D-06BE-4569-9737-DA373341CB90}" srcOrd="2" destOrd="0" parTransId="{52AE201E-B116-4B4A-88C8-E1C0422222A2}" sibTransId="{98D918E7-F75E-4D8A-8E47-A3E0B623ECD9}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B3069E6D-93B8-4458-81B3-B5EC8E38C20D}" type="presOf" srcId="{79C026A2-EF10-493F-9C8C-2FF216F7BCC1}" destId="{7CD9774B-2221-4BCB-AC1D-91DDB6156060}" srcOrd="0" destOrd="0" presId="urn:microsoft.com/office/officeart/2005/8/layout/vList5"/>
    <dgm:cxn modelId="{25F62452-DE00-4CBD-B626-480063FB188F}" srcId="{EFDB715E-A28D-4D6B-B169-30F2255C3E00}" destId="{2B5FF9F4-614D-4AAC-8016-5E0B394BC304}" srcOrd="1" destOrd="0" parTransId="{10D84609-3185-4ED2-9806-D75EAAD1C2F0}" sibTransId="{CFD1C933-4578-497D-8038-221FC1C8377F}"/>
    <dgm:cxn modelId="{1C4D4672-58AB-42A2-BCE9-454F37E02598}" srcId="{EFDB715E-A28D-4D6B-B169-30F2255C3E00}" destId="{4F1C0E3A-3E5F-49FB-95B0-EE9F87A3ABBD}" srcOrd="0" destOrd="0" parTransId="{DBF31099-C42F-42A8-9A45-3EB44016A3FB}" sibTransId="{5781590C-894C-4DB9-A425-5E086326EE04}"/>
    <dgm:cxn modelId="{C096D572-D82E-4D97-A727-5CCFD1CF5D01}" srcId="{4F1C0E3A-3E5F-49FB-95B0-EE9F87A3ABBD}" destId="{BC74BA7A-719C-4829-A191-D9A756131CD7}" srcOrd="0" destOrd="0" parTransId="{96B9288F-3FD2-4B8F-96C4-FCC7FB234F1D}" sibTransId="{69FDD32C-D409-487E-99A0-AF7C89D27E91}"/>
    <dgm:cxn modelId="{16999773-C8ED-4C95-93E6-CDD45BE72DCE}" type="presOf" srcId="{BC74BA7A-719C-4829-A191-D9A756131CD7}" destId="{1695AD9A-40E2-47A3-9132-336A800BF81E}" srcOrd="0" destOrd="0" presId="urn:microsoft.com/office/officeart/2005/8/layout/vList5"/>
    <dgm:cxn modelId="{A4EA0176-672D-43F6-951E-E1BBDCB720F3}" type="presOf" srcId="{4F1C0E3A-3E5F-49FB-95B0-EE9F87A3ABBD}" destId="{95D03F80-23FA-40E0-AA08-1678323210E5}" srcOrd="0" destOrd="0" presId="urn:microsoft.com/office/officeart/2005/8/layout/vList5"/>
    <dgm:cxn modelId="{CA2BA78D-86EC-4CB9-A1C1-80592CBFFF29}" type="presOf" srcId="{1F14C7AD-19AB-4866-9557-6B2AEA12DEBA}" destId="{19719A0B-507D-4795-8FE3-CDCC9507A610}" srcOrd="0" destOrd="0" presId="urn:microsoft.com/office/officeart/2005/8/layout/vList5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B1D79AB9-39E0-4688-A02D-33F5D4F7A144}" type="presOf" srcId="{2B5FF9F4-614D-4AAC-8016-5E0B394BC304}" destId="{ACEC076A-8551-4A63-B34F-CEE4A9F8E85D}" srcOrd="0" destOrd="0" presId="urn:microsoft.com/office/officeart/2005/8/layout/vList5"/>
    <dgm:cxn modelId="{1DAAC9F0-4654-4189-A239-3951FD2E4043}" type="presOf" srcId="{CC31741D-06BE-4569-9737-DA373341CB90}" destId="{452A196A-C723-4ED1-8184-EE5680761204}" srcOrd="0" destOrd="0" presId="urn:microsoft.com/office/officeart/2005/8/layout/vList5"/>
    <dgm:cxn modelId="{1858131F-AA9F-4328-A92C-A9D457D1051B}" type="presParOf" srcId="{BC32BDDA-604F-436E-B057-C35DCE3D003A}" destId="{AE1B9390-C87A-4B88-8F5D-0E2B76209EBD}" srcOrd="0" destOrd="0" presId="urn:microsoft.com/office/officeart/2005/8/layout/vList5"/>
    <dgm:cxn modelId="{78B817C7-12F0-40B7-8DA5-08EA08D0B3D6}" type="presParOf" srcId="{AE1B9390-C87A-4B88-8F5D-0E2B76209EBD}" destId="{95D03F80-23FA-40E0-AA08-1678323210E5}" srcOrd="0" destOrd="0" presId="urn:microsoft.com/office/officeart/2005/8/layout/vList5"/>
    <dgm:cxn modelId="{9ED928B9-CB68-45E0-A3B9-E8504DFDD125}" type="presParOf" srcId="{AE1B9390-C87A-4B88-8F5D-0E2B76209EBD}" destId="{1695AD9A-40E2-47A3-9132-336A800BF81E}" srcOrd="1" destOrd="0" presId="urn:microsoft.com/office/officeart/2005/8/layout/vList5"/>
    <dgm:cxn modelId="{734337FC-DC1A-4D48-BD53-A400521B8D01}" type="presParOf" srcId="{BC32BDDA-604F-436E-B057-C35DCE3D003A}" destId="{08E1DE9F-1169-424D-8D4D-ECC3C7C2AC21}" srcOrd="1" destOrd="0" presId="urn:microsoft.com/office/officeart/2005/8/layout/vList5"/>
    <dgm:cxn modelId="{2D1151E1-52E2-48C4-ABFF-295D2BBBE5ED}" type="presParOf" srcId="{BC32BDDA-604F-436E-B057-C35DCE3D003A}" destId="{2BBC093A-ADF0-4E2D-A469-21A7A8FBD923}" srcOrd="2" destOrd="0" presId="urn:microsoft.com/office/officeart/2005/8/layout/vList5"/>
    <dgm:cxn modelId="{401C46FC-F976-41BB-A57F-BBD7B16D6C36}" type="presParOf" srcId="{2BBC093A-ADF0-4E2D-A469-21A7A8FBD923}" destId="{ACEC076A-8551-4A63-B34F-CEE4A9F8E85D}" srcOrd="0" destOrd="0" presId="urn:microsoft.com/office/officeart/2005/8/layout/vList5"/>
    <dgm:cxn modelId="{3C30810B-0A19-4409-B53E-C21DA3F9A6E6}" type="presParOf" srcId="{2BBC093A-ADF0-4E2D-A469-21A7A8FBD923}" destId="{19719A0B-507D-4795-8FE3-CDCC9507A610}" srcOrd="1" destOrd="0" presId="urn:microsoft.com/office/officeart/2005/8/layout/vList5"/>
    <dgm:cxn modelId="{3610301E-A125-4632-8802-E3822BC34551}" type="presParOf" srcId="{BC32BDDA-604F-436E-B057-C35DCE3D003A}" destId="{A59FC123-4692-48AB-ADA2-67B70B63A1C1}" srcOrd="3" destOrd="0" presId="urn:microsoft.com/office/officeart/2005/8/layout/vList5"/>
    <dgm:cxn modelId="{68AB4A9B-F8D3-411E-B19C-8FA2C939222F}" type="presParOf" srcId="{BC32BDDA-604F-436E-B057-C35DCE3D003A}" destId="{7235796B-D705-4D1F-B5C9-13722B6D0E2C}" srcOrd="4" destOrd="0" presId="urn:microsoft.com/office/officeart/2005/8/layout/vList5"/>
    <dgm:cxn modelId="{069B08BE-ECD0-434B-8093-5CD70BB7C915}" type="presParOf" srcId="{7235796B-D705-4D1F-B5C9-13722B6D0E2C}" destId="{452A196A-C723-4ED1-8184-EE5680761204}" srcOrd="0" destOrd="0" presId="urn:microsoft.com/office/officeart/2005/8/layout/vList5"/>
    <dgm:cxn modelId="{5C7F2539-966A-4B63-A4DA-F7AAE9693945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n-US" sz="1600" noProof="0" dirty="0"/>
            <a:t>Schrittlänge</a:t>
          </a:r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n-US" sz="1600" noProof="0" dirty="0"/>
            <a:t>Abstand zwischen zwei aufeinanderfolgenden ipsilateralen Fußaufschlägen</a:t>
          </a:r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n-US" sz="1600" noProof="0" dirty="0"/>
            <a:t>Schrittweite</a:t>
          </a:r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n-US" sz="1600" noProof="0" dirty="0"/>
            <a:t>Abstand zwischen den </a:t>
          </a:r>
          <a:r>
            <a:rPr lang="en-US" sz="1600" dirty="0"/>
            <a:t>beiden Füßen, senkrecht zur Ebene des Gehens </a:t>
          </a:r>
          <a:endParaRPr lang="en-US" sz="1600" noProof="0" dirty="0"/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0" presStyleCnt="2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40ED003-E51C-4F59-B26B-E4A01D5A3FCB}" type="presOf" srcId="{EFDB715E-A28D-4D6B-B169-30F2255C3E00}" destId="{BC32BDDA-604F-436E-B057-C35DCE3D003A}" srcOrd="0" destOrd="0" presId="urn:microsoft.com/office/officeart/2005/8/layout/vList5"/>
    <dgm:cxn modelId="{E4F6A12C-9DC1-4486-95AB-6CAA75541E17}" type="presOf" srcId="{79C026A2-EF10-493F-9C8C-2FF216F7BCC1}" destId="{7CD9774B-2221-4BCB-AC1D-91DDB6156060}" srcOrd="0" destOrd="0" presId="urn:microsoft.com/office/officeart/2005/8/layout/vList5"/>
    <dgm:cxn modelId="{885D353E-E12C-4950-BF4A-2A8C69085631}" srcId="{EFDB715E-A28D-4D6B-B169-30F2255C3E00}" destId="{CC31741D-06BE-4569-9737-DA373341CB90}" srcOrd="1" destOrd="0" parTransId="{52AE201E-B116-4B4A-88C8-E1C0422222A2}" sibTransId="{98D918E7-F75E-4D8A-8E47-A3E0B623ECD9}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F5FC8F6B-CCE7-4883-B497-7EC12AE89BF9}" type="presOf" srcId="{CC31741D-06BE-4569-9737-DA373341CB90}" destId="{452A196A-C723-4ED1-8184-EE5680761204}" srcOrd="0" destOrd="0" presId="urn:microsoft.com/office/officeart/2005/8/layout/vList5"/>
    <dgm:cxn modelId="{92BE856D-E983-49A1-8187-D19F4C9283E3}" type="presOf" srcId="{1F14C7AD-19AB-4866-9557-6B2AEA12DEBA}" destId="{19719A0B-507D-4795-8FE3-CDCC9507A610}" srcOrd="0" destOrd="0" presId="urn:microsoft.com/office/officeart/2005/8/layout/vList5"/>
    <dgm:cxn modelId="{25F62452-DE00-4CBD-B626-480063FB188F}" srcId="{EFDB715E-A28D-4D6B-B169-30F2255C3E00}" destId="{2B5FF9F4-614D-4AAC-8016-5E0B394BC304}" srcOrd="0" destOrd="0" parTransId="{10D84609-3185-4ED2-9806-D75EAAD1C2F0}" sibTransId="{CFD1C933-4578-497D-8038-221FC1C8377F}"/>
    <dgm:cxn modelId="{F204307D-DC9F-48ED-A685-94A085A4A76F}" type="presOf" srcId="{2B5FF9F4-614D-4AAC-8016-5E0B394BC304}" destId="{ACEC076A-8551-4A63-B34F-CEE4A9F8E85D}" srcOrd="0" destOrd="0" presId="urn:microsoft.com/office/officeart/2005/8/layout/vList5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931FDAD2-061B-4124-A9FA-A3E543F47718}" type="presParOf" srcId="{BC32BDDA-604F-436E-B057-C35DCE3D003A}" destId="{2BBC093A-ADF0-4E2D-A469-21A7A8FBD923}" srcOrd="0" destOrd="0" presId="urn:microsoft.com/office/officeart/2005/8/layout/vList5"/>
    <dgm:cxn modelId="{9BC7F836-3097-4486-A909-F5BA00431504}" type="presParOf" srcId="{2BBC093A-ADF0-4E2D-A469-21A7A8FBD923}" destId="{ACEC076A-8551-4A63-B34F-CEE4A9F8E85D}" srcOrd="0" destOrd="0" presId="urn:microsoft.com/office/officeart/2005/8/layout/vList5"/>
    <dgm:cxn modelId="{ED46D363-B1D4-4241-8B8E-F23065BBEEA5}" type="presParOf" srcId="{2BBC093A-ADF0-4E2D-A469-21A7A8FBD923}" destId="{19719A0B-507D-4795-8FE3-CDCC9507A610}" srcOrd="1" destOrd="0" presId="urn:microsoft.com/office/officeart/2005/8/layout/vList5"/>
    <dgm:cxn modelId="{3F5E38CE-4695-4F56-9E43-E34617E3A7BA}" type="presParOf" srcId="{BC32BDDA-604F-436E-B057-C35DCE3D003A}" destId="{A59FC123-4692-48AB-ADA2-67B70B63A1C1}" srcOrd="1" destOrd="0" presId="urn:microsoft.com/office/officeart/2005/8/layout/vList5"/>
    <dgm:cxn modelId="{9D6FD9AF-3B82-41E7-BF72-D7D5E88739B1}" type="presParOf" srcId="{BC32BDDA-604F-436E-B057-C35DCE3D003A}" destId="{7235796B-D705-4D1F-B5C9-13722B6D0E2C}" srcOrd="2" destOrd="0" presId="urn:microsoft.com/office/officeart/2005/8/layout/vList5"/>
    <dgm:cxn modelId="{24E4261D-7591-45CA-8FD1-7E5006958B43}" type="presParOf" srcId="{7235796B-D705-4D1F-B5C9-13722B6D0E2C}" destId="{452A196A-C723-4ED1-8184-EE5680761204}" srcOrd="0" destOrd="0" presId="urn:microsoft.com/office/officeart/2005/8/layout/vList5"/>
    <dgm:cxn modelId="{437063A0-718A-49A4-BE0A-C343A7B5739F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EA041-72C7-42E5-BF4E-39D7562E6323}">
      <dsp:nvSpPr>
        <dsp:cNvPr id="0" name=""/>
        <dsp:cNvSpPr/>
      </dsp:nvSpPr>
      <dsp:spPr>
        <a:xfrm rot="5400000">
          <a:off x="-150445" y="150855"/>
          <a:ext cx="1002972" cy="70208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</a:t>
          </a:r>
        </a:p>
      </dsp:txBody>
      <dsp:txXfrm rot="-5400000">
        <a:off x="1" y="351449"/>
        <a:ext cx="702080" cy="300892"/>
      </dsp:txXfrm>
    </dsp:sp>
    <dsp:sp modelId="{11041961-EEDE-4704-B66F-19C44A88EF03}">
      <dsp:nvSpPr>
        <dsp:cNvPr id="0" name=""/>
        <dsp:cNvSpPr/>
      </dsp:nvSpPr>
      <dsp:spPr>
        <a:xfrm rot="5400000">
          <a:off x="3997346" y="-3294856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um festzustellen, ob das Gangbild einer Persona vom "normalen" Gangbild abweicht </a:t>
          </a:r>
          <a:endParaRPr lang="es-ES" sz="1400" kern="1200" dirty="0"/>
        </a:p>
      </dsp:txBody>
      <dsp:txXfrm rot="-5400000">
        <a:off x="702081" y="32234"/>
        <a:ext cx="7210638" cy="588282"/>
      </dsp:txXfrm>
    </dsp:sp>
    <dsp:sp modelId="{7B8160FF-82EB-4014-80F2-A48E2807167A}">
      <dsp:nvSpPr>
        <dsp:cNvPr id="0" name=""/>
        <dsp:cNvSpPr/>
      </dsp:nvSpPr>
      <dsp:spPr>
        <a:xfrm rot="5400000">
          <a:off x="-150445" y="1002906"/>
          <a:ext cx="1002972" cy="702080"/>
        </a:xfrm>
        <a:prstGeom prst="chevron">
          <a:avLst/>
        </a:prstGeom>
        <a:solidFill>
          <a:schemeClr val="accent5">
            <a:hueOff val="0"/>
            <a:satOff val="15721"/>
            <a:lumOff val="-10654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</a:t>
          </a:r>
        </a:p>
      </dsp:txBody>
      <dsp:txXfrm rot="-5400000">
        <a:off x="1" y="1203500"/>
        <a:ext cx="702080" cy="300892"/>
      </dsp:txXfrm>
    </dsp:sp>
    <dsp:sp modelId="{103EF192-BE81-4357-BB37-15943FF36BC7}">
      <dsp:nvSpPr>
        <dsp:cNvPr id="0" name=""/>
        <dsp:cNvSpPr/>
      </dsp:nvSpPr>
      <dsp:spPr>
        <a:xfrm rot="5400000">
          <a:off x="3997346" y="-2442805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den Grad der Beeinträchtigung zu quantifizieren und die Ursachen der abnormalen Gangmuster zu identifizieren </a:t>
          </a:r>
          <a:endParaRPr lang="es-ES" sz="1400" kern="1200" dirty="0"/>
        </a:p>
      </dsp:txBody>
      <dsp:txXfrm rot="-5400000">
        <a:off x="702081" y="884285"/>
        <a:ext cx="7210638" cy="588282"/>
      </dsp:txXfrm>
    </dsp:sp>
    <dsp:sp modelId="{2F3ABB13-334D-41F0-BDC1-5881F5E53C36}">
      <dsp:nvSpPr>
        <dsp:cNvPr id="0" name=""/>
        <dsp:cNvSpPr/>
      </dsp:nvSpPr>
      <dsp:spPr>
        <a:xfrm rot="5400000">
          <a:off x="-150445" y="1854957"/>
          <a:ext cx="1002972" cy="702080"/>
        </a:xfrm>
        <a:prstGeom prst="chevron">
          <a:avLst/>
        </a:prstGeom>
        <a:solidFill>
          <a:schemeClr val="accent5">
            <a:hueOff val="0"/>
            <a:satOff val="31441"/>
            <a:lumOff val="-21307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</a:t>
          </a:r>
        </a:p>
      </dsp:txBody>
      <dsp:txXfrm rot="-5400000">
        <a:off x="1" y="2055551"/>
        <a:ext cx="702080" cy="300892"/>
      </dsp:txXfrm>
    </dsp:sp>
    <dsp:sp modelId="{959482EB-73AD-419A-9E39-F7A6FE73CF08}">
      <dsp:nvSpPr>
        <dsp:cNvPr id="0" name=""/>
        <dsp:cNvSpPr/>
      </dsp:nvSpPr>
      <dsp:spPr>
        <a:xfrm rot="5400000">
          <a:off x="3997346" y="-1590754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/>
            <a:t>zur </a:t>
          </a:r>
          <a:r>
            <a:rPr lang="en-US" sz="1400" kern="1200" dirty="0"/>
            <a:t>Neubewertung und zum Vorschlag eines effektiven Interventionsplans, um Patienten bei der Verbesserung ihrer Gehfähigkeit zu helfen oder die Wirksamkeit der Behandlung zu bewerten </a:t>
          </a:r>
          <a:endParaRPr lang="es-ES" sz="1400" kern="1200" dirty="0"/>
        </a:p>
      </dsp:txBody>
      <dsp:txXfrm rot="-5400000">
        <a:off x="702081" y="1736336"/>
        <a:ext cx="7210638" cy="588282"/>
      </dsp:txXfrm>
    </dsp:sp>
    <dsp:sp modelId="{43194AAF-1CED-43D9-B0C4-01F91E5B4FE1}">
      <dsp:nvSpPr>
        <dsp:cNvPr id="0" name=""/>
        <dsp:cNvSpPr/>
      </dsp:nvSpPr>
      <dsp:spPr>
        <a:xfrm rot="5400000">
          <a:off x="-150445" y="2707008"/>
          <a:ext cx="1002972" cy="702080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</a:t>
          </a:r>
        </a:p>
      </dsp:txBody>
      <dsp:txXfrm rot="-5400000">
        <a:off x="1" y="2907602"/>
        <a:ext cx="702080" cy="300892"/>
      </dsp:txXfrm>
    </dsp:sp>
    <dsp:sp modelId="{C1A57131-F3CE-49D1-AFAA-8AFF2CABEA1E}">
      <dsp:nvSpPr>
        <dsp:cNvPr id="0" name=""/>
        <dsp:cNvSpPr/>
      </dsp:nvSpPr>
      <dsp:spPr>
        <a:xfrm rot="5400000">
          <a:off x="3997346" y="-738703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dem Patienten einige Informationen über seinen Mobilitätszustand und seine </a:t>
          </a:r>
          <a:r>
            <a:rPr lang="es-ES" sz="1400" kern="1200" dirty="0" err="1"/>
            <a:t>Genesungsprognose zu </a:t>
          </a:r>
          <a:r>
            <a:rPr lang="en-US" sz="1400" kern="1200" dirty="0"/>
            <a:t>geben </a:t>
          </a:r>
          <a:endParaRPr lang="es-ES" sz="1400" kern="1200" dirty="0"/>
        </a:p>
      </dsp:txBody>
      <dsp:txXfrm rot="-5400000">
        <a:off x="702081" y="2588387"/>
        <a:ext cx="7210638" cy="588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21098-913A-44C8-84CE-EDA00AADB443}">
      <dsp:nvSpPr>
        <dsp:cNvPr id="0" name=""/>
        <dsp:cNvSpPr/>
      </dsp:nvSpPr>
      <dsp:spPr>
        <a:xfrm>
          <a:off x="1371" y="1406721"/>
          <a:ext cx="2176393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 OBSERVATION </a:t>
          </a:r>
          <a:endParaRPr lang="es-ES" sz="1700" kern="1200" dirty="0"/>
        </a:p>
        <a:p>
          <a:pPr marL="0" lvl="1" indent="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kern="1200" dirty="0"/>
            <a:t>(OGA)</a:t>
          </a:r>
        </a:p>
      </dsp:txBody>
      <dsp:txXfrm>
        <a:off x="42681" y="1448031"/>
        <a:ext cx="2093773" cy="1327791"/>
      </dsp:txXfrm>
    </dsp:sp>
    <dsp:sp modelId="{799097C0-9AD5-4A15-B26A-AB373840C2FE}">
      <dsp:nvSpPr>
        <dsp:cNvPr id="0" name=""/>
        <dsp:cNvSpPr/>
      </dsp:nvSpPr>
      <dsp:spPr>
        <a:xfrm>
          <a:off x="1210075" y="1597248"/>
          <a:ext cx="2712890" cy="2712890"/>
        </a:xfrm>
        <a:prstGeom prst="leftCircularArrow">
          <a:avLst>
            <a:gd name="adj1" fmla="val 2555"/>
            <a:gd name="adj2" fmla="val 310051"/>
            <a:gd name="adj3" fmla="val 2085561"/>
            <a:gd name="adj4" fmla="val 9024489"/>
            <a:gd name="adj5" fmla="val 2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31C5E-6988-4913-B555-34ABE701F47F}">
      <dsp:nvSpPr>
        <dsp:cNvPr id="0" name=""/>
        <dsp:cNvSpPr/>
      </dsp:nvSpPr>
      <dsp:spPr>
        <a:xfrm>
          <a:off x="485014" y="2817132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1</a:t>
          </a:r>
        </a:p>
      </dsp:txBody>
      <dsp:txXfrm>
        <a:off x="507546" y="2839664"/>
        <a:ext cx="1889507" cy="724251"/>
      </dsp:txXfrm>
    </dsp:sp>
    <dsp:sp modelId="{E8D25642-677C-4B93-8930-8B874DC13C16}">
      <dsp:nvSpPr>
        <dsp:cNvPr id="0" name=""/>
        <dsp:cNvSpPr/>
      </dsp:nvSpPr>
      <dsp:spPr>
        <a:xfrm>
          <a:off x="2749660" y="1406721"/>
          <a:ext cx="2805262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SKALEN UND FRAGEBÖGEN</a:t>
          </a:r>
        </a:p>
      </dsp:txBody>
      <dsp:txXfrm>
        <a:off x="2790970" y="1832689"/>
        <a:ext cx="2722642" cy="1327791"/>
      </dsp:txXfrm>
    </dsp:sp>
    <dsp:sp modelId="{41C33BB9-6831-4DFA-A66A-8226F947862C}">
      <dsp:nvSpPr>
        <dsp:cNvPr id="0" name=""/>
        <dsp:cNvSpPr/>
      </dsp:nvSpPr>
      <dsp:spPr>
        <a:xfrm>
          <a:off x="4272799" y="298373"/>
          <a:ext cx="2712890" cy="2712890"/>
        </a:xfrm>
        <a:prstGeom prst="circularArrow">
          <a:avLst>
            <a:gd name="adj1" fmla="val 2555"/>
            <a:gd name="adj2" fmla="val 310051"/>
            <a:gd name="adj3" fmla="val 19514439"/>
            <a:gd name="adj4" fmla="val 12575511"/>
            <a:gd name="adj5" fmla="val 2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15BC-B013-4518-95C4-F758B4D9E319}">
      <dsp:nvSpPr>
        <dsp:cNvPr id="0" name=""/>
        <dsp:cNvSpPr/>
      </dsp:nvSpPr>
      <dsp:spPr>
        <a:xfrm>
          <a:off x="3547738" y="1022063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2</a:t>
          </a:r>
        </a:p>
      </dsp:txBody>
      <dsp:txXfrm>
        <a:off x="3570270" y="1044595"/>
        <a:ext cx="1889507" cy="724251"/>
      </dsp:txXfrm>
    </dsp:sp>
    <dsp:sp modelId="{B1E22376-0776-4361-98F3-D8F45B4C2534}">
      <dsp:nvSpPr>
        <dsp:cNvPr id="0" name=""/>
        <dsp:cNvSpPr/>
      </dsp:nvSpPr>
      <dsp:spPr>
        <a:xfrm>
          <a:off x="5884997" y="1406721"/>
          <a:ext cx="2176393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90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OBJEKTIVE INSTRUMENTE </a:t>
          </a:r>
          <a:endParaRPr lang="es-ES" sz="1900" kern="1200" dirty="0"/>
        </a:p>
      </dsp:txBody>
      <dsp:txXfrm>
        <a:off x="5926307" y="1448031"/>
        <a:ext cx="2093773" cy="1327791"/>
      </dsp:txXfrm>
    </dsp:sp>
    <dsp:sp modelId="{100AD372-B25B-48CB-80AC-31611565A251}">
      <dsp:nvSpPr>
        <dsp:cNvPr id="0" name=""/>
        <dsp:cNvSpPr/>
      </dsp:nvSpPr>
      <dsp:spPr>
        <a:xfrm>
          <a:off x="6368640" y="2817132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3</a:t>
          </a:r>
        </a:p>
      </dsp:txBody>
      <dsp:txXfrm>
        <a:off x="6391172" y="2839664"/>
        <a:ext cx="1889507" cy="724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1C808-80AB-4353-9E08-3648CDB6BD5E}">
      <dsp:nvSpPr>
        <dsp:cNvPr id="0" name=""/>
        <dsp:cNvSpPr/>
      </dsp:nvSpPr>
      <dsp:spPr>
        <a:xfrm rot="5400000">
          <a:off x="-190644" y="191471"/>
          <a:ext cx="1270965" cy="889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445664"/>
        <a:ext cx="889675" cy="381290"/>
      </dsp:txXfrm>
    </dsp:sp>
    <dsp:sp modelId="{FA55D56B-5088-4E1B-884B-5A99221CC155}">
      <dsp:nvSpPr>
        <dsp:cNvPr id="0" name=""/>
        <dsp:cNvSpPr/>
      </dsp:nvSpPr>
      <dsp:spPr>
        <a:xfrm rot="5400000">
          <a:off x="3668178" y="-2777675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Es wird eine abschließende Bewertung der Leistung des Patienten vorgenommen</a:t>
          </a:r>
        </a:p>
      </dsp:txBody>
      <dsp:txXfrm rot="-5400000">
        <a:off x="889676" y="41155"/>
        <a:ext cx="6342804" cy="745471"/>
      </dsp:txXfrm>
    </dsp:sp>
    <dsp:sp modelId="{3DBB9365-BAF3-4333-843E-B3FBEA3A91BC}">
      <dsp:nvSpPr>
        <dsp:cNvPr id="0" name=""/>
        <dsp:cNvSpPr/>
      </dsp:nvSpPr>
      <dsp:spPr>
        <a:xfrm rot="5400000">
          <a:off x="-190644" y="1263126"/>
          <a:ext cx="1270965" cy="889675"/>
        </a:xfrm>
        <a:prstGeom prst="chevron">
          <a:avLst/>
        </a:prstGeom>
        <a:solidFill>
          <a:schemeClr val="accent5">
            <a:hueOff val="0"/>
            <a:satOff val="23581"/>
            <a:lumOff val="-15981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1517319"/>
        <a:ext cx="889675" cy="381290"/>
      </dsp:txXfrm>
    </dsp:sp>
    <dsp:sp modelId="{B361B64B-136B-413E-8F78-AC4D65809E0D}">
      <dsp:nvSpPr>
        <dsp:cNvPr id="0" name=""/>
        <dsp:cNvSpPr/>
      </dsp:nvSpPr>
      <dsp:spPr>
        <a:xfrm rot="5400000">
          <a:off x="3668178" y="-1706021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Es erleichtert die Erfassung von Gangmerkmalen</a:t>
          </a:r>
        </a:p>
      </dsp:txBody>
      <dsp:txXfrm rot="-5400000">
        <a:off x="889676" y="1112809"/>
        <a:ext cx="6342804" cy="745471"/>
      </dsp:txXfrm>
    </dsp:sp>
    <dsp:sp modelId="{A64FBA02-3CA6-4EFD-A1BA-29AA4FC1B333}">
      <dsp:nvSpPr>
        <dsp:cNvPr id="0" name=""/>
        <dsp:cNvSpPr/>
      </dsp:nvSpPr>
      <dsp:spPr>
        <a:xfrm rot="5400000">
          <a:off x="-190644" y="2334780"/>
          <a:ext cx="1270965" cy="889675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2588973"/>
        <a:ext cx="889675" cy="381290"/>
      </dsp:txXfrm>
    </dsp:sp>
    <dsp:sp modelId="{2127B157-1D21-4F6A-A450-D0DE460EB943}">
      <dsp:nvSpPr>
        <dsp:cNvPr id="0" name=""/>
        <dsp:cNvSpPr/>
      </dsp:nvSpPr>
      <dsp:spPr>
        <a:xfrm rot="5400000">
          <a:off x="3668178" y="-634366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Es erlaubt uns, die ausgewerteten Personen in Untergruppen von Patienten zu klassifizieren </a:t>
          </a:r>
          <a:endParaRPr lang="en-US" sz="2000" kern="1200" noProof="0" dirty="0"/>
        </a:p>
      </dsp:txBody>
      <dsp:txXfrm rot="-5400000">
        <a:off x="889676" y="2184464"/>
        <a:ext cx="6342804" cy="745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BC483-F94B-4AD3-9D01-0A06510A1254}">
      <dsp:nvSpPr>
        <dsp:cNvPr id="0" name=""/>
        <dsp:cNvSpPr/>
      </dsp:nvSpPr>
      <dsp:spPr>
        <a:xfrm>
          <a:off x="1406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Bildverarbeitung</a:t>
          </a:r>
        </a:p>
      </dsp:txBody>
      <dsp:txXfrm>
        <a:off x="1406" y="1683206"/>
        <a:ext cx="2187559" cy="1683206"/>
      </dsp:txXfrm>
    </dsp:sp>
    <dsp:sp modelId="{514E7724-A0E6-4C80-9E7E-4EB0780A93BE}">
      <dsp:nvSpPr>
        <dsp:cNvPr id="0" name=""/>
        <dsp:cNvSpPr/>
      </dsp:nvSpPr>
      <dsp:spPr>
        <a:xfrm>
          <a:off x="394551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D31B0-B233-47A5-A3C2-143F1C0C36E2}">
      <dsp:nvSpPr>
        <dsp:cNvPr id="0" name=""/>
        <dsp:cNvSpPr/>
      </dsp:nvSpPr>
      <dsp:spPr>
        <a:xfrm>
          <a:off x="2254592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Bodensensor</a:t>
          </a:r>
        </a:p>
      </dsp:txBody>
      <dsp:txXfrm>
        <a:off x="2254592" y="1683206"/>
        <a:ext cx="2187559" cy="1683206"/>
      </dsp:txXfrm>
    </dsp:sp>
    <dsp:sp modelId="{2B6F6C45-2D98-47BB-A62B-A768E329FDE2}">
      <dsp:nvSpPr>
        <dsp:cNvPr id="0" name=""/>
        <dsp:cNvSpPr/>
      </dsp:nvSpPr>
      <dsp:spPr>
        <a:xfrm>
          <a:off x="2647737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35E4B-7012-43BB-B5FB-E7121CD5AEB2}">
      <dsp:nvSpPr>
        <dsp:cNvPr id="0" name=""/>
        <dsp:cNvSpPr/>
      </dsp:nvSpPr>
      <dsp:spPr>
        <a:xfrm>
          <a:off x="4507778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noProof="0" dirty="0"/>
            <a:t>Sensor befindet sich am Körper</a:t>
          </a:r>
        </a:p>
      </dsp:txBody>
      <dsp:txXfrm>
        <a:off x="4507778" y="1683206"/>
        <a:ext cx="2187559" cy="1683206"/>
      </dsp:txXfrm>
    </dsp:sp>
    <dsp:sp modelId="{809BE69F-9CD1-4AEE-8C14-436F16E14E9F}">
      <dsp:nvSpPr>
        <dsp:cNvPr id="0" name=""/>
        <dsp:cNvSpPr/>
      </dsp:nvSpPr>
      <dsp:spPr>
        <a:xfrm>
          <a:off x="4900923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A5237-AE04-40D3-82E3-AC50882991DF}">
      <dsp:nvSpPr>
        <dsp:cNvPr id="0" name=""/>
        <dsp:cNvSpPr/>
      </dsp:nvSpPr>
      <dsp:spPr>
        <a:xfrm>
          <a:off x="267869" y="3366412"/>
          <a:ext cx="6161004" cy="6312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73D1A-4A74-4906-89FF-F63760E5D670}">
      <dsp:nvSpPr>
        <dsp:cNvPr id="0" name=""/>
        <dsp:cNvSpPr/>
      </dsp:nvSpPr>
      <dsp:spPr>
        <a:xfrm>
          <a:off x="2134664" y="264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Kinematisch</a:t>
          </a:r>
        </a:p>
      </dsp:txBody>
      <dsp:txXfrm>
        <a:off x="2179643" y="47628"/>
        <a:ext cx="2049425" cy="831450"/>
      </dsp:txXfrm>
    </dsp:sp>
    <dsp:sp modelId="{596E8D59-1496-454D-A595-EF1118C6CE9C}">
      <dsp:nvSpPr>
        <dsp:cNvPr id="0" name=""/>
        <dsp:cNvSpPr/>
      </dsp:nvSpPr>
      <dsp:spPr>
        <a:xfrm>
          <a:off x="1564815" y="588937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836347" y="291286"/>
              </a:moveTo>
              <a:arcTo wR="1842184" hR="1842184" stAng="18159650" swAng="8343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3177D-B6CF-4BCB-A8E5-E6A07D55DCC7}">
      <dsp:nvSpPr>
        <dsp:cNvPr id="0" name=""/>
        <dsp:cNvSpPr/>
      </dsp:nvSpPr>
      <dsp:spPr>
        <a:xfrm>
          <a:off x="3983349" y="1275562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Kinetisch</a:t>
          </a:r>
        </a:p>
      </dsp:txBody>
      <dsp:txXfrm>
        <a:off x="4028328" y="1320541"/>
        <a:ext cx="2049425" cy="831450"/>
      </dsp:txXfrm>
    </dsp:sp>
    <dsp:sp modelId="{469C7C25-E093-4CA6-90F6-85CD2525F02B}">
      <dsp:nvSpPr>
        <dsp:cNvPr id="0" name=""/>
        <dsp:cNvSpPr/>
      </dsp:nvSpPr>
      <dsp:spPr>
        <a:xfrm>
          <a:off x="1494665" y="75220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3676362" y="1670611"/>
              </a:moveTo>
              <a:arcTo wR="1842184" hR="1842184" stAng="21279358" swAng="13164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A97F3-E6C1-4758-8FE9-02163920D3E6}">
      <dsp:nvSpPr>
        <dsp:cNvPr id="0" name=""/>
        <dsp:cNvSpPr/>
      </dsp:nvSpPr>
      <dsp:spPr>
        <a:xfrm>
          <a:off x="3600401" y="333518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Plantarer Druck</a:t>
          </a:r>
        </a:p>
      </dsp:txBody>
      <dsp:txXfrm>
        <a:off x="3645380" y="3380168"/>
        <a:ext cx="2049425" cy="831450"/>
      </dsp:txXfrm>
    </dsp:sp>
    <dsp:sp modelId="{21DB9E18-E525-468A-BD58-5DBC6B4D4D8C}">
      <dsp:nvSpPr>
        <dsp:cNvPr id="0" name=""/>
        <dsp:cNvSpPr/>
      </dsp:nvSpPr>
      <dsp:spPr>
        <a:xfrm>
          <a:off x="1362171" y="73193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309644" y="3624073"/>
              </a:moveTo>
              <a:arcTo wR="1842184" hR="1842184" stAng="4518018" swAng="1763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A1302-6D66-4FB9-A589-8565C0E0B943}">
      <dsp:nvSpPr>
        <dsp:cNvPr id="0" name=""/>
        <dsp:cNvSpPr/>
      </dsp:nvSpPr>
      <dsp:spPr>
        <a:xfrm>
          <a:off x="668926" y="333518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Elektromyographie</a:t>
          </a:r>
        </a:p>
      </dsp:txBody>
      <dsp:txXfrm>
        <a:off x="713905" y="3380168"/>
        <a:ext cx="2049425" cy="831450"/>
      </dsp:txXfrm>
    </dsp:sp>
    <dsp:sp modelId="{FEFC98DD-A18B-433F-ABC3-FB4E2DFC15F3}">
      <dsp:nvSpPr>
        <dsp:cNvPr id="0" name=""/>
        <dsp:cNvSpPr/>
      </dsp:nvSpPr>
      <dsp:spPr>
        <a:xfrm>
          <a:off x="1229689" y="752234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76741" y="2368353"/>
              </a:moveTo>
              <a:arcTo wR="1842184" hR="1842184" stAng="9804238" swAng="131645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68A50-4A00-47A5-86C6-452B525AF01A}">
      <dsp:nvSpPr>
        <dsp:cNvPr id="0" name=""/>
        <dsp:cNvSpPr/>
      </dsp:nvSpPr>
      <dsp:spPr>
        <a:xfrm>
          <a:off x="285996" y="1275567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Energieaufwand </a:t>
          </a:r>
        </a:p>
      </dsp:txBody>
      <dsp:txXfrm>
        <a:off x="330975" y="1320546"/>
        <a:ext cx="2049425" cy="831450"/>
      </dsp:txXfrm>
    </dsp:sp>
    <dsp:sp modelId="{D39D5408-48D8-4E89-A5EB-DFAA71C34CE1}">
      <dsp:nvSpPr>
        <dsp:cNvPr id="0" name=""/>
        <dsp:cNvSpPr/>
      </dsp:nvSpPr>
      <dsp:spPr>
        <a:xfrm>
          <a:off x="1159566" y="58891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504404" y="575698"/>
              </a:moveTo>
              <a:arcTo wR="1842184" hR="1842184" stAng="13405913" swAng="8343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5AD9A-40E2-47A3-9132-336A800BF81E}">
      <dsp:nvSpPr>
        <dsp:cNvPr id="0" name=""/>
        <dsp:cNvSpPr/>
      </dsp:nvSpPr>
      <dsp:spPr>
        <a:xfrm rot="5400000">
          <a:off x="5165977" y="-2220221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/>
            <a:t>Änderungsrate der Position des Objekts in Bezug auf einen Bezugsrahmen und die Zeit</a:t>
          </a:r>
        </a:p>
      </dsp:txBody>
      <dsp:txXfrm rot="-5400000">
        <a:off x="2877440" y="94597"/>
        <a:ext cx="5089167" cy="485810"/>
      </dsp:txXfrm>
    </dsp:sp>
    <dsp:sp modelId="{95D03F80-23FA-40E0-AA08-1678323210E5}">
      <dsp:nvSpPr>
        <dsp:cNvPr id="0" name=""/>
        <dsp:cNvSpPr/>
      </dsp:nvSpPr>
      <dsp:spPr>
        <a:xfrm>
          <a:off x="0" y="1019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Geschwindigkeit</a:t>
          </a:r>
        </a:p>
      </dsp:txBody>
      <dsp:txXfrm>
        <a:off x="32851" y="33870"/>
        <a:ext cx="2811737" cy="607263"/>
      </dsp:txXfrm>
    </dsp:sp>
    <dsp:sp modelId="{19719A0B-507D-4795-8FE3-CDCC9507A610}">
      <dsp:nvSpPr>
        <dsp:cNvPr id="0" name=""/>
        <dsp:cNvSpPr/>
      </dsp:nvSpPr>
      <dsp:spPr>
        <a:xfrm rot="5400000">
          <a:off x="5165977" y="-1513608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Abstand zwischen dem ipsilateralen Fußauftritt und dem folgenden </a:t>
          </a:r>
          <a:r>
            <a:rPr lang="en-US" sz="1600" kern="1200" noProof="0" dirty="0" err="1"/>
            <a:t>kontrollierten </a:t>
          </a:r>
          <a:r>
            <a:rPr lang="en-US" sz="1600" kern="1200" noProof="0" dirty="0"/>
            <a:t>Fußauftritt</a:t>
          </a:r>
        </a:p>
      </dsp:txBody>
      <dsp:txXfrm rot="-5400000">
        <a:off x="2877440" y="801210"/>
        <a:ext cx="5089167" cy="485810"/>
      </dsp:txXfrm>
    </dsp:sp>
    <dsp:sp modelId="{ACEC076A-8551-4A63-B34F-CEE4A9F8E85D}">
      <dsp:nvSpPr>
        <dsp:cNvPr id="0" name=""/>
        <dsp:cNvSpPr/>
      </dsp:nvSpPr>
      <dsp:spPr>
        <a:xfrm>
          <a:off x="0" y="707633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Schrittlänge</a:t>
          </a:r>
        </a:p>
      </dsp:txBody>
      <dsp:txXfrm>
        <a:off x="32851" y="740484"/>
        <a:ext cx="2811737" cy="607263"/>
      </dsp:txXfrm>
    </dsp:sp>
    <dsp:sp modelId="{7CD9774B-2221-4BCB-AC1D-91DDB6156060}">
      <dsp:nvSpPr>
        <dsp:cNvPr id="0" name=""/>
        <dsp:cNvSpPr/>
      </dsp:nvSpPr>
      <dsp:spPr>
        <a:xfrm rot="5400000">
          <a:off x="5165977" y="-806994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/>
            <a:t>Anzahl der Schritte pro Minute</a:t>
          </a:r>
        </a:p>
      </dsp:txBody>
      <dsp:txXfrm rot="-5400000">
        <a:off x="2877440" y="1507824"/>
        <a:ext cx="5089167" cy="485810"/>
      </dsp:txXfrm>
    </dsp:sp>
    <dsp:sp modelId="{452A196A-C723-4ED1-8184-EE5680761204}">
      <dsp:nvSpPr>
        <dsp:cNvPr id="0" name=""/>
        <dsp:cNvSpPr/>
      </dsp:nvSpPr>
      <dsp:spPr>
        <a:xfrm>
          <a:off x="0" y="1414246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Kadenz</a:t>
          </a:r>
        </a:p>
      </dsp:txBody>
      <dsp:txXfrm>
        <a:off x="32851" y="1447097"/>
        <a:ext cx="2811737" cy="6072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19A0B-507D-4795-8FE3-CDCC9507A610}">
      <dsp:nvSpPr>
        <dsp:cNvPr id="0" name=""/>
        <dsp:cNvSpPr/>
      </dsp:nvSpPr>
      <dsp:spPr>
        <a:xfrm rot="5400000">
          <a:off x="5165135" y="-2220172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Abstand zwischen zwei aufeinanderfolgenden ipsilateralen Fußaufschlägen</a:t>
          </a:r>
        </a:p>
      </dsp:txBody>
      <dsp:txXfrm rot="-5400000">
        <a:off x="2877440" y="93886"/>
        <a:ext cx="5089085" cy="487330"/>
      </dsp:txXfrm>
    </dsp:sp>
    <dsp:sp modelId="{ACEC076A-8551-4A63-B34F-CEE4A9F8E85D}">
      <dsp:nvSpPr>
        <dsp:cNvPr id="0" name=""/>
        <dsp:cNvSpPr/>
      </dsp:nvSpPr>
      <dsp:spPr>
        <a:xfrm>
          <a:off x="0" y="16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Schrittlänge</a:t>
          </a:r>
        </a:p>
      </dsp:txBody>
      <dsp:txXfrm>
        <a:off x="32954" y="32970"/>
        <a:ext cx="2811531" cy="609162"/>
      </dsp:txXfrm>
    </dsp:sp>
    <dsp:sp modelId="{7CD9774B-2221-4BCB-AC1D-91DDB6156060}">
      <dsp:nvSpPr>
        <dsp:cNvPr id="0" name=""/>
        <dsp:cNvSpPr/>
      </dsp:nvSpPr>
      <dsp:spPr>
        <a:xfrm rot="5400000">
          <a:off x="5165135" y="-1511348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Abstand zwischen den </a:t>
          </a:r>
          <a:r>
            <a:rPr lang="en-US" sz="1600" kern="1200" dirty="0"/>
            <a:t>beiden Füßen, senkrecht zur Ebene des Gehens </a:t>
          </a:r>
          <a:endParaRPr lang="en-US" sz="1600" kern="1200" noProof="0" dirty="0"/>
        </a:p>
      </dsp:txBody>
      <dsp:txXfrm rot="-5400000">
        <a:off x="2877440" y="802710"/>
        <a:ext cx="5089085" cy="487330"/>
      </dsp:txXfrm>
    </dsp:sp>
    <dsp:sp modelId="{452A196A-C723-4ED1-8184-EE5680761204}">
      <dsp:nvSpPr>
        <dsp:cNvPr id="0" name=""/>
        <dsp:cNvSpPr/>
      </dsp:nvSpPr>
      <dsp:spPr>
        <a:xfrm>
          <a:off x="0" y="708840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Schrittweite</a:t>
          </a:r>
        </a:p>
      </dsp:txBody>
      <dsp:txXfrm>
        <a:off x="32954" y="741794"/>
        <a:ext cx="2811531" cy="60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36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2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14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3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0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5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0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45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3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5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33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1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57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82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8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https://web.twindom.com/3d-scanning-technologies-dslr-photogrammetry-systems/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1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2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86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76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11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07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7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7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29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8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3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8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20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2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6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07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93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7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10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34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145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535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51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5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3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79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475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 err="1"/>
              <a:t>Buchkapitel 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49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https://www.mie-uk.com/gait/index.htm </a:t>
            </a:r>
            <a:endParaRPr lang="es-ES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49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98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9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586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50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344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0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https://www.researchgate.net/publication/231212298_Foot_Plantar_Pressure_Measurement_System_A_Review/figures?lo=1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466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81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https://www.trekkinn.com/montana/garmin-etrex-32x/137216707/p?utm_source=google_products&amp;utm_medium=merchant&amp;id_producte=8968276&amp;country=es&amp;gclid=EAIaIQobChMI3P3Dh-zJ6gIVjLHtCh1zOQyUEAQYAyABEgIXTfD_BwE&amp;gclsrc=aw.ds 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amazon.es/CooSpo-frecuencia-Cardiaca-Frecuencia-Bluetooth/dp/B07JPD924Y/ref=asc_df_B07JPD924Y/?tag=googshopes-21&amp;linkCode=df0&amp;hvadid=298079324354&amp;hvpos=&amp;hvnetw=g&amp;hvrand=18398021837936104051&amp;hvpone=&amp;hvptwo=&amp;hvqmt=&amp;hvdev=c&amp;hvdvcmdl=&amp;hvlocint=&amp;hvlocphy=20297&amp;hvtargid=pla-756915612384&amp;psc=1 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https://www.decathlon.es/es/p/podometro-acelerometro-onwalk-100-negro/_/R-p-119526?mc=8331544&amp;LGWCODE=632980;159403;4777&amp;gclid=EAIaIQobChMIiuuX_uzJ6gIVRbLVCh3ctghCEAQYASABEgJ-J_D_BwE&amp;gclsrc=aw.ds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67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3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7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t>03/07/2021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442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pPr/>
              <a:t>03/07/2021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jpeg"/><Relationship Id="rId7" Type="http://schemas.openxmlformats.org/officeDocument/2006/relationships/image" Target="../media/image16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4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3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1.jpeg"/><Relationship Id="rId4" Type="http://schemas.openxmlformats.org/officeDocument/2006/relationships/image" Target="../media/image2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jpeg"/><Relationship Id="rId5" Type="http://schemas.openxmlformats.org/officeDocument/2006/relationships/image" Target="../media/image71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0B8627-4598-4812-AE23-81E833F0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645024"/>
            <a:ext cx="756084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MODUL BIOMECHANIK DES GANGBILDES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Lerneinheit C: Wie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beurteile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 ich das 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Gangbild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?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C.1 Welche Methoden kann ich anwenden, um das Gangbild angemessen zu beurteilen?</a:t>
            </a: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3068960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44816" y="3140968"/>
            <a:ext cx="169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tx1"/>
                </a:solidFill>
              </a:rPr>
              <a:t>Interpretation</a:t>
            </a:r>
          </a:p>
          <a:p>
            <a:r>
              <a:rPr lang="en-US" sz="2000" b="0" i="1" dirty="0">
                <a:solidFill>
                  <a:schemeClr val="tx1"/>
                </a:solidFill>
              </a:rPr>
              <a:t>von Ganginformationen und medizinischen Daten</a:t>
            </a:r>
          </a:p>
        </p:txBody>
      </p:sp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4005064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44816" y="4161274"/>
            <a:ext cx="169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tx1"/>
                </a:solidFill>
              </a:rPr>
              <a:t>Anwendung der Behandlung</a:t>
            </a:r>
          </a:p>
        </p:txBody>
      </p:sp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350602"/>
            <a:ext cx="69847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2. Methoden zur Gangauswertung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Methoden zur Beurteilung des Gangbildes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123728" y="4221088"/>
            <a:ext cx="4824536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708920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QUANTITATIV</a:t>
            </a: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324544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QUALITATIV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230881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LOKAL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57651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123728" y="317406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Beobachtung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Skala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Fragebogen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123728" y="447021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Beobachtung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Skala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Fragebogen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99985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Elektromiographie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Kinematik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Kinetik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Plantarendruck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923928" y="4388911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Räumlich-zeitliche Parameter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Scores / Indizes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Energieaufwand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Körperliche Aktivität</a:t>
            </a:r>
          </a:p>
        </p:txBody>
      </p:sp>
      <p:sp>
        <p:nvSpPr>
          <p:cNvPr id="27" name="Prostokąt 1">
            <a:extLst>
              <a:ext uri="{FF2B5EF4-FFF2-40B4-BE49-F238E27FC236}">
                <a16:creationId xmlns:a16="http://schemas.microsoft.com/office/drawing/2014/main" id="{ACBCFDC2-5485-4E52-91DC-4DEBC69416FF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METHODEN ZUR GANGBEWERTUNG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Methoden zur Beurteilung des Gangbildes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627784" y="4149080"/>
            <a:ext cx="2016224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644008" y="2636912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79512" y="393305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QUALITATIV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223680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LOKAL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5693186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627784" y="310205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Beobachtung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Skala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Fragebogen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627784" y="439820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Beobachtung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Skala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Fragebogen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508104" y="2852936"/>
            <a:ext cx="3419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Zur Beobachtung und Interpretation des Gangverhaltens. 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Subjektive Bewertungsmethoden.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Nützlich in der klinischen Praxis.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683568" y="2204864"/>
            <a:ext cx="4608512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AAD9412D-0299-48C8-B83A-26BFE7C86F16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METHODEN ZUR GANGBEWERTUNG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55679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Methoden zur Beurteilung des Gangbildes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4139952" y="4077072"/>
            <a:ext cx="2808312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564904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389298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QUANTITATIV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21647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LOKAL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558924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855838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Elektromiographie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Kinematik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Kinetik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Plantarendruck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923928" y="4244895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Räumlich-zeitliche Parameter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Scores / Indizes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Energieaufwand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Körperliche Aktivität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79512" y="2924944"/>
            <a:ext cx="341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Objektives Instrument. </a:t>
            </a:r>
          </a:p>
          <a:p>
            <a:pPr algn="r"/>
            <a:endParaRPr lang="en-U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Gut definiertes, begrenztes und quantifiziertes Ergebnis.</a:t>
            </a:r>
          </a:p>
          <a:p>
            <a:pPr algn="r"/>
            <a:endParaRPr lang="en-U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Numerische Größenordnung.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3635896" y="2060848"/>
            <a:ext cx="5328592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96086B38-8FF3-4E93-BB44-E58339E93042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METHODEN ZUR GANGBEWERTUNG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2" name="11 Diagrama"/>
          <p:cNvGraphicFramePr/>
          <p:nvPr/>
        </p:nvGraphicFramePr>
        <p:xfrm>
          <a:off x="443880" y="1700808"/>
          <a:ext cx="83045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Prostokąt 1">
            <a:extLst>
              <a:ext uri="{FF2B5EF4-FFF2-40B4-BE49-F238E27FC236}">
                <a16:creationId xmlns:a16="http://schemas.microsoft.com/office/drawing/2014/main" id="{D00140AF-66FE-45FA-9C8B-219CEB96E113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METHODEN ZUR GANGBEWERTUNG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7048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3. Beurteilung der Gangart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durch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400" b="0" dirty="0" err="1">
                <a:solidFill>
                  <a:schemeClr val="accent2">
                    <a:lumMod val="75000"/>
                  </a:schemeClr>
                </a:solidFill>
              </a:rPr>
              <a:t>klinischeBeobachtung</a:t>
            </a:r>
            <a:endParaRPr lang="en-US" sz="44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323528" y="3212976"/>
            <a:ext cx="8640960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</p:spTree>
    <p:extLst>
      <p:ext uri="{BB962C8B-B14F-4D97-AF65-F5344CB8AC3E}">
        <p14:creationId xmlns:p14="http://schemas.microsoft.com/office/powerpoint/2010/main" val="2498861962"/>
      </p:ext>
    </p:extLst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2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259632" y="3140968"/>
            <a:ext cx="1368152" cy="2077564"/>
          </a:xfrm>
          <a:prstGeom prst="rect">
            <a:avLst/>
          </a:prstGeom>
          <a:noFill/>
        </p:spPr>
      </p:pic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9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3478378" y="2780928"/>
            <a:ext cx="1381654" cy="2736304"/>
          </a:xfrm>
          <a:prstGeom prst="rect">
            <a:avLst/>
          </a:prstGeom>
          <a:noFill/>
        </p:spPr>
      </p:pic>
      <p:cxnSp>
        <p:nvCxnSpPr>
          <p:cNvPr id="16" name="15 Conector recto"/>
          <p:cNvCxnSpPr/>
          <p:nvPr/>
        </p:nvCxnSpPr>
        <p:spPr bwMode="auto">
          <a:xfrm flipV="1">
            <a:off x="683568" y="2564904"/>
            <a:ext cx="2160240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 flipV="1">
            <a:off x="2195736" y="2780928"/>
            <a:ext cx="1512168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22 Llamada ovalada"/>
          <p:cNvSpPr/>
          <p:nvPr/>
        </p:nvSpPr>
        <p:spPr bwMode="auto">
          <a:xfrm>
            <a:off x="4788024" y="2060848"/>
            <a:ext cx="1584176" cy="1296144"/>
          </a:xfrm>
          <a:prstGeom prst="wedgeEllipseCallout">
            <a:avLst>
              <a:gd name="adj1" fmla="val -56748"/>
              <a:gd name="adj2" fmla="val 34281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32040" y="24928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Ich kann sehen...</a:t>
            </a: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6660232" y="1844824"/>
            <a:ext cx="2232248" cy="40324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4763" algn="ctr" defTabSz="642938" rtl="0" eaLnBrk="1" fontAlgn="base" latinLnBrk="0" hangingPunct="1">
              <a:lnSpc>
                <a:spcPct val="20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Zum 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Beobachten und Registrieren von Gangmerkmalen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539552" y="1916832"/>
            <a:ext cx="5976664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3274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Wann verwenden wir nur Beobachtung zur Gangbeurteilung?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9160" name="Picture 8" descr="Medical Examination Room 3D Models Richab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2098519" cy="2448272"/>
          </a:xfrm>
          <a:prstGeom prst="rect">
            <a:avLst/>
          </a:prstGeom>
          <a:noFill/>
        </p:spPr>
      </p:pic>
      <p:pic>
        <p:nvPicPr>
          <p:cNvPr id="49162" name="Picture 10" descr="Набор медицинских работников Бесплатные векторы"/>
          <p:cNvPicPr>
            <a:picLocks noChangeAspect="1" noChangeArrowheads="1"/>
          </p:cNvPicPr>
          <p:nvPr/>
        </p:nvPicPr>
        <p:blipFill>
          <a:blip r:embed="rId4" cstate="print"/>
          <a:srcRect l="57703" t="9036" r="8331" b="53315"/>
          <a:stretch>
            <a:fillRect/>
          </a:stretch>
        </p:blipFill>
        <p:spPr bwMode="auto">
          <a:xfrm>
            <a:off x="5076056" y="2564904"/>
            <a:ext cx="2592288" cy="2304256"/>
          </a:xfrm>
          <a:prstGeom prst="rect">
            <a:avLst/>
          </a:prstGeom>
          <a:noFill/>
        </p:spPr>
      </p:pic>
      <p:sp>
        <p:nvSpPr>
          <p:cNvPr id="21" name="20 Rectángulo redondeado"/>
          <p:cNvSpPr/>
          <p:nvPr/>
        </p:nvSpPr>
        <p:spPr bwMode="auto">
          <a:xfrm>
            <a:off x="1547664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076056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547664" y="51571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Tägliche klinische Einstellung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5076056" y="516938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Erste Beratung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54CE93B4-0C9A-4ADC-B3E5-50DCF6FC5DAB}"/>
              </a:ext>
            </a:extLst>
          </p:cNvPr>
          <p:cNvSpPr/>
          <p:nvPr/>
        </p:nvSpPr>
        <p:spPr>
          <a:xfrm>
            <a:off x="504031" y="1052736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818D8064-2A25-4CE9-8742-89EF8FCD13BA}"/>
              </a:ext>
            </a:extLst>
          </p:cNvPr>
          <p:cNvSpPr/>
          <p:nvPr/>
        </p:nvSpPr>
        <p:spPr>
          <a:xfrm>
            <a:off x="935596" y="2132856"/>
            <a:ext cx="72728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Methoden zur Gangbewertung</a:t>
            </a: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Beurteilung der Gangart durch klinische Beobachtung</a:t>
            </a:r>
          </a:p>
          <a:p>
            <a:pPr marL="457200" indent="-457200">
              <a:buFont typeface="+mj-lt"/>
              <a:buAutoNum type="arabicPeriod" startAt="3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Bewertung der Gangart durch standardisierte Tests und Skalen</a:t>
            </a: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der Gangart durch objektive Instrumente</a:t>
            </a: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Pentágono"/>
          <p:cNvSpPr/>
          <p:nvPr/>
        </p:nvSpPr>
        <p:spPr bwMode="auto">
          <a:xfrm>
            <a:off x="0" y="2138080"/>
            <a:ext cx="6876256" cy="720080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3528" y="2132856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 Eine </a:t>
            </a:r>
            <a:r>
              <a:rPr lang="en-US" sz="2000" dirty="0"/>
              <a:t>grobe Überprüfung, um den Fluss der Aktion zu spüren </a:t>
            </a:r>
          </a:p>
        </p:txBody>
      </p:sp>
      <p:sp>
        <p:nvSpPr>
          <p:cNvPr id="17" name="16 Pentágono"/>
          <p:cNvSpPr/>
          <p:nvPr/>
        </p:nvSpPr>
        <p:spPr bwMode="auto">
          <a:xfrm>
            <a:off x="0" y="2996952"/>
            <a:ext cx="6876256" cy="1008112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3528" y="2996952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2. </a:t>
            </a:r>
            <a:r>
              <a:rPr lang="en-US" sz="2000" dirty="0"/>
              <a:t>Eine anatomische Sequenz, um die vielfältigen Ereignisse, die an den verschiedenen Gelenken stattfinden, zu sortieren </a:t>
            </a:r>
            <a:endParaRPr lang="es-ES" sz="2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39552" y="4154304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Am Fuß </a:t>
            </a:r>
            <a:r>
              <a:rPr lang="en-US" sz="2000" b="0" dirty="0" err="1">
                <a:solidFill>
                  <a:schemeClr val="tx1"/>
                </a:solidFill>
              </a:rPr>
              <a:t>beginnend </a:t>
            </a:r>
            <a:r>
              <a:rPr lang="en-US" sz="2000" b="0" dirty="0">
                <a:solidFill>
                  <a:schemeClr val="tx1"/>
                </a:solidFill>
              </a:rPr>
              <a:t>und nach oben fortschreitend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Bodenkontakt, Knöchel/Fuß, Knie, Hüfte, Becken und Rumpf werden </a:t>
            </a:r>
            <a:r>
              <a:rPr lang="en-US" sz="2000" b="0" dirty="0" err="1">
                <a:solidFill>
                  <a:schemeClr val="tx1"/>
                </a:solidFill>
              </a:rPr>
              <a:t>beurteilt</a:t>
            </a:r>
            <a:r>
              <a:rPr lang="en-US" sz="2000" b="0" dirty="0">
                <a:solidFill>
                  <a:schemeClr val="tx1"/>
                </a:solidFill>
              </a:rPr>
              <a:t> in dieser Reihenfolge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Die Richtung und Größe der Bewegung in jeder Phase des Gangs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9" name="Picture 7" descr="The gait cycle. Depicted is one gait cycle, with the right leg ..."/>
          <p:cNvPicPr>
            <a:picLocks noChangeAspect="1" noChangeArrowheads="1"/>
          </p:cNvPicPr>
          <p:nvPr/>
        </p:nvPicPr>
        <p:blipFill>
          <a:blip r:embed="rId3" cstate="print"/>
          <a:srcRect t="16506"/>
          <a:stretch>
            <a:fillRect/>
          </a:stretch>
        </p:blipFill>
        <p:spPr bwMode="auto">
          <a:xfrm>
            <a:off x="652214" y="1979548"/>
            <a:ext cx="8096250" cy="1821186"/>
          </a:xfrm>
          <a:prstGeom prst="rect">
            <a:avLst/>
          </a:prstGeom>
          <a:noFill/>
        </p:spPr>
      </p:pic>
      <p:cxnSp>
        <p:nvCxnSpPr>
          <p:cNvPr id="23" name="22 Conector recto"/>
          <p:cNvCxnSpPr/>
          <p:nvPr/>
        </p:nvCxnSpPr>
        <p:spPr bwMode="auto">
          <a:xfrm>
            <a:off x="115627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443" name="AutoShape 11" descr="ᐈ Pie de ilustración vectores de stock, ilustraciones pi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1436770" y="3988615"/>
            <a:ext cx="589074" cy="1007165"/>
          </a:xfrm>
          <a:prstGeom prst="rect">
            <a:avLst/>
          </a:prstGeom>
          <a:noFill/>
        </p:spPr>
      </p:pic>
      <p:pic>
        <p:nvPicPr>
          <p:cNvPr id="32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7629458" y="3975320"/>
            <a:ext cx="589074" cy="1007165"/>
          </a:xfrm>
          <a:prstGeom prst="rect">
            <a:avLst/>
          </a:prstGeom>
          <a:noFill/>
        </p:spPr>
      </p:pic>
      <p:pic>
        <p:nvPicPr>
          <p:cNvPr id="3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6710050">
            <a:off x="4688600" y="3938845"/>
            <a:ext cx="558810" cy="1007165"/>
          </a:xfrm>
          <a:prstGeom prst="rect">
            <a:avLst/>
          </a:prstGeom>
          <a:noFill/>
        </p:spPr>
      </p:pic>
      <p:cxnSp>
        <p:nvCxnSpPr>
          <p:cNvPr id="36" name="35 Conector recto"/>
          <p:cNvCxnSpPr/>
          <p:nvPr/>
        </p:nvCxnSpPr>
        <p:spPr bwMode="auto">
          <a:xfrm>
            <a:off x="1228278" y="4859868"/>
            <a:ext cx="30963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1876350" y="4931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Linke Schrittlänge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5116710" y="4931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Rechte Schrittlänge</a:t>
            </a:r>
          </a:p>
        </p:txBody>
      </p:sp>
      <p:cxnSp>
        <p:nvCxnSpPr>
          <p:cNvPr id="44" name="43 Conector recto"/>
          <p:cNvCxnSpPr/>
          <p:nvPr/>
        </p:nvCxnSpPr>
        <p:spPr bwMode="auto">
          <a:xfrm>
            <a:off x="439663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44 Conector recto"/>
          <p:cNvCxnSpPr/>
          <p:nvPr/>
        </p:nvCxnSpPr>
        <p:spPr bwMode="auto">
          <a:xfrm>
            <a:off x="7348958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45 Conector recto"/>
          <p:cNvCxnSpPr/>
          <p:nvPr/>
        </p:nvCxnSpPr>
        <p:spPr bwMode="auto">
          <a:xfrm>
            <a:off x="1156270" y="5651956"/>
            <a:ext cx="619268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>
            <a:off x="4468638" y="4859868"/>
            <a:ext cx="280831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51" name="50 CuadroTexto"/>
          <p:cNvSpPr txBox="1"/>
          <p:nvPr/>
        </p:nvSpPr>
        <p:spPr>
          <a:xfrm>
            <a:off x="2172766" y="5723964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Schrittlänge = Gangzyklus</a:t>
            </a:r>
          </a:p>
        </p:txBody>
      </p:sp>
      <p:sp>
        <p:nvSpPr>
          <p:cNvPr id="5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Prozess: Rahmen des Gehzyklus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83671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7" name="Picture 5" descr="Figure 1.3 from Development of a Smart Insole System for Real ..."/>
          <p:cNvPicPr>
            <a:picLocks noChangeAspect="1" noChangeArrowheads="1"/>
          </p:cNvPicPr>
          <p:nvPr/>
        </p:nvPicPr>
        <p:blipFill>
          <a:blip r:embed="rId3" cstate="print"/>
          <a:srcRect t="9586"/>
          <a:stretch>
            <a:fillRect/>
          </a:stretch>
        </p:blipFill>
        <p:spPr bwMode="auto">
          <a:xfrm>
            <a:off x="1907704" y="2121418"/>
            <a:ext cx="6192688" cy="339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723964"/>
            <a:ext cx="81359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Abbildung 3. Funktionelle Aufteilung des Gangzyklus. Aus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Perry J. </a:t>
            </a:r>
            <a:r>
              <a:rPr lang="es-ES" sz="1800" b="0" dirty="0">
                <a:solidFill>
                  <a:schemeClr val="accent2">
                    <a:lumMod val="75000"/>
                  </a:schemeClr>
                </a:solidFill>
              </a:rPr>
              <a:t>t al. 2010.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755576" y="50644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Aufgaben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9552" y="42096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Phasen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55576" y="29855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Zeiträume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 bwMode="auto">
          <a:xfrm>
            <a:off x="827584" y="1988840"/>
            <a:ext cx="7344816" cy="36004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827584" y="2852936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827584" y="4077072"/>
            <a:ext cx="7344816" cy="64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0" name="19 Rectángulo"/>
          <p:cNvSpPr/>
          <p:nvPr/>
        </p:nvSpPr>
        <p:spPr bwMode="auto">
          <a:xfrm>
            <a:off x="827584" y="4941168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Prozess: Rahmen des Gehzyklus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06084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Warum wird die Beobachtung in die Meilensteine des Gehzyklus unterteilt?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161874"/>
            <a:ext cx="5570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Rancho Los Amigos Hospital, Downey, Kalifornien </a:t>
            </a:r>
            <a:endParaRPr lang="es-ES" sz="1800" dirty="0"/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11560" y="2780928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Ermittelt die funktionelle Bedeutung der verschiedenen Bewegungen, die an den einzelnen Gelenken auftreten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611560" y="3645024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Korrelieren Sie die gleichzeitigen Aktionen der einzelnen Gelenke zu Mustern der Gesamtfunktion der Gliedmaßen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611560" y="4509120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Die relative Bedeutung der Bewegung eines Gelenks im Vergleich zu den anderen variiert zwischen den Gangphasen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11560" y="5373216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Eine Haltung, die in einer Gangphase angemessen ist, würde an einer anderen Stelle eine Dysfunktion bedeuten 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83671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Prozess: Gehzyklus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1" y="2490762"/>
            <a:ext cx="4680323" cy="411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Reihen </a:t>
            </a:r>
            <a:r>
              <a:rPr lang="en-US" sz="2000" b="0" dirty="0">
                <a:solidFill>
                  <a:schemeClr val="tx1"/>
                </a:solidFill>
              </a:rPr>
              <a:t>= steht für Gangabweichungen 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487842"/>
            <a:ext cx="3183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Rancho Los Amigos Hospital, Downey, Kalifornien </a:t>
            </a:r>
            <a:endParaRPr lang="es-ES"/>
          </a:p>
        </p:txBody>
      </p:sp>
      <p:pic>
        <p:nvPicPr>
          <p:cNvPr id="50178" name="Picture 2" descr="C:\Users\Constanza\Documents\Constanza\8 - IO3 - WP3 - WP4\MODULE GAIT - UNIT C.1\Bibliography\Form Racho los amig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995936" cy="5479193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2994818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Spalten </a:t>
            </a:r>
            <a:r>
              <a:rPr lang="en-US" sz="2000" b="0" dirty="0">
                <a:solidFill>
                  <a:schemeClr val="tx1"/>
                </a:solidFill>
              </a:rPr>
              <a:t>= stellt die Gangphasen dar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07975" y="3394928"/>
            <a:ext cx="4680520" cy="262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2000" b="0" dirty="0">
                <a:solidFill>
                  <a:schemeClr val="tx1"/>
                </a:solidFill>
              </a:rPr>
              <a:t>Die Gangstörung wird durch Ankreuzen der entsprechenden Kästchen tabelliert: 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Weiße Kästchen stellen größere Gangabweichungen dar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Graue Kästen bedeuten geringe Gangabweichungen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Schwarze Felder bedeutet, dass dies nicht zutrifft</a:t>
            </a:r>
            <a:endParaRPr lang="pl-PL" sz="1800" b="0" dirty="0">
              <a:solidFill>
                <a:schemeClr val="tx1"/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496" y="19168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Prozess: Checkliste oder Formular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836712"/>
            <a:ext cx="4319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204864"/>
            <a:ext cx="792068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Zur wiederholten Betrachtung von Gangbildern, ohne Ermüdung des Patienten zu verursachen.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Um die Genauigkeit der Beobachtungsauswertung zu erhöhen.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Der Patient trägt keine </a:t>
            </a:r>
          </a:p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    Art der Instrumentierung.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60418" name="AutoShape 2" descr="Gait Event Detection in the Real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355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Folgender Prozess: Beobachtung und Videoaufzeichnung 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28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4644008" y="4221088"/>
            <a:ext cx="1329000" cy="1196100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 bwMode="auto">
          <a:xfrm rot="5400000">
            <a:off x="5220072" y="2780928"/>
            <a:ext cx="2592288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 l="46761" t="33094" r="33315" b="46234"/>
          <a:stretch>
            <a:fillRect/>
          </a:stretch>
        </p:blipFill>
        <p:spPr bwMode="auto">
          <a:xfrm>
            <a:off x="899592" y="4149080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31 Conector recto"/>
          <p:cNvCxnSpPr/>
          <p:nvPr/>
        </p:nvCxnSpPr>
        <p:spPr bwMode="auto">
          <a:xfrm flipV="1">
            <a:off x="1619672" y="4221088"/>
            <a:ext cx="1728192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35 Conector recto"/>
          <p:cNvCxnSpPr/>
          <p:nvPr/>
        </p:nvCxnSpPr>
        <p:spPr bwMode="auto">
          <a:xfrm flipH="1" flipV="1">
            <a:off x="1619672" y="4221088"/>
            <a:ext cx="1656184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5796136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423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5" cstate="print"/>
          <a:srcRect l="28660" t="67094" r="34485" b="3611"/>
          <a:stretch>
            <a:fillRect/>
          </a:stretch>
        </p:blipFill>
        <p:spPr bwMode="auto">
          <a:xfrm>
            <a:off x="6228184" y="3861048"/>
            <a:ext cx="1979297" cy="1573287"/>
          </a:xfrm>
          <a:prstGeom prst="rect">
            <a:avLst/>
          </a:prstGeom>
          <a:noFill/>
        </p:spPr>
      </p:pic>
      <p:cxnSp>
        <p:nvCxnSpPr>
          <p:cNvPr id="48" name="47 Conector recto"/>
          <p:cNvCxnSpPr/>
          <p:nvPr/>
        </p:nvCxnSpPr>
        <p:spPr bwMode="auto">
          <a:xfrm flipV="1">
            <a:off x="4788024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Ergebnisse aus beobachtender Ganganalyse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39752" y="48290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Aufgaben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339752" y="382097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Phasen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339752" y="29135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Zeiträume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S T R I D E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(Gangzyklus)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errar llave"/>
          <p:cNvSpPr/>
          <p:nvPr/>
        </p:nvSpPr>
        <p:spPr bwMode="auto">
          <a:xfrm>
            <a:off x="3635896" y="2780928"/>
            <a:ext cx="432048" cy="2736304"/>
          </a:xfrm>
          <a:prstGeom prst="righ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4572000" y="2564904"/>
            <a:ext cx="3744416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Funktion der unteren Gliedmaßen</a:t>
            </a:r>
          </a:p>
        </p:txBody>
      </p:sp>
      <p:sp>
        <p:nvSpPr>
          <p:cNvPr id="25" name="24 Rectángulo"/>
          <p:cNvSpPr/>
          <p:nvPr/>
        </p:nvSpPr>
        <p:spPr bwMode="auto">
          <a:xfrm>
            <a:off x="4572000" y="3356992"/>
            <a:ext cx="3744416" cy="115212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Hindernisse für eine effektive Gewichtsabnahme und Gliedmaßenförderung werden identifiziert</a:t>
            </a: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4788024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Schwäche</a:t>
            </a: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516216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Kontraktur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4139952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Spastik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5868144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Empfindungsverlust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7596336" y="5445224"/>
            <a:ext cx="122413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Schmerz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355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Ergebnisse aus beobachtender Ganganalyse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S T R I D E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(Gangzyklus)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2771800" y="2420888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Meilenstein des 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Gehzyklus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2771800" y="4149080"/>
            <a:ext cx="5472608" cy="86409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indent="1428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Gelenkwinkel der unteren Extremitäten (Kinematik) </a:t>
            </a:r>
          </a:p>
        </p:txBody>
      </p:sp>
      <p:sp>
        <p:nvSpPr>
          <p:cNvPr id="32" name="31 Rectángulo"/>
          <p:cNvSpPr/>
          <p:nvPr/>
        </p:nvSpPr>
        <p:spPr bwMode="auto">
          <a:xfrm>
            <a:off x="2771800" y="5229200"/>
            <a:ext cx="5472608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Körperhaltung während des Gangzyklus</a:t>
            </a:r>
          </a:p>
        </p:txBody>
      </p:sp>
      <p:sp>
        <p:nvSpPr>
          <p:cNvPr id="35" name="34 Rectángulo"/>
          <p:cNvSpPr/>
          <p:nvPr/>
        </p:nvSpPr>
        <p:spPr bwMode="auto">
          <a:xfrm>
            <a:off x="2771800" y="3284984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Räumlich-zeitliche Parameter</a:t>
            </a: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155679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Ärztliches Interview zur Unterstützung der Beobachtungsbeurteilung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64514" name="Picture 2" descr="C:\Users\Constanza\Documents\Constanza\8 - IO3 - WP3 - WP4\MODULE GAIT - UNIT C.1\Bibliography\Medical interview 2.jpg"/>
          <p:cNvPicPr>
            <a:picLocks noChangeAspect="1" noChangeArrowheads="1"/>
          </p:cNvPicPr>
          <p:nvPr/>
        </p:nvPicPr>
        <p:blipFill>
          <a:blip r:embed="rId3" cstate="print"/>
          <a:srcRect l="1595" t="15125" b="12876"/>
          <a:stretch>
            <a:fillRect/>
          </a:stretch>
        </p:blipFill>
        <p:spPr bwMode="auto">
          <a:xfrm>
            <a:off x="539552" y="2420888"/>
            <a:ext cx="4442048" cy="3168352"/>
          </a:xfrm>
          <a:prstGeom prst="rect">
            <a:avLst/>
          </a:prstGeom>
          <a:noFill/>
        </p:spPr>
      </p:pic>
      <p:sp>
        <p:nvSpPr>
          <p:cNvPr id="19" name="18 Llamada rectangular redondeada"/>
          <p:cNvSpPr/>
          <p:nvPr/>
        </p:nvSpPr>
        <p:spPr bwMode="auto">
          <a:xfrm>
            <a:off x="5652120" y="2150949"/>
            <a:ext cx="2952328" cy="1638091"/>
          </a:xfrm>
          <a:prstGeom prst="wedgeRoundRectCallout">
            <a:avLst>
              <a:gd name="adj1" fmla="val -67227"/>
              <a:gd name="adj2" fmla="val 42290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Ich kann nicht gut laufen und auch die Einkaufstüten nicht zu Fuß transportieren...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Llamada rectangular redondeada"/>
          <p:cNvSpPr/>
          <p:nvPr/>
        </p:nvSpPr>
        <p:spPr bwMode="auto">
          <a:xfrm>
            <a:off x="5652120" y="4077072"/>
            <a:ext cx="3168352" cy="1728192"/>
          </a:xfrm>
          <a:prstGeom prst="wedgeRoundRectCallout">
            <a:avLst>
              <a:gd name="adj1" fmla="val -69312"/>
              <a:gd name="adj2" fmla="val -25697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Normalerweise habe ich Schmerzen im rechten Knie, aber ich habe angefangen, Schmerzen in der linken Hüfte zu spüren!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GANGBILDBEURTEILUNG DURCH KLINISCHE BEOBACHTUNG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552" y="3350602"/>
            <a:ext cx="83529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4. Bewertung der Gangart durch standardisierte Tests und Skalen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540518" y="3212975"/>
            <a:ext cx="8423970" cy="18002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107504" y="1412875"/>
            <a:ext cx="878497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</p:spTree>
    <p:extLst>
      <p:ext uri="{BB962C8B-B14F-4D97-AF65-F5344CB8AC3E}">
        <p14:creationId xmlns:p14="http://schemas.microsoft.com/office/powerpoint/2010/main" val="130828050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871700" y="3284984"/>
            <a:ext cx="53285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/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Einführung in die Gangbeurteilung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5"/>
            <a:ext cx="7416824" cy="16470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i="1" dirty="0">
                <a:solidFill>
                  <a:schemeClr val="accent2"/>
                </a:solidFill>
              </a:rPr>
              <a:t>Allgemeines Konzept</a:t>
            </a:r>
            <a:endParaRPr lang="pl-PL" sz="2000" i="1" dirty="0">
              <a:solidFill>
                <a:schemeClr val="accent2"/>
              </a:solidFill>
            </a:endParaRPr>
          </a:p>
        </p:txBody>
      </p:sp>
      <p:pic>
        <p:nvPicPr>
          <p:cNvPr id="32772" name="Picture 4" descr="Vectores, imágenes y arte vectorial de stock sobre Doctor Curious ..."/>
          <p:cNvPicPr>
            <a:picLocks noChangeAspect="1" noChangeArrowheads="1"/>
          </p:cNvPicPr>
          <p:nvPr/>
        </p:nvPicPr>
        <p:blipFill>
          <a:blip r:embed="rId3" cstate="print"/>
          <a:srcRect b="12374"/>
          <a:stretch>
            <a:fillRect/>
          </a:stretch>
        </p:blipFill>
        <p:spPr bwMode="auto">
          <a:xfrm>
            <a:off x="3131840" y="4581128"/>
            <a:ext cx="1602441" cy="1512168"/>
          </a:xfrm>
          <a:prstGeom prst="rect">
            <a:avLst/>
          </a:prstGeom>
          <a:noFill/>
        </p:spPr>
      </p:pic>
      <p:pic>
        <p:nvPicPr>
          <p:cNvPr id="32770" name="Picture 2" descr="3D Scanning Technologies: DSLR Photogrammetry Systems | Twi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2996952"/>
            <a:ext cx="2916324" cy="1944216"/>
          </a:xfrm>
          <a:prstGeom prst="rect">
            <a:avLst/>
          </a:prstGeom>
          <a:noFill/>
        </p:spPr>
      </p:pic>
      <p:sp>
        <p:nvSpPr>
          <p:cNvPr id="12" name="11 Llamada rectangular redondeada"/>
          <p:cNvSpPr/>
          <p:nvPr/>
        </p:nvSpPr>
        <p:spPr bwMode="auto">
          <a:xfrm>
            <a:off x="4067944" y="3356992"/>
            <a:ext cx="1008112" cy="1008112"/>
          </a:xfrm>
          <a:prstGeom prst="wedgeRoundRectCallout">
            <a:avLst>
              <a:gd name="adj1" fmla="val -39799"/>
              <a:gd name="adj2" fmla="val 76636"/>
              <a:gd name="adj3" fmla="val 16667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...Vielleicht ist das zu viel...</a:t>
            </a:r>
          </a:p>
        </p:txBody>
      </p:sp>
      <p:pic>
        <p:nvPicPr>
          <p:cNvPr id="32774" name="Picture 6" descr="Medical checklist stroke icon - Transparent PNG &amp; SVG vector 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1988840"/>
            <a:ext cx="2232247" cy="2232248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 bwMode="auto">
          <a:xfrm>
            <a:off x="503548" y="1952256"/>
            <a:ext cx="5136712" cy="1080120"/>
          </a:xfrm>
          <a:prstGeom prst="rightArrow">
            <a:avLst/>
          </a:prstGeom>
          <a:solidFill>
            <a:srgbClr val="F26200"/>
          </a:solidFill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03548" y="2276872"/>
            <a:ext cx="5004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Standardisierte klinische Tests und Skalen</a:t>
            </a: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5508104" y="4221088"/>
            <a:ext cx="3168352" cy="504056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Es hilft, Auslassungen zu vermeiden</a:t>
            </a: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5508104" y="4869160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Das Ergebnis ist eine Punktzahl</a:t>
            </a: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5508104" y="5445224"/>
            <a:ext cx="3168352" cy="468632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273050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600" b="0">
                <a:solidFill>
                  <a:schemeClr val="tx1"/>
                </a:solidFill>
                <a:latin typeface="Arial" charset="0"/>
                <a:sym typeface="Arial" charset="0"/>
              </a:rPr>
              <a:t>Schnelle und einfache Bedienung</a:t>
            </a:r>
          </a:p>
        </p:txBody>
      </p:sp>
    </p:spTree>
    <p:extLst>
      <p:ext uri="{BB962C8B-B14F-4D97-AF65-F5344CB8AC3E}">
        <p14:creationId xmlns:p14="http://schemas.microsoft.com/office/powerpoint/2010/main" val="2712676040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Allgemeines Konzept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971600" y="2636912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Fragebogenbasierte Skalen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971600" y="3789040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Beobachtungsbasierte Skalen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971600" y="4941168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Semi-subjektiver Test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2443354279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Fragebogenbasierte Skalen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568" y="2636912"/>
            <a:ext cx="35283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Satz von Items, die in einem Fragebogen aufgeführt sind.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Beurteilen Sie die Fähigkeiten des Patienten beim Gehen oder bei der Durchführung einer gehbezogenen Aufgabe.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Sie können selbst- oder proxy-berichtete Daten sein. 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30722" name="AutoShape 2" descr="How to Make a Questionnaire: 15 Steps (with Pictures) -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25" name="AutoShape 5" descr="Image titled Make a Questionnaire Step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l="26284" t="32110" r="42170" b="28516"/>
          <a:stretch>
            <a:fillRect/>
          </a:stretch>
        </p:blipFill>
        <p:spPr bwMode="auto">
          <a:xfrm>
            <a:off x="4572000" y="2708920"/>
            <a:ext cx="3888432" cy="27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 bwMode="auto">
          <a:xfrm>
            <a:off x="6588224" y="2852936"/>
            <a:ext cx="1656184" cy="158417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00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732240" y="3184520"/>
            <a:ext cx="1368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>
                <a:solidFill>
                  <a:srgbClr val="F26200"/>
                </a:solidFill>
              </a:rPr>
              <a:t>GESAMTPUNKT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2999985974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Fragebogenbasierte Skalen: Beispiele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Wie wirkt sich eine Gangstörung auf die Lebensqualität aus?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Qualität des Lebens</a:t>
            </a: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6357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Fragebogen zur Parkinson-Krankheit</a:t>
            </a: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92080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>
                <a:solidFill>
                  <a:srgbClr val="FF0000"/>
                </a:solidFill>
              </a:rPr>
              <a:t>Likert-Skala</a:t>
            </a: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21 CuadroTexto"/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 der Regel Selbstauskunft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3686611857"/>
      </p:ext>
    </p:extLst>
  </p:cSld>
  <p:clrMapOvr>
    <a:masterClrMapping/>
  </p:clrMapOvr>
  <p:transition advClick="0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Fragebogenbasierte Skalen: Beispiele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Wie wirkt sich eine Gangstörung auf die Lebensqualität aus?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Qualität des Lebens</a:t>
            </a: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6357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Fragebogen zur Parkinson-Krankheit</a:t>
            </a: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92080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>
                <a:solidFill>
                  <a:srgbClr val="FF0000"/>
                </a:solidFill>
              </a:rPr>
              <a:t>Likert-Skala</a:t>
            </a: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10235" t="63609" r="9518" b="23594"/>
          <a:stretch>
            <a:fillRect/>
          </a:stretch>
        </p:blipFill>
        <p:spPr bwMode="auto">
          <a:xfrm>
            <a:off x="4139952" y="4149080"/>
            <a:ext cx="4608512" cy="4131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In der Regel Selbstauskunft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2507113587"/>
      </p:ext>
    </p:extLst>
  </p:cSld>
  <p:clrMapOvr>
    <a:masterClrMapping/>
  </p:clrMapOvr>
  <p:transition advClick="0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Fragebogenbasierte Skalen: Beispiele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420888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Wie wirkt sich eine Gangstörung auf die Lebensqualität aus?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Qualität des Lebens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07504" y="3441774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Pädiatrische Auswertung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von Invaliditätsinventar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(PEDI)</a:t>
            </a:r>
          </a:p>
        </p:txBody>
      </p:sp>
      <p:pic>
        <p:nvPicPr>
          <p:cNvPr id="58371" name="Picture 3" descr="C:\Users\Constanza\Downloads\PEDI.png"/>
          <p:cNvPicPr>
            <a:picLocks noChangeAspect="1" noChangeArrowheads="1"/>
          </p:cNvPicPr>
          <p:nvPr/>
        </p:nvPicPr>
        <p:blipFill>
          <a:blip r:embed="rId3" cstate="print"/>
          <a:srcRect l="2250" t="5571" b="2505"/>
          <a:stretch>
            <a:fillRect/>
          </a:stretch>
        </p:blipFill>
        <p:spPr bwMode="auto">
          <a:xfrm>
            <a:off x="2856900" y="3356992"/>
            <a:ext cx="589156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21 CuadroTexto"/>
          <p:cNvSpPr txBox="1"/>
          <p:nvPr/>
        </p:nvSpPr>
        <p:spPr>
          <a:xfrm>
            <a:off x="251520" y="522920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Normalerweise 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Proxy-Bericht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1259771044"/>
      </p:ext>
    </p:extLst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Fragebogenbasierte Skalen: Beispiele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348880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Messung der Fortbewegungsfähigkeit durch eine Reihe von Items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Lokomotion </a:t>
            </a:r>
            <a:r>
              <a:rPr lang="en-US" sz="2000" b="0" dirty="0">
                <a:latin typeface="Arial" charset="0"/>
                <a:sym typeface="Arial" charset="0"/>
              </a:rPr>
              <a:t>Fähigkeit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59394" name="Picture 2" descr="C:\Users\Constanza\Downloads\Function Mobility Sc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73871"/>
            <a:ext cx="3314700" cy="3019425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51901" t="41391" r="30548" b="38359"/>
          <a:stretch>
            <a:fillRect/>
          </a:stretch>
        </p:blipFill>
        <p:spPr bwMode="auto">
          <a:xfrm>
            <a:off x="2483768" y="4479928"/>
            <a:ext cx="2376264" cy="15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611560" y="342900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Skala für funktionale Mobilität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411760" y="400506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Proxy-Bericht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4169423705"/>
      </p:ext>
    </p:extLst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Beobachtungsbasierte Skalen</a:t>
            </a:r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792088" y="3645024"/>
            <a:ext cx="988793" cy="1501500"/>
          </a:xfrm>
          <a:prstGeom prst="rect">
            <a:avLst/>
          </a:prstGeom>
          <a:noFill/>
        </p:spPr>
      </p:pic>
      <p:pic>
        <p:nvPicPr>
          <p:cNvPr id="17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2448272" y="3356992"/>
            <a:ext cx="981702" cy="1944216"/>
          </a:xfrm>
          <a:prstGeom prst="rect">
            <a:avLst/>
          </a:prstGeom>
          <a:noFill/>
        </p:spPr>
      </p:pic>
      <p:cxnSp>
        <p:nvCxnSpPr>
          <p:cNvPr id="18" name="17 Conector recto"/>
          <p:cNvCxnSpPr/>
          <p:nvPr/>
        </p:nvCxnSpPr>
        <p:spPr bwMode="auto">
          <a:xfrm flipV="1">
            <a:off x="432048" y="3212976"/>
            <a:ext cx="1440160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V="1">
            <a:off x="1584176" y="3284984"/>
            <a:ext cx="1008112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5742823" y="3848326"/>
            <a:ext cx="1074562" cy="967106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 bwMode="auto">
          <a:xfrm flipV="1">
            <a:off x="6732240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6" cstate="print"/>
          <a:srcRect l="28660" t="67094" r="34485" b="3611"/>
          <a:stretch>
            <a:fillRect/>
          </a:stretch>
        </p:blipFill>
        <p:spPr bwMode="auto">
          <a:xfrm>
            <a:off x="7092695" y="3573016"/>
            <a:ext cx="1727777" cy="1373361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 bwMode="auto">
          <a:xfrm>
            <a:off x="288032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5616624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0" name="29 Conector recto"/>
          <p:cNvCxnSpPr/>
          <p:nvPr/>
        </p:nvCxnSpPr>
        <p:spPr bwMode="auto">
          <a:xfrm flipV="1">
            <a:off x="5868144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CuadroTexto"/>
          <p:cNvSpPr txBox="1"/>
          <p:nvPr/>
        </p:nvSpPr>
        <p:spPr>
          <a:xfrm>
            <a:off x="251520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Direkte Beobachtung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580112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Indirekte Beobachtung</a:t>
            </a:r>
          </a:p>
        </p:txBody>
      </p:sp>
      <p:pic>
        <p:nvPicPr>
          <p:cNvPr id="26636" name="Picture 12" descr="C:\Users\Constanza\Downloads\Scale image.png"/>
          <p:cNvPicPr>
            <a:picLocks noChangeAspect="1" noChangeArrowheads="1"/>
          </p:cNvPicPr>
          <p:nvPr/>
        </p:nvPicPr>
        <p:blipFill>
          <a:blip r:embed="rId7" cstate="print"/>
          <a:srcRect l="11501" r="11500" b="7820"/>
          <a:stretch>
            <a:fillRect/>
          </a:stretch>
        </p:blipFill>
        <p:spPr bwMode="auto">
          <a:xfrm>
            <a:off x="3851920" y="2492896"/>
            <a:ext cx="1584176" cy="2045766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3707904" y="4408656"/>
            <a:ext cx="1800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>
                <a:solidFill>
                  <a:schemeClr val="accent2"/>
                </a:solidFill>
              </a:rPr>
              <a:t>GESAMT-PUNKT</a:t>
            </a:r>
          </a:p>
        </p:txBody>
      </p:sp>
      <p:sp>
        <p:nvSpPr>
          <p:cNvPr id="2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539099766"/>
      </p:ext>
    </p:extLst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22602" y="892847"/>
            <a:ext cx="799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Beobachtungsbasierte Skalen: </a:t>
            </a:r>
          </a:p>
          <a:p>
            <a:pPr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Beispiele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11560" y="198884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Tinetti-Bewertungswerkzeug</a:t>
            </a:r>
          </a:p>
        </p:txBody>
      </p:sp>
      <p:pic>
        <p:nvPicPr>
          <p:cNvPr id="66562" name="Picture 2" descr="C:\Users\Constanza\Downloads\Tinneti ga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079" y="692696"/>
            <a:ext cx="4780409" cy="5464645"/>
          </a:xfrm>
          <a:prstGeom prst="rect">
            <a:avLst/>
          </a:prstGeom>
          <a:noFill/>
        </p:spPr>
      </p:pic>
      <p:sp>
        <p:nvSpPr>
          <p:cNvPr id="28" name="27 Rectángulo"/>
          <p:cNvSpPr/>
          <p:nvPr/>
        </p:nvSpPr>
        <p:spPr bwMode="auto">
          <a:xfrm>
            <a:off x="4211960" y="980728"/>
            <a:ext cx="1368152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4211960" y="14127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"/>
          <p:cNvSpPr/>
          <p:nvPr/>
        </p:nvSpPr>
        <p:spPr bwMode="auto">
          <a:xfrm>
            <a:off x="4211960" y="32129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4211960" y="3645024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>
            <a:off x="4211960" y="4077072"/>
            <a:ext cx="1368152" cy="8640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Rectángulo"/>
          <p:cNvSpPr/>
          <p:nvPr/>
        </p:nvSpPr>
        <p:spPr bwMode="auto">
          <a:xfrm>
            <a:off x="4211960" y="4941168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"/>
          <p:cNvSpPr/>
          <p:nvPr/>
        </p:nvSpPr>
        <p:spPr bwMode="auto">
          <a:xfrm>
            <a:off x="4211960" y="5733256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Elipse"/>
          <p:cNvSpPr/>
          <p:nvPr/>
        </p:nvSpPr>
        <p:spPr bwMode="auto">
          <a:xfrm>
            <a:off x="7812360" y="692696"/>
            <a:ext cx="648072" cy="72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44478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 bwMode="auto">
          <a:xfrm>
            <a:off x="539552" y="4725144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2" name="51 Rectángulo"/>
          <p:cNvSpPr/>
          <p:nvPr/>
        </p:nvSpPr>
        <p:spPr bwMode="auto">
          <a:xfrm>
            <a:off x="4932040" y="836712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3" name="52 Rectángulo"/>
          <p:cNvSpPr/>
          <p:nvPr/>
        </p:nvSpPr>
        <p:spPr bwMode="auto">
          <a:xfrm>
            <a:off x="4932040" y="2204864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4" name="53 Rectángulo"/>
          <p:cNvSpPr/>
          <p:nvPr/>
        </p:nvSpPr>
        <p:spPr bwMode="auto">
          <a:xfrm>
            <a:off x="4932040" y="3573016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5" name="54 Rectángulo"/>
          <p:cNvSpPr/>
          <p:nvPr/>
        </p:nvSpPr>
        <p:spPr bwMode="auto">
          <a:xfrm>
            <a:off x="4932040" y="5085184"/>
            <a:ext cx="2952328" cy="2880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Rectángulo"/>
          <p:cNvSpPr/>
          <p:nvPr/>
        </p:nvSpPr>
        <p:spPr bwMode="auto">
          <a:xfrm>
            <a:off x="539552" y="3717032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Rectángulo"/>
          <p:cNvSpPr/>
          <p:nvPr/>
        </p:nvSpPr>
        <p:spPr bwMode="auto">
          <a:xfrm>
            <a:off x="539552" y="2492896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8" name="57 Rectángulo"/>
          <p:cNvSpPr/>
          <p:nvPr/>
        </p:nvSpPr>
        <p:spPr bwMode="auto">
          <a:xfrm>
            <a:off x="539552" y="1268760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54289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91683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Gangart ist ein komplexes Verhalten</a:t>
            </a:r>
          </a:p>
        </p:txBody>
      </p:sp>
      <p:pic>
        <p:nvPicPr>
          <p:cNvPr id="2050" name="Picture 2" descr="Recognition of gait cycle phases using wearable sensors ..."/>
          <p:cNvPicPr>
            <a:picLocks noChangeAspect="1" noChangeArrowheads="1"/>
          </p:cNvPicPr>
          <p:nvPr/>
        </p:nvPicPr>
        <p:blipFill>
          <a:blip r:embed="rId3" cstate="print"/>
          <a:srcRect t="11892"/>
          <a:stretch>
            <a:fillRect/>
          </a:stretch>
        </p:blipFill>
        <p:spPr bwMode="auto">
          <a:xfrm>
            <a:off x="539552" y="3645024"/>
            <a:ext cx="8017498" cy="209106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403450" y="2564904"/>
            <a:ext cx="57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/>
                </a:solidFill>
              </a:rPr>
              <a:t>Zusammenwirken zahlreicher Körperstrukturen System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5400000">
            <a:off x="863588" y="2312876"/>
            <a:ext cx="648072" cy="720080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58 Rectángulo"/>
          <p:cNvSpPr/>
          <p:nvPr/>
        </p:nvSpPr>
        <p:spPr bwMode="auto">
          <a:xfrm>
            <a:off x="611560" y="1412776"/>
            <a:ext cx="3744416" cy="11521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384650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Semi-subjektiver Test</a:t>
            </a:r>
          </a:p>
        </p:txBody>
      </p:sp>
      <p:pic>
        <p:nvPicPr>
          <p:cNvPr id="24578" name="Picture 2" descr="Figure 1 from Automated Timed Up &amp; Go Test for functional decline ..."/>
          <p:cNvPicPr>
            <a:picLocks noChangeAspect="1" noChangeArrowheads="1"/>
          </p:cNvPicPr>
          <p:nvPr/>
        </p:nvPicPr>
        <p:blipFill>
          <a:blip r:embed="rId3" cstate="print"/>
          <a:srcRect t="3086"/>
          <a:stretch>
            <a:fillRect/>
          </a:stretch>
        </p:blipFill>
        <p:spPr bwMode="auto">
          <a:xfrm>
            <a:off x="4179242" y="2452826"/>
            <a:ext cx="4641229" cy="3002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79512" y="2909842"/>
            <a:ext cx="3924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Wandert auf einem vorgegebenen Rundkurs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Das Ergebnis ist eine wohldefinierte Größe (d. h. ZEIT)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391472" y="5517232"/>
            <a:ext cx="4068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tx1"/>
                </a:solidFill>
              </a:rPr>
              <a:t>Zeitgesteuertes Aufstehen und Losfahren Testaufbau</a:t>
            </a: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3684156882"/>
      </p:ext>
    </p:extLst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0475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Semi-subjektiver Test: Beispiele</a:t>
            </a:r>
          </a:p>
        </p:txBody>
      </p:sp>
      <p:sp>
        <p:nvSpPr>
          <p:cNvPr id="13" name="12 Pentágono"/>
          <p:cNvSpPr/>
          <p:nvPr/>
        </p:nvSpPr>
        <p:spPr bwMode="auto">
          <a:xfrm>
            <a:off x="611560" y="2844334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25-Fuß-Gehen auf Zeit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6" name="Picture 4" descr="Roche - Measuring multiple sclerosis - a glossary"/>
          <p:cNvPicPr>
            <a:picLocks noChangeAspect="1" noChangeArrowheads="1"/>
          </p:cNvPicPr>
          <p:nvPr/>
        </p:nvPicPr>
        <p:blipFill>
          <a:blip r:embed="rId3" cstate="print"/>
          <a:srcRect t="20833" b="17958"/>
          <a:stretch>
            <a:fillRect/>
          </a:stretch>
        </p:blipFill>
        <p:spPr bwMode="auto">
          <a:xfrm>
            <a:off x="4355976" y="4212486"/>
            <a:ext cx="4321838" cy="1880810"/>
          </a:xfrm>
          <a:prstGeom prst="rect">
            <a:avLst/>
          </a:prstGeom>
          <a:noFill/>
        </p:spPr>
      </p:pic>
      <p:pic>
        <p:nvPicPr>
          <p:cNvPr id="69638" name="Picture 6" descr="PDF] Validity of the timed 25-foot walk as an ambulator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12362"/>
            <a:ext cx="4164732" cy="1621172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723882788"/>
      </p:ext>
    </p:extLst>
  </p:cSld>
  <p:clrMapOvr>
    <a:masterClrMapping/>
  </p:clrMapOvr>
  <p:transition advClick="0"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Semi-subjektiver Test: Beispiele</a:t>
            </a:r>
          </a:p>
        </p:txBody>
      </p:sp>
      <p:sp>
        <p:nvSpPr>
          <p:cNvPr id="14" name="13 Pentágono"/>
          <p:cNvSpPr/>
          <p:nvPr/>
        </p:nvSpPr>
        <p:spPr bwMode="auto">
          <a:xfrm>
            <a:off x="611560" y="3789040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Zeitgesteuertes Aufstehen und Losgehen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4" name="Picture 2" descr="Principle of the timed-up-and-go (TUG) test (top) and of the ..."/>
          <p:cNvPicPr>
            <a:picLocks noChangeAspect="1" noChangeArrowheads="1"/>
          </p:cNvPicPr>
          <p:nvPr/>
        </p:nvPicPr>
        <p:blipFill>
          <a:blip r:embed="rId3" cstate="print"/>
          <a:srcRect t="3031" b="50894"/>
          <a:stretch>
            <a:fillRect/>
          </a:stretch>
        </p:blipFill>
        <p:spPr bwMode="auto">
          <a:xfrm>
            <a:off x="4427984" y="2708920"/>
            <a:ext cx="4176464" cy="282305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1395154702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Semi-subjektiver Test: Beispiele</a:t>
            </a:r>
          </a:p>
        </p:txBody>
      </p:sp>
      <p:sp>
        <p:nvSpPr>
          <p:cNvPr id="15" name="14 Pentágono"/>
          <p:cNvSpPr/>
          <p:nvPr/>
        </p:nvSpPr>
        <p:spPr bwMode="auto">
          <a:xfrm>
            <a:off x="611560" y="4797152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Sechs-Minuten-Gehtest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40" name="Picture 8" descr="6 minute walk test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949" y="2780928"/>
            <a:ext cx="4864539" cy="273630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2923288074"/>
      </p:ext>
    </p:extLst>
  </p:cSld>
  <p:clrMapOvr>
    <a:masterClrMapping/>
  </p:clrMapOvr>
  <p:transition advClick="0"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0" name="9 Diagrama"/>
          <p:cNvGraphicFramePr/>
          <p:nvPr/>
        </p:nvGraphicFramePr>
        <p:xfrm>
          <a:off x="971600" y="2420888"/>
          <a:ext cx="727280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GANGBEURTEILUNG: STANDARDISIERTER TEST UND SKALEN</a:t>
            </a:r>
          </a:p>
        </p:txBody>
      </p:sp>
    </p:spTree>
    <p:extLst>
      <p:ext uri="{BB962C8B-B14F-4D97-AF65-F5344CB8AC3E}">
        <p14:creationId xmlns:p14="http://schemas.microsoft.com/office/powerpoint/2010/main" val="1197162458"/>
      </p:ext>
    </p:extLst>
  </p:cSld>
  <p:clrMapOvr>
    <a:masterClrMapping/>
  </p:clrMapOvr>
  <p:transition advClick="0"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8488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5.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Beurteilung der Gangart durch objektive Instrumente</a:t>
            </a:r>
            <a:endParaRPr lang="en-US" sz="4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920880" cy="165618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WELCHE METHODEN KANN ICH ZUR ANGEMESSENEN BEURTEILUNG DES GANGS ANWENDEN?</a:t>
            </a:r>
          </a:p>
        </p:txBody>
      </p:sp>
    </p:spTree>
    <p:extLst>
      <p:ext uri="{BB962C8B-B14F-4D97-AF65-F5344CB8AC3E}">
        <p14:creationId xmlns:p14="http://schemas.microsoft.com/office/powerpoint/2010/main" val="4096425667"/>
      </p:ext>
    </p:extLst>
  </p:cSld>
  <p:clrMapOvr>
    <a:masterClrMapping/>
  </p:clrMapOvr>
  <p:transition advClick="0"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763688" y="3318448"/>
            <a:ext cx="988793" cy="1501500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8" name="Picture 4" descr="Cinta métrica para sastre extra largo de 3 met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12995" flipH="1">
            <a:off x="2670675" y="2233877"/>
            <a:ext cx="1073277" cy="1127566"/>
          </a:xfrm>
          <a:prstGeom prst="rect">
            <a:avLst/>
          </a:prstGeom>
          <a:noFill/>
        </p:spPr>
      </p:pic>
      <p:cxnSp>
        <p:nvCxnSpPr>
          <p:cNvPr id="13" name="12 Conector recto"/>
          <p:cNvCxnSpPr/>
          <p:nvPr/>
        </p:nvCxnSpPr>
        <p:spPr bwMode="auto">
          <a:xfrm flipV="1">
            <a:off x="2555776" y="2492896"/>
            <a:ext cx="1296144" cy="26977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630" name="Picture 6" descr="Cronómetro con pulsador"/>
          <p:cNvPicPr>
            <a:picLocks noChangeAspect="1" noChangeArrowheads="1"/>
          </p:cNvPicPr>
          <p:nvPr/>
        </p:nvPicPr>
        <p:blipFill>
          <a:blip r:embed="rId5" cstate="print"/>
          <a:srcRect l="12500" t="16250" r="18750" b="12500"/>
          <a:stretch>
            <a:fillRect/>
          </a:stretch>
        </p:blipFill>
        <p:spPr bwMode="auto">
          <a:xfrm>
            <a:off x="1475656" y="2166320"/>
            <a:ext cx="971600" cy="1006931"/>
          </a:xfrm>
          <a:prstGeom prst="rect">
            <a:avLst/>
          </a:prstGeom>
          <a:noFill/>
        </p:spPr>
      </p:pic>
      <p:cxnSp>
        <p:nvCxnSpPr>
          <p:cNvPr id="21" name="20 Conector recto"/>
          <p:cNvCxnSpPr/>
          <p:nvPr/>
        </p:nvCxnSpPr>
        <p:spPr bwMode="auto">
          <a:xfrm>
            <a:off x="2339752" y="490262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2483768" y="461459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2627784" y="432656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24 Conector recto"/>
          <p:cNvCxnSpPr/>
          <p:nvPr/>
        </p:nvCxnSpPr>
        <p:spPr bwMode="auto">
          <a:xfrm>
            <a:off x="2771800" y="403852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2915816" y="3750496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>
            <a:off x="3059832" y="346246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3203848" y="317443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28 Conector recto"/>
          <p:cNvCxnSpPr/>
          <p:nvPr/>
        </p:nvCxnSpPr>
        <p:spPr bwMode="auto">
          <a:xfrm>
            <a:off x="3347864" y="288640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29 Conector recto"/>
          <p:cNvCxnSpPr/>
          <p:nvPr/>
        </p:nvCxnSpPr>
        <p:spPr bwMode="auto">
          <a:xfrm>
            <a:off x="3491880" y="259836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11 Conector recto"/>
          <p:cNvCxnSpPr/>
          <p:nvPr/>
        </p:nvCxnSpPr>
        <p:spPr bwMode="auto">
          <a:xfrm flipV="1">
            <a:off x="1475656" y="2382344"/>
            <a:ext cx="1368152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Rectángulo redondeado"/>
          <p:cNvSpPr/>
          <p:nvPr/>
        </p:nvSpPr>
        <p:spPr bwMode="auto">
          <a:xfrm>
            <a:off x="899592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pic>
        <p:nvPicPr>
          <p:cNvPr id="26634" name="Picture 10" descr="GAITRITE Gait analysis | Access Heal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614085"/>
            <a:ext cx="3407200" cy="2327083"/>
          </a:xfrm>
          <a:prstGeom prst="rect">
            <a:avLst/>
          </a:prstGeom>
          <a:noFill/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827584" y="544522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4. Links: Aufbau zur Gangbeurteilung mit Chronometer und Maßband. Rechts: GAITrite-System. Bild von accesshealth.com </a:t>
            </a: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4716016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Elipse"/>
          <p:cNvSpPr/>
          <p:nvPr/>
        </p:nvSpPr>
        <p:spPr bwMode="auto">
          <a:xfrm>
            <a:off x="5076056" y="2708920"/>
            <a:ext cx="144016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67512"/>
      </p:ext>
    </p:extLst>
  </p:cSld>
  <p:clrMapOvr>
    <a:masterClrMapping/>
  </p:clrMapOvr>
  <p:transition advClick="0" advTm="3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9915715" flipH="1">
            <a:off x="5013187" y="1995078"/>
            <a:ext cx="1863069" cy="715142"/>
          </a:xfrm>
          <a:prstGeom prst="rect">
            <a:avLst/>
          </a:prstGeom>
          <a:noFill/>
        </p:spPr>
      </p:pic>
      <p:pic>
        <p:nvPicPr>
          <p:cNvPr id="25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21304614" flipH="1">
            <a:off x="2105252" y="5101485"/>
            <a:ext cx="1844191" cy="715142"/>
          </a:xfrm>
          <a:prstGeom prst="rect">
            <a:avLst/>
          </a:prstGeom>
          <a:noFill/>
        </p:spPr>
      </p:pic>
      <p:pic>
        <p:nvPicPr>
          <p:cNvPr id="24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549881">
            <a:off x="5237597" y="5148993"/>
            <a:ext cx="2030691" cy="715142"/>
          </a:xfrm>
          <a:prstGeom prst="rect">
            <a:avLst/>
          </a:prstGeom>
          <a:noFill/>
        </p:spPr>
      </p:pic>
      <p:pic>
        <p:nvPicPr>
          <p:cNvPr id="55301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11714848">
            <a:off x="2254032" y="2037867"/>
            <a:ext cx="2030691" cy="71514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2987824" y="2791423"/>
            <a:ext cx="3168352" cy="2376264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15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INSTRUMENTELLE TECHNIKEN ZUR </a:t>
            </a:r>
            <a:r>
              <a:rPr kumimoji="0" lang="es-E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BEURTEILUNG DER </a:t>
            </a: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BIOMECHANIK</a:t>
            </a:r>
          </a:p>
        </p:txBody>
      </p:sp>
      <p:sp>
        <p:nvSpPr>
          <p:cNvPr id="13" name="12 Rectángulo"/>
          <p:cNvSpPr/>
          <p:nvPr/>
        </p:nvSpPr>
        <p:spPr bwMode="auto">
          <a:xfrm>
            <a:off x="683568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Quantitative Ergebnisse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323528" y="4231583"/>
            <a:ext cx="1872208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Datenvergleich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6660232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Statistische Auswertung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6876256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Statistische Auswertung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17831"/>
      </p:ext>
    </p:extLst>
  </p:cSld>
  <p:clrMapOvr>
    <a:masterClrMapping/>
  </p:clrMapOvr>
  <p:transition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/>
        </p:nvGraphicFramePr>
        <p:xfrm>
          <a:off x="1115616" y="1772816"/>
          <a:ext cx="669674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124624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Gangbild in der Internationalen Klassifikation der Funktionsfähigkeit, Behinderung und Gesundheit (ICF)</a:t>
            </a:r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2843808" y="5250686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Abbildung 1. Modell der ICF. Bild aus https://www.who.int </a:t>
            </a: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0" name="9 Diagrama"/>
          <p:cNvGraphicFramePr/>
          <p:nvPr/>
        </p:nvGraphicFramePr>
        <p:xfrm>
          <a:off x="1331640" y="1628800"/>
          <a:ext cx="64087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Constanza\Documents\Constanza\8 - IO3 - WP3 - WP4\MODULE GAIT - UNIT C.1\Bibliography\Imágenes\instrumentado biofoot.png"/>
          <p:cNvPicPr>
            <a:picLocks noChangeAspect="1" noChangeArrowheads="1"/>
          </p:cNvPicPr>
          <p:nvPr/>
        </p:nvPicPr>
        <p:blipFill>
          <a:blip r:embed="rId8" cstate="print"/>
          <a:srcRect l="23213" t="2873" r="5355" b="10728"/>
          <a:stretch>
            <a:fillRect/>
          </a:stretch>
        </p:blipFill>
        <p:spPr bwMode="auto">
          <a:xfrm>
            <a:off x="3995936" y="2708920"/>
            <a:ext cx="1178313" cy="2160240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83671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56655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cxnSp>
        <p:nvCxnSpPr>
          <p:cNvPr id="12" name="11 Conector recto"/>
          <p:cNvCxnSpPr/>
          <p:nvPr/>
        </p:nvCxnSpPr>
        <p:spPr bwMode="auto">
          <a:xfrm>
            <a:off x="1043608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1326162" y="3781883"/>
            <a:ext cx="589074" cy="1007165"/>
          </a:xfrm>
          <a:prstGeom prst="rect">
            <a:avLst/>
          </a:prstGeom>
          <a:noFill/>
        </p:spPr>
      </p:pic>
      <p:pic>
        <p:nvPicPr>
          <p:cNvPr id="15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7629458" y="3759296"/>
            <a:ext cx="589074" cy="1007165"/>
          </a:xfrm>
          <a:prstGeom prst="rect">
            <a:avLst/>
          </a:prstGeom>
          <a:noFill/>
        </p:spPr>
      </p:pic>
      <p:pic>
        <p:nvPicPr>
          <p:cNvPr id="16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6710050">
            <a:off x="5089372" y="3732113"/>
            <a:ext cx="558810" cy="1007165"/>
          </a:xfrm>
          <a:prstGeom prst="rect">
            <a:avLst/>
          </a:prstGeom>
          <a:noFill/>
        </p:spPr>
      </p:pic>
      <p:cxnSp>
        <p:nvCxnSpPr>
          <p:cNvPr id="17" name="16 Conector recto"/>
          <p:cNvCxnSpPr/>
          <p:nvPr/>
        </p:nvCxnSpPr>
        <p:spPr bwMode="auto">
          <a:xfrm>
            <a:off x="1115616" y="4725144"/>
            <a:ext cx="36004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17 CuadroTexto"/>
          <p:cNvSpPr txBox="1"/>
          <p:nvPr/>
        </p:nvSpPr>
        <p:spPr>
          <a:xfrm>
            <a:off x="1876350" y="47971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Linke Schrittlänge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116710" y="47971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Rechte Schrittlänge</a:t>
            </a:r>
          </a:p>
        </p:txBody>
      </p:sp>
      <p:cxnSp>
        <p:nvCxnSpPr>
          <p:cNvPr id="20" name="19 Conector recto"/>
          <p:cNvCxnSpPr/>
          <p:nvPr/>
        </p:nvCxnSpPr>
        <p:spPr bwMode="auto">
          <a:xfrm>
            <a:off x="4788024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/>
          <p:nvPr/>
        </p:nvCxnSpPr>
        <p:spPr bwMode="auto">
          <a:xfrm>
            <a:off x="7380312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1043608" y="5445224"/>
            <a:ext cx="63367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4860032" y="4725144"/>
            <a:ext cx="252028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23 CuadroTexto"/>
          <p:cNvSpPr txBox="1"/>
          <p:nvPr/>
        </p:nvSpPr>
        <p:spPr>
          <a:xfrm>
            <a:off x="2172766" y="5589240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Schrittlänge = Gangzyklus</a:t>
            </a:r>
          </a:p>
        </p:txBody>
      </p:sp>
      <p:sp>
        <p:nvSpPr>
          <p:cNvPr id="25" name="24 Elipse"/>
          <p:cNvSpPr/>
          <p:nvPr/>
        </p:nvSpPr>
        <p:spPr bwMode="auto">
          <a:xfrm>
            <a:off x="971600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7236296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1745" name="Picture 1" descr="C:\Users\Constanza\Documents\Constanza\8 - IO3 - WP3 - WP4\MODULE GAIT - UNIT C.1\Bibliography\Imágenes\ciclo solo perso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5294"/>
            <a:ext cx="7802563" cy="1009650"/>
          </a:xfrm>
          <a:prstGeom prst="rect">
            <a:avLst/>
          </a:prstGeom>
          <a:noFill/>
        </p:spPr>
      </p:pic>
      <p:sp>
        <p:nvSpPr>
          <p:cNvPr id="27" name="Prostokąt 1">
            <a:extLst>
              <a:ext uri="{FF2B5EF4-FFF2-40B4-BE49-F238E27FC236}">
                <a16:creationId xmlns:a16="http://schemas.microsoft.com/office/drawing/2014/main" id="{BE74B67E-C2C6-405D-B0E1-ADC2FB74B241}"/>
              </a:ext>
            </a:extLst>
          </p:cNvPr>
          <p:cNvSpPr/>
          <p:nvPr/>
        </p:nvSpPr>
        <p:spPr>
          <a:xfrm>
            <a:off x="468510" y="6926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252536" y="1361847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err="1">
                <a:solidFill>
                  <a:schemeClr val="accent2"/>
                </a:solidFill>
              </a:rPr>
              <a:t>Räumlich-zeitliche Ergebnisse</a:t>
            </a:r>
            <a:endParaRPr lang="en-US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60623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/>
        </p:nvGraphicFramePr>
        <p:xfrm>
          <a:off x="611560" y="2348880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14 Diagrama"/>
          <p:cNvGraphicFramePr/>
          <p:nvPr/>
        </p:nvGraphicFramePr>
        <p:xfrm>
          <a:off x="611560" y="4565352"/>
          <a:ext cx="79928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87676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Räumlich-zeitliche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68492966"/>
      </p:ext>
    </p:extLst>
  </p:cSld>
  <p:clrMapOvr>
    <a:masterClrMapping/>
  </p:clrMapOvr>
  <p:transition advClick="0"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698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 bwMode="auto">
          <a:xfrm>
            <a:off x="1331640" y="4130431"/>
            <a:ext cx="360040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5. Gangzyklus und zeitliche Segmentierung (%). Bild aus www.musculoskeletalkey.com</a:t>
            </a: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4932040" y="4130431"/>
            <a:ext cx="216024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Räumlich-zeitliche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3402599232"/>
      </p:ext>
    </p:extLst>
  </p:cSld>
  <p:clrMapOvr>
    <a:masterClrMapping/>
  </p:clrMapOvr>
  <p:transition advClick="0"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Elipse"/>
          <p:cNvSpPr/>
          <p:nvPr/>
        </p:nvSpPr>
        <p:spPr bwMode="auto">
          <a:xfrm>
            <a:off x="118762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5. Gangzyklus und zeitliche Segmentierung (%). Bild aus www.musculoskeletalkey.com</a:t>
            </a:r>
          </a:p>
        </p:txBody>
      </p:sp>
      <p:sp>
        <p:nvSpPr>
          <p:cNvPr id="21" name="20 Elipse"/>
          <p:cNvSpPr/>
          <p:nvPr/>
        </p:nvSpPr>
        <p:spPr bwMode="auto">
          <a:xfrm>
            <a:off x="406794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Räumlich-zeitliche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2320604687"/>
      </p:ext>
    </p:extLst>
  </p:cSld>
  <p:clrMapOvr>
    <a:masterClrMapping/>
  </p:clrMapOvr>
  <p:transition advClick="0"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683568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 rot="16200000">
            <a:off x="-4863" y="3028601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Instrumentiert 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Gehweg</a:t>
            </a:r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4180603" y="299259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Optoelektronik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Kameras</a:t>
            </a:r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4144598" y="495191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Fußtaster</a:t>
            </a:r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-47255" y="495191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Beschleunigungssensoren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 l="24351" t="5906" r="13111" b="36017"/>
          <a:stretch>
            <a:fillRect/>
          </a:stretch>
        </p:blipFill>
        <p:spPr bwMode="auto">
          <a:xfrm>
            <a:off x="5436097" y="2492896"/>
            <a:ext cx="30341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C:\Users\Constanza\Documents\Constanza\8 - IO3 - WP3 - WP4\Material Ana Cian\Día 1 - Fotogrametría - Fuerzas\2.Cámara.jpg"/>
          <p:cNvPicPr>
            <a:picLocks noChangeAspect="1" noChangeArrowheads="1"/>
          </p:cNvPicPr>
          <p:nvPr/>
        </p:nvPicPr>
        <p:blipFill>
          <a:blip r:embed="rId4" cstate="print"/>
          <a:srcRect r="30131"/>
          <a:stretch>
            <a:fillRect/>
          </a:stretch>
        </p:blipFill>
        <p:spPr bwMode="auto">
          <a:xfrm>
            <a:off x="7556907" y="3349624"/>
            <a:ext cx="903525" cy="727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9" name="28 Elipse"/>
          <p:cNvSpPr/>
          <p:nvPr/>
        </p:nvSpPr>
        <p:spPr bwMode="auto">
          <a:xfrm>
            <a:off x="7380312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Elipse"/>
          <p:cNvSpPr/>
          <p:nvPr/>
        </p:nvSpPr>
        <p:spPr bwMode="auto">
          <a:xfrm>
            <a:off x="8172400" y="2708920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Elipse"/>
          <p:cNvSpPr/>
          <p:nvPr/>
        </p:nvSpPr>
        <p:spPr bwMode="auto">
          <a:xfrm>
            <a:off x="6084168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Elipse"/>
          <p:cNvSpPr/>
          <p:nvPr/>
        </p:nvSpPr>
        <p:spPr bwMode="auto">
          <a:xfrm>
            <a:off x="5508104" y="2564904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/>
          <a:srcRect l="14861" t="28513" r="64790" b="53666"/>
          <a:stretch>
            <a:fillRect/>
          </a:stretch>
        </p:blipFill>
        <p:spPr bwMode="auto">
          <a:xfrm>
            <a:off x="1210458" y="2492897"/>
            <a:ext cx="32175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A SensorTile mounted on the right ankle of an athlete's foot. Positive directions of the accelerometer local axes are indicated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>
            <a:fillRect/>
          </a:stretch>
        </p:blipFill>
        <p:spPr bwMode="auto">
          <a:xfrm>
            <a:off x="1259632" y="4365104"/>
            <a:ext cx="316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 l="16138" t="18989" r="16925" b="23015"/>
          <a:stretch>
            <a:fillRect/>
          </a:stretch>
        </p:blipFill>
        <p:spPr bwMode="auto">
          <a:xfrm>
            <a:off x="5220073" y="4365104"/>
            <a:ext cx="3240360" cy="15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Räumlich-zeitliche Ergebnisse</a:t>
            </a:r>
          </a:p>
        </p:txBody>
      </p:sp>
      <p:sp>
        <p:nvSpPr>
          <p:cNvPr id="39" name="38 Rectángulo"/>
          <p:cNvSpPr/>
          <p:nvPr/>
        </p:nvSpPr>
        <p:spPr bwMode="auto">
          <a:xfrm>
            <a:off x="683568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4716016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Rectángulo"/>
          <p:cNvSpPr/>
          <p:nvPr/>
        </p:nvSpPr>
        <p:spPr bwMode="auto">
          <a:xfrm>
            <a:off x="4716016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259346"/>
      </p:ext>
    </p:extLst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14861" t="26375" r="64389" b="52953"/>
          <a:stretch>
            <a:fillRect/>
          </a:stretch>
        </p:blipFill>
        <p:spPr bwMode="auto">
          <a:xfrm>
            <a:off x="843715" y="2420888"/>
            <a:ext cx="37282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755576" y="2348880"/>
            <a:ext cx="7704856" cy="316835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976" y="19168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Instrumentierter Gehweg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71484" r="41617" b="16704"/>
          <a:stretch>
            <a:fillRect/>
          </a:stretch>
        </p:blipFill>
        <p:spPr bwMode="auto">
          <a:xfrm>
            <a:off x="792088" y="4581128"/>
            <a:ext cx="75963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 l="50553" t="29328" r="13474" b="39747"/>
          <a:stretch>
            <a:fillRect/>
          </a:stretch>
        </p:blipFill>
        <p:spPr bwMode="auto">
          <a:xfrm>
            <a:off x="3995936" y="2420888"/>
            <a:ext cx="43204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610726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6. </a:t>
            </a:r>
            <a:r>
              <a:rPr lang="en-US" sz="1600" b="0" i="1" dirty="0" err="1">
                <a:solidFill>
                  <a:schemeClr val="tx1"/>
                </a:solidFill>
              </a:rPr>
              <a:t>GAITRite </a:t>
            </a:r>
            <a:r>
              <a:rPr lang="en-US" sz="1600" b="0" dirty="0">
                <a:solidFill>
                  <a:schemeClr val="tx1"/>
                </a:solidFill>
              </a:rPr>
              <a:t>PLATINUM PLUS CLASSIC-System von </a:t>
            </a:r>
            <a:r>
              <a:rPr lang="en-US" altLang="pl-PL" sz="1600" b="0" dirty="0">
                <a:solidFill>
                  <a:schemeClr val="tx1"/>
                </a:solidFill>
              </a:rPr>
              <a:t>www.gaitrite.com </a:t>
            </a:r>
          </a:p>
        </p:txBody>
      </p:sp>
      <p:pic>
        <p:nvPicPr>
          <p:cNvPr id="30722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108" flipH="1">
            <a:off x="1876330" y="4155271"/>
            <a:ext cx="1365327" cy="825491"/>
          </a:xfrm>
          <a:prstGeom prst="rect">
            <a:avLst/>
          </a:prstGeom>
          <a:noFill/>
        </p:spPr>
      </p:pic>
      <p:pic>
        <p:nvPicPr>
          <p:cNvPr id="18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50844" flipH="1">
            <a:off x="3121470" y="3737249"/>
            <a:ext cx="1365327" cy="825491"/>
          </a:xfrm>
          <a:prstGeom prst="rect">
            <a:avLst/>
          </a:prstGeom>
          <a:noFill/>
        </p:spPr>
      </p:pic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Räumlich-zeitliche Ergebnisse</a:t>
            </a:r>
          </a:p>
        </p:txBody>
      </p:sp>
    </p:spTree>
    <p:extLst>
      <p:ext uri="{BB962C8B-B14F-4D97-AF65-F5344CB8AC3E}">
        <p14:creationId xmlns:p14="http://schemas.microsoft.com/office/powerpoint/2010/main" val="27377622"/>
      </p:ext>
    </p:extLst>
  </p:cSld>
  <p:clrMapOvr>
    <a:masterClrMapping/>
  </p:clrMapOvr>
  <p:transition advClick="0"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43608" y="2452826"/>
            <a:ext cx="2592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Gelenkwinkel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/>
          <a:srcRect l="70284" t="11074" r="14573" b="35770"/>
          <a:stretch>
            <a:fillRect/>
          </a:stretch>
        </p:blipFill>
        <p:spPr bwMode="auto">
          <a:xfrm>
            <a:off x="5364088" y="1840748"/>
            <a:ext cx="3024336" cy="41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206084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362286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72200" y="508518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 l="49528" t="13407" r="29722" b="43281"/>
          <a:stretch>
            <a:fillRect/>
          </a:stretch>
        </p:blipFill>
        <p:spPr bwMode="auto">
          <a:xfrm>
            <a:off x="1122716" y="2852936"/>
            <a:ext cx="25157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Rectángulo"/>
          <p:cNvSpPr/>
          <p:nvPr/>
        </p:nvSpPr>
        <p:spPr bwMode="auto">
          <a:xfrm>
            <a:off x="971600" y="2420888"/>
            <a:ext cx="2880320" cy="35283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3" name="42 Flecha derecha"/>
          <p:cNvSpPr/>
          <p:nvPr/>
        </p:nvSpPr>
        <p:spPr bwMode="auto">
          <a:xfrm>
            <a:off x="4139952" y="3645024"/>
            <a:ext cx="1008112" cy="57606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der Kinematik</a:t>
            </a:r>
          </a:p>
        </p:txBody>
      </p:sp>
    </p:spTree>
    <p:extLst>
      <p:ext uri="{BB962C8B-B14F-4D97-AF65-F5344CB8AC3E}">
        <p14:creationId xmlns:p14="http://schemas.microsoft.com/office/powerpoint/2010/main" val="817934788"/>
      </p:ext>
    </p:extLst>
  </p:cSld>
  <p:clrMapOvr>
    <a:masterClrMapping/>
  </p:clrMapOvr>
  <p:transition advClick="0"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r="27331"/>
          <a:stretch>
            <a:fillRect/>
          </a:stretch>
        </p:blipFill>
        <p:spPr bwMode="auto">
          <a:xfrm>
            <a:off x="4355976" y="2564904"/>
            <a:ext cx="1512168" cy="24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1682" name="Picture 2" descr="https://www.mie-uk.com/gait/Ga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204864"/>
            <a:ext cx="1041818" cy="2880320"/>
          </a:xfrm>
          <a:prstGeom prst="rect">
            <a:avLst/>
          </a:prstGeom>
          <a:noFill/>
        </p:spPr>
      </p:pic>
      <p:pic>
        <p:nvPicPr>
          <p:cNvPr id="25" name="24 Imagen" descr="https://www.frontiersin.org/files/Articles/509599/fphys-11-00090-HTML/image_m/fphys-11-00090-g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67997"/>
          <a:stretch>
            <a:fillRect/>
          </a:stretch>
        </p:blipFill>
        <p:spPr bwMode="auto">
          <a:xfrm>
            <a:off x="2843808" y="2204864"/>
            <a:ext cx="1512168" cy="2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3" name="Picture 3" descr="C:\Users\Constanza\Documents\Constanza\8 - IO3 - WP3 - WP4\MODULE GAIT - UNIT C.1\Bibliography\Imágenes\Marcha.png"/>
          <p:cNvPicPr>
            <a:picLocks noChangeAspect="1" noChangeArrowheads="1"/>
          </p:cNvPicPr>
          <p:nvPr/>
        </p:nvPicPr>
        <p:blipFill>
          <a:blip r:embed="rId6" cstate="print"/>
          <a:srcRect l="20950" t="2318" r="21028" b="4946"/>
          <a:stretch>
            <a:fillRect/>
          </a:stretch>
        </p:blipFill>
        <p:spPr bwMode="auto">
          <a:xfrm>
            <a:off x="6156176" y="2204864"/>
            <a:ext cx="1584176" cy="2880320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 bwMode="auto">
          <a:xfrm>
            <a:off x="1403648" y="2132856"/>
            <a:ext cx="1224136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2771800" y="2132856"/>
            <a:ext cx="316835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6084168" y="2132856"/>
            <a:ext cx="172819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292497"/>
            <a:ext cx="81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7. (</a:t>
            </a:r>
            <a:r>
              <a:rPr lang="en-US" sz="1600" b="0" i="1" dirty="0">
                <a:solidFill>
                  <a:schemeClr val="tx1"/>
                </a:solidFill>
              </a:rPr>
              <a:t>Links) </a:t>
            </a:r>
            <a:r>
              <a:rPr lang="en-US" sz="1600" b="0" dirty="0" err="1">
                <a:solidFill>
                  <a:schemeClr val="tx1"/>
                </a:solidFill>
              </a:rPr>
              <a:t>Elektrogoniometer </a:t>
            </a:r>
            <a:r>
              <a:rPr lang="en-US" sz="1600" b="0" dirty="0">
                <a:solidFill>
                  <a:schemeClr val="tx1"/>
                </a:solidFill>
              </a:rPr>
              <a:t>von www.mie-uk.com, </a:t>
            </a:r>
            <a:r>
              <a:rPr lang="en-US" sz="1600" b="0" i="1" dirty="0">
                <a:solidFill>
                  <a:schemeClr val="tx1"/>
                </a:solidFill>
              </a:rPr>
              <a:t>(Mitte) </a:t>
            </a:r>
            <a:r>
              <a:rPr lang="en-US" sz="1600" b="0" dirty="0">
                <a:solidFill>
                  <a:schemeClr val="tx1"/>
                </a:solidFill>
              </a:rPr>
              <a:t>Inertialsensor von </a:t>
            </a:r>
            <a:r>
              <a:rPr lang="en-US" sz="1600" b="0" dirty="0" err="1">
                <a:solidFill>
                  <a:schemeClr val="tx1"/>
                </a:solidFill>
              </a:rPr>
              <a:t>Rengglie </a:t>
            </a:r>
            <a:r>
              <a:rPr lang="en-US" sz="1600" b="0" dirty="0">
                <a:solidFill>
                  <a:schemeClr val="tx1"/>
                </a:solidFill>
              </a:rPr>
              <a:t>et al. 2020 </a:t>
            </a:r>
            <a:r>
              <a:rPr lang="en-US" sz="1600" b="0" i="1" dirty="0">
                <a:solidFill>
                  <a:schemeClr val="tx1"/>
                </a:solidFill>
              </a:rPr>
              <a:t>(Rechts) </a:t>
            </a:r>
            <a:r>
              <a:rPr lang="en-US" sz="1600" b="0" dirty="0">
                <a:solidFill>
                  <a:schemeClr val="tx1"/>
                </a:solidFill>
              </a:rPr>
              <a:t>Biomechanisches Modell für photogrammetrische Messung. 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48478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der Kinematik</a:t>
            </a:r>
          </a:p>
        </p:txBody>
      </p:sp>
    </p:spTree>
    <p:extLst>
      <p:ext uri="{BB962C8B-B14F-4D97-AF65-F5344CB8AC3E}">
        <p14:creationId xmlns:p14="http://schemas.microsoft.com/office/powerpoint/2010/main" val="3472028474"/>
      </p:ext>
    </p:extLst>
  </p:cSld>
  <p:clrMapOvr>
    <a:masterClrMapping/>
  </p:clrMapOvr>
  <p:transition advClick="0"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585591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Xxxxxx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224469" cy="31683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Elipse 17"/>
          <p:cNvSpPr/>
          <p:nvPr/>
        </p:nvSpPr>
        <p:spPr bwMode="auto">
          <a:xfrm>
            <a:off x="2915816" y="278092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Elipse 17"/>
          <p:cNvSpPr/>
          <p:nvPr/>
        </p:nvSpPr>
        <p:spPr bwMode="auto">
          <a:xfrm>
            <a:off x="1043608" y="242088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Elipse 17"/>
          <p:cNvSpPr/>
          <p:nvPr/>
        </p:nvSpPr>
        <p:spPr bwMode="auto">
          <a:xfrm>
            <a:off x="467544" y="3501008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Elipse 17"/>
          <p:cNvSpPr/>
          <p:nvPr/>
        </p:nvSpPr>
        <p:spPr bwMode="auto">
          <a:xfrm>
            <a:off x="827584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Elipse 17"/>
          <p:cNvSpPr/>
          <p:nvPr/>
        </p:nvSpPr>
        <p:spPr bwMode="auto">
          <a:xfrm>
            <a:off x="133164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Elipse 17"/>
          <p:cNvSpPr/>
          <p:nvPr/>
        </p:nvSpPr>
        <p:spPr bwMode="auto">
          <a:xfrm>
            <a:off x="241176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Elipse 17"/>
          <p:cNvSpPr/>
          <p:nvPr/>
        </p:nvSpPr>
        <p:spPr bwMode="auto">
          <a:xfrm>
            <a:off x="3275856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3635896" y="378904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Elipse 17"/>
          <p:cNvSpPr/>
          <p:nvPr/>
        </p:nvSpPr>
        <p:spPr bwMode="auto">
          <a:xfrm>
            <a:off x="3923928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Elipse 17"/>
          <p:cNvSpPr/>
          <p:nvPr/>
        </p:nvSpPr>
        <p:spPr bwMode="auto">
          <a:xfrm>
            <a:off x="4355976" y="342900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21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782" b="14983"/>
          <a:stretch/>
        </p:blipFill>
        <p:spPr>
          <a:xfrm>
            <a:off x="4764020" y="2348880"/>
            <a:ext cx="4005873" cy="2304256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4572000" y="19168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Photogrammetrie-System</a:t>
            </a: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924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8. Photogrammetriesystem der Medizinischen Fakultät der Universität von Valencia</a:t>
            </a: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4788024" y="4725144"/>
            <a:ext cx="3888432" cy="79208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Aktive versus passive Orientierungspunkte</a:t>
            </a:r>
          </a:p>
        </p:txBody>
      </p:sp>
      <p:sp>
        <p:nvSpPr>
          <p:cNvPr id="2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der Kinematik</a:t>
            </a:r>
          </a:p>
        </p:txBody>
      </p:sp>
    </p:spTree>
    <p:extLst>
      <p:ext uri="{BB962C8B-B14F-4D97-AF65-F5344CB8AC3E}">
        <p14:creationId xmlns:p14="http://schemas.microsoft.com/office/powerpoint/2010/main" val="2176941060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Gangbild in der Internationalen Klassifikation der Funktionsfähigkeit, Behinderung und Gesundheit (ICF)</a:t>
            </a:r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076056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Gehen</a:t>
            </a: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308304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Mobilität</a:t>
            </a:r>
          </a:p>
        </p:txBody>
      </p:sp>
      <p:sp>
        <p:nvSpPr>
          <p:cNvPr id="18" name="17 Flecha derecha"/>
          <p:cNvSpPr/>
          <p:nvPr/>
        </p:nvSpPr>
        <p:spPr bwMode="auto">
          <a:xfrm rot="5400000">
            <a:off x="5184068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Flecha derecha"/>
          <p:cNvSpPr/>
          <p:nvPr/>
        </p:nvSpPr>
        <p:spPr bwMode="auto">
          <a:xfrm rot="5400000">
            <a:off x="7416315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4265"/>
      </p:ext>
    </p:extLst>
  </p:cSld>
  <p:clrMapOvr>
    <a:masterClrMapping/>
  </p:clrMapOvr>
  <p:transition advClick="0"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979712" y="2092786"/>
            <a:ext cx="5112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Bodenreaktionskräfte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1428" t="12551" r="17715" b="47583"/>
          <a:stretch>
            <a:fillRect/>
          </a:stretch>
        </p:blipFill>
        <p:spPr bwMode="auto">
          <a:xfrm>
            <a:off x="251520" y="2549744"/>
            <a:ext cx="2088232" cy="29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73482" t="18457" r="7003" b="43891"/>
          <a:stretch>
            <a:fillRect/>
          </a:stretch>
        </p:blipFill>
        <p:spPr bwMode="auto">
          <a:xfrm>
            <a:off x="2555776" y="2492896"/>
            <a:ext cx="4248472" cy="31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732240" y="292494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rgbClr val="FF0000"/>
                </a:solidFill>
              </a:rPr>
              <a:t>Vertikale Kraft (</a:t>
            </a:r>
            <a:r>
              <a:rPr lang="en-US" sz="2000" b="0" i="1" dirty="0" err="1">
                <a:solidFill>
                  <a:srgbClr val="FF0000"/>
                </a:solidFill>
              </a:rPr>
              <a:t>Fz</a:t>
            </a:r>
            <a:r>
              <a:rPr lang="en-US" sz="2000" b="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839744" y="3789040"/>
            <a:ext cx="234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accent6"/>
                </a:solidFill>
              </a:rPr>
              <a:t>Anterior-posterior </a:t>
            </a:r>
          </a:p>
          <a:p>
            <a:r>
              <a:rPr lang="en-US" sz="2000" b="0" i="1" dirty="0">
                <a:solidFill>
                  <a:schemeClr val="accent6"/>
                </a:solidFill>
              </a:rPr>
              <a:t>Kraft (</a:t>
            </a:r>
            <a:r>
              <a:rPr lang="en-US" sz="2000" b="0" i="1" dirty="0" err="1">
                <a:solidFill>
                  <a:schemeClr val="accent6"/>
                </a:solidFill>
              </a:rPr>
              <a:t>Fy</a:t>
            </a:r>
            <a:r>
              <a:rPr lang="en-US" sz="2000" b="0" i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948264" y="465313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rgbClr val="00B050"/>
                </a:solidFill>
              </a:rPr>
              <a:t>Medial-lateral </a:t>
            </a:r>
          </a:p>
          <a:p>
            <a:r>
              <a:rPr lang="en-US" sz="2000" b="0" i="1" dirty="0">
                <a:solidFill>
                  <a:srgbClr val="00B050"/>
                </a:solidFill>
              </a:rPr>
              <a:t>Kraft (</a:t>
            </a:r>
            <a:r>
              <a:rPr lang="en-US" sz="2000" b="0" i="1" dirty="0" err="1">
                <a:solidFill>
                  <a:srgbClr val="00B050"/>
                </a:solidFill>
              </a:rPr>
              <a:t>Fx</a:t>
            </a:r>
            <a:r>
              <a:rPr lang="en-US" sz="2000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6156176" y="30689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6156176" y="4005064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6156176" y="4005064"/>
            <a:ext cx="0" cy="144016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 de flecha"/>
          <p:cNvCxnSpPr/>
          <p:nvPr/>
        </p:nvCxnSpPr>
        <p:spPr bwMode="auto">
          <a:xfrm>
            <a:off x="6372200" y="48691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6372200" y="4725144"/>
            <a:ext cx="0" cy="14401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805264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9. Bodenreaktionskraft und </a:t>
            </a:r>
            <a:r>
              <a:rPr lang="es-ES" sz="1600" b="0" dirty="0" err="1">
                <a:solidFill>
                  <a:schemeClr val="tx1"/>
                </a:solidFill>
              </a:rPr>
              <a:t>ihre drei Komponenten </a:t>
            </a:r>
            <a:r>
              <a:rPr lang="es-ES" sz="1600" b="0" dirty="0">
                <a:solidFill>
                  <a:schemeClr val="tx1"/>
                </a:solidFill>
              </a:rPr>
              <a:t>in X-, Y- und </a:t>
            </a:r>
            <a:r>
              <a:rPr lang="es-ES" sz="1600" b="0" dirty="0" err="1">
                <a:solidFill>
                  <a:schemeClr val="tx1"/>
                </a:solidFill>
              </a:rPr>
              <a:t>Z-Achse</a:t>
            </a:r>
            <a:r>
              <a:rPr lang="es-ES" sz="1600" b="0" dirty="0">
                <a:solidFill>
                  <a:schemeClr val="tx1"/>
                </a:solidFill>
              </a:rPr>
              <a:t>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7928" y="84855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der Kinetik</a:t>
            </a:r>
          </a:p>
        </p:txBody>
      </p:sp>
    </p:spTree>
    <p:extLst>
      <p:ext uri="{BB962C8B-B14F-4D97-AF65-F5344CB8AC3E}">
        <p14:creationId xmlns:p14="http://schemas.microsoft.com/office/powerpoint/2010/main" val="779909843"/>
      </p:ext>
    </p:extLst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>
            <a:off x="395536" y="2844225"/>
            <a:ext cx="4544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Constanza\Documents\Constanza\8 - IO3 - WP3 - WP4\Material Ana Cian\Fotos laboratorio\_MG_2627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4" y="2844225"/>
            <a:ext cx="3816424" cy="2592288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2555776" y="233087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Dynamometrische Plattform</a:t>
            </a: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08521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10. Dynamometrisches Plattformsystem der Medizinischen Fakultät der Universität von Valencia</a:t>
            </a: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der Kinetik</a:t>
            </a:r>
          </a:p>
        </p:txBody>
      </p:sp>
    </p:spTree>
    <p:extLst>
      <p:ext uri="{BB962C8B-B14F-4D97-AF65-F5344CB8AC3E}">
        <p14:creationId xmlns:p14="http://schemas.microsoft.com/office/powerpoint/2010/main" val="1909277925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58715" t="37622" r="16048" b="26547"/>
          <a:stretch>
            <a:fillRect/>
          </a:stretch>
        </p:blipFill>
        <p:spPr bwMode="auto">
          <a:xfrm>
            <a:off x="5508104" y="2441101"/>
            <a:ext cx="3312368" cy="26440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29" name="Picture 1" descr="C:\Users\Constanza\Documents\Constanza\8 - IO3 - WP3 - WP4\MODULE GAIT - UNIT C.1\Bibliography\Imágenes\Electromiografí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3934060" cy="2664296"/>
          </a:xfrm>
          <a:prstGeom prst="rect">
            <a:avLst/>
          </a:prstGeom>
          <a:noFill/>
        </p:spPr>
      </p:pic>
      <p:pic>
        <p:nvPicPr>
          <p:cNvPr id="22530" name="Picture 2" descr="C:\Users\Constanza\Documents\Constanza\8 - IO3 - WP3 - WP4\MODULE GAIT - UNIT C.1\Bibliography\Imágenes\Flecha roja transparen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71740" flipH="1">
            <a:off x="3591883" y="2266013"/>
            <a:ext cx="2232248" cy="1018971"/>
          </a:xfrm>
          <a:prstGeom prst="rect">
            <a:avLst/>
          </a:prstGeom>
          <a:noFill/>
        </p:spPr>
      </p:pic>
      <p:pic>
        <p:nvPicPr>
          <p:cNvPr id="16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56599" r="17526" b="16737"/>
          <a:stretch/>
        </p:blipFill>
        <p:spPr>
          <a:xfrm>
            <a:off x="2267743" y="4131950"/>
            <a:ext cx="3168353" cy="1313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1723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11. Elektromyographische Instrumentierung der unteren Gliedmaßen und EMG-Signal von </a:t>
            </a:r>
            <a:r>
              <a:rPr lang="es-ES" sz="1600" b="0" dirty="0">
                <a:solidFill>
                  <a:schemeClr val="tx1"/>
                </a:solidFill>
              </a:rPr>
              <a:t>Richards J. 2018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Elektromyographische Ergebnisse</a:t>
            </a:r>
          </a:p>
        </p:txBody>
      </p:sp>
    </p:spTree>
    <p:extLst>
      <p:ext uri="{BB962C8B-B14F-4D97-AF65-F5344CB8AC3E}">
        <p14:creationId xmlns:p14="http://schemas.microsoft.com/office/powerpoint/2010/main" val="31357201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5" name="14 Imagen" descr="Q:\P11\110556.IMA\WP3_User_software_and_data_collection\Healthy subjects MEASURES\2_Protocolos\Fotos\IMG_1947.JPG"/>
          <p:cNvPicPr/>
          <p:nvPr/>
        </p:nvPicPr>
        <p:blipFill>
          <a:blip r:embed="rId3" cstate="print"/>
          <a:srcRect l="28517" t="11616" r="18251" b="8586"/>
          <a:stretch>
            <a:fillRect/>
          </a:stretch>
        </p:blipFill>
        <p:spPr bwMode="auto">
          <a:xfrm>
            <a:off x="683568" y="249289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2195736" y="24928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77005"/>
            <a:ext cx="2880320" cy="24002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8" name="17 CuadroTexto"/>
          <p:cNvSpPr txBox="1"/>
          <p:nvPr/>
        </p:nvSpPr>
        <p:spPr>
          <a:xfrm>
            <a:off x="5076056" y="2492896"/>
            <a:ext cx="3190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tx1"/>
                </a:solidFill>
              </a:rPr>
              <a:t>Kutane </a:t>
            </a:r>
            <a:r>
              <a:rPr lang="en-US" sz="2000" b="0" dirty="0">
                <a:solidFill>
                  <a:schemeClr val="tx1"/>
                </a:solidFill>
              </a:rPr>
              <a:t>Elektroden sind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verwendet für Oberflächenmuskeln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218401" y="4861609"/>
            <a:ext cx="4145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/>
                </a:solidFill>
              </a:rPr>
              <a:t>Feindraht-Elektroden sind erforderlich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zur Aufzeichnung der elektrischen Aktivität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der Tiefenmuskulatur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Elektromyographische Ergebnisse</a:t>
            </a:r>
          </a:p>
        </p:txBody>
      </p:sp>
    </p:spTree>
    <p:extLst>
      <p:ext uri="{BB962C8B-B14F-4D97-AF65-F5344CB8AC3E}">
        <p14:creationId xmlns:p14="http://schemas.microsoft.com/office/powerpoint/2010/main" val="14439697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3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831" y="3861048"/>
            <a:ext cx="2315058" cy="19786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4" name="13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1259632" y="2420888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 redondeado"/>
          <p:cNvSpPr/>
          <p:nvPr/>
        </p:nvSpPr>
        <p:spPr bwMode="auto">
          <a:xfrm>
            <a:off x="3851920" y="2420888"/>
            <a:ext cx="4320480" cy="11521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Die Qualität des Signals </a:t>
            </a:r>
            <a:r>
              <a:rPr lang="en-US" sz="2000"/>
              <a:t>wird stark von der Elektrodenposition beeinflusst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255" t="13407" r="29722" b="31469"/>
          <a:stretch>
            <a:fillRect/>
          </a:stretch>
        </p:blipFill>
        <p:spPr bwMode="auto">
          <a:xfrm>
            <a:off x="3705491" y="3766339"/>
            <a:ext cx="4610925" cy="226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2805" t="40156" r="36164" b="43110"/>
          <a:stretch>
            <a:fillRect/>
          </a:stretch>
        </p:blipFill>
        <p:spPr bwMode="auto">
          <a:xfrm>
            <a:off x="6228184" y="5002960"/>
            <a:ext cx="2304256" cy="10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abajo"/>
          <p:cNvSpPr/>
          <p:nvPr/>
        </p:nvSpPr>
        <p:spPr bwMode="auto">
          <a:xfrm>
            <a:off x="5724128" y="3356992"/>
            <a:ext cx="504056" cy="432048"/>
          </a:xfrm>
          <a:prstGeom prst="down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Elektromyographische Ergebnisse</a:t>
            </a:r>
          </a:p>
        </p:txBody>
      </p:sp>
    </p:spTree>
    <p:extLst>
      <p:ext uri="{BB962C8B-B14F-4D97-AF65-F5344CB8AC3E}">
        <p14:creationId xmlns:p14="http://schemas.microsoft.com/office/powerpoint/2010/main" val="2485607758"/>
      </p:ext>
    </p:extLst>
  </p:cSld>
  <p:clrMapOvr>
    <a:masterClrMapping/>
  </p:clrMapOvr>
  <p:transition advClick="0" advTm="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2706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2395391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8" name="Picture 4" descr="https://www.researchgate.net/profile/Yufridin_Wahab/publication/231212298/figure/fig1/AS:203196216680455@1425457161385/A-platform-based-foot-plantar-pressure-sensor-emedR-by-Novel-24_W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61048"/>
            <a:ext cx="2674868" cy="1653472"/>
          </a:xfrm>
          <a:prstGeom prst="rect">
            <a:avLst/>
          </a:prstGeom>
          <a:noFill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 l="16138" t="9710" r="16925" b="23015"/>
          <a:stretch>
            <a:fillRect/>
          </a:stretch>
        </p:blipFill>
        <p:spPr bwMode="auto">
          <a:xfrm>
            <a:off x="1403648" y="3889163"/>
            <a:ext cx="2880320" cy="16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doblada hacia arriba"/>
          <p:cNvSpPr/>
          <p:nvPr/>
        </p:nvSpPr>
        <p:spPr bwMode="auto">
          <a:xfrm rot="10800000">
            <a:off x="1763688" y="2564902"/>
            <a:ext cx="1368152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Flecha doblada hacia arriba"/>
          <p:cNvSpPr/>
          <p:nvPr/>
        </p:nvSpPr>
        <p:spPr bwMode="auto">
          <a:xfrm rot="10800000" flipH="1">
            <a:off x="6012160" y="2564903"/>
            <a:ext cx="1431776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12. (</a:t>
            </a:r>
            <a:r>
              <a:rPr lang="en-US" sz="1600" b="0" i="1" dirty="0">
                <a:solidFill>
                  <a:schemeClr val="tx1"/>
                </a:solidFill>
              </a:rPr>
              <a:t>Links</a:t>
            </a:r>
            <a:r>
              <a:rPr lang="en-US" sz="1600" b="0" dirty="0">
                <a:solidFill>
                  <a:schemeClr val="tx1"/>
                </a:solidFill>
              </a:rPr>
              <a:t>) </a:t>
            </a:r>
            <a:r>
              <a:rPr lang="en-US" sz="1600" b="0" dirty="0" err="1">
                <a:solidFill>
                  <a:schemeClr val="tx1"/>
                </a:solidFill>
              </a:rPr>
              <a:t>Intrumentierte </a:t>
            </a:r>
            <a:r>
              <a:rPr lang="en-US" sz="1600" b="0" dirty="0">
                <a:solidFill>
                  <a:schemeClr val="tx1"/>
                </a:solidFill>
              </a:rPr>
              <a:t>Einlegesohle mit Drucksensor. (</a:t>
            </a:r>
            <a:r>
              <a:rPr lang="en-US" sz="1600" b="0" i="1" dirty="0">
                <a:solidFill>
                  <a:schemeClr val="tx1"/>
                </a:solidFill>
              </a:rPr>
              <a:t>Rechts</a:t>
            </a:r>
            <a:r>
              <a:rPr lang="en-US" sz="1600" b="0" dirty="0">
                <a:solidFill>
                  <a:schemeClr val="tx1"/>
                </a:solidFill>
              </a:rPr>
              <a:t>) Druckplattform der </a:t>
            </a:r>
            <a:r>
              <a:rPr lang="en-US" sz="1600" b="0" dirty="0" err="1">
                <a:solidFill>
                  <a:schemeClr val="tx1"/>
                </a:solidFill>
              </a:rPr>
              <a:t>Zebris </a:t>
            </a:r>
            <a:r>
              <a:rPr lang="en-US" sz="1600" b="0" dirty="0">
                <a:solidFill>
                  <a:schemeClr val="tx1"/>
                </a:solidFill>
              </a:rPr>
              <a:t>Medical GmbH.</a:t>
            </a:r>
          </a:p>
        </p:txBody>
      </p:sp>
      <p:sp>
        <p:nvSpPr>
          <p:cNvPr id="24" name="23 Rectángulo"/>
          <p:cNvSpPr/>
          <p:nvPr/>
        </p:nvSpPr>
        <p:spPr bwMode="auto">
          <a:xfrm>
            <a:off x="1403647" y="3861048"/>
            <a:ext cx="2880320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5004048" y="3861048"/>
            <a:ext cx="2664296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des Plantardrucks</a:t>
            </a:r>
          </a:p>
        </p:txBody>
      </p:sp>
    </p:spTree>
    <p:extLst>
      <p:ext uri="{BB962C8B-B14F-4D97-AF65-F5344CB8AC3E}">
        <p14:creationId xmlns:p14="http://schemas.microsoft.com/office/powerpoint/2010/main" val="1488343321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2162826" cy="1296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4753" name="Picture 1" descr="C:\Users\Constanza\Documents\Constanza\8 - IO3 - WP3 - WP4\MODULE GAIT - UNIT C.1\Bibliography\Imágenes\Zon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936" y="3287030"/>
            <a:ext cx="5130504" cy="194216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16785" r="77390"/>
          <a:stretch>
            <a:fillRect/>
          </a:stretch>
        </p:blipFill>
        <p:spPr bwMode="auto">
          <a:xfrm>
            <a:off x="1817760" y="3287030"/>
            <a:ext cx="1326793" cy="23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13. Ergebnisse der Plantardruckanalyse. Bild aus (links) Todd C. </a:t>
            </a:r>
            <a:r>
              <a:rPr lang="en-US" sz="1600" b="0" dirty="0" err="1">
                <a:solidFill>
                  <a:schemeClr val="tx1"/>
                </a:solidFill>
              </a:rPr>
              <a:t>Pataky </a:t>
            </a:r>
            <a:r>
              <a:rPr lang="en-US" sz="1600" b="0" dirty="0">
                <a:solidFill>
                  <a:schemeClr val="tx1"/>
                </a:solidFill>
              </a:rPr>
              <a:t>et al. 2014 (rechts) Biofoot/IBV-System. </a:t>
            </a: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des Plantardrucks</a:t>
            </a:r>
          </a:p>
        </p:txBody>
      </p:sp>
      <p:sp>
        <p:nvSpPr>
          <p:cNvPr id="17" name="16 Flecha doblada hacia arriba"/>
          <p:cNvSpPr/>
          <p:nvPr/>
        </p:nvSpPr>
        <p:spPr bwMode="auto">
          <a:xfrm rot="10800000" flipH="1">
            <a:off x="2915816" y="2492896"/>
            <a:ext cx="1431776" cy="720079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91002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 l="21857" t="20297" r="56559" b="16704"/>
          <a:stretch>
            <a:fillRect/>
          </a:stretch>
        </p:blipFill>
        <p:spPr bwMode="auto">
          <a:xfrm>
            <a:off x="3419872" y="2059687"/>
            <a:ext cx="18429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6802" name="Picture 2" descr="Garmin Etrex 32x"/>
          <p:cNvPicPr>
            <a:picLocks noChangeAspect="1" noChangeArrowheads="1"/>
          </p:cNvPicPr>
          <p:nvPr/>
        </p:nvPicPr>
        <p:blipFill>
          <a:blip r:embed="rId4" cstate="print"/>
          <a:srcRect l="15000" r="15000"/>
          <a:stretch>
            <a:fillRect/>
          </a:stretch>
        </p:blipFill>
        <p:spPr bwMode="auto">
          <a:xfrm rot="5400000">
            <a:off x="813183" y="1642041"/>
            <a:ext cx="1612979" cy="2304256"/>
          </a:xfrm>
          <a:prstGeom prst="rect">
            <a:avLst/>
          </a:prstGeom>
          <a:noFill/>
        </p:spPr>
      </p:pic>
      <p:pic>
        <p:nvPicPr>
          <p:cNvPr id="76804" name="Picture 4" descr="CooSpo Banda de Frecuencia Cardiaca Bluetooth 4.0 Ant+ Monitor Sensor de Frecuencia Card&amp;iacute;aca Compatible con Garmin Wahoo Zwift Endomodo y Otr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55831"/>
            <a:ext cx="2458329" cy="1944216"/>
          </a:xfrm>
          <a:prstGeom prst="rect">
            <a:avLst/>
          </a:prstGeom>
          <a:noFill/>
        </p:spPr>
      </p:pic>
      <p:pic>
        <p:nvPicPr>
          <p:cNvPr id="76806" name="Picture 6" descr="Oxygen Meter | DrLeonards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888719" y="1568094"/>
            <a:ext cx="1631258" cy="2232248"/>
          </a:xfrm>
          <a:prstGeom prst="rect">
            <a:avLst/>
          </a:prstGeom>
          <a:noFill/>
        </p:spPr>
      </p:pic>
      <p:sp>
        <p:nvSpPr>
          <p:cNvPr id="76808" name="AutoShape 8" descr="Podómetro Acelerómetro ONWALK 100 Neg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12 Imagen" descr="A SensorTile mounted on the right ankle of an athlete's foot. Positive directions of the accelerometer local axes are indicated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30553"/>
          <a:stretch>
            <a:fillRect/>
          </a:stretch>
        </p:blipFill>
        <p:spPr bwMode="auto">
          <a:xfrm>
            <a:off x="1547664" y="3715871"/>
            <a:ext cx="2016224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467544" y="5372055"/>
            <a:ext cx="8388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Abbildung 14. Werkzeuge für die Messung des Energieaufwands. Von links nach rechts: Globales Positionssystem, Beschleunigungsmesser, Schrittzähler, Herzfrequenzmesser und Sauerstoffverbrauchsmesser.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83671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BEURTEILUNG DES GANGBILDES DURCH OBJEKTIVE INSTRUMENTE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555631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Ergebnisse des Energieaufwands</a:t>
            </a:r>
          </a:p>
        </p:txBody>
      </p:sp>
    </p:spTree>
    <p:extLst>
      <p:ext uri="{BB962C8B-B14F-4D97-AF65-F5344CB8AC3E}">
        <p14:creationId xmlns:p14="http://schemas.microsoft.com/office/powerpoint/2010/main" val="2657620818"/>
      </p:ext>
    </p:extLst>
  </p:cSld>
  <p:clrMapOvr>
    <a:masterClrMapping/>
  </p:clrMapOvr>
  <p:transition advClick="0"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5697776E-03EB-4853-A123-C081C5B23434}"/>
              </a:ext>
            </a:extLst>
          </p:cNvPr>
          <p:cNvSpPr txBox="1"/>
          <p:nvPr/>
        </p:nvSpPr>
        <p:spPr>
          <a:xfrm>
            <a:off x="2123728" y="4365104"/>
            <a:ext cx="4572000" cy="907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255905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Unterstützung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Europäischen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Kommission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Erstellung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Veröffentlichung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stellt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keine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Billigung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Inhalts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Ansichten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Verfasser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wiedergibt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und die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Kommission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nichtfür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etwaige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Verwendung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enthaltenen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Informationen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haftbar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gemacht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0" i="0" dirty="0" err="1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werden</a:t>
            </a:r>
            <a:r>
              <a:rPr lang="en-GB" sz="1000" b="0" i="0" dirty="0">
                <a:solidFill>
                  <a:srgbClr val="40404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000" i="1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44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Warum beurteilen wir den menschlichen Gang? </a:t>
            </a:r>
          </a:p>
        </p:txBody>
      </p:sp>
      <p:graphicFrame>
        <p:nvGraphicFramePr>
          <p:cNvPr id="12" name="11 Diagrama"/>
          <p:cNvGraphicFramePr/>
          <p:nvPr/>
        </p:nvGraphicFramePr>
        <p:xfrm>
          <a:off x="539552" y="2492896"/>
          <a:ext cx="7944544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5ABA267C-093B-4BE5-987C-7DB1C25BC30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191672" y="4481825"/>
            <a:ext cx="2772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Abbildung 2. Gangbeurteilung im Rahmen des Managements von Patienten mit Gangstörungen. Bild aus Moissener F. et al. 2015</a:t>
            </a:r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EINFÜHRUNG IN DIE GANGBEURTEILUNG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179512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306041" y="2060848"/>
            <a:ext cx="6768752" cy="936104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02785" y="13407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>
                <a:solidFill>
                  <a:schemeClr val="tx1"/>
                </a:solidFill>
              </a:rPr>
              <a:t>Faktoren zur Auswahl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eine Technik: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146801" y="2194986"/>
            <a:ext cx="2232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Komplexität der Störungen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Verfügbare Ressourcen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Kapazität des Patienten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Gewünschter Grad der Präzision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Erfahrung des Evaluators</a:t>
            </a:r>
          </a:p>
        </p:txBody>
      </p:sp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0</TotalTime>
  <Pages>0</Pages>
  <Words>2190</Words>
  <Characters>0</Characters>
  <Application>Microsoft Office PowerPoint</Application>
  <PresentationFormat>Pokaz na ekranie (4:3)</PresentationFormat>
  <Lines>0</Lines>
  <Paragraphs>452</Paragraphs>
  <Slides>68</Slides>
  <Notes>66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68</vt:i4>
      </vt:variant>
    </vt:vector>
  </HeadingPairs>
  <TitlesOfParts>
    <vt:vector size="78" baseType="lpstr">
      <vt:lpstr>Arial</vt:lpstr>
      <vt:lpstr>Arial Bold</vt:lpstr>
      <vt:lpstr>Bradley Hand ITC</vt:lpstr>
      <vt:lpstr>Calibri</vt:lpstr>
      <vt:lpstr>Gill Sans</vt:lpstr>
      <vt:lpstr>Times New Roman</vt:lpstr>
      <vt:lpstr>Pantallazo inicio</vt:lpstr>
      <vt:lpstr>Pantallazo cierre</vt:lpstr>
      <vt:lpstr>1_WOIZ - prezentacja "wykładowa"</vt:lpstr>
      <vt:lpstr>1_Pantallazo cierre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Patrycja Kabiesz</cp:lastModifiedBy>
  <cp:revision>1081</cp:revision>
  <cp:lastPrinted>2011-07-18T19:05:36Z</cp:lastPrinted>
  <dcterms:created xsi:type="dcterms:W3CDTF">2010-06-23T19:02:16Z</dcterms:created>
  <dcterms:modified xsi:type="dcterms:W3CDTF">2021-07-03T09:05:54Z</dcterms:modified>
</cp:coreProperties>
</file>