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88" r:id="rId2"/>
    <p:sldMasterId id="2147483675" r:id="rId3"/>
  </p:sldMasterIdLst>
  <p:notesMasterIdLst>
    <p:notesMasterId r:id="rId48"/>
  </p:notesMasterIdLst>
  <p:handoutMasterIdLst>
    <p:handoutMasterId r:id="rId49"/>
  </p:handoutMasterIdLst>
  <p:sldIdLst>
    <p:sldId id="627" r:id="rId4"/>
    <p:sldId id="636" r:id="rId5"/>
    <p:sldId id="680" r:id="rId6"/>
    <p:sldId id="637" r:id="rId7"/>
    <p:sldId id="648" r:id="rId8"/>
    <p:sldId id="651" r:id="rId9"/>
    <p:sldId id="640" r:id="rId10"/>
    <p:sldId id="649" r:id="rId11"/>
    <p:sldId id="650" r:id="rId12"/>
    <p:sldId id="652" r:id="rId13"/>
    <p:sldId id="653" r:id="rId14"/>
    <p:sldId id="641" r:id="rId15"/>
    <p:sldId id="632" r:id="rId16"/>
    <p:sldId id="658" r:id="rId17"/>
    <p:sldId id="659" r:id="rId18"/>
    <p:sldId id="668" r:id="rId19"/>
    <p:sldId id="642" r:id="rId20"/>
    <p:sldId id="660" r:id="rId21"/>
    <p:sldId id="662" r:id="rId22"/>
    <p:sldId id="667" r:id="rId23"/>
    <p:sldId id="643" r:id="rId24"/>
    <p:sldId id="663" r:id="rId25"/>
    <p:sldId id="664" r:id="rId26"/>
    <p:sldId id="666" r:id="rId27"/>
    <p:sldId id="644" r:id="rId28"/>
    <p:sldId id="665" r:id="rId29"/>
    <p:sldId id="670" r:id="rId30"/>
    <p:sldId id="671" r:id="rId31"/>
    <p:sldId id="669" r:id="rId32"/>
    <p:sldId id="645" r:id="rId33"/>
    <p:sldId id="672" r:id="rId34"/>
    <p:sldId id="674" r:id="rId35"/>
    <p:sldId id="673" r:id="rId36"/>
    <p:sldId id="675" r:id="rId37"/>
    <p:sldId id="646" r:id="rId38"/>
    <p:sldId id="676" r:id="rId39"/>
    <p:sldId id="677" r:id="rId40"/>
    <p:sldId id="678" r:id="rId41"/>
    <p:sldId id="679" r:id="rId42"/>
    <p:sldId id="647" r:id="rId43"/>
    <p:sldId id="655" r:id="rId44"/>
    <p:sldId id="656" r:id="rId45"/>
    <p:sldId id="657" r:id="rId46"/>
    <p:sldId id="626" r:id="rId47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Herrero Ligero" initials="CH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8"/>
    <a:srgbClr val="CCCBCF"/>
    <a:srgbClr val="262673"/>
    <a:srgbClr val="0404E6"/>
    <a:srgbClr val="F26200"/>
    <a:srgbClr val="FF6600"/>
    <a:srgbClr val="D16D09"/>
    <a:srgbClr val="D15509"/>
    <a:srgbClr val="FF3300"/>
    <a:srgbClr val="222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2" autoAdjust="0"/>
    <p:restoredTop sz="88571" autoAdjust="0"/>
  </p:normalViewPr>
  <p:slideViewPr>
    <p:cSldViewPr>
      <p:cViewPr varScale="1">
        <p:scale>
          <a:sx n="65" d="100"/>
          <a:sy n="65" d="100"/>
        </p:scale>
        <p:origin x="1901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-7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63810-3001-409F-9C3F-CC08DEFB584C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47EE9A1-C517-4972-97D2-F570B09364BD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/>
            <a:t>SKALENVALIDIERUNG</a:t>
          </a:r>
        </a:p>
      </dgm:t>
    </dgm:pt>
    <dgm:pt modelId="{D521122D-8D91-4B63-90B1-B81FF9A4AC95}" type="parTrans" cxnId="{26271C66-C543-4492-90F6-45923D74F6A0}">
      <dgm:prSet/>
      <dgm:spPr/>
      <dgm:t>
        <a:bodyPr/>
        <a:lstStyle/>
        <a:p>
          <a:endParaRPr lang="es-ES"/>
        </a:p>
      </dgm:t>
    </dgm:pt>
    <dgm:pt modelId="{9439D210-3C25-4DD6-A3DC-E1C112586450}" type="sibTrans" cxnId="{26271C66-C543-4492-90F6-45923D74F6A0}">
      <dgm:prSet/>
      <dgm:spPr/>
      <dgm:t>
        <a:bodyPr/>
        <a:lstStyle/>
        <a:p>
          <a:endParaRPr lang="es-ES"/>
        </a:p>
      </dgm:t>
    </dgm:pt>
    <dgm:pt modelId="{E7EF664A-E6F9-481C-BBD7-E62A29ED84E6}">
      <dgm:prSet phldrT="[Texto]"/>
      <dgm:spPr/>
      <dgm:t>
        <a:bodyPr/>
        <a:lstStyle/>
        <a:p>
          <a:r>
            <a:rPr lang="es-ES" dirty="0"/>
            <a:t>REPRODUZIERBARKEIT</a:t>
          </a:r>
        </a:p>
      </dgm:t>
    </dgm:pt>
    <dgm:pt modelId="{7C42DBD5-3BA1-4D9F-82F1-1951C6737545}" type="parTrans" cxnId="{C7EA70B0-5324-4513-95C4-ED1C48043D53}">
      <dgm:prSet/>
      <dgm:spPr/>
      <dgm:t>
        <a:bodyPr/>
        <a:lstStyle/>
        <a:p>
          <a:endParaRPr lang="es-ES"/>
        </a:p>
      </dgm:t>
    </dgm:pt>
    <dgm:pt modelId="{661BA911-95C6-46C1-83DA-5783CA651991}" type="sibTrans" cxnId="{C7EA70B0-5324-4513-95C4-ED1C48043D53}">
      <dgm:prSet/>
      <dgm:spPr/>
      <dgm:t>
        <a:bodyPr/>
        <a:lstStyle/>
        <a:p>
          <a:endParaRPr lang="es-ES"/>
        </a:p>
      </dgm:t>
    </dgm:pt>
    <dgm:pt modelId="{647E902D-2C01-431F-A320-F0B5CDF566A6}">
      <dgm:prSet phldrT="[Texto]" custT="1"/>
      <dgm:spPr/>
      <dgm:t>
        <a:bodyPr/>
        <a:lstStyle/>
        <a:p>
          <a:r>
            <a:rPr lang="es-ES" sz="1700" dirty="0"/>
            <a:t>GÜLTIGKEIT</a:t>
          </a:r>
        </a:p>
      </dgm:t>
    </dgm:pt>
    <dgm:pt modelId="{46861FE8-ABF5-4669-96D3-7DFF8E7397B7}" type="parTrans" cxnId="{D1AD7C7F-87F0-45E9-B871-7B2325340E16}">
      <dgm:prSet/>
      <dgm:spPr/>
      <dgm:t>
        <a:bodyPr/>
        <a:lstStyle/>
        <a:p>
          <a:endParaRPr lang="es-ES"/>
        </a:p>
      </dgm:t>
    </dgm:pt>
    <dgm:pt modelId="{52866A9A-1897-46A5-BC38-15DB61C17AC5}" type="sibTrans" cxnId="{D1AD7C7F-87F0-45E9-B871-7B2325340E16}">
      <dgm:prSet/>
      <dgm:spPr/>
      <dgm:t>
        <a:bodyPr/>
        <a:lstStyle/>
        <a:p>
          <a:endParaRPr lang="es-ES"/>
        </a:p>
      </dgm:t>
    </dgm:pt>
    <dgm:pt modelId="{2EF7A7B5-1493-470B-A8FE-AD0B2C4916CB}">
      <dgm:prSet phldrT="[Texto]" custT="1"/>
      <dgm:spPr/>
      <dgm:t>
        <a:bodyPr/>
        <a:lstStyle/>
        <a:p>
          <a:r>
            <a:rPr lang="es-ES" sz="1700" dirty="0"/>
            <a:t>UTILITY</a:t>
          </a:r>
        </a:p>
      </dgm:t>
    </dgm:pt>
    <dgm:pt modelId="{F7141595-4200-4BB9-997B-084ED46C2C6F}" type="parTrans" cxnId="{57F84FCA-B6F3-43ED-8C9C-F78353C709D4}">
      <dgm:prSet/>
      <dgm:spPr/>
      <dgm:t>
        <a:bodyPr/>
        <a:lstStyle/>
        <a:p>
          <a:endParaRPr lang="es-ES"/>
        </a:p>
      </dgm:t>
    </dgm:pt>
    <dgm:pt modelId="{DF9F7676-BFAE-4302-8EF0-9303DD7FDE30}" type="sibTrans" cxnId="{57F84FCA-B6F3-43ED-8C9C-F78353C709D4}">
      <dgm:prSet/>
      <dgm:spPr/>
      <dgm:t>
        <a:bodyPr/>
        <a:lstStyle/>
        <a:p>
          <a:endParaRPr lang="es-ES"/>
        </a:p>
      </dgm:t>
    </dgm:pt>
    <dgm:pt modelId="{2FB7B7FB-2DA6-4660-AF75-EC7E7FB0E2DB}">
      <dgm:prSet phldrT="[Texto]" custT="1"/>
      <dgm:spPr/>
      <dgm:t>
        <a:bodyPr/>
        <a:lstStyle/>
        <a:p>
          <a:r>
            <a:rPr lang="es-ES" sz="1700" dirty="0"/>
            <a:t>SENSIBILITÄT</a:t>
          </a:r>
        </a:p>
      </dgm:t>
    </dgm:pt>
    <dgm:pt modelId="{0979ECFB-AFB5-4A9E-A01A-10BD56DA564D}" type="parTrans" cxnId="{28DA0E8F-D719-45F4-9491-0CFC81FCB48B}">
      <dgm:prSet/>
      <dgm:spPr/>
      <dgm:t>
        <a:bodyPr/>
        <a:lstStyle/>
        <a:p>
          <a:endParaRPr lang="es-ES"/>
        </a:p>
      </dgm:t>
    </dgm:pt>
    <dgm:pt modelId="{294DCF16-77FF-47CA-88E5-15E63711F781}" type="sibTrans" cxnId="{28DA0E8F-D719-45F4-9491-0CFC81FCB48B}">
      <dgm:prSet/>
      <dgm:spPr/>
      <dgm:t>
        <a:bodyPr/>
        <a:lstStyle/>
        <a:p>
          <a:endParaRPr lang="es-ES"/>
        </a:p>
      </dgm:t>
    </dgm:pt>
    <dgm:pt modelId="{6270F069-51AE-46AF-9B2B-A19C566FC4B8}" type="pres">
      <dgm:prSet presAssocID="{38063810-3001-409F-9C3F-CC08DEFB584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5AE72EF-4126-4661-B197-BA6091CC7626}" type="pres">
      <dgm:prSet presAssocID="{447EE9A1-C517-4972-97D2-F570B09364BD}" presName="singleCycle" presStyleCnt="0"/>
      <dgm:spPr/>
    </dgm:pt>
    <dgm:pt modelId="{D7F29612-61B5-4F05-82E6-AE7B82706AA8}" type="pres">
      <dgm:prSet presAssocID="{447EE9A1-C517-4972-97D2-F570B09364BD}" presName="singleCenter" presStyleLbl="node1" presStyleIdx="0" presStyleCnt="5">
        <dgm:presLayoutVars>
          <dgm:chMax val="7"/>
          <dgm:chPref val="7"/>
        </dgm:presLayoutVars>
      </dgm:prSet>
      <dgm:spPr/>
    </dgm:pt>
    <dgm:pt modelId="{C010AC88-F602-4AB0-A2F6-81478BCB0DB6}" type="pres">
      <dgm:prSet presAssocID="{7C42DBD5-3BA1-4D9F-82F1-1951C6737545}" presName="Name56" presStyleLbl="parChTrans1D2" presStyleIdx="0" presStyleCnt="4"/>
      <dgm:spPr/>
    </dgm:pt>
    <dgm:pt modelId="{B76E469B-58DA-4633-83DC-3766AAA1F316}" type="pres">
      <dgm:prSet presAssocID="{E7EF664A-E6F9-481C-BBD7-E62A29ED84E6}" presName="text0" presStyleLbl="node1" presStyleIdx="1" presStyleCnt="5" custScaleX="264456">
        <dgm:presLayoutVars>
          <dgm:bulletEnabled val="1"/>
        </dgm:presLayoutVars>
      </dgm:prSet>
      <dgm:spPr/>
    </dgm:pt>
    <dgm:pt modelId="{60C6650E-8FF7-48E3-9F45-35AD3F0B7ACD}" type="pres">
      <dgm:prSet presAssocID="{46861FE8-ABF5-4669-96D3-7DFF8E7397B7}" presName="Name56" presStyleLbl="parChTrans1D2" presStyleIdx="1" presStyleCnt="4"/>
      <dgm:spPr/>
    </dgm:pt>
    <dgm:pt modelId="{99D0CF6A-EBE8-4191-94A0-5DD60A6190A2}" type="pres">
      <dgm:prSet presAssocID="{647E902D-2C01-431F-A320-F0B5CDF566A6}" presName="text0" presStyleLbl="node1" presStyleIdx="2" presStyleCnt="5" custScaleX="264426" custRadScaleRad="140456" custRadScaleInc="-657">
        <dgm:presLayoutVars>
          <dgm:bulletEnabled val="1"/>
        </dgm:presLayoutVars>
      </dgm:prSet>
      <dgm:spPr/>
    </dgm:pt>
    <dgm:pt modelId="{5A54DFD8-E858-4126-ACE7-B9250BB5C29C}" type="pres">
      <dgm:prSet presAssocID="{F7141595-4200-4BB9-997B-084ED46C2C6F}" presName="Name56" presStyleLbl="parChTrans1D2" presStyleIdx="2" presStyleCnt="4"/>
      <dgm:spPr/>
    </dgm:pt>
    <dgm:pt modelId="{CCF6B3EF-7B36-40A6-B246-5D72412B31D4}" type="pres">
      <dgm:prSet presAssocID="{2EF7A7B5-1493-470B-A8FE-AD0B2C4916CB}" presName="text0" presStyleLbl="node1" presStyleIdx="3" presStyleCnt="5" custScaleX="264426">
        <dgm:presLayoutVars>
          <dgm:bulletEnabled val="1"/>
        </dgm:presLayoutVars>
      </dgm:prSet>
      <dgm:spPr/>
    </dgm:pt>
    <dgm:pt modelId="{A645D0EF-A016-46AD-A511-2D0F1AC16428}" type="pres">
      <dgm:prSet presAssocID="{0979ECFB-AFB5-4A9E-A01A-10BD56DA564D}" presName="Name56" presStyleLbl="parChTrans1D2" presStyleIdx="3" presStyleCnt="4"/>
      <dgm:spPr/>
    </dgm:pt>
    <dgm:pt modelId="{99496080-F0E3-4B05-B7CC-D2F86CD32D49}" type="pres">
      <dgm:prSet presAssocID="{2FB7B7FB-2DA6-4660-AF75-EC7E7FB0E2DB}" presName="text0" presStyleLbl="node1" presStyleIdx="4" presStyleCnt="5" custScaleX="264426" custRadScaleRad="133093" custRadScaleInc="693">
        <dgm:presLayoutVars>
          <dgm:bulletEnabled val="1"/>
        </dgm:presLayoutVars>
      </dgm:prSet>
      <dgm:spPr/>
    </dgm:pt>
  </dgm:ptLst>
  <dgm:cxnLst>
    <dgm:cxn modelId="{9A7EA40B-AE35-4096-BFA4-6CAE9D8884DB}" type="presOf" srcId="{46861FE8-ABF5-4669-96D3-7DFF8E7397B7}" destId="{60C6650E-8FF7-48E3-9F45-35AD3F0B7ACD}" srcOrd="0" destOrd="0" presId="urn:microsoft.com/office/officeart/2008/layout/RadialCluster"/>
    <dgm:cxn modelId="{A8694E0D-4EC4-4E8F-A1B1-97E65CE37330}" type="presOf" srcId="{647E902D-2C01-431F-A320-F0B5CDF566A6}" destId="{99D0CF6A-EBE8-4191-94A0-5DD60A6190A2}" srcOrd="0" destOrd="0" presId="urn:microsoft.com/office/officeart/2008/layout/RadialCluster"/>
    <dgm:cxn modelId="{00288E14-FC83-49CF-8B8D-EAE30E684993}" type="presOf" srcId="{38063810-3001-409F-9C3F-CC08DEFB584C}" destId="{6270F069-51AE-46AF-9B2B-A19C566FC4B8}" srcOrd="0" destOrd="0" presId="urn:microsoft.com/office/officeart/2008/layout/RadialCluster"/>
    <dgm:cxn modelId="{BBECDD28-4F27-4436-85DE-0FFE63D4CA9F}" type="presOf" srcId="{0979ECFB-AFB5-4A9E-A01A-10BD56DA564D}" destId="{A645D0EF-A016-46AD-A511-2D0F1AC16428}" srcOrd="0" destOrd="0" presId="urn:microsoft.com/office/officeart/2008/layout/RadialCluster"/>
    <dgm:cxn modelId="{26271C66-C543-4492-90F6-45923D74F6A0}" srcId="{38063810-3001-409F-9C3F-CC08DEFB584C}" destId="{447EE9A1-C517-4972-97D2-F570B09364BD}" srcOrd="0" destOrd="0" parTransId="{D521122D-8D91-4B63-90B1-B81FF9A4AC95}" sibTransId="{9439D210-3C25-4DD6-A3DC-E1C112586450}"/>
    <dgm:cxn modelId="{7787717C-811A-4C1D-86F1-3AECE40C0FAC}" type="presOf" srcId="{2EF7A7B5-1493-470B-A8FE-AD0B2C4916CB}" destId="{CCF6B3EF-7B36-40A6-B246-5D72412B31D4}" srcOrd="0" destOrd="0" presId="urn:microsoft.com/office/officeart/2008/layout/RadialCluster"/>
    <dgm:cxn modelId="{D1AD7C7F-87F0-45E9-B871-7B2325340E16}" srcId="{447EE9A1-C517-4972-97D2-F570B09364BD}" destId="{647E902D-2C01-431F-A320-F0B5CDF566A6}" srcOrd="1" destOrd="0" parTransId="{46861FE8-ABF5-4669-96D3-7DFF8E7397B7}" sibTransId="{52866A9A-1897-46A5-BC38-15DB61C17AC5}"/>
    <dgm:cxn modelId="{28DA0E8F-D719-45F4-9491-0CFC81FCB48B}" srcId="{447EE9A1-C517-4972-97D2-F570B09364BD}" destId="{2FB7B7FB-2DA6-4660-AF75-EC7E7FB0E2DB}" srcOrd="3" destOrd="0" parTransId="{0979ECFB-AFB5-4A9E-A01A-10BD56DA564D}" sibTransId="{294DCF16-77FF-47CA-88E5-15E63711F781}"/>
    <dgm:cxn modelId="{4505DF8F-B4ED-4FCA-8C71-6BE661C7C254}" type="presOf" srcId="{2FB7B7FB-2DA6-4660-AF75-EC7E7FB0E2DB}" destId="{99496080-F0E3-4B05-B7CC-D2F86CD32D49}" srcOrd="0" destOrd="0" presId="urn:microsoft.com/office/officeart/2008/layout/RadialCluster"/>
    <dgm:cxn modelId="{6746C5AD-C857-40FC-9BA0-84F8A983DC6D}" type="presOf" srcId="{F7141595-4200-4BB9-997B-084ED46C2C6F}" destId="{5A54DFD8-E858-4126-ACE7-B9250BB5C29C}" srcOrd="0" destOrd="0" presId="urn:microsoft.com/office/officeart/2008/layout/RadialCluster"/>
    <dgm:cxn modelId="{C7EA70B0-5324-4513-95C4-ED1C48043D53}" srcId="{447EE9A1-C517-4972-97D2-F570B09364BD}" destId="{E7EF664A-E6F9-481C-BBD7-E62A29ED84E6}" srcOrd="0" destOrd="0" parTransId="{7C42DBD5-3BA1-4D9F-82F1-1951C6737545}" sibTransId="{661BA911-95C6-46C1-83DA-5783CA651991}"/>
    <dgm:cxn modelId="{BAD7A6BC-A9E7-4E72-97D0-FE5329F1D864}" type="presOf" srcId="{E7EF664A-E6F9-481C-BBD7-E62A29ED84E6}" destId="{B76E469B-58DA-4633-83DC-3766AAA1F316}" srcOrd="0" destOrd="0" presId="urn:microsoft.com/office/officeart/2008/layout/RadialCluster"/>
    <dgm:cxn modelId="{B4D757C7-A60A-45B4-8C85-E0B045878DDE}" type="presOf" srcId="{7C42DBD5-3BA1-4D9F-82F1-1951C6737545}" destId="{C010AC88-F602-4AB0-A2F6-81478BCB0DB6}" srcOrd="0" destOrd="0" presId="urn:microsoft.com/office/officeart/2008/layout/RadialCluster"/>
    <dgm:cxn modelId="{57F84FCA-B6F3-43ED-8C9C-F78353C709D4}" srcId="{447EE9A1-C517-4972-97D2-F570B09364BD}" destId="{2EF7A7B5-1493-470B-A8FE-AD0B2C4916CB}" srcOrd="2" destOrd="0" parTransId="{F7141595-4200-4BB9-997B-084ED46C2C6F}" sibTransId="{DF9F7676-BFAE-4302-8EF0-9303DD7FDE30}"/>
    <dgm:cxn modelId="{391937EA-5C08-4229-A9CA-46B82D1CEB7B}" type="presOf" srcId="{447EE9A1-C517-4972-97D2-F570B09364BD}" destId="{D7F29612-61B5-4F05-82E6-AE7B82706AA8}" srcOrd="0" destOrd="0" presId="urn:microsoft.com/office/officeart/2008/layout/RadialCluster"/>
    <dgm:cxn modelId="{F35E9449-EABF-493C-BF69-9DCFB662C21F}" type="presParOf" srcId="{6270F069-51AE-46AF-9B2B-A19C566FC4B8}" destId="{C5AE72EF-4126-4661-B197-BA6091CC7626}" srcOrd="0" destOrd="0" presId="urn:microsoft.com/office/officeart/2008/layout/RadialCluster"/>
    <dgm:cxn modelId="{E252113A-38C5-4E12-9D3C-90DA7FB9C415}" type="presParOf" srcId="{C5AE72EF-4126-4661-B197-BA6091CC7626}" destId="{D7F29612-61B5-4F05-82E6-AE7B82706AA8}" srcOrd="0" destOrd="0" presId="urn:microsoft.com/office/officeart/2008/layout/RadialCluster"/>
    <dgm:cxn modelId="{439EB3AD-AF26-4BDC-85C7-3794F4AC7660}" type="presParOf" srcId="{C5AE72EF-4126-4661-B197-BA6091CC7626}" destId="{C010AC88-F602-4AB0-A2F6-81478BCB0DB6}" srcOrd="1" destOrd="0" presId="urn:microsoft.com/office/officeart/2008/layout/RadialCluster"/>
    <dgm:cxn modelId="{02973A25-2D9B-4DE0-A036-1027D9F3C60E}" type="presParOf" srcId="{C5AE72EF-4126-4661-B197-BA6091CC7626}" destId="{B76E469B-58DA-4633-83DC-3766AAA1F316}" srcOrd="2" destOrd="0" presId="urn:microsoft.com/office/officeart/2008/layout/RadialCluster"/>
    <dgm:cxn modelId="{9554A5E5-D4A1-4A59-AEE2-26C89A07E02A}" type="presParOf" srcId="{C5AE72EF-4126-4661-B197-BA6091CC7626}" destId="{60C6650E-8FF7-48E3-9F45-35AD3F0B7ACD}" srcOrd="3" destOrd="0" presId="urn:microsoft.com/office/officeart/2008/layout/RadialCluster"/>
    <dgm:cxn modelId="{410F8993-A6C5-44B4-966C-5D03D78D8117}" type="presParOf" srcId="{C5AE72EF-4126-4661-B197-BA6091CC7626}" destId="{99D0CF6A-EBE8-4191-94A0-5DD60A6190A2}" srcOrd="4" destOrd="0" presId="urn:microsoft.com/office/officeart/2008/layout/RadialCluster"/>
    <dgm:cxn modelId="{D0CE9A77-0C69-4387-A94D-A97E27112F7C}" type="presParOf" srcId="{C5AE72EF-4126-4661-B197-BA6091CC7626}" destId="{5A54DFD8-E858-4126-ACE7-B9250BB5C29C}" srcOrd="5" destOrd="0" presId="urn:microsoft.com/office/officeart/2008/layout/RadialCluster"/>
    <dgm:cxn modelId="{E0819C1F-E783-4006-BF9E-57BCE96A09C3}" type="presParOf" srcId="{C5AE72EF-4126-4661-B197-BA6091CC7626}" destId="{CCF6B3EF-7B36-40A6-B246-5D72412B31D4}" srcOrd="6" destOrd="0" presId="urn:microsoft.com/office/officeart/2008/layout/RadialCluster"/>
    <dgm:cxn modelId="{6E6216B6-70AD-4E4B-9272-1A66A2F9B53D}" type="presParOf" srcId="{C5AE72EF-4126-4661-B197-BA6091CC7626}" destId="{A645D0EF-A016-46AD-A511-2D0F1AC16428}" srcOrd="7" destOrd="0" presId="urn:microsoft.com/office/officeart/2008/layout/RadialCluster"/>
    <dgm:cxn modelId="{6C8DA422-7AC1-4979-A46B-765FF27C981C}" type="presParOf" srcId="{C5AE72EF-4126-4661-B197-BA6091CC7626}" destId="{99496080-F0E3-4B05-B7CC-D2F86CD32D49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22A89C-4459-415F-B85D-4CD07922AE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5DB9A97-B7C6-4425-AEF1-4731C1173141}">
      <dgm:prSet phldrT="[Texto]" custT="1"/>
      <dgm:spPr/>
      <dgm:t>
        <a:bodyPr/>
        <a:lstStyle/>
        <a:p>
          <a:r>
            <a:rPr lang="es-ES" sz="1800" dirty="0"/>
            <a:t>7m vorwärts </a:t>
          </a:r>
          <a:r>
            <a:rPr lang="es-ES" sz="1800" dirty="0" err="1"/>
            <a:t>gehen</a:t>
          </a:r>
          <a:r>
            <a:rPr lang="es-ES" sz="1800" dirty="0"/>
            <a:t>.</a:t>
          </a:r>
        </a:p>
      </dgm:t>
    </dgm:pt>
    <dgm:pt modelId="{81A46CFA-A49E-4063-8F87-88D66801EB95}" type="parTrans" cxnId="{8B3D46FB-6592-4017-A702-AD95848EBEDE}">
      <dgm:prSet/>
      <dgm:spPr/>
      <dgm:t>
        <a:bodyPr/>
        <a:lstStyle/>
        <a:p>
          <a:endParaRPr lang="es-ES" sz="1800"/>
        </a:p>
      </dgm:t>
    </dgm:pt>
    <dgm:pt modelId="{B3BC5781-2190-473B-B5F1-ED83AD3A72F4}" type="sibTrans" cxnId="{8B3D46FB-6592-4017-A702-AD95848EBEDE}">
      <dgm:prSet/>
      <dgm:spPr/>
      <dgm:t>
        <a:bodyPr/>
        <a:lstStyle/>
        <a:p>
          <a:endParaRPr lang="es-ES" sz="1800"/>
        </a:p>
      </dgm:t>
    </dgm:pt>
    <dgm:pt modelId="{06909B22-006B-48B6-B9D0-BE2884ADB1D0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800" dirty="0"/>
            <a:t>3m </a:t>
          </a:r>
          <a:r>
            <a:rPr lang="es-ES" sz="1800" dirty="0" err="1"/>
            <a:t>rückwärts gehen </a:t>
          </a:r>
          <a:endParaRPr lang="es-ES" sz="1800" dirty="0"/>
        </a:p>
      </dgm:t>
    </dgm:pt>
    <dgm:pt modelId="{626D9275-F130-4256-AC0A-5AA32F34B2CA}" type="parTrans" cxnId="{6395F80E-BB2E-47CC-9411-B459F7C8A43D}">
      <dgm:prSet/>
      <dgm:spPr/>
      <dgm:t>
        <a:bodyPr/>
        <a:lstStyle/>
        <a:p>
          <a:endParaRPr lang="es-ES" sz="1800"/>
        </a:p>
      </dgm:t>
    </dgm:pt>
    <dgm:pt modelId="{355D5157-45B1-4820-AA8D-59018CD6E8F6}" type="sibTrans" cxnId="{6395F80E-BB2E-47CC-9411-B459F7C8A43D}">
      <dgm:prSet/>
      <dgm:spPr/>
      <dgm:t>
        <a:bodyPr/>
        <a:lstStyle/>
        <a:p>
          <a:endParaRPr lang="es-ES" sz="1800"/>
        </a:p>
      </dgm:t>
    </dgm:pt>
    <dgm:pt modelId="{B3D1E0E5-CCB4-49E9-899D-902B358E5FA8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800" dirty="0" err="1"/>
            <a:t>Drehen </a:t>
          </a:r>
          <a:r>
            <a:rPr lang="es-ES" sz="1800" dirty="0"/>
            <a:t>um 360º </a:t>
          </a:r>
          <a:r>
            <a:rPr lang="es-ES" sz="1800" dirty="0" err="1"/>
            <a:t>nach links </a:t>
          </a:r>
          <a:endParaRPr lang="es-ES" sz="1800" dirty="0"/>
        </a:p>
      </dgm:t>
    </dgm:pt>
    <dgm:pt modelId="{E5F7641E-E4DF-4278-80D9-A565B939FE05}" type="parTrans" cxnId="{22361F57-13B4-4E31-8A8C-4322D3F3BA91}">
      <dgm:prSet/>
      <dgm:spPr/>
      <dgm:t>
        <a:bodyPr/>
        <a:lstStyle/>
        <a:p>
          <a:endParaRPr lang="es-ES" sz="1800"/>
        </a:p>
      </dgm:t>
    </dgm:pt>
    <dgm:pt modelId="{D6F5D887-248C-43E5-ACFD-0B2E3B75FB00}" type="sibTrans" cxnId="{22361F57-13B4-4E31-8A8C-4322D3F3BA91}">
      <dgm:prSet/>
      <dgm:spPr/>
      <dgm:t>
        <a:bodyPr/>
        <a:lstStyle/>
        <a:p>
          <a:endParaRPr lang="es-ES" sz="1800"/>
        </a:p>
      </dgm:t>
    </dgm:pt>
    <dgm:pt modelId="{6F9EC437-F644-4F2D-9860-493DD87E8D66}">
      <dgm:prSet phldrT="[Texto]" custT="1"/>
      <dgm:spPr/>
      <dgm:t>
        <a:bodyPr/>
        <a:lstStyle/>
        <a:p>
          <a:r>
            <a:rPr lang="es-ES" sz="1800" dirty="0" err="1"/>
            <a:t>Drehen </a:t>
          </a:r>
          <a:r>
            <a:rPr lang="es-ES" sz="1800" dirty="0"/>
            <a:t>um 360º </a:t>
          </a:r>
          <a:r>
            <a:rPr lang="es-ES" sz="1800" dirty="0" err="1"/>
            <a:t>nach rechts </a:t>
          </a:r>
          <a:endParaRPr lang="es-ES" sz="1800" dirty="0"/>
        </a:p>
      </dgm:t>
    </dgm:pt>
    <dgm:pt modelId="{B09F7DA9-E7F4-4BA8-9AA2-64B91BE05239}" type="parTrans" cxnId="{9FC332CE-31D6-4AE2-B85B-2DD75CD5B853}">
      <dgm:prSet/>
      <dgm:spPr/>
      <dgm:t>
        <a:bodyPr/>
        <a:lstStyle/>
        <a:p>
          <a:endParaRPr lang="es-ES" sz="1800"/>
        </a:p>
      </dgm:t>
    </dgm:pt>
    <dgm:pt modelId="{C6F0BB21-7B61-4EA7-B28B-10EBF23EF1AA}" type="sibTrans" cxnId="{9FC332CE-31D6-4AE2-B85B-2DD75CD5B853}">
      <dgm:prSet/>
      <dgm:spPr/>
      <dgm:t>
        <a:bodyPr/>
        <a:lstStyle/>
        <a:p>
          <a:endParaRPr lang="es-ES" sz="1800"/>
        </a:p>
      </dgm:t>
    </dgm:pt>
    <dgm:pt modelId="{EA977959-91EF-4180-A717-3A2A3C851910}" type="pres">
      <dgm:prSet presAssocID="{EB22A89C-4459-415F-B85D-4CD07922AE58}" presName="linear" presStyleCnt="0">
        <dgm:presLayoutVars>
          <dgm:animLvl val="lvl"/>
          <dgm:resizeHandles val="exact"/>
        </dgm:presLayoutVars>
      </dgm:prSet>
      <dgm:spPr/>
    </dgm:pt>
    <dgm:pt modelId="{F123349B-34CF-43CC-972C-037488C5A817}" type="pres">
      <dgm:prSet presAssocID="{D5DB9A97-B7C6-4425-AEF1-4731C117314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FF91BD2-B34E-49BB-A9F1-93A024B03838}" type="pres">
      <dgm:prSet presAssocID="{B3BC5781-2190-473B-B5F1-ED83AD3A72F4}" presName="spacer" presStyleCnt="0"/>
      <dgm:spPr/>
    </dgm:pt>
    <dgm:pt modelId="{AB7C72C6-18C4-4CDD-8553-2F9817C76049}" type="pres">
      <dgm:prSet presAssocID="{06909B22-006B-48B6-B9D0-BE2884ADB1D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59FC2A5-BDB8-49DD-82AA-17525548AA85}" type="pres">
      <dgm:prSet presAssocID="{355D5157-45B1-4820-AA8D-59018CD6E8F6}" presName="spacer" presStyleCnt="0"/>
      <dgm:spPr/>
    </dgm:pt>
    <dgm:pt modelId="{43B46937-E270-4DFF-9760-C5BD7484C47D}" type="pres">
      <dgm:prSet presAssocID="{6F9EC437-F644-4F2D-9860-493DD87E8D66}" presName="parentText" presStyleLbl="node1" presStyleIdx="2" presStyleCnt="4" custLinFactNeighborY="-8341">
        <dgm:presLayoutVars>
          <dgm:chMax val="0"/>
          <dgm:bulletEnabled val="1"/>
        </dgm:presLayoutVars>
      </dgm:prSet>
      <dgm:spPr/>
    </dgm:pt>
    <dgm:pt modelId="{17A368A6-6D95-4BCB-B0E7-031D89D39166}" type="pres">
      <dgm:prSet presAssocID="{C6F0BB21-7B61-4EA7-B28B-10EBF23EF1AA}" presName="spacer" presStyleCnt="0"/>
      <dgm:spPr/>
    </dgm:pt>
    <dgm:pt modelId="{155620CE-4952-4303-9515-131D4F9757CC}" type="pres">
      <dgm:prSet presAssocID="{B3D1E0E5-CCB4-49E9-899D-902B358E5FA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395F80E-BB2E-47CC-9411-B459F7C8A43D}" srcId="{EB22A89C-4459-415F-B85D-4CD07922AE58}" destId="{06909B22-006B-48B6-B9D0-BE2884ADB1D0}" srcOrd="1" destOrd="0" parTransId="{626D9275-F130-4256-AC0A-5AA32F34B2CA}" sibTransId="{355D5157-45B1-4820-AA8D-59018CD6E8F6}"/>
    <dgm:cxn modelId="{D80B5C0F-663D-4441-84C6-99918437750D}" type="presOf" srcId="{B3D1E0E5-CCB4-49E9-899D-902B358E5FA8}" destId="{155620CE-4952-4303-9515-131D4F9757CC}" srcOrd="0" destOrd="0" presId="urn:microsoft.com/office/officeart/2005/8/layout/vList2"/>
    <dgm:cxn modelId="{596EB952-E15B-4305-BC37-034703CB945A}" type="presOf" srcId="{D5DB9A97-B7C6-4425-AEF1-4731C1173141}" destId="{F123349B-34CF-43CC-972C-037488C5A817}" srcOrd="0" destOrd="0" presId="urn:microsoft.com/office/officeart/2005/8/layout/vList2"/>
    <dgm:cxn modelId="{22361F57-13B4-4E31-8A8C-4322D3F3BA91}" srcId="{EB22A89C-4459-415F-B85D-4CD07922AE58}" destId="{B3D1E0E5-CCB4-49E9-899D-902B358E5FA8}" srcOrd="3" destOrd="0" parTransId="{E5F7641E-E4DF-4278-80D9-A565B939FE05}" sibTransId="{D6F5D887-248C-43E5-ACFD-0B2E3B75FB00}"/>
    <dgm:cxn modelId="{D515E2A8-F79E-48D4-B59C-7EC4F2D6383C}" type="presOf" srcId="{EB22A89C-4459-415F-B85D-4CD07922AE58}" destId="{EA977959-91EF-4180-A717-3A2A3C851910}" srcOrd="0" destOrd="0" presId="urn:microsoft.com/office/officeart/2005/8/layout/vList2"/>
    <dgm:cxn modelId="{1FE562AE-2CD4-4E83-9FA4-FD5BD2A903C9}" type="presOf" srcId="{06909B22-006B-48B6-B9D0-BE2884ADB1D0}" destId="{AB7C72C6-18C4-4CDD-8553-2F9817C76049}" srcOrd="0" destOrd="0" presId="urn:microsoft.com/office/officeart/2005/8/layout/vList2"/>
    <dgm:cxn modelId="{9FC332CE-31D6-4AE2-B85B-2DD75CD5B853}" srcId="{EB22A89C-4459-415F-B85D-4CD07922AE58}" destId="{6F9EC437-F644-4F2D-9860-493DD87E8D66}" srcOrd="2" destOrd="0" parTransId="{B09F7DA9-E7F4-4BA8-9AA2-64B91BE05239}" sibTransId="{C6F0BB21-7B61-4EA7-B28B-10EBF23EF1AA}"/>
    <dgm:cxn modelId="{AC6CA9ED-7C91-4F69-A2EE-166D65878E2C}" type="presOf" srcId="{6F9EC437-F644-4F2D-9860-493DD87E8D66}" destId="{43B46937-E270-4DFF-9760-C5BD7484C47D}" srcOrd="0" destOrd="0" presId="urn:microsoft.com/office/officeart/2005/8/layout/vList2"/>
    <dgm:cxn modelId="{8B3D46FB-6592-4017-A702-AD95848EBEDE}" srcId="{EB22A89C-4459-415F-B85D-4CD07922AE58}" destId="{D5DB9A97-B7C6-4425-AEF1-4731C1173141}" srcOrd="0" destOrd="0" parTransId="{81A46CFA-A49E-4063-8F87-88D66801EB95}" sibTransId="{B3BC5781-2190-473B-B5F1-ED83AD3A72F4}"/>
    <dgm:cxn modelId="{DAD7090F-0973-4F73-ABB3-BD6E97212208}" type="presParOf" srcId="{EA977959-91EF-4180-A717-3A2A3C851910}" destId="{F123349B-34CF-43CC-972C-037488C5A817}" srcOrd="0" destOrd="0" presId="urn:microsoft.com/office/officeart/2005/8/layout/vList2"/>
    <dgm:cxn modelId="{F9FB31F6-80B0-453F-8CF0-28A21956C967}" type="presParOf" srcId="{EA977959-91EF-4180-A717-3A2A3C851910}" destId="{9FF91BD2-B34E-49BB-A9F1-93A024B03838}" srcOrd="1" destOrd="0" presId="urn:microsoft.com/office/officeart/2005/8/layout/vList2"/>
    <dgm:cxn modelId="{6FA39566-9D82-4B1B-B0FA-166D7ED7D2C4}" type="presParOf" srcId="{EA977959-91EF-4180-A717-3A2A3C851910}" destId="{AB7C72C6-18C4-4CDD-8553-2F9817C76049}" srcOrd="2" destOrd="0" presId="urn:microsoft.com/office/officeart/2005/8/layout/vList2"/>
    <dgm:cxn modelId="{43B80B4C-4222-4DC6-9D7B-91B7C66B9A99}" type="presParOf" srcId="{EA977959-91EF-4180-A717-3A2A3C851910}" destId="{359FC2A5-BDB8-49DD-82AA-17525548AA85}" srcOrd="3" destOrd="0" presId="urn:microsoft.com/office/officeart/2005/8/layout/vList2"/>
    <dgm:cxn modelId="{D81632A8-7061-47BC-B7B9-3DD1283222B8}" type="presParOf" srcId="{EA977959-91EF-4180-A717-3A2A3C851910}" destId="{43B46937-E270-4DFF-9760-C5BD7484C47D}" srcOrd="4" destOrd="0" presId="urn:microsoft.com/office/officeart/2005/8/layout/vList2"/>
    <dgm:cxn modelId="{6DFDADC4-87A2-4D5F-BBC8-BEB36D33FB4F}" type="presParOf" srcId="{EA977959-91EF-4180-A717-3A2A3C851910}" destId="{17A368A6-6D95-4BCB-B0E7-031D89D39166}" srcOrd="5" destOrd="0" presId="urn:microsoft.com/office/officeart/2005/8/layout/vList2"/>
    <dgm:cxn modelId="{CF0B4920-DBA4-489E-9794-91B59C6C7A18}" type="presParOf" srcId="{EA977959-91EF-4180-A717-3A2A3C851910}" destId="{155620CE-4952-4303-9515-131D4F9757C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B22A89C-4459-415F-B85D-4CD07922AE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5DB9A97-B7C6-4425-AEF1-4731C1173141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800" dirty="0" err="1"/>
            <a:t>Überschreiten eines imaginären Hindernisses mit dem rechten Bein</a:t>
          </a:r>
          <a:r>
            <a:rPr lang="es-ES" sz="1800" dirty="0"/>
            <a:t>.</a:t>
          </a:r>
        </a:p>
      </dgm:t>
    </dgm:pt>
    <dgm:pt modelId="{81A46CFA-A49E-4063-8F87-88D66801EB95}" type="parTrans" cxnId="{8B3D46FB-6592-4017-A702-AD95848EBEDE}">
      <dgm:prSet/>
      <dgm:spPr/>
      <dgm:t>
        <a:bodyPr/>
        <a:lstStyle/>
        <a:p>
          <a:endParaRPr lang="es-ES"/>
        </a:p>
      </dgm:t>
    </dgm:pt>
    <dgm:pt modelId="{B3BC5781-2190-473B-B5F1-ED83AD3A72F4}" type="sibTrans" cxnId="{8B3D46FB-6592-4017-A702-AD95848EBEDE}">
      <dgm:prSet/>
      <dgm:spPr/>
      <dgm:t>
        <a:bodyPr/>
        <a:lstStyle/>
        <a:p>
          <a:endParaRPr lang="es-ES"/>
        </a:p>
      </dgm:t>
    </dgm:pt>
    <dgm:pt modelId="{06909B22-006B-48B6-B9D0-BE2884ADB1D0}">
      <dgm:prSet phldrT="[Texto]" custT="1"/>
      <dgm:spPr/>
      <dgm:t>
        <a:bodyPr/>
        <a:lstStyle/>
        <a:p>
          <a:r>
            <a:rPr lang="es-ES" sz="1800" dirty="0" err="1"/>
            <a:t>Überschreiten eines imaginären Hindernisses mit dem linken Bein</a:t>
          </a:r>
          <a:r>
            <a:rPr lang="es-ES" sz="1800" dirty="0"/>
            <a:t>.</a:t>
          </a:r>
        </a:p>
      </dgm:t>
    </dgm:pt>
    <dgm:pt modelId="{626D9275-F130-4256-AC0A-5AA32F34B2CA}" type="parTrans" cxnId="{6395F80E-BB2E-47CC-9411-B459F7C8A43D}">
      <dgm:prSet/>
      <dgm:spPr/>
      <dgm:t>
        <a:bodyPr/>
        <a:lstStyle/>
        <a:p>
          <a:endParaRPr lang="es-ES"/>
        </a:p>
      </dgm:t>
    </dgm:pt>
    <dgm:pt modelId="{355D5157-45B1-4820-AA8D-59018CD6E8F6}" type="sibTrans" cxnId="{6395F80E-BB2E-47CC-9411-B459F7C8A43D}">
      <dgm:prSet/>
      <dgm:spPr/>
      <dgm:t>
        <a:bodyPr/>
        <a:lstStyle/>
        <a:p>
          <a:endParaRPr lang="es-ES"/>
        </a:p>
      </dgm:t>
    </dgm:pt>
    <dgm:pt modelId="{B3D1E0E5-CCB4-49E9-899D-902B358E5FA8}">
      <dgm:prSet phldrT="[Texto]" custT="1"/>
      <dgm:spPr/>
      <dgm:t>
        <a:bodyPr/>
        <a:lstStyle/>
        <a:p>
          <a:r>
            <a:rPr lang="es-ES" sz="1800" dirty="0" err="1"/>
            <a:t>Gehen </a:t>
          </a:r>
          <a:r>
            <a:rPr lang="es-ES" sz="1800" dirty="0"/>
            <a:t>+ </a:t>
          </a:r>
          <a:r>
            <a:rPr lang="es-ES" sz="1800" dirty="0" err="1"/>
            <a:t>kognitive Doppelaufgabe </a:t>
          </a:r>
          <a:endParaRPr lang="es-ES" sz="1800" dirty="0"/>
        </a:p>
      </dgm:t>
    </dgm:pt>
    <dgm:pt modelId="{E5F7641E-E4DF-4278-80D9-A565B939FE05}" type="parTrans" cxnId="{22361F57-13B4-4E31-8A8C-4322D3F3BA91}">
      <dgm:prSet/>
      <dgm:spPr/>
      <dgm:t>
        <a:bodyPr/>
        <a:lstStyle/>
        <a:p>
          <a:endParaRPr lang="es-ES"/>
        </a:p>
      </dgm:t>
    </dgm:pt>
    <dgm:pt modelId="{D6F5D887-248C-43E5-ACFD-0B2E3B75FB00}" type="sibTrans" cxnId="{22361F57-13B4-4E31-8A8C-4322D3F3BA91}">
      <dgm:prSet/>
      <dgm:spPr/>
      <dgm:t>
        <a:bodyPr/>
        <a:lstStyle/>
        <a:p>
          <a:endParaRPr lang="es-ES"/>
        </a:p>
      </dgm:t>
    </dgm:pt>
    <dgm:pt modelId="{6F9EC437-F644-4F2D-9860-493DD87E8D66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800" dirty="0" err="1"/>
            <a:t>Passieren von engen Räumen </a:t>
          </a:r>
          <a:endParaRPr lang="es-ES" sz="1800" dirty="0"/>
        </a:p>
      </dgm:t>
    </dgm:pt>
    <dgm:pt modelId="{B09F7DA9-E7F4-4BA8-9AA2-64B91BE05239}" type="parTrans" cxnId="{9FC332CE-31D6-4AE2-B85B-2DD75CD5B853}">
      <dgm:prSet/>
      <dgm:spPr/>
      <dgm:t>
        <a:bodyPr/>
        <a:lstStyle/>
        <a:p>
          <a:endParaRPr lang="es-ES"/>
        </a:p>
      </dgm:t>
    </dgm:pt>
    <dgm:pt modelId="{C6F0BB21-7B61-4EA7-B28B-10EBF23EF1AA}" type="sibTrans" cxnId="{9FC332CE-31D6-4AE2-B85B-2DD75CD5B853}">
      <dgm:prSet/>
      <dgm:spPr/>
      <dgm:t>
        <a:bodyPr/>
        <a:lstStyle/>
        <a:p>
          <a:endParaRPr lang="es-ES"/>
        </a:p>
      </dgm:t>
    </dgm:pt>
    <dgm:pt modelId="{EA977959-91EF-4180-A717-3A2A3C851910}" type="pres">
      <dgm:prSet presAssocID="{EB22A89C-4459-415F-B85D-4CD07922AE58}" presName="linear" presStyleCnt="0">
        <dgm:presLayoutVars>
          <dgm:animLvl val="lvl"/>
          <dgm:resizeHandles val="exact"/>
        </dgm:presLayoutVars>
      </dgm:prSet>
      <dgm:spPr/>
    </dgm:pt>
    <dgm:pt modelId="{F123349B-34CF-43CC-972C-037488C5A817}" type="pres">
      <dgm:prSet presAssocID="{D5DB9A97-B7C6-4425-AEF1-4731C117314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FF91BD2-B34E-49BB-A9F1-93A024B03838}" type="pres">
      <dgm:prSet presAssocID="{B3BC5781-2190-473B-B5F1-ED83AD3A72F4}" presName="spacer" presStyleCnt="0"/>
      <dgm:spPr/>
    </dgm:pt>
    <dgm:pt modelId="{AB7C72C6-18C4-4CDD-8553-2F9817C76049}" type="pres">
      <dgm:prSet presAssocID="{06909B22-006B-48B6-B9D0-BE2884ADB1D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59FC2A5-BDB8-49DD-82AA-17525548AA85}" type="pres">
      <dgm:prSet presAssocID="{355D5157-45B1-4820-AA8D-59018CD6E8F6}" presName="spacer" presStyleCnt="0"/>
      <dgm:spPr/>
    </dgm:pt>
    <dgm:pt modelId="{43B46937-E270-4DFF-9760-C5BD7484C47D}" type="pres">
      <dgm:prSet presAssocID="{6F9EC437-F644-4F2D-9860-493DD87E8D6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7A368A6-6D95-4BCB-B0E7-031D89D39166}" type="pres">
      <dgm:prSet presAssocID="{C6F0BB21-7B61-4EA7-B28B-10EBF23EF1AA}" presName="spacer" presStyleCnt="0"/>
      <dgm:spPr/>
    </dgm:pt>
    <dgm:pt modelId="{155620CE-4952-4303-9515-131D4F9757CC}" type="pres">
      <dgm:prSet presAssocID="{B3D1E0E5-CCB4-49E9-899D-902B358E5FA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395F80E-BB2E-47CC-9411-B459F7C8A43D}" srcId="{EB22A89C-4459-415F-B85D-4CD07922AE58}" destId="{06909B22-006B-48B6-B9D0-BE2884ADB1D0}" srcOrd="1" destOrd="0" parTransId="{626D9275-F130-4256-AC0A-5AA32F34B2CA}" sibTransId="{355D5157-45B1-4820-AA8D-59018CD6E8F6}"/>
    <dgm:cxn modelId="{D80B5C0F-663D-4441-84C6-99918437750D}" type="presOf" srcId="{B3D1E0E5-CCB4-49E9-899D-902B358E5FA8}" destId="{155620CE-4952-4303-9515-131D4F9757CC}" srcOrd="0" destOrd="0" presId="urn:microsoft.com/office/officeart/2005/8/layout/vList2"/>
    <dgm:cxn modelId="{596EB952-E15B-4305-BC37-034703CB945A}" type="presOf" srcId="{D5DB9A97-B7C6-4425-AEF1-4731C1173141}" destId="{F123349B-34CF-43CC-972C-037488C5A817}" srcOrd="0" destOrd="0" presId="urn:microsoft.com/office/officeart/2005/8/layout/vList2"/>
    <dgm:cxn modelId="{22361F57-13B4-4E31-8A8C-4322D3F3BA91}" srcId="{EB22A89C-4459-415F-B85D-4CD07922AE58}" destId="{B3D1E0E5-CCB4-49E9-899D-902B358E5FA8}" srcOrd="3" destOrd="0" parTransId="{E5F7641E-E4DF-4278-80D9-A565B939FE05}" sibTransId="{D6F5D887-248C-43E5-ACFD-0B2E3B75FB00}"/>
    <dgm:cxn modelId="{D515E2A8-F79E-48D4-B59C-7EC4F2D6383C}" type="presOf" srcId="{EB22A89C-4459-415F-B85D-4CD07922AE58}" destId="{EA977959-91EF-4180-A717-3A2A3C851910}" srcOrd="0" destOrd="0" presId="urn:microsoft.com/office/officeart/2005/8/layout/vList2"/>
    <dgm:cxn modelId="{1FE562AE-2CD4-4E83-9FA4-FD5BD2A903C9}" type="presOf" srcId="{06909B22-006B-48B6-B9D0-BE2884ADB1D0}" destId="{AB7C72C6-18C4-4CDD-8553-2F9817C76049}" srcOrd="0" destOrd="0" presId="urn:microsoft.com/office/officeart/2005/8/layout/vList2"/>
    <dgm:cxn modelId="{9FC332CE-31D6-4AE2-B85B-2DD75CD5B853}" srcId="{EB22A89C-4459-415F-B85D-4CD07922AE58}" destId="{6F9EC437-F644-4F2D-9860-493DD87E8D66}" srcOrd="2" destOrd="0" parTransId="{B09F7DA9-E7F4-4BA8-9AA2-64B91BE05239}" sibTransId="{C6F0BB21-7B61-4EA7-B28B-10EBF23EF1AA}"/>
    <dgm:cxn modelId="{AC6CA9ED-7C91-4F69-A2EE-166D65878E2C}" type="presOf" srcId="{6F9EC437-F644-4F2D-9860-493DD87E8D66}" destId="{43B46937-E270-4DFF-9760-C5BD7484C47D}" srcOrd="0" destOrd="0" presId="urn:microsoft.com/office/officeart/2005/8/layout/vList2"/>
    <dgm:cxn modelId="{8B3D46FB-6592-4017-A702-AD95848EBEDE}" srcId="{EB22A89C-4459-415F-B85D-4CD07922AE58}" destId="{D5DB9A97-B7C6-4425-AEF1-4731C1173141}" srcOrd="0" destOrd="0" parTransId="{81A46CFA-A49E-4063-8F87-88D66801EB95}" sibTransId="{B3BC5781-2190-473B-B5F1-ED83AD3A72F4}"/>
    <dgm:cxn modelId="{DAD7090F-0973-4F73-ABB3-BD6E97212208}" type="presParOf" srcId="{EA977959-91EF-4180-A717-3A2A3C851910}" destId="{F123349B-34CF-43CC-972C-037488C5A817}" srcOrd="0" destOrd="0" presId="urn:microsoft.com/office/officeart/2005/8/layout/vList2"/>
    <dgm:cxn modelId="{F9FB31F6-80B0-453F-8CF0-28A21956C967}" type="presParOf" srcId="{EA977959-91EF-4180-A717-3A2A3C851910}" destId="{9FF91BD2-B34E-49BB-A9F1-93A024B03838}" srcOrd="1" destOrd="0" presId="urn:microsoft.com/office/officeart/2005/8/layout/vList2"/>
    <dgm:cxn modelId="{6FA39566-9D82-4B1B-B0FA-166D7ED7D2C4}" type="presParOf" srcId="{EA977959-91EF-4180-A717-3A2A3C851910}" destId="{AB7C72C6-18C4-4CDD-8553-2F9817C76049}" srcOrd="2" destOrd="0" presId="urn:microsoft.com/office/officeart/2005/8/layout/vList2"/>
    <dgm:cxn modelId="{43B80B4C-4222-4DC6-9D7B-91B7C66B9A99}" type="presParOf" srcId="{EA977959-91EF-4180-A717-3A2A3C851910}" destId="{359FC2A5-BDB8-49DD-82AA-17525548AA85}" srcOrd="3" destOrd="0" presId="urn:microsoft.com/office/officeart/2005/8/layout/vList2"/>
    <dgm:cxn modelId="{D81632A8-7061-47BC-B7B9-3DD1283222B8}" type="presParOf" srcId="{EA977959-91EF-4180-A717-3A2A3C851910}" destId="{43B46937-E270-4DFF-9760-C5BD7484C47D}" srcOrd="4" destOrd="0" presId="urn:microsoft.com/office/officeart/2005/8/layout/vList2"/>
    <dgm:cxn modelId="{6DFDADC4-87A2-4D5F-BBC8-BEB36D33FB4F}" type="presParOf" srcId="{EA977959-91EF-4180-A717-3A2A3C851910}" destId="{17A368A6-6D95-4BCB-B0E7-031D89D39166}" srcOrd="5" destOrd="0" presId="urn:microsoft.com/office/officeart/2005/8/layout/vList2"/>
    <dgm:cxn modelId="{CF0B4920-DBA4-489E-9794-91B59C6C7A18}" type="presParOf" srcId="{EA977959-91EF-4180-A717-3A2A3C851910}" destId="{155620CE-4952-4303-9515-131D4F9757C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AF50919-11FA-4A99-8915-E0D20D621E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847A93-F41F-44CA-B478-A7DE5AEC90D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000" b="0" dirty="0" err="1">
              <a:solidFill>
                <a:schemeClr val="bg1"/>
              </a:solidFill>
            </a:rPr>
            <a:t>Zuverlässigkeit </a:t>
          </a:r>
          <a:r>
            <a:rPr lang="es-ES" sz="2000" b="0" dirty="0">
              <a:solidFill>
                <a:schemeClr val="bg1"/>
              </a:solidFill>
            </a:rPr>
            <a:t>bei </a:t>
          </a:r>
          <a:r>
            <a:rPr lang="es-ES" sz="2000" b="0" dirty="0" err="1">
              <a:solidFill>
                <a:schemeClr val="bg1"/>
              </a:solidFill>
            </a:rPr>
            <a:t>Schlaganfall-Population</a:t>
          </a:r>
          <a:endParaRPr lang="es-ES" sz="2000" dirty="0">
            <a:solidFill>
              <a:schemeClr val="bg1"/>
            </a:solidFill>
          </a:endParaRPr>
        </a:p>
      </dgm:t>
    </dgm:pt>
    <dgm:pt modelId="{B99AEA1F-5D8C-4873-9DD3-FEE8E1085ECC}" type="parTrans" cxnId="{9D511C3B-F5D3-44E2-AAD8-B0971F0ED56C}">
      <dgm:prSet/>
      <dgm:spPr/>
      <dgm:t>
        <a:bodyPr/>
        <a:lstStyle/>
        <a:p>
          <a:endParaRPr lang="es-ES"/>
        </a:p>
      </dgm:t>
    </dgm:pt>
    <dgm:pt modelId="{D16D00D0-168B-4864-A7CF-FBC0EDB99BB6}" type="sibTrans" cxnId="{9D511C3B-F5D3-44E2-AAD8-B0971F0ED56C}">
      <dgm:prSet/>
      <dgm:spPr/>
      <dgm:t>
        <a:bodyPr/>
        <a:lstStyle/>
        <a:p>
          <a:endParaRPr lang="es-ES"/>
        </a:p>
      </dgm:t>
    </dgm:pt>
    <dgm:pt modelId="{93F06736-8FC7-4641-AF23-3EA8437F6B5A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Intra-Rater </a:t>
          </a:r>
          <a:r>
            <a:rPr lang="es-ES" altLang="es-ES" sz="1800" b="0" dirty="0">
              <a:solidFill>
                <a:schemeClr val="accent2"/>
              </a:solidFill>
            </a:rPr>
            <a:t>= 0,98 </a:t>
          </a:r>
          <a:endParaRPr lang="es-ES" sz="1800" dirty="0"/>
        </a:p>
      </dgm:t>
    </dgm:pt>
    <dgm:pt modelId="{C7697710-3F87-4D3C-A5A6-339501A81D78}" type="parTrans" cxnId="{6C025334-3FFC-41DB-93F5-DCA740687E56}">
      <dgm:prSet/>
      <dgm:spPr/>
      <dgm:t>
        <a:bodyPr/>
        <a:lstStyle/>
        <a:p>
          <a:endParaRPr lang="es-ES"/>
        </a:p>
      </dgm:t>
    </dgm:pt>
    <dgm:pt modelId="{82F8A60E-EAA0-4FD4-B861-4C49885BBF3E}" type="sibTrans" cxnId="{6C025334-3FFC-41DB-93F5-DCA740687E56}">
      <dgm:prSet/>
      <dgm:spPr/>
      <dgm:t>
        <a:bodyPr/>
        <a:lstStyle/>
        <a:p>
          <a:endParaRPr lang="es-ES"/>
        </a:p>
      </dgm:t>
    </dgm:pt>
    <dgm:pt modelId="{0B69AA21-86D0-4051-911B-6EDA56938003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Inter-Rater </a:t>
          </a:r>
          <a:r>
            <a:rPr lang="es-ES" altLang="es-ES" sz="1800" b="0" dirty="0">
              <a:solidFill>
                <a:schemeClr val="accent2"/>
              </a:solidFill>
            </a:rPr>
            <a:t>= 0,83 </a:t>
          </a:r>
          <a:endParaRPr lang="es-ES" sz="1800" dirty="0"/>
        </a:p>
      </dgm:t>
    </dgm:pt>
    <dgm:pt modelId="{C1275155-CF28-472A-9BAF-BF06F85EAB78}" type="parTrans" cxnId="{663529DD-AE37-4FB7-B00A-DA1CBC3915BE}">
      <dgm:prSet/>
      <dgm:spPr/>
      <dgm:t>
        <a:bodyPr/>
        <a:lstStyle/>
        <a:p>
          <a:endParaRPr lang="es-ES"/>
        </a:p>
      </dgm:t>
    </dgm:pt>
    <dgm:pt modelId="{36F2FBC7-BF47-4DC7-AFE9-CB701E15A925}" type="sibTrans" cxnId="{663529DD-AE37-4FB7-B00A-DA1CBC3915BE}">
      <dgm:prSet/>
      <dgm:spPr/>
      <dgm:t>
        <a:bodyPr/>
        <a:lstStyle/>
        <a:p>
          <a:endParaRPr lang="es-ES"/>
        </a:p>
      </dgm:t>
    </dgm:pt>
    <dgm:pt modelId="{984F5873-3D58-45E5-8991-ED5C2D1D6140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altLang="es-ES" sz="2000" b="0" dirty="0" err="1">
              <a:solidFill>
                <a:schemeClr val="bg1"/>
              </a:solidFill>
            </a:rPr>
            <a:t>Gültigkeit </a:t>
          </a:r>
          <a:r>
            <a:rPr lang="es-ES" altLang="es-ES" sz="2000" b="0" dirty="0">
              <a:solidFill>
                <a:schemeClr val="bg1"/>
              </a:solidFill>
            </a:rPr>
            <a:t>in der </a:t>
          </a:r>
          <a:r>
            <a:rPr lang="es-ES" altLang="es-ES" sz="2000" b="0" dirty="0" err="1">
              <a:solidFill>
                <a:schemeClr val="bg1"/>
              </a:solidFill>
            </a:rPr>
            <a:t>Schlaganfall-Population</a:t>
          </a:r>
          <a:endParaRPr lang="es-ES" sz="2000" dirty="0">
            <a:solidFill>
              <a:schemeClr val="bg1"/>
            </a:solidFill>
          </a:endParaRPr>
        </a:p>
      </dgm:t>
    </dgm:pt>
    <dgm:pt modelId="{118AFBF0-4BF2-4D08-8674-34FA67920EA2}" type="parTrans" cxnId="{CF818BE6-E279-465D-A5C2-C92E49EAA18A}">
      <dgm:prSet/>
      <dgm:spPr/>
      <dgm:t>
        <a:bodyPr/>
        <a:lstStyle/>
        <a:p>
          <a:endParaRPr lang="es-ES"/>
        </a:p>
      </dgm:t>
    </dgm:pt>
    <dgm:pt modelId="{4573BAE7-A99D-4268-9B97-D3155268860A}" type="sibTrans" cxnId="{CF818BE6-E279-465D-A5C2-C92E49EAA18A}">
      <dgm:prSet/>
      <dgm:spPr/>
      <dgm:t>
        <a:bodyPr/>
        <a:lstStyle/>
        <a:p>
          <a:endParaRPr lang="es-ES"/>
        </a:p>
      </dgm:t>
    </dgm:pt>
    <dgm:pt modelId="{FC0AB82E-BA4E-41B6-A648-CEE3FB0FEE02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sz="1800" dirty="0" err="1">
              <a:solidFill>
                <a:schemeClr val="accent2"/>
              </a:solidFill>
            </a:rPr>
            <a:t>Korrelation zwischen der </a:t>
          </a:r>
          <a:r>
            <a:rPr lang="pl-PL" sz="1800" dirty="0">
              <a:solidFill>
                <a:schemeClr val="accent2"/>
              </a:solidFill>
            </a:rPr>
            <a:t>Kniebeugung in der Anfangsschwingung und der Motion-Capture-Information der Kniebeugung in der Anfangsschwingung </a:t>
          </a:r>
          <a:r>
            <a:rPr lang="es-ES" altLang="es-ES" sz="1800" b="0" dirty="0">
              <a:solidFill>
                <a:schemeClr val="accent2"/>
              </a:solidFill>
            </a:rPr>
            <a:t>= 0,65</a:t>
          </a:r>
          <a:endParaRPr lang="es-ES" sz="1800" dirty="0">
            <a:solidFill>
              <a:schemeClr val="accent2"/>
            </a:solidFill>
          </a:endParaRPr>
        </a:p>
      </dgm:t>
    </dgm:pt>
    <dgm:pt modelId="{C6BDE9A2-8074-403C-8586-85028F3FD13E}" type="parTrans" cxnId="{0FD3DE1C-6E79-453A-9882-E188EDEEA79C}">
      <dgm:prSet/>
      <dgm:spPr/>
      <dgm:t>
        <a:bodyPr/>
        <a:lstStyle/>
        <a:p>
          <a:endParaRPr lang="es-ES"/>
        </a:p>
      </dgm:t>
    </dgm:pt>
    <dgm:pt modelId="{116BF0EE-5702-497D-9A87-4EFDB83D7881}" type="sibTrans" cxnId="{0FD3DE1C-6E79-453A-9882-E188EDEEA79C}">
      <dgm:prSet/>
      <dgm:spPr/>
      <dgm:t>
        <a:bodyPr/>
        <a:lstStyle/>
        <a:p>
          <a:endParaRPr lang="es-ES"/>
        </a:p>
      </dgm:t>
    </dgm:pt>
    <dgm:pt modelId="{54B14FC4-16AD-4E07-A3DA-7FFE91D4DE11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>
              <a:solidFill>
                <a:schemeClr val="accent2"/>
              </a:solidFill>
            </a:rPr>
            <a:t>Test-Retest = 0,996 </a:t>
          </a:r>
          <a:endParaRPr lang="es-ES" sz="1800" dirty="0"/>
        </a:p>
      </dgm:t>
    </dgm:pt>
    <dgm:pt modelId="{798549B4-2C42-42EB-A880-C358243522A2}" type="parTrans" cxnId="{9F77CF84-B7C7-4A9A-824F-5DBA7CEB916D}">
      <dgm:prSet/>
      <dgm:spPr/>
      <dgm:t>
        <a:bodyPr/>
        <a:lstStyle/>
        <a:p>
          <a:endParaRPr lang="es-ES"/>
        </a:p>
      </dgm:t>
    </dgm:pt>
    <dgm:pt modelId="{F404CF9C-D812-4612-B65D-60B0C993921B}" type="sibTrans" cxnId="{9F77CF84-B7C7-4A9A-824F-5DBA7CEB916D}">
      <dgm:prSet/>
      <dgm:spPr/>
      <dgm:t>
        <a:bodyPr/>
        <a:lstStyle/>
        <a:p>
          <a:endParaRPr lang="es-ES"/>
        </a:p>
      </dgm:t>
    </dgm:pt>
    <dgm:pt modelId="{B438A5E2-4997-4539-B8C1-9A5C5592ECEC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pl-PL" sz="1800" dirty="0">
              <a:solidFill>
                <a:schemeClr val="accent2"/>
              </a:solidFill>
            </a:rPr>
            <a:t>Korrelation zwischen der </a:t>
          </a:r>
          <a:r>
            <a:rPr lang="es-ES" sz="1800" dirty="0" err="1">
              <a:solidFill>
                <a:schemeClr val="accent2"/>
              </a:solidFill>
            </a:rPr>
            <a:t>mittleren</a:t>
          </a:r>
          <a:r>
            <a:rPr lang="es-ES" sz="1800" dirty="0">
              <a:solidFill>
                <a:schemeClr val="accent2"/>
              </a:solidFill>
            </a:rPr>
            <a:t> </a:t>
          </a:r>
          <a:r>
            <a:rPr lang="pl-PL" sz="1800" dirty="0" err="1">
              <a:solidFill>
                <a:schemeClr val="accent2"/>
              </a:solidFill>
            </a:rPr>
            <a:t>Knieschwin-gung</a:t>
          </a:r>
          <a:r>
            <a:rPr lang="pl-PL" sz="1800" dirty="0">
              <a:solidFill>
                <a:schemeClr val="accent2"/>
              </a:solidFill>
            </a:rPr>
            <a:t> und der Motion-Capture-Information der mittleren Knieschwingung= </a:t>
          </a:r>
          <a:r>
            <a:rPr lang="es-ES" sz="1800" dirty="0">
              <a:solidFill>
                <a:schemeClr val="accent2"/>
              </a:solidFill>
            </a:rPr>
            <a:t>0,75</a:t>
          </a:r>
        </a:p>
      </dgm:t>
    </dgm:pt>
    <dgm:pt modelId="{90E04308-556F-4F57-BAA4-94654FE24C47}" type="parTrans" cxnId="{50D0DA63-E4A4-46A4-8278-8B571523DA74}">
      <dgm:prSet/>
      <dgm:spPr/>
      <dgm:t>
        <a:bodyPr/>
        <a:lstStyle/>
        <a:p>
          <a:endParaRPr lang="es-ES"/>
        </a:p>
      </dgm:t>
    </dgm:pt>
    <dgm:pt modelId="{7EFCDF52-E5C7-40B5-8C0A-EAF81799644B}" type="sibTrans" cxnId="{50D0DA63-E4A4-46A4-8278-8B571523DA74}">
      <dgm:prSet/>
      <dgm:spPr/>
      <dgm:t>
        <a:bodyPr/>
        <a:lstStyle/>
        <a:p>
          <a:endParaRPr lang="es-ES"/>
        </a:p>
      </dgm:t>
    </dgm:pt>
    <dgm:pt modelId="{8E9A20AE-72D3-4A66-93A5-37E5C294EF5C}" type="pres">
      <dgm:prSet presAssocID="{9AF50919-11FA-4A99-8915-E0D20D621E80}" presName="Name0" presStyleCnt="0">
        <dgm:presLayoutVars>
          <dgm:dir/>
          <dgm:animLvl val="lvl"/>
          <dgm:resizeHandles val="exact"/>
        </dgm:presLayoutVars>
      </dgm:prSet>
      <dgm:spPr/>
    </dgm:pt>
    <dgm:pt modelId="{E4865FB9-A2F0-434A-A222-3AAA709E0419}" type="pres">
      <dgm:prSet presAssocID="{B2847A93-F41F-44CA-B478-A7DE5AEC90D2}" presName="linNode" presStyleCnt="0"/>
      <dgm:spPr/>
    </dgm:pt>
    <dgm:pt modelId="{ABBEB702-DB40-4D10-A530-4F5DB110552B}" type="pres">
      <dgm:prSet presAssocID="{B2847A93-F41F-44CA-B478-A7DE5AEC90D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9DAEF1A-B804-408E-908A-31B9B8ED0952}" type="pres">
      <dgm:prSet presAssocID="{B2847A93-F41F-44CA-B478-A7DE5AEC90D2}" presName="descendantText" presStyleLbl="alignAccFollowNode1" presStyleIdx="0" presStyleCnt="2">
        <dgm:presLayoutVars>
          <dgm:bulletEnabled val="1"/>
        </dgm:presLayoutVars>
      </dgm:prSet>
      <dgm:spPr/>
    </dgm:pt>
    <dgm:pt modelId="{BC065070-7CDF-48A5-A3D3-6C388556DE36}" type="pres">
      <dgm:prSet presAssocID="{D16D00D0-168B-4864-A7CF-FBC0EDB99BB6}" presName="sp" presStyleCnt="0"/>
      <dgm:spPr/>
    </dgm:pt>
    <dgm:pt modelId="{91D502E7-1B66-4732-9DA0-86AEB2B47E69}" type="pres">
      <dgm:prSet presAssocID="{984F5873-3D58-45E5-8991-ED5C2D1D6140}" presName="linNode" presStyleCnt="0"/>
      <dgm:spPr/>
    </dgm:pt>
    <dgm:pt modelId="{354FEC65-D5F9-4BD1-AE33-FBACB1718079}" type="pres">
      <dgm:prSet presAssocID="{984F5873-3D58-45E5-8991-ED5C2D1D614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B2B8FC3-5D93-4B46-A54F-A1C623D50F45}" type="pres">
      <dgm:prSet presAssocID="{984F5873-3D58-45E5-8991-ED5C2D1D6140}" presName="descendantText" presStyleLbl="alignAccFollowNode1" presStyleIdx="1" presStyleCnt="2" custScaleY="122770">
        <dgm:presLayoutVars>
          <dgm:bulletEnabled val="1"/>
        </dgm:presLayoutVars>
      </dgm:prSet>
      <dgm:spPr/>
    </dgm:pt>
  </dgm:ptLst>
  <dgm:cxnLst>
    <dgm:cxn modelId="{C69D8710-D284-4531-9E8B-6A53F57B2CEB}" type="presOf" srcId="{B438A5E2-4997-4539-B8C1-9A5C5592ECEC}" destId="{6B2B8FC3-5D93-4B46-A54F-A1C623D50F45}" srcOrd="0" destOrd="1" presId="urn:microsoft.com/office/officeart/2005/8/layout/vList5"/>
    <dgm:cxn modelId="{0FD3DE1C-6E79-453A-9882-E188EDEEA79C}" srcId="{984F5873-3D58-45E5-8991-ED5C2D1D6140}" destId="{FC0AB82E-BA4E-41B6-A648-CEE3FB0FEE02}" srcOrd="0" destOrd="0" parTransId="{C6BDE9A2-8074-403C-8586-85028F3FD13E}" sibTransId="{116BF0EE-5702-497D-9A87-4EFDB83D7881}"/>
    <dgm:cxn modelId="{6C025334-3FFC-41DB-93F5-DCA740687E56}" srcId="{B2847A93-F41F-44CA-B478-A7DE5AEC90D2}" destId="{93F06736-8FC7-4641-AF23-3EA8437F6B5A}" srcOrd="1" destOrd="0" parTransId="{C7697710-3F87-4D3C-A5A6-339501A81D78}" sibTransId="{82F8A60E-EAA0-4FD4-B861-4C49885BBF3E}"/>
    <dgm:cxn modelId="{9D511C3B-F5D3-44E2-AAD8-B0971F0ED56C}" srcId="{9AF50919-11FA-4A99-8915-E0D20D621E80}" destId="{B2847A93-F41F-44CA-B478-A7DE5AEC90D2}" srcOrd="0" destOrd="0" parTransId="{B99AEA1F-5D8C-4873-9DD3-FEE8E1085ECC}" sibTransId="{D16D00D0-168B-4864-A7CF-FBC0EDB99BB6}"/>
    <dgm:cxn modelId="{50D0DA63-E4A4-46A4-8278-8B571523DA74}" srcId="{984F5873-3D58-45E5-8991-ED5C2D1D6140}" destId="{B438A5E2-4997-4539-B8C1-9A5C5592ECEC}" srcOrd="1" destOrd="0" parTransId="{90E04308-556F-4F57-BAA4-94654FE24C47}" sibTransId="{7EFCDF52-E5C7-40B5-8C0A-EAF81799644B}"/>
    <dgm:cxn modelId="{9DC99066-D30B-4D8B-8F48-D136C0ADAAFC}" type="presOf" srcId="{B2847A93-F41F-44CA-B478-A7DE5AEC90D2}" destId="{ABBEB702-DB40-4D10-A530-4F5DB110552B}" srcOrd="0" destOrd="0" presId="urn:microsoft.com/office/officeart/2005/8/layout/vList5"/>
    <dgm:cxn modelId="{152D0367-7E38-4372-86D0-4008BCEF17BF}" type="presOf" srcId="{54B14FC4-16AD-4E07-A3DA-7FFE91D4DE11}" destId="{79DAEF1A-B804-408E-908A-31B9B8ED0952}" srcOrd="0" destOrd="0" presId="urn:microsoft.com/office/officeart/2005/8/layout/vList5"/>
    <dgm:cxn modelId="{426F0472-F777-4C4B-A432-54AEE80F26C2}" type="presOf" srcId="{FC0AB82E-BA4E-41B6-A648-CEE3FB0FEE02}" destId="{6B2B8FC3-5D93-4B46-A54F-A1C623D50F45}" srcOrd="0" destOrd="0" presId="urn:microsoft.com/office/officeart/2005/8/layout/vList5"/>
    <dgm:cxn modelId="{9F77CF84-B7C7-4A9A-824F-5DBA7CEB916D}" srcId="{B2847A93-F41F-44CA-B478-A7DE5AEC90D2}" destId="{54B14FC4-16AD-4E07-A3DA-7FFE91D4DE11}" srcOrd="0" destOrd="0" parTransId="{798549B4-2C42-42EB-A880-C358243522A2}" sibTransId="{F404CF9C-D812-4612-B65D-60B0C993921B}"/>
    <dgm:cxn modelId="{696D13AF-1C12-466E-8725-FB65D8C988E2}" type="presOf" srcId="{9AF50919-11FA-4A99-8915-E0D20D621E80}" destId="{8E9A20AE-72D3-4A66-93A5-37E5C294EF5C}" srcOrd="0" destOrd="0" presId="urn:microsoft.com/office/officeart/2005/8/layout/vList5"/>
    <dgm:cxn modelId="{DF180ABA-7F6A-4D06-8B6A-B38202EFA6D1}" type="presOf" srcId="{0B69AA21-86D0-4051-911B-6EDA56938003}" destId="{79DAEF1A-B804-408E-908A-31B9B8ED0952}" srcOrd="0" destOrd="2" presId="urn:microsoft.com/office/officeart/2005/8/layout/vList5"/>
    <dgm:cxn modelId="{DD60B9BF-1F3D-43B1-8522-A12069E0BCC1}" type="presOf" srcId="{984F5873-3D58-45E5-8991-ED5C2D1D6140}" destId="{354FEC65-D5F9-4BD1-AE33-FBACB1718079}" srcOrd="0" destOrd="0" presId="urn:microsoft.com/office/officeart/2005/8/layout/vList5"/>
    <dgm:cxn modelId="{663529DD-AE37-4FB7-B00A-DA1CBC3915BE}" srcId="{B2847A93-F41F-44CA-B478-A7DE5AEC90D2}" destId="{0B69AA21-86D0-4051-911B-6EDA56938003}" srcOrd="2" destOrd="0" parTransId="{C1275155-CF28-472A-9BAF-BF06F85EAB78}" sibTransId="{36F2FBC7-BF47-4DC7-AFE9-CB701E15A925}"/>
    <dgm:cxn modelId="{CF818BE6-E279-465D-A5C2-C92E49EAA18A}" srcId="{9AF50919-11FA-4A99-8915-E0D20D621E80}" destId="{984F5873-3D58-45E5-8991-ED5C2D1D6140}" srcOrd="1" destOrd="0" parTransId="{118AFBF0-4BF2-4D08-8674-34FA67920EA2}" sibTransId="{4573BAE7-A99D-4268-9B97-D3155268860A}"/>
    <dgm:cxn modelId="{47BC2AEC-04EA-41C4-909C-08D79CC14B60}" type="presOf" srcId="{93F06736-8FC7-4641-AF23-3EA8437F6B5A}" destId="{79DAEF1A-B804-408E-908A-31B9B8ED0952}" srcOrd="0" destOrd="1" presId="urn:microsoft.com/office/officeart/2005/8/layout/vList5"/>
    <dgm:cxn modelId="{BE7FD42B-70A7-48AC-884C-B78F09D2AE6D}" type="presParOf" srcId="{8E9A20AE-72D3-4A66-93A5-37E5C294EF5C}" destId="{E4865FB9-A2F0-434A-A222-3AAA709E0419}" srcOrd="0" destOrd="0" presId="urn:microsoft.com/office/officeart/2005/8/layout/vList5"/>
    <dgm:cxn modelId="{E0322278-7F9C-49C4-BF8C-1610C5F919FE}" type="presParOf" srcId="{E4865FB9-A2F0-434A-A222-3AAA709E0419}" destId="{ABBEB702-DB40-4D10-A530-4F5DB110552B}" srcOrd="0" destOrd="0" presId="urn:microsoft.com/office/officeart/2005/8/layout/vList5"/>
    <dgm:cxn modelId="{9CC9D61E-7234-4219-B6A0-82C5ADE43B0C}" type="presParOf" srcId="{E4865FB9-A2F0-434A-A222-3AAA709E0419}" destId="{79DAEF1A-B804-408E-908A-31B9B8ED0952}" srcOrd="1" destOrd="0" presId="urn:microsoft.com/office/officeart/2005/8/layout/vList5"/>
    <dgm:cxn modelId="{B8430D61-FFA8-49D5-9C7C-B0874ED861A3}" type="presParOf" srcId="{8E9A20AE-72D3-4A66-93A5-37E5C294EF5C}" destId="{BC065070-7CDF-48A5-A3D3-6C388556DE36}" srcOrd="1" destOrd="0" presId="urn:microsoft.com/office/officeart/2005/8/layout/vList5"/>
    <dgm:cxn modelId="{2736F9E1-D5D7-4EF4-BFC8-3E1AFEC3D09E}" type="presParOf" srcId="{8E9A20AE-72D3-4A66-93A5-37E5C294EF5C}" destId="{91D502E7-1B66-4732-9DA0-86AEB2B47E69}" srcOrd="2" destOrd="0" presId="urn:microsoft.com/office/officeart/2005/8/layout/vList5"/>
    <dgm:cxn modelId="{E3550FFF-77AC-4066-9340-2A382650DA86}" type="presParOf" srcId="{91D502E7-1B66-4732-9DA0-86AEB2B47E69}" destId="{354FEC65-D5F9-4BD1-AE33-FBACB1718079}" srcOrd="0" destOrd="0" presId="urn:microsoft.com/office/officeart/2005/8/layout/vList5"/>
    <dgm:cxn modelId="{34E54F51-32CD-44CB-A5C7-575E5E7741E2}" type="presParOf" srcId="{91D502E7-1B66-4732-9DA0-86AEB2B47E69}" destId="{6B2B8FC3-5D93-4B46-A54F-A1C623D50F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0176EB3-D49B-47D5-BB7A-B13A637F9C2C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B31A474-97F9-482E-ABDA-160DC8D7C679}">
      <dgm:prSet phldrT="[Texto]" custT="1"/>
      <dgm:spPr/>
      <dgm:t>
        <a:bodyPr/>
        <a:lstStyle/>
        <a:p>
          <a:pPr algn="ctr"/>
          <a:r>
            <a:rPr lang="es-ES" sz="1800" b="1" dirty="0" err="1">
              <a:solidFill>
                <a:schemeClr val="tx1"/>
              </a:solidFill>
            </a:rPr>
            <a:t>Stand </a:t>
          </a:r>
          <a:r>
            <a:rPr lang="es-ES" sz="1800" b="1" dirty="0">
              <a:solidFill>
                <a:schemeClr val="tx1"/>
              </a:solidFill>
            </a:rPr>
            <a:t>und Schwung</a:t>
          </a:r>
        </a:p>
      </dgm:t>
    </dgm:pt>
    <dgm:pt modelId="{5BA9D8B4-94C5-4C28-A9F8-662EBDDA68D9}" type="parTrans" cxnId="{6FAD0536-5739-4E51-B82B-EB8BB1321395}">
      <dgm:prSet/>
      <dgm:spPr/>
      <dgm:t>
        <a:bodyPr/>
        <a:lstStyle/>
        <a:p>
          <a:endParaRPr lang="es-ES" sz="1800"/>
        </a:p>
      </dgm:t>
    </dgm:pt>
    <dgm:pt modelId="{C756B496-17F1-4AC8-9550-4DAE5272CDE3}" type="sibTrans" cxnId="{6FAD0536-5739-4E51-B82B-EB8BB1321395}">
      <dgm:prSet/>
      <dgm:spPr/>
      <dgm:t>
        <a:bodyPr/>
        <a:lstStyle/>
        <a:p>
          <a:endParaRPr lang="es-ES" sz="1800"/>
        </a:p>
      </dgm:t>
    </dgm:pt>
    <dgm:pt modelId="{13A261B8-BB72-4919-B87D-471895CEB4CC}">
      <dgm:prSet phldrT="[Texto]" custT="1"/>
      <dgm:spPr/>
      <dgm:t>
        <a:bodyPr/>
        <a:lstStyle/>
        <a:p>
          <a:r>
            <a:rPr lang="es-ES" sz="1800" dirty="0" err="1"/>
            <a:t>Obere Gliedmaßen </a:t>
          </a:r>
          <a:endParaRPr lang="es-ES" sz="1800" dirty="0"/>
        </a:p>
      </dgm:t>
    </dgm:pt>
    <dgm:pt modelId="{85E8BDDA-A58E-49C0-B13B-D07C55846564}" type="parTrans" cxnId="{34F71A56-3B0C-41E2-A1DB-E105C9296691}">
      <dgm:prSet/>
      <dgm:spPr/>
      <dgm:t>
        <a:bodyPr/>
        <a:lstStyle/>
        <a:p>
          <a:endParaRPr lang="es-ES" sz="1800"/>
        </a:p>
      </dgm:t>
    </dgm:pt>
    <dgm:pt modelId="{CA571F34-064F-4B5C-A142-C9841F1C4C89}" type="sibTrans" cxnId="{34F71A56-3B0C-41E2-A1DB-E105C9296691}">
      <dgm:prSet/>
      <dgm:spPr/>
      <dgm:t>
        <a:bodyPr/>
        <a:lstStyle/>
        <a:p>
          <a:endParaRPr lang="es-ES" sz="1800"/>
        </a:p>
      </dgm:t>
    </dgm:pt>
    <dgm:pt modelId="{C3EE3BE6-27A3-44DB-B529-79E1AC8FD032}">
      <dgm:prSet phldrT="[Texto]" custT="1"/>
      <dgm:spPr/>
      <dgm:t>
        <a:bodyPr/>
        <a:lstStyle/>
        <a:p>
          <a:pPr algn="ctr"/>
          <a:r>
            <a:rPr lang="es-ES" sz="1800" b="1" dirty="0" err="1">
              <a:solidFill>
                <a:schemeClr val="tx1"/>
              </a:solidFill>
            </a:rPr>
            <a:t>Standphase</a:t>
          </a:r>
          <a:endParaRPr lang="es-ES" sz="1800" b="1" dirty="0">
            <a:solidFill>
              <a:schemeClr val="tx1"/>
            </a:solidFill>
          </a:endParaRPr>
        </a:p>
      </dgm:t>
    </dgm:pt>
    <dgm:pt modelId="{1B42236C-F713-4D1D-8687-66666AAA8F54}" type="parTrans" cxnId="{237B4056-A5EE-40BD-BD13-E6397E58B763}">
      <dgm:prSet/>
      <dgm:spPr/>
      <dgm:t>
        <a:bodyPr/>
        <a:lstStyle/>
        <a:p>
          <a:endParaRPr lang="es-ES" sz="1800"/>
        </a:p>
      </dgm:t>
    </dgm:pt>
    <dgm:pt modelId="{3216E882-F127-4693-811E-BFB649002E37}" type="sibTrans" cxnId="{237B4056-A5EE-40BD-BD13-E6397E58B763}">
      <dgm:prSet/>
      <dgm:spPr/>
      <dgm:t>
        <a:bodyPr/>
        <a:lstStyle/>
        <a:p>
          <a:endParaRPr lang="es-ES" sz="1800"/>
        </a:p>
      </dgm:t>
    </dgm:pt>
    <dgm:pt modelId="{5FF0B888-B183-4DA6-9606-DF46F7BF8D30}">
      <dgm:prSet phldrT="[Texto]" custT="1"/>
      <dgm:spPr/>
      <dgm:t>
        <a:bodyPr/>
        <a:lstStyle/>
        <a:p>
          <a:r>
            <a:rPr lang="es-ES" sz="1800" dirty="0" err="1"/>
            <a:t>Kofferraum </a:t>
          </a:r>
          <a:endParaRPr lang="es-ES" sz="1800" dirty="0"/>
        </a:p>
      </dgm:t>
    </dgm:pt>
    <dgm:pt modelId="{571E300A-247A-4A03-87E0-BB1D2AABB108}" type="parTrans" cxnId="{297FE5D6-FE35-4FEB-AA6F-B8CB58AA50CA}">
      <dgm:prSet/>
      <dgm:spPr/>
      <dgm:t>
        <a:bodyPr/>
        <a:lstStyle/>
        <a:p>
          <a:endParaRPr lang="es-ES" sz="1800"/>
        </a:p>
      </dgm:t>
    </dgm:pt>
    <dgm:pt modelId="{3639D34F-72EF-428A-9D20-E9A096E4311E}" type="sibTrans" cxnId="{297FE5D6-FE35-4FEB-AA6F-B8CB58AA50CA}">
      <dgm:prSet/>
      <dgm:spPr/>
      <dgm:t>
        <a:bodyPr/>
        <a:lstStyle/>
        <a:p>
          <a:endParaRPr lang="es-ES" sz="1800"/>
        </a:p>
      </dgm:t>
    </dgm:pt>
    <dgm:pt modelId="{A20AEDD3-6FD2-4842-92AE-041F4C772D50}">
      <dgm:prSet phldrT="[Texto]" custT="1"/>
      <dgm:spPr/>
      <dgm:t>
        <a:bodyPr/>
        <a:lstStyle/>
        <a:p>
          <a:pPr algn="ctr"/>
          <a:r>
            <a:rPr lang="es-ES" sz="1800" b="1" dirty="0" err="1">
              <a:solidFill>
                <a:schemeClr val="tx1"/>
              </a:solidFill>
            </a:rPr>
            <a:t>Schwenkphase</a:t>
          </a:r>
          <a:endParaRPr lang="es-ES" sz="1800" b="1" dirty="0">
            <a:solidFill>
              <a:schemeClr val="tx1"/>
            </a:solidFill>
          </a:endParaRPr>
        </a:p>
      </dgm:t>
    </dgm:pt>
    <dgm:pt modelId="{EDC875A4-2528-4F4E-AE94-EA45F6894EDD}" type="parTrans" cxnId="{B2EE58EB-8D40-4157-99C8-5EDF1C7DE1F6}">
      <dgm:prSet/>
      <dgm:spPr/>
      <dgm:t>
        <a:bodyPr/>
        <a:lstStyle/>
        <a:p>
          <a:endParaRPr lang="es-ES" sz="1800"/>
        </a:p>
      </dgm:t>
    </dgm:pt>
    <dgm:pt modelId="{AD03D9E2-D338-4C65-BE72-E68EDD67AD3C}" type="sibTrans" cxnId="{B2EE58EB-8D40-4157-99C8-5EDF1C7DE1F6}">
      <dgm:prSet/>
      <dgm:spPr/>
      <dgm:t>
        <a:bodyPr/>
        <a:lstStyle/>
        <a:p>
          <a:endParaRPr lang="es-ES" sz="1800"/>
        </a:p>
      </dgm:t>
    </dgm:pt>
    <dgm:pt modelId="{EEBE0DA6-EFD7-4041-9EDC-6A0B40039955}">
      <dgm:prSet phldrT="[Texto]" custT="1"/>
      <dgm:spPr/>
      <dgm:t>
        <a:bodyPr/>
        <a:lstStyle/>
        <a:p>
          <a:r>
            <a:rPr lang="es-ES" sz="1800" dirty="0" err="1"/>
            <a:t>Kofferraum </a:t>
          </a:r>
          <a:endParaRPr lang="es-ES" sz="1800" dirty="0"/>
        </a:p>
      </dgm:t>
    </dgm:pt>
    <dgm:pt modelId="{6A39E95E-9CB8-4F2C-916D-FFCAC023A089}" type="parTrans" cxnId="{2907D819-7498-44CF-9541-49D008C0111F}">
      <dgm:prSet/>
      <dgm:spPr/>
      <dgm:t>
        <a:bodyPr/>
        <a:lstStyle/>
        <a:p>
          <a:endParaRPr lang="es-ES" sz="1800"/>
        </a:p>
      </dgm:t>
    </dgm:pt>
    <dgm:pt modelId="{E8C9F59F-CF8B-4378-A941-7ABCB62BA004}" type="sibTrans" cxnId="{2907D819-7498-44CF-9541-49D008C0111F}">
      <dgm:prSet/>
      <dgm:spPr/>
      <dgm:t>
        <a:bodyPr/>
        <a:lstStyle/>
        <a:p>
          <a:endParaRPr lang="es-ES" sz="1800"/>
        </a:p>
      </dgm:t>
    </dgm:pt>
    <dgm:pt modelId="{2363491B-EA30-49BF-917C-82788DEC8DDF}">
      <dgm:prSet phldrT="[Texto]" custT="1"/>
      <dgm:spPr/>
      <dgm:t>
        <a:bodyPr/>
        <a:lstStyle/>
        <a:p>
          <a:r>
            <a:rPr lang="es-ES" sz="1800" dirty="0" err="1"/>
            <a:t>Kofferraum </a:t>
          </a:r>
          <a:endParaRPr lang="es-ES" sz="1800" dirty="0"/>
        </a:p>
      </dgm:t>
    </dgm:pt>
    <dgm:pt modelId="{6B9A623B-E841-45A7-97F7-26A44D6501F0}" type="parTrans" cxnId="{7766AA06-762D-498C-9F2E-663DEA443EA2}">
      <dgm:prSet/>
      <dgm:spPr/>
      <dgm:t>
        <a:bodyPr/>
        <a:lstStyle/>
        <a:p>
          <a:endParaRPr lang="es-ES"/>
        </a:p>
      </dgm:t>
    </dgm:pt>
    <dgm:pt modelId="{F619671C-DEA8-4EC7-9791-973720355A37}" type="sibTrans" cxnId="{7766AA06-762D-498C-9F2E-663DEA443EA2}">
      <dgm:prSet/>
      <dgm:spPr/>
      <dgm:t>
        <a:bodyPr/>
        <a:lstStyle/>
        <a:p>
          <a:endParaRPr lang="es-ES"/>
        </a:p>
      </dgm:t>
    </dgm:pt>
    <dgm:pt modelId="{9359525B-26BD-4ACE-BABD-7BF3D651874A}">
      <dgm:prSet phldrT="[Texto]" custT="1"/>
      <dgm:spPr/>
      <dgm:t>
        <a:bodyPr/>
        <a:lstStyle/>
        <a:p>
          <a:r>
            <a:rPr lang="es-ES" sz="1800" dirty="0"/>
            <a:t>Becken</a:t>
          </a:r>
        </a:p>
      </dgm:t>
    </dgm:pt>
    <dgm:pt modelId="{2E059863-7909-4A92-AD83-5014DBC3BEA1}" type="parTrans" cxnId="{162C2F83-00EA-4C21-BBBC-9CED6722B7D4}">
      <dgm:prSet/>
      <dgm:spPr/>
      <dgm:t>
        <a:bodyPr/>
        <a:lstStyle/>
        <a:p>
          <a:endParaRPr lang="es-ES"/>
        </a:p>
      </dgm:t>
    </dgm:pt>
    <dgm:pt modelId="{99417E1B-9DD0-4518-9409-C2C6F2DBCDDC}" type="sibTrans" cxnId="{162C2F83-00EA-4C21-BBBC-9CED6722B7D4}">
      <dgm:prSet/>
      <dgm:spPr/>
      <dgm:t>
        <a:bodyPr/>
        <a:lstStyle/>
        <a:p>
          <a:endParaRPr lang="es-ES"/>
        </a:p>
      </dgm:t>
    </dgm:pt>
    <dgm:pt modelId="{9F582740-F6C5-49A3-A5B3-226F60E0D052}">
      <dgm:prSet phldrT="[Texto]" custT="1"/>
      <dgm:spPr/>
      <dgm:t>
        <a:bodyPr/>
        <a:lstStyle/>
        <a:p>
          <a:r>
            <a:rPr lang="es-ES" sz="1800" dirty="0" err="1"/>
            <a:t>Hüften </a:t>
          </a:r>
          <a:endParaRPr lang="es-ES" sz="1800" dirty="0"/>
        </a:p>
      </dgm:t>
    </dgm:pt>
    <dgm:pt modelId="{A83450E5-EC89-43D5-816E-EEB0734A004E}" type="parTrans" cxnId="{25BAF2D5-5C1F-4FB5-B08B-360EB7F39265}">
      <dgm:prSet/>
      <dgm:spPr/>
      <dgm:t>
        <a:bodyPr/>
        <a:lstStyle/>
        <a:p>
          <a:endParaRPr lang="es-ES"/>
        </a:p>
      </dgm:t>
    </dgm:pt>
    <dgm:pt modelId="{39EEBD6A-CF20-4CDE-88F3-FB1215EE1169}" type="sibTrans" cxnId="{25BAF2D5-5C1F-4FB5-B08B-360EB7F39265}">
      <dgm:prSet/>
      <dgm:spPr/>
      <dgm:t>
        <a:bodyPr/>
        <a:lstStyle/>
        <a:p>
          <a:endParaRPr lang="es-ES"/>
        </a:p>
      </dgm:t>
    </dgm:pt>
    <dgm:pt modelId="{F995A572-3B28-4979-812F-2BBDA7151E48}">
      <dgm:prSet phldrT="[Texto]" custT="1"/>
      <dgm:spPr/>
      <dgm:t>
        <a:bodyPr/>
        <a:lstStyle/>
        <a:p>
          <a:r>
            <a:rPr lang="es-ES" sz="1800" dirty="0" err="1"/>
            <a:t>Knie </a:t>
          </a:r>
          <a:endParaRPr lang="es-ES" sz="1800" dirty="0"/>
        </a:p>
      </dgm:t>
    </dgm:pt>
    <dgm:pt modelId="{FAFCF96D-149D-4CE2-8E62-7D28600C8071}" type="parTrans" cxnId="{5D3E1CA6-2E78-4A33-9F1F-D04C917BC609}">
      <dgm:prSet/>
      <dgm:spPr/>
      <dgm:t>
        <a:bodyPr/>
        <a:lstStyle/>
        <a:p>
          <a:endParaRPr lang="es-ES"/>
        </a:p>
      </dgm:t>
    </dgm:pt>
    <dgm:pt modelId="{682F712B-4529-4AAF-A074-006584BD5A6C}" type="sibTrans" cxnId="{5D3E1CA6-2E78-4A33-9F1F-D04C917BC609}">
      <dgm:prSet/>
      <dgm:spPr/>
      <dgm:t>
        <a:bodyPr/>
        <a:lstStyle/>
        <a:p>
          <a:endParaRPr lang="es-ES"/>
        </a:p>
      </dgm:t>
    </dgm:pt>
    <dgm:pt modelId="{22598F3B-3947-474E-90A3-3DE0577EFF7F}">
      <dgm:prSet phldrT="[Texto]" custT="1"/>
      <dgm:spPr/>
      <dgm:t>
        <a:bodyPr/>
        <a:lstStyle/>
        <a:p>
          <a:r>
            <a:rPr lang="es-ES" sz="1800" dirty="0" err="1"/>
            <a:t>Knöchel </a:t>
          </a:r>
          <a:endParaRPr lang="es-ES" sz="1800" dirty="0"/>
        </a:p>
      </dgm:t>
    </dgm:pt>
    <dgm:pt modelId="{17573FB1-BAD3-47B7-A194-FD5EC6E18FAF}" type="parTrans" cxnId="{F41E5D5C-2CA9-49C8-B175-303054525ADE}">
      <dgm:prSet/>
      <dgm:spPr/>
      <dgm:t>
        <a:bodyPr/>
        <a:lstStyle/>
        <a:p>
          <a:endParaRPr lang="es-ES"/>
        </a:p>
      </dgm:t>
    </dgm:pt>
    <dgm:pt modelId="{F84E4C68-2C84-4287-A900-70E4EC18FD6E}" type="sibTrans" cxnId="{F41E5D5C-2CA9-49C8-B175-303054525ADE}">
      <dgm:prSet/>
      <dgm:spPr/>
      <dgm:t>
        <a:bodyPr/>
        <a:lstStyle/>
        <a:p>
          <a:endParaRPr lang="es-ES"/>
        </a:p>
      </dgm:t>
    </dgm:pt>
    <dgm:pt modelId="{932A5723-E82E-4D7E-9E0B-420898A164D6}">
      <dgm:prSet phldrT="[Texto]" custT="1"/>
      <dgm:spPr/>
      <dgm:t>
        <a:bodyPr/>
        <a:lstStyle/>
        <a:p>
          <a:r>
            <a:rPr lang="es-ES" sz="1800" dirty="0"/>
            <a:t>Becken</a:t>
          </a:r>
        </a:p>
      </dgm:t>
    </dgm:pt>
    <dgm:pt modelId="{10D032BF-AB01-4BDD-B4C6-98E813139FC8}" type="parTrans" cxnId="{BAF14B5A-3D74-4821-BD26-5D288DBC5AF8}">
      <dgm:prSet/>
      <dgm:spPr/>
      <dgm:t>
        <a:bodyPr/>
        <a:lstStyle/>
        <a:p>
          <a:endParaRPr lang="es-ES"/>
        </a:p>
      </dgm:t>
    </dgm:pt>
    <dgm:pt modelId="{251E6489-D4A1-4C99-B1EE-C0865BF326F0}" type="sibTrans" cxnId="{BAF14B5A-3D74-4821-BD26-5D288DBC5AF8}">
      <dgm:prSet/>
      <dgm:spPr/>
      <dgm:t>
        <a:bodyPr/>
        <a:lstStyle/>
        <a:p>
          <a:endParaRPr lang="es-ES"/>
        </a:p>
      </dgm:t>
    </dgm:pt>
    <dgm:pt modelId="{70B37823-D0AB-4B49-B3F7-B178C9C722D5}">
      <dgm:prSet phldrT="[Texto]" custT="1"/>
      <dgm:spPr/>
      <dgm:t>
        <a:bodyPr/>
        <a:lstStyle/>
        <a:p>
          <a:r>
            <a:rPr lang="es-ES" sz="1800" dirty="0" err="1"/>
            <a:t>Hüften </a:t>
          </a:r>
          <a:endParaRPr lang="es-ES" sz="1800" dirty="0"/>
        </a:p>
      </dgm:t>
    </dgm:pt>
    <dgm:pt modelId="{922E2FD6-F131-47F4-99A7-9CC4E29664C1}" type="parTrans" cxnId="{6782C20C-3B11-4B07-8455-D206CF5FEE37}">
      <dgm:prSet/>
      <dgm:spPr/>
      <dgm:t>
        <a:bodyPr/>
        <a:lstStyle/>
        <a:p>
          <a:endParaRPr lang="es-ES"/>
        </a:p>
      </dgm:t>
    </dgm:pt>
    <dgm:pt modelId="{F84F5269-649A-44F8-AD35-09A966CBAD8A}" type="sibTrans" cxnId="{6782C20C-3B11-4B07-8455-D206CF5FEE37}">
      <dgm:prSet/>
      <dgm:spPr/>
      <dgm:t>
        <a:bodyPr/>
        <a:lstStyle/>
        <a:p>
          <a:endParaRPr lang="es-ES"/>
        </a:p>
      </dgm:t>
    </dgm:pt>
    <dgm:pt modelId="{D07AEC9D-CB4C-4841-930C-D324EC2AC932}">
      <dgm:prSet phldrT="[Texto]" custT="1"/>
      <dgm:spPr/>
      <dgm:t>
        <a:bodyPr/>
        <a:lstStyle/>
        <a:p>
          <a:r>
            <a:rPr lang="es-ES" sz="1800" dirty="0" err="1"/>
            <a:t>Knie </a:t>
          </a:r>
          <a:endParaRPr lang="es-ES" sz="1800" dirty="0"/>
        </a:p>
      </dgm:t>
    </dgm:pt>
    <dgm:pt modelId="{769F2D16-C33B-458C-BF97-CCC1BC53D5DA}" type="parTrans" cxnId="{66548D3A-0B1D-4BF1-B035-55AB96EE27B5}">
      <dgm:prSet/>
      <dgm:spPr/>
      <dgm:t>
        <a:bodyPr/>
        <a:lstStyle/>
        <a:p>
          <a:endParaRPr lang="es-ES"/>
        </a:p>
      </dgm:t>
    </dgm:pt>
    <dgm:pt modelId="{2EC1FDFA-29A8-47C9-9E1D-8A1200E7233B}" type="sibTrans" cxnId="{66548D3A-0B1D-4BF1-B035-55AB96EE27B5}">
      <dgm:prSet/>
      <dgm:spPr/>
      <dgm:t>
        <a:bodyPr/>
        <a:lstStyle/>
        <a:p>
          <a:endParaRPr lang="es-ES"/>
        </a:p>
      </dgm:t>
    </dgm:pt>
    <dgm:pt modelId="{897957CC-52DD-4660-AE48-907A0CB5422F}">
      <dgm:prSet phldrT="[Texto]" custT="1"/>
      <dgm:spPr/>
      <dgm:t>
        <a:bodyPr/>
        <a:lstStyle/>
        <a:p>
          <a:r>
            <a:rPr lang="es-ES" sz="1800" dirty="0" err="1"/>
            <a:t>Knöchel </a:t>
          </a:r>
          <a:endParaRPr lang="es-ES" sz="1800" dirty="0"/>
        </a:p>
      </dgm:t>
    </dgm:pt>
    <dgm:pt modelId="{6A64E7B6-30A2-4839-982D-31B9DD7ED04F}" type="parTrans" cxnId="{020A2771-6156-48E5-B4AA-40E011DBAFE1}">
      <dgm:prSet/>
      <dgm:spPr/>
      <dgm:t>
        <a:bodyPr/>
        <a:lstStyle/>
        <a:p>
          <a:endParaRPr lang="es-ES"/>
        </a:p>
      </dgm:t>
    </dgm:pt>
    <dgm:pt modelId="{91D392D8-6753-42FC-A62F-688F9A48C8E2}" type="sibTrans" cxnId="{020A2771-6156-48E5-B4AA-40E011DBAFE1}">
      <dgm:prSet/>
      <dgm:spPr/>
      <dgm:t>
        <a:bodyPr/>
        <a:lstStyle/>
        <a:p>
          <a:endParaRPr lang="es-ES"/>
        </a:p>
      </dgm:t>
    </dgm:pt>
    <dgm:pt modelId="{2D53508D-5008-4EF7-9474-452DBF864E37}" type="pres">
      <dgm:prSet presAssocID="{40176EB3-D49B-47D5-BB7A-B13A637F9C2C}" presName="layout" presStyleCnt="0">
        <dgm:presLayoutVars>
          <dgm:chMax/>
          <dgm:chPref/>
          <dgm:dir/>
          <dgm:resizeHandles/>
        </dgm:presLayoutVars>
      </dgm:prSet>
      <dgm:spPr/>
    </dgm:pt>
    <dgm:pt modelId="{2F352F25-2503-41EC-BD99-3D09D2ED65FB}" type="pres">
      <dgm:prSet presAssocID="{4B31A474-97F9-482E-ABDA-160DC8D7C679}" presName="root" presStyleCnt="0">
        <dgm:presLayoutVars>
          <dgm:chMax/>
          <dgm:chPref/>
        </dgm:presLayoutVars>
      </dgm:prSet>
      <dgm:spPr/>
    </dgm:pt>
    <dgm:pt modelId="{8E347C55-D8AA-4D6E-A93B-0E9B4CCC9F88}" type="pres">
      <dgm:prSet presAssocID="{4B31A474-97F9-482E-ABDA-160DC8D7C679}" presName="rootComposite" presStyleCnt="0">
        <dgm:presLayoutVars/>
      </dgm:prSet>
      <dgm:spPr/>
    </dgm:pt>
    <dgm:pt modelId="{B1A07525-035F-4B6C-84D4-2538D8E916B9}" type="pres">
      <dgm:prSet presAssocID="{4B31A474-97F9-482E-ABDA-160DC8D7C679}" presName="ParentAccent" presStyleLbl="alignNode1" presStyleIdx="0" presStyleCnt="3"/>
      <dgm:spPr/>
    </dgm:pt>
    <dgm:pt modelId="{8232148F-A9E8-4D30-B1DB-65170B611DEF}" type="pres">
      <dgm:prSet presAssocID="{4B31A474-97F9-482E-ABDA-160DC8D7C679}" presName="ParentSmallAccent" presStyleLbl="fgAcc1" presStyleIdx="0" presStyleCnt="3"/>
      <dgm:spPr/>
    </dgm:pt>
    <dgm:pt modelId="{1C92A98D-2675-435A-8EFD-C6A07DA12628}" type="pres">
      <dgm:prSet presAssocID="{4B31A474-97F9-482E-ABDA-160DC8D7C679}" presName="Parent" presStyleLbl="revTx" presStyleIdx="0" presStyleCnt="15">
        <dgm:presLayoutVars>
          <dgm:chMax/>
          <dgm:chPref val="4"/>
          <dgm:bulletEnabled val="1"/>
        </dgm:presLayoutVars>
      </dgm:prSet>
      <dgm:spPr/>
    </dgm:pt>
    <dgm:pt modelId="{D5D9A4FA-862E-4834-B3F6-E77B273862D4}" type="pres">
      <dgm:prSet presAssocID="{4B31A474-97F9-482E-ABDA-160DC8D7C679}" presName="childShape" presStyleCnt="0">
        <dgm:presLayoutVars>
          <dgm:chMax val="0"/>
          <dgm:chPref val="0"/>
        </dgm:presLayoutVars>
      </dgm:prSet>
      <dgm:spPr/>
    </dgm:pt>
    <dgm:pt modelId="{69EDEFCA-2E58-4278-8B24-D966006496CD}" type="pres">
      <dgm:prSet presAssocID="{13A261B8-BB72-4919-B87D-471895CEB4CC}" presName="childComposite" presStyleCnt="0">
        <dgm:presLayoutVars>
          <dgm:chMax val="0"/>
          <dgm:chPref val="0"/>
        </dgm:presLayoutVars>
      </dgm:prSet>
      <dgm:spPr/>
    </dgm:pt>
    <dgm:pt modelId="{7D10B5EB-D439-4EE6-90AD-DA7384C155DF}" type="pres">
      <dgm:prSet presAssocID="{13A261B8-BB72-4919-B87D-471895CEB4CC}" presName="ChildAccent" presStyleLbl="solidFgAcc1" presStyleIdx="0" presStyleCnt="12"/>
      <dgm:spPr/>
    </dgm:pt>
    <dgm:pt modelId="{A5794A4F-5150-4287-BCE9-3F2E4B6B0A62}" type="pres">
      <dgm:prSet presAssocID="{13A261B8-BB72-4919-B87D-471895CEB4CC}" presName="Child" presStyleLbl="revTx" presStyleIdx="1" presStyleCnt="15">
        <dgm:presLayoutVars>
          <dgm:chMax val="0"/>
          <dgm:chPref val="0"/>
          <dgm:bulletEnabled val="1"/>
        </dgm:presLayoutVars>
      </dgm:prSet>
      <dgm:spPr/>
    </dgm:pt>
    <dgm:pt modelId="{79A40367-EDDB-42DA-A3AE-22620D77C5DB}" type="pres">
      <dgm:prSet presAssocID="{2363491B-EA30-49BF-917C-82788DEC8DDF}" presName="childComposite" presStyleCnt="0">
        <dgm:presLayoutVars>
          <dgm:chMax val="0"/>
          <dgm:chPref val="0"/>
        </dgm:presLayoutVars>
      </dgm:prSet>
      <dgm:spPr/>
    </dgm:pt>
    <dgm:pt modelId="{1AE7916A-B9D6-469C-8526-491C2CC7DBC1}" type="pres">
      <dgm:prSet presAssocID="{2363491B-EA30-49BF-917C-82788DEC8DDF}" presName="ChildAccent" presStyleLbl="solidFgAcc1" presStyleIdx="1" presStyleCnt="12"/>
      <dgm:spPr/>
    </dgm:pt>
    <dgm:pt modelId="{B5043196-A3E7-4DD7-89AF-939D40CB7103}" type="pres">
      <dgm:prSet presAssocID="{2363491B-EA30-49BF-917C-82788DEC8DDF}" presName="Child" presStyleLbl="revTx" presStyleIdx="2" presStyleCnt="15">
        <dgm:presLayoutVars>
          <dgm:chMax val="0"/>
          <dgm:chPref val="0"/>
          <dgm:bulletEnabled val="1"/>
        </dgm:presLayoutVars>
      </dgm:prSet>
      <dgm:spPr/>
    </dgm:pt>
    <dgm:pt modelId="{B17E997F-8AB2-4FF4-ADF9-2C6D90BC49A9}" type="pres">
      <dgm:prSet presAssocID="{C3EE3BE6-27A3-44DB-B529-79E1AC8FD032}" presName="root" presStyleCnt="0">
        <dgm:presLayoutVars>
          <dgm:chMax/>
          <dgm:chPref/>
        </dgm:presLayoutVars>
      </dgm:prSet>
      <dgm:spPr/>
    </dgm:pt>
    <dgm:pt modelId="{141E3C4F-0588-424F-B420-0BF4BD7B2AD4}" type="pres">
      <dgm:prSet presAssocID="{C3EE3BE6-27A3-44DB-B529-79E1AC8FD032}" presName="rootComposite" presStyleCnt="0">
        <dgm:presLayoutVars/>
      </dgm:prSet>
      <dgm:spPr/>
    </dgm:pt>
    <dgm:pt modelId="{C8C4FE9A-DCF6-46F3-96C3-E62BB59EE513}" type="pres">
      <dgm:prSet presAssocID="{C3EE3BE6-27A3-44DB-B529-79E1AC8FD032}" presName="ParentAccent" presStyleLbl="alignNode1" presStyleIdx="1" presStyleCnt="3"/>
      <dgm:spPr>
        <a:solidFill>
          <a:schemeClr val="bg2"/>
        </a:solidFill>
      </dgm:spPr>
    </dgm:pt>
    <dgm:pt modelId="{D03965D2-3F45-4CE4-B17F-2A5668E0DA07}" type="pres">
      <dgm:prSet presAssocID="{C3EE3BE6-27A3-44DB-B529-79E1AC8FD032}" presName="ParentSmallAccent" presStyleLbl="fgAcc1" presStyleIdx="1" presStyleCnt="3"/>
      <dgm:spPr/>
    </dgm:pt>
    <dgm:pt modelId="{09951B4F-2E5F-43B7-995F-9182060B5175}" type="pres">
      <dgm:prSet presAssocID="{C3EE3BE6-27A3-44DB-B529-79E1AC8FD032}" presName="Parent" presStyleLbl="revTx" presStyleIdx="3" presStyleCnt="15">
        <dgm:presLayoutVars>
          <dgm:chMax/>
          <dgm:chPref val="4"/>
          <dgm:bulletEnabled val="1"/>
        </dgm:presLayoutVars>
      </dgm:prSet>
      <dgm:spPr/>
    </dgm:pt>
    <dgm:pt modelId="{4EF17348-E256-438A-9F1B-A426200B235D}" type="pres">
      <dgm:prSet presAssocID="{C3EE3BE6-27A3-44DB-B529-79E1AC8FD032}" presName="childShape" presStyleCnt="0">
        <dgm:presLayoutVars>
          <dgm:chMax val="0"/>
          <dgm:chPref val="0"/>
        </dgm:presLayoutVars>
      </dgm:prSet>
      <dgm:spPr/>
    </dgm:pt>
    <dgm:pt modelId="{98405021-64B9-4528-A07E-BC3758F7963C}" type="pres">
      <dgm:prSet presAssocID="{EEBE0DA6-EFD7-4041-9EDC-6A0B40039955}" presName="childComposite" presStyleCnt="0">
        <dgm:presLayoutVars>
          <dgm:chMax val="0"/>
          <dgm:chPref val="0"/>
        </dgm:presLayoutVars>
      </dgm:prSet>
      <dgm:spPr/>
    </dgm:pt>
    <dgm:pt modelId="{1D8C9ABE-EBBB-4F99-BF85-30A7D2F359BF}" type="pres">
      <dgm:prSet presAssocID="{EEBE0DA6-EFD7-4041-9EDC-6A0B40039955}" presName="ChildAccent" presStyleLbl="solidFgAcc1" presStyleIdx="2" presStyleCnt="12"/>
      <dgm:spPr/>
    </dgm:pt>
    <dgm:pt modelId="{C15675F3-CBA8-41D7-B0E3-50AF8280CEC1}" type="pres">
      <dgm:prSet presAssocID="{EEBE0DA6-EFD7-4041-9EDC-6A0B40039955}" presName="Child" presStyleLbl="revTx" presStyleIdx="4" presStyleCnt="15">
        <dgm:presLayoutVars>
          <dgm:chMax val="0"/>
          <dgm:chPref val="0"/>
          <dgm:bulletEnabled val="1"/>
        </dgm:presLayoutVars>
      </dgm:prSet>
      <dgm:spPr/>
    </dgm:pt>
    <dgm:pt modelId="{6A36312A-B3D3-4057-8AA1-4D32D73A000C}" type="pres">
      <dgm:prSet presAssocID="{9359525B-26BD-4ACE-BABD-7BF3D651874A}" presName="childComposite" presStyleCnt="0">
        <dgm:presLayoutVars>
          <dgm:chMax val="0"/>
          <dgm:chPref val="0"/>
        </dgm:presLayoutVars>
      </dgm:prSet>
      <dgm:spPr/>
    </dgm:pt>
    <dgm:pt modelId="{B288CF0A-13E7-48F0-9AB1-ACF24969C185}" type="pres">
      <dgm:prSet presAssocID="{9359525B-26BD-4ACE-BABD-7BF3D651874A}" presName="ChildAccent" presStyleLbl="solidFgAcc1" presStyleIdx="3" presStyleCnt="12"/>
      <dgm:spPr/>
    </dgm:pt>
    <dgm:pt modelId="{B697A77B-4C9C-4F7A-9AAA-D7CC3172CE6E}" type="pres">
      <dgm:prSet presAssocID="{9359525B-26BD-4ACE-BABD-7BF3D651874A}" presName="Child" presStyleLbl="revTx" presStyleIdx="5" presStyleCnt="15">
        <dgm:presLayoutVars>
          <dgm:chMax val="0"/>
          <dgm:chPref val="0"/>
          <dgm:bulletEnabled val="1"/>
        </dgm:presLayoutVars>
      </dgm:prSet>
      <dgm:spPr/>
    </dgm:pt>
    <dgm:pt modelId="{CADF85DB-E6E5-44C4-AF6B-0D222AE7D141}" type="pres">
      <dgm:prSet presAssocID="{9F582740-F6C5-49A3-A5B3-226F60E0D052}" presName="childComposite" presStyleCnt="0">
        <dgm:presLayoutVars>
          <dgm:chMax val="0"/>
          <dgm:chPref val="0"/>
        </dgm:presLayoutVars>
      </dgm:prSet>
      <dgm:spPr/>
    </dgm:pt>
    <dgm:pt modelId="{7623B2BA-8C81-43AA-8738-1EA048C2145C}" type="pres">
      <dgm:prSet presAssocID="{9F582740-F6C5-49A3-A5B3-226F60E0D052}" presName="ChildAccent" presStyleLbl="solidFgAcc1" presStyleIdx="4" presStyleCnt="12"/>
      <dgm:spPr/>
    </dgm:pt>
    <dgm:pt modelId="{61726C20-0157-40D9-9541-988B44643471}" type="pres">
      <dgm:prSet presAssocID="{9F582740-F6C5-49A3-A5B3-226F60E0D052}" presName="Child" presStyleLbl="revTx" presStyleIdx="6" presStyleCnt="15">
        <dgm:presLayoutVars>
          <dgm:chMax val="0"/>
          <dgm:chPref val="0"/>
          <dgm:bulletEnabled val="1"/>
        </dgm:presLayoutVars>
      </dgm:prSet>
      <dgm:spPr/>
    </dgm:pt>
    <dgm:pt modelId="{82A9C67E-7EB9-48FF-BD4A-30644477521F}" type="pres">
      <dgm:prSet presAssocID="{F995A572-3B28-4979-812F-2BBDA7151E48}" presName="childComposite" presStyleCnt="0">
        <dgm:presLayoutVars>
          <dgm:chMax val="0"/>
          <dgm:chPref val="0"/>
        </dgm:presLayoutVars>
      </dgm:prSet>
      <dgm:spPr/>
    </dgm:pt>
    <dgm:pt modelId="{0EAC4D6F-EAA0-47EA-9DE7-BB7635694BCD}" type="pres">
      <dgm:prSet presAssocID="{F995A572-3B28-4979-812F-2BBDA7151E48}" presName="ChildAccent" presStyleLbl="solidFgAcc1" presStyleIdx="5" presStyleCnt="12"/>
      <dgm:spPr/>
    </dgm:pt>
    <dgm:pt modelId="{F88791C1-511B-42AE-A681-782B3AFD314E}" type="pres">
      <dgm:prSet presAssocID="{F995A572-3B28-4979-812F-2BBDA7151E48}" presName="Child" presStyleLbl="revTx" presStyleIdx="7" presStyleCnt="15">
        <dgm:presLayoutVars>
          <dgm:chMax val="0"/>
          <dgm:chPref val="0"/>
          <dgm:bulletEnabled val="1"/>
        </dgm:presLayoutVars>
      </dgm:prSet>
      <dgm:spPr/>
    </dgm:pt>
    <dgm:pt modelId="{662AAF6F-23BB-476E-AB47-7F90DD1F0736}" type="pres">
      <dgm:prSet presAssocID="{22598F3B-3947-474E-90A3-3DE0577EFF7F}" presName="childComposite" presStyleCnt="0">
        <dgm:presLayoutVars>
          <dgm:chMax val="0"/>
          <dgm:chPref val="0"/>
        </dgm:presLayoutVars>
      </dgm:prSet>
      <dgm:spPr/>
    </dgm:pt>
    <dgm:pt modelId="{F2C2FD02-AD49-4F0A-A501-B83775BA28E2}" type="pres">
      <dgm:prSet presAssocID="{22598F3B-3947-474E-90A3-3DE0577EFF7F}" presName="ChildAccent" presStyleLbl="solidFgAcc1" presStyleIdx="6" presStyleCnt="12"/>
      <dgm:spPr/>
    </dgm:pt>
    <dgm:pt modelId="{9588862D-3ED3-4043-8ADC-3EF71EDB538C}" type="pres">
      <dgm:prSet presAssocID="{22598F3B-3947-474E-90A3-3DE0577EFF7F}" presName="Child" presStyleLbl="revTx" presStyleIdx="8" presStyleCnt="15">
        <dgm:presLayoutVars>
          <dgm:chMax val="0"/>
          <dgm:chPref val="0"/>
          <dgm:bulletEnabled val="1"/>
        </dgm:presLayoutVars>
      </dgm:prSet>
      <dgm:spPr/>
    </dgm:pt>
    <dgm:pt modelId="{8B9FC133-9F87-4DA2-B9AA-801402603F73}" type="pres">
      <dgm:prSet presAssocID="{A20AEDD3-6FD2-4842-92AE-041F4C772D50}" presName="root" presStyleCnt="0">
        <dgm:presLayoutVars>
          <dgm:chMax/>
          <dgm:chPref/>
        </dgm:presLayoutVars>
      </dgm:prSet>
      <dgm:spPr/>
    </dgm:pt>
    <dgm:pt modelId="{492C0AD1-1E02-486C-9040-F12FE7D5C787}" type="pres">
      <dgm:prSet presAssocID="{A20AEDD3-6FD2-4842-92AE-041F4C772D50}" presName="rootComposite" presStyleCnt="0">
        <dgm:presLayoutVars/>
      </dgm:prSet>
      <dgm:spPr/>
    </dgm:pt>
    <dgm:pt modelId="{B3A11DAE-CA01-463E-A045-9040821F36E4}" type="pres">
      <dgm:prSet presAssocID="{A20AEDD3-6FD2-4842-92AE-041F4C772D50}" presName="ParentAccent" presStyleLbl="alignNode1" presStyleIdx="2" presStyleCnt="3"/>
      <dgm:spPr/>
    </dgm:pt>
    <dgm:pt modelId="{B2FF9A6D-0F49-4D7D-A15B-B798CA76684E}" type="pres">
      <dgm:prSet presAssocID="{A20AEDD3-6FD2-4842-92AE-041F4C772D50}" presName="ParentSmallAccent" presStyleLbl="fgAcc1" presStyleIdx="2" presStyleCnt="3"/>
      <dgm:spPr/>
    </dgm:pt>
    <dgm:pt modelId="{4591F45F-3AA5-4756-81F8-96711865AB98}" type="pres">
      <dgm:prSet presAssocID="{A20AEDD3-6FD2-4842-92AE-041F4C772D50}" presName="Parent" presStyleLbl="revTx" presStyleIdx="9" presStyleCnt="15">
        <dgm:presLayoutVars>
          <dgm:chMax/>
          <dgm:chPref val="4"/>
          <dgm:bulletEnabled val="1"/>
        </dgm:presLayoutVars>
      </dgm:prSet>
      <dgm:spPr/>
    </dgm:pt>
    <dgm:pt modelId="{B0C67742-5AAE-44A4-A58F-F44EC46F7BC4}" type="pres">
      <dgm:prSet presAssocID="{A20AEDD3-6FD2-4842-92AE-041F4C772D50}" presName="childShape" presStyleCnt="0">
        <dgm:presLayoutVars>
          <dgm:chMax val="0"/>
          <dgm:chPref val="0"/>
        </dgm:presLayoutVars>
      </dgm:prSet>
      <dgm:spPr/>
    </dgm:pt>
    <dgm:pt modelId="{4CD2A9F3-DFEA-4E0F-9C1E-20A5A51569CA}" type="pres">
      <dgm:prSet presAssocID="{5FF0B888-B183-4DA6-9606-DF46F7BF8D30}" presName="childComposite" presStyleCnt="0">
        <dgm:presLayoutVars>
          <dgm:chMax val="0"/>
          <dgm:chPref val="0"/>
        </dgm:presLayoutVars>
      </dgm:prSet>
      <dgm:spPr/>
    </dgm:pt>
    <dgm:pt modelId="{E84B9C25-87A7-4D9F-A5EB-EF79503544DC}" type="pres">
      <dgm:prSet presAssocID="{5FF0B888-B183-4DA6-9606-DF46F7BF8D30}" presName="ChildAccent" presStyleLbl="solidFgAcc1" presStyleIdx="7" presStyleCnt="12"/>
      <dgm:spPr/>
    </dgm:pt>
    <dgm:pt modelId="{11C3F92E-4454-4FAE-B48B-1AD00540F239}" type="pres">
      <dgm:prSet presAssocID="{5FF0B888-B183-4DA6-9606-DF46F7BF8D30}" presName="Child" presStyleLbl="revTx" presStyleIdx="10" presStyleCnt="15">
        <dgm:presLayoutVars>
          <dgm:chMax val="0"/>
          <dgm:chPref val="0"/>
          <dgm:bulletEnabled val="1"/>
        </dgm:presLayoutVars>
      </dgm:prSet>
      <dgm:spPr/>
    </dgm:pt>
    <dgm:pt modelId="{FF76FC98-6817-49E6-AA1F-BAFD0E26E2C0}" type="pres">
      <dgm:prSet presAssocID="{932A5723-E82E-4D7E-9E0B-420898A164D6}" presName="childComposite" presStyleCnt="0">
        <dgm:presLayoutVars>
          <dgm:chMax val="0"/>
          <dgm:chPref val="0"/>
        </dgm:presLayoutVars>
      </dgm:prSet>
      <dgm:spPr/>
    </dgm:pt>
    <dgm:pt modelId="{01287A91-907E-497A-8E65-FA41055B4FC3}" type="pres">
      <dgm:prSet presAssocID="{932A5723-E82E-4D7E-9E0B-420898A164D6}" presName="ChildAccent" presStyleLbl="solidFgAcc1" presStyleIdx="8" presStyleCnt="12"/>
      <dgm:spPr/>
    </dgm:pt>
    <dgm:pt modelId="{0B38A9D8-7BD1-474F-86B9-AEBBDE7F8FDD}" type="pres">
      <dgm:prSet presAssocID="{932A5723-E82E-4D7E-9E0B-420898A164D6}" presName="Child" presStyleLbl="revTx" presStyleIdx="11" presStyleCnt="15">
        <dgm:presLayoutVars>
          <dgm:chMax val="0"/>
          <dgm:chPref val="0"/>
          <dgm:bulletEnabled val="1"/>
        </dgm:presLayoutVars>
      </dgm:prSet>
      <dgm:spPr/>
    </dgm:pt>
    <dgm:pt modelId="{4500770F-CC66-4802-ACF6-EFD34DEB572A}" type="pres">
      <dgm:prSet presAssocID="{70B37823-D0AB-4B49-B3F7-B178C9C722D5}" presName="childComposite" presStyleCnt="0">
        <dgm:presLayoutVars>
          <dgm:chMax val="0"/>
          <dgm:chPref val="0"/>
        </dgm:presLayoutVars>
      </dgm:prSet>
      <dgm:spPr/>
    </dgm:pt>
    <dgm:pt modelId="{92C2355F-F470-4088-9960-B8A46197AF13}" type="pres">
      <dgm:prSet presAssocID="{70B37823-D0AB-4B49-B3F7-B178C9C722D5}" presName="ChildAccent" presStyleLbl="solidFgAcc1" presStyleIdx="9" presStyleCnt="12"/>
      <dgm:spPr/>
    </dgm:pt>
    <dgm:pt modelId="{5FBAB524-2077-4CEA-AF6E-2285522E3950}" type="pres">
      <dgm:prSet presAssocID="{70B37823-D0AB-4B49-B3F7-B178C9C722D5}" presName="Child" presStyleLbl="revTx" presStyleIdx="12" presStyleCnt="15">
        <dgm:presLayoutVars>
          <dgm:chMax val="0"/>
          <dgm:chPref val="0"/>
          <dgm:bulletEnabled val="1"/>
        </dgm:presLayoutVars>
      </dgm:prSet>
      <dgm:spPr/>
    </dgm:pt>
    <dgm:pt modelId="{69C80F41-FBC3-451B-8F5E-ADEC062723EE}" type="pres">
      <dgm:prSet presAssocID="{D07AEC9D-CB4C-4841-930C-D324EC2AC932}" presName="childComposite" presStyleCnt="0">
        <dgm:presLayoutVars>
          <dgm:chMax val="0"/>
          <dgm:chPref val="0"/>
        </dgm:presLayoutVars>
      </dgm:prSet>
      <dgm:spPr/>
    </dgm:pt>
    <dgm:pt modelId="{BF9012F8-64FA-4DA0-94B4-088EFBDEF67D}" type="pres">
      <dgm:prSet presAssocID="{D07AEC9D-CB4C-4841-930C-D324EC2AC932}" presName="ChildAccent" presStyleLbl="solidFgAcc1" presStyleIdx="10" presStyleCnt="12"/>
      <dgm:spPr/>
    </dgm:pt>
    <dgm:pt modelId="{B5BD0504-8118-400F-B6BE-C08C19185AD2}" type="pres">
      <dgm:prSet presAssocID="{D07AEC9D-CB4C-4841-930C-D324EC2AC932}" presName="Child" presStyleLbl="revTx" presStyleIdx="13" presStyleCnt="15">
        <dgm:presLayoutVars>
          <dgm:chMax val="0"/>
          <dgm:chPref val="0"/>
          <dgm:bulletEnabled val="1"/>
        </dgm:presLayoutVars>
      </dgm:prSet>
      <dgm:spPr/>
    </dgm:pt>
    <dgm:pt modelId="{C019F2AB-1FA1-4397-B89E-7434329AE749}" type="pres">
      <dgm:prSet presAssocID="{897957CC-52DD-4660-AE48-907A0CB5422F}" presName="childComposite" presStyleCnt="0">
        <dgm:presLayoutVars>
          <dgm:chMax val="0"/>
          <dgm:chPref val="0"/>
        </dgm:presLayoutVars>
      </dgm:prSet>
      <dgm:spPr/>
    </dgm:pt>
    <dgm:pt modelId="{E455E65F-5A66-474C-82E0-897EBF4A0B68}" type="pres">
      <dgm:prSet presAssocID="{897957CC-52DD-4660-AE48-907A0CB5422F}" presName="ChildAccent" presStyleLbl="solidFgAcc1" presStyleIdx="11" presStyleCnt="12"/>
      <dgm:spPr/>
    </dgm:pt>
    <dgm:pt modelId="{B8A9CD17-E947-4C93-8BF2-95DDE566FA68}" type="pres">
      <dgm:prSet presAssocID="{897957CC-52DD-4660-AE48-907A0CB5422F}" presName="Child" presStyleLbl="revTx" presStyleIdx="14" presStyleCnt="15">
        <dgm:presLayoutVars>
          <dgm:chMax val="0"/>
          <dgm:chPref val="0"/>
          <dgm:bulletEnabled val="1"/>
        </dgm:presLayoutVars>
      </dgm:prSet>
      <dgm:spPr/>
    </dgm:pt>
  </dgm:ptLst>
  <dgm:cxnLst>
    <dgm:cxn modelId="{7766AA06-762D-498C-9F2E-663DEA443EA2}" srcId="{4B31A474-97F9-482E-ABDA-160DC8D7C679}" destId="{2363491B-EA30-49BF-917C-82788DEC8DDF}" srcOrd="1" destOrd="0" parTransId="{6B9A623B-E841-45A7-97F7-26A44D6501F0}" sibTransId="{F619671C-DEA8-4EC7-9791-973720355A37}"/>
    <dgm:cxn modelId="{6782C20C-3B11-4B07-8455-D206CF5FEE37}" srcId="{A20AEDD3-6FD2-4842-92AE-041F4C772D50}" destId="{70B37823-D0AB-4B49-B3F7-B178C9C722D5}" srcOrd="2" destOrd="0" parTransId="{922E2FD6-F131-47F4-99A7-9CC4E29664C1}" sibTransId="{F84F5269-649A-44F8-AD35-09A966CBAD8A}"/>
    <dgm:cxn modelId="{5203BD0E-175F-458E-8842-704B5842DE36}" type="presOf" srcId="{A20AEDD3-6FD2-4842-92AE-041F4C772D50}" destId="{4591F45F-3AA5-4756-81F8-96711865AB98}" srcOrd="0" destOrd="0" presId="urn:microsoft.com/office/officeart/2008/layout/SquareAccentList"/>
    <dgm:cxn modelId="{81712112-48BD-4C20-BC27-1396844D81E9}" type="presOf" srcId="{4B31A474-97F9-482E-ABDA-160DC8D7C679}" destId="{1C92A98D-2675-435A-8EFD-C6A07DA12628}" srcOrd="0" destOrd="0" presId="urn:microsoft.com/office/officeart/2008/layout/SquareAccentList"/>
    <dgm:cxn modelId="{2907D819-7498-44CF-9541-49D008C0111F}" srcId="{C3EE3BE6-27A3-44DB-B529-79E1AC8FD032}" destId="{EEBE0DA6-EFD7-4041-9EDC-6A0B40039955}" srcOrd="0" destOrd="0" parTransId="{6A39E95E-9CB8-4F2C-916D-FFCAC023A089}" sibTransId="{E8C9F59F-CF8B-4378-A941-7ABCB62BA004}"/>
    <dgm:cxn modelId="{622A9E25-1BAA-44CE-90DB-A53724B3334B}" type="presOf" srcId="{EEBE0DA6-EFD7-4041-9EDC-6A0B40039955}" destId="{C15675F3-CBA8-41D7-B0E3-50AF8280CEC1}" srcOrd="0" destOrd="0" presId="urn:microsoft.com/office/officeart/2008/layout/SquareAccentList"/>
    <dgm:cxn modelId="{6FAD0536-5739-4E51-B82B-EB8BB1321395}" srcId="{40176EB3-D49B-47D5-BB7A-B13A637F9C2C}" destId="{4B31A474-97F9-482E-ABDA-160DC8D7C679}" srcOrd="0" destOrd="0" parTransId="{5BA9D8B4-94C5-4C28-A9F8-662EBDDA68D9}" sibTransId="{C756B496-17F1-4AC8-9550-4DAE5272CDE3}"/>
    <dgm:cxn modelId="{66548D3A-0B1D-4BF1-B035-55AB96EE27B5}" srcId="{A20AEDD3-6FD2-4842-92AE-041F4C772D50}" destId="{D07AEC9D-CB4C-4841-930C-D324EC2AC932}" srcOrd="3" destOrd="0" parTransId="{769F2D16-C33B-458C-BF97-CCC1BC53D5DA}" sibTransId="{2EC1FDFA-29A8-47C9-9E1D-8A1200E7233B}"/>
    <dgm:cxn modelId="{F41E5D5C-2CA9-49C8-B175-303054525ADE}" srcId="{C3EE3BE6-27A3-44DB-B529-79E1AC8FD032}" destId="{22598F3B-3947-474E-90A3-3DE0577EFF7F}" srcOrd="4" destOrd="0" parTransId="{17573FB1-BAD3-47B7-A194-FD5EC6E18FAF}" sibTransId="{F84E4C68-2C84-4287-A900-70E4EC18FD6E}"/>
    <dgm:cxn modelId="{3F3E3765-CB7E-4818-BB50-717B44370591}" type="presOf" srcId="{932A5723-E82E-4D7E-9E0B-420898A164D6}" destId="{0B38A9D8-7BD1-474F-86B9-AEBBDE7F8FDD}" srcOrd="0" destOrd="0" presId="urn:microsoft.com/office/officeart/2008/layout/SquareAccentList"/>
    <dgm:cxn modelId="{85C02047-D6BA-4AE7-A93B-4D85A3752B13}" type="presOf" srcId="{9F582740-F6C5-49A3-A5B3-226F60E0D052}" destId="{61726C20-0157-40D9-9541-988B44643471}" srcOrd="0" destOrd="0" presId="urn:microsoft.com/office/officeart/2008/layout/SquareAccentList"/>
    <dgm:cxn modelId="{020A2771-6156-48E5-B4AA-40E011DBAFE1}" srcId="{A20AEDD3-6FD2-4842-92AE-041F4C772D50}" destId="{897957CC-52DD-4660-AE48-907A0CB5422F}" srcOrd="4" destOrd="0" parTransId="{6A64E7B6-30A2-4839-982D-31B9DD7ED04F}" sibTransId="{91D392D8-6753-42FC-A62F-688F9A48C8E2}"/>
    <dgm:cxn modelId="{34F71A56-3B0C-41E2-A1DB-E105C9296691}" srcId="{4B31A474-97F9-482E-ABDA-160DC8D7C679}" destId="{13A261B8-BB72-4919-B87D-471895CEB4CC}" srcOrd="0" destOrd="0" parTransId="{85E8BDDA-A58E-49C0-B13B-D07C55846564}" sibTransId="{CA571F34-064F-4B5C-A142-C9841F1C4C89}"/>
    <dgm:cxn modelId="{237B4056-A5EE-40BD-BD13-E6397E58B763}" srcId="{40176EB3-D49B-47D5-BB7A-B13A637F9C2C}" destId="{C3EE3BE6-27A3-44DB-B529-79E1AC8FD032}" srcOrd="1" destOrd="0" parTransId="{1B42236C-F713-4D1D-8687-66666AAA8F54}" sibTransId="{3216E882-F127-4693-811E-BFB649002E37}"/>
    <dgm:cxn modelId="{3C9D407A-99F5-4CF3-ACE3-95985BD3FA30}" type="presOf" srcId="{F995A572-3B28-4979-812F-2BBDA7151E48}" destId="{F88791C1-511B-42AE-A681-782B3AFD314E}" srcOrd="0" destOrd="0" presId="urn:microsoft.com/office/officeart/2008/layout/SquareAccentList"/>
    <dgm:cxn modelId="{BAF14B5A-3D74-4821-BD26-5D288DBC5AF8}" srcId="{A20AEDD3-6FD2-4842-92AE-041F4C772D50}" destId="{932A5723-E82E-4D7E-9E0B-420898A164D6}" srcOrd="1" destOrd="0" parTransId="{10D032BF-AB01-4BDD-B4C6-98E813139FC8}" sibTransId="{251E6489-D4A1-4C99-B1EE-C0865BF326F0}"/>
    <dgm:cxn modelId="{162C2F83-00EA-4C21-BBBC-9CED6722B7D4}" srcId="{C3EE3BE6-27A3-44DB-B529-79E1AC8FD032}" destId="{9359525B-26BD-4ACE-BABD-7BF3D651874A}" srcOrd="1" destOrd="0" parTransId="{2E059863-7909-4A92-AD83-5014DBC3BEA1}" sibTransId="{99417E1B-9DD0-4518-9409-C2C6F2DBCDDC}"/>
    <dgm:cxn modelId="{88FDDD84-110E-4089-9BCD-D5CA2363CC7C}" type="presOf" srcId="{9359525B-26BD-4ACE-BABD-7BF3D651874A}" destId="{B697A77B-4C9C-4F7A-9AAA-D7CC3172CE6E}" srcOrd="0" destOrd="0" presId="urn:microsoft.com/office/officeart/2008/layout/SquareAccentList"/>
    <dgm:cxn modelId="{AC037385-1636-4081-980C-8529C50EEFEB}" type="presOf" srcId="{22598F3B-3947-474E-90A3-3DE0577EFF7F}" destId="{9588862D-3ED3-4043-8ADC-3EF71EDB538C}" srcOrd="0" destOrd="0" presId="urn:microsoft.com/office/officeart/2008/layout/SquareAccentList"/>
    <dgm:cxn modelId="{5D3E1CA6-2E78-4A33-9F1F-D04C917BC609}" srcId="{C3EE3BE6-27A3-44DB-B529-79E1AC8FD032}" destId="{F995A572-3B28-4979-812F-2BBDA7151E48}" srcOrd="3" destOrd="0" parTransId="{FAFCF96D-149D-4CE2-8E62-7D28600C8071}" sibTransId="{682F712B-4529-4AAF-A074-006584BD5A6C}"/>
    <dgm:cxn modelId="{AB91F9AB-69AC-43F4-8B37-4E93599009EA}" type="presOf" srcId="{D07AEC9D-CB4C-4841-930C-D324EC2AC932}" destId="{B5BD0504-8118-400F-B6BE-C08C19185AD2}" srcOrd="0" destOrd="0" presId="urn:microsoft.com/office/officeart/2008/layout/SquareAccentList"/>
    <dgm:cxn modelId="{F6A1C0AD-D7A9-43F3-98ED-CB434D414FE5}" type="presOf" srcId="{2363491B-EA30-49BF-917C-82788DEC8DDF}" destId="{B5043196-A3E7-4DD7-89AF-939D40CB7103}" srcOrd="0" destOrd="0" presId="urn:microsoft.com/office/officeart/2008/layout/SquareAccentList"/>
    <dgm:cxn modelId="{288811BA-CE35-4AEB-ADFB-31D699C40C8B}" type="presOf" srcId="{40176EB3-D49B-47D5-BB7A-B13A637F9C2C}" destId="{2D53508D-5008-4EF7-9474-452DBF864E37}" srcOrd="0" destOrd="0" presId="urn:microsoft.com/office/officeart/2008/layout/SquareAccentList"/>
    <dgm:cxn modelId="{E65847C1-35B9-48E9-B4AF-1652B07DA86D}" type="presOf" srcId="{897957CC-52DD-4660-AE48-907A0CB5422F}" destId="{B8A9CD17-E947-4C93-8BF2-95DDE566FA68}" srcOrd="0" destOrd="0" presId="urn:microsoft.com/office/officeart/2008/layout/SquareAccentList"/>
    <dgm:cxn modelId="{A0DBB4D0-AF68-43B6-A5C6-7777C4345276}" type="presOf" srcId="{5FF0B888-B183-4DA6-9606-DF46F7BF8D30}" destId="{11C3F92E-4454-4FAE-B48B-1AD00540F239}" srcOrd="0" destOrd="0" presId="urn:microsoft.com/office/officeart/2008/layout/SquareAccentList"/>
    <dgm:cxn modelId="{B4939CD2-AF75-45AD-A1EC-7CFB169644B7}" type="presOf" srcId="{C3EE3BE6-27A3-44DB-B529-79E1AC8FD032}" destId="{09951B4F-2E5F-43B7-995F-9182060B5175}" srcOrd="0" destOrd="0" presId="urn:microsoft.com/office/officeart/2008/layout/SquareAccentList"/>
    <dgm:cxn modelId="{25BAF2D5-5C1F-4FB5-B08B-360EB7F39265}" srcId="{C3EE3BE6-27A3-44DB-B529-79E1AC8FD032}" destId="{9F582740-F6C5-49A3-A5B3-226F60E0D052}" srcOrd="2" destOrd="0" parTransId="{A83450E5-EC89-43D5-816E-EEB0734A004E}" sibTransId="{39EEBD6A-CF20-4CDE-88F3-FB1215EE1169}"/>
    <dgm:cxn modelId="{297FE5D6-FE35-4FEB-AA6F-B8CB58AA50CA}" srcId="{A20AEDD3-6FD2-4842-92AE-041F4C772D50}" destId="{5FF0B888-B183-4DA6-9606-DF46F7BF8D30}" srcOrd="0" destOrd="0" parTransId="{571E300A-247A-4A03-87E0-BB1D2AABB108}" sibTransId="{3639D34F-72EF-428A-9D20-E9A096E4311E}"/>
    <dgm:cxn modelId="{66216DD7-9CA8-4C39-BA92-052066037C0A}" type="presOf" srcId="{70B37823-D0AB-4B49-B3F7-B178C9C722D5}" destId="{5FBAB524-2077-4CEA-AF6E-2285522E3950}" srcOrd="0" destOrd="0" presId="urn:microsoft.com/office/officeart/2008/layout/SquareAccentList"/>
    <dgm:cxn modelId="{A9601EEA-B855-4541-AD09-1B18C18B2C3D}" type="presOf" srcId="{13A261B8-BB72-4919-B87D-471895CEB4CC}" destId="{A5794A4F-5150-4287-BCE9-3F2E4B6B0A62}" srcOrd="0" destOrd="0" presId="urn:microsoft.com/office/officeart/2008/layout/SquareAccentList"/>
    <dgm:cxn modelId="{B2EE58EB-8D40-4157-99C8-5EDF1C7DE1F6}" srcId="{40176EB3-D49B-47D5-BB7A-B13A637F9C2C}" destId="{A20AEDD3-6FD2-4842-92AE-041F4C772D50}" srcOrd="2" destOrd="0" parTransId="{EDC875A4-2528-4F4E-AE94-EA45F6894EDD}" sibTransId="{AD03D9E2-D338-4C65-BE72-E68EDD67AD3C}"/>
    <dgm:cxn modelId="{DBFEB4AE-FBEB-42AA-9F22-F78D6A525AF0}" type="presParOf" srcId="{2D53508D-5008-4EF7-9474-452DBF864E37}" destId="{2F352F25-2503-41EC-BD99-3D09D2ED65FB}" srcOrd="0" destOrd="0" presId="urn:microsoft.com/office/officeart/2008/layout/SquareAccentList"/>
    <dgm:cxn modelId="{FC9A1912-E1A6-4BED-8EBB-512C0296A723}" type="presParOf" srcId="{2F352F25-2503-41EC-BD99-3D09D2ED65FB}" destId="{8E347C55-D8AA-4D6E-A93B-0E9B4CCC9F88}" srcOrd="0" destOrd="0" presId="urn:microsoft.com/office/officeart/2008/layout/SquareAccentList"/>
    <dgm:cxn modelId="{329A446B-7E15-46A8-8C14-3FA2446D357D}" type="presParOf" srcId="{8E347C55-D8AA-4D6E-A93B-0E9B4CCC9F88}" destId="{B1A07525-035F-4B6C-84D4-2538D8E916B9}" srcOrd="0" destOrd="0" presId="urn:microsoft.com/office/officeart/2008/layout/SquareAccentList"/>
    <dgm:cxn modelId="{04FBD61D-D6EC-406C-80EF-3ECA00D6B801}" type="presParOf" srcId="{8E347C55-D8AA-4D6E-A93B-0E9B4CCC9F88}" destId="{8232148F-A9E8-4D30-B1DB-65170B611DEF}" srcOrd="1" destOrd="0" presId="urn:microsoft.com/office/officeart/2008/layout/SquareAccentList"/>
    <dgm:cxn modelId="{81CF2233-8B90-41C5-BDE2-BE46A1A14A0C}" type="presParOf" srcId="{8E347C55-D8AA-4D6E-A93B-0E9B4CCC9F88}" destId="{1C92A98D-2675-435A-8EFD-C6A07DA12628}" srcOrd="2" destOrd="0" presId="urn:microsoft.com/office/officeart/2008/layout/SquareAccentList"/>
    <dgm:cxn modelId="{1DE07A6E-4522-4DD4-BD16-11C63D7F64AB}" type="presParOf" srcId="{2F352F25-2503-41EC-BD99-3D09D2ED65FB}" destId="{D5D9A4FA-862E-4834-B3F6-E77B273862D4}" srcOrd="1" destOrd="0" presId="urn:microsoft.com/office/officeart/2008/layout/SquareAccentList"/>
    <dgm:cxn modelId="{8A5EABE8-A030-4A4C-AA1A-BFBF24F8134B}" type="presParOf" srcId="{D5D9A4FA-862E-4834-B3F6-E77B273862D4}" destId="{69EDEFCA-2E58-4278-8B24-D966006496CD}" srcOrd="0" destOrd="0" presId="urn:microsoft.com/office/officeart/2008/layout/SquareAccentList"/>
    <dgm:cxn modelId="{9BAF28BF-6107-411C-ADE2-42C9917EC3D5}" type="presParOf" srcId="{69EDEFCA-2E58-4278-8B24-D966006496CD}" destId="{7D10B5EB-D439-4EE6-90AD-DA7384C155DF}" srcOrd="0" destOrd="0" presId="urn:microsoft.com/office/officeart/2008/layout/SquareAccentList"/>
    <dgm:cxn modelId="{D5DE0AD4-71C6-43B5-AB3D-A876C282CA05}" type="presParOf" srcId="{69EDEFCA-2E58-4278-8B24-D966006496CD}" destId="{A5794A4F-5150-4287-BCE9-3F2E4B6B0A62}" srcOrd="1" destOrd="0" presId="urn:microsoft.com/office/officeart/2008/layout/SquareAccentList"/>
    <dgm:cxn modelId="{7520EB50-F480-4091-853A-9F5291C41F4E}" type="presParOf" srcId="{D5D9A4FA-862E-4834-B3F6-E77B273862D4}" destId="{79A40367-EDDB-42DA-A3AE-22620D77C5DB}" srcOrd="1" destOrd="0" presId="urn:microsoft.com/office/officeart/2008/layout/SquareAccentList"/>
    <dgm:cxn modelId="{83E7E72F-1B08-40CB-B2D3-8F9DE6512A52}" type="presParOf" srcId="{79A40367-EDDB-42DA-A3AE-22620D77C5DB}" destId="{1AE7916A-B9D6-469C-8526-491C2CC7DBC1}" srcOrd="0" destOrd="0" presId="urn:microsoft.com/office/officeart/2008/layout/SquareAccentList"/>
    <dgm:cxn modelId="{F6310A0B-DF9A-498E-9B22-7E69114B35BF}" type="presParOf" srcId="{79A40367-EDDB-42DA-A3AE-22620D77C5DB}" destId="{B5043196-A3E7-4DD7-89AF-939D40CB7103}" srcOrd="1" destOrd="0" presId="urn:microsoft.com/office/officeart/2008/layout/SquareAccentList"/>
    <dgm:cxn modelId="{795A4BAB-E8EB-4006-AE7F-E2E6D5E01560}" type="presParOf" srcId="{2D53508D-5008-4EF7-9474-452DBF864E37}" destId="{B17E997F-8AB2-4FF4-ADF9-2C6D90BC49A9}" srcOrd="1" destOrd="0" presId="urn:microsoft.com/office/officeart/2008/layout/SquareAccentList"/>
    <dgm:cxn modelId="{332E3959-7DCF-45EA-A939-BB8AE8BF0F78}" type="presParOf" srcId="{B17E997F-8AB2-4FF4-ADF9-2C6D90BC49A9}" destId="{141E3C4F-0588-424F-B420-0BF4BD7B2AD4}" srcOrd="0" destOrd="0" presId="urn:microsoft.com/office/officeart/2008/layout/SquareAccentList"/>
    <dgm:cxn modelId="{0538CD65-5421-41E2-ABF2-E08DEB7EB48D}" type="presParOf" srcId="{141E3C4F-0588-424F-B420-0BF4BD7B2AD4}" destId="{C8C4FE9A-DCF6-46F3-96C3-E62BB59EE513}" srcOrd="0" destOrd="0" presId="urn:microsoft.com/office/officeart/2008/layout/SquareAccentList"/>
    <dgm:cxn modelId="{48A40B7F-3377-4EBF-A0BD-0629CD5AD946}" type="presParOf" srcId="{141E3C4F-0588-424F-B420-0BF4BD7B2AD4}" destId="{D03965D2-3F45-4CE4-B17F-2A5668E0DA07}" srcOrd="1" destOrd="0" presId="urn:microsoft.com/office/officeart/2008/layout/SquareAccentList"/>
    <dgm:cxn modelId="{5E5F3A64-F96D-49BA-9043-B90526E89F89}" type="presParOf" srcId="{141E3C4F-0588-424F-B420-0BF4BD7B2AD4}" destId="{09951B4F-2E5F-43B7-995F-9182060B5175}" srcOrd="2" destOrd="0" presId="urn:microsoft.com/office/officeart/2008/layout/SquareAccentList"/>
    <dgm:cxn modelId="{FD2766C4-FA11-44FD-A3A1-50C9D2A12A33}" type="presParOf" srcId="{B17E997F-8AB2-4FF4-ADF9-2C6D90BC49A9}" destId="{4EF17348-E256-438A-9F1B-A426200B235D}" srcOrd="1" destOrd="0" presId="urn:microsoft.com/office/officeart/2008/layout/SquareAccentList"/>
    <dgm:cxn modelId="{A246C6C6-4E57-4605-80CA-5266953254AC}" type="presParOf" srcId="{4EF17348-E256-438A-9F1B-A426200B235D}" destId="{98405021-64B9-4528-A07E-BC3758F7963C}" srcOrd="0" destOrd="0" presId="urn:microsoft.com/office/officeart/2008/layout/SquareAccentList"/>
    <dgm:cxn modelId="{7440ABDC-2E35-49E7-9146-8B7AF0D87263}" type="presParOf" srcId="{98405021-64B9-4528-A07E-BC3758F7963C}" destId="{1D8C9ABE-EBBB-4F99-BF85-30A7D2F359BF}" srcOrd="0" destOrd="0" presId="urn:microsoft.com/office/officeart/2008/layout/SquareAccentList"/>
    <dgm:cxn modelId="{262F7C7D-4BED-47C7-9DAC-C727E535034B}" type="presParOf" srcId="{98405021-64B9-4528-A07E-BC3758F7963C}" destId="{C15675F3-CBA8-41D7-B0E3-50AF8280CEC1}" srcOrd="1" destOrd="0" presId="urn:microsoft.com/office/officeart/2008/layout/SquareAccentList"/>
    <dgm:cxn modelId="{BC614C85-0BBD-4914-9EDC-2875E141A227}" type="presParOf" srcId="{4EF17348-E256-438A-9F1B-A426200B235D}" destId="{6A36312A-B3D3-4057-8AA1-4D32D73A000C}" srcOrd="1" destOrd="0" presId="urn:microsoft.com/office/officeart/2008/layout/SquareAccentList"/>
    <dgm:cxn modelId="{EF146284-76CC-4FFB-825C-050ABFDF6781}" type="presParOf" srcId="{6A36312A-B3D3-4057-8AA1-4D32D73A000C}" destId="{B288CF0A-13E7-48F0-9AB1-ACF24969C185}" srcOrd="0" destOrd="0" presId="urn:microsoft.com/office/officeart/2008/layout/SquareAccentList"/>
    <dgm:cxn modelId="{AD2D0AF3-1185-4CB6-8795-89012D457F83}" type="presParOf" srcId="{6A36312A-B3D3-4057-8AA1-4D32D73A000C}" destId="{B697A77B-4C9C-4F7A-9AAA-D7CC3172CE6E}" srcOrd="1" destOrd="0" presId="urn:microsoft.com/office/officeart/2008/layout/SquareAccentList"/>
    <dgm:cxn modelId="{801F6499-E054-44D2-AAAB-FBB47692B4C8}" type="presParOf" srcId="{4EF17348-E256-438A-9F1B-A426200B235D}" destId="{CADF85DB-E6E5-44C4-AF6B-0D222AE7D141}" srcOrd="2" destOrd="0" presId="urn:microsoft.com/office/officeart/2008/layout/SquareAccentList"/>
    <dgm:cxn modelId="{8F6694DA-B092-408F-84C7-3CFDFCD712CA}" type="presParOf" srcId="{CADF85DB-E6E5-44C4-AF6B-0D222AE7D141}" destId="{7623B2BA-8C81-43AA-8738-1EA048C2145C}" srcOrd="0" destOrd="0" presId="urn:microsoft.com/office/officeart/2008/layout/SquareAccentList"/>
    <dgm:cxn modelId="{87029CCE-CE4C-4601-9660-9674026DCF69}" type="presParOf" srcId="{CADF85DB-E6E5-44C4-AF6B-0D222AE7D141}" destId="{61726C20-0157-40D9-9541-988B44643471}" srcOrd="1" destOrd="0" presId="urn:microsoft.com/office/officeart/2008/layout/SquareAccentList"/>
    <dgm:cxn modelId="{8FB6C72C-AE32-410C-8AE3-564B48B04679}" type="presParOf" srcId="{4EF17348-E256-438A-9F1B-A426200B235D}" destId="{82A9C67E-7EB9-48FF-BD4A-30644477521F}" srcOrd="3" destOrd="0" presId="urn:microsoft.com/office/officeart/2008/layout/SquareAccentList"/>
    <dgm:cxn modelId="{B2D67142-4294-42A3-B416-4FDAA32E2FC5}" type="presParOf" srcId="{82A9C67E-7EB9-48FF-BD4A-30644477521F}" destId="{0EAC4D6F-EAA0-47EA-9DE7-BB7635694BCD}" srcOrd="0" destOrd="0" presId="urn:microsoft.com/office/officeart/2008/layout/SquareAccentList"/>
    <dgm:cxn modelId="{94FA8C8C-0A16-4093-9881-77FE563511E7}" type="presParOf" srcId="{82A9C67E-7EB9-48FF-BD4A-30644477521F}" destId="{F88791C1-511B-42AE-A681-782B3AFD314E}" srcOrd="1" destOrd="0" presId="urn:microsoft.com/office/officeart/2008/layout/SquareAccentList"/>
    <dgm:cxn modelId="{341050A1-67A8-4640-9A98-E9E4319DC360}" type="presParOf" srcId="{4EF17348-E256-438A-9F1B-A426200B235D}" destId="{662AAF6F-23BB-476E-AB47-7F90DD1F0736}" srcOrd="4" destOrd="0" presId="urn:microsoft.com/office/officeart/2008/layout/SquareAccentList"/>
    <dgm:cxn modelId="{477C8591-87F2-4AE9-802A-DF90C0AE4A9D}" type="presParOf" srcId="{662AAF6F-23BB-476E-AB47-7F90DD1F0736}" destId="{F2C2FD02-AD49-4F0A-A501-B83775BA28E2}" srcOrd="0" destOrd="0" presId="urn:microsoft.com/office/officeart/2008/layout/SquareAccentList"/>
    <dgm:cxn modelId="{FA948FE6-B261-4616-BE28-E0BF3B01D818}" type="presParOf" srcId="{662AAF6F-23BB-476E-AB47-7F90DD1F0736}" destId="{9588862D-3ED3-4043-8ADC-3EF71EDB538C}" srcOrd="1" destOrd="0" presId="urn:microsoft.com/office/officeart/2008/layout/SquareAccentList"/>
    <dgm:cxn modelId="{35CCCF14-A00B-48EF-BF9E-D33DD924D2DF}" type="presParOf" srcId="{2D53508D-5008-4EF7-9474-452DBF864E37}" destId="{8B9FC133-9F87-4DA2-B9AA-801402603F73}" srcOrd="2" destOrd="0" presId="urn:microsoft.com/office/officeart/2008/layout/SquareAccentList"/>
    <dgm:cxn modelId="{EBBF383A-E06A-4F86-A26E-84E0BBF7747B}" type="presParOf" srcId="{8B9FC133-9F87-4DA2-B9AA-801402603F73}" destId="{492C0AD1-1E02-486C-9040-F12FE7D5C787}" srcOrd="0" destOrd="0" presId="urn:microsoft.com/office/officeart/2008/layout/SquareAccentList"/>
    <dgm:cxn modelId="{A1FD8718-CDB9-404D-A1C1-45E2FF367D69}" type="presParOf" srcId="{492C0AD1-1E02-486C-9040-F12FE7D5C787}" destId="{B3A11DAE-CA01-463E-A045-9040821F36E4}" srcOrd="0" destOrd="0" presId="urn:microsoft.com/office/officeart/2008/layout/SquareAccentList"/>
    <dgm:cxn modelId="{02BC59BE-67C9-4CE5-B71E-A86129914534}" type="presParOf" srcId="{492C0AD1-1E02-486C-9040-F12FE7D5C787}" destId="{B2FF9A6D-0F49-4D7D-A15B-B798CA76684E}" srcOrd="1" destOrd="0" presId="urn:microsoft.com/office/officeart/2008/layout/SquareAccentList"/>
    <dgm:cxn modelId="{CE1B174F-972A-4BAD-BDF9-7FA2432F9A44}" type="presParOf" srcId="{492C0AD1-1E02-486C-9040-F12FE7D5C787}" destId="{4591F45F-3AA5-4756-81F8-96711865AB98}" srcOrd="2" destOrd="0" presId="urn:microsoft.com/office/officeart/2008/layout/SquareAccentList"/>
    <dgm:cxn modelId="{26A17908-4E8A-467D-BBFE-847890253E98}" type="presParOf" srcId="{8B9FC133-9F87-4DA2-B9AA-801402603F73}" destId="{B0C67742-5AAE-44A4-A58F-F44EC46F7BC4}" srcOrd="1" destOrd="0" presId="urn:microsoft.com/office/officeart/2008/layout/SquareAccentList"/>
    <dgm:cxn modelId="{0D28D86F-0413-421A-9027-AE3517E0D67A}" type="presParOf" srcId="{B0C67742-5AAE-44A4-A58F-F44EC46F7BC4}" destId="{4CD2A9F3-DFEA-4E0F-9C1E-20A5A51569CA}" srcOrd="0" destOrd="0" presId="urn:microsoft.com/office/officeart/2008/layout/SquareAccentList"/>
    <dgm:cxn modelId="{2E031A1F-7FB7-41C6-B14A-94B7C8CA1507}" type="presParOf" srcId="{4CD2A9F3-DFEA-4E0F-9C1E-20A5A51569CA}" destId="{E84B9C25-87A7-4D9F-A5EB-EF79503544DC}" srcOrd="0" destOrd="0" presId="urn:microsoft.com/office/officeart/2008/layout/SquareAccentList"/>
    <dgm:cxn modelId="{0198BEED-4F84-4542-B7C3-8AD96F484362}" type="presParOf" srcId="{4CD2A9F3-DFEA-4E0F-9C1E-20A5A51569CA}" destId="{11C3F92E-4454-4FAE-B48B-1AD00540F239}" srcOrd="1" destOrd="0" presId="urn:microsoft.com/office/officeart/2008/layout/SquareAccentList"/>
    <dgm:cxn modelId="{9D4348D7-ACDC-4A30-BB05-0229FACE43AE}" type="presParOf" srcId="{B0C67742-5AAE-44A4-A58F-F44EC46F7BC4}" destId="{FF76FC98-6817-49E6-AA1F-BAFD0E26E2C0}" srcOrd="1" destOrd="0" presId="urn:microsoft.com/office/officeart/2008/layout/SquareAccentList"/>
    <dgm:cxn modelId="{9F30B7DF-EAFE-4C55-83A5-C8E2236046C1}" type="presParOf" srcId="{FF76FC98-6817-49E6-AA1F-BAFD0E26E2C0}" destId="{01287A91-907E-497A-8E65-FA41055B4FC3}" srcOrd="0" destOrd="0" presId="urn:microsoft.com/office/officeart/2008/layout/SquareAccentList"/>
    <dgm:cxn modelId="{7BDE3D60-0F53-4517-9A65-3F1F5E8F0A44}" type="presParOf" srcId="{FF76FC98-6817-49E6-AA1F-BAFD0E26E2C0}" destId="{0B38A9D8-7BD1-474F-86B9-AEBBDE7F8FDD}" srcOrd="1" destOrd="0" presId="urn:microsoft.com/office/officeart/2008/layout/SquareAccentList"/>
    <dgm:cxn modelId="{18715115-8A52-4CDF-9641-5A9C5C10CA3A}" type="presParOf" srcId="{B0C67742-5AAE-44A4-A58F-F44EC46F7BC4}" destId="{4500770F-CC66-4802-ACF6-EFD34DEB572A}" srcOrd="2" destOrd="0" presId="urn:microsoft.com/office/officeart/2008/layout/SquareAccentList"/>
    <dgm:cxn modelId="{F0755DF1-2C6E-4A03-A32E-BCBB2632AF3E}" type="presParOf" srcId="{4500770F-CC66-4802-ACF6-EFD34DEB572A}" destId="{92C2355F-F470-4088-9960-B8A46197AF13}" srcOrd="0" destOrd="0" presId="urn:microsoft.com/office/officeart/2008/layout/SquareAccentList"/>
    <dgm:cxn modelId="{D3BEAC8E-5190-4AB8-98BE-71A7B03E6970}" type="presParOf" srcId="{4500770F-CC66-4802-ACF6-EFD34DEB572A}" destId="{5FBAB524-2077-4CEA-AF6E-2285522E3950}" srcOrd="1" destOrd="0" presId="urn:microsoft.com/office/officeart/2008/layout/SquareAccentList"/>
    <dgm:cxn modelId="{D713E8E9-A7C1-485B-AB06-BC0D79AB4602}" type="presParOf" srcId="{B0C67742-5AAE-44A4-A58F-F44EC46F7BC4}" destId="{69C80F41-FBC3-451B-8F5E-ADEC062723EE}" srcOrd="3" destOrd="0" presId="urn:microsoft.com/office/officeart/2008/layout/SquareAccentList"/>
    <dgm:cxn modelId="{DF0768A4-889F-45C4-94D2-10976CFDE590}" type="presParOf" srcId="{69C80F41-FBC3-451B-8F5E-ADEC062723EE}" destId="{BF9012F8-64FA-4DA0-94B4-088EFBDEF67D}" srcOrd="0" destOrd="0" presId="urn:microsoft.com/office/officeart/2008/layout/SquareAccentList"/>
    <dgm:cxn modelId="{1CE656DB-AA82-4451-824B-E79B7414A38D}" type="presParOf" srcId="{69C80F41-FBC3-451B-8F5E-ADEC062723EE}" destId="{B5BD0504-8118-400F-B6BE-C08C19185AD2}" srcOrd="1" destOrd="0" presId="urn:microsoft.com/office/officeart/2008/layout/SquareAccentList"/>
    <dgm:cxn modelId="{D21818F2-79D4-45E8-9E2B-4DDFB0674631}" type="presParOf" srcId="{B0C67742-5AAE-44A4-A58F-F44EC46F7BC4}" destId="{C019F2AB-1FA1-4397-B89E-7434329AE749}" srcOrd="4" destOrd="0" presId="urn:microsoft.com/office/officeart/2008/layout/SquareAccentList"/>
    <dgm:cxn modelId="{28B97F23-5154-45EB-9E8A-C77FFBDE6CE0}" type="presParOf" srcId="{C019F2AB-1FA1-4397-B89E-7434329AE749}" destId="{E455E65F-5A66-474C-82E0-897EBF4A0B68}" srcOrd="0" destOrd="0" presId="urn:microsoft.com/office/officeart/2008/layout/SquareAccentList"/>
    <dgm:cxn modelId="{AF564509-A16B-4946-A133-883DEE101B44}" type="presParOf" srcId="{C019F2AB-1FA1-4397-B89E-7434329AE749}" destId="{B8A9CD17-E947-4C93-8BF2-95DDE566FA68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F50919-11FA-4A99-8915-E0D20D621E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847A93-F41F-44CA-B478-A7DE5AEC90D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000" b="0" dirty="0" err="1">
              <a:solidFill>
                <a:schemeClr val="bg1"/>
              </a:solidFill>
            </a:rPr>
            <a:t>Verlässlichkeit </a:t>
          </a:r>
          <a:r>
            <a:rPr lang="es-ES" sz="2000" b="0" dirty="0">
              <a:solidFill>
                <a:schemeClr val="bg1"/>
              </a:solidFill>
            </a:rPr>
            <a:t>in der </a:t>
          </a:r>
          <a:r>
            <a:rPr lang="es-ES" sz="2000" b="0" dirty="0" err="1">
              <a:solidFill>
                <a:schemeClr val="bg1"/>
              </a:solidFill>
            </a:rPr>
            <a:t>PD-Population</a:t>
          </a:r>
          <a:endParaRPr lang="es-ES" sz="2000" dirty="0">
            <a:solidFill>
              <a:schemeClr val="bg1"/>
            </a:solidFill>
          </a:endParaRPr>
        </a:p>
      </dgm:t>
    </dgm:pt>
    <dgm:pt modelId="{B99AEA1F-5D8C-4873-9DD3-FEE8E1085ECC}" type="parTrans" cxnId="{9D511C3B-F5D3-44E2-AAD8-B0971F0ED56C}">
      <dgm:prSet/>
      <dgm:spPr/>
      <dgm:t>
        <a:bodyPr/>
        <a:lstStyle/>
        <a:p>
          <a:endParaRPr lang="es-ES"/>
        </a:p>
      </dgm:t>
    </dgm:pt>
    <dgm:pt modelId="{D16D00D0-168B-4864-A7CF-FBC0EDB99BB6}" type="sibTrans" cxnId="{9D511C3B-F5D3-44E2-AAD8-B0971F0ED56C}">
      <dgm:prSet/>
      <dgm:spPr/>
      <dgm:t>
        <a:bodyPr/>
        <a:lstStyle/>
        <a:p>
          <a:endParaRPr lang="es-ES"/>
        </a:p>
      </dgm:t>
    </dgm:pt>
    <dgm:pt modelId="{93F06736-8FC7-4641-AF23-3EA8437F6B5A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Intra-Rater </a:t>
          </a:r>
          <a:r>
            <a:rPr lang="es-ES" altLang="es-ES" sz="1800" b="0" dirty="0">
              <a:solidFill>
                <a:schemeClr val="accent2"/>
              </a:solidFill>
            </a:rPr>
            <a:t>= 0,96 </a:t>
          </a:r>
          <a:endParaRPr lang="es-ES" sz="1800" dirty="0"/>
        </a:p>
      </dgm:t>
    </dgm:pt>
    <dgm:pt modelId="{C7697710-3F87-4D3C-A5A6-339501A81D78}" type="parTrans" cxnId="{6C025334-3FFC-41DB-93F5-DCA740687E56}">
      <dgm:prSet/>
      <dgm:spPr/>
      <dgm:t>
        <a:bodyPr/>
        <a:lstStyle/>
        <a:p>
          <a:endParaRPr lang="es-ES"/>
        </a:p>
      </dgm:t>
    </dgm:pt>
    <dgm:pt modelId="{82F8A60E-EAA0-4FD4-B861-4C49885BBF3E}" type="sibTrans" cxnId="{6C025334-3FFC-41DB-93F5-DCA740687E56}">
      <dgm:prSet/>
      <dgm:spPr/>
      <dgm:t>
        <a:bodyPr/>
        <a:lstStyle/>
        <a:p>
          <a:endParaRPr lang="es-ES"/>
        </a:p>
      </dgm:t>
    </dgm:pt>
    <dgm:pt modelId="{0B69AA21-86D0-4051-911B-6EDA56938003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Inter-Rater </a:t>
          </a:r>
          <a:r>
            <a:rPr lang="es-ES" altLang="es-ES" sz="1800" b="0" dirty="0">
              <a:solidFill>
                <a:schemeClr val="accent2"/>
              </a:solidFill>
            </a:rPr>
            <a:t>= 0,88 </a:t>
          </a:r>
          <a:endParaRPr lang="es-ES" sz="1800" dirty="0"/>
        </a:p>
      </dgm:t>
    </dgm:pt>
    <dgm:pt modelId="{C1275155-CF28-472A-9BAF-BF06F85EAB78}" type="parTrans" cxnId="{663529DD-AE37-4FB7-B00A-DA1CBC3915BE}">
      <dgm:prSet/>
      <dgm:spPr/>
      <dgm:t>
        <a:bodyPr/>
        <a:lstStyle/>
        <a:p>
          <a:endParaRPr lang="es-ES"/>
        </a:p>
      </dgm:t>
    </dgm:pt>
    <dgm:pt modelId="{36F2FBC7-BF47-4DC7-AFE9-CB701E15A925}" type="sibTrans" cxnId="{663529DD-AE37-4FB7-B00A-DA1CBC3915BE}">
      <dgm:prSet/>
      <dgm:spPr/>
      <dgm:t>
        <a:bodyPr/>
        <a:lstStyle/>
        <a:p>
          <a:endParaRPr lang="es-ES"/>
        </a:p>
      </dgm:t>
    </dgm:pt>
    <dgm:pt modelId="{984F5873-3D58-45E5-8991-ED5C2D1D6140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altLang="es-ES" sz="2000" b="0" dirty="0" err="1">
              <a:solidFill>
                <a:schemeClr val="bg1"/>
              </a:solidFill>
            </a:rPr>
            <a:t>Gültigkeit </a:t>
          </a:r>
          <a:r>
            <a:rPr lang="es-ES" altLang="es-ES" sz="2000" b="0" dirty="0">
              <a:solidFill>
                <a:schemeClr val="bg1"/>
              </a:solidFill>
            </a:rPr>
            <a:t>in der </a:t>
          </a:r>
          <a:r>
            <a:rPr lang="es-ES" altLang="es-ES" sz="2000" b="0" dirty="0" err="1">
              <a:solidFill>
                <a:schemeClr val="bg1"/>
              </a:solidFill>
            </a:rPr>
            <a:t>PD-Population</a:t>
          </a:r>
          <a:endParaRPr lang="es-ES" sz="2000" dirty="0">
            <a:solidFill>
              <a:schemeClr val="bg1"/>
            </a:solidFill>
          </a:endParaRPr>
        </a:p>
      </dgm:t>
    </dgm:pt>
    <dgm:pt modelId="{118AFBF0-4BF2-4D08-8674-34FA67920EA2}" type="parTrans" cxnId="{CF818BE6-E279-465D-A5C2-C92E49EAA18A}">
      <dgm:prSet/>
      <dgm:spPr/>
      <dgm:t>
        <a:bodyPr/>
        <a:lstStyle/>
        <a:p>
          <a:endParaRPr lang="es-ES"/>
        </a:p>
      </dgm:t>
    </dgm:pt>
    <dgm:pt modelId="{4573BAE7-A99D-4268-9B97-D3155268860A}" type="sibTrans" cxnId="{CF818BE6-E279-465D-A5C2-C92E49EAA18A}">
      <dgm:prSet/>
      <dgm:spPr/>
      <dgm:t>
        <a:bodyPr/>
        <a:lstStyle/>
        <a:p>
          <a:endParaRPr lang="es-ES"/>
        </a:p>
      </dgm:t>
    </dgm:pt>
    <dgm:pt modelId="{FC0AB82E-BA4E-41B6-A648-CEE3FB0FEE02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Korrelation der </a:t>
          </a:r>
          <a:r>
            <a:rPr lang="es-ES" altLang="es-ES" sz="1800" b="0" dirty="0">
              <a:solidFill>
                <a:schemeClr val="accent2"/>
              </a:solidFill>
            </a:rPr>
            <a:t>komfortablen </a:t>
          </a:r>
          <a:r>
            <a:rPr lang="es-ES" altLang="es-ES" sz="1800" b="0" dirty="0" err="1">
              <a:solidFill>
                <a:schemeClr val="accent2"/>
              </a:solidFill>
            </a:rPr>
            <a:t>Gehgeschwindigkeit </a:t>
          </a:r>
          <a:r>
            <a:rPr lang="es-ES" altLang="es-ES" sz="1800" b="0" dirty="0">
              <a:solidFill>
                <a:schemeClr val="accent2"/>
              </a:solidFill>
            </a:rPr>
            <a:t>= 0,53 </a:t>
          </a:r>
          <a:endParaRPr lang="es-ES" sz="1800" dirty="0"/>
        </a:p>
      </dgm:t>
    </dgm:pt>
    <dgm:pt modelId="{C6BDE9A2-8074-403C-8586-85028F3FD13E}" type="parTrans" cxnId="{0FD3DE1C-6E79-453A-9882-E188EDEEA79C}">
      <dgm:prSet/>
      <dgm:spPr/>
      <dgm:t>
        <a:bodyPr/>
        <a:lstStyle/>
        <a:p>
          <a:endParaRPr lang="es-ES"/>
        </a:p>
      </dgm:t>
    </dgm:pt>
    <dgm:pt modelId="{116BF0EE-5702-497D-9A87-4EFDB83D7881}" type="sibTrans" cxnId="{0FD3DE1C-6E79-453A-9882-E188EDEEA79C}">
      <dgm:prSet/>
      <dgm:spPr/>
      <dgm:t>
        <a:bodyPr/>
        <a:lstStyle/>
        <a:p>
          <a:endParaRPr lang="es-ES"/>
        </a:p>
      </dgm:t>
    </dgm:pt>
    <dgm:pt modelId="{52D17A13-72B0-462F-AD45-65C79EBDCF54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Sensitivität der Erkennung des Sturzrisikos </a:t>
          </a:r>
          <a:r>
            <a:rPr lang="es-ES" altLang="es-ES" sz="1800" b="0" dirty="0">
              <a:solidFill>
                <a:schemeClr val="accent2"/>
              </a:solidFill>
            </a:rPr>
            <a:t>= 76 %. </a:t>
          </a:r>
          <a:endParaRPr lang="es-ES" sz="1800" dirty="0"/>
        </a:p>
      </dgm:t>
    </dgm:pt>
    <dgm:pt modelId="{385F5CFF-4B1D-457D-A2A5-EAAF45CC845A}" type="parTrans" cxnId="{D52CBDEE-41C7-48DB-BAE4-0692C743F084}">
      <dgm:prSet/>
      <dgm:spPr/>
      <dgm:t>
        <a:bodyPr/>
        <a:lstStyle/>
        <a:p>
          <a:endParaRPr lang="es-ES"/>
        </a:p>
      </dgm:t>
    </dgm:pt>
    <dgm:pt modelId="{C80E9AB1-5D16-4603-89FE-231CCF765797}" type="sibTrans" cxnId="{D52CBDEE-41C7-48DB-BAE4-0692C743F084}">
      <dgm:prSet/>
      <dgm:spPr/>
      <dgm:t>
        <a:bodyPr/>
        <a:lstStyle/>
        <a:p>
          <a:endParaRPr lang="es-ES"/>
        </a:p>
      </dgm:t>
    </dgm:pt>
    <dgm:pt modelId="{8E9A20AE-72D3-4A66-93A5-37E5C294EF5C}" type="pres">
      <dgm:prSet presAssocID="{9AF50919-11FA-4A99-8915-E0D20D621E80}" presName="Name0" presStyleCnt="0">
        <dgm:presLayoutVars>
          <dgm:dir/>
          <dgm:animLvl val="lvl"/>
          <dgm:resizeHandles val="exact"/>
        </dgm:presLayoutVars>
      </dgm:prSet>
      <dgm:spPr/>
    </dgm:pt>
    <dgm:pt modelId="{E4865FB9-A2F0-434A-A222-3AAA709E0419}" type="pres">
      <dgm:prSet presAssocID="{B2847A93-F41F-44CA-B478-A7DE5AEC90D2}" presName="linNode" presStyleCnt="0"/>
      <dgm:spPr/>
    </dgm:pt>
    <dgm:pt modelId="{ABBEB702-DB40-4D10-A530-4F5DB110552B}" type="pres">
      <dgm:prSet presAssocID="{B2847A93-F41F-44CA-B478-A7DE5AEC90D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9DAEF1A-B804-408E-908A-31B9B8ED0952}" type="pres">
      <dgm:prSet presAssocID="{B2847A93-F41F-44CA-B478-A7DE5AEC90D2}" presName="descendantText" presStyleLbl="alignAccFollowNode1" presStyleIdx="0" presStyleCnt="2">
        <dgm:presLayoutVars>
          <dgm:bulletEnabled val="1"/>
        </dgm:presLayoutVars>
      </dgm:prSet>
      <dgm:spPr/>
    </dgm:pt>
    <dgm:pt modelId="{BC065070-7CDF-48A5-A3D3-6C388556DE36}" type="pres">
      <dgm:prSet presAssocID="{D16D00D0-168B-4864-A7CF-FBC0EDB99BB6}" presName="sp" presStyleCnt="0"/>
      <dgm:spPr/>
    </dgm:pt>
    <dgm:pt modelId="{91D502E7-1B66-4732-9DA0-86AEB2B47E69}" type="pres">
      <dgm:prSet presAssocID="{984F5873-3D58-45E5-8991-ED5C2D1D6140}" presName="linNode" presStyleCnt="0"/>
      <dgm:spPr/>
    </dgm:pt>
    <dgm:pt modelId="{354FEC65-D5F9-4BD1-AE33-FBACB1718079}" type="pres">
      <dgm:prSet presAssocID="{984F5873-3D58-45E5-8991-ED5C2D1D614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B2B8FC3-5D93-4B46-A54F-A1C623D50F45}" type="pres">
      <dgm:prSet presAssocID="{984F5873-3D58-45E5-8991-ED5C2D1D6140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0FD3DE1C-6E79-453A-9882-E188EDEEA79C}" srcId="{984F5873-3D58-45E5-8991-ED5C2D1D6140}" destId="{FC0AB82E-BA4E-41B6-A648-CEE3FB0FEE02}" srcOrd="0" destOrd="0" parTransId="{C6BDE9A2-8074-403C-8586-85028F3FD13E}" sibTransId="{116BF0EE-5702-497D-9A87-4EFDB83D7881}"/>
    <dgm:cxn modelId="{6C025334-3FFC-41DB-93F5-DCA740687E56}" srcId="{B2847A93-F41F-44CA-B478-A7DE5AEC90D2}" destId="{93F06736-8FC7-4641-AF23-3EA8437F6B5A}" srcOrd="0" destOrd="0" parTransId="{C7697710-3F87-4D3C-A5A6-339501A81D78}" sibTransId="{82F8A60E-EAA0-4FD4-B861-4C49885BBF3E}"/>
    <dgm:cxn modelId="{9D511C3B-F5D3-44E2-AAD8-B0971F0ED56C}" srcId="{9AF50919-11FA-4A99-8915-E0D20D621E80}" destId="{B2847A93-F41F-44CA-B478-A7DE5AEC90D2}" srcOrd="0" destOrd="0" parTransId="{B99AEA1F-5D8C-4873-9DD3-FEE8E1085ECC}" sibTransId="{D16D00D0-168B-4864-A7CF-FBC0EDB99BB6}"/>
    <dgm:cxn modelId="{9DC99066-D30B-4D8B-8F48-D136C0ADAAFC}" type="presOf" srcId="{B2847A93-F41F-44CA-B478-A7DE5AEC90D2}" destId="{ABBEB702-DB40-4D10-A530-4F5DB110552B}" srcOrd="0" destOrd="0" presId="urn:microsoft.com/office/officeart/2005/8/layout/vList5"/>
    <dgm:cxn modelId="{426F0472-F777-4C4B-A432-54AEE80F26C2}" type="presOf" srcId="{FC0AB82E-BA4E-41B6-A648-CEE3FB0FEE02}" destId="{6B2B8FC3-5D93-4B46-A54F-A1C623D50F45}" srcOrd="0" destOrd="0" presId="urn:microsoft.com/office/officeart/2005/8/layout/vList5"/>
    <dgm:cxn modelId="{B2E0C9A8-09E5-41A1-A180-8EA5229A0E53}" type="presOf" srcId="{52D17A13-72B0-462F-AD45-65C79EBDCF54}" destId="{6B2B8FC3-5D93-4B46-A54F-A1C623D50F45}" srcOrd="0" destOrd="1" presId="urn:microsoft.com/office/officeart/2005/8/layout/vList5"/>
    <dgm:cxn modelId="{696D13AF-1C12-466E-8725-FB65D8C988E2}" type="presOf" srcId="{9AF50919-11FA-4A99-8915-E0D20D621E80}" destId="{8E9A20AE-72D3-4A66-93A5-37E5C294EF5C}" srcOrd="0" destOrd="0" presId="urn:microsoft.com/office/officeart/2005/8/layout/vList5"/>
    <dgm:cxn modelId="{DF180ABA-7F6A-4D06-8B6A-B38202EFA6D1}" type="presOf" srcId="{0B69AA21-86D0-4051-911B-6EDA56938003}" destId="{79DAEF1A-B804-408E-908A-31B9B8ED0952}" srcOrd="0" destOrd="1" presId="urn:microsoft.com/office/officeart/2005/8/layout/vList5"/>
    <dgm:cxn modelId="{DD60B9BF-1F3D-43B1-8522-A12069E0BCC1}" type="presOf" srcId="{984F5873-3D58-45E5-8991-ED5C2D1D6140}" destId="{354FEC65-D5F9-4BD1-AE33-FBACB1718079}" srcOrd="0" destOrd="0" presId="urn:microsoft.com/office/officeart/2005/8/layout/vList5"/>
    <dgm:cxn modelId="{663529DD-AE37-4FB7-B00A-DA1CBC3915BE}" srcId="{B2847A93-F41F-44CA-B478-A7DE5AEC90D2}" destId="{0B69AA21-86D0-4051-911B-6EDA56938003}" srcOrd="1" destOrd="0" parTransId="{C1275155-CF28-472A-9BAF-BF06F85EAB78}" sibTransId="{36F2FBC7-BF47-4DC7-AFE9-CB701E15A925}"/>
    <dgm:cxn modelId="{CF818BE6-E279-465D-A5C2-C92E49EAA18A}" srcId="{9AF50919-11FA-4A99-8915-E0D20D621E80}" destId="{984F5873-3D58-45E5-8991-ED5C2D1D6140}" srcOrd="1" destOrd="0" parTransId="{118AFBF0-4BF2-4D08-8674-34FA67920EA2}" sibTransId="{4573BAE7-A99D-4268-9B97-D3155268860A}"/>
    <dgm:cxn modelId="{47BC2AEC-04EA-41C4-909C-08D79CC14B60}" type="presOf" srcId="{93F06736-8FC7-4641-AF23-3EA8437F6B5A}" destId="{79DAEF1A-B804-408E-908A-31B9B8ED0952}" srcOrd="0" destOrd="0" presId="urn:microsoft.com/office/officeart/2005/8/layout/vList5"/>
    <dgm:cxn modelId="{D52CBDEE-41C7-48DB-BAE4-0692C743F084}" srcId="{984F5873-3D58-45E5-8991-ED5C2D1D6140}" destId="{52D17A13-72B0-462F-AD45-65C79EBDCF54}" srcOrd="1" destOrd="0" parTransId="{385F5CFF-4B1D-457D-A2A5-EAAF45CC845A}" sibTransId="{C80E9AB1-5D16-4603-89FE-231CCF765797}"/>
    <dgm:cxn modelId="{BE7FD42B-70A7-48AC-884C-B78F09D2AE6D}" type="presParOf" srcId="{8E9A20AE-72D3-4A66-93A5-37E5C294EF5C}" destId="{E4865FB9-A2F0-434A-A222-3AAA709E0419}" srcOrd="0" destOrd="0" presId="urn:microsoft.com/office/officeart/2005/8/layout/vList5"/>
    <dgm:cxn modelId="{E0322278-7F9C-49C4-BF8C-1610C5F919FE}" type="presParOf" srcId="{E4865FB9-A2F0-434A-A222-3AAA709E0419}" destId="{ABBEB702-DB40-4D10-A530-4F5DB110552B}" srcOrd="0" destOrd="0" presId="urn:microsoft.com/office/officeart/2005/8/layout/vList5"/>
    <dgm:cxn modelId="{9CC9D61E-7234-4219-B6A0-82C5ADE43B0C}" type="presParOf" srcId="{E4865FB9-A2F0-434A-A222-3AAA709E0419}" destId="{79DAEF1A-B804-408E-908A-31B9B8ED0952}" srcOrd="1" destOrd="0" presId="urn:microsoft.com/office/officeart/2005/8/layout/vList5"/>
    <dgm:cxn modelId="{B8430D61-FFA8-49D5-9C7C-B0874ED861A3}" type="presParOf" srcId="{8E9A20AE-72D3-4A66-93A5-37E5C294EF5C}" destId="{BC065070-7CDF-48A5-A3D3-6C388556DE36}" srcOrd="1" destOrd="0" presId="urn:microsoft.com/office/officeart/2005/8/layout/vList5"/>
    <dgm:cxn modelId="{2736F9E1-D5D7-4EF4-BFC8-3E1AFEC3D09E}" type="presParOf" srcId="{8E9A20AE-72D3-4A66-93A5-37E5C294EF5C}" destId="{91D502E7-1B66-4732-9DA0-86AEB2B47E69}" srcOrd="2" destOrd="0" presId="urn:microsoft.com/office/officeart/2005/8/layout/vList5"/>
    <dgm:cxn modelId="{E3550FFF-77AC-4066-9340-2A382650DA86}" type="presParOf" srcId="{91D502E7-1B66-4732-9DA0-86AEB2B47E69}" destId="{354FEC65-D5F9-4BD1-AE33-FBACB1718079}" srcOrd="0" destOrd="0" presId="urn:microsoft.com/office/officeart/2005/8/layout/vList5"/>
    <dgm:cxn modelId="{34E54F51-32CD-44CB-A5C7-575E5E7741E2}" type="presParOf" srcId="{91D502E7-1B66-4732-9DA0-86AEB2B47E69}" destId="{6B2B8FC3-5D93-4B46-A54F-A1C623D50F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144294-BFF0-4163-B1C2-D9AD5888A43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F23786A-DF40-448F-A3DE-7A5718FFF4EB}">
      <dgm:prSet phldrT="[Texto]"/>
      <dgm:spPr/>
      <dgm:t>
        <a:bodyPr/>
        <a:lstStyle/>
        <a:p>
          <a:r>
            <a:rPr lang="es-ES" dirty="0"/>
            <a:t>GANGBILDAUSWERTUNG</a:t>
          </a:r>
        </a:p>
      </dgm:t>
    </dgm:pt>
    <dgm:pt modelId="{1A385103-EBA1-4B0F-AE72-E865DA48CE29}" type="parTrans" cxnId="{2A91017B-C5B7-4678-BBD1-BD7E9FDB5079}">
      <dgm:prSet/>
      <dgm:spPr/>
      <dgm:t>
        <a:bodyPr/>
        <a:lstStyle/>
        <a:p>
          <a:endParaRPr lang="es-ES"/>
        </a:p>
      </dgm:t>
    </dgm:pt>
    <dgm:pt modelId="{9E7EF712-78D9-4A69-8241-F70D9517B27E}" type="sibTrans" cxnId="{2A91017B-C5B7-4678-BBD1-BD7E9FDB5079}">
      <dgm:prSet/>
      <dgm:spPr/>
      <dgm:t>
        <a:bodyPr/>
        <a:lstStyle/>
        <a:p>
          <a:endParaRPr lang="es-ES"/>
        </a:p>
      </dgm:t>
    </dgm:pt>
    <dgm:pt modelId="{09FB6296-C956-46E7-B786-1DAB7B348B58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 err="1"/>
            <a:t>Start des Gangs </a:t>
          </a:r>
          <a:endParaRPr lang="es-ES" sz="1400" dirty="0"/>
        </a:p>
      </dgm:t>
    </dgm:pt>
    <dgm:pt modelId="{34A1025D-994F-41B2-ACC9-2A3F7542342B}" type="parTrans" cxnId="{5CFC1914-8D8C-4EF0-AA84-699BB87B4718}">
      <dgm:prSet/>
      <dgm:spPr/>
      <dgm:t>
        <a:bodyPr/>
        <a:lstStyle/>
        <a:p>
          <a:endParaRPr lang="es-ES"/>
        </a:p>
      </dgm:t>
    </dgm:pt>
    <dgm:pt modelId="{21DF3DE6-2E90-44F7-9AD0-7664EF181429}" type="sibTrans" cxnId="{5CFC1914-8D8C-4EF0-AA84-699BB87B4718}">
      <dgm:prSet/>
      <dgm:spPr/>
      <dgm:t>
        <a:bodyPr/>
        <a:lstStyle/>
        <a:p>
          <a:endParaRPr lang="es-ES"/>
        </a:p>
      </dgm:t>
    </dgm:pt>
    <dgm:pt modelId="{68A53FFB-720F-4C72-8EE6-4CB1B3BA0592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 err="1"/>
            <a:t>Länge </a:t>
          </a:r>
          <a:r>
            <a:rPr lang="es-ES" sz="1400" dirty="0"/>
            <a:t>und </a:t>
          </a:r>
          <a:r>
            <a:rPr lang="es-ES" sz="1400" dirty="0" err="1"/>
            <a:t>Höhe der Stufen </a:t>
          </a:r>
          <a:endParaRPr lang="es-ES" sz="1400" dirty="0"/>
        </a:p>
      </dgm:t>
    </dgm:pt>
    <dgm:pt modelId="{43B026FB-EA9A-4BB1-86EE-E7935F1527BC}" type="parTrans" cxnId="{6AF05F8C-815E-48B5-A642-8B716CA8E012}">
      <dgm:prSet/>
      <dgm:spPr/>
      <dgm:t>
        <a:bodyPr/>
        <a:lstStyle/>
        <a:p>
          <a:endParaRPr lang="es-ES"/>
        </a:p>
      </dgm:t>
    </dgm:pt>
    <dgm:pt modelId="{1CCC0F39-3389-4621-A54B-1D3F023488EA}" type="sibTrans" cxnId="{6AF05F8C-815E-48B5-A642-8B716CA8E012}">
      <dgm:prSet/>
      <dgm:spPr/>
      <dgm:t>
        <a:bodyPr/>
        <a:lstStyle/>
        <a:p>
          <a:endParaRPr lang="es-ES"/>
        </a:p>
      </dgm:t>
    </dgm:pt>
    <dgm:pt modelId="{25153759-64E8-4AE4-BD66-B305C60F55B6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 err="1"/>
            <a:t>Stufensymmetrie </a:t>
          </a:r>
          <a:endParaRPr lang="es-ES" sz="1400" dirty="0"/>
        </a:p>
      </dgm:t>
    </dgm:pt>
    <dgm:pt modelId="{9F0BEF71-7596-4420-8675-26A7E71AC042}" type="parTrans" cxnId="{D6580370-690C-4329-A688-BCE6656FBC4E}">
      <dgm:prSet/>
      <dgm:spPr/>
      <dgm:t>
        <a:bodyPr/>
        <a:lstStyle/>
        <a:p>
          <a:endParaRPr lang="es-ES"/>
        </a:p>
      </dgm:t>
    </dgm:pt>
    <dgm:pt modelId="{5FA444B2-90EA-42CA-9ED0-34955C8A4474}" type="sibTrans" cxnId="{D6580370-690C-4329-A688-BCE6656FBC4E}">
      <dgm:prSet/>
      <dgm:spPr/>
      <dgm:t>
        <a:bodyPr/>
        <a:lstStyle/>
        <a:p>
          <a:endParaRPr lang="es-ES"/>
        </a:p>
      </dgm:t>
    </dgm:pt>
    <dgm:pt modelId="{4507BF8A-E330-44D6-9E49-0A104026F319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 err="1"/>
            <a:t>Trennen der Füße beim Gehen </a:t>
          </a:r>
          <a:endParaRPr lang="es-ES" sz="1400" dirty="0"/>
        </a:p>
      </dgm:t>
    </dgm:pt>
    <dgm:pt modelId="{8AC72A74-22B1-4512-8196-5575B5B9B825}" type="parTrans" cxnId="{6C27ED04-7626-4938-AE4F-6BB22AF447DC}">
      <dgm:prSet/>
      <dgm:spPr/>
      <dgm:t>
        <a:bodyPr/>
        <a:lstStyle/>
        <a:p>
          <a:endParaRPr lang="es-ES"/>
        </a:p>
      </dgm:t>
    </dgm:pt>
    <dgm:pt modelId="{CC67AAF0-87FD-4F20-9C9F-9A2999C15D23}" type="sibTrans" cxnId="{6C27ED04-7626-4938-AE4F-6BB22AF447DC}">
      <dgm:prSet/>
      <dgm:spPr/>
      <dgm:t>
        <a:bodyPr/>
        <a:lstStyle/>
        <a:p>
          <a:endParaRPr lang="es-ES"/>
        </a:p>
      </dgm:t>
    </dgm:pt>
    <dgm:pt modelId="{82751B39-6EBB-48A3-A4B8-BA3F469AB63E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 err="1"/>
            <a:t>Kontinuität der Schritte </a:t>
          </a:r>
          <a:endParaRPr lang="es-ES" sz="1400" dirty="0"/>
        </a:p>
      </dgm:t>
    </dgm:pt>
    <dgm:pt modelId="{0EBB1BA7-ACDC-477A-A87B-6CDE082951C6}" type="parTrans" cxnId="{6A19C47E-F363-41C9-9B3B-9273BD87EA4D}">
      <dgm:prSet/>
      <dgm:spPr/>
      <dgm:t>
        <a:bodyPr/>
        <a:lstStyle/>
        <a:p>
          <a:endParaRPr lang="es-ES"/>
        </a:p>
      </dgm:t>
    </dgm:pt>
    <dgm:pt modelId="{08A54E2A-78FF-4C87-9F16-7DEF706269BF}" type="sibTrans" cxnId="{6A19C47E-F363-41C9-9B3B-9273BD87EA4D}">
      <dgm:prSet/>
      <dgm:spPr/>
      <dgm:t>
        <a:bodyPr/>
        <a:lstStyle/>
        <a:p>
          <a:endParaRPr lang="es-ES"/>
        </a:p>
      </dgm:t>
    </dgm:pt>
    <dgm:pt modelId="{9E326FBB-E662-40A2-B666-2F3C76CB5E53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 err="1"/>
            <a:t>Pfadabweichung </a:t>
          </a:r>
          <a:endParaRPr lang="es-ES" sz="1400" dirty="0"/>
        </a:p>
      </dgm:t>
    </dgm:pt>
    <dgm:pt modelId="{413BB304-B221-4746-BC85-0C9971162923}" type="parTrans" cxnId="{EACE4FCF-916C-426B-9510-B91472C0F67D}">
      <dgm:prSet/>
      <dgm:spPr/>
      <dgm:t>
        <a:bodyPr/>
        <a:lstStyle/>
        <a:p>
          <a:endParaRPr lang="es-ES"/>
        </a:p>
      </dgm:t>
    </dgm:pt>
    <dgm:pt modelId="{A5C3B904-92E1-4190-B99F-A9E1A91BA65D}" type="sibTrans" cxnId="{EACE4FCF-916C-426B-9510-B91472C0F67D}">
      <dgm:prSet/>
      <dgm:spPr/>
      <dgm:t>
        <a:bodyPr/>
        <a:lstStyle/>
        <a:p>
          <a:endParaRPr lang="es-ES"/>
        </a:p>
      </dgm:t>
    </dgm:pt>
    <dgm:pt modelId="{2B6A6D3A-62E4-461E-A4D3-7F6E007B034E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 err="1"/>
            <a:t>Mobilität im Kofferraum </a:t>
          </a:r>
          <a:endParaRPr lang="es-ES" sz="1400" dirty="0"/>
        </a:p>
      </dgm:t>
    </dgm:pt>
    <dgm:pt modelId="{74E37FFA-813C-484A-9E0C-DA329C698C4C}" type="parTrans" cxnId="{7ABB33DA-16CF-4396-B1D5-4C0A1864173C}">
      <dgm:prSet/>
      <dgm:spPr/>
      <dgm:t>
        <a:bodyPr/>
        <a:lstStyle/>
        <a:p>
          <a:endParaRPr lang="es-ES"/>
        </a:p>
      </dgm:t>
    </dgm:pt>
    <dgm:pt modelId="{C8491F75-7DD7-4A12-B7B5-8DB458007213}" type="sibTrans" cxnId="{7ABB33DA-16CF-4396-B1D5-4C0A1864173C}">
      <dgm:prSet/>
      <dgm:spPr/>
      <dgm:t>
        <a:bodyPr/>
        <a:lstStyle/>
        <a:p>
          <a:endParaRPr lang="es-ES"/>
        </a:p>
      </dgm:t>
    </dgm:pt>
    <dgm:pt modelId="{FA755CFD-D661-427E-B50C-E7A6A7469A51}" type="pres">
      <dgm:prSet presAssocID="{37144294-BFF0-4163-B1C2-D9AD5888A43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4E450FB-2753-4AE3-B4F2-6727C80E1FE8}" type="pres">
      <dgm:prSet presAssocID="{4F23786A-DF40-448F-A3DE-7A5718FFF4EB}" presName="root1" presStyleCnt="0"/>
      <dgm:spPr/>
    </dgm:pt>
    <dgm:pt modelId="{F39428F8-E6B9-40FF-8523-7A0A7F743B6E}" type="pres">
      <dgm:prSet presAssocID="{4F23786A-DF40-448F-A3DE-7A5718FFF4EB}" presName="LevelOneTextNode" presStyleLbl="node0" presStyleIdx="0" presStyleCnt="1" custAng="5400000" custScaleX="231472" custScaleY="64489" custLinFactNeighborX="-85523">
        <dgm:presLayoutVars>
          <dgm:chPref val="3"/>
        </dgm:presLayoutVars>
      </dgm:prSet>
      <dgm:spPr/>
    </dgm:pt>
    <dgm:pt modelId="{89240ED5-1DA8-473B-9ABD-69F2E1CAFA58}" type="pres">
      <dgm:prSet presAssocID="{4F23786A-DF40-448F-A3DE-7A5718FFF4EB}" presName="level2hierChild" presStyleCnt="0"/>
      <dgm:spPr/>
    </dgm:pt>
    <dgm:pt modelId="{B132F42B-CBAB-4C14-8361-5332CC3ACE4E}" type="pres">
      <dgm:prSet presAssocID="{34A1025D-994F-41B2-ACC9-2A3F7542342B}" presName="conn2-1" presStyleLbl="parChTrans1D2" presStyleIdx="0" presStyleCnt="7"/>
      <dgm:spPr/>
    </dgm:pt>
    <dgm:pt modelId="{3C2C2689-15A3-4E01-BC17-DA84BBEA5BC4}" type="pres">
      <dgm:prSet presAssocID="{34A1025D-994F-41B2-ACC9-2A3F7542342B}" presName="connTx" presStyleLbl="parChTrans1D2" presStyleIdx="0" presStyleCnt="7"/>
      <dgm:spPr/>
    </dgm:pt>
    <dgm:pt modelId="{460B0313-741A-4E72-BCB5-02EC1DE6EA7B}" type="pres">
      <dgm:prSet presAssocID="{09FB6296-C956-46E7-B786-1DAB7B348B58}" presName="root2" presStyleCnt="0"/>
      <dgm:spPr/>
    </dgm:pt>
    <dgm:pt modelId="{48AE79FB-3118-4C2C-87D1-B60B8A29BC67}" type="pres">
      <dgm:prSet presAssocID="{09FB6296-C956-46E7-B786-1DAB7B348B58}" presName="LevelTwoTextNode" presStyleLbl="node2" presStyleIdx="0" presStyleCnt="7" custScaleX="128622">
        <dgm:presLayoutVars>
          <dgm:chPref val="3"/>
        </dgm:presLayoutVars>
      </dgm:prSet>
      <dgm:spPr/>
    </dgm:pt>
    <dgm:pt modelId="{F4F661C3-F7C2-4EEF-86BD-0DD726AF4D1A}" type="pres">
      <dgm:prSet presAssocID="{09FB6296-C956-46E7-B786-1DAB7B348B58}" presName="level3hierChild" presStyleCnt="0"/>
      <dgm:spPr/>
    </dgm:pt>
    <dgm:pt modelId="{75990AF7-A5BB-4106-8666-F5FEB15DAAA2}" type="pres">
      <dgm:prSet presAssocID="{43B026FB-EA9A-4BB1-86EE-E7935F1527BC}" presName="conn2-1" presStyleLbl="parChTrans1D2" presStyleIdx="1" presStyleCnt="7"/>
      <dgm:spPr/>
    </dgm:pt>
    <dgm:pt modelId="{F792D0C7-1889-4ACE-91E8-149CD5CFDD22}" type="pres">
      <dgm:prSet presAssocID="{43B026FB-EA9A-4BB1-86EE-E7935F1527BC}" presName="connTx" presStyleLbl="parChTrans1D2" presStyleIdx="1" presStyleCnt="7"/>
      <dgm:spPr/>
    </dgm:pt>
    <dgm:pt modelId="{DF998040-DAE2-454A-B55D-C79E811E32B7}" type="pres">
      <dgm:prSet presAssocID="{68A53FFB-720F-4C72-8EE6-4CB1B3BA0592}" presName="root2" presStyleCnt="0"/>
      <dgm:spPr/>
    </dgm:pt>
    <dgm:pt modelId="{9C1213AC-FD19-4935-8243-0E94F46449E1}" type="pres">
      <dgm:prSet presAssocID="{68A53FFB-720F-4C72-8EE6-4CB1B3BA0592}" presName="LevelTwoTextNode" presStyleLbl="node2" presStyleIdx="1" presStyleCnt="7" custScaleX="128622">
        <dgm:presLayoutVars>
          <dgm:chPref val="3"/>
        </dgm:presLayoutVars>
      </dgm:prSet>
      <dgm:spPr/>
    </dgm:pt>
    <dgm:pt modelId="{1F350B22-F57C-493B-ACDC-A4E681276033}" type="pres">
      <dgm:prSet presAssocID="{68A53FFB-720F-4C72-8EE6-4CB1B3BA0592}" presName="level3hierChild" presStyleCnt="0"/>
      <dgm:spPr/>
    </dgm:pt>
    <dgm:pt modelId="{F3449D75-562A-42ED-978E-60BE2F793459}" type="pres">
      <dgm:prSet presAssocID="{9F0BEF71-7596-4420-8675-26A7E71AC042}" presName="conn2-1" presStyleLbl="parChTrans1D2" presStyleIdx="2" presStyleCnt="7"/>
      <dgm:spPr/>
    </dgm:pt>
    <dgm:pt modelId="{CD07003D-C66D-410A-8300-F8296972B06E}" type="pres">
      <dgm:prSet presAssocID="{9F0BEF71-7596-4420-8675-26A7E71AC042}" presName="connTx" presStyleLbl="parChTrans1D2" presStyleIdx="2" presStyleCnt="7"/>
      <dgm:spPr/>
    </dgm:pt>
    <dgm:pt modelId="{44A3E95C-DA35-4296-AFFA-740BBC68CD4B}" type="pres">
      <dgm:prSet presAssocID="{25153759-64E8-4AE4-BD66-B305C60F55B6}" presName="root2" presStyleCnt="0"/>
      <dgm:spPr/>
    </dgm:pt>
    <dgm:pt modelId="{519CFA06-F565-44DC-87CC-53C0E11871C8}" type="pres">
      <dgm:prSet presAssocID="{25153759-64E8-4AE4-BD66-B305C60F55B6}" presName="LevelTwoTextNode" presStyleLbl="node2" presStyleIdx="2" presStyleCnt="7" custScaleX="127465">
        <dgm:presLayoutVars>
          <dgm:chPref val="3"/>
        </dgm:presLayoutVars>
      </dgm:prSet>
      <dgm:spPr/>
    </dgm:pt>
    <dgm:pt modelId="{BBB71F51-830D-4437-98FD-013A23114955}" type="pres">
      <dgm:prSet presAssocID="{25153759-64E8-4AE4-BD66-B305C60F55B6}" presName="level3hierChild" presStyleCnt="0"/>
      <dgm:spPr/>
    </dgm:pt>
    <dgm:pt modelId="{8330C0A3-9677-4062-920A-FF72E301F795}" type="pres">
      <dgm:prSet presAssocID="{0EBB1BA7-ACDC-477A-A87B-6CDE082951C6}" presName="conn2-1" presStyleLbl="parChTrans1D2" presStyleIdx="3" presStyleCnt="7"/>
      <dgm:spPr/>
    </dgm:pt>
    <dgm:pt modelId="{735B2B53-BE8C-4AE5-B469-8D299A553127}" type="pres">
      <dgm:prSet presAssocID="{0EBB1BA7-ACDC-477A-A87B-6CDE082951C6}" presName="connTx" presStyleLbl="parChTrans1D2" presStyleIdx="3" presStyleCnt="7"/>
      <dgm:spPr/>
    </dgm:pt>
    <dgm:pt modelId="{8494456C-D76E-422B-8498-762C29150393}" type="pres">
      <dgm:prSet presAssocID="{82751B39-6EBB-48A3-A4B8-BA3F469AB63E}" presName="root2" presStyleCnt="0"/>
      <dgm:spPr/>
    </dgm:pt>
    <dgm:pt modelId="{A56C2552-139B-448E-BA96-736AD146CED1}" type="pres">
      <dgm:prSet presAssocID="{82751B39-6EBB-48A3-A4B8-BA3F469AB63E}" presName="LevelTwoTextNode" presStyleLbl="node2" presStyleIdx="3" presStyleCnt="7" custScaleX="127465">
        <dgm:presLayoutVars>
          <dgm:chPref val="3"/>
        </dgm:presLayoutVars>
      </dgm:prSet>
      <dgm:spPr/>
    </dgm:pt>
    <dgm:pt modelId="{62160030-9887-4321-B7B4-4628D44D43A9}" type="pres">
      <dgm:prSet presAssocID="{82751B39-6EBB-48A3-A4B8-BA3F469AB63E}" presName="level3hierChild" presStyleCnt="0"/>
      <dgm:spPr/>
    </dgm:pt>
    <dgm:pt modelId="{09796B1E-2FB1-413D-9610-AAA4489D3355}" type="pres">
      <dgm:prSet presAssocID="{413BB304-B221-4746-BC85-0C9971162923}" presName="conn2-1" presStyleLbl="parChTrans1D2" presStyleIdx="4" presStyleCnt="7"/>
      <dgm:spPr/>
    </dgm:pt>
    <dgm:pt modelId="{2794496E-B9D1-4230-A566-F92D454A3BE5}" type="pres">
      <dgm:prSet presAssocID="{413BB304-B221-4746-BC85-0C9971162923}" presName="connTx" presStyleLbl="parChTrans1D2" presStyleIdx="4" presStyleCnt="7"/>
      <dgm:spPr/>
    </dgm:pt>
    <dgm:pt modelId="{6F729774-5FD6-4ACD-A489-0621636D7B74}" type="pres">
      <dgm:prSet presAssocID="{9E326FBB-E662-40A2-B666-2F3C76CB5E53}" presName="root2" presStyleCnt="0"/>
      <dgm:spPr/>
    </dgm:pt>
    <dgm:pt modelId="{CAFEC53F-55BD-41CC-A5F1-894C619AC911}" type="pres">
      <dgm:prSet presAssocID="{9E326FBB-E662-40A2-B666-2F3C76CB5E53}" presName="LevelTwoTextNode" presStyleLbl="node2" presStyleIdx="4" presStyleCnt="7" custScaleX="127465">
        <dgm:presLayoutVars>
          <dgm:chPref val="3"/>
        </dgm:presLayoutVars>
      </dgm:prSet>
      <dgm:spPr/>
    </dgm:pt>
    <dgm:pt modelId="{CE601A7D-9585-4CE8-91A3-54F37FE1C1D4}" type="pres">
      <dgm:prSet presAssocID="{9E326FBB-E662-40A2-B666-2F3C76CB5E53}" presName="level3hierChild" presStyleCnt="0"/>
      <dgm:spPr/>
    </dgm:pt>
    <dgm:pt modelId="{05530E4A-F26E-40EA-9312-4CBC11E8F44E}" type="pres">
      <dgm:prSet presAssocID="{74E37FFA-813C-484A-9E0C-DA329C698C4C}" presName="conn2-1" presStyleLbl="parChTrans1D2" presStyleIdx="5" presStyleCnt="7"/>
      <dgm:spPr/>
    </dgm:pt>
    <dgm:pt modelId="{2C737B3F-B002-455B-BE64-6725691E0CA1}" type="pres">
      <dgm:prSet presAssocID="{74E37FFA-813C-484A-9E0C-DA329C698C4C}" presName="connTx" presStyleLbl="parChTrans1D2" presStyleIdx="5" presStyleCnt="7"/>
      <dgm:spPr/>
    </dgm:pt>
    <dgm:pt modelId="{6138EBDB-633D-444D-A260-5357E5EDB9EB}" type="pres">
      <dgm:prSet presAssocID="{2B6A6D3A-62E4-461E-A4D3-7F6E007B034E}" presName="root2" presStyleCnt="0"/>
      <dgm:spPr/>
    </dgm:pt>
    <dgm:pt modelId="{09F103E6-E976-46F5-A39B-580C5C9127DE}" type="pres">
      <dgm:prSet presAssocID="{2B6A6D3A-62E4-461E-A4D3-7F6E007B034E}" presName="LevelTwoTextNode" presStyleLbl="node2" presStyleIdx="5" presStyleCnt="7" custScaleX="127465">
        <dgm:presLayoutVars>
          <dgm:chPref val="3"/>
        </dgm:presLayoutVars>
      </dgm:prSet>
      <dgm:spPr/>
    </dgm:pt>
    <dgm:pt modelId="{6FA3D56B-9B8F-4AD9-BF26-4679894E1417}" type="pres">
      <dgm:prSet presAssocID="{2B6A6D3A-62E4-461E-A4D3-7F6E007B034E}" presName="level3hierChild" presStyleCnt="0"/>
      <dgm:spPr/>
    </dgm:pt>
    <dgm:pt modelId="{6D8C0A8D-ED96-4D4E-B6AB-EB352D6BD8FF}" type="pres">
      <dgm:prSet presAssocID="{8AC72A74-22B1-4512-8196-5575B5B9B825}" presName="conn2-1" presStyleLbl="parChTrans1D2" presStyleIdx="6" presStyleCnt="7"/>
      <dgm:spPr/>
    </dgm:pt>
    <dgm:pt modelId="{B81AC8C8-21CA-438B-8FD4-F7F8BCAC1D20}" type="pres">
      <dgm:prSet presAssocID="{8AC72A74-22B1-4512-8196-5575B5B9B825}" presName="connTx" presStyleLbl="parChTrans1D2" presStyleIdx="6" presStyleCnt="7"/>
      <dgm:spPr/>
    </dgm:pt>
    <dgm:pt modelId="{7056B4A5-F0F7-4D32-AD0B-BABE684CA4F6}" type="pres">
      <dgm:prSet presAssocID="{4507BF8A-E330-44D6-9E49-0A104026F319}" presName="root2" presStyleCnt="0"/>
      <dgm:spPr/>
    </dgm:pt>
    <dgm:pt modelId="{389A404D-F122-4F79-90C3-CA00959CBE47}" type="pres">
      <dgm:prSet presAssocID="{4507BF8A-E330-44D6-9E49-0A104026F319}" presName="LevelTwoTextNode" presStyleLbl="node2" presStyleIdx="6" presStyleCnt="7" custScaleX="127465">
        <dgm:presLayoutVars>
          <dgm:chPref val="3"/>
        </dgm:presLayoutVars>
      </dgm:prSet>
      <dgm:spPr/>
    </dgm:pt>
    <dgm:pt modelId="{C4462F33-3FDB-4AE0-8A4B-77FB58B96A23}" type="pres">
      <dgm:prSet presAssocID="{4507BF8A-E330-44D6-9E49-0A104026F319}" presName="level3hierChild" presStyleCnt="0"/>
      <dgm:spPr/>
    </dgm:pt>
  </dgm:ptLst>
  <dgm:cxnLst>
    <dgm:cxn modelId="{6C27ED04-7626-4938-AE4F-6BB22AF447DC}" srcId="{4F23786A-DF40-448F-A3DE-7A5718FFF4EB}" destId="{4507BF8A-E330-44D6-9E49-0A104026F319}" srcOrd="6" destOrd="0" parTransId="{8AC72A74-22B1-4512-8196-5575B5B9B825}" sibTransId="{CC67AAF0-87FD-4F20-9C9F-9A2999C15D23}"/>
    <dgm:cxn modelId="{5CFC1914-8D8C-4EF0-AA84-699BB87B4718}" srcId="{4F23786A-DF40-448F-A3DE-7A5718FFF4EB}" destId="{09FB6296-C956-46E7-B786-1DAB7B348B58}" srcOrd="0" destOrd="0" parTransId="{34A1025D-994F-41B2-ACC9-2A3F7542342B}" sibTransId="{21DF3DE6-2E90-44F7-9AD0-7664EF181429}"/>
    <dgm:cxn modelId="{1EED4616-2A22-418F-A94E-31E43D34DB0E}" type="presOf" srcId="{74E37FFA-813C-484A-9E0C-DA329C698C4C}" destId="{2C737B3F-B002-455B-BE64-6725691E0CA1}" srcOrd="1" destOrd="0" presId="urn:microsoft.com/office/officeart/2008/layout/HorizontalMultiLevelHierarchy"/>
    <dgm:cxn modelId="{398A3B1D-CCB1-4B69-8764-72D1D4B98A66}" type="presOf" srcId="{2B6A6D3A-62E4-461E-A4D3-7F6E007B034E}" destId="{09F103E6-E976-46F5-A39B-580C5C9127DE}" srcOrd="0" destOrd="0" presId="urn:microsoft.com/office/officeart/2008/layout/HorizontalMultiLevelHierarchy"/>
    <dgm:cxn modelId="{515A062C-40BA-4A2F-8785-AE6F1472B00F}" type="presOf" srcId="{4F23786A-DF40-448F-A3DE-7A5718FFF4EB}" destId="{F39428F8-E6B9-40FF-8523-7A0A7F743B6E}" srcOrd="0" destOrd="0" presId="urn:microsoft.com/office/officeart/2008/layout/HorizontalMultiLevelHierarchy"/>
    <dgm:cxn modelId="{327AC42F-37B0-494C-9280-009C4AD433C9}" type="presOf" srcId="{34A1025D-994F-41B2-ACC9-2A3F7542342B}" destId="{B132F42B-CBAB-4C14-8361-5332CC3ACE4E}" srcOrd="0" destOrd="0" presId="urn:microsoft.com/office/officeart/2008/layout/HorizontalMultiLevelHierarchy"/>
    <dgm:cxn modelId="{35F30F34-9AC3-48FC-B1CA-E2FB39DDA498}" type="presOf" srcId="{9E326FBB-E662-40A2-B666-2F3C76CB5E53}" destId="{CAFEC53F-55BD-41CC-A5F1-894C619AC911}" srcOrd="0" destOrd="0" presId="urn:microsoft.com/office/officeart/2008/layout/HorizontalMultiLevelHierarchy"/>
    <dgm:cxn modelId="{0CBEB55D-35C1-4118-AF39-90FE47B5592D}" type="presOf" srcId="{25153759-64E8-4AE4-BD66-B305C60F55B6}" destId="{519CFA06-F565-44DC-87CC-53C0E11871C8}" srcOrd="0" destOrd="0" presId="urn:microsoft.com/office/officeart/2008/layout/HorizontalMultiLevelHierarchy"/>
    <dgm:cxn modelId="{65435661-A4D0-49A8-A6E7-AF492170DB52}" type="presOf" srcId="{9F0BEF71-7596-4420-8675-26A7E71AC042}" destId="{CD07003D-C66D-410A-8300-F8296972B06E}" srcOrd="1" destOrd="0" presId="urn:microsoft.com/office/officeart/2008/layout/HorizontalMultiLevelHierarchy"/>
    <dgm:cxn modelId="{9D2A6A6B-4C2B-4629-8470-3A20FC632235}" type="presOf" srcId="{43B026FB-EA9A-4BB1-86EE-E7935F1527BC}" destId="{75990AF7-A5BB-4106-8666-F5FEB15DAAA2}" srcOrd="0" destOrd="0" presId="urn:microsoft.com/office/officeart/2008/layout/HorizontalMultiLevelHierarchy"/>
    <dgm:cxn modelId="{D6580370-690C-4329-A688-BCE6656FBC4E}" srcId="{4F23786A-DF40-448F-A3DE-7A5718FFF4EB}" destId="{25153759-64E8-4AE4-BD66-B305C60F55B6}" srcOrd="2" destOrd="0" parTransId="{9F0BEF71-7596-4420-8675-26A7E71AC042}" sibTransId="{5FA444B2-90EA-42CA-9ED0-34955C8A4474}"/>
    <dgm:cxn modelId="{DF79C055-B173-43AA-9F77-7691D72E6E77}" type="presOf" srcId="{82751B39-6EBB-48A3-A4B8-BA3F469AB63E}" destId="{A56C2552-139B-448E-BA96-736AD146CED1}" srcOrd="0" destOrd="0" presId="urn:microsoft.com/office/officeart/2008/layout/HorizontalMultiLevelHierarchy"/>
    <dgm:cxn modelId="{2A91017B-C5B7-4678-BBD1-BD7E9FDB5079}" srcId="{37144294-BFF0-4163-B1C2-D9AD5888A438}" destId="{4F23786A-DF40-448F-A3DE-7A5718FFF4EB}" srcOrd="0" destOrd="0" parTransId="{1A385103-EBA1-4B0F-AE72-E865DA48CE29}" sibTransId="{9E7EF712-78D9-4A69-8241-F70D9517B27E}"/>
    <dgm:cxn modelId="{6A19C47E-F363-41C9-9B3B-9273BD87EA4D}" srcId="{4F23786A-DF40-448F-A3DE-7A5718FFF4EB}" destId="{82751B39-6EBB-48A3-A4B8-BA3F469AB63E}" srcOrd="3" destOrd="0" parTransId="{0EBB1BA7-ACDC-477A-A87B-6CDE082951C6}" sibTransId="{08A54E2A-78FF-4C87-9F16-7DEF706269BF}"/>
    <dgm:cxn modelId="{9B742B80-9160-41D5-9EC9-35A99A10A393}" type="presOf" srcId="{0EBB1BA7-ACDC-477A-A87B-6CDE082951C6}" destId="{735B2B53-BE8C-4AE5-B469-8D299A553127}" srcOrd="1" destOrd="0" presId="urn:microsoft.com/office/officeart/2008/layout/HorizontalMultiLevelHierarchy"/>
    <dgm:cxn modelId="{F0EE6685-C9E1-4D36-80AB-B3D97891F183}" type="presOf" srcId="{9F0BEF71-7596-4420-8675-26A7E71AC042}" destId="{F3449D75-562A-42ED-978E-60BE2F793459}" srcOrd="0" destOrd="0" presId="urn:microsoft.com/office/officeart/2008/layout/HorizontalMultiLevelHierarchy"/>
    <dgm:cxn modelId="{235A0588-8F8F-44DE-8385-6007B9ECCC3B}" type="presOf" srcId="{8AC72A74-22B1-4512-8196-5575B5B9B825}" destId="{B81AC8C8-21CA-438B-8FD4-F7F8BCAC1D20}" srcOrd="1" destOrd="0" presId="urn:microsoft.com/office/officeart/2008/layout/HorizontalMultiLevelHierarchy"/>
    <dgm:cxn modelId="{96C7F788-9164-4331-9907-4BA4FBFD3403}" type="presOf" srcId="{68A53FFB-720F-4C72-8EE6-4CB1B3BA0592}" destId="{9C1213AC-FD19-4935-8243-0E94F46449E1}" srcOrd="0" destOrd="0" presId="urn:microsoft.com/office/officeart/2008/layout/HorizontalMultiLevelHierarchy"/>
    <dgm:cxn modelId="{A97AAB8B-5F08-4C65-B07B-E19085682C5B}" type="presOf" srcId="{0EBB1BA7-ACDC-477A-A87B-6CDE082951C6}" destId="{8330C0A3-9677-4062-920A-FF72E301F795}" srcOrd="0" destOrd="0" presId="urn:microsoft.com/office/officeart/2008/layout/HorizontalMultiLevelHierarchy"/>
    <dgm:cxn modelId="{3977C18B-5CD2-4F27-BEC3-336A395BD2C0}" type="presOf" srcId="{43B026FB-EA9A-4BB1-86EE-E7935F1527BC}" destId="{F792D0C7-1889-4ACE-91E8-149CD5CFDD22}" srcOrd="1" destOrd="0" presId="urn:microsoft.com/office/officeart/2008/layout/HorizontalMultiLevelHierarchy"/>
    <dgm:cxn modelId="{9863038C-5599-4695-BE7E-DB7745A296CF}" type="presOf" srcId="{37144294-BFF0-4163-B1C2-D9AD5888A438}" destId="{FA755CFD-D661-427E-B50C-E7A6A7469A51}" srcOrd="0" destOrd="0" presId="urn:microsoft.com/office/officeart/2008/layout/HorizontalMultiLevelHierarchy"/>
    <dgm:cxn modelId="{6AF05F8C-815E-48B5-A642-8B716CA8E012}" srcId="{4F23786A-DF40-448F-A3DE-7A5718FFF4EB}" destId="{68A53FFB-720F-4C72-8EE6-4CB1B3BA0592}" srcOrd="1" destOrd="0" parTransId="{43B026FB-EA9A-4BB1-86EE-E7935F1527BC}" sibTransId="{1CCC0F39-3389-4621-A54B-1D3F023488EA}"/>
    <dgm:cxn modelId="{01826793-83CC-4DEE-8F2B-9FC3039DD649}" type="presOf" srcId="{8AC72A74-22B1-4512-8196-5575B5B9B825}" destId="{6D8C0A8D-ED96-4D4E-B6AB-EB352D6BD8FF}" srcOrd="0" destOrd="0" presId="urn:microsoft.com/office/officeart/2008/layout/HorizontalMultiLevelHierarchy"/>
    <dgm:cxn modelId="{5A1A6696-021A-42C7-8AED-2834CFB83980}" type="presOf" srcId="{413BB304-B221-4746-BC85-0C9971162923}" destId="{2794496E-B9D1-4230-A566-F92D454A3BE5}" srcOrd="1" destOrd="0" presId="urn:microsoft.com/office/officeart/2008/layout/HorizontalMultiLevelHierarchy"/>
    <dgm:cxn modelId="{EACE4FCF-916C-426B-9510-B91472C0F67D}" srcId="{4F23786A-DF40-448F-A3DE-7A5718FFF4EB}" destId="{9E326FBB-E662-40A2-B666-2F3C76CB5E53}" srcOrd="4" destOrd="0" parTransId="{413BB304-B221-4746-BC85-0C9971162923}" sibTransId="{A5C3B904-92E1-4190-B99F-A9E1A91BA65D}"/>
    <dgm:cxn modelId="{418D10D5-DBBF-4AB7-B381-FE4F1CDC8E57}" type="presOf" srcId="{74E37FFA-813C-484A-9E0C-DA329C698C4C}" destId="{05530E4A-F26E-40EA-9312-4CBC11E8F44E}" srcOrd="0" destOrd="0" presId="urn:microsoft.com/office/officeart/2008/layout/HorizontalMultiLevelHierarchy"/>
    <dgm:cxn modelId="{7ABB33DA-16CF-4396-B1D5-4C0A1864173C}" srcId="{4F23786A-DF40-448F-A3DE-7A5718FFF4EB}" destId="{2B6A6D3A-62E4-461E-A4D3-7F6E007B034E}" srcOrd="5" destOrd="0" parTransId="{74E37FFA-813C-484A-9E0C-DA329C698C4C}" sibTransId="{C8491F75-7DD7-4A12-B7B5-8DB458007213}"/>
    <dgm:cxn modelId="{39E6D1DA-F1BD-4287-A83B-3C8858980BED}" type="presOf" srcId="{09FB6296-C956-46E7-B786-1DAB7B348B58}" destId="{48AE79FB-3118-4C2C-87D1-B60B8A29BC67}" srcOrd="0" destOrd="0" presId="urn:microsoft.com/office/officeart/2008/layout/HorizontalMultiLevelHierarchy"/>
    <dgm:cxn modelId="{BCBFE6E7-A91D-4E0A-8B61-08EFD782712F}" type="presOf" srcId="{413BB304-B221-4746-BC85-0C9971162923}" destId="{09796B1E-2FB1-413D-9610-AAA4489D3355}" srcOrd="0" destOrd="0" presId="urn:microsoft.com/office/officeart/2008/layout/HorizontalMultiLevelHierarchy"/>
    <dgm:cxn modelId="{F3724BEB-726B-4619-985D-37CD353AA0C8}" type="presOf" srcId="{4507BF8A-E330-44D6-9E49-0A104026F319}" destId="{389A404D-F122-4F79-90C3-CA00959CBE47}" srcOrd="0" destOrd="0" presId="urn:microsoft.com/office/officeart/2008/layout/HorizontalMultiLevelHierarchy"/>
    <dgm:cxn modelId="{5FCCBCFB-674C-4B4F-99BB-D9937EC60C08}" type="presOf" srcId="{34A1025D-994F-41B2-ACC9-2A3F7542342B}" destId="{3C2C2689-15A3-4E01-BC17-DA84BBEA5BC4}" srcOrd="1" destOrd="0" presId="urn:microsoft.com/office/officeart/2008/layout/HorizontalMultiLevelHierarchy"/>
    <dgm:cxn modelId="{50D9D922-2149-4D77-8D20-CAEE6F689FC9}" type="presParOf" srcId="{FA755CFD-D661-427E-B50C-E7A6A7469A51}" destId="{44E450FB-2753-4AE3-B4F2-6727C80E1FE8}" srcOrd="0" destOrd="0" presId="urn:microsoft.com/office/officeart/2008/layout/HorizontalMultiLevelHierarchy"/>
    <dgm:cxn modelId="{08808B1A-CD37-4219-988D-1A59E5604694}" type="presParOf" srcId="{44E450FB-2753-4AE3-B4F2-6727C80E1FE8}" destId="{F39428F8-E6B9-40FF-8523-7A0A7F743B6E}" srcOrd="0" destOrd="0" presId="urn:microsoft.com/office/officeart/2008/layout/HorizontalMultiLevelHierarchy"/>
    <dgm:cxn modelId="{4D66FA99-3D0A-4B24-B582-3DA5A2B6A86A}" type="presParOf" srcId="{44E450FB-2753-4AE3-B4F2-6727C80E1FE8}" destId="{89240ED5-1DA8-473B-9ABD-69F2E1CAFA58}" srcOrd="1" destOrd="0" presId="urn:microsoft.com/office/officeart/2008/layout/HorizontalMultiLevelHierarchy"/>
    <dgm:cxn modelId="{21C8ECB9-3223-4976-8674-6618B8BB1EF5}" type="presParOf" srcId="{89240ED5-1DA8-473B-9ABD-69F2E1CAFA58}" destId="{B132F42B-CBAB-4C14-8361-5332CC3ACE4E}" srcOrd="0" destOrd="0" presId="urn:microsoft.com/office/officeart/2008/layout/HorizontalMultiLevelHierarchy"/>
    <dgm:cxn modelId="{0933C43A-A663-44C2-8088-AE2E037DDF35}" type="presParOf" srcId="{B132F42B-CBAB-4C14-8361-5332CC3ACE4E}" destId="{3C2C2689-15A3-4E01-BC17-DA84BBEA5BC4}" srcOrd="0" destOrd="0" presId="urn:microsoft.com/office/officeart/2008/layout/HorizontalMultiLevelHierarchy"/>
    <dgm:cxn modelId="{0BAF9979-90B5-40A4-9CD5-6D186C33D51E}" type="presParOf" srcId="{89240ED5-1DA8-473B-9ABD-69F2E1CAFA58}" destId="{460B0313-741A-4E72-BCB5-02EC1DE6EA7B}" srcOrd="1" destOrd="0" presId="urn:microsoft.com/office/officeart/2008/layout/HorizontalMultiLevelHierarchy"/>
    <dgm:cxn modelId="{F582AE62-187F-4C1E-8E3B-6286889E1789}" type="presParOf" srcId="{460B0313-741A-4E72-BCB5-02EC1DE6EA7B}" destId="{48AE79FB-3118-4C2C-87D1-B60B8A29BC67}" srcOrd="0" destOrd="0" presId="urn:microsoft.com/office/officeart/2008/layout/HorizontalMultiLevelHierarchy"/>
    <dgm:cxn modelId="{72E83625-09C3-4940-AF1A-E703862A5B5D}" type="presParOf" srcId="{460B0313-741A-4E72-BCB5-02EC1DE6EA7B}" destId="{F4F661C3-F7C2-4EEF-86BD-0DD726AF4D1A}" srcOrd="1" destOrd="0" presId="urn:microsoft.com/office/officeart/2008/layout/HorizontalMultiLevelHierarchy"/>
    <dgm:cxn modelId="{55D8A95B-DE49-4ACD-8A85-9C125091F732}" type="presParOf" srcId="{89240ED5-1DA8-473B-9ABD-69F2E1CAFA58}" destId="{75990AF7-A5BB-4106-8666-F5FEB15DAAA2}" srcOrd="2" destOrd="0" presId="urn:microsoft.com/office/officeart/2008/layout/HorizontalMultiLevelHierarchy"/>
    <dgm:cxn modelId="{54EF01AC-3C5A-479C-8F82-F71F19903F90}" type="presParOf" srcId="{75990AF7-A5BB-4106-8666-F5FEB15DAAA2}" destId="{F792D0C7-1889-4ACE-91E8-149CD5CFDD22}" srcOrd="0" destOrd="0" presId="urn:microsoft.com/office/officeart/2008/layout/HorizontalMultiLevelHierarchy"/>
    <dgm:cxn modelId="{3E1F4804-0194-461F-9A77-136D5EE07638}" type="presParOf" srcId="{89240ED5-1DA8-473B-9ABD-69F2E1CAFA58}" destId="{DF998040-DAE2-454A-B55D-C79E811E32B7}" srcOrd="3" destOrd="0" presId="urn:microsoft.com/office/officeart/2008/layout/HorizontalMultiLevelHierarchy"/>
    <dgm:cxn modelId="{587E4859-6E76-4876-B864-676E09AAE724}" type="presParOf" srcId="{DF998040-DAE2-454A-B55D-C79E811E32B7}" destId="{9C1213AC-FD19-4935-8243-0E94F46449E1}" srcOrd="0" destOrd="0" presId="urn:microsoft.com/office/officeart/2008/layout/HorizontalMultiLevelHierarchy"/>
    <dgm:cxn modelId="{C27D7D33-DEE1-409C-8A75-814EECEEC090}" type="presParOf" srcId="{DF998040-DAE2-454A-B55D-C79E811E32B7}" destId="{1F350B22-F57C-493B-ACDC-A4E681276033}" srcOrd="1" destOrd="0" presId="urn:microsoft.com/office/officeart/2008/layout/HorizontalMultiLevelHierarchy"/>
    <dgm:cxn modelId="{327EE9BE-1DD7-42B0-A0E3-D5670F195A1D}" type="presParOf" srcId="{89240ED5-1DA8-473B-9ABD-69F2E1CAFA58}" destId="{F3449D75-562A-42ED-978E-60BE2F793459}" srcOrd="4" destOrd="0" presId="urn:microsoft.com/office/officeart/2008/layout/HorizontalMultiLevelHierarchy"/>
    <dgm:cxn modelId="{1A0484AB-B426-4C26-A3F1-9B9D2325382F}" type="presParOf" srcId="{F3449D75-562A-42ED-978E-60BE2F793459}" destId="{CD07003D-C66D-410A-8300-F8296972B06E}" srcOrd="0" destOrd="0" presId="urn:microsoft.com/office/officeart/2008/layout/HorizontalMultiLevelHierarchy"/>
    <dgm:cxn modelId="{C0DE770A-FE7E-4F51-90F6-35E3DAC04CA4}" type="presParOf" srcId="{89240ED5-1DA8-473B-9ABD-69F2E1CAFA58}" destId="{44A3E95C-DA35-4296-AFFA-740BBC68CD4B}" srcOrd="5" destOrd="0" presId="urn:microsoft.com/office/officeart/2008/layout/HorizontalMultiLevelHierarchy"/>
    <dgm:cxn modelId="{595B98D4-E47E-4C35-899D-8387CDC65B55}" type="presParOf" srcId="{44A3E95C-DA35-4296-AFFA-740BBC68CD4B}" destId="{519CFA06-F565-44DC-87CC-53C0E11871C8}" srcOrd="0" destOrd="0" presId="urn:microsoft.com/office/officeart/2008/layout/HorizontalMultiLevelHierarchy"/>
    <dgm:cxn modelId="{2881164F-09F7-49F3-8FEF-97E71223E05C}" type="presParOf" srcId="{44A3E95C-DA35-4296-AFFA-740BBC68CD4B}" destId="{BBB71F51-830D-4437-98FD-013A23114955}" srcOrd="1" destOrd="0" presId="urn:microsoft.com/office/officeart/2008/layout/HorizontalMultiLevelHierarchy"/>
    <dgm:cxn modelId="{69E33668-44A6-467E-87F1-4F48A0FC25A7}" type="presParOf" srcId="{89240ED5-1DA8-473B-9ABD-69F2E1CAFA58}" destId="{8330C0A3-9677-4062-920A-FF72E301F795}" srcOrd="6" destOrd="0" presId="urn:microsoft.com/office/officeart/2008/layout/HorizontalMultiLevelHierarchy"/>
    <dgm:cxn modelId="{67381D81-8493-41AE-8214-5C6B4CE63117}" type="presParOf" srcId="{8330C0A3-9677-4062-920A-FF72E301F795}" destId="{735B2B53-BE8C-4AE5-B469-8D299A553127}" srcOrd="0" destOrd="0" presId="urn:microsoft.com/office/officeart/2008/layout/HorizontalMultiLevelHierarchy"/>
    <dgm:cxn modelId="{44AC3A06-B0AD-418F-8CA5-B80BB6C1F62F}" type="presParOf" srcId="{89240ED5-1DA8-473B-9ABD-69F2E1CAFA58}" destId="{8494456C-D76E-422B-8498-762C29150393}" srcOrd="7" destOrd="0" presId="urn:microsoft.com/office/officeart/2008/layout/HorizontalMultiLevelHierarchy"/>
    <dgm:cxn modelId="{D614FD74-317A-425A-9B2F-482E77FBBDAC}" type="presParOf" srcId="{8494456C-D76E-422B-8498-762C29150393}" destId="{A56C2552-139B-448E-BA96-736AD146CED1}" srcOrd="0" destOrd="0" presId="urn:microsoft.com/office/officeart/2008/layout/HorizontalMultiLevelHierarchy"/>
    <dgm:cxn modelId="{FFEAA5E0-E535-400B-A6AD-15EB25E4A6A4}" type="presParOf" srcId="{8494456C-D76E-422B-8498-762C29150393}" destId="{62160030-9887-4321-B7B4-4628D44D43A9}" srcOrd="1" destOrd="0" presId="urn:microsoft.com/office/officeart/2008/layout/HorizontalMultiLevelHierarchy"/>
    <dgm:cxn modelId="{BD3D1C0A-4819-484E-8FA8-A126E2917531}" type="presParOf" srcId="{89240ED5-1DA8-473B-9ABD-69F2E1CAFA58}" destId="{09796B1E-2FB1-413D-9610-AAA4489D3355}" srcOrd="8" destOrd="0" presId="urn:microsoft.com/office/officeart/2008/layout/HorizontalMultiLevelHierarchy"/>
    <dgm:cxn modelId="{FB07661F-3331-480A-B932-2865727D083E}" type="presParOf" srcId="{09796B1E-2FB1-413D-9610-AAA4489D3355}" destId="{2794496E-B9D1-4230-A566-F92D454A3BE5}" srcOrd="0" destOrd="0" presId="urn:microsoft.com/office/officeart/2008/layout/HorizontalMultiLevelHierarchy"/>
    <dgm:cxn modelId="{7F644F7C-37EB-478F-9F82-82D84703D0D9}" type="presParOf" srcId="{89240ED5-1DA8-473B-9ABD-69F2E1CAFA58}" destId="{6F729774-5FD6-4ACD-A489-0621636D7B74}" srcOrd="9" destOrd="0" presId="urn:microsoft.com/office/officeart/2008/layout/HorizontalMultiLevelHierarchy"/>
    <dgm:cxn modelId="{AC56C6AF-174E-4CE8-AD0F-4749D4AE616A}" type="presParOf" srcId="{6F729774-5FD6-4ACD-A489-0621636D7B74}" destId="{CAFEC53F-55BD-41CC-A5F1-894C619AC911}" srcOrd="0" destOrd="0" presId="urn:microsoft.com/office/officeart/2008/layout/HorizontalMultiLevelHierarchy"/>
    <dgm:cxn modelId="{4292B7F5-73E5-4853-A198-7E5C6D57CDFC}" type="presParOf" srcId="{6F729774-5FD6-4ACD-A489-0621636D7B74}" destId="{CE601A7D-9585-4CE8-91A3-54F37FE1C1D4}" srcOrd="1" destOrd="0" presId="urn:microsoft.com/office/officeart/2008/layout/HorizontalMultiLevelHierarchy"/>
    <dgm:cxn modelId="{8277B832-6CFC-4A00-A669-94F83E09003A}" type="presParOf" srcId="{89240ED5-1DA8-473B-9ABD-69F2E1CAFA58}" destId="{05530E4A-F26E-40EA-9312-4CBC11E8F44E}" srcOrd="10" destOrd="0" presId="urn:microsoft.com/office/officeart/2008/layout/HorizontalMultiLevelHierarchy"/>
    <dgm:cxn modelId="{D77965D3-1246-4BFA-AB46-3C8246CFFE2C}" type="presParOf" srcId="{05530E4A-F26E-40EA-9312-4CBC11E8F44E}" destId="{2C737B3F-B002-455B-BE64-6725691E0CA1}" srcOrd="0" destOrd="0" presId="urn:microsoft.com/office/officeart/2008/layout/HorizontalMultiLevelHierarchy"/>
    <dgm:cxn modelId="{67C27326-1E4D-4BF8-A72B-F9097480376D}" type="presParOf" srcId="{89240ED5-1DA8-473B-9ABD-69F2E1CAFA58}" destId="{6138EBDB-633D-444D-A260-5357E5EDB9EB}" srcOrd="11" destOrd="0" presId="urn:microsoft.com/office/officeart/2008/layout/HorizontalMultiLevelHierarchy"/>
    <dgm:cxn modelId="{19A25596-8E9C-4A4B-9A56-8F721781D5A9}" type="presParOf" srcId="{6138EBDB-633D-444D-A260-5357E5EDB9EB}" destId="{09F103E6-E976-46F5-A39B-580C5C9127DE}" srcOrd="0" destOrd="0" presId="urn:microsoft.com/office/officeart/2008/layout/HorizontalMultiLevelHierarchy"/>
    <dgm:cxn modelId="{759A9E95-98B9-44FE-B334-1E5CD7C268B0}" type="presParOf" srcId="{6138EBDB-633D-444D-A260-5357E5EDB9EB}" destId="{6FA3D56B-9B8F-4AD9-BF26-4679894E1417}" srcOrd="1" destOrd="0" presId="urn:microsoft.com/office/officeart/2008/layout/HorizontalMultiLevelHierarchy"/>
    <dgm:cxn modelId="{24F4452F-7796-4461-91F7-D9C410983460}" type="presParOf" srcId="{89240ED5-1DA8-473B-9ABD-69F2E1CAFA58}" destId="{6D8C0A8D-ED96-4D4E-B6AB-EB352D6BD8FF}" srcOrd="12" destOrd="0" presId="urn:microsoft.com/office/officeart/2008/layout/HorizontalMultiLevelHierarchy"/>
    <dgm:cxn modelId="{15AD43FB-9D78-4937-991D-BE5A0B521B94}" type="presParOf" srcId="{6D8C0A8D-ED96-4D4E-B6AB-EB352D6BD8FF}" destId="{B81AC8C8-21CA-438B-8FD4-F7F8BCAC1D20}" srcOrd="0" destOrd="0" presId="urn:microsoft.com/office/officeart/2008/layout/HorizontalMultiLevelHierarchy"/>
    <dgm:cxn modelId="{C04773E9-06D8-4BFF-B7EE-843ACD0B5629}" type="presParOf" srcId="{89240ED5-1DA8-473B-9ABD-69F2E1CAFA58}" destId="{7056B4A5-F0F7-4D32-AD0B-BABE684CA4F6}" srcOrd="13" destOrd="0" presId="urn:microsoft.com/office/officeart/2008/layout/HorizontalMultiLevelHierarchy"/>
    <dgm:cxn modelId="{3B70F9C9-2A39-46BF-BC65-0B49B87FCC25}" type="presParOf" srcId="{7056B4A5-F0F7-4D32-AD0B-BABE684CA4F6}" destId="{389A404D-F122-4F79-90C3-CA00959CBE47}" srcOrd="0" destOrd="0" presId="urn:microsoft.com/office/officeart/2008/layout/HorizontalMultiLevelHierarchy"/>
    <dgm:cxn modelId="{A2ABA933-C146-4321-8CCC-8DF19CB4D579}" type="presParOf" srcId="{7056B4A5-F0F7-4D32-AD0B-BABE684CA4F6}" destId="{C4462F33-3FDB-4AE0-8A4B-77FB58B96A2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144294-BFF0-4163-B1C2-D9AD5888A43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F23786A-DF40-448F-A3DE-7A5718FFF4EB}">
      <dgm:prSet phldrT="[Texto]" custT="1"/>
      <dgm:spPr/>
      <dgm:t>
        <a:bodyPr/>
        <a:lstStyle/>
        <a:p>
          <a:r>
            <a:rPr lang="es-ES" sz="1800" dirty="0"/>
            <a:t>BILANZAUSWERTUNG</a:t>
          </a:r>
        </a:p>
      </dgm:t>
    </dgm:pt>
    <dgm:pt modelId="{1A385103-EBA1-4B0F-AE72-E865DA48CE29}" type="parTrans" cxnId="{2A91017B-C5B7-4678-BBD1-BD7E9FDB5079}">
      <dgm:prSet/>
      <dgm:spPr/>
      <dgm:t>
        <a:bodyPr/>
        <a:lstStyle/>
        <a:p>
          <a:endParaRPr lang="es-ES"/>
        </a:p>
      </dgm:t>
    </dgm:pt>
    <dgm:pt modelId="{9E7EF712-78D9-4A69-8241-F70D9517B27E}" type="sibTrans" cxnId="{2A91017B-C5B7-4678-BBD1-BD7E9FDB5079}">
      <dgm:prSet/>
      <dgm:spPr/>
      <dgm:t>
        <a:bodyPr/>
        <a:lstStyle/>
        <a:p>
          <a:endParaRPr lang="es-ES"/>
        </a:p>
      </dgm:t>
    </dgm:pt>
    <dgm:pt modelId="{09FB6296-C956-46E7-B786-1DAB7B348B58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 err="1"/>
            <a:t>Sitzende </a:t>
          </a:r>
          <a:r>
            <a:rPr lang="es-ES" sz="1400" dirty="0"/>
            <a:t>Balance</a:t>
          </a:r>
        </a:p>
      </dgm:t>
    </dgm:pt>
    <dgm:pt modelId="{34A1025D-994F-41B2-ACC9-2A3F7542342B}" type="parTrans" cxnId="{5CFC1914-8D8C-4EF0-AA84-699BB87B4718}">
      <dgm:prSet/>
      <dgm:spPr/>
      <dgm:t>
        <a:bodyPr/>
        <a:lstStyle/>
        <a:p>
          <a:endParaRPr lang="es-ES"/>
        </a:p>
      </dgm:t>
    </dgm:pt>
    <dgm:pt modelId="{21DF3DE6-2E90-44F7-9AD0-7664EF181429}" type="sibTrans" cxnId="{5CFC1914-8D8C-4EF0-AA84-699BB87B4718}">
      <dgm:prSet/>
      <dgm:spPr/>
      <dgm:t>
        <a:bodyPr/>
        <a:lstStyle/>
        <a:p>
          <a:endParaRPr lang="es-ES"/>
        </a:p>
      </dgm:t>
    </dgm:pt>
    <dgm:pt modelId="{68A53FFB-720F-4C72-8EE6-4CB1B3BA0592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 err="1"/>
            <a:t>Fähigkeit zum </a:t>
          </a:r>
          <a:r>
            <a:rPr lang="es-ES" sz="1400" dirty="0"/>
            <a:t>Aufstehen</a:t>
          </a:r>
        </a:p>
      </dgm:t>
    </dgm:pt>
    <dgm:pt modelId="{43B026FB-EA9A-4BB1-86EE-E7935F1527BC}" type="parTrans" cxnId="{6AF05F8C-815E-48B5-A642-8B716CA8E012}">
      <dgm:prSet/>
      <dgm:spPr/>
      <dgm:t>
        <a:bodyPr/>
        <a:lstStyle/>
        <a:p>
          <a:endParaRPr lang="es-ES"/>
        </a:p>
      </dgm:t>
    </dgm:pt>
    <dgm:pt modelId="{1CCC0F39-3389-4621-A54B-1D3F023488EA}" type="sibTrans" cxnId="{6AF05F8C-815E-48B5-A642-8B716CA8E012}">
      <dgm:prSet/>
      <dgm:spPr/>
      <dgm:t>
        <a:bodyPr/>
        <a:lstStyle/>
        <a:p>
          <a:endParaRPr lang="es-ES"/>
        </a:p>
      </dgm:t>
    </dgm:pt>
    <dgm:pt modelId="{25153759-64E8-4AE4-BD66-B305C60F55B6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 err="1"/>
            <a:t>Versuch, </a:t>
          </a:r>
          <a:r>
            <a:rPr lang="es-ES" sz="1400" dirty="0"/>
            <a:t>aufzustehen</a:t>
          </a:r>
        </a:p>
      </dgm:t>
    </dgm:pt>
    <dgm:pt modelId="{9F0BEF71-7596-4420-8675-26A7E71AC042}" type="parTrans" cxnId="{D6580370-690C-4329-A688-BCE6656FBC4E}">
      <dgm:prSet/>
      <dgm:spPr/>
      <dgm:t>
        <a:bodyPr/>
        <a:lstStyle/>
        <a:p>
          <a:endParaRPr lang="es-ES"/>
        </a:p>
      </dgm:t>
    </dgm:pt>
    <dgm:pt modelId="{5FA444B2-90EA-42CA-9ED0-34955C8A4474}" type="sibTrans" cxnId="{D6580370-690C-4329-A688-BCE6656FBC4E}">
      <dgm:prSet/>
      <dgm:spPr/>
      <dgm:t>
        <a:bodyPr/>
        <a:lstStyle/>
        <a:p>
          <a:endParaRPr lang="es-ES"/>
        </a:p>
      </dgm:t>
    </dgm:pt>
    <dgm:pt modelId="{4507BF8A-E330-44D6-9E49-0A104026F319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/>
            <a:t>Gleichgewicht </a:t>
          </a:r>
          <a:r>
            <a:rPr lang="es-ES" sz="1400" dirty="0" err="1"/>
            <a:t>im Sitzen </a:t>
          </a:r>
          <a:endParaRPr lang="es-ES" sz="1400" dirty="0"/>
        </a:p>
      </dgm:t>
    </dgm:pt>
    <dgm:pt modelId="{8AC72A74-22B1-4512-8196-5575B5B9B825}" type="parTrans" cxnId="{6C27ED04-7626-4938-AE4F-6BB22AF447DC}">
      <dgm:prSet/>
      <dgm:spPr/>
      <dgm:t>
        <a:bodyPr/>
        <a:lstStyle/>
        <a:p>
          <a:endParaRPr lang="es-ES"/>
        </a:p>
      </dgm:t>
    </dgm:pt>
    <dgm:pt modelId="{CC67AAF0-87FD-4F20-9C9F-9A2999C15D23}" type="sibTrans" cxnId="{6C27ED04-7626-4938-AE4F-6BB22AF447DC}">
      <dgm:prSet/>
      <dgm:spPr/>
      <dgm:t>
        <a:bodyPr/>
        <a:lstStyle/>
        <a:p>
          <a:endParaRPr lang="es-ES"/>
        </a:p>
      </dgm:t>
    </dgm:pt>
    <dgm:pt modelId="{82751B39-6EBB-48A3-A4B8-BA3F469AB63E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 err="1"/>
            <a:t>Unmittelbare </a:t>
          </a:r>
          <a:r>
            <a:rPr lang="es-ES" sz="1400" dirty="0"/>
            <a:t>Fußbalance</a:t>
          </a:r>
        </a:p>
      </dgm:t>
    </dgm:pt>
    <dgm:pt modelId="{0EBB1BA7-ACDC-477A-A87B-6CDE082951C6}" type="parTrans" cxnId="{6A19C47E-F363-41C9-9B3B-9273BD87EA4D}">
      <dgm:prSet/>
      <dgm:spPr/>
      <dgm:t>
        <a:bodyPr/>
        <a:lstStyle/>
        <a:p>
          <a:endParaRPr lang="es-ES"/>
        </a:p>
      </dgm:t>
    </dgm:pt>
    <dgm:pt modelId="{08A54E2A-78FF-4C87-9F16-7DEF706269BF}" type="sibTrans" cxnId="{6A19C47E-F363-41C9-9B3B-9273BD87EA4D}">
      <dgm:prSet/>
      <dgm:spPr/>
      <dgm:t>
        <a:bodyPr/>
        <a:lstStyle/>
        <a:p>
          <a:endParaRPr lang="es-ES"/>
        </a:p>
      </dgm:t>
    </dgm:pt>
    <dgm:pt modelId="{9E326FBB-E662-40A2-B666-2F3C76CB5E53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/>
            <a:t>Fußbalance</a:t>
          </a:r>
        </a:p>
      </dgm:t>
    </dgm:pt>
    <dgm:pt modelId="{413BB304-B221-4746-BC85-0C9971162923}" type="parTrans" cxnId="{EACE4FCF-916C-426B-9510-B91472C0F67D}">
      <dgm:prSet/>
      <dgm:spPr/>
      <dgm:t>
        <a:bodyPr/>
        <a:lstStyle/>
        <a:p>
          <a:endParaRPr lang="es-ES"/>
        </a:p>
      </dgm:t>
    </dgm:pt>
    <dgm:pt modelId="{A5C3B904-92E1-4190-B99F-A9E1A91BA65D}" type="sibTrans" cxnId="{EACE4FCF-916C-426B-9510-B91472C0F67D}">
      <dgm:prSet/>
      <dgm:spPr/>
      <dgm:t>
        <a:bodyPr/>
        <a:lstStyle/>
        <a:p>
          <a:endParaRPr lang="es-ES"/>
        </a:p>
      </dgm:t>
    </dgm:pt>
    <dgm:pt modelId="{2B6A6D3A-62E4-461E-A4D3-7F6E007B034E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 err="1"/>
            <a:t>Versuchte Destabilisierung </a:t>
          </a:r>
          <a:endParaRPr lang="es-ES" sz="1400" dirty="0"/>
        </a:p>
      </dgm:t>
    </dgm:pt>
    <dgm:pt modelId="{74E37FFA-813C-484A-9E0C-DA329C698C4C}" type="parTrans" cxnId="{7ABB33DA-16CF-4396-B1D5-4C0A1864173C}">
      <dgm:prSet/>
      <dgm:spPr/>
      <dgm:t>
        <a:bodyPr/>
        <a:lstStyle/>
        <a:p>
          <a:endParaRPr lang="es-ES"/>
        </a:p>
      </dgm:t>
    </dgm:pt>
    <dgm:pt modelId="{C8491F75-7DD7-4A12-B7B5-8DB458007213}" type="sibTrans" cxnId="{7ABB33DA-16CF-4396-B1D5-4C0A1864173C}">
      <dgm:prSet/>
      <dgm:spPr/>
      <dgm:t>
        <a:bodyPr/>
        <a:lstStyle/>
        <a:p>
          <a:endParaRPr lang="es-ES"/>
        </a:p>
      </dgm:t>
    </dgm:pt>
    <dgm:pt modelId="{A79886BA-61FB-4B6E-86D9-D5253AEFB6F1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/>
            <a:t>Balance </a:t>
          </a:r>
          <a:r>
            <a:rPr lang="es-ES" sz="1400" dirty="0" err="1"/>
            <a:t>mit geschlossenen Augen </a:t>
          </a:r>
          <a:endParaRPr lang="es-ES" sz="1400" dirty="0"/>
        </a:p>
      </dgm:t>
    </dgm:pt>
    <dgm:pt modelId="{DADE8ACC-C861-495C-9BFE-1D16F1404750}" type="parTrans" cxnId="{4F1F4D53-6922-4E4C-AE29-358997BC46B5}">
      <dgm:prSet/>
      <dgm:spPr/>
      <dgm:t>
        <a:bodyPr/>
        <a:lstStyle/>
        <a:p>
          <a:endParaRPr lang="es-ES"/>
        </a:p>
      </dgm:t>
    </dgm:pt>
    <dgm:pt modelId="{4A293865-B051-4C73-AE8A-AAC131751A89}" type="sibTrans" cxnId="{4F1F4D53-6922-4E4C-AE29-358997BC46B5}">
      <dgm:prSet/>
      <dgm:spPr/>
      <dgm:t>
        <a:bodyPr/>
        <a:lstStyle/>
        <a:p>
          <a:endParaRPr lang="es-ES"/>
        </a:p>
      </dgm:t>
    </dgm:pt>
    <dgm:pt modelId="{A658FCCC-7B07-43CC-B3FC-A445EA9C8C25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/>
            <a:t>360º </a:t>
          </a:r>
          <a:r>
            <a:rPr lang="es-ES" sz="1400" dirty="0" err="1"/>
            <a:t>Drehung über </a:t>
          </a:r>
          <a:r>
            <a:rPr lang="es-ES" sz="1400" dirty="0"/>
            <a:t>Platz</a:t>
          </a:r>
        </a:p>
      </dgm:t>
    </dgm:pt>
    <dgm:pt modelId="{C12EF3B9-7954-4544-8250-B1F52EB833F2}" type="parTrans" cxnId="{713FC49F-8ADF-48CF-B0B2-EF187D6CBA32}">
      <dgm:prSet/>
      <dgm:spPr/>
      <dgm:t>
        <a:bodyPr/>
        <a:lstStyle/>
        <a:p>
          <a:endParaRPr lang="es-ES"/>
        </a:p>
      </dgm:t>
    </dgm:pt>
    <dgm:pt modelId="{3EA6F968-52D2-4389-BF37-E0F3FD77338F}" type="sibTrans" cxnId="{713FC49F-8ADF-48CF-B0B2-EF187D6CBA32}">
      <dgm:prSet/>
      <dgm:spPr/>
      <dgm:t>
        <a:bodyPr/>
        <a:lstStyle/>
        <a:p>
          <a:endParaRPr lang="es-ES"/>
        </a:p>
      </dgm:t>
    </dgm:pt>
    <dgm:pt modelId="{FA755CFD-D661-427E-B50C-E7A6A7469A51}" type="pres">
      <dgm:prSet presAssocID="{37144294-BFF0-4163-B1C2-D9AD5888A43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4E450FB-2753-4AE3-B4F2-6727C80E1FE8}" type="pres">
      <dgm:prSet presAssocID="{4F23786A-DF40-448F-A3DE-7A5718FFF4EB}" presName="root1" presStyleCnt="0"/>
      <dgm:spPr/>
    </dgm:pt>
    <dgm:pt modelId="{F39428F8-E6B9-40FF-8523-7A0A7F743B6E}" type="pres">
      <dgm:prSet presAssocID="{4F23786A-DF40-448F-A3DE-7A5718FFF4EB}" presName="LevelOneTextNode" presStyleLbl="node0" presStyleIdx="0" presStyleCnt="1" custAng="5400000" custScaleX="311139" custScaleY="81493" custLinFactX="-5500" custLinFactNeighborX="-100000" custLinFactNeighborY="-1365">
        <dgm:presLayoutVars>
          <dgm:chPref val="3"/>
        </dgm:presLayoutVars>
      </dgm:prSet>
      <dgm:spPr/>
    </dgm:pt>
    <dgm:pt modelId="{89240ED5-1DA8-473B-9ABD-69F2E1CAFA58}" type="pres">
      <dgm:prSet presAssocID="{4F23786A-DF40-448F-A3DE-7A5718FFF4EB}" presName="level2hierChild" presStyleCnt="0"/>
      <dgm:spPr/>
    </dgm:pt>
    <dgm:pt modelId="{B132F42B-CBAB-4C14-8361-5332CC3ACE4E}" type="pres">
      <dgm:prSet presAssocID="{34A1025D-994F-41B2-ACC9-2A3F7542342B}" presName="conn2-1" presStyleLbl="parChTrans1D2" presStyleIdx="0" presStyleCnt="9"/>
      <dgm:spPr/>
    </dgm:pt>
    <dgm:pt modelId="{3C2C2689-15A3-4E01-BC17-DA84BBEA5BC4}" type="pres">
      <dgm:prSet presAssocID="{34A1025D-994F-41B2-ACC9-2A3F7542342B}" presName="connTx" presStyleLbl="parChTrans1D2" presStyleIdx="0" presStyleCnt="9"/>
      <dgm:spPr/>
    </dgm:pt>
    <dgm:pt modelId="{460B0313-741A-4E72-BCB5-02EC1DE6EA7B}" type="pres">
      <dgm:prSet presAssocID="{09FB6296-C956-46E7-B786-1DAB7B348B58}" presName="root2" presStyleCnt="0"/>
      <dgm:spPr/>
    </dgm:pt>
    <dgm:pt modelId="{48AE79FB-3118-4C2C-87D1-B60B8A29BC67}" type="pres">
      <dgm:prSet presAssocID="{09FB6296-C956-46E7-B786-1DAB7B348B58}" presName="LevelTwoTextNode" presStyleLbl="node2" presStyleIdx="0" presStyleCnt="9" custScaleX="202664">
        <dgm:presLayoutVars>
          <dgm:chPref val="3"/>
        </dgm:presLayoutVars>
      </dgm:prSet>
      <dgm:spPr/>
    </dgm:pt>
    <dgm:pt modelId="{F4F661C3-F7C2-4EEF-86BD-0DD726AF4D1A}" type="pres">
      <dgm:prSet presAssocID="{09FB6296-C956-46E7-B786-1DAB7B348B58}" presName="level3hierChild" presStyleCnt="0"/>
      <dgm:spPr/>
    </dgm:pt>
    <dgm:pt modelId="{75990AF7-A5BB-4106-8666-F5FEB15DAAA2}" type="pres">
      <dgm:prSet presAssocID="{43B026FB-EA9A-4BB1-86EE-E7935F1527BC}" presName="conn2-1" presStyleLbl="parChTrans1D2" presStyleIdx="1" presStyleCnt="9"/>
      <dgm:spPr/>
    </dgm:pt>
    <dgm:pt modelId="{F792D0C7-1889-4ACE-91E8-149CD5CFDD22}" type="pres">
      <dgm:prSet presAssocID="{43B026FB-EA9A-4BB1-86EE-E7935F1527BC}" presName="connTx" presStyleLbl="parChTrans1D2" presStyleIdx="1" presStyleCnt="9"/>
      <dgm:spPr/>
    </dgm:pt>
    <dgm:pt modelId="{DF998040-DAE2-454A-B55D-C79E811E32B7}" type="pres">
      <dgm:prSet presAssocID="{68A53FFB-720F-4C72-8EE6-4CB1B3BA0592}" presName="root2" presStyleCnt="0"/>
      <dgm:spPr/>
    </dgm:pt>
    <dgm:pt modelId="{9C1213AC-FD19-4935-8243-0E94F46449E1}" type="pres">
      <dgm:prSet presAssocID="{68A53FFB-720F-4C72-8EE6-4CB1B3BA0592}" presName="LevelTwoTextNode" presStyleLbl="node2" presStyleIdx="1" presStyleCnt="9" custScaleX="202664">
        <dgm:presLayoutVars>
          <dgm:chPref val="3"/>
        </dgm:presLayoutVars>
      </dgm:prSet>
      <dgm:spPr/>
    </dgm:pt>
    <dgm:pt modelId="{1F350B22-F57C-493B-ACDC-A4E681276033}" type="pres">
      <dgm:prSet presAssocID="{68A53FFB-720F-4C72-8EE6-4CB1B3BA0592}" presName="level3hierChild" presStyleCnt="0"/>
      <dgm:spPr/>
    </dgm:pt>
    <dgm:pt modelId="{F3449D75-562A-42ED-978E-60BE2F793459}" type="pres">
      <dgm:prSet presAssocID="{9F0BEF71-7596-4420-8675-26A7E71AC042}" presName="conn2-1" presStyleLbl="parChTrans1D2" presStyleIdx="2" presStyleCnt="9"/>
      <dgm:spPr/>
    </dgm:pt>
    <dgm:pt modelId="{CD07003D-C66D-410A-8300-F8296972B06E}" type="pres">
      <dgm:prSet presAssocID="{9F0BEF71-7596-4420-8675-26A7E71AC042}" presName="connTx" presStyleLbl="parChTrans1D2" presStyleIdx="2" presStyleCnt="9"/>
      <dgm:spPr/>
    </dgm:pt>
    <dgm:pt modelId="{44A3E95C-DA35-4296-AFFA-740BBC68CD4B}" type="pres">
      <dgm:prSet presAssocID="{25153759-64E8-4AE4-BD66-B305C60F55B6}" presName="root2" presStyleCnt="0"/>
      <dgm:spPr/>
    </dgm:pt>
    <dgm:pt modelId="{519CFA06-F565-44DC-87CC-53C0E11871C8}" type="pres">
      <dgm:prSet presAssocID="{25153759-64E8-4AE4-BD66-B305C60F55B6}" presName="LevelTwoTextNode" presStyleLbl="node2" presStyleIdx="2" presStyleCnt="9" custScaleX="202664">
        <dgm:presLayoutVars>
          <dgm:chPref val="3"/>
        </dgm:presLayoutVars>
      </dgm:prSet>
      <dgm:spPr/>
    </dgm:pt>
    <dgm:pt modelId="{BBB71F51-830D-4437-98FD-013A23114955}" type="pres">
      <dgm:prSet presAssocID="{25153759-64E8-4AE4-BD66-B305C60F55B6}" presName="level3hierChild" presStyleCnt="0"/>
      <dgm:spPr/>
    </dgm:pt>
    <dgm:pt modelId="{8330C0A3-9677-4062-920A-FF72E301F795}" type="pres">
      <dgm:prSet presAssocID="{0EBB1BA7-ACDC-477A-A87B-6CDE082951C6}" presName="conn2-1" presStyleLbl="parChTrans1D2" presStyleIdx="3" presStyleCnt="9"/>
      <dgm:spPr/>
    </dgm:pt>
    <dgm:pt modelId="{735B2B53-BE8C-4AE5-B469-8D299A553127}" type="pres">
      <dgm:prSet presAssocID="{0EBB1BA7-ACDC-477A-A87B-6CDE082951C6}" presName="connTx" presStyleLbl="parChTrans1D2" presStyleIdx="3" presStyleCnt="9"/>
      <dgm:spPr/>
    </dgm:pt>
    <dgm:pt modelId="{8494456C-D76E-422B-8498-762C29150393}" type="pres">
      <dgm:prSet presAssocID="{82751B39-6EBB-48A3-A4B8-BA3F469AB63E}" presName="root2" presStyleCnt="0"/>
      <dgm:spPr/>
    </dgm:pt>
    <dgm:pt modelId="{A56C2552-139B-448E-BA96-736AD146CED1}" type="pres">
      <dgm:prSet presAssocID="{82751B39-6EBB-48A3-A4B8-BA3F469AB63E}" presName="LevelTwoTextNode" presStyleLbl="node2" presStyleIdx="3" presStyleCnt="9" custScaleX="202664">
        <dgm:presLayoutVars>
          <dgm:chPref val="3"/>
        </dgm:presLayoutVars>
      </dgm:prSet>
      <dgm:spPr/>
    </dgm:pt>
    <dgm:pt modelId="{62160030-9887-4321-B7B4-4628D44D43A9}" type="pres">
      <dgm:prSet presAssocID="{82751B39-6EBB-48A3-A4B8-BA3F469AB63E}" presName="level3hierChild" presStyleCnt="0"/>
      <dgm:spPr/>
    </dgm:pt>
    <dgm:pt modelId="{09796B1E-2FB1-413D-9610-AAA4489D3355}" type="pres">
      <dgm:prSet presAssocID="{413BB304-B221-4746-BC85-0C9971162923}" presName="conn2-1" presStyleLbl="parChTrans1D2" presStyleIdx="4" presStyleCnt="9"/>
      <dgm:spPr/>
    </dgm:pt>
    <dgm:pt modelId="{2794496E-B9D1-4230-A566-F92D454A3BE5}" type="pres">
      <dgm:prSet presAssocID="{413BB304-B221-4746-BC85-0C9971162923}" presName="connTx" presStyleLbl="parChTrans1D2" presStyleIdx="4" presStyleCnt="9"/>
      <dgm:spPr/>
    </dgm:pt>
    <dgm:pt modelId="{6F729774-5FD6-4ACD-A489-0621636D7B74}" type="pres">
      <dgm:prSet presAssocID="{9E326FBB-E662-40A2-B666-2F3C76CB5E53}" presName="root2" presStyleCnt="0"/>
      <dgm:spPr/>
    </dgm:pt>
    <dgm:pt modelId="{CAFEC53F-55BD-41CC-A5F1-894C619AC911}" type="pres">
      <dgm:prSet presAssocID="{9E326FBB-E662-40A2-B666-2F3C76CB5E53}" presName="LevelTwoTextNode" presStyleLbl="node2" presStyleIdx="4" presStyleCnt="9" custScaleX="202664">
        <dgm:presLayoutVars>
          <dgm:chPref val="3"/>
        </dgm:presLayoutVars>
      </dgm:prSet>
      <dgm:spPr/>
    </dgm:pt>
    <dgm:pt modelId="{CE601A7D-9585-4CE8-91A3-54F37FE1C1D4}" type="pres">
      <dgm:prSet presAssocID="{9E326FBB-E662-40A2-B666-2F3C76CB5E53}" presName="level3hierChild" presStyleCnt="0"/>
      <dgm:spPr/>
    </dgm:pt>
    <dgm:pt modelId="{05530E4A-F26E-40EA-9312-4CBC11E8F44E}" type="pres">
      <dgm:prSet presAssocID="{74E37FFA-813C-484A-9E0C-DA329C698C4C}" presName="conn2-1" presStyleLbl="parChTrans1D2" presStyleIdx="5" presStyleCnt="9"/>
      <dgm:spPr/>
    </dgm:pt>
    <dgm:pt modelId="{2C737B3F-B002-455B-BE64-6725691E0CA1}" type="pres">
      <dgm:prSet presAssocID="{74E37FFA-813C-484A-9E0C-DA329C698C4C}" presName="connTx" presStyleLbl="parChTrans1D2" presStyleIdx="5" presStyleCnt="9"/>
      <dgm:spPr/>
    </dgm:pt>
    <dgm:pt modelId="{6138EBDB-633D-444D-A260-5357E5EDB9EB}" type="pres">
      <dgm:prSet presAssocID="{2B6A6D3A-62E4-461E-A4D3-7F6E007B034E}" presName="root2" presStyleCnt="0"/>
      <dgm:spPr/>
    </dgm:pt>
    <dgm:pt modelId="{09F103E6-E976-46F5-A39B-580C5C9127DE}" type="pres">
      <dgm:prSet presAssocID="{2B6A6D3A-62E4-461E-A4D3-7F6E007B034E}" presName="LevelTwoTextNode" presStyleLbl="node2" presStyleIdx="5" presStyleCnt="9" custScaleX="202664">
        <dgm:presLayoutVars>
          <dgm:chPref val="3"/>
        </dgm:presLayoutVars>
      </dgm:prSet>
      <dgm:spPr/>
    </dgm:pt>
    <dgm:pt modelId="{6FA3D56B-9B8F-4AD9-BF26-4679894E1417}" type="pres">
      <dgm:prSet presAssocID="{2B6A6D3A-62E4-461E-A4D3-7F6E007B034E}" presName="level3hierChild" presStyleCnt="0"/>
      <dgm:spPr/>
    </dgm:pt>
    <dgm:pt modelId="{F171D96B-4066-453E-BA71-C532FF2A7B9D}" type="pres">
      <dgm:prSet presAssocID="{DADE8ACC-C861-495C-9BFE-1D16F1404750}" presName="conn2-1" presStyleLbl="parChTrans1D2" presStyleIdx="6" presStyleCnt="9"/>
      <dgm:spPr/>
    </dgm:pt>
    <dgm:pt modelId="{2B52BAF0-8017-48A5-A852-B8A584F3ECBE}" type="pres">
      <dgm:prSet presAssocID="{DADE8ACC-C861-495C-9BFE-1D16F1404750}" presName="connTx" presStyleLbl="parChTrans1D2" presStyleIdx="6" presStyleCnt="9"/>
      <dgm:spPr/>
    </dgm:pt>
    <dgm:pt modelId="{0B614E82-EBD1-45A9-B7EB-B0FA58735E6B}" type="pres">
      <dgm:prSet presAssocID="{A79886BA-61FB-4B6E-86D9-D5253AEFB6F1}" presName="root2" presStyleCnt="0"/>
      <dgm:spPr/>
    </dgm:pt>
    <dgm:pt modelId="{83CD5CAB-5EF4-43D6-9A54-92DF91C04A53}" type="pres">
      <dgm:prSet presAssocID="{A79886BA-61FB-4B6E-86D9-D5253AEFB6F1}" presName="LevelTwoTextNode" presStyleLbl="node2" presStyleIdx="6" presStyleCnt="9" custScaleX="202664">
        <dgm:presLayoutVars>
          <dgm:chPref val="3"/>
        </dgm:presLayoutVars>
      </dgm:prSet>
      <dgm:spPr/>
    </dgm:pt>
    <dgm:pt modelId="{372D10B6-E16D-4441-B9A6-57323F8850C0}" type="pres">
      <dgm:prSet presAssocID="{A79886BA-61FB-4B6E-86D9-D5253AEFB6F1}" presName="level3hierChild" presStyleCnt="0"/>
      <dgm:spPr/>
    </dgm:pt>
    <dgm:pt modelId="{3FDE4294-C3E5-47F6-84B3-018E655B8F60}" type="pres">
      <dgm:prSet presAssocID="{C12EF3B9-7954-4544-8250-B1F52EB833F2}" presName="conn2-1" presStyleLbl="parChTrans1D2" presStyleIdx="7" presStyleCnt="9"/>
      <dgm:spPr/>
    </dgm:pt>
    <dgm:pt modelId="{DB562911-29CE-440E-B5ED-C040772ACF5E}" type="pres">
      <dgm:prSet presAssocID="{C12EF3B9-7954-4544-8250-B1F52EB833F2}" presName="connTx" presStyleLbl="parChTrans1D2" presStyleIdx="7" presStyleCnt="9"/>
      <dgm:spPr/>
    </dgm:pt>
    <dgm:pt modelId="{F16048AF-5606-4473-8A9C-79635675359F}" type="pres">
      <dgm:prSet presAssocID="{A658FCCC-7B07-43CC-B3FC-A445EA9C8C25}" presName="root2" presStyleCnt="0"/>
      <dgm:spPr/>
    </dgm:pt>
    <dgm:pt modelId="{A122E7B5-8938-49E5-80E1-B8E40536137A}" type="pres">
      <dgm:prSet presAssocID="{A658FCCC-7B07-43CC-B3FC-A445EA9C8C25}" presName="LevelTwoTextNode" presStyleLbl="node2" presStyleIdx="7" presStyleCnt="9" custScaleX="202664">
        <dgm:presLayoutVars>
          <dgm:chPref val="3"/>
        </dgm:presLayoutVars>
      </dgm:prSet>
      <dgm:spPr/>
    </dgm:pt>
    <dgm:pt modelId="{D8CBAC35-FDCC-4054-BD95-4B1B097CD9C2}" type="pres">
      <dgm:prSet presAssocID="{A658FCCC-7B07-43CC-B3FC-A445EA9C8C25}" presName="level3hierChild" presStyleCnt="0"/>
      <dgm:spPr/>
    </dgm:pt>
    <dgm:pt modelId="{6D8C0A8D-ED96-4D4E-B6AB-EB352D6BD8FF}" type="pres">
      <dgm:prSet presAssocID="{8AC72A74-22B1-4512-8196-5575B5B9B825}" presName="conn2-1" presStyleLbl="parChTrans1D2" presStyleIdx="8" presStyleCnt="9"/>
      <dgm:spPr/>
    </dgm:pt>
    <dgm:pt modelId="{B81AC8C8-21CA-438B-8FD4-F7F8BCAC1D20}" type="pres">
      <dgm:prSet presAssocID="{8AC72A74-22B1-4512-8196-5575B5B9B825}" presName="connTx" presStyleLbl="parChTrans1D2" presStyleIdx="8" presStyleCnt="9"/>
      <dgm:spPr/>
    </dgm:pt>
    <dgm:pt modelId="{7056B4A5-F0F7-4D32-AD0B-BABE684CA4F6}" type="pres">
      <dgm:prSet presAssocID="{4507BF8A-E330-44D6-9E49-0A104026F319}" presName="root2" presStyleCnt="0"/>
      <dgm:spPr/>
    </dgm:pt>
    <dgm:pt modelId="{389A404D-F122-4F79-90C3-CA00959CBE47}" type="pres">
      <dgm:prSet presAssocID="{4507BF8A-E330-44D6-9E49-0A104026F319}" presName="LevelTwoTextNode" presStyleLbl="node2" presStyleIdx="8" presStyleCnt="9" custScaleX="202664">
        <dgm:presLayoutVars>
          <dgm:chPref val="3"/>
        </dgm:presLayoutVars>
      </dgm:prSet>
      <dgm:spPr/>
    </dgm:pt>
    <dgm:pt modelId="{C4462F33-3FDB-4AE0-8A4B-77FB58B96A23}" type="pres">
      <dgm:prSet presAssocID="{4507BF8A-E330-44D6-9E49-0A104026F319}" presName="level3hierChild" presStyleCnt="0"/>
      <dgm:spPr/>
    </dgm:pt>
  </dgm:ptLst>
  <dgm:cxnLst>
    <dgm:cxn modelId="{6C27ED04-7626-4938-AE4F-6BB22AF447DC}" srcId="{4F23786A-DF40-448F-A3DE-7A5718FFF4EB}" destId="{4507BF8A-E330-44D6-9E49-0A104026F319}" srcOrd="8" destOrd="0" parTransId="{8AC72A74-22B1-4512-8196-5575B5B9B825}" sibTransId="{CC67AAF0-87FD-4F20-9C9F-9A2999C15D23}"/>
    <dgm:cxn modelId="{5CFC1914-8D8C-4EF0-AA84-699BB87B4718}" srcId="{4F23786A-DF40-448F-A3DE-7A5718FFF4EB}" destId="{09FB6296-C956-46E7-B786-1DAB7B348B58}" srcOrd="0" destOrd="0" parTransId="{34A1025D-994F-41B2-ACC9-2A3F7542342B}" sibTransId="{21DF3DE6-2E90-44F7-9AD0-7664EF181429}"/>
    <dgm:cxn modelId="{1EED4616-2A22-418F-A94E-31E43D34DB0E}" type="presOf" srcId="{74E37FFA-813C-484A-9E0C-DA329C698C4C}" destId="{2C737B3F-B002-455B-BE64-6725691E0CA1}" srcOrd="1" destOrd="0" presId="urn:microsoft.com/office/officeart/2008/layout/HorizontalMultiLevelHierarchy"/>
    <dgm:cxn modelId="{398A3B1D-CCB1-4B69-8764-72D1D4B98A66}" type="presOf" srcId="{2B6A6D3A-62E4-461E-A4D3-7F6E007B034E}" destId="{09F103E6-E976-46F5-A39B-580C5C9127DE}" srcOrd="0" destOrd="0" presId="urn:microsoft.com/office/officeart/2008/layout/HorizontalMultiLevelHierarchy"/>
    <dgm:cxn modelId="{515A062C-40BA-4A2F-8785-AE6F1472B00F}" type="presOf" srcId="{4F23786A-DF40-448F-A3DE-7A5718FFF4EB}" destId="{F39428F8-E6B9-40FF-8523-7A0A7F743B6E}" srcOrd="0" destOrd="0" presId="urn:microsoft.com/office/officeart/2008/layout/HorizontalMultiLevelHierarchy"/>
    <dgm:cxn modelId="{327AC42F-37B0-494C-9280-009C4AD433C9}" type="presOf" srcId="{34A1025D-994F-41B2-ACC9-2A3F7542342B}" destId="{B132F42B-CBAB-4C14-8361-5332CC3ACE4E}" srcOrd="0" destOrd="0" presId="urn:microsoft.com/office/officeart/2008/layout/HorizontalMultiLevelHierarchy"/>
    <dgm:cxn modelId="{35F30F34-9AC3-48FC-B1CA-E2FB39DDA498}" type="presOf" srcId="{9E326FBB-E662-40A2-B666-2F3C76CB5E53}" destId="{CAFEC53F-55BD-41CC-A5F1-894C619AC911}" srcOrd="0" destOrd="0" presId="urn:microsoft.com/office/officeart/2008/layout/HorizontalMultiLevelHierarchy"/>
    <dgm:cxn modelId="{0060175C-9917-4247-8102-A1E764E8642E}" type="presOf" srcId="{A658FCCC-7B07-43CC-B3FC-A445EA9C8C25}" destId="{A122E7B5-8938-49E5-80E1-B8E40536137A}" srcOrd="0" destOrd="0" presId="urn:microsoft.com/office/officeart/2008/layout/HorizontalMultiLevelHierarchy"/>
    <dgm:cxn modelId="{0CBEB55D-35C1-4118-AF39-90FE47B5592D}" type="presOf" srcId="{25153759-64E8-4AE4-BD66-B305C60F55B6}" destId="{519CFA06-F565-44DC-87CC-53C0E11871C8}" srcOrd="0" destOrd="0" presId="urn:microsoft.com/office/officeart/2008/layout/HorizontalMultiLevelHierarchy"/>
    <dgm:cxn modelId="{65435661-A4D0-49A8-A6E7-AF492170DB52}" type="presOf" srcId="{9F0BEF71-7596-4420-8675-26A7E71AC042}" destId="{CD07003D-C66D-410A-8300-F8296972B06E}" srcOrd="1" destOrd="0" presId="urn:microsoft.com/office/officeart/2008/layout/HorizontalMultiLevelHierarchy"/>
    <dgm:cxn modelId="{9BE33744-5254-415C-8D02-1CB1E824745F}" type="presOf" srcId="{A79886BA-61FB-4B6E-86D9-D5253AEFB6F1}" destId="{83CD5CAB-5EF4-43D6-9A54-92DF91C04A53}" srcOrd="0" destOrd="0" presId="urn:microsoft.com/office/officeart/2008/layout/HorizontalMultiLevelHierarchy"/>
    <dgm:cxn modelId="{9D2A6A6B-4C2B-4629-8470-3A20FC632235}" type="presOf" srcId="{43B026FB-EA9A-4BB1-86EE-E7935F1527BC}" destId="{75990AF7-A5BB-4106-8666-F5FEB15DAAA2}" srcOrd="0" destOrd="0" presId="urn:microsoft.com/office/officeart/2008/layout/HorizontalMultiLevelHierarchy"/>
    <dgm:cxn modelId="{77B97F4E-2701-4B8A-934B-55E4AC2D822D}" type="presOf" srcId="{C12EF3B9-7954-4544-8250-B1F52EB833F2}" destId="{DB562911-29CE-440E-B5ED-C040772ACF5E}" srcOrd="1" destOrd="0" presId="urn:microsoft.com/office/officeart/2008/layout/HorizontalMultiLevelHierarchy"/>
    <dgm:cxn modelId="{D6580370-690C-4329-A688-BCE6656FBC4E}" srcId="{4F23786A-DF40-448F-A3DE-7A5718FFF4EB}" destId="{25153759-64E8-4AE4-BD66-B305C60F55B6}" srcOrd="2" destOrd="0" parTransId="{9F0BEF71-7596-4420-8675-26A7E71AC042}" sibTransId="{5FA444B2-90EA-42CA-9ED0-34955C8A4474}"/>
    <dgm:cxn modelId="{4F1F4D53-6922-4E4C-AE29-358997BC46B5}" srcId="{4F23786A-DF40-448F-A3DE-7A5718FFF4EB}" destId="{A79886BA-61FB-4B6E-86D9-D5253AEFB6F1}" srcOrd="6" destOrd="0" parTransId="{DADE8ACC-C861-495C-9BFE-1D16F1404750}" sibTransId="{4A293865-B051-4C73-AE8A-AAC131751A89}"/>
    <dgm:cxn modelId="{DF79C055-B173-43AA-9F77-7691D72E6E77}" type="presOf" srcId="{82751B39-6EBB-48A3-A4B8-BA3F469AB63E}" destId="{A56C2552-139B-448E-BA96-736AD146CED1}" srcOrd="0" destOrd="0" presId="urn:microsoft.com/office/officeart/2008/layout/HorizontalMultiLevelHierarchy"/>
    <dgm:cxn modelId="{1AAE7956-EF5B-446F-B5CE-E429FE5B64FE}" type="presOf" srcId="{DADE8ACC-C861-495C-9BFE-1D16F1404750}" destId="{F171D96B-4066-453E-BA71-C532FF2A7B9D}" srcOrd="0" destOrd="0" presId="urn:microsoft.com/office/officeart/2008/layout/HorizontalMultiLevelHierarchy"/>
    <dgm:cxn modelId="{2A91017B-C5B7-4678-BBD1-BD7E9FDB5079}" srcId="{37144294-BFF0-4163-B1C2-D9AD5888A438}" destId="{4F23786A-DF40-448F-A3DE-7A5718FFF4EB}" srcOrd="0" destOrd="0" parTransId="{1A385103-EBA1-4B0F-AE72-E865DA48CE29}" sibTransId="{9E7EF712-78D9-4A69-8241-F70D9517B27E}"/>
    <dgm:cxn modelId="{6A19C47E-F363-41C9-9B3B-9273BD87EA4D}" srcId="{4F23786A-DF40-448F-A3DE-7A5718FFF4EB}" destId="{82751B39-6EBB-48A3-A4B8-BA3F469AB63E}" srcOrd="3" destOrd="0" parTransId="{0EBB1BA7-ACDC-477A-A87B-6CDE082951C6}" sibTransId="{08A54E2A-78FF-4C87-9F16-7DEF706269BF}"/>
    <dgm:cxn modelId="{9B742B80-9160-41D5-9EC9-35A99A10A393}" type="presOf" srcId="{0EBB1BA7-ACDC-477A-A87B-6CDE082951C6}" destId="{735B2B53-BE8C-4AE5-B469-8D299A553127}" srcOrd="1" destOrd="0" presId="urn:microsoft.com/office/officeart/2008/layout/HorizontalMultiLevelHierarchy"/>
    <dgm:cxn modelId="{F0EE6685-C9E1-4D36-80AB-B3D97891F183}" type="presOf" srcId="{9F0BEF71-7596-4420-8675-26A7E71AC042}" destId="{F3449D75-562A-42ED-978E-60BE2F793459}" srcOrd="0" destOrd="0" presId="urn:microsoft.com/office/officeart/2008/layout/HorizontalMultiLevelHierarchy"/>
    <dgm:cxn modelId="{235A0588-8F8F-44DE-8385-6007B9ECCC3B}" type="presOf" srcId="{8AC72A74-22B1-4512-8196-5575B5B9B825}" destId="{B81AC8C8-21CA-438B-8FD4-F7F8BCAC1D20}" srcOrd="1" destOrd="0" presId="urn:microsoft.com/office/officeart/2008/layout/HorizontalMultiLevelHierarchy"/>
    <dgm:cxn modelId="{96C7F788-9164-4331-9907-4BA4FBFD3403}" type="presOf" srcId="{68A53FFB-720F-4C72-8EE6-4CB1B3BA0592}" destId="{9C1213AC-FD19-4935-8243-0E94F46449E1}" srcOrd="0" destOrd="0" presId="urn:microsoft.com/office/officeart/2008/layout/HorizontalMultiLevelHierarchy"/>
    <dgm:cxn modelId="{A97AAB8B-5F08-4C65-B07B-E19085682C5B}" type="presOf" srcId="{0EBB1BA7-ACDC-477A-A87B-6CDE082951C6}" destId="{8330C0A3-9677-4062-920A-FF72E301F795}" srcOrd="0" destOrd="0" presId="urn:microsoft.com/office/officeart/2008/layout/HorizontalMultiLevelHierarchy"/>
    <dgm:cxn modelId="{3977C18B-5CD2-4F27-BEC3-336A395BD2C0}" type="presOf" srcId="{43B026FB-EA9A-4BB1-86EE-E7935F1527BC}" destId="{F792D0C7-1889-4ACE-91E8-149CD5CFDD22}" srcOrd="1" destOrd="0" presId="urn:microsoft.com/office/officeart/2008/layout/HorizontalMultiLevelHierarchy"/>
    <dgm:cxn modelId="{9863038C-5599-4695-BE7E-DB7745A296CF}" type="presOf" srcId="{37144294-BFF0-4163-B1C2-D9AD5888A438}" destId="{FA755CFD-D661-427E-B50C-E7A6A7469A51}" srcOrd="0" destOrd="0" presId="urn:microsoft.com/office/officeart/2008/layout/HorizontalMultiLevelHierarchy"/>
    <dgm:cxn modelId="{6AF05F8C-815E-48B5-A642-8B716CA8E012}" srcId="{4F23786A-DF40-448F-A3DE-7A5718FFF4EB}" destId="{68A53FFB-720F-4C72-8EE6-4CB1B3BA0592}" srcOrd="1" destOrd="0" parTransId="{43B026FB-EA9A-4BB1-86EE-E7935F1527BC}" sibTransId="{1CCC0F39-3389-4621-A54B-1D3F023488EA}"/>
    <dgm:cxn modelId="{01826793-83CC-4DEE-8F2B-9FC3039DD649}" type="presOf" srcId="{8AC72A74-22B1-4512-8196-5575B5B9B825}" destId="{6D8C0A8D-ED96-4D4E-B6AB-EB352D6BD8FF}" srcOrd="0" destOrd="0" presId="urn:microsoft.com/office/officeart/2008/layout/HorizontalMultiLevelHierarchy"/>
    <dgm:cxn modelId="{5A1A6696-021A-42C7-8AED-2834CFB83980}" type="presOf" srcId="{413BB304-B221-4746-BC85-0C9971162923}" destId="{2794496E-B9D1-4230-A566-F92D454A3BE5}" srcOrd="1" destOrd="0" presId="urn:microsoft.com/office/officeart/2008/layout/HorizontalMultiLevelHierarchy"/>
    <dgm:cxn modelId="{713FC49F-8ADF-48CF-B0B2-EF187D6CBA32}" srcId="{4F23786A-DF40-448F-A3DE-7A5718FFF4EB}" destId="{A658FCCC-7B07-43CC-B3FC-A445EA9C8C25}" srcOrd="7" destOrd="0" parTransId="{C12EF3B9-7954-4544-8250-B1F52EB833F2}" sibTransId="{3EA6F968-52D2-4389-BF37-E0F3FD77338F}"/>
    <dgm:cxn modelId="{EACE4FCF-916C-426B-9510-B91472C0F67D}" srcId="{4F23786A-DF40-448F-A3DE-7A5718FFF4EB}" destId="{9E326FBB-E662-40A2-B666-2F3C76CB5E53}" srcOrd="4" destOrd="0" parTransId="{413BB304-B221-4746-BC85-0C9971162923}" sibTransId="{A5C3B904-92E1-4190-B99F-A9E1A91BA65D}"/>
    <dgm:cxn modelId="{418D10D5-DBBF-4AB7-B381-FE4F1CDC8E57}" type="presOf" srcId="{74E37FFA-813C-484A-9E0C-DA329C698C4C}" destId="{05530E4A-F26E-40EA-9312-4CBC11E8F44E}" srcOrd="0" destOrd="0" presId="urn:microsoft.com/office/officeart/2008/layout/HorizontalMultiLevelHierarchy"/>
    <dgm:cxn modelId="{7ABB33DA-16CF-4396-B1D5-4C0A1864173C}" srcId="{4F23786A-DF40-448F-A3DE-7A5718FFF4EB}" destId="{2B6A6D3A-62E4-461E-A4D3-7F6E007B034E}" srcOrd="5" destOrd="0" parTransId="{74E37FFA-813C-484A-9E0C-DA329C698C4C}" sibTransId="{C8491F75-7DD7-4A12-B7B5-8DB458007213}"/>
    <dgm:cxn modelId="{39E6D1DA-F1BD-4287-A83B-3C8858980BED}" type="presOf" srcId="{09FB6296-C956-46E7-B786-1DAB7B348B58}" destId="{48AE79FB-3118-4C2C-87D1-B60B8A29BC67}" srcOrd="0" destOrd="0" presId="urn:microsoft.com/office/officeart/2008/layout/HorizontalMultiLevelHierarchy"/>
    <dgm:cxn modelId="{BCBFE6E7-A91D-4E0A-8B61-08EFD782712F}" type="presOf" srcId="{413BB304-B221-4746-BC85-0C9971162923}" destId="{09796B1E-2FB1-413D-9610-AAA4489D3355}" srcOrd="0" destOrd="0" presId="urn:microsoft.com/office/officeart/2008/layout/HorizontalMultiLevelHierarchy"/>
    <dgm:cxn modelId="{D02CA9EA-09A3-48D8-B030-A44D9812343D}" type="presOf" srcId="{DADE8ACC-C861-495C-9BFE-1D16F1404750}" destId="{2B52BAF0-8017-48A5-A852-B8A584F3ECBE}" srcOrd="1" destOrd="0" presId="urn:microsoft.com/office/officeart/2008/layout/HorizontalMultiLevelHierarchy"/>
    <dgm:cxn modelId="{F3724BEB-726B-4619-985D-37CD353AA0C8}" type="presOf" srcId="{4507BF8A-E330-44D6-9E49-0A104026F319}" destId="{389A404D-F122-4F79-90C3-CA00959CBE47}" srcOrd="0" destOrd="0" presId="urn:microsoft.com/office/officeart/2008/layout/HorizontalMultiLevelHierarchy"/>
    <dgm:cxn modelId="{17903FF7-22D9-4F7B-B906-28D4180750F3}" type="presOf" srcId="{C12EF3B9-7954-4544-8250-B1F52EB833F2}" destId="{3FDE4294-C3E5-47F6-84B3-018E655B8F60}" srcOrd="0" destOrd="0" presId="urn:microsoft.com/office/officeart/2008/layout/HorizontalMultiLevelHierarchy"/>
    <dgm:cxn modelId="{5FCCBCFB-674C-4B4F-99BB-D9937EC60C08}" type="presOf" srcId="{34A1025D-994F-41B2-ACC9-2A3F7542342B}" destId="{3C2C2689-15A3-4E01-BC17-DA84BBEA5BC4}" srcOrd="1" destOrd="0" presId="urn:microsoft.com/office/officeart/2008/layout/HorizontalMultiLevelHierarchy"/>
    <dgm:cxn modelId="{50D9D922-2149-4D77-8D20-CAEE6F689FC9}" type="presParOf" srcId="{FA755CFD-D661-427E-B50C-E7A6A7469A51}" destId="{44E450FB-2753-4AE3-B4F2-6727C80E1FE8}" srcOrd="0" destOrd="0" presId="urn:microsoft.com/office/officeart/2008/layout/HorizontalMultiLevelHierarchy"/>
    <dgm:cxn modelId="{08808B1A-CD37-4219-988D-1A59E5604694}" type="presParOf" srcId="{44E450FB-2753-4AE3-B4F2-6727C80E1FE8}" destId="{F39428F8-E6B9-40FF-8523-7A0A7F743B6E}" srcOrd="0" destOrd="0" presId="urn:microsoft.com/office/officeart/2008/layout/HorizontalMultiLevelHierarchy"/>
    <dgm:cxn modelId="{4D66FA99-3D0A-4B24-B582-3DA5A2B6A86A}" type="presParOf" srcId="{44E450FB-2753-4AE3-B4F2-6727C80E1FE8}" destId="{89240ED5-1DA8-473B-9ABD-69F2E1CAFA58}" srcOrd="1" destOrd="0" presId="urn:microsoft.com/office/officeart/2008/layout/HorizontalMultiLevelHierarchy"/>
    <dgm:cxn modelId="{21C8ECB9-3223-4976-8674-6618B8BB1EF5}" type="presParOf" srcId="{89240ED5-1DA8-473B-9ABD-69F2E1CAFA58}" destId="{B132F42B-CBAB-4C14-8361-5332CC3ACE4E}" srcOrd="0" destOrd="0" presId="urn:microsoft.com/office/officeart/2008/layout/HorizontalMultiLevelHierarchy"/>
    <dgm:cxn modelId="{0933C43A-A663-44C2-8088-AE2E037DDF35}" type="presParOf" srcId="{B132F42B-CBAB-4C14-8361-5332CC3ACE4E}" destId="{3C2C2689-15A3-4E01-BC17-DA84BBEA5BC4}" srcOrd="0" destOrd="0" presId="urn:microsoft.com/office/officeart/2008/layout/HorizontalMultiLevelHierarchy"/>
    <dgm:cxn modelId="{0BAF9979-90B5-40A4-9CD5-6D186C33D51E}" type="presParOf" srcId="{89240ED5-1DA8-473B-9ABD-69F2E1CAFA58}" destId="{460B0313-741A-4E72-BCB5-02EC1DE6EA7B}" srcOrd="1" destOrd="0" presId="urn:microsoft.com/office/officeart/2008/layout/HorizontalMultiLevelHierarchy"/>
    <dgm:cxn modelId="{F582AE62-187F-4C1E-8E3B-6286889E1789}" type="presParOf" srcId="{460B0313-741A-4E72-BCB5-02EC1DE6EA7B}" destId="{48AE79FB-3118-4C2C-87D1-B60B8A29BC67}" srcOrd="0" destOrd="0" presId="urn:microsoft.com/office/officeart/2008/layout/HorizontalMultiLevelHierarchy"/>
    <dgm:cxn modelId="{72E83625-09C3-4940-AF1A-E703862A5B5D}" type="presParOf" srcId="{460B0313-741A-4E72-BCB5-02EC1DE6EA7B}" destId="{F4F661C3-F7C2-4EEF-86BD-0DD726AF4D1A}" srcOrd="1" destOrd="0" presId="urn:microsoft.com/office/officeart/2008/layout/HorizontalMultiLevelHierarchy"/>
    <dgm:cxn modelId="{55D8A95B-DE49-4ACD-8A85-9C125091F732}" type="presParOf" srcId="{89240ED5-1DA8-473B-9ABD-69F2E1CAFA58}" destId="{75990AF7-A5BB-4106-8666-F5FEB15DAAA2}" srcOrd="2" destOrd="0" presId="urn:microsoft.com/office/officeart/2008/layout/HorizontalMultiLevelHierarchy"/>
    <dgm:cxn modelId="{54EF01AC-3C5A-479C-8F82-F71F19903F90}" type="presParOf" srcId="{75990AF7-A5BB-4106-8666-F5FEB15DAAA2}" destId="{F792D0C7-1889-4ACE-91E8-149CD5CFDD22}" srcOrd="0" destOrd="0" presId="urn:microsoft.com/office/officeart/2008/layout/HorizontalMultiLevelHierarchy"/>
    <dgm:cxn modelId="{3E1F4804-0194-461F-9A77-136D5EE07638}" type="presParOf" srcId="{89240ED5-1DA8-473B-9ABD-69F2E1CAFA58}" destId="{DF998040-DAE2-454A-B55D-C79E811E32B7}" srcOrd="3" destOrd="0" presId="urn:microsoft.com/office/officeart/2008/layout/HorizontalMultiLevelHierarchy"/>
    <dgm:cxn modelId="{587E4859-6E76-4876-B864-676E09AAE724}" type="presParOf" srcId="{DF998040-DAE2-454A-B55D-C79E811E32B7}" destId="{9C1213AC-FD19-4935-8243-0E94F46449E1}" srcOrd="0" destOrd="0" presId="urn:microsoft.com/office/officeart/2008/layout/HorizontalMultiLevelHierarchy"/>
    <dgm:cxn modelId="{C27D7D33-DEE1-409C-8A75-814EECEEC090}" type="presParOf" srcId="{DF998040-DAE2-454A-B55D-C79E811E32B7}" destId="{1F350B22-F57C-493B-ACDC-A4E681276033}" srcOrd="1" destOrd="0" presId="urn:microsoft.com/office/officeart/2008/layout/HorizontalMultiLevelHierarchy"/>
    <dgm:cxn modelId="{327EE9BE-1DD7-42B0-A0E3-D5670F195A1D}" type="presParOf" srcId="{89240ED5-1DA8-473B-9ABD-69F2E1CAFA58}" destId="{F3449D75-562A-42ED-978E-60BE2F793459}" srcOrd="4" destOrd="0" presId="urn:microsoft.com/office/officeart/2008/layout/HorizontalMultiLevelHierarchy"/>
    <dgm:cxn modelId="{1A0484AB-B426-4C26-A3F1-9B9D2325382F}" type="presParOf" srcId="{F3449D75-562A-42ED-978E-60BE2F793459}" destId="{CD07003D-C66D-410A-8300-F8296972B06E}" srcOrd="0" destOrd="0" presId="urn:microsoft.com/office/officeart/2008/layout/HorizontalMultiLevelHierarchy"/>
    <dgm:cxn modelId="{C0DE770A-FE7E-4F51-90F6-35E3DAC04CA4}" type="presParOf" srcId="{89240ED5-1DA8-473B-9ABD-69F2E1CAFA58}" destId="{44A3E95C-DA35-4296-AFFA-740BBC68CD4B}" srcOrd="5" destOrd="0" presId="urn:microsoft.com/office/officeart/2008/layout/HorizontalMultiLevelHierarchy"/>
    <dgm:cxn modelId="{595B98D4-E47E-4C35-899D-8387CDC65B55}" type="presParOf" srcId="{44A3E95C-DA35-4296-AFFA-740BBC68CD4B}" destId="{519CFA06-F565-44DC-87CC-53C0E11871C8}" srcOrd="0" destOrd="0" presId="urn:microsoft.com/office/officeart/2008/layout/HorizontalMultiLevelHierarchy"/>
    <dgm:cxn modelId="{2881164F-09F7-49F3-8FEF-97E71223E05C}" type="presParOf" srcId="{44A3E95C-DA35-4296-AFFA-740BBC68CD4B}" destId="{BBB71F51-830D-4437-98FD-013A23114955}" srcOrd="1" destOrd="0" presId="urn:microsoft.com/office/officeart/2008/layout/HorizontalMultiLevelHierarchy"/>
    <dgm:cxn modelId="{69E33668-44A6-467E-87F1-4F48A0FC25A7}" type="presParOf" srcId="{89240ED5-1DA8-473B-9ABD-69F2E1CAFA58}" destId="{8330C0A3-9677-4062-920A-FF72E301F795}" srcOrd="6" destOrd="0" presId="urn:microsoft.com/office/officeart/2008/layout/HorizontalMultiLevelHierarchy"/>
    <dgm:cxn modelId="{67381D81-8493-41AE-8214-5C6B4CE63117}" type="presParOf" srcId="{8330C0A3-9677-4062-920A-FF72E301F795}" destId="{735B2B53-BE8C-4AE5-B469-8D299A553127}" srcOrd="0" destOrd="0" presId="urn:microsoft.com/office/officeart/2008/layout/HorizontalMultiLevelHierarchy"/>
    <dgm:cxn modelId="{44AC3A06-B0AD-418F-8CA5-B80BB6C1F62F}" type="presParOf" srcId="{89240ED5-1DA8-473B-9ABD-69F2E1CAFA58}" destId="{8494456C-D76E-422B-8498-762C29150393}" srcOrd="7" destOrd="0" presId="urn:microsoft.com/office/officeart/2008/layout/HorizontalMultiLevelHierarchy"/>
    <dgm:cxn modelId="{D614FD74-317A-425A-9B2F-482E77FBBDAC}" type="presParOf" srcId="{8494456C-D76E-422B-8498-762C29150393}" destId="{A56C2552-139B-448E-BA96-736AD146CED1}" srcOrd="0" destOrd="0" presId="urn:microsoft.com/office/officeart/2008/layout/HorizontalMultiLevelHierarchy"/>
    <dgm:cxn modelId="{FFEAA5E0-E535-400B-A6AD-15EB25E4A6A4}" type="presParOf" srcId="{8494456C-D76E-422B-8498-762C29150393}" destId="{62160030-9887-4321-B7B4-4628D44D43A9}" srcOrd="1" destOrd="0" presId="urn:microsoft.com/office/officeart/2008/layout/HorizontalMultiLevelHierarchy"/>
    <dgm:cxn modelId="{BD3D1C0A-4819-484E-8FA8-A126E2917531}" type="presParOf" srcId="{89240ED5-1DA8-473B-9ABD-69F2E1CAFA58}" destId="{09796B1E-2FB1-413D-9610-AAA4489D3355}" srcOrd="8" destOrd="0" presId="urn:microsoft.com/office/officeart/2008/layout/HorizontalMultiLevelHierarchy"/>
    <dgm:cxn modelId="{FB07661F-3331-480A-B932-2865727D083E}" type="presParOf" srcId="{09796B1E-2FB1-413D-9610-AAA4489D3355}" destId="{2794496E-B9D1-4230-A566-F92D454A3BE5}" srcOrd="0" destOrd="0" presId="urn:microsoft.com/office/officeart/2008/layout/HorizontalMultiLevelHierarchy"/>
    <dgm:cxn modelId="{7F644F7C-37EB-478F-9F82-82D84703D0D9}" type="presParOf" srcId="{89240ED5-1DA8-473B-9ABD-69F2E1CAFA58}" destId="{6F729774-5FD6-4ACD-A489-0621636D7B74}" srcOrd="9" destOrd="0" presId="urn:microsoft.com/office/officeart/2008/layout/HorizontalMultiLevelHierarchy"/>
    <dgm:cxn modelId="{AC56C6AF-174E-4CE8-AD0F-4749D4AE616A}" type="presParOf" srcId="{6F729774-5FD6-4ACD-A489-0621636D7B74}" destId="{CAFEC53F-55BD-41CC-A5F1-894C619AC911}" srcOrd="0" destOrd="0" presId="urn:microsoft.com/office/officeart/2008/layout/HorizontalMultiLevelHierarchy"/>
    <dgm:cxn modelId="{4292B7F5-73E5-4853-A198-7E5C6D57CDFC}" type="presParOf" srcId="{6F729774-5FD6-4ACD-A489-0621636D7B74}" destId="{CE601A7D-9585-4CE8-91A3-54F37FE1C1D4}" srcOrd="1" destOrd="0" presId="urn:microsoft.com/office/officeart/2008/layout/HorizontalMultiLevelHierarchy"/>
    <dgm:cxn modelId="{8277B832-6CFC-4A00-A669-94F83E09003A}" type="presParOf" srcId="{89240ED5-1DA8-473B-9ABD-69F2E1CAFA58}" destId="{05530E4A-F26E-40EA-9312-4CBC11E8F44E}" srcOrd="10" destOrd="0" presId="urn:microsoft.com/office/officeart/2008/layout/HorizontalMultiLevelHierarchy"/>
    <dgm:cxn modelId="{D77965D3-1246-4BFA-AB46-3C8246CFFE2C}" type="presParOf" srcId="{05530E4A-F26E-40EA-9312-4CBC11E8F44E}" destId="{2C737B3F-B002-455B-BE64-6725691E0CA1}" srcOrd="0" destOrd="0" presId="urn:microsoft.com/office/officeart/2008/layout/HorizontalMultiLevelHierarchy"/>
    <dgm:cxn modelId="{67C27326-1E4D-4BF8-A72B-F9097480376D}" type="presParOf" srcId="{89240ED5-1DA8-473B-9ABD-69F2E1CAFA58}" destId="{6138EBDB-633D-444D-A260-5357E5EDB9EB}" srcOrd="11" destOrd="0" presId="urn:microsoft.com/office/officeart/2008/layout/HorizontalMultiLevelHierarchy"/>
    <dgm:cxn modelId="{19A25596-8E9C-4A4B-9A56-8F721781D5A9}" type="presParOf" srcId="{6138EBDB-633D-444D-A260-5357E5EDB9EB}" destId="{09F103E6-E976-46F5-A39B-580C5C9127DE}" srcOrd="0" destOrd="0" presId="urn:microsoft.com/office/officeart/2008/layout/HorizontalMultiLevelHierarchy"/>
    <dgm:cxn modelId="{759A9E95-98B9-44FE-B334-1E5CD7C268B0}" type="presParOf" srcId="{6138EBDB-633D-444D-A260-5357E5EDB9EB}" destId="{6FA3D56B-9B8F-4AD9-BF26-4679894E1417}" srcOrd="1" destOrd="0" presId="urn:microsoft.com/office/officeart/2008/layout/HorizontalMultiLevelHierarchy"/>
    <dgm:cxn modelId="{4025CF8D-5843-42F0-AC66-6816184C0335}" type="presParOf" srcId="{89240ED5-1DA8-473B-9ABD-69F2E1CAFA58}" destId="{F171D96B-4066-453E-BA71-C532FF2A7B9D}" srcOrd="12" destOrd="0" presId="urn:microsoft.com/office/officeart/2008/layout/HorizontalMultiLevelHierarchy"/>
    <dgm:cxn modelId="{753219FC-72F2-4BD9-BE5B-8CA0550DE6FF}" type="presParOf" srcId="{F171D96B-4066-453E-BA71-C532FF2A7B9D}" destId="{2B52BAF0-8017-48A5-A852-B8A584F3ECBE}" srcOrd="0" destOrd="0" presId="urn:microsoft.com/office/officeart/2008/layout/HorizontalMultiLevelHierarchy"/>
    <dgm:cxn modelId="{1F14F25B-BD9E-4958-AF27-73A538AA9072}" type="presParOf" srcId="{89240ED5-1DA8-473B-9ABD-69F2E1CAFA58}" destId="{0B614E82-EBD1-45A9-B7EB-B0FA58735E6B}" srcOrd="13" destOrd="0" presId="urn:microsoft.com/office/officeart/2008/layout/HorizontalMultiLevelHierarchy"/>
    <dgm:cxn modelId="{BF27D9A9-96E2-481B-B61D-557DCC286691}" type="presParOf" srcId="{0B614E82-EBD1-45A9-B7EB-B0FA58735E6B}" destId="{83CD5CAB-5EF4-43D6-9A54-92DF91C04A53}" srcOrd="0" destOrd="0" presId="urn:microsoft.com/office/officeart/2008/layout/HorizontalMultiLevelHierarchy"/>
    <dgm:cxn modelId="{41C1BDC6-A103-40C2-9FB6-4EA266534789}" type="presParOf" srcId="{0B614E82-EBD1-45A9-B7EB-B0FA58735E6B}" destId="{372D10B6-E16D-4441-B9A6-57323F8850C0}" srcOrd="1" destOrd="0" presId="urn:microsoft.com/office/officeart/2008/layout/HorizontalMultiLevelHierarchy"/>
    <dgm:cxn modelId="{E1E24FFE-367C-4F20-804C-39381ECDD386}" type="presParOf" srcId="{89240ED5-1DA8-473B-9ABD-69F2E1CAFA58}" destId="{3FDE4294-C3E5-47F6-84B3-018E655B8F60}" srcOrd="14" destOrd="0" presId="urn:microsoft.com/office/officeart/2008/layout/HorizontalMultiLevelHierarchy"/>
    <dgm:cxn modelId="{6A1EB698-8651-4FE8-A086-C186C424FCBB}" type="presParOf" srcId="{3FDE4294-C3E5-47F6-84B3-018E655B8F60}" destId="{DB562911-29CE-440E-B5ED-C040772ACF5E}" srcOrd="0" destOrd="0" presId="urn:microsoft.com/office/officeart/2008/layout/HorizontalMultiLevelHierarchy"/>
    <dgm:cxn modelId="{86711559-48D2-43C2-8F05-1A18D28F8991}" type="presParOf" srcId="{89240ED5-1DA8-473B-9ABD-69F2E1CAFA58}" destId="{F16048AF-5606-4473-8A9C-79635675359F}" srcOrd="15" destOrd="0" presId="urn:microsoft.com/office/officeart/2008/layout/HorizontalMultiLevelHierarchy"/>
    <dgm:cxn modelId="{552E2840-D9FA-4E39-B3AE-BB4A30678813}" type="presParOf" srcId="{F16048AF-5606-4473-8A9C-79635675359F}" destId="{A122E7B5-8938-49E5-80E1-B8E40536137A}" srcOrd="0" destOrd="0" presId="urn:microsoft.com/office/officeart/2008/layout/HorizontalMultiLevelHierarchy"/>
    <dgm:cxn modelId="{5A6D9570-38AE-489F-9E2F-0FFD5E6ABE28}" type="presParOf" srcId="{F16048AF-5606-4473-8A9C-79635675359F}" destId="{D8CBAC35-FDCC-4054-BD95-4B1B097CD9C2}" srcOrd="1" destOrd="0" presId="urn:microsoft.com/office/officeart/2008/layout/HorizontalMultiLevelHierarchy"/>
    <dgm:cxn modelId="{24F4452F-7796-4461-91F7-D9C410983460}" type="presParOf" srcId="{89240ED5-1DA8-473B-9ABD-69F2E1CAFA58}" destId="{6D8C0A8D-ED96-4D4E-B6AB-EB352D6BD8FF}" srcOrd="16" destOrd="0" presId="urn:microsoft.com/office/officeart/2008/layout/HorizontalMultiLevelHierarchy"/>
    <dgm:cxn modelId="{15AD43FB-9D78-4937-991D-BE5A0B521B94}" type="presParOf" srcId="{6D8C0A8D-ED96-4D4E-B6AB-EB352D6BD8FF}" destId="{B81AC8C8-21CA-438B-8FD4-F7F8BCAC1D20}" srcOrd="0" destOrd="0" presId="urn:microsoft.com/office/officeart/2008/layout/HorizontalMultiLevelHierarchy"/>
    <dgm:cxn modelId="{C04773E9-06D8-4BFF-B7EE-843ACD0B5629}" type="presParOf" srcId="{89240ED5-1DA8-473B-9ABD-69F2E1CAFA58}" destId="{7056B4A5-F0F7-4D32-AD0B-BABE684CA4F6}" srcOrd="17" destOrd="0" presId="urn:microsoft.com/office/officeart/2008/layout/HorizontalMultiLevelHierarchy"/>
    <dgm:cxn modelId="{3B70F9C9-2A39-46BF-BC65-0B49B87FCC25}" type="presParOf" srcId="{7056B4A5-F0F7-4D32-AD0B-BABE684CA4F6}" destId="{389A404D-F122-4F79-90C3-CA00959CBE47}" srcOrd="0" destOrd="0" presId="urn:microsoft.com/office/officeart/2008/layout/HorizontalMultiLevelHierarchy"/>
    <dgm:cxn modelId="{A2ABA933-C146-4321-8CCC-8DF19CB4D579}" type="presParOf" srcId="{7056B4A5-F0F7-4D32-AD0B-BABE684CA4F6}" destId="{C4462F33-3FDB-4AE0-8A4B-77FB58B96A2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F50919-11FA-4A99-8915-E0D20D621E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847A93-F41F-44CA-B478-A7DE5AEC90D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000" b="0" dirty="0" err="1">
              <a:solidFill>
                <a:schemeClr val="bg1"/>
              </a:solidFill>
            </a:rPr>
            <a:t>Verlässlichkeit </a:t>
          </a:r>
          <a:r>
            <a:rPr lang="es-ES" sz="2000" b="0" dirty="0">
              <a:solidFill>
                <a:schemeClr val="bg1"/>
              </a:solidFill>
            </a:rPr>
            <a:t>in der </a:t>
          </a:r>
          <a:r>
            <a:rPr lang="es-ES" sz="2000" b="0" dirty="0" err="1">
              <a:solidFill>
                <a:schemeClr val="bg1"/>
              </a:solidFill>
            </a:rPr>
            <a:t>PD-Population</a:t>
          </a:r>
          <a:endParaRPr lang="es-ES" sz="2000" dirty="0">
            <a:solidFill>
              <a:schemeClr val="bg1"/>
            </a:solidFill>
          </a:endParaRPr>
        </a:p>
      </dgm:t>
    </dgm:pt>
    <dgm:pt modelId="{B99AEA1F-5D8C-4873-9DD3-FEE8E1085ECC}" type="parTrans" cxnId="{9D511C3B-F5D3-44E2-AAD8-B0971F0ED56C}">
      <dgm:prSet/>
      <dgm:spPr/>
      <dgm:t>
        <a:bodyPr/>
        <a:lstStyle/>
        <a:p>
          <a:endParaRPr lang="es-ES"/>
        </a:p>
      </dgm:t>
    </dgm:pt>
    <dgm:pt modelId="{D16D00D0-168B-4864-A7CF-FBC0EDB99BB6}" type="sibTrans" cxnId="{9D511C3B-F5D3-44E2-AAD8-B0971F0ED56C}">
      <dgm:prSet/>
      <dgm:spPr/>
      <dgm:t>
        <a:bodyPr/>
        <a:lstStyle/>
        <a:p>
          <a:endParaRPr lang="es-ES"/>
        </a:p>
      </dgm:t>
    </dgm:pt>
    <dgm:pt modelId="{93F06736-8FC7-4641-AF23-3EA8437F6B5A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Intra-Rater </a:t>
          </a:r>
          <a:r>
            <a:rPr lang="es-ES" altLang="es-ES" sz="1800" b="0" dirty="0">
              <a:solidFill>
                <a:schemeClr val="accent2"/>
              </a:solidFill>
            </a:rPr>
            <a:t>= 0,97 </a:t>
          </a:r>
          <a:endParaRPr lang="es-ES" sz="1800" dirty="0"/>
        </a:p>
      </dgm:t>
    </dgm:pt>
    <dgm:pt modelId="{C7697710-3F87-4D3C-A5A6-339501A81D78}" type="parTrans" cxnId="{6C025334-3FFC-41DB-93F5-DCA740687E56}">
      <dgm:prSet/>
      <dgm:spPr/>
      <dgm:t>
        <a:bodyPr/>
        <a:lstStyle/>
        <a:p>
          <a:endParaRPr lang="es-ES"/>
        </a:p>
      </dgm:t>
    </dgm:pt>
    <dgm:pt modelId="{82F8A60E-EAA0-4FD4-B861-4C49885BBF3E}" type="sibTrans" cxnId="{6C025334-3FFC-41DB-93F5-DCA740687E56}">
      <dgm:prSet/>
      <dgm:spPr/>
      <dgm:t>
        <a:bodyPr/>
        <a:lstStyle/>
        <a:p>
          <a:endParaRPr lang="es-ES"/>
        </a:p>
      </dgm:t>
    </dgm:pt>
    <dgm:pt modelId="{0B69AA21-86D0-4051-911B-6EDA56938003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Inter-Rater </a:t>
          </a:r>
          <a:r>
            <a:rPr lang="es-ES" altLang="es-ES" sz="1800" b="0" dirty="0">
              <a:solidFill>
                <a:schemeClr val="accent2"/>
              </a:solidFill>
            </a:rPr>
            <a:t>= 0,96 </a:t>
          </a:r>
          <a:endParaRPr lang="es-ES" sz="1800" dirty="0"/>
        </a:p>
      </dgm:t>
    </dgm:pt>
    <dgm:pt modelId="{C1275155-CF28-472A-9BAF-BF06F85EAB78}" type="parTrans" cxnId="{663529DD-AE37-4FB7-B00A-DA1CBC3915BE}">
      <dgm:prSet/>
      <dgm:spPr/>
      <dgm:t>
        <a:bodyPr/>
        <a:lstStyle/>
        <a:p>
          <a:endParaRPr lang="es-ES"/>
        </a:p>
      </dgm:t>
    </dgm:pt>
    <dgm:pt modelId="{36F2FBC7-BF47-4DC7-AFE9-CB701E15A925}" type="sibTrans" cxnId="{663529DD-AE37-4FB7-B00A-DA1CBC3915BE}">
      <dgm:prSet/>
      <dgm:spPr/>
      <dgm:t>
        <a:bodyPr/>
        <a:lstStyle/>
        <a:p>
          <a:endParaRPr lang="es-ES"/>
        </a:p>
      </dgm:t>
    </dgm:pt>
    <dgm:pt modelId="{984F5873-3D58-45E5-8991-ED5C2D1D6140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altLang="es-ES" sz="2000" b="0" dirty="0" err="1">
              <a:solidFill>
                <a:schemeClr val="bg1"/>
              </a:solidFill>
            </a:rPr>
            <a:t>Gültigkeit </a:t>
          </a:r>
          <a:r>
            <a:rPr lang="es-ES" altLang="es-ES" sz="2000" b="0" dirty="0">
              <a:solidFill>
                <a:schemeClr val="bg1"/>
              </a:solidFill>
            </a:rPr>
            <a:t>in der </a:t>
          </a:r>
          <a:r>
            <a:rPr lang="es-ES" altLang="es-ES" sz="2000" b="0" dirty="0" err="1">
              <a:solidFill>
                <a:schemeClr val="bg1"/>
              </a:solidFill>
            </a:rPr>
            <a:t>PD-Population</a:t>
          </a:r>
          <a:endParaRPr lang="es-ES" sz="2000" dirty="0">
            <a:solidFill>
              <a:schemeClr val="bg1"/>
            </a:solidFill>
          </a:endParaRPr>
        </a:p>
      </dgm:t>
    </dgm:pt>
    <dgm:pt modelId="{118AFBF0-4BF2-4D08-8674-34FA67920EA2}" type="parTrans" cxnId="{CF818BE6-E279-465D-A5C2-C92E49EAA18A}">
      <dgm:prSet/>
      <dgm:spPr/>
      <dgm:t>
        <a:bodyPr/>
        <a:lstStyle/>
        <a:p>
          <a:endParaRPr lang="es-ES"/>
        </a:p>
      </dgm:t>
    </dgm:pt>
    <dgm:pt modelId="{4573BAE7-A99D-4268-9B97-D3155268860A}" type="sibTrans" cxnId="{CF818BE6-E279-465D-A5C2-C92E49EAA18A}">
      <dgm:prSet/>
      <dgm:spPr/>
      <dgm:t>
        <a:bodyPr/>
        <a:lstStyle/>
        <a:p>
          <a:endParaRPr lang="es-ES"/>
        </a:p>
      </dgm:t>
    </dgm:pt>
    <dgm:pt modelId="{FC0AB82E-BA4E-41B6-A648-CEE3FB0FEE02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>
              <a:solidFill>
                <a:schemeClr val="accent2"/>
              </a:solidFill>
            </a:rPr>
            <a:t>Sechs-Minuten-Gehtest </a:t>
          </a:r>
          <a:r>
            <a:rPr lang="es-ES" altLang="es-ES" sz="1800" b="0" dirty="0" err="1">
              <a:solidFill>
                <a:schemeClr val="accent2"/>
              </a:solidFill>
            </a:rPr>
            <a:t>Korrelation </a:t>
          </a:r>
          <a:r>
            <a:rPr lang="es-ES" altLang="es-ES" sz="1800" b="0" dirty="0">
              <a:solidFill>
                <a:schemeClr val="accent2"/>
              </a:solidFill>
            </a:rPr>
            <a:t>= 0,53 </a:t>
          </a:r>
          <a:endParaRPr lang="es-ES" sz="1800" dirty="0"/>
        </a:p>
      </dgm:t>
    </dgm:pt>
    <dgm:pt modelId="{C6BDE9A2-8074-403C-8586-85028F3FD13E}" type="parTrans" cxnId="{0FD3DE1C-6E79-453A-9882-E188EDEEA79C}">
      <dgm:prSet/>
      <dgm:spPr/>
      <dgm:t>
        <a:bodyPr/>
        <a:lstStyle/>
        <a:p>
          <a:endParaRPr lang="es-ES"/>
        </a:p>
      </dgm:t>
    </dgm:pt>
    <dgm:pt modelId="{116BF0EE-5702-497D-9A87-4EFDB83D7881}" type="sibTrans" cxnId="{0FD3DE1C-6E79-453A-9882-E188EDEEA79C}">
      <dgm:prSet/>
      <dgm:spPr/>
      <dgm:t>
        <a:bodyPr/>
        <a:lstStyle/>
        <a:p>
          <a:endParaRPr lang="es-ES"/>
        </a:p>
      </dgm:t>
    </dgm:pt>
    <dgm:pt modelId="{52D17A13-72B0-462F-AD45-65C79EBDCF54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Sensitivität der Erkennung des Sturzrisikos </a:t>
          </a:r>
          <a:r>
            <a:rPr lang="es-ES" altLang="es-ES" sz="1800" b="0" dirty="0">
              <a:solidFill>
                <a:schemeClr val="accent2"/>
              </a:solidFill>
            </a:rPr>
            <a:t>= 87 %. </a:t>
          </a:r>
          <a:endParaRPr lang="es-ES" sz="1800" dirty="0"/>
        </a:p>
      </dgm:t>
    </dgm:pt>
    <dgm:pt modelId="{385F5CFF-4B1D-457D-A2A5-EAAF45CC845A}" type="parTrans" cxnId="{D52CBDEE-41C7-48DB-BAE4-0692C743F084}">
      <dgm:prSet/>
      <dgm:spPr/>
      <dgm:t>
        <a:bodyPr/>
        <a:lstStyle/>
        <a:p>
          <a:endParaRPr lang="es-ES"/>
        </a:p>
      </dgm:t>
    </dgm:pt>
    <dgm:pt modelId="{C80E9AB1-5D16-4603-89FE-231CCF765797}" type="sibTrans" cxnId="{D52CBDEE-41C7-48DB-BAE4-0692C743F084}">
      <dgm:prSet/>
      <dgm:spPr/>
      <dgm:t>
        <a:bodyPr/>
        <a:lstStyle/>
        <a:p>
          <a:endParaRPr lang="es-ES"/>
        </a:p>
      </dgm:t>
    </dgm:pt>
    <dgm:pt modelId="{54B14FC4-16AD-4E07-A3DA-7FFE91D4DE11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>
              <a:solidFill>
                <a:schemeClr val="accent2"/>
              </a:solidFill>
            </a:rPr>
            <a:t>Test-Retest = 0,90 </a:t>
          </a:r>
          <a:endParaRPr lang="es-ES" sz="1800" dirty="0"/>
        </a:p>
      </dgm:t>
    </dgm:pt>
    <dgm:pt modelId="{798549B4-2C42-42EB-A880-C358243522A2}" type="parTrans" cxnId="{9F77CF84-B7C7-4A9A-824F-5DBA7CEB916D}">
      <dgm:prSet/>
      <dgm:spPr/>
    </dgm:pt>
    <dgm:pt modelId="{F404CF9C-D812-4612-B65D-60B0C993921B}" type="sibTrans" cxnId="{9F77CF84-B7C7-4A9A-824F-5DBA7CEB916D}">
      <dgm:prSet/>
      <dgm:spPr/>
    </dgm:pt>
    <dgm:pt modelId="{8E9A20AE-72D3-4A66-93A5-37E5C294EF5C}" type="pres">
      <dgm:prSet presAssocID="{9AF50919-11FA-4A99-8915-E0D20D621E80}" presName="Name0" presStyleCnt="0">
        <dgm:presLayoutVars>
          <dgm:dir/>
          <dgm:animLvl val="lvl"/>
          <dgm:resizeHandles val="exact"/>
        </dgm:presLayoutVars>
      </dgm:prSet>
      <dgm:spPr/>
    </dgm:pt>
    <dgm:pt modelId="{E4865FB9-A2F0-434A-A222-3AAA709E0419}" type="pres">
      <dgm:prSet presAssocID="{B2847A93-F41F-44CA-B478-A7DE5AEC90D2}" presName="linNode" presStyleCnt="0"/>
      <dgm:spPr/>
    </dgm:pt>
    <dgm:pt modelId="{ABBEB702-DB40-4D10-A530-4F5DB110552B}" type="pres">
      <dgm:prSet presAssocID="{B2847A93-F41F-44CA-B478-A7DE5AEC90D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9DAEF1A-B804-408E-908A-31B9B8ED0952}" type="pres">
      <dgm:prSet presAssocID="{B2847A93-F41F-44CA-B478-A7DE5AEC90D2}" presName="descendantText" presStyleLbl="alignAccFollowNode1" presStyleIdx="0" presStyleCnt="2">
        <dgm:presLayoutVars>
          <dgm:bulletEnabled val="1"/>
        </dgm:presLayoutVars>
      </dgm:prSet>
      <dgm:spPr/>
    </dgm:pt>
    <dgm:pt modelId="{BC065070-7CDF-48A5-A3D3-6C388556DE36}" type="pres">
      <dgm:prSet presAssocID="{D16D00D0-168B-4864-A7CF-FBC0EDB99BB6}" presName="sp" presStyleCnt="0"/>
      <dgm:spPr/>
    </dgm:pt>
    <dgm:pt modelId="{91D502E7-1B66-4732-9DA0-86AEB2B47E69}" type="pres">
      <dgm:prSet presAssocID="{984F5873-3D58-45E5-8991-ED5C2D1D6140}" presName="linNode" presStyleCnt="0"/>
      <dgm:spPr/>
    </dgm:pt>
    <dgm:pt modelId="{354FEC65-D5F9-4BD1-AE33-FBACB1718079}" type="pres">
      <dgm:prSet presAssocID="{984F5873-3D58-45E5-8991-ED5C2D1D614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B2B8FC3-5D93-4B46-A54F-A1C623D50F45}" type="pres">
      <dgm:prSet presAssocID="{984F5873-3D58-45E5-8991-ED5C2D1D6140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0FD3DE1C-6E79-453A-9882-E188EDEEA79C}" srcId="{984F5873-3D58-45E5-8991-ED5C2D1D6140}" destId="{FC0AB82E-BA4E-41B6-A648-CEE3FB0FEE02}" srcOrd="0" destOrd="0" parTransId="{C6BDE9A2-8074-403C-8586-85028F3FD13E}" sibTransId="{116BF0EE-5702-497D-9A87-4EFDB83D7881}"/>
    <dgm:cxn modelId="{6C025334-3FFC-41DB-93F5-DCA740687E56}" srcId="{B2847A93-F41F-44CA-B478-A7DE5AEC90D2}" destId="{93F06736-8FC7-4641-AF23-3EA8437F6B5A}" srcOrd="1" destOrd="0" parTransId="{C7697710-3F87-4D3C-A5A6-339501A81D78}" sibTransId="{82F8A60E-EAA0-4FD4-B861-4C49885BBF3E}"/>
    <dgm:cxn modelId="{9D511C3B-F5D3-44E2-AAD8-B0971F0ED56C}" srcId="{9AF50919-11FA-4A99-8915-E0D20D621E80}" destId="{B2847A93-F41F-44CA-B478-A7DE5AEC90D2}" srcOrd="0" destOrd="0" parTransId="{B99AEA1F-5D8C-4873-9DD3-FEE8E1085ECC}" sibTransId="{D16D00D0-168B-4864-A7CF-FBC0EDB99BB6}"/>
    <dgm:cxn modelId="{9DC99066-D30B-4D8B-8F48-D136C0ADAAFC}" type="presOf" srcId="{B2847A93-F41F-44CA-B478-A7DE5AEC90D2}" destId="{ABBEB702-DB40-4D10-A530-4F5DB110552B}" srcOrd="0" destOrd="0" presId="urn:microsoft.com/office/officeart/2005/8/layout/vList5"/>
    <dgm:cxn modelId="{152D0367-7E38-4372-86D0-4008BCEF17BF}" type="presOf" srcId="{54B14FC4-16AD-4E07-A3DA-7FFE91D4DE11}" destId="{79DAEF1A-B804-408E-908A-31B9B8ED0952}" srcOrd="0" destOrd="0" presId="urn:microsoft.com/office/officeart/2005/8/layout/vList5"/>
    <dgm:cxn modelId="{426F0472-F777-4C4B-A432-54AEE80F26C2}" type="presOf" srcId="{FC0AB82E-BA4E-41B6-A648-CEE3FB0FEE02}" destId="{6B2B8FC3-5D93-4B46-A54F-A1C623D50F45}" srcOrd="0" destOrd="0" presId="urn:microsoft.com/office/officeart/2005/8/layout/vList5"/>
    <dgm:cxn modelId="{9F77CF84-B7C7-4A9A-824F-5DBA7CEB916D}" srcId="{B2847A93-F41F-44CA-B478-A7DE5AEC90D2}" destId="{54B14FC4-16AD-4E07-A3DA-7FFE91D4DE11}" srcOrd="0" destOrd="0" parTransId="{798549B4-2C42-42EB-A880-C358243522A2}" sibTransId="{F404CF9C-D812-4612-B65D-60B0C993921B}"/>
    <dgm:cxn modelId="{B2E0C9A8-09E5-41A1-A180-8EA5229A0E53}" type="presOf" srcId="{52D17A13-72B0-462F-AD45-65C79EBDCF54}" destId="{6B2B8FC3-5D93-4B46-A54F-A1C623D50F45}" srcOrd="0" destOrd="1" presId="urn:microsoft.com/office/officeart/2005/8/layout/vList5"/>
    <dgm:cxn modelId="{696D13AF-1C12-466E-8725-FB65D8C988E2}" type="presOf" srcId="{9AF50919-11FA-4A99-8915-E0D20D621E80}" destId="{8E9A20AE-72D3-4A66-93A5-37E5C294EF5C}" srcOrd="0" destOrd="0" presId="urn:microsoft.com/office/officeart/2005/8/layout/vList5"/>
    <dgm:cxn modelId="{DF180ABA-7F6A-4D06-8B6A-B38202EFA6D1}" type="presOf" srcId="{0B69AA21-86D0-4051-911B-6EDA56938003}" destId="{79DAEF1A-B804-408E-908A-31B9B8ED0952}" srcOrd="0" destOrd="2" presId="urn:microsoft.com/office/officeart/2005/8/layout/vList5"/>
    <dgm:cxn modelId="{DD60B9BF-1F3D-43B1-8522-A12069E0BCC1}" type="presOf" srcId="{984F5873-3D58-45E5-8991-ED5C2D1D6140}" destId="{354FEC65-D5F9-4BD1-AE33-FBACB1718079}" srcOrd="0" destOrd="0" presId="urn:microsoft.com/office/officeart/2005/8/layout/vList5"/>
    <dgm:cxn modelId="{663529DD-AE37-4FB7-B00A-DA1CBC3915BE}" srcId="{B2847A93-F41F-44CA-B478-A7DE5AEC90D2}" destId="{0B69AA21-86D0-4051-911B-6EDA56938003}" srcOrd="2" destOrd="0" parTransId="{C1275155-CF28-472A-9BAF-BF06F85EAB78}" sibTransId="{36F2FBC7-BF47-4DC7-AFE9-CB701E15A925}"/>
    <dgm:cxn modelId="{CF818BE6-E279-465D-A5C2-C92E49EAA18A}" srcId="{9AF50919-11FA-4A99-8915-E0D20D621E80}" destId="{984F5873-3D58-45E5-8991-ED5C2D1D6140}" srcOrd="1" destOrd="0" parTransId="{118AFBF0-4BF2-4D08-8674-34FA67920EA2}" sibTransId="{4573BAE7-A99D-4268-9B97-D3155268860A}"/>
    <dgm:cxn modelId="{47BC2AEC-04EA-41C4-909C-08D79CC14B60}" type="presOf" srcId="{93F06736-8FC7-4641-AF23-3EA8437F6B5A}" destId="{79DAEF1A-B804-408E-908A-31B9B8ED0952}" srcOrd="0" destOrd="1" presId="urn:microsoft.com/office/officeart/2005/8/layout/vList5"/>
    <dgm:cxn modelId="{D52CBDEE-41C7-48DB-BAE4-0692C743F084}" srcId="{984F5873-3D58-45E5-8991-ED5C2D1D6140}" destId="{52D17A13-72B0-462F-AD45-65C79EBDCF54}" srcOrd="1" destOrd="0" parTransId="{385F5CFF-4B1D-457D-A2A5-EAAF45CC845A}" sibTransId="{C80E9AB1-5D16-4603-89FE-231CCF765797}"/>
    <dgm:cxn modelId="{BE7FD42B-70A7-48AC-884C-B78F09D2AE6D}" type="presParOf" srcId="{8E9A20AE-72D3-4A66-93A5-37E5C294EF5C}" destId="{E4865FB9-A2F0-434A-A222-3AAA709E0419}" srcOrd="0" destOrd="0" presId="urn:microsoft.com/office/officeart/2005/8/layout/vList5"/>
    <dgm:cxn modelId="{E0322278-7F9C-49C4-BF8C-1610C5F919FE}" type="presParOf" srcId="{E4865FB9-A2F0-434A-A222-3AAA709E0419}" destId="{ABBEB702-DB40-4D10-A530-4F5DB110552B}" srcOrd="0" destOrd="0" presId="urn:microsoft.com/office/officeart/2005/8/layout/vList5"/>
    <dgm:cxn modelId="{9CC9D61E-7234-4219-B6A0-82C5ADE43B0C}" type="presParOf" srcId="{E4865FB9-A2F0-434A-A222-3AAA709E0419}" destId="{79DAEF1A-B804-408E-908A-31B9B8ED0952}" srcOrd="1" destOrd="0" presId="urn:microsoft.com/office/officeart/2005/8/layout/vList5"/>
    <dgm:cxn modelId="{B8430D61-FFA8-49D5-9C7C-B0874ED861A3}" type="presParOf" srcId="{8E9A20AE-72D3-4A66-93A5-37E5C294EF5C}" destId="{BC065070-7CDF-48A5-A3D3-6C388556DE36}" srcOrd="1" destOrd="0" presId="urn:microsoft.com/office/officeart/2005/8/layout/vList5"/>
    <dgm:cxn modelId="{2736F9E1-D5D7-4EF4-BFC8-3E1AFEC3D09E}" type="presParOf" srcId="{8E9A20AE-72D3-4A66-93A5-37E5C294EF5C}" destId="{91D502E7-1B66-4732-9DA0-86AEB2B47E69}" srcOrd="2" destOrd="0" presId="urn:microsoft.com/office/officeart/2005/8/layout/vList5"/>
    <dgm:cxn modelId="{E3550FFF-77AC-4066-9340-2A382650DA86}" type="presParOf" srcId="{91D502E7-1B66-4732-9DA0-86AEB2B47E69}" destId="{354FEC65-D5F9-4BD1-AE33-FBACB1718079}" srcOrd="0" destOrd="0" presId="urn:microsoft.com/office/officeart/2005/8/layout/vList5"/>
    <dgm:cxn modelId="{34E54F51-32CD-44CB-A5C7-575E5E7741E2}" type="presParOf" srcId="{91D502E7-1B66-4732-9DA0-86AEB2B47E69}" destId="{6B2B8FC3-5D93-4B46-A54F-A1C623D50F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F50919-11FA-4A99-8915-E0D20D621E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847A93-F41F-44CA-B478-A7DE5AEC90D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000" b="0" dirty="0" err="1">
              <a:solidFill>
                <a:schemeClr val="bg1"/>
              </a:solidFill>
            </a:rPr>
            <a:t>Zuverlässigkeit </a:t>
          </a:r>
          <a:r>
            <a:rPr lang="es-ES" sz="2000" b="0" dirty="0">
              <a:solidFill>
                <a:schemeClr val="bg1"/>
              </a:solidFill>
            </a:rPr>
            <a:t>bei </a:t>
          </a:r>
          <a:r>
            <a:rPr lang="es-ES" sz="2000" b="0" dirty="0" err="1">
              <a:solidFill>
                <a:schemeClr val="bg1"/>
              </a:solidFill>
            </a:rPr>
            <a:t>gesunder Bevölkerung</a:t>
          </a:r>
          <a:endParaRPr lang="es-ES" sz="2000" dirty="0">
            <a:solidFill>
              <a:schemeClr val="bg1"/>
            </a:solidFill>
          </a:endParaRPr>
        </a:p>
      </dgm:t>
    </dgm:pt>
    <dgm:pt modelId="{B99AEA1F-5D8C-4873-9DD3-FEE8E1085ECC}" type="parTrans" cxnId="{9D511C3B-F5D3-44E2-AAD8-B0971F0ED56C}">
      <dgm:prSet/>
      <dgm:spPr/>
      <dgm:t>
        <a:bodyPr/>
        <a:lstStyle/>
        <a:p>
          <a:endParaRPr lang="es-ES"/>
        </a:p>
      </dgm:t>
    </dgm:pt>
    <dgm:pt modelId="{D16D00D0-168B-4864-A7CF-FBC0EDB99BB6}" type="sibTrans" cxnId="{9D511C3B-F5D3-44E2-AAD8-B0971F0ED56C}">
      <dgm:prSet/>
      <dgm:spPr/>
      <dgm:t>
        <a:bodyPr/>
        <a:lstStyle/>
        <a:p>
          <a:endParaRPr lang="es-ES"/>
        </a:p>
      </dgm:t>
    </dgm:pt>
    <dgm:pt modelId="{93F06736-8FC7-4641-AF23-3EA8437F6B5A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Intra-Rater </a:t>
          </a:r>
          <a:r>
            <a:rPr lang="es-ES" altLang="es-ES" sz="1800" b="0" dirty="0">
              <a:solidFill>
                <a:schemeClr val="accent2"/>
              </a:solidFill>
            </a:rPr>
            <a:t>= 0,98 </a:t>
          </a:r>
          <a:endParaRPr lang="es-ES" sz="1800" dirty="0"/>
        </a:p>
      </dgm:t>
    </dgm:pt>
    <dgm:pt modelId="{C7697710-3F87-4D3C-A5A6-339501A81D78}" type="parTrans" cxnId="{6C025334-3FFC-41DB-93F5-DCA740687E56}">
      <dgm:prSet/>
      <dgm:spPr/>
      <dgm:t>
        <a:bodyPr/>
        <a:lstStyle/>
        <a:p>
          <a:endParaRPr lang="es-ES"/>
        </a:p>
      </dgm:t>
    </dgm:pt>
    <dgm:pt modelId="{82F8A60E-EAA0-4FD4-B861-4C49885BBF3E}" type="sibTrans" cxnId="{6C025334-3FFC-41DB-93F5-DCA740687E56}">
      <dgm:prSet/>
      <dgm:spPr/>
      <dgm:t>
        <a:bodyPr/>
        <a:lstStyle/>
        <a:p>
          <a:endParaRPr lang="es-ES"/>
        </a:p>
      </dgm:t>
    </dgm:pt>
    <dgm:pt modelId="{0B69AA21-86D0-4051-911B-6EDA56938003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Inter-Rater </a:t>
          </a:r>
          <a:r>
            <a:rPr lang="es-ES" altLang="es-ES" sz="1800" b="0" dirty="0">
              <a:solidFill>
                <a:schemeClr val="accent2"/>
              </a:solidFill>
            </a:rPr>
            <a:t>= 0,98 </a:t>
          </a:r>
          <a:endParaRPr lang="es-ES" sz="1800" dirty="0"/>
        </a:p>
      </dgm:t>
    </dgm:pt>
    <dgm:pt modelId="{C1275155-CF28-472A-9BAF-BF06F85EAB78}" type="parTrans" cxnId="{663529DD-AE37-4FB7-B00A-DA1CBC3915BE}">
      <dgm:prSet/>
      <dgm:spPr/>
      <dgm:t>
        <a:bodyPr/>
        <a:lstStyle/>
        <a:p>
          <a:endParaRPr lang="es-ES"/>
        </a:p>
      </dgm:t>
    </dgm:pt>
    <dgm:pt modelId="{36F2FBC7-BF47-4DC7-AFE9-CB701E15A925}" type="sibTrans" cxnId="{663529DD-AE37-4FB7-B00A-DA1CBC3915BE}">
      <dgm:prSet/>
      <dgm:spPr/>
      <dgm:t>
        <a:bodyPr/>
        <a:lstStyle/>
        <a:p>
          <a:endParaRPr lang="es-ES"/>
        </a:p>
      </dgm:t>
    </dgm:pt>
    <dgm:pt modelId="{984F5873-3D58-45E5-8991-ED5C2D1D6140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altLang="es-ES" sz="2000" b="0" dirty="0" err="1">
              <a:solidFill>
                <a:schemeClr val="bg1"/>
              </a:solidFill>
            </a:rPr>
            <a:t>Gültigkeit </a:t>
          </a:r>
          <a:r>
            <a:rPr lang="es-ES" altLang="es-ES" sz="2000" b="0" dirty="0">
              <a:solidFill>
                <a:schemeClr val="bg1"/>
              </a:solidFill>
            </a:rPr>
            <a:t>bei </a:t>
          </a:r>
          <a:r>
            <a:rPr lang="es-ES" altLang="es-ES" sz="2000" b="0" dirty="0" err="1">
              <a:solidFill>
                <a:schemeClr val="bg1"/>
              </a:solidFill>
            </a:rPr>
            <a:t>gesunder Bevölkerung</a:t>
          </a:r>
          <a:endParaRPr lang="es-ES" sz="2000" dirty="0">
            <a:solidFill>
              <a:schemeClr val="bg1"/>
            </a:solidFill>
          </a:endParaRPr>
        </a:p>
      </dgm:t>
    </dgm:pt>
    <dgm:pt modelId="{118AFBF0-4BF2-4D08-8674-34FA67920EA2}" type="parTrans" cxnId="{CF818BE6-E279-465D-A5C2-C92E49EAA18A}">
      <dgm:prSet/>
      <dgm:spPr/>
      <dgm:t>
        <a:bodyPr/>
        <a:lstStyle/>
        <a:p>
          <a:endParaRPr lang="es-ES"/>
        </a:p>
      </dgm:t>
    </dgm:pt>
    <dgm:pt modelId="{4573BAE7-A99D-4268-9B97-D3155268860A}" type="sibTrans" cxnId="{CF818BE6-E279-465D-A5C2-C92E49EAA18A}">
      <dgm:prSet/>
      <dgm:spPr/>
      <dgm:t>
        <a:bodyPr/>
        <a:lstStyle/>
        <a:p>
          <a:endParaRPr lang="es-ES"/>
        </a:p>
      </dgm:t>
    </dgm:pt>
    <dgm:pt modelId="{FC0AB82E-BA4E-41B6-A648-CEE3FB0FEE02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pl-PL" sz="1800" dirty="0">
              <a:solidFill>
                <a:schemeClr val="accent2"/>
              </a:solidFill>
            </a:rPr>
            <a:t>Leistung / klinische Maße des Sessellifts </a:t>
          </a:r>
          <a:r>
            <a:rPr lang="es-ES" altLang="es-ES" sz="1800" b="0" dirty="0" err="1">
              <a:solidFill>
                <a:schemeClr val="accent2"/>
              </a:solidFill>
            </a:rPr>
            <a:t>Korrelation </a:t>
          </a:r>
          <a:r>
            <a:rPr lang="es-ES" altLang="es-ES" sz="1800" b="0" dirty="0">
              <a:solidFill>
                <a:schemeClr val="accent2"/>
              </a:solidFill>
            </a:rPr>
            <a:t>= 0,67 </a:t>
          </a:r>
          <a:endParaRPr lang="es-ES" sz="1800" dirty="0"/>
        </a:p>
      </dgm:t>
    </dgm:pt>
    <dgm:pt modelId="{C6BDE9A2-8074-403C-8586-85028F3FD13E}" type="parTrans" cxnId="{0FD3DE1C-6E79-453A-9882-E188EDEEA79C}">
      <dgm:prSet/>
      <dgm:spPr/>
      <dgm:t>
        <a:bodyPr/>
        <a:lstStyle/>
        <a:p>
          <a:endParaRPr lang="es-ES"/>
        </a:p>
      </dgm:t>
    </dgm:pt>
    <dgm:pt modelId="{116BF0EE-5702-497D-9A87-4EFDB83D7881}" type="sibTrans" cxnId="{0FD3DE1C-6E79-453A-9882-E188EDEEA79C}">
      <dgm:prSet/>
      <dgm:spPr/>
      <dgm:t>
        <a:bodyPr/>
        <a:lstStyle/>
        <a:p>
          <a:endParaRPr lang="es-ES"/>
        </a:p>
      </dgm:t>
    </dgm:pt>
    <dgm:pt modelId="{52D17A13-72B0-462F-AD45-65C79EBDCF54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Korrelation der </a:t>
          </a:r>
          <a:r>
            <a:rPr lang="es-ES" altLang="es-ES" sz="1800" b="0" dirty="0">
              <a:solidFill>
                <a:schemeClr val="accent2"/>
              </a:solidFill>
            </a:rPr>
            <a:t>Fußbalance = 0,52 </a:t>
          </a:r>
          <a:endParaRPr lang="es-ES" sz="1800" dirty="0"/>
        </a:p>
      </dgm:t>
    </dgm:pt>
    <dgm:pt modelId="{385F5CFF-4B1D-457D-A2A5-EAAF45CC845A}" type="parTrans" cxnId="{D52CBDEE-41C7-48DB-BAE4-0692C743F084}">
      <dgm:prSet/>
      <dgm:spPr/>
      <dgm:t>
        <a:bodyPr/>
        <a:lstStyle/>
        <a:p>
          <a:endParaRPr lang="es-ES"/>
        </a:p>
      </dgm:t>
    </dgm:pt>
    <dgm:pt modelId="{C80E9AB1-5D16-4603-89FE-231CCF765797}" type="sibTrans" cxnId="{D52CBDEE-41C7-48DB-BAE4-0692C743F084}">
      <dgm:prSet/>
      <dgm:spPr/>
      <dgm:t>
        <a:bodyPr/>
        <a:lstStyle/>
        <a:p>
          <a:endParaRPr lang="es-ES"/>
        </a:p>
      </dgm:t>
    </dgm:pt>
    <dgm:pt modelId="{54B14FC4-16AD-4E07-A3DA-7FFE91D4DE11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>
              <a:solidFill>
                <a:schemeClr val="accent2"/>
              </a:solidFill>
            </a:rPr>
            <a:t>Test-Retest = 0,95 </a:t>
          </a:r>
          <a:endParaRPr lang="es-ES" sz="1800" dirty="0"/>
        </a:p>
      </dgm:t>
    </dgm:pt>
    <dgm:pt modelId="{798549B4-2C42-42EB-A880-C358243522A2}" type="parTrans" cxnId="{9F77CF84-B7C7-4A9A-824F-5DBA7CEB916D}">
      <dgm:prSet/>
      <dgm:spPr/>
      <dgm:t>
        <a:bodyPr/>
        <a:lstStyle/>
        <a:p>
          <a:endParaRPr lang="es-ES"/>
        </a:p>
      </dgm:t>
    </dgm:pt>
    <dgm:pt modelId="{F404CF9C-D812-4612-B65D-60B0C993921B}" type="sibTrans" cxnId="{9F77CF84-B7C7-4A9A-824F-5DBA7CEB916D}">
      <dgm:prSet/>
      <dgm:spPr/>
      <dgm:t>
        <a:bodyPr/>
        <a:lstStyle/>
        <a:p>
          <a:endParaRPr lang="es-ES"/>
        </a:p>
      </dgm:t>
    </dgm:pt>
    <dgm:pt modelId="{B438A5E2-4997-4539-B8C1-9A5C5592ECEC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sz="1800" dirty="0" err="1">
              <a:solidFill>
                <a:schemeClr val="accent2"/>
              </a:solidFill>
            </a:rPr>
            <a:t>Korrelation der Laufgeschwindigkeit </a:t>
          </a:r>
          <a:r>
            <a:rPr lang="es-ES" sz="1800" dirty="0">
              <a:solidFill>
                <a:schemeClr val="accent2"/>
              </a:solidFill>
            </a:rPr>
            <a:t>= 0,73</a:t>
          </a:r>
        </a:p>
      </dgm:t>
    </dgm:pt>
    <dgm:pt modelId="{90E04308-556F-4F57-BAA4-94654FE24C47}" type="parTrans" cxnId="{50D0DA63-E4A4-46A4-8278-8B571523DA74}">
      <dgm:prSet/>
      <dgm:spPr/>
      <dgm:t>
        <a:bodyPr/>
        <a:lstStyle/>
        <a:p>
          <a:endParaRPr lang="es-ES"/>
        </a:p>
      </dgm:t>
    </dgm:pt>
    <dgm:pt modelId="{7EFCDF52-E5C7-40B5-8C0A-EAF81799644B}" type="sibTrans" cxnId="{50D0DA63-E4A4-46A4-8278-8B571523DA74}">
      <dgm:prSet/>
      <dgm:spPr/>
      <dgm:t>
        <a:bodyPr/>
        <a:lstStyle/>
        <a:p>
          <a:endParaRPr lang="es-ES"/>
        </a:p>
      </dgm:t>
    </dgm:pt>
    <dgm:pt modelId="{8E9A20AE-72D3-4A66-93A5-37E5C294EF5C}" type="pres">
      <dgm:prSet presAssocID="{9AF50919-11FA-4A99-8915-E0D20D621E80}" presName="Name0" presStyleCnt="0">
        <dgm:presLayoutVars>
          <dgm:dir/>
          <dgm:animLvl val="lvl"/>
          <dgm:resizeHandles val="exact"/>
        </dgm:presLayoutVars>
      </dgm:prSet>
      <dgm:spPr/>
    </dgm:pt>
    <dgm:pt modelId="{E4865FB9-A2F0-434A-A222-3AAA709E0419}" type="pres">
      <dgm:prSet presAssocID="{B2847A93-F41F-44CA-B478-A7DE5AEC90D2}" presName="linNode" presStyleCnt="0"/>
      <dgm:spPr/>
    </dgm:pt>
    <dgm:pt modelId="{ABBEB702-DB40-4D10-A530-4F5DB110552B}" type="pres">
      <dgm:prSet presAssocID="{B2847A93-F41F-44CA-B478-A7DE5AEC90D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9DAEF1A-B804-408E-908A-31B9B8ED0952}" type="pres">
      <dgm:prSet presAssocID="{B2847A93-F41F-44CA-B478-A7DE5AEC90D2}" presName="descendantText" presStyleLbl="alignAccFollowNode1" presStyleIdx="0" presStyleCnt="2">
        <dgm:presLayoutVars>
          <dgm:bulletEnabled val="1"/>
        </dgm:presLayoutVars>
      </dgm:prSet>
      <dgm:spPr/>
    </dgm:pt>
    <dgm:pt modelId="{BC065070-7CDF-48A5-A3D3-6C388556DE36}" type="pres">
      <dgm:prSet presAssocID="{D16D00D0-168B-4864-A7CF-FBC0EDB99BB6}" presName="sp" presStyleCnt="0"/>
      <dgm:spPr/>
    </dgm:pt>
    <dgm:pt modelId="{91D502E7-1B66-4732-9DA0-86AEB2B47E69}" type="pres">
      <dgm:prSet presAssocID="{984F5873-3D58-45E5-8991-ED5C2D1D6140}" presName="linNode" presStyleCnt="0"/>
      <dgm:spPr/>
    </dgm:pt>
    <dgm:pt modelId="{354FEC65-D5F9-4BD1-AE33-FBACB1718079}" type="pres">
      <dgm:prSet presAssocID="{984F5873-3D58-45E5-8991-ED5C2D1D614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B2B8FC3-5D93-4B46-A54F-A1C623D50F45}" type="pres">
      <dgm:prSet presAssocID="{984F5873-3D58-45E5-8991-ED5C2D1D6140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C69D8710-D284-4531-9E8B-6A53F57B2CEB}" type="presOf" srcId="{B438A5E2-4997-4539-B8C1-9A5C5592ECEC}" destId="{6B2B8FC3-5D93-4B46-A54F-A1C623D50F45}" srcOrd="0" destOrd="2" presId="urn:microsoft.com/office/officeart/2005/8/layout/vList5"/>
    <dgm:cxn modelId="{0FD3DE1C-6E79-453A-9882-E188EDEEA79C}" srcId="{984F5873-3D58-45E5-8991-ED5C2D1D6140}" destId="{FC0AB82E-BA4E-41B6-A648-CEE3FB0FEE02}" srcOrd="0" destOrd="0" parTransId="{C6BDE9A2-8074-403C-8586-85028F3FD13E}" sibTransId="{116BF0EE-5702-497D-9A87-4EFDB83D7881}"/>
    <dgm:cxn modelId="{6C025334-3FFC-41DB-93F5-DCA740687E56}" srcId="{B2847A93-F41F-44CA-B478-A7DE5AEC90D2}" destId="{93F06736-8FC7-4641-AF23-3EA8437F6B5A}" srcOrd="1" destOrd="0" parTransId="{C7697710-3F87-4D3C-A5A6-339501A81D78}" sibTransId="{82F8A60E-EAA0-4FD4-B861-4C49885BBF3E}"/>
    <dgm:cxn modelId="{9D511C3B-F5D3-44E2-AAD8-B0971F0ED56C}" srcId="{9AF50919-11FA-4A99-8915-E0D20D621E80}" destId="{B2847A93-F41F-44CA-B478-A7DE5AEC90D2}" srcOrd="0" destOrd="0" parTransId="{B99AEA1F-5D8C-4873-9DD3-FEE8E1085ECC}" sibTransId="{D16D00D0-168B-4864-A7CF-FBC0EDB99BB6}"/>
    <dgm:cxn modelId="{50D0DA63-E4A4-46A4-8278-8B571523DA74}" srcId="{984F5873-3D58-45E5-8991-ED5C2D1D6140}" destId="{B438A5E2-4997-4539-B8C1-9A5C5592ECEC}" srcOrd="2" destOrd="0" parTransId="{90E04308-556F-4F57-BAA4-94654FE24C47}" sibTransId="{7EFCDF52-E5C7-40B5-8C0A-EAF81799644B}"/>
    <dgm:cxn modelId="{9DC99066-D30B-4D8B-8F48-D136C0ADAAFC}" type="presOf" srcId="{B2847A93-F41F-44CA-B478-A7DE5AEC90D2}" destId="{ABBEB702-DB40-4D10-A530-4F5DB110552B}" srcOrd="0" destOrd="0" presId="urn:microsoft.com/office/officeart/2005/8/layout/vList5"/>
    <dgm:cxn modelId="{152D0367-7E38-4372-86D0-4008BCEF17BF}" type="presOf" srcId="{54B14FC4-16AD-4E07-A3DA-7FFE91D4DE11}" destId="{79DAEF1A-B804-408E-908A-31B9B8ED0952}" srcOrd="0" destOrd="0" presId="urn:microsoft.com/office/officeart/2005/8/layout/vList5"/>
    <dgm:cxn modelId="{426F0472-F777-4C4B-A432-54AEE80F26C2}" type="presOf" srcId="{FC0AB82E-BA4E-41B6-A648-CEE3FB0FEE02}" destId="{6B2B8FC3-5D93-4B46-A54F-A1C623D50F45}" srcOrd="0" destOrd="0" presId="urn:microsoft.com/office/officeart/2005/8/layout/vList5"/>
    <dgm:cxn modelId="{9F77CF84-B7C7-4A9A-824F-5DBA7CEB916D}" srcId="{B2847A93-F41F-44CA-B478-A7DE5AEC90D2}" destId="{54B14FC4-16AD-4E07-A3DA-7FFE91D4DE11}" srcOrd="0" destOrd="0" parTransId="{798549B4-2C42-42EB-A880-C358243522A2}" sibTransId="{F404CF9C-D812-4612-B65D-60B0C993921B}"/>
    <dgm:cxn modelId="{B2E0C9A8-09E5-41A1-A180-8EA5229A0E53}" type="presOf" srcId="{52D17A13-72B0-462F-AD45-65C79EBDCF54}" destId="{6B2B8FC3-5D93-4B46-A54F-A1C623D50F45}" srcOrd="0" destOrd="1" presId="urn:microsoft.com/office/officeart/2005/8/layout/vList5"/>
    <dgm:cxn modelId="{696D13AF-1C12-466E-8725-FB65D8C988E2}" type="presOf" srcId="{9AF50919-11FA-4A99-8915-E0D20D621E80}" destId="{8E9A20AE-72D3-4A66-93A5-37E5C294EF5C}" srcOrd="0" destOrd="0" presId="urn:microsoft.com/office/officeart/2005/8/layout/vList5"/>
    <dgm:cxn modelId="{DF180ABA-7F6A-4D06-8B6A-B38202EFA6D1}" type="presOf" srcId="{0B69AA21-86D0-4051-911B-6EDA56938003}" destId="{79DAEF1A-B804-408E-908A-31B9B8ED0952}" srcOrd="0" destOrd="2" presId="urn:microsoft.com/office/officeart/2005/8/layout/vList5"/>
    <dgm:cxn modelId="{DD60B9BF-1F3D-43B1-8522-A12069E0BCC1}" type="presOf" srcId="{984F5873-3D58-45E5-8991-ED5C2D1D6140}" destId="{354FEC65-D5F9-4BD1-AE33-FBACB1718079}" srcOrd="0" destOrd="0" presId="urn:microsoft.com/office/officeart/2005/8/layout/vList5"/>
    <dgm:cxn modelId="{663529DD-AE37-4FB7-B00A-DA1CBC3915BE}" srcId="{B2847A93-F41F-44CA-B478-A7DE5AEC90D2}" destId="{0B69AA21-86D0-4051-911B-6EDA56938003}" srcOrd="2" destOrd="0" parTransId="{C1275155-CF28-472A-9BAF-BF06F85EAB78}" sibTransId="{36F2FBC7-BF47-4DC7-AFE9-CB701E15A925}"/>
    <dgm:cxn modelId="{CF818BE6-E279-465D-A5C2-C92E49EAA18A}" srcId="{9AF50919-11FA-4A99-8915-E0D20D621E80}" destId="{984F5873-3D58-45E5-8991-ED5C2D1D6140}" srcOrd="1" destOrd="0" parTransId="{118AFBF0-4BF2-4D08-8674-34FA67920EA2}" sibTransId="{4573BAE7-A99D-4268-9B97-D3155268860A}"/>
    <dgm:cxn modelId="{47BC2AEC-04EA-41C4-909C-08D79CC14B60}" type="presOf" srcId="{93F06736-8FC7-4641-AF23-3EA8437F6B5A}" destId="{79DAEF1A-B804-408E-908A-31B9B8ED0952}" srcOrd="0" destOrd="1" presId="urn:microsoft.com/office/officeart/2005/8/layout/vList5"/>
    <dgm:cxn modelId="{D52CBDEE-41C7-48DB-BAE4-0692C743F084}" srcId="{984F5873-3D58-45E5-8991-ED5C2D1D6140}" destId="{52D17A13-72B0-462F-AD45-65C79EBDCF54}" srcOrd="1" destOrd="0" parTransId="{385F5CFF-4B1D-457D-A2A5-EAAF45CC845A}" sibTransId="{C80E9AB1-5D16-4603-89FE-231CCF765797}"/>
    <dgm:cxn modelId="{BE7FD42B-70A7-48AC-884C-B78F09D2AE6D}" type="presParOf" srcId="{8E9A20AE-72D3-4A66-93A5-37E5C294EF5C}" destId="{E4865FB9-A2F0-434A-A222-3AAA709E0419}" srcOrd="0" destOrd="0" presId="urn:microsoft.com/office/officeart/2005/8/layout/vList5"/>
    <dgm:cxn modelId="{E0322278-7F9C-49C4-BF8C-1610C5F919FE}" type="presParOf" srcId="{E4865FB9-A2F0-434A-A222-3AAA709E0419}" destId="{ABBEB702-DB40-4D10-A530-4F5DB110552B}" srcOrd="0" destOrd="0" presId="urn:microsoft.com/office/officeart/2005/8/layout/vList5"/>
    <dgm:cxn modelId="{9CC9D61E-7234-4219-B6A0-82C5ADE43B0C}" type="presParOf" srcId="{E4865FB9-A2F0-434A-A222-3AAA709E0419}" destId="{79DAEF1A-B804-408E-908A-31B9B8ED0952}" srcOrd="1" destOrd="0" presId="urn:microsoft.com/office/officeart/2005/8/layout/vList5"/>
    <dgm:cxn modelId="{B8430D61-FFA8-49D5-9C7C-B0874ED861A3}" type="presParOf" srcId="{8E9A20AE-72D3-4A66-93A5-37E5C294EF5C}" destId="{BC065070-7CDF-48A5-A3D3-6C388556DE36}" srcOrd="1" destOrd="0" presId="urn:microsoft.com/office/officeart/2005/8/layout/vList5"/>
    <dgm:cxn modelId="{2736F9E1-D5D7-4EF4-BFC8-3E1AFEC3D09E}" type="presParOf" srcId="{8E9A20AE-72D3-4A66-93A5-37E5C294EF5C}" destId="{91D502E7-1B66-4732-9DA0-86AEB2B47E69}" srcOrd="2" destOrd="0" presId="urn:microsoft.com/office/officeart/2005/8/layout/vList5"/>
    <dgm:cxn modelId="{E3550FFF-77AC-4066-9340-2A382650DA86}" type="presParOf" srcId="{91D502E7-1B66-4732-9DA0-86AEB2B47E69}" destId="{354FEC65-D5F9-4BD1-AE33-FBACB1718079}" srcOrd="0" destOrd="0" presId="urn:microsoft.com/office/officeart/2005/8/layout/vList5"/>
    <dgm:cxn modelId="{34E54F51-32CD-44CB-A5C7-575E5E7741E2}" type="presParOf" srcId="{91D502E7-1B66-4732-9DA0-86AEB2B47E69}" destId="{6B2B8FC3-5D93-4B46-A54F-A1C623D50F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F50919-11FA-4A99-8915-E0D20D621E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847A93-F41F-44CA-B478-A7DE5AEC90D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000" b="0" dirty="0" err="1">
              <a:solidFill>
                <a:schemeClr val="bg1"/>
              </a:solidFill>
            </a:rPr>
            <a:t>Zuverlässigkeit </a:t>
          </a:r>
          <a:r>
            <a:rPr lang="es-ES" sz="2000" b="0" dirty="0">
              <a:solidFill>
                <a:schemeClr val="bg1"/>
              </a:solidFill>
            </a:rPr>
            <a:t>bei </a:t>
          </a:r>
          <a:r>
            <a:rPr lang="es-ES" sz="2000" b="0" dirty="0" err="1">
              <a:solidFill>
                <a:schemeClr val="bg1"/>
              </a:solidFill>
            </a:rPr>
            <a:t>Schlaganfall-Population</a:t>
          </a:r>
          <a:endParaRPr lang="es-ES" sz="2000" dirty="0">
            <a:solidFill>
              <a:schemeClr val="bg1"/>
            </a:solidFill>
          </a:endParaRPr>
        </a:p>
      </dgm:t>
    </dgm:pt>
    <dgm:pt modelId="{B99AEA1F-5D8C-4873-9DD3-FEE8E1085ECC}" type="parTrans" cxnId="{9D511C3B-F5D3-44E2-AAD8-B0971F0ED56C}">
      <dgm:prSet/>
      <dgm:spPr/>
      <dgm:t>
        <a:bodyPr/>
        <a:lstStyle/>
        <a:p>
          <a:endParaRPr lang="es-ES"/>
        </a:p>
      </dgm:t>
    </dgm:pt>
    <dgm:pt modelId="{D16D00D0-168B-4864-A7CF-FBC0EDB99BB6}" type="sibTrans" cxnId="{9D511C3B-F5D3-44E2-AAD8-B0971F0ED56C}">
      <dgm:prSet/>
      <dgm:spPr/>
      <dgm:t>
        <a:bodyPr/>
        <a:lstStyle/>
        <a:p>
          <a:endParaRPr lang="es-ES"/>
        </a:p>
      </dgm:t>
    </dgm:pt>
    <dgm:pt modelId="{984F5873-3D58-45E5-8991-ED5C2D1D6140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altLang="es-ES" sz="2000" b="0" dirty="0" err="1">
              <a:solidFill>
                <a:schemeClr val="bg1"/>
              </a:solidFill>
            </a:rPr>
            <a:t>Gültigkeit </a:t>
          </a:r>
          <a:r>
            <a:rPr lang="es-ES" altLang="es-ES" sz="2000" b="0" dirty="0">
              <a:solidFill>
                <a:schemeClr val="bg1"/>
              </a:solidFill>
            </a:rPr>
            <a:t>in der </a:t>
          </a:r>
          <a:r>
            <a:rPr lang="es-ES" altLang="es-ES" sz="2000" b="0" dirty="0" err="1">
              <a:solidFill>
                <a:schemeClr val="bg1"/>
              </a:solidFill>
            </a:rPr>
            <a:t>Schlaganfall-Population</a:t>
          </a:r>
          <a:endParaRPr lang="es-ES" sz="2000" dirty="0">
            <a:solidFill>
              <a:schemeClr val="bg1"/>
            </a:solidFill>
          </a:endParaRPr>
        </a:p>
      </dgm:t>
    </dgm:pt>
    <dgm:pt modelId="{118AFBF0-4BF2-4D08-8674-34FA67920EA2}" type="parTrans" cxnId="{CF818BE6-E279-465D-A5C2-C92E49EAA18A}">
      <dgm:prSet/>
      <dgm:spPr/>
      <dgm:t>
        <a:bodyPr/>
        <a:lstStyle/>
        <a:p>
          <a:endParaRPr lang="es-ES"/>
        </a:p>
      </dgm:t>
    </dgm:pt>
    <dgm:pt modelId="{4573BAE7-A99D-4268-9B97-D3155268860A}" type="sibTrans" cxnId="{CF818BE6-E279-465D-A5C2-C92E49EAA18A}">
      <dgm:prSet/>
      <dgm:spPr/>
      <dgm:t>
        <a:bodyPr/>
        <a:lstStyle/>
        <a:p>
          <a:endParaRPr lang="es-ES"/>
        </a:p>
      </dgm:t>
    </dgm:pt>
    <dgm:pt modelId="{FC0AB82E-BA4E-41B6-A648-CEE3FB0FEE02}">
      <dgm:prSet phldrT="[Texto]" custT="1"/>
      <dgm:spPr/>
      <dgm:t>
        <a:bodyPr/>
        <a:lstStyle/>
        <a:p>
          <a:pPr>
            <a:buFont typeface="Courier New" panose="02070309020205020404" pitchFamily="49" charset="0"/>
            <a:buNone/>
          </a:pPr>
          <a:endParaRPr lang="es-ES" sz="1800" dirty="0"/>
        </a:p>
      </dgm:t>
    </dgm:pt>
    <dgm:pt modelId="{C6BDE9A2-8074-403C-8586-85028F3FD13E}" type="parTrans" cxnId="{0FD3DE1C-6E79-453A-9882-E188EDEEA79C}">
      <dgm:prSet/>
      <dgm:spPr/>
      <dgm:t>
        <a:bodyPr/>
        <a:lstStyle/>
        <a:p>
          <a:endParaRPr lang="es-ES"/>
        </a:p>
      </dgm:t>
    </dgm:pt>
    <dgm:pt modelId="{116BF0EE-5702-497D-9A87-4EFDB83D7881}" type="sibTrans" cxnId="{0FD3DE1C-6E79-453A-9882-E188EDEEA79C}">
      <dgm:prSet/>
      <dgm:spPr/>
      <dgm:t>
        <a:bodyPr/>
        <a:lstStyle/>
        <a:p>
          <a:endParaRPr lang="es-ES"/>
        </a:p>
      </dgm:t>
    </dgm:pt>
    <dgm:pt modelId="{A3AFFFE6-55A6-44E8-A1A5-D74212166AEE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Inter-Rater </a:t>
          </a:r>
          <a:r>
            <a:rPr lang="es-ES" altLang="es-ES" sz="1800" b="0" dirty="0">
              <a:solidFill>
                <a:schemeClr val="accent2"/>
              </a:solidFill>
            </a:rPr>
            <a:t>= 0,945 </a:t>
          </a:r>
          <a:endParaRPr lang="es-ES" sz="1800" dirty="0"/>
        </a:p>
      </dgm:t>
    </dgm:pt>
    <dgm:pt modelId="{4581148C-E5B4-4D70-BA5D-8989254AAE2B}" type="parTrans" cxnId="{FF240C31-1D40-4A82-BA54-3E2F3B606961}">
      <dgm:prSet/>
      <dgm:spPr/>
      <dgm:t>
        <a:bodyPr/>
        <a:lstStyle/>
        <a:p>
          <a:endParaRPr lang="es-ES"/>
        </a:p>
      </dgm:t>
    </dgm:pt>
    <dgm:pt modelId="{24BBF271-09AB-48BF-BA04-04401CA525C4}" type="sibTrans" cxnId="{FF240C31-1D40-4A82-BA54-3E2F3B606961}">
      <dgm:prSet/>
      <dgm:spPr/>
      <dgm:t>
        <a:bodyPr/>
        <a:lstStyle/>
        <a:p>
          <a:endParaRPr lang="es-ES"/>
        </a:p>
      </dgm:t>
    </dgm:pt>
    <dgm:pt modelId="{7D21CFCD-6F7A-4B4A-83CB-5B5C1D91DAC2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Intra-Rater </a:t>
          </a:r>
          <a:r>
            <a:rPr lang="es-ES" altLang="es-ES" sz="1800" b="0" dirty="0">
              <a:solidFill>
                <a:schemeClr val="accent2"/>
              </a:solidFill>
            </a:rPr>
            <a:t>= 0,961 </a:t>
          </a:r>
          <a:endParaRPr lang="es-ES" sz="1800" dirty="0"/>
        </a:p>
      </dgm:t>
    </dgm:pt>
    <dgm:pt modelId="{B293FA44-D4C4-4F0F-A057-8B712F18FBAE}" type="parTrans" cxnId="{F007EBC3-1CC2-4D56-854B-164FD5BF5797}">
      <dgm:prSet/>
      <dgm:spPr/>
      <dgm:t>
        <a:bodyPr/>
        <a:lstStyle/>
        <a:p>
          <a:endParaRPr lang="es-ES"/>
        </a:p>
      </dgm:t>
    </dgm:pt>
    <dgm:pt modelId="{FEB12F80-ECD0-4B29-9309-61FD719DD43D}" type="sibTrans" cxnId="{F007EBC3-1CC2-4D56-854B-164FD5BF5797}">
      <dgm:prSet/>
      <dgm:spPr/>
      <dgm:t>
        <a:bodyPr/>
        <a:lstStyle/>
        <a:p>
          <a:endParaRPr lang="es-ES"/>
        </a:p>
      </dgm:t>
    </dgm:pt>
    <dgm:pt modelId="{8E9A20AE-72D3-4A66-93A5-37E5C294EF5C}" type="pres">
      <dgm:prSet presAssocID="{9AF50919-11FA-4A99-8915-E0D20D621E80}" presName="Name0" presStyleCnt="0">
        <dgm:presLayoutVars>
          <dgm:dir/>
          <dgm:animLvl val="lvl"/>
          <dgm:resizeHandles val="exact"/>
        </dgm:presLayoutVars>
      </dgm:prSet>
      <dgm:spPr/>
    </dgm:pt>
    <dgm:pt modelId="{E4865FB9-A2F0-434A-A222-3AAA709E0419}" type="pres">
      <dgm:prSet presAssocID="{B2847A93-F41F-44CA-B478-A7DE5AEC90D2}" presName="linNode" presStyleCnt="0"/>
      <dgm:spPr/>
    </dgm:pt>
    <dgm:pt modelId="{ABBEB702-DB40-4D10-A530-4F5DB110552B}" type="pres">
      <dgm:prSet presAssocID="{B2847A93-F41F-44CA-B478-A7DE5AEC90D2}" presName="parentText" presStyleLbl="node1" presStyleIdx="0" presStyleCnt="2" custScaleX="68413" custScaleY="35522" custLinFactNeighborX="1234" custLinFactNeighborY="114">
        <dgm:presLayoutVars>
          <dgm:chMax val="1"/>
          <dgm:bulletEnabled val="1"/>
        </dgm:presLayoutVars>
      </dgm:prSet>
      <dgm:spPr/>
    </dgm:pt>
    <dgm:pt modelId="{79DAEF1A-B804-408E-908A-31B9B8ED0952}" type="pres">
      <dgm:prSet presAssocID="{B2847A93-F41F-44CA-B478-A7DE5AEC90D2}" presName="descendantText" presStyleLbl="alignAccFollowNode1" presStyleIdx="0" presStyleCnt="2" custScaleX="58924" custScaleY="33297" custLinFactNeighborX="-3538" custLinFactNeighborY="529">
        <dgm:presLayoutVars>
          <dgm:bulletEnabled val="1"/>
        </dgm:presLayoutVars>
      </dgm:prSet>
      <dgm:spPr/>
    </dgm:pt>
    <dgm:pt modelId="{BC065070-7CDF-48A5-A3D3-6C388556DE36}" type="pres">
      <dgm:prSet presAssocID="{D16D00D0-168B-4864-A7CF-FBC0EDB99BB6}" presName="sp" presStyleCnt="0"/>
      <dgm:spPr/>
    </dgm:pt>
    <dgm:pt modelId="{91D502E7-1B66-4732-9DA0-86AEB2B47E69}" type="pres">
      <dgm:prSet presAssocID="{984F5873-3D58-45E5-8991-ED5C2D1D6140}" presName="linNode" presStyleCnt="0"/>
      <dgm:spPr/>
    </dgm:pt>
    <dgm:pt modelId="{354FEC65-D5F9-4BD1-AE33-FBACB1718079}" type="pres">
      <dgm:prSet presAssocID="{984F5873-3D58-45E5-8991-ED5C2D1D6140}" presName="parentText" presStyleLbl="node1" presStyleIdx="1" presStyleCnt="2" custScaleX="76589" custScaleY="35544" custLinFactNeighborX="465" custLinFactNeighborY="-3882">
        <dgm:presLayoutVars>
          <dgm:chMax val="1"/>
          <dgm:bulletEnabled val="1"/>
        </dgm:presLayoutVars>
      </dgm:prSet>
      <dgm:spPr/>
    </dgm:pt>
    <dgm:pt modelId="{6B2B8FC3-5D93-4B46-A54F-A1C623D50F45}" type="pres">
      <dgm:prSet presAssocID="{984F5873-3D58-45E5-8991-ED5C2D1D6140}" presName="descendantText" presStyleLbl="alignAccFollowNode1" presStyleIdx="1" presStyleCnt="2" custScaleX="128699" custScaleY="56614" custLinFactNeighborX="-3226" custLinFactNeighborY="3433">
        <dgm:presLayoutVars>
          <dgm:bulletEnabled val="1"/>
        </dgm:presLayoutVars>
      </dgm:prSet>
      <dgm:spPr/>
    </dgm:pt>
  </dgm:ptLst>
  <dgm:cxnLst>
    <dgm:cxn modelId="{0FD3DE1C-6E79-453A-9882-E188EDEEA79C}" srcId="{984F5873-3D58-45E5-8991-ED5C2D1D6140}" destId="{FC0AB82E-BA4E-41B6-A648-CEE3FB0FEE02}" srcOrd="0" destOrd="0" parTransId="{C6BDE9A2-8074-403C-8586-85028F3FD13E}" sibTransId="{116BF0EE-5702-497D-9A87-4EFDB83D7881}"/>
    <dgm:cxn modelId="{FF240C31-1D40-4A82-BA54-3E2F3B606961}" srcId="{B2847A93-F41F-44CA-B478-A7DE5AEC90D2}" destId="{A3AFFFE6-55A6-44E8-A1A5-D74212166AEE}" srcOrd="1" destOrd="0" parTransId="{4581148C-E5B4-4D70-BA5D-8989254AAE2B}" sibTransId="{24BBF271-09AB-48BF-BA04-04401CA525C4}"/>
    <dgm:cxn modelId="{9D511C3B-F5D3-44E2-AAD8-B0971F0ED56C}" srcId="{9AF50919-11FA-4A99-8915-E0D20D621E80}" destId="{B2847A93-F41F-44CA-B478-A7DE5AEC90D2}" srcOrd="0" destOrd="0" parTransId="{B99AEA1F-5D8C-4873-9DD3-FEE8E1085ECC}" sibTransId="{D16D00D0-168B-4864-A7CF-FBC0EDB99BB6}"/>
    <dgm:cxn modelId="{9DC99066-D30B-4D8B-8F48-D136C0ADAAFC}" type="presOf" srcId="{B2847A93-F41F-44CA-B478-A7DE5AEC90D2}" destId="{ABBEB702-DB40-4D10-A530-4F5DB110552B}" srcOrd="0" destOrd="0" presId="urn:microsoft.com/office/officeart/2005/8/layout/vList5"/>
    <dgm:cxn modelId="{6AB2C748-7B0D-44E6-AF28-D6BFD44C626F}" type="presOf" srcId="{7D21CFCD-6F7A-4B4A-83CB-5B5C1D91DAC2}" destId="{79DAEF1A-B804-408E-908A-31B9B8ED0952}" srcOrd="0" destOrd="0" presId="urn:microsoft.com/office/officeart/2005/8/layout/vList5"/>
    <dgm:cxn modelId="{426F0472-F777-4C4B-A432-54AEE80F26C2}" type="presOf" srcId="{FC0AB82E-BA4E-41B6-A648-CEE3FB0FEE02}" destId="{6B2B8FC3-5D93-4B46-A54F-A1C623D50F45}" srcOrd="0" destOrd="0" presId="urn:microsoft.com/office/officeart/2005/8/layout/vList5"/>
    <dgm:cxn modelId="{696D13AF-1C12-466E-8725-FB65D8C988E2}" type="presOf" srcId="{9AF50919-11FA-4A99-8915-E0D20D621E80}" destId="{8E9A20AE-72D3-4A66-93A5-37E5C294EF5C}" srcOrd="0" destOrd="0" presId="urn:microsoft.com/office/officeart/2005/8/layout/vList5"/>
    <dgm:cxn modelId="{DD60B9BF-1F3D-43B1-8522-A12069E0BCC1}" type="presOf" srcId="{984F5873-3D58-45E5-8991-ED5C2D1D6140}" destId="{354FEC65-D5F9-4BD1-AE33-FBACB1718079}" srcOrd="0" destOrd="0" presId="urn:microsoft.com/office/officeart/2005/8/layout/vList5"/>
    <dgm:cxn modelId="{F007EBC3-1CC2-4D56-854B-164FD5BF5797}" srcId="{B2847A93-F41F-44CA-B478-A7DE5AEC90D2}" destId="{7D21CFCD-6F7A-4B4A-83CB-5B5C1D91DAC2}" srcOrd="0" destOrd="0" parTransId="{B293FA44-D4C4-4F0F-A057-8B712F18FBAE}" sibTransId="{FEB12F80-ECD0-4B29-9309-61FD719DD43D}"/>
    <dgm:cxn modelId="{CF818BE6-E279-465D-A5C2-C92E49EAA18A}" srcId="{9AF50919-11FA-4A99-8915-E0D20D621E80}" destId="{984F5873-3D58-45E5-8991-ED5C2D1D6140}" srcOrd="1" destOrd="0" parTransId="{118AFBF0-4BF2-4D08-8674-34FA67920EA2}" sibTransId="{4573BAE7-A99D-4268-9B97-D3155268860A}"/>
    <dgm:cxn modelId="{CB8B64EA-12AB-4FA3-8D99-0FFFA1E03250}" type="presOf" srcId="{A3AFFFE6-55A6-44E8-A1A5-D74212166AEE}" destId="{79DAEF1A-B804-408E-908A-31B9B8ED0952}" srcOrd="0" destOrd="1" presId="urn:microsoft.com/office/officeart/2005/8/layout/vList5"/>
    <dgm:cxn modelId="{BE7FD42B-70A7-48AC-884C-B78F09D2AE6D}" type="presParOf" srcId="{8E9A20AE-72D3-4A66-93A5-37E5C294EF5C}" destId="{E4865FB9-A2F0-434A-A222-3AAA709E0419}" srcOrd="0" destOrd="0" presId="urn:microsoft.com/office/officeart/2005/8/layout/vList5"/>
    <dgm:cxn modelId="{E0322278-7F9C-49C4-BF8C-1610C5F919FE}" type="presParOf" srcId="{E4865FB9-A2F0-434A-A222-3AAA709E0419}" destId="{ABBEB702-DB40-4D10-A530-4F5DB110552B}" srcOrd="0" destOrd="0" presId="urn:microsoft.com/office/officeart/2005/8/layout/vList5"/>
    <dgm:cxn modelId="{9CC9D61E-7234-4219-B6A0-82C5ADE43B0C}" type="presParOf" srcId="{E4865FB9-A2F0-434A-A222-3AAA709E0419}" destId="{79DAEF1A-B804-408E-908A-31B9B8ED0952}" srcOrd="1" destOrd="0" presId="urn:microsoft.com/office/officeart/2005/8/layout/vList5"/>
    <dgm:cxn modelId="{B8430D61-FFA8-49D5-9C7C-B0874ED861A3}" type="presParOf" srcId="{8E9A20AE-72D3-4A66-93A5-37E5C294EF5C}" destId="{BC065070-7CDF-48A5-A3D3-6C388556DE36}" srcOrd="1" destOrd="0" presId="urn:microsoft.com/office/officeart/2005/8/layout/vList5"/>
    <dgm:cxn modelId="{2736F9E1-D5D7-4EF4-BFC8-3E1AFEC3D09E}" type="presParOf" srcId="{8E9A20AE-72D3-4A66-93A5-37E5C294EF5C}" destId="{91D502E7-1B66-4732-9DA0-86AEB2B47E69}" srcOrd="2" destOrd="0" presId="urn:microsoft.com/office/officeart/2005/8/layout/vList5"/>
    <dgm:cxn modelId="{E3550FFF-77AC-4066-9340-2A382650DA86}" type="presParOf" srcId="{91D502E7-1B66-4732-9DA0-86AEB2B47E69}" destId="{354FEC65-D5F9-4BD1-AE33-FBACB1718079}" srcOrd="0" destOrd="0" presId="urn:microsoft.com/office/officeart/2005/8/layout/vList5"/>
    <dgm:cxn modelId="{34E54F51-32CD-44CB-A5C7-575E5E7741E2}" type="presParOf" srcId="{91D502E7-1B66-4732-9DA0-86AEB2B47E69}" destId="{6B2B8FC3-5D93-4B46-A54F-A1C623D50F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144294-BFF0-4163-B1C2-D9AD5888A43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F23786A-DF40-448F-A3DE-7A5718FFF4EB}">
      <dgm:prSet phldrT="[Texto]" custT="1"/>
      <dgm:spPr/>
      <dgm:t>
        <a:bodyPr/>
        <a:lstStyle/>
        <a:p>
          <a:r>
            <a:rPr lang="es-ES" sz="1800" dirty="0" err="1"/>
            <a:t>Wisconsin-Gang-Skala </a:t>
          </a:r>
          <a:endParaRPr lang="es-ES" sz="1800" dirty="0"/>
        </a:p>
      </dgm:t>
    </dgm:pt>
    <dgm:pt modelId="{1A385103-EBA1-4B0F-AE72-E865DA48CE29}" type="parTrans" cxnId="{2A91017B-C5B7-4678-BBD1-BD7E9FDB5079}">
      <dgm:prSet/>
      <dgm:spPr/>
      <dgm:t>
        <a:bodyPr/>
        <a:lstStyle/>
        <a:p>
          <a:endParaRPr lang="es-ES"/>
        </a:p>
      </dgm:t>
    </dgm:pt>
    <dgm:pt modelId="{9E7EF712-78D9-4A69-8241-F70D9517B27E}" type="sibTrans" cxnId="{2A91017B-C5B7-4678-BBD1-BD7E9FDB5079}">
      <dgm:prSet/>
      <dgm:spPr/>
      <dgm:t>
        <a:bodyPr/>
        <a:lstStyle/>
        <a:p>
          <a:endParaRPr lang="es-ES"/>
        </a:p>
      </dgm:t>
    </dgm:pt>
    <dgm:pt modelId="{09FB6296-C956-46E7-B786-1DAB7B348B58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/>
            <a:t>Verwendung </a:t>
          </a:r>
          <a:r>
            <a:rPr lang="es-ES" sz="1400" dirty="0" err="1"/>
            <a:t>von </a:t>
          </a:r>
          <a:r>
            <a:rPr lang="es-ES" sz="1400" dirty="0"/>
            <a:t>manuellen </a:t>
          </a:r>
          <a:r>
            <a:rPr lang="es-ES" sz="1400" dirty="0" err="1"/>
            <a:t>Hilfsmitteln </a:t>
          </a:r>
          <a:endParaRPr lang="es-ES" sz="1400" dirty="0"/>
        </a:p>
      </dgm:t>
    </dgm:pt>
    <dgm:pt modelId="{34A1025D-994F-41B2-ACC9-2A3F7542342B}" type="parTrans" cxnId="{5CFC1914-8D8C-4EF0-AA84-699BB87B4718}">
      <dgm:prSet/>
      <dgm:spPr/>
      <dgm:t>
        <a:bodyPr/>
        <a:lstStyle/>
        <a:p>
          <a:endParaRPr lang="es-ES"/>
        </a:p>
      </dgm:t>
    </dgm:pt>
    <dgm:pt modelId="{21DF3DE6-2E90-44F7-9AD0-7664EF181429}" type="sibTrans" cxnId="{5CFC1914-8D8C-4EF0-AA84-699BB87B4718}">
      <dgm:prSet/>
      <dgm:spPr/>
      <dgm:t>
        <a:bodyPr/>
        <a:lstStyle/>
        <a:p>
          <a:endParaRPr lang="es-ES"/>
        </a:p>
      </dgm:t>
    </dgm:pt>
    <dgm:pt modelId="{68A53FFB-720F-4C72-8EE6-4CB1B3BA0592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 err="1"/>
            <a:t>Start mit betroffenem Bein </a:t>
          </a:r>
          <a:endParaRPr lang="es-ES" sz="1400" dirty="0"/>
        </a:p>
      </dgm:t>
    </dgm:pt>
    <dgm:pt modelId="{43B026FB-EA9A-4BB1-86EE-E7935F1527BC}" type="parTrans" cxnId="{6AF05F8C-815E-48B5-A642-8B716CA8E012}">
      <dgm:prSet/>
      <dgm:spPr/>
      <dgm:t>
        <a:bodyPr/>
        <a:lstStyle/>
        <a:p>
          <a:endParaRPr lang="es-ES"/>
        </a:p>
      </dgm:t>
    </dgm:pt>
    <dgm:pt modelId="{1CCC0F39-3389-4621-A54B-1D3F023488EA}" type="sibTrans" cxnId="{6AF05F8C-815E-48B5-A642-8B716CA8E012}">
      <dgm:prSet/>
      <dgm:spPr/>
      <dgm:t>
        <a:bodyPr/>
        <a:lstStyle/>
        <a:p>
          <a:endParaRPr lang="es-ES"/>
        </a:p>
      </dgm:t>
    </dgm:pt>
    <dgm:pt modelId="{25153759-64E8-4AE4-BD66-B305C60F55B6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 err="1"/>
            <a:t>Beinschwungphase beeinflussen </a:t>
          </a:r>
          <a:endParaRPr lang="es-ES" sz="1400" dirty="0"/>
        </a:p>
      </dgm:t>
    </dgm:pt>
    <dgm:pt modelId="{9F0BEF71-7596-4420-8675-26A7E71AC042}" type="parTrans" cxnId="{D6580370-690C-4329-A688-BCE6656FBC4E}">
      <dgm:prSet/>
      <dgm:spPr/>
      <dgm:t>
        <a:bodyPr/>
        <a:lstStyle/>
        <a:p>
          <a:endParaRPr lang="es-ES"/>
        </a:p>
      </dgm:t>
    </dgm:pt>
    <dgm:pt modelId="{5FA444B2-90EA-42CA-9ED0-34955C8A4474}" type="sibTrans" cxnId="{D6580370-690C-4329-A688-BCE6656FBC4E}">
      <dgm:prSet/>
      <dgm:spPr/>
      <dgm:t>
        <a:bodyPr/>
        <a:lstStyle/>
        <a:p>
          <a:endParaRPr lang="es-ES"/>
        </a:p>
      </dgm:t>
    </dgm:pt>
    <dgm:pt modelId="{82751B39-6EBB-48A3-A4B8-BA3F469AB63E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 err="1"/>
            <a:t>Fersenkontakt des betroffenen Beins </a:t>
          </a:r>
          <a:endParaRPr lang="es-ES" sz="1400" dirty="0"/>
        </a:p>
      </dgm:t>
    </dgm:pt>
    <dgm:pt modelId="{0EBB1BA7-ACDC-477A-A87B-6CDE082951C6}" type="parTrans" cxnId="{6A19C47E-F363-41C9-9B3B-9273BD87EA4D}">
      <dgm:prSet/>
      <dgm:spPr/>
      <dgm:t>
        <a:bodyPr/>
        <a:lstStyle/>
        <a:p>
          <a:endParaRPr lang="es-ES"/>
        </a:p>
      </dgm:t>
    </dgm:pt>
    <dgm:pt modelId="{08A54E2A-78FF-4C87-9F16-7DEF706269BF}" type="sibTrans" cxnId="{6A19C47E-F363-41C9-9B3B-9273BD87EA4D}">
      <dgm:prSet/>
      <dgm:spPr/>
      <dgm:t>
        <a:bodyPr/>
        <a:lstStyle/>
        <a:p>
          <a:endParaRPr lang="es-ES"/>
        </a:p>
      </dgm:t>
    </dgm:pt>
    <dgm:pt modelId="{FA755CFD-D661-427E-B50C-E7A6A7469A51}" type="pres">
      <dgm:prSet presAssocID="{37144294-BFF0-4163-B1C2-D9AD5888A43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4E450FB-2753-4AE3-B4F2-6727C80E1FE8}" type="pres">
      <dgm:prSet presAssocID="{4F23786A-DF40-448F-A3DE-7A5718FFF4EB}" presName="root1" presStyleCnt="0"/>
      <dgm:spPr/>
    </dgm:pt>
    <dgm:pt modelId="{F39428F8-E6B9-40FF-8523-7A0A7F743B6E}" type="pres">
      <dgm:prSet presAssocID="{4F23786A-DF40-448F-A3DE-7A5718FFF4EB}" presName="LevelOneTextNode" presStyleLbl="node0" presStyleIdx="0" presStyleCnt="1" custAng="5400000" custScaleX="138897" custScaleY="40518" custLinFactNeighborX="-85523">
        <dgm:presLayoutVars>
          <dgm:chPref val="3"/>
        </dgm:presLayoutVars>
      </dgm:prSet>
      <dgm:spPr/>
    </dgm:pt>
    <dgm:pt modelId="{89240ED5-1DA8-473B-9ABD-69F2E1CAFA58}" type="pres">
      <dgm:prSet presAssocID="{4F23786A-DF40-448F-A3DE-7A5718FFF4EB}" presName="level2hierChild" presStyleCnt="0"/>
      <dgm:spPr/>
    </dgm:pt>
    <dgm:pt modelId="{B132F42B-CBAB-4C14-8361-5332CC3ACE4E}" type="pres">
      <dgm:prSet presAssocID="{34A1025D-994F-41B2-ACC9-2A3F7542342B}" presName="conn2-1" presStyleLbl="parChTrans1D2" presStyleIdx="0" presStyleCnt="4"/>
      <dgm:spPr/>
    </dgm:pt>
    <dgm:pt modelId="{3C2C2689-15A3-4E01-BC17-DA84BBEA5BC4}" type="pres">
      <dgm:prSet presAssocID="{34A1025D-994F-41B2-ACC9-2A3F7542342B}" presName="connTx" presStyleLbl="parChTrans1D2" presStyleIdx="0" presStyleCnt="4"/>
      <dgm:spPr/>
    </dgm:pt>
    <dgm:pt modelId="{460B0313-741A-4E72-BCB5-02EC1DE6EA7B}" type="pres">
      <dgm:prSet presAssocID="{09FB6296-C956-46E7-B786-1DAB7B348B58}" presName="root2" presStyleCnt="0"/>
      <dgm:spPr/>
    </dgm:pt>
    <dgm:pt modelId="{48AE79FB-3118-4C2C-87D1-B60B8A29BC67}" type="pres">
      <dgm:prSet presAssocID="{09FB6296-C956-46E7-B786-1DAB7B348B58}" presName="LevelTwoTextNode" presStyleLbl="node2" presStyleIdx="0" presStyleCnt="4" custScaleX="128622">
        <dgm:presLayoutVars>
          <dgm:chPref val="3"/>
        </dgm:presLayoutVars>
      </dgm:prSet>
      <dgm:spPr/>
    </dgm:pt>
    <dgm:pt modelId="{F4F661C3-F7C2-4EEF-86BD-0DD726AF4D1A}" type="pres">
      <dgm:prSet presAssocID="{09FB6296-C956-46E7-B786-1DAB7B348B58}" presName="level3hierChild" presStyleCnt="0"/>
      <dgm:spPr/>
    </dgm:pt>
    <dgm:pt modelId="{75990AF7-A5BB-4106-8666-F5FEB15DAAA2}" type="pres">
      <dgm:prSet presAssocID="{43B026FB-EA9A-4BB1-86EE-E7935F1527BC}" presName="conn2-1" presStyleLbl="parChTrans1D2" presStyleIdx="1" presStyleCnt="4"/>
      <dgm:spPr/>
    </dgm:pt>
    <dgm:pt modelId="{F792D0C7-1889-4ACE-91E8-149CD5CFDD22}" type="pres">
      <dgm:prSet presAssocID="{43B026FB-EA9A-4BB1-86EE-E7935F1527BC}" presName="connTx" presStyleLbl="parChTrans1D2" presStyleIdx="1" presStyleCnt="4"/>
      <dgm:spPr/>
    </dgm:pt>
    <dgm:pt modelId="{DF998040-DAE2-454A-B55D-C79E811E32B7}" type="pres">
      <dgm:prSet presAssocID="{68A53FFB-720F-4C72-8EE6-4CB1B3BA0592}" presName="root2" presStyleCnt="0"/>
      <dgm:spPr/>
    </dgm:pt>
    <dgm:pt modelId="{9C1213AC-FD19-4935-8243-0E94F46449E1}" type="pres">
      <dgm:prSet presAssocID="{68A53FFB-720F-4C72-8EE6-4CB1B3BA0592}" presName="LevelTwoTextNode" presStyleLbl="node2" presStyleIdx="1" presStyleCnt="4" custScaleX="128622">
        <dgm:presLayoutVars>
          <dgm:chPref val="3"/>
        </dgm:presLayoutVars>
      </dgm:prSet>
      <dgm:spPr/>
    </dgm:pt>
    <dgm:pt modelId="{1F350B22-F57C-493B-ACDC-A4E681276033}" type="pres">
      <dgm:prSet presAssocID="{68A53FFB-720F-4C72-8EE6-4CB1B3BA0592}" presName="level3hierChild" presStyleCnt="0"/>
      <dgm:spPr/>
    </dgm:pt>
    <dgm:pt modelId="{F3449D75-562A-42ED-978E-60BE2F793459}" type="pres">
      <dgm:prSet presAssocID="{9F0BEF71-7596-4420-8675-26A7E71AC042}" presName="conn2-1" presStyleLbl="parChTrans1D2" presStyleIdx="2" presStyleCnt="4"/>
      <dgm:spPr/>
    </dgm:pt>
    <dgm:pt modelId="{CD07003D-C66D-410A-8300-F8296972B06E}" type="pres">
      <dgm:prSet presAssocID="{9F0BEF71-7596-4420-8675-26A7E71AC042}" presName="connTx" presStyleLbl="parChTrans1D2" presStyleIdx="2" presStyleCnt="4"/>
      <dgm:spPr/>
    </dgm:pt>
    <dgm:pt modelId="{44A3E95C-DA35-4296-AFFA-740BBC68CD4B}" type="pres">
      <dgm:prSet presAssocID="{25153759-64E8-4AE4-BD66-B305C60F55B6}" presName="root2" presStyleCnt="0"/>
      <dgm:spPr/>
    </dgm:pt>
    <dgm:pt modelId="{519CFA06-F565-44DC-87CC-53C0E11871C8}" type="pres">
      <dgm:prSet presAssocID="{25153759-64E8-4AE4-BD66-B305C60F55B6}" presName="LevelTwoTextNode" presStyleLbl="node2" presStyleIdx="2" presStyleCnt="4" custScaleX="127465">
        <dgm:presLayoutVars>
          <dgm:chPref val="3"/>
        </dgm:presLayoutVars>
      </dgm:prSet>
      <dgm:spPr/>
    </dgm:pt>
    <dgm:pt modelId="{BBB71F51-830D-4437-98FD-013A23114955}" type="pres">
      <dgm:prSet presAssocID="{25153759-64E8-4AE4-BD66-B305C60F55B6}" presName="level3hierChild" presStyleCnt="0"/>
      <dgm:spPr/>
    </dgm:pt>
    <dgm:pt modelId="{8330C0A3-9677-4062-920A-FF72E301F795}" type="pres">
      <dgm:prSet presAssocID="{0EBB1BA7-ACDC-477A-A87B-6CDE082951C6}" presName="conn2-1" presStyleLbl="parChTrans1D2" presStyleIdx="3" presStyleCnt="4"/>
      <dgm:spPr/>
    </dgm:pt>
    <dgm:pt modelId="{735B2B53-BE8C-4AE5-B469-8D299A553127}" type="pres">
      <dgm:prSet presAssocID="{0EBB1BA7-ACDC-477A-A87B-6CDE082951C6}" presName="connTx" presStyleLbl="parChTrans1D2" presStyleIdx="3" presStyleCnt="4"/>
      <dgm:spPr/>
    </dgm:pt>
    <dgm:pt modelId="{8494456C-D76E-422B-8498-762C29150393}" type="pres">
      <dgm:prSet presAssocID="{82751B39-6EBB-48A3-A4B8-BA3F469AB63E}" presName="root2" presStyleCnt="0"/>
      <dgm:spPr/>
    </dgm:pt>
    <dgm:pt modelId="{A56C2552-139B-448E-BA96-736AD146CED1}" type="pres">
      <dgm:prSet presAssocID="{82751B39-6EBB-48A3-A4B8-BA3F469AB63E}" presName="LevelTwoTextNode" presStyleLbl="node2" presStyleIdx="3" presStyleCnt="4" custScaleX="127465">
        <dgm:presLayoutVars>
          <dgm:chPref val="3"/>
        </dgm:presLayoutVars>
      </dgm:prSet>
      <dgm:spPr/>
    </dgm:pt>
    <dgm:pt modelId="{62160030-9887-4321-B7B4-4628D44D43A9}" type="pres">
      <dgm:prSet presAssocID="{82751B39-6EBB-48A3-A4B8-BA3F469AB63E}" presName="level3hierChild" presStyleCnt="0"/>
      <dgm:spPr/>
    </dgm:pt>
  </dgm:ptLst>
  <dgm:cxnLst>
    <dgm:cxn modelId="{5CFC1914-8D8C-4EF0-AA84-699BB87B4718}" srcId="{4F23786A-DF40-448F-A3DE-7A5718FFF4EB}" destId="{09FB6296-C956-46E7-B786-1DAB7B348B58}" srcOrd="0" destOrd="0" parTransId="{34A1025D-994F-41B2-ACC9-2A3F7542342B}" sibTransId="{21DF3DE6-2E90-44F7-9AD0-7664EF181429}"/>
    <dgm:cxn modelId="{515A062C-40BA-4A2F-8785-AE6F1472B00F}" type="presOf" srcId="{4F23786A-DF40-448F-A3DE-7A5718FFF4EB}" destId="{F39428F8-E6B9-40FF-8523-7A0A7F743B6E}" srcOrd="0" destOrd="0" presId="urn:microsoft.com/office/officeart/2008/layout/HorizontalMultiLevelHierarchy"/>
    <dgm:cxn modelId="{327AC42F-37B0-494C-9280-009C4AD433C9}" type="presOf" srcId="{34A1025D-994F-41B2-ACC9-2A3F7542342B}" destId="{B132F42B-CBAB-4C14-8361-5332CC3ACE4E}" srcOrd="0" destOrd="0" presId="urn:microsoft.com/office/officeart/2008/layout/HorizontalMultiLevelHierarchy"/>
    <dgm:cxn modelId="{0CBEB55D-35C1-4118-AF39-90FE47B5592D}" type="presOf" srcId="{25153759-64E8-4AE4-BD66-B305C60F55B6}" destId="{519CFA06-F565-44DC-87CC-53C0E11871C8}" srcOrd="0" destOrd="0" presId="urn:microsoft.com/office/officeart/2008/layout/HorizontalMultiLevelHierarchy"/>
    <dgm:cxn modelId="{65435661-A4D0-49A8-A6E7-AF492170DB52}" type="presOf" srcId="{9F0BEF71-7596-4420-8675-26A7E71AC042}" destId="{CD07003D-C66D-410A-8300-F8296972B06E}" srcOrd="1" destOrd="0" presId="urn:microsoft.com/office/officeart/2008/layout/HorizontalMultiLevelHierarchy"/>
    <dgm:cxn modelId="{9D2A6A6B-4C2B-4629-8470-3A20FC632235}" type="presOf" srcId="{43B026FB-EA9A-4BB1-86EE-E7935F1527BC}" destId="{75990AF7-A5BB-4106-8666-F5FEB15DAAA2}" srcOrd="0" destOrd="0" presId="urn:microsoft.com/office/officeart/2008/layout/HorizontalMultiLevelHierarchy"/>
    <dgm:cxn modelId="{D6580370-690C-4329-A688-BCE6656FBC4E}" srcId="{4F23786A-DF40-448F-A3DE-7A5718FFF4EB}" destId="{25153759-64E8-4AE4-BD66-B305C60F55B6}" srcOrd="2" destOrd="0" parTransId="{9F0BEF71-7596-4420-8675-26A7E71AC042}" sibTransId="{5FA444B2-90EA-42CA-9ED0-34955C8A4474}"/>
    <dgm:cxn modelId="{DF79C055-B173-43AA-9F77-7691D72E6E77}" type="presOf" srcId="{82751B39-6EBB-48A3-A4B8-BA3F469AB63E}" destId="{A56C2552-139B-448E-BA96-736AD146CED1}" srcOrd="0" destOrd="0" presId="urn:microsoft.com/office/officeart/2008/layout/HorizontalMultiLevelHierarchy"/>
    <dgm:cxn modelId="{2A91017B-C5B7-4678-BBD1-BD7E9FDB5079}" srcId="{37144294-BFF0-4163-B1C2-D9AD5888A438}" destId="{4F23786A-DF40-448F-A3DE-7A5718FFF4EB}" srcOrd="0" destOrd="0" parTransId="{1A385103-EBA1-4B0F-AE72-E865DA48CE29}" sibTransId="{9E7EF712-78D9-4A69-8241-F70D9517B27E}"/>
    <dgm:cxn modelId="{6A19C47E-F363-41C9-9B3B-9273BD87EA4D}" srcId="{4F23786A-DF40-448F-A3DE-7A5718FFF4EB}" destId="{82751B39-6EBB-48A3-A4B8-BA3F469AB63E}" srcOrd="3" destOrd="0" parTransId="{0EBB1BA7-ACDC-477A-A87B-6CDE082951C6}" sibTransId="{08A54E2A-78FF-4C87-9F16-7DEF706269BF}"/>
    <dgm:cxn modelId="{9B742B80-9160-41D5-9EC9-35A99A10A393}" type="presOf" srcId="{0EBB1BA7-ACDC-477A-A87B-6CDE082951C6}" destId="{735B2B53-BE8C-4AE5-B469-8D299A553127}" srcOrd="1" destOrd="0" presId="urn:microsoft.com/office/officeart/2008/layout/HorizontalMultiLevelHierarchy"/>
    <dgm:cxn modelId="{F0EE6685-C9E1-4D36-80AB-B3D97891F183}" type="presOf" srcId="{9F0BEF71-7596-4420-8675-26A7E71AC042}" destId="{F3449D75-562A-42ED-978E-60BE2F793459}" srcOrd="0" destOrd="0" presId="urn:microsoft.com/office/officeart/2008/layout/HorizontalMultiLevelHierarchy"/>
    <dgm:cxn modelId="{96C7F788-9164-4331-9907-4BA4FBFD3403}" type="presOf" srcId="{68A53FFB-720F-4C72-8EE6-4CB1B3BA0592}" destId="{9C1213AC-FD19-4935-8243-0E94F46449E1}" srcOrd="0" destOrd="0" presId="urn:microsoft.com/office/officeart/2008/layout/HorizontalMultiLevelHierarchy"/>
    <dgm:cxn modelId="{A97AAB8B-5F08-4C65-B07B-E19085682C5B}" type="presOf" srcId="{0EBB1BA7-ACDC-477A-A87B-6CDE082951C6}" destId="{8330C0A3-9677-4062-920A-FF72E301F795}" srcOrd="0" destOrd="0" presId="urn:microsoft.com/office/officeart/2008/layout/HorizontalMultiLevelHierarchy"/>
    <dgm:cxn modelId="{3977C18B-5CD2-4F27-BEC3-336A395BD2C0}" type="presOf" srcId="{43B026FB-EA9A-4BB1-86EE-E7935F1527BC}" destId="{F792D0C7-1889-4ACE-91E8-149CD5CFDD22}" srcOrd="1" destOrd="0" presId="urn:microsoft.com/office/officeart/2008/layout/HorizontalMultiLevelHierarchy"/>
    <dgm:cxn modelId="{9863038C-5599-4695-BE7E-DB7745A296CF}" type="presOf" srcId="{37144294-BFF0-4163-B1C2-D9AD5888A438}" destId="{FA755CFD-D661-427E-B50C-E7A6A7469A51}" srcOrd="0" destOrd="0" presId="urn:microsoft.com/office/officeart/2008/layout/HorizontalMultiLevelHierarchy"/>
    <dgm:cxn modelId="{6AF05F8C-815E-48B5-A642-8B716CA8E012}" srcId="{4F23786A-DF40-448F-A3DE-7A5718FFF4EB}" destId="{68A53FFB-720F-4C72-8EE6-4CB1B3BA0592}" srcOrd="1" destOrd="0" parTransId="{43B026FB-EA9A-4BB1-86EE-E7935F1527BC}" sibTransId="{1CCC0F39-3389-4621-A54B-1D3F023488EA}"/>
    <dgm:cxn modelId="{39E6D1DA-F1BD-4287-A83B-3C8858980BED}" type="presOf" srcId="{09FB6296-C956-46E7-B786-1DAB7B348B58}" destId="{48AE79FB-3118-4C2C-87D1-B60B8A29BC67}" srcOrd="0" destOrd="0" presId="urn:microsoft.com/office/officeart/2008/layout/HorizontalMultiLevelHierarchy"/>
    <dgm:cxn modelId="{5FCCBCFB-674C-4B4F-99BB-D9937EC60C08}" type="presOf" srcId="{34A1025D-994F-41B2-ACC9-2A3F7542342B}" destId="{3C2C2689-15A3-4E01-BC17-DA84BBEA5BC4}" srcOrd="1" destOrd="0" presId="urn:microsoft.com/office/officeart/2008/layout/HorizontalMultiLevelHierarchy"/>
    <dgm:cxn modelId="{50D9D922-2149-4D77-8D20-CAEE6F689FC9}" type="presParOf" srcId="{FA755CFD-D661-427E-B50C-E7A6A7469A51}" destId="{44E450FB-2753-4AE3-B4F2-6727C80E1FE8}" srcOrd="0" destOrd="0" presId="urn:microsoft.com/office/officeart/2008/layout/HorizontalMultiLevelHierarchy"/>
    <dgm:cxn modelId="{08808B1A-CD37-4219-988D-1A59E5604694}" type="presParOf" srcId="{44E450FB-2753-4AE3-B4F2-6727C80E1FE8}" destId="{F39428F8-E6B9-40FF-8523-7A0A7F743B6E}" srcOrd="0" destOrd="0" presId="urn:microsoft.com/office/officeart/2008/layout/HorizontalMultiLevelHierarchy"/>
    <dgm:cxn modelId="{4D66FA99-3D0A-4B24-B582-3DA5A2B6A86A}" type="presParOf" srcId="{44E450FB-2753-4AE3-B4F2-6727C80E1FE8}" destId="{89240ED5-1DA8-473B-9ABD-69F2E1CAFA58}" srcOrd="1" destOrd="0" presId="urn:microsoft.com/office/officeart/2008/layout/HorizontalMultiLevelHierarchy"/>
    <dgm:cxn modelId="{21C8ECB9-3223-4976-8674-6618B8BB1EF5}" type="presParOf" srcId="{89240ED5-1DA8-473B-9ABD-69F2E1CAFA58}" destId="{B132F42B-CBAB-4C14-8361-5332CC3ACE4E}" srcOrd="0" destOrd="0" presId="urn:microsoft.com/office/officeart/2008/layout/HorizontalMultiLevelHierarchy"/>
    <dgm:cxn modelId="{0933C43A-A663-44C2-8088-AE2E037DDF35}" type="presParOf" srcId="{B132F42B-CBAB-4C14-8361-5332CC3ACE4E}" destId="{3C2C2689-15A3-4E01-BC17-DA84BBEA5BC4}" srcOrd="0" destOrd="0" presId="urn:microsoft.com/office/officeart/2008/layout/HorizontalMultiLevelHierarchy"/>
    <dgm:cxn modelId="{0BAF9979-90B5-40A4-9CD5-6D186C33D51E}" type="presParOf" srcId="{89240ED5-1DA8-473B-9ABD-69F2E1CAFA58}" destId="{460B0313-741A-4E72-BCB5-02EC1DE6EA7B}" srcOrd="1" destOrd="0" presId="urn:microsoft.com/office/officeart/2008/layout/HorizontalMultiLevelHierarchy"/>
    <dgm:cxn modelId="{F582AE62-187F-4C1E-8E3B-6286889E1789}" type="presParOf" srcId="{460B0313-741A-4E72-BCB5-02EC1DE6EA7B}" destId="{48AE79FB-3118-4C2C-87D1-B60B8A29BC67}" srcOrd="0" destOrd="0" presId="urn:microsoft.com/office/officeart/2008/layout/HorizontalMultiLevelHierarchy"/>
    <dgm:cxn modelId="{72E83625-09C3-4940-AF1A-E703862A5B5D}" type="presParOf" srcId="{460B0313-741A-4E72-BCB5-02EC1DE6EA7B}" destId="{F4F661C3-F7C2-4EEF-86BD-0DD726AF4D1A}" srcOrd="1" destOrd="0" presId="urn:microsoft.com/office/officeart/2008/layout/HorizontalMultiLevelHierarchy"/>
    <dgm:cxn modelId="{55D8A95B-DE49-4ACD-8A85-9C125091F732}" type="presParOf" srcId="{89240ED5-1DA8-473B-9ABD-69F2E1CAFA58}" destId="{75990AF7-A5BB-4106-8666-F5FEB15DAAA2}" srcOrd="2" destOrd="0" presId="urn:microsoft.com/office/officeart/2008/layout/HorizontalMultiLevelHierarchy"/>
    <dgm:cxn modelId="{54EF01AC-3C5A-479C-8F82-F71F19903F90}" type="presParOf" srcId="{75990AF7-A5BB-4106-8666-F5FEB15DAAA2}" destId="{F792D0C7-1889-4ACE-91E8-149CD5CFDD22}" srcOrd="0" destOrd="0" presId="urn:microsoft.com/office/officeart/2008/layout/HorizontalMultiLevelHierarchy"/>
    <dgm:cxn modelId="{3E1F4804-0194-461F-9A77-136D5EE07638}" type="presParOf" srcId="{89240ED5-1DA8-473B-9ABD-69F2E1CAFA58}" destId="{DF998040-DAE2-454A-B55D-C79E811E32B7}" srcOrd="3" destOrd="0" presId="urn:microsoft.com/office/officeart/2008/layout/HorizontalMultiLevelHierarchy"/>
    <dgm:cxn modelId="{587E4859-6E76-4876-B864-676E09AAE724}" type="presParOf" srcId="{DF998040-DAE2-454A-B55D-C79E811E32B7}" destId="{9C1213AC-FD19-4935-8243-0E94F46449E1}" srcOrd="0" destOrd="0" presId="urn:microsoft.com/office/officeart/2008/layout/HorizontalMultiLevelHierarchy"/>
    <dgm:cxn modelId="{C27D7D33-DEE1-409C-8A75-814EECEEC090}" type="presParOf" srcId="{DF998040-DAE2-454A-B55D-C79E811E32B7}" destId="{1F350B22-F57C-493B-ACDC-A4E681276033}" srcOrd="1" destOrd="0" presId="urn:microsoft.com/office/officeart/2008/layout/HorizontalMultiLevelHierarchy"/>
    <dgm:cxn modelId="{327EE9BE-1DD7-42B0-A0E3-D5670F195A1D}" type="presParOf" srcId="{89240ED5-1DA8-473B-9ABD-69F2E1CAFA58}" destId="{F3449D75-562A-42ED-978E-60BE2F793459}" srcOrd="4" destOrd="0" presId="urn:microsoft.com/office/officeart/2008/layout/HorizontalMultiLevelHierarchy"/>
    <dgm:cxn modelId="{1A0484AB-B426-4C26-A3F1-9B9D2325382F}" type="presParOf" srcId="{F3449D75-562A-42ED-978E-60BE2F793459}" destId="{CD07003D-C66D-410A-8300-F8296972B06E}" srcOrd="0" destOrd="0" presId="urn:microsoft.com/office/officeart/2008/layout/HorizontalMultiLevelHierarchy"/>
    <dgm:cxn modelId="{C0DE770A-FE7E-4F51-90F6-35E3DAC04CA4}" type="presParOf" srcId="{89240ED5-1DA8-473B-9ABD-69F2E1CAFA58}" destId="{44A3E95C-DA35-4296-AFFA-740BBC68CD4B}" srcOrd="5" destOrd="0" presId="urn:microsoft.com/office/officeart/2008/layout/HorizontalMultiLevelHierarchy"/>
    <dgm:cxn modelId="{595B98D4-E47E-4C35-899D-8387CDC65B55}" type="presParOf" srcId="{44A3E95C-DA35-4296-AFFA-740BBC68CD4B}" destId="{519CFA06-F565-44DC-87CC-53C0E11871C8}" srcOrd="0" destOrd="0" presId="urn:microsoft.com/office/officeart/2008/layout/HorizontalMultiLevelHierarchy"/>
    <dgm:cxn modelId="{2881164F-09F7-49F3-8FEF-97E71223E05C}" type="presParOf" srcId="{44A3E95C-DA35-4296-AFFA-740BBC68CD4B}" destId="{BBB71F51-830D-4437-98FD-013A23114955}" srcOrd="1" destOrd="0" presId="urn:microsoft.com/office/officeart/2008/layout/HorizontalMultiLevelHierarchy"/>
    <dgm:cxn modelId="{69E33668-44A6-467E-87F1-4F48A0FC25A7}" type="presParOf" srcId="{89240ED5-1DA8-473B-9ABD-69F2E1CAFA58}" destId="{8330C0A3-9677-4062-920A-FF72E301F795}" srcOrd="6" destOrd="0" presId="urn:microsoft.com/office/officeart/2008/layout/HorizontalMultiLevelHierarchy"/>
    <dgm:cxn modelId="{67381D81-8493-41AE-8214-5C6B4CE63117}" type="presParOf" srcId="{8330C0A3-9677-4062-920A-FF72E301F795}" destId="{735B2B53-BE8C-4AE5-B469-8D299A553127}" srcOrd="0" destOrd="0" presId="urn:microsoft.com/office/officeart/2008/layout/HorizontalMultiLevelHierarchy"/>
    <dgm:cxn modelId="{44AC3A06-B0AD-418F-8CA5-B80BB6C1F62F}" type="presParOf" srcId="{89240ED5-1DA8-473B-9ABD-69F2E1CAFA58}" destId="{8494456C-D76E-422B-8498-762C29150393}" srcOrd="7" destOrd="0" presId="urn:microsoft.com/office/officeart/2008/layout/HorizontalMultiLevelHierarchy"/>
    <dgm:cxn modelId="{D614FD74-317A-425A-9B2F-482E77FBBDAC}" type="presParOf" srcId="{8494456C-D76E-422B-8498-762C29150393}" destId="{A56C2552-139B-448E-BA96-736AD146CED1}" srcOrd="0" destOrd="0" presId="urn:microsoft.com/office/officeart/2008/layout/HorizontalMultiLevelHierarchy"/>
    <dgm:cxn modelId="{FFEAA5E0-E535-400B-A6AD-15EB25E4A6A4}" type="presParOf" srcId="{8494456C-D76E-422B-8498-762C29150393}" destId="{62160030-9887-4321-B7B4-4628D44D43A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F50919-11FA-4A99-8915-E0D20D621E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847A93-F41F-44CA-B478-A7DE5AEC90D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000" b="0" dirty="0" err="1">
              <a:solidFill>
                <a:schemeClr val="bg1"/>
              </a:solidFill>
            </a:rPr>
            <a:t>Verlässlichkeit </a:t>
          </a:r>
          <a:r>
            <a:rPr lang="es-ES" sz="2000" b="0" dirty="0">
              <a:solidFill>
                <a:schemeClr val="bg1"/>
              </a:solidFill>
            </a:rPr>
            <a:t>in der </a:t>
          </a:r>
          <a:r>
            <a:rPr lang="es-ES" sz="2000" b="0" dirty="0" err="1">
              <a:solidFill>
                <a:schemeClr val="bg1"/>
              </a:solidFill>
            </a:rPr>
            <a:t>PD-Population</a:t>
          </a:r>
          <a:endParaRPr lang="es-ES" sz="2000" dirty="0">
            <a:solidFill>
              <a:schemeClr val="bg1"/>
            </a:solidFill>
          </a:endParaRPr>
        </a:p>
      </dgm:t>
    </dgm:pt>
    <dgm:pt modelId="{B99AEA1F-5D8C-4873-9DD3-FEE8E1085ECC}" type="parTrans" cxnId="{9D511C3B-F5D3-44E2-AAD8-B0971F0ED56C}">
      <dgm:prSet/>
      <dgm:spPr/>
      <dgm:t>
        <a:bodyPr/>
        <a:lstStyle/>
        <a:p>
          <a:endParaRPr lang="es-ES"/>
        </a:p>
      </dgm:t>
    </dgm:pt>
    <dgm:pt modelId="{D16D00D0-168B-4864-A7CF-FBC0EDB99BB6}" type="sibTrans" cxnId="{9D511C3B-F5D3-44E2-AAD8-B0971F0ED56C}">
      <dgm:prSet/>
      <dgm:spPr/>
      <dgm:t>
        <a:bodyPr/>
        <a:lstStyle/>
        <a:p>
          <a:endParaRPr lang="es-ES"/>
        </a:p>
      </dgm:t>
    </dgm:pt>
    <dgm:pt modelId="{984F5873-3D58-45E5-8991-ED5C2D1D6140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altLang="es-ES" sz="2000" b="0" dirty="0" err="1">
              <a:solidFill>
                <a:schemeClr val="bg1"/>
              </a:solidFill>
            </a:rPr>
            <a:t>Gültigkeit </a:t>
          </a:r>
          <a:r>
            <a:rPr lang="es-ES" altLang="es-ES" sz="2000" b="0" dirty="0">
              <a:solidFill>
                <a:schemeClr val="bg1"/>
              </a:solidFill>
            </a:rPr>
            <a:t>in der </a:t>
          </a:r>
          <a:r>
            <a:rPr lang="es-ES" altLang="es-ES" sz="2000" b="0" dirty="0" err="1">
              <a:solidFill>
                <a:schemeClr val="bg1"/>
              </a:solidFill>
            </a:rPr>
            <a:t>PD-Population</a:t>
          </a:r>
          <a:endParaRPr lang="es-ES" sz="2000" dirty="0">
            <a:solidFill>
              <a:schemeClr val="bg1"/>
            </a:solidFill>
          </a:endParaRPr>
        </a:p>
      </dgm:t>
    </dgm:pt>
    <dgm:pt modelId="{118AFBF0-4BF2-4D08-8674-34FA67920EA2}" type="parTrans" cxnId="{CF818BE6-E279-465D-A5C2-C92E49EAA18A}">
      <dgm:prSet/>
      <dgm:spPr/>
      <dgm:t>
        <a:bodyPr/>
        <a:lstStyle/>
        <a:p>
          <a:endParaRPr lang="es-ES"/>
        </a:p>
      </dgm:t>
    </dgm:pt>
    <dgm:pt modelId="{4573BAE7-A99D-4268-9B97-D3155268860A}" type="sibTrans" cxnId="{CF818BE6-E279-465D-A5C2-C92E49EAA18A}">
      <dgm:prSet/>
      <dgm:spPr/>
      <dgm:t>
        <a:bodyPr/>
        <a:lstStyle/>
        <a:p>
          <a:endParaRPr lang="es-ES"/>
        </a:p>
      </dgm:t>
    </dgm:pt>
    <dgm:pt modelId="{FC0AB82E-BA4E-41B6-A648-CEE3FB0FEE02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FOG-Q-Korrelation </a:t>
          </a:r>
          <a:r>
            <a:rPr lang="es-ES" altLang="es-ES" sz="1800" b="0" dirty="0">
              <a:solidFill>
                <a:schemeClr val="accent2"/>
              </a:solidFill>
            </a:rPr>
            <a:t>= 0,74</a:t>
          </a:r>
          <a:endParaRPr lang="es-ES" sz="1800" dirty="0">
            <a:solidFill>
              <a:schemeClr val="accent2"/>
            </a:solidFill>
          </a:endParaRPr>
        </a:p>
      </dgm:t>
    </dgm:pt>
    <dgm:pt modelId="{C6BDE9A2-8074-403C-8586-85028F3FD13E}" type="parTrans" cxnId="{0FD3DE1C-6E79-453A-9882-E188EDEEA79C}">
      <dgm:prSet/>
      <dgm:spPr/>
      <dgm:t>
        <a:bodyPr/>
        <a:lstStyle/>
        <a:p>
          <a:endParaRPr lang="es-ES"/>
        </a:p>
      </dgm:t>
    </dgm:pt>
    <dgm:pt modelId="{116BF0EE-5702-497D-9A87-4EFDB83D7881}" type="sibTrans" cxnId="{0FD3DE1C-6E79-453A-9882-E188EDEEA79C}">
      <dgm:prSet/>
      <dgm:spPr/>
      <dgm:t>
        <a:bodyPr/>
        <a:lstStyle/>
        <a:p>
          <a:endParaRPr lang="es-ES"/>
        </a:p>
      </dgm:t>
    </dgm:pt>
    <dgm:pt modelId="{52D17A13-72B0-462F-AD45-65C79EBDCF54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PDQ-39-Gang-Korrelation </a:t>
          </a:r>
          <a:r>
            <a:rPr lang="es-ES" altLang="es-ES" sz="1800" b="0" dirty="0">
              <a:solidFill>
                <a:schemeClr val="accent2"/>
              </a:solidFill>
            </a:rPr>
            <a:t>= 0,58</a:t>
          </a:r>
          <a:endParaRPr lang="es-ES" sz="1800" dirty="0">
            <a:solidFill>
              <a:schemeClr val="accent2"/>
            </a:solidFill>
          </a:endParaRPr>
        </a:p>
      </dgm:t>
    </dgm:pt>
    <dgm:pt modelId="{385F5CFF-4B1D-457D-A2A5-EAAF45CC845A}" type="parTrans" cxnId="{D52CBDEE-41C7-48DB-BAE4-0692C743F084}">
      <dgm:prSet/>
      <dgm:spPr/>
      <dgm:t>
        <a:bodyPr/>
        <a:lstStyle/>
        <a:p>
          <a:endParaRPr lang="es-ES"/>
        </a:p>
      </dgm:t>
    </dgm:pt>
    <dgm:pt modelId="{C80E9AB1-5D16-4603-89FE-231CCF765797}" type="sibTrans" cxnId="{D52CBDEE-41C7-48DB-BAE4-0692C743F084}">
      <dgm:prSet/>
      <dgm:spPr/>
      <dgm:t>
        <a:bodyPr/>
        <a:lstStyle/>
        <a:p>
          <a:endParaRPr lang="es-ES"/>
        </a:p>
      </dgm:t>
    </dgm:pt>
    <dgm:pt modelId="{54B14FC4-16AD-4E07-A3DA-7FFE91D4DE11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Inter-Rater </a:t>
          </a:r>
          <a:r>
            <a:rPr lang="es-ES" altLang="es-ES" sz="1800" b="0" dirty="0">
              <a:solidFill>
                <a:schemeClr val="accent2"/>
              </a:solidFill>
            </a:rPr>
            <a:t>= 0,94 </a:t>
          </a:r>
          <a:endParaRPr lang="es-ES" sz="1800" dirty="0"/>
        </a:p>
      </dgm:t>
    </dgm:pt>
    <dgm:pt modelId="{798549B4-2C42-42EB-A880-C358243522A2}" type="parTrans" cxnId="{9F77CF84-B7C7-4A9A-824F-5DBA7CEB916D}">
      <dgm:prSet/>
      <dgm:spPr/>
      <dgm:t>
        <a:bodyPr/>
        <a:lstStyle/>
        <a:p>
          <a:endParaRPr lang="es-ES"/>
        </a:p>
      </dgm:t>
    </dgm:pt>
    <dgm:pt modelId="{F404CF9C-D812-4612-B65D-60B0C993921B}" type="sibTrans" cxnId="{9F77CF84-B7C7-4A9A-824F-5DBA7CEB916D}">
      <dgm:prSet/>
      <dgm:spPr/>
      <dgm:t>
        <a:bodyPr/>
        <a:lstStyle/>
        <a:p>
          <a:endParaRPr lang="es-ES"/>
        </a:p>
      </dgm:t>
    </dgm:pt>
    <dgm:pt modelId="{B438A5E2-4997-4539-B8C1-9A5C5592ECEC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sz="1800" dirty="0" err="1">
              <a:solidFill>
                <a:schemeClr val="accent2"/>
              </a:solidFill>
            </a:rPr>
            <a:t>MDS-UPDRS-Gangkorrelation </a:t>
          </a:r>
          <a:r>
            <a:rPr lang="es-ES" sz="1800" dirty="0">
              <a:solidFill>
                <a:schemeClr val="accent2"/>
              </a:solidFill>
            </a:rPr>
            <a:t>= 0,81</a:t>
          </a:r>
        </a:p>
      </dgm:t>
    </dgm:pt>
    <dgm:pt modelId="{90E04308-556F-4F57-BAA4-94654FE24C47}" type="parTrans" cxnId="{50D0DA63-E4A4-46A4-8278-8B571523DA74}">
      <dgm:prSet/>
      <dgm:spPr/>
      <dgm:t>
        <a:bodyPr/>
        <a:lstStyle/>
        <a:p>
          <a:endParaRPr lang="es-ES"/>
        </a:p>
      </dgm:t>
    </dgm:pt>
    <dgm:pt modelId="{7EFCDF52-E5C7-40B5-8C0A-EAF81799644B}" type="sibTrans" cxnId="{50D0DA63-E4A4-46A4-8278-8B571523DA74}">
      <dgm:prSet/>
      <dgm:spPr/>
      <dgm:t>
        <a:bodyPr/>
        <a:lstStyle/>
        <a:p>
          <a:endParaRPr lang="es-ES"/>
        </a:p>
      </dgm:t>
    </dgm:pt>
    <dgm:pt modelId="{C0E8D78D-1DC2-49D7-802E-5219D33B35BD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sz="1800" dirty="0" err="1">
              <a:solidFill>
                <a:schemeClr val="accent2"/>
              </a:solidFill>
            </a:rPr>
            <a:t>Interne Konsistenz </a:t>
          </a:r>
          <a:r>
            <a:rPr lang="es-ES" sz="1800" dirty="0">
              <a:solidFill>
                <a:schemeClr val="accent2"/>
              </a:solidFill>
            </a:rPr>
            <a:t>= 0,95</a:t>
          </a:r>
        </a:p>
      </dgm:t>
    </dgm:pt>
    <dgm:pt modelId="{0F74E23D-8245-4677-AE83-53C523553CE7}" type="parTrans" cxnId="{281CB744-AA68-4731-BD91-FB06B4915B2A}">
      <dgm:prSet/>
      <dgm:spPr/>
      <dgm:t>
        <a:bodyPr/>
        <a:lstStyle/>
        <a:p>
          <a:endParaRPr lang="es-ES"/>
        </a:p>
      </dgm:t>
    </dgm:pt>
    <dgm:pt modelId="{B34FA625-5BF4-4214-9209-58E8FDB3A5E5}" type="sibTrans" cxnId="{281CB744-AA68-4731-BD91-FB06B4915B2A}">
      <dgm:prSet/>
      <dgm:spPr/>
      <dgm:t>
        <a:bodyPr/>
        <a:lstStyle/>
        <a:p>
          <a:endParaRPr lang="es-ES"/>
        </a:p>
      </dgm:t>
    </dgm:pt>
    <dgm:pt modelId="{624D30B3-D45F-4A7A-A36F-C87FEF7C66DE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GB" sz="1800" dirty="0">
              <a:solidFill>
                <a:schemeClr val="accent2"/>
              </a:solidFill>
            </a:rPr>
            <a:t>TMT-Gang-Korrelation = -0,71</a:t>
          </a:r>
          <a:endParaRPr lang="es-ES" sz="1800" dirty="0">
            <a:solidFill>
              <a:schemeClr val="accent2"/>
            </a:solidFill>
          </a:endParaRPr>
        </a:p>
      </dgm:t>
    </dgm:pt>
    <dgm:pt modelId="{3F9EA618-5F08-481D-B542-D8A015F92318}" type="parTrans" cxnId="{29A4FF78-6EAE-4E74-803B-54CAB50AE0B1}">
      <dgm:prSet/>
      <dgm:spPr/>
      <dgm:t>
        <a:bodyPr/>
        <a:lstStyle/>
        <a:p>
          <a:endParaRPr lang="es-ES"/>
        </a:p>
      </dgm:t>
    </dgm:pt>
    <dgm:pt modelId="{33F1E89E-E149-41F5-8E5F-FA5E6A2B4B22}" type="sibTrans" cxnId="{29A4FF78-6EAE-4E74-803B-54CAB50AE0B1}">
      <dgm:prSet/>
      <dgm:spPr/>
      <dgm:t>
        <a:bodyPr/>
        <a:lstStyle/>
        <a:p>
          <a:endParaRPr lang="es-ES"/>
        </a:p>
      </dgm:t>
    </dgm:pt>
    <dgm:pt modelId="{8E9A20AE-72D3-4A66-93A5-37E5C294EF5C}" type="pres">
      <dgm:prSet presAssocID="{9AF50919-11FA-4A99-8915-E0D20D621E80}" presName="Name0" presStyleCnt="0">
        <dgm:presLayoutVars>
          <dgm:dir/>
          <dgm:animLvl val="lvl"/>
          <dgm:resizeHandles val="exact"/>
        </dgm:presLayoutVars>
      </dgm:prSet>
      <dgm:spPr/>
    </dgm:pt>
    <dgm:pt modelId="{E4865FB9-A2F0-434A-A222-3AAA709E0419}" type="pres">
      <dgm:prSet presAssocID="{B2847A93-F41F-44CA-B478-A7DE5AEC90D2}" presName="linNode" presStyleCnt="0"/>
      <dgm:spPr/>
    </dgm:pt>
    <dgm:pt modelId="{ABBEB702-DB40-4D10-A530-4F5DB110552B}" type="pres">
      <dgm:prSet presAssocID="{B2847A93-F41F-44CA-B478-A7DE5AEC90D2}" presName="parentText" presStyleLbl="node1" presStyleIdx="0" presStyleCnt="2" custScaleX="67751" custScaleY="51055">
        <dgm:presLayoutVars>
          <dgm:chMax val="1"/>
          <dgm:bulletEnabled val="1"/>
        </dgm:presLayoutVars>
      </dgm:prSet>
      <dgm:spPr/>
    </dgm:pt>
    <dgm:pt modelId="{79DAEF1A-B804-408E-908A-31B9B8ED0952}" type="pres">
      <dgm:prSet presAssocID="{B2847A93-F41F-44CA-B478-A7DE5AEC90D2}" presName="descendantText" presStyleLbl="alignAccFollowNode1" presStyleIdx="0" presStyleCnt="2" custScaleX="100000" custScaleY="60559" custLinFactNeighborX="-4424">
        <dgm:presLayoutVars>
          <dgm:bulletEnabled val="1"/>
        </dgm:presLayoutVars>
      </dgm:prSet>
      <dgm:spPr/>
    </dgm:pt>
    <dgm:pt modelId="{BC065070-7CDF-48A5-A3D3-6C388556DE36}" type="pres">
      <dgm:prSet presAssocID="{D16D00D0-168B-4864-A7CF-FBC0EDB99BB6}" presName="sp" presStyleCnt="0"/>
      <dgm:spPr/>
    </dgm:pt>
    <dgm:pt modelId="{91D502E7-1B66-4732-9DA0-86AEB2B47E69}" type="pres">
      <dgm:prSet presAssocID="{984F5873-3D58-45E5-8991-ED5C2D1D6140}" presName="linNode" presStyleCnt="0"/>
      <dgm:spPr/>
    </dgm:pt>
    <dgm:pt modelId="{354FEC65-D5F9-4BD1-AE33-FBACB1718079}" type="pres">
      <dgm:prSet presAssocID="{984F5873-3D58-45E5-8991-ED5C2D1D6140}" presName="parentText" presStyleLbl="node1" presStyleIdx="1" presStyleCnt="2" custScaleX="67751" custScaleY="49173" custLinFactNeighborX="-487" custLinFactNeighborY="-1899">
        <dgm:presLayoutVars>
          <dgm:chMax val="1"/>
          <dgm:bulletEnabled val="1"/>
        </dgm:presLayoutVars>
      </dgm:prSet>
      <dgm:spPr/>
    </dgm:pt>
    <dgm:pt modelId="{6B2B8FC3-5D93-4B46-A54F-A1C623D50F45}" type="pres">
      <dgm:prSet presAssocID="{984F5873-3D58-45E5-8991-ED5C2D1D6140}" presName="descendantText" presStyleLbl="alignAccFollowNode1" presStyleIdx="1" presStyleCnt="2" custScaleY="58800" custLinFactNeighborX="-4424" custLinFactNeighborY="-2407">
        <dgm:presLayoutVars>
          <dgm:bulletEnabled val="1"/>
        </dgm:presLayoutVars>
      </dgm:prSet>
      <dgm:spPr/>
    </dgm:pt>
  </dgm:ptLst>
  <dgm:cxnLst>
    <dgm:cxn modelId="{C69D8710-D284-4531-9E8B-6A53F57B2CEB}" type="presOf" srcId="{B438A5E2-4997-4539-B8C1-9A5C5592ECEC}" destId="{6B2B8FC3-5D93-4B46-A54F-A1C623D50F45}" srcOrd="0" destOrd="2" presId="urn:microsoft.com/office/officeart/2005/8/layout/vList5"/>
    <dgm:cxn modelId="{0FD3DE1C-6E79-453A-9882-E188EDEEA79C}" srcId="{984F5873-3D58-45E5-8991-ED5C2D1D6140}" destId="{FC0AB82E-BA4E-41B6-A648-CEE3FB0FEE02}" srcOrd="0" destOrd="0" parTransId="{C6BDE9A2-8074-403C-8586-85028F3FD13E}" sibTransId="{116BF0EE-5702-497D-9A87-4EFDB83D7881}"/>
    <dgm:cxn modelId="{A18EEA26-7623-4A49-9820-5B40D6B7F448}" type="presOf" srcId="{C0E8D78D-1DC2-49D7-802E-5219D33B35BD}" destId="{79DAEF1A-B804-408E-908A-31B9B8ED0952}" srcOrd="0" destOrd="1" presId="urn:microsoft.com/office/officeart/2005/8/layout/vList5"/>
    <dgm:cxn modelId="{9D511C3B-F5D3-44E2-AAD8-B0971F0ED56C}" srcId="{9AF50919-11FA-4A99-8915-E0D20D621E80}" destId="{B2847A93-F41F-44CA-B478-A7DE5AEC90D2}" srcOrd="0" destOrd="0" parTransId="{B99AEA1F-5D8C-4873-9DD3-FEE8E1085ECC}" sibTransId="{D16D00D0-168B-4864-A7CF-FBC0EDB99BB6}"/>
    <dgm:cxn modelId="{50D0DA63-E4A4-46A4-8278-8B571523DA74}" srcId="{984F5873-3D58-45E5-8991-ED5C2D1D6140}" destId="{B438A5E2-4997-4539-B8C1-9A5C5592ECEC}" srcOrd="2" destOrd="0" parTransId="{90E04308-556F-4F57-BAA4-94654FE24C47}" sibTransId="{7EFCDF52-E5C7-40B5-8C0A-EAF81799644B}"/>
    <dgm:cxn modelId="{281CB744-AA68-4731-BD91-FB06B4915B2A}" srcId="{B2847A93-F41F-44CA-B478-A7DE5AEC90D2}" destId="{C0E8D78D-1DC2-49D7-802E-5219D33B35BD}" srcOrd="1" destOrd="0" parTransId="{0F74E23D-8245-4677-AE83-53C523553CE7}" sibTransId="{B34FA625-5BF4-4214-9209-58E8FDB3A5E5}"/>
    <dgm:cxn modelId="{9DC99066-D30B-4D8B-8F48-D136C0ADAAFC}" type="presOf" srcId="{B2847A93-F41F-44CA-B478-A7DE5AEC90D2}" destId="{ABBEB702-DB40-4D10-A530-4F5DB110552B}" srcOrd="0" destOrd="0" presId="urn:microsoft.com/office/officeart/2005/8/layout/vList5"/>
    <dgm:cxn modelId="{152D0367-7E38-4372-86D0-4008BCEF17BF}" type="presOf" srcId="{54B14FC4-16AD-4E07-A3DA-7FFE91D4DE11}" destId="{79DAEF1A-B804-408E-908A-31B9B8ED0952}" srcOrd="0" destOrd="0" presId="urn:microsoft.com/office/officeart/2005/8/layout/vList5"/>
    <dgm:cxn modelId="{426F0472-F777-4C4B-A432-54AEE80F26C2}" type="presOf" srcId="{FC0AB82E-BA4E-41B6-A648-CEE3FB0FEE02}" destId="{6B2B8FC3-5D93-4B46-A54F-A1C623D50F45}" srcOrd="0" destOrd="0" presId="urn:microsoft.com/office/officeart/2005/8/layout/vList5"/>
    <dgm:cxn modelId="{29A4FF78-6EAE-4E74-803B-54CAB50AE0B1}" srcId="{984F5873-3D58-45E5-8991-ED5C2D1D6140}" destId="{624D30B3-D45F-4A7A-A36F-C87FEF7C66DE}" srcOrd="3" destOrd="0" parTransId="{3F9EA618-5F08-481D-B542-D8A015F92318}" sibTransId="{33F1E89E-E149-41F5-8E5F-FA5E6A2B4B22}"/>
    <dgm:cxn modelId="{9F77CF84-B7C7-4A9A-824F-5DBA7CEB916D}" srcId="{B2847A93-F41F-44CA-B478-A7DE5AEC90D2}" destId="{54B14FC4-16AD-4E07-A3DA-7FFE91D4DE11}" srcOrd="0" destOrd="0" parTransId="{798549B4-2C42-42EB-A880-C358243522A2}" sibTransId="{F404CF9C-D812-4612-B65D-60B0C993921B}"/>
    <dgm:cxn modelId="{B2E0C9A8-09E5-41A1-A180-8EA5229A0E53}" type="presOf" srcId="{52D17A13-72B0-462F-AD45-65C79EBDCF54}" destId="{6B2B8FC3-5D93-4B46-A54F-A1C623D50F45}" srcOrd="0" destOrd="1" presId="urn:microsoft.com/office/officeart/2005/8/layout/vList5"/>
    <dgm:cxn modelId="{696D13AF-1C12-466E-8725-FB65D8C988E2}" type="presOf" srcId="{9AF50919-11FA-4A99-8915-E0D20D621E80}" destId="{8E9A20AE-72D3-4A66-93A5-37E5C294EF5C}" srcOrd="0" destOrd="0" presId="urn:microsoft.com/office/officeart/2005/8/layout/vList5"/>
    <dgm:cxn modelId="{DD60B9BF-1F3D-43B1-8522-A12069E0BCC1}" type="presOf" srcId="{984F5873-3D58-45E5-8991-ED5C2D1D6140}" destId="{354FEC65-D5F9-4BD1-AE33-FBACB1718079}" srcOrd="0" destOrd="0" presId="urn:microsoft.com/office/officeart/2005/8/layout/vList5"/>
    <dgm:cxn modelId="{CF818BE6-E279-465D-A5C2-C92E49EAA18A}" srcId="{9AF50919-11FA-4A99-8915-E0D20D621E80}" destId="{984F5873-3D58-45E5-8991-ED5C2D1D6140}" srcOrd="1" destOrd="0" parTransId="{118AFBF0-4BF2-4D08-8674-34FA67920EA2}" sibTransId="{4573BAE7-A99D-4268-9B97-D3155268860A}"/>
    <dgm:cxn modelId="{D52CBDEE-41C7-48DB-BAE4-0692C743F084}" srcId="{984F5873-3D58-45E5-8991-ED5C2D1D6140}" destId="{52D17A13-72B0-462F-AD45-65C79EBDCF54}" srcOrd="1" destOrd="0" parTransId="{385F5CFF-4B1D-457D-A2A5-EAAF45CC845A}" sibTransId="{C80E9AB1-5D16-4603-89FE-231CCF765797}"/>
    <dgm:cxn modelId="{C172E3F3-0ADE-4E50-86D7-9300F31937D5}" type="presOf" srcId="{624D30B3-D45F-4A7A-A36F-C87FEF7C66DE}" destId="{6B2B8FC3-5D93-4B46-A54F-A1C623D50F45}" srcOrd="0" destOrd="3" presId="urn:microsoft.com/office/officeart/2005/8/layout/vList5"/>
    <dgm:cxn modelId="{BE7FD42B-70A7-48AC-884C-B78F09D2AE6D}" type="presParOf" srcId="{8E9A20AE-72D3-4A66-93A5-37E5C294EF5C}" destId="{E4865FB9-A2F0-434A-A222-3AAA709E0419}" srcOrd="0" destOrd="0" presId="urn:microsoft.com/office/officeart/2005/8/layout/vList5"/>
    <dgm:cxn modelId="{E0322278-7F9C-49C4-BF8C-1610C5F919FE}" type="presParOf" srcId="{E4865FB9-A2F0-434A-A222-3AAA709E0419}" destId="{ABBEB702-DB40-4D10-A530-4F5DB110552B}" srcOrd="0" destOrd="0" presId="urn:microsoft.com/office/officeart/2005/8/layout/vList5"/>
    <dgm:cxn modelId="{9CC9D61E-7234-4219-B6A0-82C5ADE43B0C}" type="presParOf" srcId="{E4865FB9-A2F0-434A-A222-3AAA709E0419}" destId="{79DAEF1A-B804-408E-908A-31B9B8ED0952}" srcOrd="1" destOrd="0" presId="urn:microsoft.com/office/officeart/2005/8/layout/vList5"/>
    <dgm:cxn modelId="{B8430D61-FFA8-49D5-9C7C-B0874ED861A3}" type="presParOf" srcId="{8E9A20AE-72D3-4A66-93A5-37E5C294EF5C}" destId="{BC065070-7CDF-48A5-A3D3-6C388556DE36}" srcOrd="1" destOrd="0" presId="urn:microsoft.com/office/officeart/2005/8/layout/vList5"/>
    <dgm:cxn modelId="{2736F9E1-D5D7-4EF4-BFC8-3E1AFEC3D09E}" type="presParOf" srcId="{8E9A20AE-72D3-4A66-93A5-37E5C294EF5C}" destId="{91D502E7-1B66-4732-9DA0-86AEB2B47E69}" srcOrd="2" destOrd="0" presId="urn:microsoft.com/office/officeart/2005/8/layout/vList5"/>
    <dgm:cxn modelId="{E3550FFF-77AC-4066-9340-2A382650DA86}" type="presParOf" srcId="{91D502E7-1B66-4732-9DA0-86AEB2B47E69}" destId="{354FEC65-D5F9-4BD1-AE33-FBACB1718079}" srcOrd="0" destOrd="0" presId="urn:microsoft.com/office/officeart/2005/8/layout/vList5"/>
    <dgm:cxn modelId="{34E54F51-32CD-44CB-A5C7-575E5E7741E2}" type="presParOf" srcId="{91D502E7-1B66-4732-9DA0-86AEB2B47E69}" destId="{6B2B8FC3-5D93-4B46-A54F-A1C623D50F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29612-61B5-4F05-82E6-AE7B82706AA8}">
      <dsp:nvSpPr>
        <dsp:cNvPr id="0" name=""/>
        <dsp:cNvSpPr/>
      </dsp:nvSpPr>
      <dsp:spPr>
        <a:xfrm>
          <a:off x="2438400" y="1422400"/>
          <a:ext cx="1219200" cy="121920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SKALENVALIDIERUNG</a:t>
          </a:r>
        </a:p>
      </dsp:txBody>
      <dsp:txXfrm>
        <a:off x="2497916" y="1481916"/>
        <a:ext cx="1100168" cy="1100168"/>
      </dsp:txXfrm>
    </dsp:sp>
    <dsp:sp modelId="{C010AC88-F602-4AB0-A2F6-81478BCB0DB6}">
      <dsp:nvSpPr>
        <dsp:cNvPr id="0" name=""/>
        <dsp:cNvSpPr/>
      </dsp:nvSpPr>
      <dsp:spPr>
        <a:xfrm rot="16200000">
          <a:off x="2745406" y="1119806"/>
          <a:ext cx="6051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518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E469B-58DA-4633-83DC-3766AAA1F316}">
      <dsp:nvSpPr>
        <dsp:cNvPr id="0" name=""/>
        <dsp:cNvSpPr/>
      </dsp:nvSpPr>
      <dsp:spPr>
        <a:xfrm>
          <a:off x="1967877" y="349"/>
          <a:ext cx="2160245" cy="816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REPRODUZIERBARKEIT</a:t>
          </a:r>
        </a:p>
      </dsp:txBody>
      <dsp:txXfrm>
        <a:off x="2007753" y="40225"/>
        <a:ext cx="2080493" cy="737112"/>
      </dsp:txXfrm>
    </dsp:sp>
    <dsp:sp modelId="{60C6650E-8FF7-48E3-9F45-35AD3F0B7ACD}">
      <dsp:nvSpPr>
        <dsp:cNvPr id="0" name=""/>
        <dsp:cNvSpPr/>
      </dsp:nvSpPr>
      <dsp:spPr>
        <a:xfrm rot="21579450">
          <a:off x="3657597" y="2027523"/>
          <a:ext cx="2784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4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0CF6A-EBE8-4191-94A0-5DD60A6190A2}">
      <dsp:nvSpPr>
        <dsp:cNvPr id="0" name=""/>
        <dsp:cNvSpPr/>
      </dsp:nvSpPr>
      <dsp:spPr>
        <a:xfrm>
          <a:off x="3935999" y="1611803"/>
          <a:ext cx="2160000" cy="816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GÜLTIGKEIT</a:t>
          </a:r>
        </a:p>
      </dsp:txBody>
      <dsp:txXfrm>
        <a:off x="3975875" y="1651679"/>
        <a:ext cx="2080248" cy="737112"/>
      </dsp:txXfrm>
    </dsp:sp>
    <dsp:sp modelId="{5A54DFD8-E858-4126-ACE7-B9250BB5C29C}">
      <dsp:nvSpPr>
        <dsp:cNvPr id="0" name=""/>
        <dsp:cNvSpPr/>
      </dsp:nvSpPr>
      <dsp:spPr>
        <a:xfrm rot="5400000">
          <a:off x="2745406" y="2944193"/>
          <a:ext cx="6051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518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6B3EF-7B36-40A6-B246-5D72412B31D4}">
      <dsp:nvSpPr>
        <dsp:cNvPr id="0" name=""/>
        <dsp:cNvSpPr/>
      </dsp:nvSpPr>
      <dsp:spPr>
        <a:xfrm>
          <a:off x="1967999" y="3246786"/>
          <a:ext cx="2160000" cy="816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UTILITY</a:t>
          </a:r>
        </a:p>
      </dsp:txBody>
      <dsp:txXfrm>
        <a:off x="2007875" y="3286662"/>
        <a:ext cx="2080248" cy="737112"/>
      </dsp:txXfrm>
    </dsp:sp>
    <dsp:sp modelId="{A645D0EF-A016-46AD-A511-2D0F1AC16428}">
      <dsp:nvSpPr>
        <dsp:cNvPr id="0" name=""/>
        <dsp:cNvSpPr/>
      </dsp:nvSpPr>
      <dsp:spPr>
        <a:xfrm rot="10820540">
          <a:off x="2159998" y="2027526"/>
          <a:ext cx="2784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4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496080-F0E3-4B05-B7CC-D2F86CD32D49}">
      <dsp:nvSpPr>
        <dsp:cNvPr id="0" name=""/>
        <dsp:cNvSpPr/>
      </dsp:nvSpPr>
      <dsp:spPr>
        <a:xfrm>
          <a:off x="0" y="1611809"/>
          <a:ext cx="2160000" cy="816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SENSIBILITÄT</a:t>
          </a:r>
        </a:p>
      </dsp:txBody>
      <dsp:txXfrm>
        <a:off x="39876" y="1651685"/>
        <a:ext cx="2080248" cy="7371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3349B-34CF-43CC-972C-037488C5A817}">
      <dsp:nvSpPr>
        <dsp:cNvPr id="0" name=""/>
        <dsp:cNvSpPr/>
      </dsp:nvSpPr>
      <dsp:spPr>
        <a:xfrm>
          <a:off x="0" y="27519"/>
          <a:ext cx="4324261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7m vorwärts </a:t>
          </a:r>
          <a:r>
            <a:rPr lang="es-ES" sz="1800" kern="1200" dirty="0" err="1"/>
            <a:t>gehen</a:t>
          </a:r>
          <a:r>
            <a:rPr lang="es-ES" sz="1800" kern="1200" dirty="0"/>
            <a:t>.</a:t>
          </a:r>
        </a:p>
      </dsp:txBody>
      <dsp:txXfrm>
        <a:off x="43864" y="71383"/>
        <a:ext cx="4236533" cy="810832"/>
      </dsp:txXfrm>
    </dsp:sp>
    <dsp:sp modelId="{AB7C72C6-18C4-4CDD-8553-2F9817C76049}">
      <dsp:nvSpPr>
        <dsp:cNvPr id="0" name=""/>
        <dsp:cNvSpPr/>
      </dsp:nvSpPr>
      <dsp:spPr>
        <a:xfrm>
          <a:off x="0" y="1064319"/>
          <a:ext cx="4324261" cy="89856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3m </a:t>
          </a:r>
          <a:r>
            <a:rPr lang="es-ES" sz="1800" kern="1200" dirty="0" err="1"/>
            <a:t>rückwärts gehen </a:t>
          </a:r>
          <a:endParaRPr lang="es-ES" sz="1800" kern="1200" dirty="0"/>
        </a:p>
      </dsp:txBody>
      <dsp:txXfrm>
        <a:off x="43864" y="1108183"/>
        <a:ext cx="4236533" cy="810832"/>
      </dsp:txXfrm>
    </dsp:sp>
    <dsp:sp modelId="{43B46937-E270-4DFF-9760-C5BD7484C47D}">
      <dsp:nvSpPr>
        <dsp:cNvPr id="0" name=""/>
        <dsp:cNvSpPr/>
      </dsp:nvSpPr>
      <dsp:spPr>
        <a:xfrm>
          <a:off x="0" y="2089589"/>
          <a:ext cx="4324261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Drehen </a:t>
          </a:r>
          <a:r>
            <a:rPr lang="es-ES" sz="1800" kern="1200" dirty="0"/>
            <a:t>um 360º </a:t>
          </a:r>
          <a:r>
            <a:rPr lang="es-ES" sz="1800" kern="1200" dirty="0" err="1"/>
            <a:t>nach rechts </a:t>
          </a:r>
          <a:endParaRPr lang="es-ES" sz="1800" kern="1200" dirty="0"/>
        </a:p>
      </dsp:txBody>
      <dsp:txXfrm>
        <a:off x="43864" y="2133453"/>
        <a:ext cx="4236533" cy="810832"/>
      </dsp:txXfrm>
    </dsp:sp>
    <dsp:sp modelId="{155620CE-4952-4303-9515-131D4F9757CC}">
      <dsp:nvSpPr>
        <dsp:cNvPr id="0" name=""/>
        <dsp:cNvSpPr/>
      </dsp:nvSpPr>
      <dsp:spPr>
        <a:xfrm>
          <a:off x="0" y="3137920"/>
          <a:ext cx="4324261" cy="89856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Drehen </a:t>
          </a:r>
          <a:r>
            <a:rPr lang="es-ES" sz="1800" kern="1200" dirty="0"/>
            <a:t>um 360º </a:t>
          </a:r>
          <a:r>
            <a:rPr lang="es-ES" sz="1800" kern="1200" dirty="0" err="1"/>
            <a:t>nach links </a:t>
          </a:r>
          <a:endParaRPr lang="es-ES" sz="1800" kern="1200" dirty="0"/>
        </a:p>
      </dsp:txBody>
      <dsp:txXfrm>
        <a:off x="43864" y="3181784"/>
        <a:ext cx="4236533" cy="8108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3349B-34CF-43CC-972C-037488C5A817}">
      <dsp:nvSpPr>
        <dsp:cNvPr id="0" name=""/>
        <dsp:cNvSpPr/>
      </dsp:nvSpPr>
      <dsp:spPr>
        <a:xfrm>
          <a:off x="0" y="27519"/>
          <a:ext cx="4344144" cy="89856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Überschreiten eines imaginären Hindernisses mit dem rechten Bein</a:t>
          </a:r>
          <a:r>
            <a:rPr lang="es-ES" sz="1800" kern="1200" dirty="0"/>
            <a:t>.</a:t>
          </a:r>
        </a:p>
      </dsp:txBody>
      <dsp:txXfrm>
        <a:off x="43864" y="71383"/>
        <a:ext cx="4256416" cy="810832"/>
      </dsp:txXfrm>
    </dsp:sp>
    <dsp:sp modelId="{AB7C72C6-18C4-4CDD-8553-2F9817C76049}">
      <dsp:nvSpPr>
        <dsp:cNvPr id="0" name=""/>
        <dsp:cNvSpPr/>
      </dsp:nvSpPr>
      <dsp:spPr>
        <a:xfrm>
          <a:off x="0" y="1064319"/>
          <a:ext cx="4344144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Überschreiten eines imaginären Hindernisses mit dem linken Bein</a:t>
          </a:r>
          <a:r>
            <a:rPr lang="es-ES" sz="1800" kern="1200" dirty="0"/>
            <a:t>.</a:t>
          </a:r>
        </a:p>
      </dsp:txBody>
      <dsp:txXfrm>
        <a:off x="43864" y="1108183"/>
        <a:ext cx="4256416" cy="810832"/>
      </dsp:txXfrm>
    </dsp:sp>
    <dsp:sp modelId="{43B46937-E270-4DFF-9760-C5BD7484C47D}">
      <dsp:nvSpPr>
        <dsp:cNvPr id="0" name=""/>
        <dsp:cNvSpPr/>
      </dsp:nvSpPr>
      <dsp:spPr>
        <a:xfrm>
          <a:off x="0" y="2101120"/>
          <a:ext cx="4344144" cy="89856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Passieren von engen Räumen </a:t>
          </a:r>
          <a:endParaRPr lang="es-ES" sz="1800" kern="1200" dirty="0"/>
        </a:p>
      </dsp:txBody>
      <dsp:txXfrm>
        <a:off x="43864" y="2144984"/>
        <a:ext cx="4256416" cy="810832"/>
      </dsp:txXfrm>
    </dsp:sp>
    <dsp:sp modelId="{155620CE-4952-4303-9515-131D4F9757CC}">
      <dsp:nvSpPr>
        <dsp:cNvPr id="0" name=""/>
        <dsp:cNvSpPr/>
      </dsp:nvSpPr>
      <dsp:spPr>
        <a:xfrm>
          <a:off x="0" y="3137920"/>
          <a:ext cx="4344144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Gehen </a:t>
          </a:r>
          <a:r>
            <a:rPr lang="es-ES" sz="1800" kern="1200" dirty="0"/>
            <a:t>+ </a:t>
          </a:r>
          <a:r>
            <a:rPr lang="es-ES" sz="1800" kern="1200" dirty="0" err="1"/>
            <a:t>kognitive Doppelaufgabe </a:t>
          </a:r>
          <a:endParaRPr lang="es-ES" sz="1800" kern="1200" dirty="0"/>
        </a:p>
      </dsp:txBody>
      <dsp:txXfrm>
        <a:off x="43864" y="3181784"/>
        <a:ext cx="4256416" cy="8108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EF1A-B804-408E-908A-31B9B8ED0952}">
      <dsp:nvSpPr>
        <dsp:cNvPr id="0" name=""/>
        <dsp:cNvSpPr/>
      </dsp:nvSpPr>
      <dsp:spPr>
        <a:xfrm rot="5400000">
          <a:off x="5182758" y="-1888965"/>
          <a:ext cx="1411154" cy="55419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>
              <a:solidFill>
                <a:schemeClr val="accent2"/>
              </a:solidFill>
            </a:rPr>
            <a:t>Test-Retest = 0,996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Intra-Rater </a:t>
          </a:r>
          <a:r>
            <a:rPr lang="es-ES" altLang="es-ES" sz="1800" b="0" kern="1200" dirty="0">
              <a:solidFill>
                <a:schemeClr val="accent2"/>
              </a:solidFill>
            </a:rPr>
            <a:t>= 0,98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Inter-Rater </a:t>
          </a:r>
          <a:r>
            <a:rPr lang="es-ES" altLang="es-ES" sz="1800" b="0" kern="1200" dirty="0">
              <a:solidFill>
                <a:schemeClr val="accent2"/>
              </a:solidFill>
            </a:rPr>
            <a:t>= 0,83 </a:t>
          </a:r>
          <a:endParaRPr lang="es-ES" sz="1800" kern="1200" dirty="0"/>
        </a:p>
      </dsp:txBody>
      <dsp:txXfrm rot="-5400000">
        <a:off x="3117354" y="245326"/>
        <a:ext cx="5473076" cy="1273380"/>
      </dsp:txXfrm>
    </dsp:sp>
    <dsp:sp modelId="{ABBEB702-DB40-4D10-A530-4F5DB110552B}">
      <dsp:nvSpPr>
        <dsp:cNvPr id="0" name=""/>
        <dsp:cNvSpPr/>
      </dsp:nvSpPr>
      <dsp:spPr>
        <a:xfrm>
          <a:off x="0" y="44"/>
          <a:ext cx="3117354" cy="1763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000" b="0" kern="1200" dirty="0" err="1">
              <a:solidFill>
                <a:schemeClr val="bg1"/>
              </a:solidFill>
            </a:rPr>
            <a:t>Zuverlässigkeit </a:t>
          </a:r>
          <a:r>
            <a:rPr lang="es-ES" sz="2000" b="0" kern="1200" dirty="0">
              <a:solidFill>
                <a:schemeClr val="bg1"/>
              </a:solidFill>
            </a:rPr>
            <a:t>bei </a:t>
          </a:r>
          <a:r>
            <a:rPr lang="es-ES" sz="2000" b="0" kern="1200" dirty="0" err="1">
              <a:solidFill>
                <a:schemeClr val="bg1"/>
              </a:solidFill>
            </a:rPr>
            <a:t>Schlaganfall-Population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86109" y="86153"/>
        <a:ext cx="2945136" cy="1591725"/>
      </dsp:txXfrm>
    </dsp:sp>
    <dsp:sp modelId="{6B2B8FC3-5D93-4B46-A54F-A1C623D50F45}">
      <dsp:nvSpPr>
        <dsp:cNvPr id="0" name=""/>
        <dsp:cNvSpPr/>
      </dsp:nvSpPr>
      <dsp:spPr>
        <a:xfrm rot="5400000">
          <a:off x="5022098" y="-36825"/>
          <a:ext cx="1732474" cy="55419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sz="1800" kern="1200" dirty="0" err="1">
              <a:solidFill>
                <a:schemeClr val="accent2"/>
              </a:solidFill>
            </a:rPr>
            <a:t>Korrelation zwischen der </a:t>
          </a:r>
          <a:r>
            <a:rPr lang="pl-PL" sz="1800" kern="1200" dirty="0">
              <a:solidFill>
                <a:schemeClr val="accent2"/>
              </a:solidFill>
            </a:rPr>
            <a:t>Kniebeugung in der Anfangsschwingung und der Motion-Capture-Information der Kniebeugung in der Anfangsschwingung </a:t>
          </a:r>
          <a:r>
            <a:rPr lang="es-ES" altLang="es-ES" sz="1800" b="0" kern="1200" dirty="0">
              <a:solidFill>
                <a:schemeClr val="accent2"/>
              </a:solidFill>
            </a:rPr>
            <a:t>= 0,65</a:t>
          </a:r>
          <a:endParaRPr lang="es-ES" sz="1800" kern="1200" dirty="0">
            <a:solidFill>
              <a:schemeClr val="accent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pl-PL" sz="1800" kern="1200" dirty="0">
              <a:solidFill>
                <a:schemeClr val="accent2"/>
              </a:solidFill>
            </a:rPr>
            <a:t>Korrelation zwischen der </a:t>
          </a:r>
          <a:r>
            <a:rPr lang="es-ES" sz="1800" kern="1200" dirty="0" err="1">
              <a:solidFill>
                <a:schemeClr val="accent2"/>
              </a:solidFill>
            </a:rPr>
            <a:t>mittleren</a:t>
          </a:r>
          <a:r>
            <a:rPr lang="es-ES" sz="1800" kern="1200" dirty="0">
              <a:solidFill>
                <a:schemeClr val="accent2"/>
              </a:solidFill>
            </a:rPr>
            <a:t> </a:t>
          </a:r>
          <a:r>
            <a:rPr lang="pl-PL" sz="1800" kern="1200" dirty="0" err="1">
              <a:solidFill>
                <a:schemeClr val="accent2"/>
              </a:solidFill>
            </a:rPr>
            <a:t>Knieschwin-gung</a:t>
          </a:r>
          <a:r>
            <a:rPr lang="pl-PL" sz="1800" kern="1200" dirty="0">
              <a:solidFill>
                <a:schemeClr val="accent2"/>
              </a:solidFill>
            </a:rPr>
            <a:t> und der Motion-Capture-Information der mittleren Knieschwingung= </a:t>
          </a:r>
          <a:r>
            <a:rPr lang="es-ES" sz="1800" kern="1200" dirty="0">
              <a:solidFill>
                <a:schemeClr val="accent2"/>
              </a:solidFill>
            </a:rPr>
            <a:t>0,75</a:t>
          </a:r>
        </a:p>
      </dsp:txBody>
      <dsp:txXfrm rot="-5400000">
        <a:off x="3117354" y="1952491"/>
        <a:ext cx="5457391" cy="1563330"/>
      </dsp:txXfrm>
    </dsp:sp>
    <dsp:sp modelId="{354FEC65-D5F9-4BD1-AE33-FBACB1718079}">
      <dsp:nvSpPr>
        <dsp:cNvPr id="0" name=""/>
        <dsp:cNvSpPr/>
      </dsp:nvSpPr>
      <dsp:spPr>
        <a:xfrm>
          <a:off x="0" y="1852184"/>
          <a:ext cx="3117354" cy="1763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altLang="es-ES" sz="2000" b="0" kern="1200" dirty="0" err="1">
              <a:solidFill>
                <a:schemeClr val="bg1"/>
              </a:solidFill>
            </a:rPr>
            <a:t>Gültigkeit </a:t>
          </a:r>
          <a:r>
            <a:rPr lang="es-ES" altLang="es-ES" sz="2000" b="0" kern="1200" dirty="0">
              <a:solidFill>
                <a:schemeClr val="bg1"/>
              </a:solidFill>
            </a:rPr>
            <a:t>in der </a:t>
          </a:r>
          <a:r>
            <a:rPr lang="es-ES" altLang="es-ES" sz="2000" b="0" kern="1200" dirty="0" err="1">
              <a:solidFill>
                <a:schemeClr val="bg1"/>
              </a:solidFill>
            </a:rPr>
            <a:t>Schlaganfall-Population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86109" y="1938293"/>
        <a:ext cx="2945136" cy="15917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07525-035F-4B6C-84D4-2538D8E916B9}">
      <dsp:nvSpPr>
        <dsp:cNvPr id="0" name=""/>
        <dsp:cNvSpPr/>
      </dsp:nvSpPr>
      <dsp:spPr>
        <a:xfrm>
          <a:off x="4328" y="622805"/>
          <a:ext cx="2946885" cy="346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2148F-A9E8-4D30-B1DB-65170B611DEF}">
      <dsp:nvSpPr>
        <dsp:cNvPr id="0" name=""/>
        <dsp:cNvSpPr/>
      </dsp:nvSpPr>
      <dsp:spPr>
        <a:xfrm>
          <a:off x="4328" y="753008"/>
          <a:ext cx="216488" cy="2164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2A98D-2675-435A-8EFD-C6A07DA12628}">
      <dsp:nvSpPr>
        <dsp:cNvPr id="0" name=""/>
        <dsp:cNvSpPr/>
      </dsp:nvSpPr>
      <dsp:spPr>
        <a:xfrm>
          <a:off x="4328" y="0"/>
          <a:ext cx="2946885" cy="62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schemeClr val="tx1"/>
              </a:solidFill>
            </a:rPr>
            <a:t>Stand </a:t>
          </a:r>
          <a:r>
            <a:rPr lang="es-ES" sz="1800" b="1" kern="1200" dirty="0">
              <a:solidFill>
                <a:schemeClr val="tx1"/>
              </a:solidFill>
            </a:rPr>
            <a:t>und Schwung</a:t>
          </a:r>
        </a:p>
      </dsp:txBody>
      <dsp:txXfrm>
        <a:off x="4328" y="0"/>
        <a:ext cx="2946885" cy="622805"/>
      </dsp:txXfrm>
    </dsp:sp>
    <dsp:sp modelId="{7D10B5EB-D439-4EE6-90AD-DA7384C155DF}">
      <dsp:nvSpPr>
        <dsp:cNvPr id="0" name=""/>
        <dsp:cNvSpPr/>
      </dsp:nvSpPr>
      <dsp:spPr>
        <a:xfrm>
          <a:off x="4328" y="1257637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94A4F-5150-4287-BCE9-3F2E4B6B0A62}">
      <dsp:nvSpPr>
        <dsp:cNvPr id="0" name=""/>
        <dsp:cNvSpPr/>
      </dsp:nvSpPr>
      <dsp:spPr>
        <a:xfrm>
          <a:off x="210610" y="1113567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Obere Gliedmaßen </a:t>
          </a:r>
          <a:endParaRPr lang="es-ES" sz="1800" kern="1200" dirty="0"/>
        </a:p>
      </dsp:txBody>
      <dsp:txXfrm>
        <a:off x="210610" y="1113567"/>
        <a:ext cx="2740603" cy="504623"/>
      </dsp:txXfrm>
    </dsp:sp>
    <dsp:sp modelId="{1AE7916A-B9D6-469C-8526-491C2CC7DBC1}">
      <dsp:nvSpPr>
        <dsp:cNvPr id="0" name=""/>
        <dsp:cNvSpPr/>
      </dsp:nvSpPr>
      <dsp:spPr>
        <a:xfrm>
          <a:off x="4328" y="1762261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43196-A3E7-4DD7-89AF-939D40CB7103}">
      <dsp:nvSpPr>
        <dsp:cNvPr id="0" name=""/>
        <dsp:cNvSpPr/>
      </dsp:nvSpPr>
      <dsp:spPr>
        <a:xfrm>
          <a:off x="210610" y="1618191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Kofferraum </a:t>
          </a:r>
          <a:endParaRPr lang="es-ES" sz="1800" kern="1200" dirty="0"/>
        </a:p>
      </dsp:txBody>
      <dsp:txXfrm>
        <a:off x="210610" y="1618191"/>
        <a:ext cx="2740603" cy="504623"/>
      </dsp:txXfrm>
    </dsp:sp>
    <dsp:sp modelId="{C8C4FE9A-DCF6-46F3-96C3-E62BB59EE513}">
      <dsp:nvSpPr>
        <dsp:cNvPr id="0" name=""/>
        <dsp:cNvSpPr/>
      </dsp:nvSpPr>
      <dsp:spPr>
        <a:xfrm>
          <a:off x="3098557" y="622805"/>
          <a:ext cx="2946885" cy="346692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965D2-3F45-4CE4-B17F-2A5668E0DA07}">
      <dsp:nvSpPr>
        <dsp:cNvPr id="0" name=""/>
        <dsp:cNvSpPr/>
      </dsp:nvSpPr>
      <dsp:spPr>
        <a:xfrm>
          <a:off x="3098557" y="753008"/>
          <a:ext cx="216488" cy="2164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51B4F-2E5F-43B7-995F-9182060B5175}">
      <dsp:nvSpPr>
        <dsp:cNvPr id="0" name=""/>
        <dsp:cNvSpPr/>
      </dsp:nvSpPr>
      <dsp:spPr>
        <a:xfrm>
          <a:off x="3098557" y="0"/>
          <a:ext cx="2946885" cy="62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schemeClr val="tx1"/>
              </a:solidFill>
            </a:rPr>
            <a:t>Standphase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3098557" y="0"/>
        <a:ext cx="2946885" cy="622805"/>
      </dsp:txXfrm>
    </dsp:sp>
    <dsp:sp modelId="{1D8C9ABE-EBBB-4F99-BF85-30A7D2F359BF}">
      <dsp:nvSpPr>
        <dsp:cNvPr id="0" name=""/>
        <dsp:cNvSpPr/>
      </dsp:nvSpPr>
      <dsp:spPr>
        <a:xfrm>
          <a:off x="3098557" y="1257637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675F3-CBA8-41D7-B0E3-50AF8280CEC1}">
      <dsp:nvSpPr>
        <dsp:cNvPr id="0" name=""/>
        <dsp:cNvSpPr/>
      </dsp:nvSpPr>
      <dsp:spPr>
        <a:xfrm>
          <a:off x="3304839" y="1113567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Kofferraum </a:t>
          </a:r>
          <a:endParaRPr lang="es-ES" sz="1800" kern="1200" dirty="0"/>
        </a:p>
      </dsp:txBody>
      <dsp:txXfrm>
        <a:off x="3304839" y="1113567"/>
        <a:ext cx="2740603" cy="504623"/>
      </dsp:txXfrm>
    </dsp:sp>
    <dsp:sp modelId="{B288CF0A-13E7-48F0-9AB1-ACF24969C185}">
      <dsp:nvSpPr>
        <dsp:cNvPr id="0" name=""/>
        <dsp:cNvSpPr/>
      </dsp:nvSpPr>
      <dsp:spPr>
        <a:xfrm>
          <a:off x="3098557" y="1762261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7A77B-4C9C-4F7A-9AAA-D7CC3172CE6E}">
      <dsp:nvSpPr>
        <dsp:cNvPr id="0" name=""/>
        <dsp:cNvSpPr/>
      </dsp:nvSpPr>
      <dsp:spPr>
        <a:xfrm>
          <a:off x="3304839" y="1618191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Becken</a:t>
          </a:r>
        </a:p>
      </dsp:txBody>
      <dsp:txXfrm>
        <a:off x="3304839" y="1618191"/>
        <a:ext cx="2740603" cy="504623"/>
      </dsp:txXfrm>
    </dsp:sp>
    <dsp:sp modelId="{7623B2BA-8C81-43AA-8738-1EA048C2145C}">
      <dsp:nvSpPr>
        <dsp:cNvPr id="0" name=""/>
        <dsp:cNvSpPr/>
      </dsp:nvSpPr>
      <dsp:spPr>
        <a:xfrm>
          <a:off x="3098557" y="2266884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26C20-0157-40D9-9541-988B44643471}">
      <dsp:nvSpPr>
        <dsp:cNvPr id="0" name=""/>
        <dsp:cNvSpPr/>
      </dsp:nvSpPr>
      <dsp:spPr>
        <a:xfrm>
          <a:off x="3304839" y="2122814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Hüften </a:t>
          </a:r>
          <a:endParaRPr lang="es-ES" sz="1800" kern="1200" dirty="0"/>
        </a:p>
      </dsp:txBody>
      <dsp:txXfrm>
        <a:off x="3304839" y="2122814"/>
        <a:ext cx="2740603" cy="504623"/>
      </dsp:txXfrm>
    </dsp:sp>
    <dsp:sp modelId="{0EAC4D6F-EAA0-47EA-9DE7-BB7635694BCD}">
      <dsp:nvSpPr>
        <dsp:cNvPr id="0" name=""/>
        <dsp:cNvSpPr/>
      </dsp:nvSpPr>
      <dsp:spPr>
        <a:xfrm>
          <a:off x="3098557" y="2771508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791C1-511B-42AE-A681-782B3AFD314E}">
      <dsp:nvSpPr>
        <dsp:cNvPr id="0" name=""/>
        <dsp:cNvSpPr/>
      </dsp:nvSpPr>
      <dsp:spPr>
        <a:xfrm>
          <a:off x="3304839" y="2627438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Knie </a:t>
          </a:r>
          <a:endParaRPr lang="es-ES" sz="1800" kern="1200" dirty="0"/>
        </a:p>
      </dsp:txBody>
      <dsp:txXfrm>
        <a:off x="3304839" y="2627438"/>
        <a:ext cx="2740603" cy="504623"/>
      </dsp:txXfrm>
    </dsp:sp>
    <dsp:sp modelId="{F2C2FD02-AD49-4F0A-A501-B83775BA28E2}">
      <dsp:nvSpPr>
        <dsp:cNvPr id="0" name=""/>
        <dsp:cNvSpPr/>
      </dsp:nvSpPr>
      <dsp:spPr>
        <a:xfrm>
          <a:off x="3098557" y="3276131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8862D-3ED3-4043-8ADC-3EF71EDB538C}">
      <dsp:nvSpPr>
        <dsp:cNvPr id="0" name=""/>
        <dsp:cNvSpPr/>
      </dsp:nvSpPr>
      <dsp:spPr>
        <a:xfrm>
          <a:off x="3304839" y="3132061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Knöchel </a:t>
          </a:r>
          <a:endParaRPr lang="es-ES" sz="1800" kern="1200" dirty="0"/>
        </a:p>
      </dsp:txBody>
      <dsp:txXfrm>
        <a:off x="3304839" y="3132061"/>
        <a:ext cx="2740603" cy="504623"/>
      </dsp:txXfrm>
    </dsp:sp>
    <dsp:sp modelId="{B3A11DAE-CA01-463E-A045-9040821F36E4}">
      <dsp:nvSpPr>
        <dsp:cNvPr id="0" name=""/>
        <dsp:cNvSpPr/>
      </dsp:nvSpPr>
      <dsp:spPr>
        <a:xfrm>
          <a:off x="6192786" y="622805"/>
          <a:ext cx="2946885" cy="346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F9A6D-0F49-4D7D-A15B-B798CA76684E}">
      <dsp:nvSpPr>
        <dsp:cNvPr id="0" name=""/>
        <dsp:cNvSpPr/>
      </dsp:nvSpPr>
      <dsp:spPr>
        <a:xfrm>
          <a:off x="6192786" y="753008"/>
          <a:ext cx="216488" cy="2164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1F45F-3AA5-4756-81F8-96711865AB98}">
      <dsp:nvSpPr>
        <dsp:cNvPr id="0" name=""/>
        <dsp:cNvSpPr/>
      </dsp:nvSpPr>
      <dsp:spPr>
        <a:xfrm>
          <a:off x="6192786" y="0"/>
          <a:ext cx="2946885" cy="62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schemeClr val="tx1"/>
              </a:solidFill>
            </a:rPr>
            <a:t>Schwenkphase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6192786" y="0"/>
        <a:ext cx="2946885" cy="622805"/>
      </dsp:txXfrm>
    </dsp:sp>
    <dsp:sp modelId="{E84B9C25-87A7-4D9F-A5EB-EF79503544DC}">
      <dsp:nvSpPr>
        <dsp:cNvPr id="0" name=""/>
        <dsp:cNvSpPr/>
      </dsp:nvSpPr>
      <dsp:spPr>
        <a:xfrm>
          <a:off x="6192786" y="1257637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3F92E-4454-4FAE-B48B-1AD00540F239}">
      <dsp:nvSpPr>
        <dsp:cNvPr id="0" name=""/>
        <dsp:cNvSpPr/>
      </dsp:nvSpPr>
      <dsp:spPr>
        <a:xfrm>
          <a:off x="6399068" y="1113567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Kofferraum </a:t>
          </a:r>
          <a:endParaRPr lang="es-ES" sz="1800" kern="1200" dirty="0"/>
        </a:p>
      </dsp:txBody>
      <dsp:txXfrm>
        <a:off x="6399068" y="1113567"/>
        <a:ext cx="2740603" cy="504623"/>
      </dsp:txXfrm>
    </dsp:sp>
    <dsp:sp modelId="{01287A91-907E-497A-8E65-FA41055B4FC3}">
      <dsp:nvSpPr>
        <dsp:cNvPr id="0" name=""/>
        <dsp:cNvSpPr/>
      </dsp:nvSpPr>
      <dsp:spPr>
        <a:xfrm>
          <a:off x="6192786" y="1762261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8A9D8-7BD1-474F-86B9-AEBBDE7F8FDD}">
      <dsp:nvSpPr>
        <dsp:cNvPr id="0" name=""/>
        <dsp:cNvSpPr/>
      </dsp:nvSpPr>
      <dsp:spPr>
        <a:xfrm>
          <a:off x="6399068" y="1618191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Becken</a:t>
          </a:r>
        </a:p>
      </dsp:txBody>
      <dsp:txXfrm>
        <a:off x="6399068" y="1618191"/>
        <a:ext cx="2740603" cy="504623"/>
      </dsp:txXfrm>
    </dsp:sp>
    <dsp:sp modelId="{92C2355F-F470-4088-9960-B8A46197AF13}">
      <dsp:nvSpPr>
        <dsp:cNvPr id="0" name=""/>
        <dsp:cNvSpPr/>
      </dsp:nvSpPr>
      <dsp:spPr>
        <a:xfrm>
          <a:off x="6192786" y="2266884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AB524-2077-4CEA-AF6E-2285522E3950}">
      <dsp:nvSpPr>
        <dsp:cNvPr id="0" name=""/>
        <dsp:cNvSpPr/>
      </dsp:nvSpPr>
      <dsp:spPr>
        <a:xfrm>
          <a:off x="6399068" y="2122814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Hüften </a:t>
          </a:r>
          <a:endParaRPr lang="es-ES" sz="1800" kern="1200" dirty="0"/>
        </a:p>
      </dsp:txBody>
      <dsp:txXfrm>
        <a:off x="6399068" y="2122814"/>
        <a:ext cx="2740603" cy="504623"/>
      </dsp:txXfrm>
    </dsp:sp>
    <dsp:sp modelId="{BF9012F8-64FA-4DA0-94B4-088EFBDEF67D}">
      <dsp:nvSpPr>
        <dsp:cNvPr id="0" name=""/>
        <dsp:cNvSpPr/>
      </dsp:nvSpPr>
      <dsp:spPr>
        <a:xfrm>
          <a:off x="6192786" y="2771508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D0504-8118-400F-B6BE-C08C19185AD2}">
      <dsp:nvSpPr>
        <dsp:cNvPr id="0" name=""/>
        <dsp:cNvSpPr/>
      </dsp:nvSpPr>
      <dsp:spPr>
        <a:xfrm>
          <a:off x="6399068" y="2627438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Knie </a:t>
          </a:r>
          <a:endParaRPr lang="es-ES" sz="1800" kern="1200" dirty="0"/>
        </a:p>
      </dsp:txBody>
      <dsp:txXfrm>
        <a:off x="6399068" y="2627438"/>
        <a:ext cx="2740603" cy="504623"/>
      </dsp:txXfrm>
    </dsp:sp>
    <dsp:sp modelId="{E455E65F-5A66-474C-82E0-897EBF4A0B68}">
      <dsp:nvSpPr>
        <dsp:cNvPr id="0" name=""/>
        <dsp:cNvSpPr/>
      </dsp:nvSpPr>
      <dsp:spPr>
        <a:xfrm>
          <a:off x="6192786" y="3276131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9CD17-E947-4C93-8BF2-95DDE566FA68}">
      <dsp:nvSpPr>
        <dsp:cNvPr id="0" name=""/>
        <dsp:cNvSpPr/>
      </dsp:nvSpPr>
      <dsp:spPr>
        <a:xfrm>
          <a:off x="6399068" y="3132061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Knöchel </a:t>
          </a:r>
          <a:endParaRPr lang="es-ES" sz="1800" kern="1200" dirty="0"/>
        </a:p>
      </dsp:txBody>
      <dsp:txXfrm>
        <a:off x="6399068" y="3132061"/>
        <a:ext cx="2740603" cy="504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EF1A-B804-408E-908A-31B9B8ED0952}">
      <dsp:nvSpPr>
        <dsp:cNvPr id="0" name=""/>
        <dsp:cNvSpPr/>
      </dsp:nvSpPr>
      <dsp:spPr>
        <a:xfrm rot="5400000">
          <a:off x="5015379" y="-1810199"/>
          <a:ext cx="1411154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Intra-Rater </a:t>
          </a:r>
          <a:r>
            <a:rPr lang="es-ES" altLang="es-ES" sz="1800" b="0" kern="1200" dirty="0">
              <a:solidFill>
                <a:schemeClr val="accent2"/>
              </a:solidFill>
            </a:rPr>
            <a:t>= 0,96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Inter-Rater </a:t>
          </a:r>
          <a:r>
            <a:rPr lang="es-ES" altLang="es-ES" sz="1800" b="0" kern="1200" dirty="0">
              <a:solidFill>
                <a:schemeClr val="accent2"/>
              </a:solidFill>
            </a:rPr>
            <a:t>= 0,88 </a:t>
          </a:r>
          <a:endParaRPr lang="es-ES" sz="1800" kern="1200" dirty="0"/>
        </a:p>
      </dsp:txBody>
      <dsp:txXfrm rot="-5400000">
        <a:off x="3028742" y="245325"/>
        <a:ext cx="5315543" cy="1273380"/>
      </dsp:txXfrm>
    </dsp:sp>
    <dsp:sp modelId="{ABBEB702-DB40-4D10-A530-4F5DB110552B}">
      <dsp:nvSpPr>
        <dsp:cNvPr id="0" name=""/>
        <dsp:cNvSpPr/>
      </dsp:nvSpPr>
      <dsp:spPr>
        <a:xfrm>
          <a:off x="0" y="44"/>
          <a:ext cx="3028741" cy="1763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000" b="0" kern="1200" dirty="0" err="1">
              <a:solidFill>
                <a:schemeClr val="bg1"/>
              </a:solidFill>
            </a:rPr>
            <a:t>Verlässlichkeit </a:t>
          </a:r>
          <a:r>
            <a:rPr lang="es-ES" sz="2000" b="0" kern="1200" dirty="0">
              <a:solidFill>
                <a:schemeClr val="bg1"/>
              </a:solidFill>
            </a:rPr>
            <a:t>in der </a:t>
          </a:r>
          <a:r>
            <a:rPr lang="es-ES" sz="2000" b="0" kern="1200" dirty="0" err="1">
              <a:solidFill>
                <a:schemeClr val="bg1"/>
              </a:solidFill>
            </a:rPr>
            <a:t>PD-Population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86109" y="86153"/>
        <a:ext cx="2856523" cy="1591725"/>
      </dsp:txXfrm>
    </dsp:sp>
    <dsp:sp modelId="{6B2B8FC3-5D93-4B46-A54F-A1C623D50F45}">
      <dsp:nvSpPr>
        <dsp:cNvPr id="0" name=""/>
        <dsp:cNvSpPr/>
      </dsp:nvSpPr>
      <dsp:spPr>
        <a:xfrm rot="5400000">
          <a:off x="5015379" y="41941"/>
          <a:ext cx="1411154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Korrelation der </a:t>
          </a:r>
          <a:r>
            <a:rPr lang="es-ES" altLang="es-ES" sz="1800" b="0" kern="1200" dirty="0">
              <a:solidFill>
                <a:schemeClr val="accent2"/>
              </a:solidFill>
            </a:rPr>
            <a:t>komfortablen </a:t>
          </a:r>
          <a:r>
            <a:rPr lang="es-ES" altLang="es-ES" sz="1800" b="0" kern="1200" dirty="0" err="1">
              <a:solidFill>
                <a:schemeClr val="accent2"/>
              </a:solidFill>
            </a:rPr>
            <a:t>Gehgeschwindigkeit </a:t>
          </a:r>
          <a:r>
            <a:rPr lang="es-ES" altLang="es-ES" sz="1800" b="0" kern="1200" dirty="0">
              <a:solidFill>
                <a:schemeClr val="accent2"/>
              </a:solidFill>
            </a:rPr>
            <a:t>= 0,53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Sensitivität der Erkennung des Sturzrisikos </a:t>
          </a:r>
          <a:r>
            <a:rPr lang="es-ES" altLang="es-ES" sz="1800" b="0" kern="1200" dirty="0">
              <a:solidFill>
                <a:schemeClr val="accent2"/>
              </a:solidFill>
            </a:rPr>
            <a:t>= 76 %. </a:t>
          </a:r>
          <a:endParaRPr lang="es-ES" sz="1800" kern="1200" dirty="0"/>
        </a:p>
      </dsp:txBody>
      <dsp:txXfrm rot="-5400000">
        <a:off x="3028742" y="2097466"/>
        <a:ext cx="5315543" cy="1273380"/>
      </dsp:txXfrm>
    </dsp:sp>
    <dsp:sp modelId="{354FEC65-D5F9-4BD1-AE33-FBACB1718079}">
      <dsp:nvSpPr>
        <dsp:cNvPr id="0" name=""/>
        <dsp:cNvSpPr/>
      </dsp:nvSpPr>
      <dsp:spPr>
        <a:xfrm>
          <a:off x="0" y="1852184"/>
          <a:ext cx="3028741" cy="1763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altLang="es-ES" sz="2000" b="0" kern="1200" dirty="0" err="1">
              <a:solidFill>
                <a:schemeClr val="bg1"/>
              </a:solidFill>
            </a:rPr>
            <a:t>Gültigkeit </a:t>
          </a:r>
          <a:r>
            <a:rPr lang="es-ES" altLang="es-ES" sz="2000" b="0" kern="1200" dirty="0">
              <a:solidFill>
                <a:schemeClr val="bg1"/>
              </a:solidFill>
            </a:rPr>
            <a:t>in der </a:t>
          </a:r>
          <a:r>
            <a:rPr lang="es-ES" altLang="es-ES" sz="2000" b="0" kern="1200" dirty="0" err="1">
              <a:solidFill>
                <a:schemeClr val="bg1"/>
              </a:solidFill>
            </a:rPr>
            <a:t>PD-Population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86109" y="1938293"/>
        <a:ext cx="2856523" cy="1591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C0A8D-ED96-4D4E-B6AB-EB352D6BD8FF}">
      <dsp:nvSpPr>
        <dsp:cNvPr id="0" name=""/>
        <dsp:cNvSpPr/>
      </dsp:nvSpPr>
      <dsp:spPr>
        <a:xfrm>
          <a:off x="1262622" y="1880096"/>
          <a:ext cx="651160" cy="1658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580" y="0"/>
              </a:lnTo>
              <a:lnTo>
                <a:pt x="325580" y="1658762"/>
              </a:lnTo>
              <a:lnTo>
                <a:pt x="651160" y="16587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1543653" y="2664927"/>
        <a:ext cx="89099" cy="89099"/>
      </dsp:txXfrm>
    </dsp:sp>
    <dsp:sp modelId="{05530E4A-F26E-40EA-9312-4CBC11E8F44E}">
      <dsp:nvSpPr>
        <dsp:cNvPr id="0" name=""/>
        <dsp:cNvSpPr/>
      </dsp:nvSpPr>
      <dsp:spPr>
        <a:xfrm>
          <a:off x="1262622" y="1880096"/>
          <a:ext cx="651160" cy="1105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580" y="0"/>
              </a:lnTo>
              <a:lnTo>
                <a:pt x="325580" y="1105841"/>
              </a:lnTo>
              <a:lnTo>
                <a:pt x="651160" y="11058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56120" y="2400933"/>
        <a:ext cx="64165" cy="64165"/>
      </dsp:txXfrm>
    </dsp:sp>
    <dsp:sp modelId="{09796B1E-2FB1-413D-9610-AAA4489D3355}">
      <dsp:nvSpPr>
        <dsp:cNvPr id="0" name=""/>
        <dsp:cNvSpPr/>
      </dsp:nvSpPr>
      <dsp:spPr>
        <a:xfrm>
          <a:off x="1262622" y="1880096"/>
          <a:ext cx="651160" cy="552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580" y="0"/>
              </a:lnTo>
              <a:lnTo>
                <a:pt x="325580" y="552920"/>
              </a:lnTo>
              <a:lnTo>
                <a:pt x="651160" y="552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66847" y="2135200"/>
        <a:ext cx="42712" cy="42712"/>
      </dsp:txXfrm>
    </dsp:sp>
    <dsp:sp modelId="{8330C0A3-9677-4062-920A-FF72E301F795}">
      <dsp:nvSpPr>
        <dsp:cNvPr id="0" name=""/>
        <dsp:cNvSpPr/>
      </dsp:nvSpPr>
      <dsp:spPr>
        <a:xfrm>
          <a:off x="1262622" y="1834376"/>
          <a:ext cx="6511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1160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71924" y="1863816"/>
        <a:ext cx="32558" cy="32558"/>
      </dsp:txXfrm>
    </dsp:sp>
    <dsp:sp modelId="{F3449D75-562A-42ED-978E-60BE2F793459}">
      <dsp:nvSpPr>
        <dsp:cNvPr id="0" name=""/>
        <dsp:cNvSpPr/>
      </dsp:nvSpPr>
      <dsp:spPr>
        <a:xfrm>
          <a:off x="1262622" y="1327175"/>
          <a:ext cx="651160" cy="552920"/>
        </a:xfrm>
        <a:custGeom>
          <a:avLst/>
          <a:gdLst/>
          <a:ahLst/>
          <a:cxnLst/>
          <a:rect l="0" t="0" r="0" b="0"/>
          <a:pathLst>
            <a:path>
              <a:moveTo>
                <a:pt x="0" y="552920"/>
              </a:moveTo>
              <a:lnTo>
                <a:pt x="325580" y="552920"/>
              </a:lnTo>
              <a:lnTo>
                <a:pt x="325580" y="0"/>
              </a:lnTo>
              <a:lnTo>
                <a:pt x="65116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66847" y="1582279"/>
        <a:ext cx="42712" cy="42712"/>
      </dsp:txXfrm>
    </dsp:sp>
    <dsp:sp modelId="{75990AF7-A5BB-4106-8666-F5FEB15DAAA2}">
      <dsp:nvSpPr>
        <dsp:cNvPr id="0" name=""/>
        <dsp:cNvSpPr/>
      </dsp:nvSpPr>
      <dsp:spPr>
        <a:xfrm>
          <a:off x="1262622" y="774254"/>
          <a:ext cx="651160" cy="1105841"/>
        </a:xfrm>
        <a:custGeom>
          <a:avLst/>
          <a:gdLst/>
          <a:ahLst/>
          <a:cxnLst/>
          <a:rect l="0" t="0" r="0" b="0"/>
          <a:pathLst>
            <a:path>
              <a:moveTo>
                <a:pt x="0" y="1105841"/>
              </a:moveTo>
              <a:lnTo>
                <a:pt x="325580" y="1105841"/>
              </a:lnTo>
              <a:lnTo>
                <a:pt x="325580" y="0"/>
              </a:lnTo>
              <a:lnTo>
                <a:pt x="65116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56120" y="1295092"/>
        <a:ext cx="64165" cy="64165"/>
      </dsp:txXfrm>
    </dsp:sp>
    <dsp:sp modelId="{B132F42B-CBAB-4C14-8361-5332CC3ACE4E}">
      <dsp:nvSpPr>
        <dsp:cNvPr id="0" name=""/>
        <dsp:cNvSpPr/>
      </dsp:nvSpPr>
      <dsp:spPr>
        <a:xfrm>
          <a:off x="1262622" y="221333"/>
          <a:ext cx="651160" cy="1658762"/>
        </a:xfrm>
        <a:custGeom>
          <a:avLst/>
          <a:gdLst/>
          <a:ahLst/>
          <a:cxnLst/>
          <a:rect l="0" t="0" r="0" b="0"/>
          <a:pathLst>
            <a:path>
              <a:moveTo>
                <a:pt x="0" y="1658762"/>
              </a:moveTo>
              <a:lnTo>
                <a:pt x="325580" y="1658762"/>
              </a:lnTo>
              <a:lnTo>
                <a:pt x="325580" y="0"/>
              </a:lnTo>
              <a:lnTo>
                <a:pt x="65116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1543653" y="1006164"/>
        <a:ext cx="89099" cy="89099"/>
      </dsp:txXfrm>
    </dsp:sp>
    <dsp:sp modelId="{F39428F8-E6B9-40FF-8523-7A0A7F743B6E}">
      <dsp:nvSpPr>
        <dsp:cNvPr id="0" name=""/>
        <dsp:cNvSpPr/>
      </dsp:nvSpPr>
      <dsp:spPr>
        <a:xfrm>
          <a:off x="0" y="1368153"/>
          <a:ext cx="1501360" cy="1023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GANGBILDAUSWERTUNG</a:t>
          </a:r>
        </a:p>
      </dsp:txBody>
      <dsp:txXfrm>
        <a:off x="0" y="1368153"/>
        <a:ext cx="1501360" cy="1023885"/>
      </dsp:txXfrm>
    </dsp:sp>
    <dsp:sp modelId="{48AE79FB-3118-4C2C-87D1-B60B8A29BC67}">
      <dsp:nvSpPr>
        <dsp:cNvPr id="0" name=""/>
        <dsp:cNvSpPr/>
      </dsp:nvSpPr>
      <dsp:spPr>
        <a:xfrm>
          <a:off x="1913783" y="165"/>
          <a:ext cx="1866130" cy="44233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Start des Gangs </a:t>
          </a:r>
          <a:endParaRPr lang="es-ES" sz="1400" kern="1200" dirty="0"/>
        </a:p>
      </dsp:txBody>
      <dsp:txXfrm>
        <a:off x="1913783" y="165"/>
        <a:ext cx="1866130" cy="442336"/>
      </dsp:txXfrm>
    </dsp:sp>
    <dsp:sp modelId="{9C1213AC-FD19-4935-8243-0E94F46449E1}">
      <dsp:nvSpPr>
        <dsp:cNvPr id="0" name=""/>
        <dsp:cNvSpPr/>
      </dsp:nvSpPr>
      <dsp:spPr>
        <a:xfrm>
          <a:off x="1913783" y="553086"/>
          <a:ext cx="1866130" cy="44233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Länge </a:t>
          </a:r>
          <a:r>
            <a:rPr lang="es-ES" sz="1400" kern="1200" dirty="0"/>
            <a:t>und </a:t>
          </a:r>
          <a:r>
            <a:rPr lang="es-ES" sz="1400" kern="1200" dirty="0" err="1"/>
            <a:t>Höhe der Stufen </a:t>
          </a:r>
          <a:endParaRPr lang="es-ES" sz="1400" kern="1200" dirty="0"/>
        </a:p>
      </dsp:txBody>
      <dsp:txXfrm>
        <a:off x="1913783" y="553086"/>
        <a:ext cx="1866130" cy="442336"/>
      </dsp:txXfrm>
    </dsp:sp>
    <dsp:sp modelId="{519CFA06-F565-44DC-87CC-53C0E11871C8}">
      <dsp:nvSpPr>
        <dsp:cNvPr id="0" name=""/>
        <dsp:cNvSpPr/>
      </dsp:nvSpPr>
      <dsp:spPr>
        <a:xfrm>
          <a:off x="1913783" y="1106006"/>
          <a:ext cx="1849344" cy="44233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Stufensymmetrie </a:t>
          </a:r>
          <a:endParaRPr lang="es-ES" sz="1400" kern="1200" dirty="0"/>
        </a:p>
      </dsp:txBody>
      <dsp:txXfrm>
        <a:off x="1913783" y="1106006"/>
        <a:ext cx="1849344" cy="442336"/>
      </dsp:txXfrm>
    </dsp:sp>
    <dsp:sp modelId="{A56C2552-139B-448E-BA96-736AD146CED1}">
      <dsp:nvSpPr>
        <dsp:cNvPr id="0" name=""/>
        <dsp:cNvSpPr/>
      </dsp:nvSpPr>
      <dsp:spPr>
        <a:xfrm>
          <a:off x="1913783" y="1658927"/>
          <a:ext cx="1849344" cy="44233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Kontinuität der Schritte </a:t>
          </a:r>
          <a:endParaRPr lang="es-ES" sz="1400" kern="1200" dirty="0"/>
        </a:p>
      </dsp:txBody>
      <dsp:txXfrm>
        <a:off x="1913783" y="1658927"/>
        <a:ext cx="1849344" cy="442336"/>
      </dsp:txXfrm>
    </dsp:sp>
    <dsp:sp modelId="{CAFEC53F-55BD-41CC-A5F1-894C619AC911}">
      <dsp:nvSpPr>
        <dsp:cNvPr id="0" name=""/>
        <dsp:cNvSpPr/>
      </dsp:nvSpPr>
      <dsp:spPr>
        <a:xfrm>
          <a:off x="1913783" y="2211848"/>
          <a:ext cx="1849344" cy="44233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Pfadabweichung </a:t>
          </a:r>
          <a:endParaRPr lang="es-ES" sz="1400" kern="1200" dirty="0"/>
        </a:p>
      </dsp:txBody>
      <dsp:txXfrm>
        <a:off x="1913783" y="2211848"/>
        <a:ext cx="1849344" cy="442336"/>
      </dsp:txXfrm>
    </dsp:sp>
    <dsp:sp modelId="{09F103E6-E976-46F5-A39B-580C5C9127DE}">
      <dsp:nvSpPr>
        <dsp:cNvPr id="0" name=""/>
        <dsp:cNvSpPr/>
      </dsp:nvSpPr>
      <dsp:spPr>
        <a:xfrm>
          <a:off x="1913783" y="2764769"/>
          <a:ext cx="1849344" cy="44233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Mobilität im Kofferraum </a:t>
          </a:r>
          <a:endParaRPr lang="es-ES" sz="1400" kern="1200" dirty="0"/>
        </a:p>
      </dsp:txBody>
      <dsp:txXfrm>
        <a:off x="1913783" y="2764769"/>
        <a:ext cx="1849344" cy="442336"/>
      </dsp:txXfrm>
    </dsp:sp>
    <dsp:sp modelId="{389A404D-F122-4F79-90C3-CA00959CBE47}">
      <dsp:nvSpPr>
        <dsp:cNvPr id="0" name=""/>
        <dsp:cNvSpPr/>
      </dsp:nvSpPr>
      <dsp:spPr>
        <a:xfrm>
          <a:off x="1913783" y="3317690"/>
          <a:ext cx="1849344" cy="44233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Trennen der Füße beim Gehen </a:t>
          </a:r>
          <a:endParaRPr lang="es-ES" sz="1400" kern="1200" dirty="0"/>
        </a:p>
      </dsp:txBody>
      <dsp:txXfrm>
        <a:off x="1913783" y="3317690"/>
        <a:ext cx="1849344" cy="4423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C0A8D-ED96-4D4E-B6AB-EB352D6BD8FF}">
      <dsp:nvSpPr>
        <dsp:cNvPr id="0" name=""/>
        <dsp:cNvSpPr/>
      </dsp:nvSpPr>
      <dsp:spPr>
        <a:xfrm>
          <a:off x="1313018" y="1855584"/>
          <a:ext cx="583770" cy="1730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885" y="0"/>
              </a:lnTo>
              <a:lnTo>
                <a:pt x="291885" y="1730444"/>
              </a:lnTo>
              <a:lnTo>
                <a:pt x="583770" y="17304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1559247" y="2675150"/>
        <a:ext cx="91313" cy="91313"/>
      </dsp:txXfrm>
    </dsp:sp>
    <dsp:sp modelId="{3FDE4294-C3E5-47F6-84B3-018E655B8F60}">
      <dsp:nvSpPr>
        <dsp:cNvPr id="0" name=""/>
        <dsp:cNvSpPr/>
      </dsp:nvSpPr>
      <dsp:spPr>
        <a:xfrm>
          <a:off x="1313018" y="1855584"/>
          <a:ext cx="583770" cy="1303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885" y="0"/>
              </a:lnTo>
              <a:lnTo>
                <a:pt x="291885" y="1303961"/>
              </a:lnTo>
              <a:lnTo>
                <a:pt x="583770" y="13039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69187" y="2471848"/>
        <a:ext cx="71433" cy="71433"/>
      </dsp:txXfrm>
    </dsp:sp>
    <dsp:sp modelId="{F171D96B-4066-453E-BA71-C532FF2A7B9D}">
      <dsp:nvSpPr>
        <dsp:cNvPr id="0" name=""/>
        <dsp:cNvSpPr/>
      </dsp:nvSpPr>
      <dsp:spPr>
        <a:xfrm>
          <a:off x="1313018" y="1855584"/>
          <a:ext cx="583770" cy="877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885" y="0"/>
              </a:lnTo>
              <a:lnTo>
                <a:pt x="291885" y="877478"/>
              </a:lnTo>
              <a:lnTo>
                <a:pt x="583770" y="8774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78555" y="2267975"/>
        <a:ext cx="52696" cy="52696"/>
      </dsp:txXfrm>
    </dsp:sp>
    <dsp:sp modelId="{05530E4A-F26E-40EA-9312-4CBC11E8F44E}">
      <dsp:nvSpPr>
        <dsp:cNvPr id="0" name=""/>
        <dsp:cNvSpPr/>
      </dsp:nvSpPr>
      <dsp:spPr>
        <a:xfrm>
          <a:off x="1313018" y="1855584"/>
          <a:ext cx="583770" cy="450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885" y="0"/>
              </a:lnTo>
              <a:lnTo>
                <a:pt x="291885" y="450994"/>
              </a:lnTo>
              <a:lnTo>
                <a:pt x="583770" y="4509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86461" y="2062639"/>
        <a:ext cx="36884" cy="36884"/>
      </dsp:txXfrm>
    </dsp:sp>
    <dsp:sp modelId="{09796B1E-2FB1-413D-9610-AAA4489D3355}">
      <dsp:nvSpPr>
        <dsp:cNvPr id="0" name=""/>
        <dsp:cNvSpPr/>
      </dsp:nvSpPr>
      <dsp:spPr>
        <a:xfrm>
          <a:off x="1313018" y="1809864"/>
          <a:ext cx="5837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1885" y="45720"/>
              </a:lnTo>
              <a:lnTo>
                <a:pt x="291885" y="70231"/>
              </a:lnTo>
              <a:lnTo>
                <a:pt x="583770" y="702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90296" y="1840977"/>
        <a:ext cx="29214" cy="29214"/>
      </dsp:txXfrm>
    </dsp:sp>
    <dsp:sp modelId="{8330C0A3-9677-4062-920A-FF72E301F795}">
      <dsp:nvSpPr>
        <dsp:cNvPr id="0" name=""/>
        <dsp:cNvSpPr/>
      </dsp:nvSpPr>
      <dsp:spPr>
        <a:xfrm>
          <a:off x="1313018" y="1453612"/>
          <a:ext cx="583770" cy="401971"/>
        </a:xfrm>
        <a:custGeom>
          <a:avLst/>
          <a:gdLst/>
          <a:ahLst/>
          <a:cxnLst/>
          <a:rect l="0" t="0" r="0" b="0"/>
          <a:pathLst>
            <a:path>
              <a:moveTo>
                <a:pt x="0" y="401971"/>
              </a:moveTo>
              <a:lnTo>
                <a:pt x="291885" y="401971"/>
              </a:lnTo>
              <a:lnTo>
                <a:pt x="291885" y="0"/>
              </a:lnTo>
              <a:lnTo>
                <a:pt x="5837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87184" y="1636879"/>
        <a:ext cx="35439" cy="35439"/>
      </dsp:txXfrm>
    </dsp:sp>
    <dsp:sp modelId="{F3449D75-562A-42ED-978E-60BE2F793459}">
      <dsp:nvSpPr>
        <dsp:cNvPr id="0" name=""/>
        <dsp:cNvSpPr/>
      </dsp:nvSpPr>
      <dsp:spPr>
        <a:xfrm>
          <a:off x="1313018" y="1027129"/>
          <a:ext cx="583770" cy="828455"/>
        </a:xfrm>
        <a:custGeom>
          <a:avLst/>
          <a:gdLst/>
          <a:ahLst/>
          <a:cxnLst/>
          <a:rect l="0" t="0" r="0" b="0"/>
          <a:pathLst>
            <a:path>
              <a:moveTo>
                <a:pt x="0" y="828455"/>
              </a:moveTo>
              <a:lnTo>
                <a:pt x="291885" y="828455"/>
              </a:lnTo>
              <a:lnTo>
                <a:pt x="291885" y="0"/>
              </a:lnTo>
              <a:lnTo>
                <a:pt x="5837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79567" y="1416020"/>
        <a:ext cx="50673" cy="50673"/>
      </dsp:txXfrm>
    </dsp:sp>
    <dsp:sp modelId="{75990AF7-A5BB-4106-8666-F5FEB15DAAA2}">
      <dsp:nvSpPr>
        <dsp:cNvPr id="0" name=""/>
        <dsp:cNvSpPr/>
      </dsp:nvSpPr>
      <dsp:spPr>
        <a:xfrm>
          <a:off x="1313018" y="600646"/>
          <a:ext cx="583770" cy="1254938"/>
        </a:xfrm>
        <a:custGeom>
          <a:avLst/>
          <a:gdLst/>
          <a:ahLst/>
          <a:cxnLst/>
          <a:rect l="0" t="0" r="0" b="0"/>
          <a:pathLst>
            <a:path>
              <a:moveTo>
                <a:pt x="0" y="1254938"/>
              </a:moveTo>
              <a:lnTo>
                <a:pt x="291885" y="1254938"/>
              </a:lnTo>
              <a:lnTo>
                <a:pt x="291885" y="0"/>
              </a:lnTo>
              <a:lnTo>
                <a:pt x="5837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70302" y="1193513"/>
        <a:ext cx="69203" cy="69203"/>
      </dsp:txXfrm>
    </dsp:sp>
    <dsp:sp modelId="{B132F42B-CBAB-4C14-8361-5332CC3ACE4E}">
      <dsp:nvSpPr>
        <dsp:cNvPr id="0" name=""/>
        <dsp:cNvSpPr/>
      </dsp:nvSpPr>
      <dsp:spPr>
        <a:xfrm>
          <a:off x="1313018" y="174162"/>
          <a:ext cx="583770" cy="1681421"/>
        </a:xfrm>
        <a:custGeom>
          <a:avLst/>
          <a:gdLst/>
          <a:ahLst/>
          <a:cxnLst/>
          <a:rect l="0" t="0" r="0" b="0"/>
          <a:pathLst>
            <a:path>
              <a:moveTo>
                <a:pt x="0" y="1681421"/>
              </a:moveTo>
              <a:lnTo>
                <a:pt x="291885" y="1681421"/>
              </a:lnTo>
              <a:lnTo>
                <a:pt x="291885" y="0"/>
              </a:lnTo>
              <a:lnTo>
                <a:pt x="5837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1560406" y="970376"/>
        <a:ext cx="88993" cy="88993"/>
      </dsp:txXfrm>
    </dsp:sp>
    <dsp:sp modelId="{F39428F8-E6B9-40FF-8523-7A0A7F743B6E}">
      <dsp:nvSpPr>
        <dsp:cNvPr id="0" name=""/>
        <dsp:cNvSpPr/>
      </dsp:nvSpPr>
      <dsp:spPr>
        <a:xfrm>
          <a:off x="50543" y="1324802"/>
          <a:ext cx="1463385" cy="10615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BILANZAUSWERTUNG</a:t>
          </a:r>
        </a:p>
      </dsp:txBody>
      <dsp:txXfrm>
        <a:off x="50543" y="1324802"/>
        <a:ext cx="1463385" cy="1061564"/>
      </dsp:txXfrm>
    </dsp:sp>
    <dsp:sp modelId="{48AE79FB-3118-4C2C-87D1-B60B8A29BC67}">
      <dsp:nvSpPr>
        <dsp:cNvPr id="0" name=""/>
        <dsp:cNvSpPr/>
      </dsp:nvSpPr>
      <dsp:spPr>
        <a:xfrm>
          <a:off x="1896789" y="3569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Sitzende </a:t>
          </a:r>
          <a:r>
            <a:rPr lang="es-ES" sz="1400" kern="1200" dirty="0"/>
            <a:t>Balance</a:t>
          </a:r>
        </a:p>
      </dsp:txBody>
      <dsp:txXfrm>
        <a:off x="1896789" y="3569"/>
        <a:ext cx="2267997" cy="341186"/>
      </dsp:txXfrm>
    </dsp:sp>
    <dsp:sp modelId="{9C1213AC-FD19-4935-8243-0E94F46449E1}">
      <dsp:nvSpPr>
        <dsp:cNvPr id="0" name=""/>
        <dsp:cNvSpPr/>
      </dsp:nvSpPr>
      <dsp:spPr>
        <a:xfrm>
          <a:off x="1896789" y="430052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Fähigkeit zum </a:t>
          </a:r>
          <a:r>
            <a:rPr lang="es-ES" sz="1400" kern="1200" dirty="0"/>
            <a:t>Aufstehen</a:t>
          </a:r>
        </a:p>
      </dsp:txBody>
      <dsp:txXfrm>
        <a:off x="1896789" y="430052"/>
        <a:ext cx="2267997" cy="341186"/>
      </dsp:txXfrm>
    </dsp:sp>
    <dsp:sp modelId="{519CFA06-F565-44DC-87CC-53C0E11871C8}">
      <dsp:nvSpPr>
        <dsp:cNvPr id="0" name=""/>
        <dsp:cNvSpPr/>
      </dsp:nvSpPr>
      <dsp:spPr>
        <a:xfrm>
          <a:off x="1896789" y="856536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Versuch, </a:t>
          </a:r>
          <a:r>
            <a:rPr lang="es-ES" sz="1400" kern="1200" dirty="0"/>
            <a:t>aufzustehen</a:t>
          </a:r>
        </a:p>
      </dsp:txBody>
      <dsp:txXfrm>
        <a:off x="1896789" y="856536"/>
        <a:ext cx="2267997" cy="341186"/>
      </dsp:txXfrm>
    </dsp:sp>
    <dsp:sp modelId="{A56C2552-139B-448E-BA96-736AD146CED1}">
      <dsp:nvSpPr>
        <dsp:cNvPr id="0" name=""/>
        <dsp:cNvSpPr/>
      </dsp:nvSpPr>
      <dsp:spPr>
        <a:xfrm>
          <a:off x="1896789" y="1283019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Unmittelbare </a:t>
          </a:r>
          <a:r>
            <a:rPr lang="es-ES" sz="1400" kern="1200" dirty="0"/>
            <a:t>Fußbalance</a:t>
          </a:r>
        </a:p>
      </dsp:txBody>
      <dsp:txXfrm>
        <a:off x="1896789" y="1283019"/>
        <a:ext cx="2267997" cy="341186"/>
      </dsp:txXfrm>
    </dsp:sp>
    <dsp:sp modelId="{CAFEC53F-55BD-41CC-A5F1-894C619AC911}">
      <dsp:nvSpPr>
        <dsp:cNvPr id="0" name=""/>
        <dsp:cNvSpPr/>
      </dsp:nvSpPr>
      <dsp:spPr>
        <a:xfrm>
          <a:off x="1896789" y="1709502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Fußbalance</a:t>
          </a:r>
        </a:p>
      </dsp:txBody>
      <dsp:txXfrm>
        <a:off x="1896789" y="1709502"/>
        <a:ext cx="2267997" cy="341186"/>
      </dsp:txXfrm>
    </dsp:sp>
    <dsp:sp modelId="{09F103E6-E976-46F5-A39B-580C5C9127DE}">
      <dsp:nvSpPr>
        <dsp:cNvPr id="0" name=""/>
        <dsp:cNvSpPr/>
      </dsp:nvSpPr>
      <dsp:spPr>
        <a:xfrm>
          <a:off x="1896789" y="2135985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Versuchte Destabilisierung </a:t>
          </a:r>
          <a:endParaRPr lang="es-ES" sz="1400" kern="1200" dirty="0"/>
        </a:p>
      </dsp:txBody>
      <dsp:txXfrm>
        <a:off x="1896789" y="2135985"/>
        <a:ext cx="2267997" cy="341186"/>
      </dsp:txXfrm>
    </dsp:sp>
    <dsp:sp modelId="{83CD5CAB-5EF4-43D6-9A54-92DF91C04A53}">
      <dsp:nvSpPr>
        <dsp:cNvPr id="0" name=""/>
        <dsp:cNvSpPr/>
      </dsp:nvSpPr>
      <dsp:spPr>
        <a:xfrm>
          <a:off x="1896789" y="2562469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Balance </a:t>
          </a:r>
          <a:r>
            <a:rPr lang="es-ES" sz="1400" kern="1200" dirty="0" err="1"/>
            <a:t>mit geschlossenen Augen </a:t>
          </a:r>
          <a:endParaRPr lang="es-ES" sz="1400" kern="1200" dirty="0"/>
        </a:p>
      </dsp:txBody>
      <dsp:txXfrm>
        <a:off x="1896789" y="2562469"/>
        <a:ext cx="2267997" cy="341186"/>
      </dsp:txXfrm>
    </dsp:sp>
    <dsp:sp modelId="{A122E7B5-8938-49E5-80E1-B8E40536137A}">
      <dsp:nvSpPr>
        <dsp:cNvPr id="0" name=""/>
        <dsp:cNvSpPr/>
      </dsp:nvSpPr>
      <dsp:spPr>
        <a:xfrm>
          <a:off x="1896789" y="2988952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360º </a:t>
          </a:r>
          <a:r>
            <a:rPr lang="es-ES" sz="1400" kern="1200" dirty="0" err="1"/>
            <a:t>Drehung über </a:t>
          </a:r>
          <a:r>
            <a:rPr lang="es-ES" sz="1400" kern="1200" dirty="0"/>
            <a:t>Platz</a:t>
          </a:r>
        </a:p>
      </dsp:txBody>
      <dsp:txXfrm>
        <a:off x="1896789" y="2988952"/>
        <a:ext cx="2267997" cy="341186"/>
      </dsp:txXfrm>
    </dsp:sp>
    <dsp:sp modelId="{389A404D-F122-4F79-90C3-CA00959CBE47}">
      <dsp:nvSpPr>
        <dsp:cNvPr id="0" name=""/>
        <dsp:cNvSpPr/>
      </dsp:nvSpPr>
      <dsp:spPr>
        <a:xfrm>
          <a:off x="1896789" y="3415435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Gleichgewicht </a:t>
          </a:r>
          <a:r>
            <a:rPr lang="es-ES" sz="1400" kern="1200" dirty="0" err="1"/>
            <a:t>im Sitzen </a:t>
          </a:r>
          <a:endParaRPr lang="es-ES" sz="1400" kern="1200" dirty="0"/>
        </a:p>
      </dsp:txBody>
      <dsp:txXfrm>
        <a:off x="1896789" y="3415435"/>
        <a:ext cx="2267997" cy="3411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EF1A-B804-408E-908A-31B9B8ED0952}">
      <dsp:nvSpPr>
        <dsp:cNvPr id="0" name=""/>
        <dsp:cNvSpPr/>
      </dsp:nvSpPr>
      <dsp:spPr>
        <a:xfrm rot="5400000">
          <a:off x="5015379" y="-1810199"/>
          <a:ext cx="1411154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>
              <a:solidFill>
                <a:schemeClr val="accent2"/>
              </a:solidFill>
            </a:rPr>
            <a:t>Test-Retest = 0,90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Intra-Rater </a:t>
          </a:r>
          <a:r>
            <a:rPr lang="es-ES" altLang="es-ES" sz="1800" b="0" kern="1200" dirty="0">
              <a:solidFill>
                <a:schemeClr val="accent2"/>
              </a:solidFill>
            </a:rPr>
            <a:t>= 0,97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Inter-Rater </a:t>
          </a:r>
          <a:r>
            <a:rPr lang="es-ES" altLang="es-ES" sz="1800" b="0" kern="1200" dirty="0">
              <a:solidFill>
                <a:schemeClr val="accent2"/>
              </a:solidFill>
            </a:rPr>
            <a:t>= 0,96 </a:t>
          </a:r>
          <a:endParaRPr lang="es-ES" sz="1800" kern="1200" dirty="0"/>
        </a:p>
      </dsp:txBody>
      <dsp:txXfrm rot="-5400000">
        <a:off x="3028742" y="245325"/>
        <a:ext cx="5315543" cy="1273380"/>
      </dsp:txXfrm>
    </dsp:sp>
    <dsp:sp modelId="{ABBEB702-DB40-4D10-A530-4F5DB110552B}">
      <dsp:nvSpPr>
        <dsp:cNvPr id="0" name=""/>
        <dsp:cNvSpPr/>
      </dsp:nvSpPr>
      <dsp:spPr>
        <a:xfrm>
          <a:off x="0" y="44"/>
          <a:ext cx="3028741" cy="1763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000" b="0" kern="1200" dirty="0" err="1">
              <a:solidFill>
                <a:schemeClr val="bg1"/>
              </a:solidFill>
            </a:rPr>
            <a:t>Verlässlichkeit </a:t>
          </a:r>
          <a:r>
            <a:rPr lang="es-ES" sz="2000" b="0" kern="1200" dirty="0">
              <a:solidFill>
                <a:schemeClr val="bg1"/>
              </a:solidFill>
            </a:rPr>
            <a:t>in der </a:t>
          </a:r>
          <a:r>
            <a:rPr lang="es-ES" sz="2000" b="0" kern="1200" dirty="0" err="1">
              <a:solidFill>
                <a:schemeClr val="bg1"/>
              </a:solidFill>
            </a:rPr>
            <a:t>PD-Population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86109" y="86153"/>
        <a:ext cx="2856523" cy="1591725"/>
      </dsp:txXfrm>
    </dsp:sp>
    <dsp:sp modelId="{6B2B8FC3-5D93-4B46-A54F-A1C623D50F45}">
      <dsp:nvSpPr>
        <dsp:cNvPr id="0" name=""/>
        <dsp:cNvSpPr/>
      </dsp:nvSpPr>
      <dsp:spPr>
        <a:xfrm rot="5400000">
          <a:off x="5015379" y="41941"/>
          <a:ext cx="1411154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>
              <a:solidFill>
                <a:schemeClr val="accent2"/>
              </a:solidFill>
            </a:rPr>
            <a:t>Sechs-Minuten-Gehtest </a:t>
          </a:r>
          <a:r>
            <a:rPr lang="es-ES" altLang="es-ES" sz="1800" b="0" kern="1200" dirty="0" err="1">
              <a:solidFill>
                <a:schemeClr val="accent2"/>
              </a:solidFill>
            </a:rPr>
            <a:t>Korrelation </a:t>
          </a:r>
          <a:r>
            <a:rPr lang="es-ES" altLang="es-ES" sz="1800" b="0" kern="1200" dirty="0">
              <a:solidFill>
                <a:schemeClr val="accent2"/>
              </a:solidFill>
            </a:rPr>
            <a:t>= 0,53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Sensitivität der Erkennung des Sturzrisikos </a:t>
          </a:r>
          <a:r>
            <a:rPr lang="es-ES" altLang="es-ES" sz="1800" b="0" kern="1200" dirty="0">
              <a:solidFill>
                <a:schemeClr val="accent2"/>
              </a:solidFill>
            </a:rPr>
            <a:t>= 87 %. </a:t>
          </a:r>
          <a:endParaRPr lang="es-ES" sz="1800" kern="1200" dirty="0"/>
        </a:p>
      </dsp:txBody>
      <dsp:txXfrm rot="-5400000">
        <a:off x="3028742" y="2097466"/>
        <a:ext cx="5315543" cy="1273380"/>
      </dsp:txXfrm>
    </dsp:sp>
    <dsp:sp modelId="{354FEC65-D5F9-4BD1-AE33-FBACB1718079}">
      <dsp:nvSpPr>
        <dsp:cNvPr id="0" name=""/>
        <dsp:cNvSpPr/>
      </dsp:nvSpPr>
      <dsp:spPr>
        <a:xfrm>
          <a:off x="0" y="1852184"/>
          <a:ext cx="3028741" cy="1763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altLang="es-ES" sz="2000" b="0" kern="1200" dirty="0" err="1">
              <a:solidFill>
                <a:schemeClr val="bg1"/>
              </a:solidFill>
            </a:rPr>
            <a:t>Gültigkeit </a:t>
          </a:r>
          <a:r>
            <a:rPr lang="es-ES" altLang="es-ES" sz="2000" b="0" kern="1200" dirty="0">
              <a:solidFill>
                <a:schemeClr val="bg1"/>
              </a:solidFill>
            </a:rPr>
            <a:t>in der </a:t>
          </a:r>
          <a:r>
            <a:rPr lang="es-ES" altLang="es-ES" sz="2000" b="0" kern="1200" dirty="0" err="1">
              <a:solidFill>
                <a:schemeClr val="bg1"/>
              </a:solidFill>
            </a:rPr>
            <a:t>PD-Population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86109" y="1938293"/>
        <a:ext cx="2856523" cy="15917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EF1A-B804-408E-908A-31B9B8ED0952}">
      <dsp:nvSpPr>
        <dsp:cNvPr id="0" name=""/>
        <dsp:cNvSpPr/>
      </dsp:nvSpPr>
      <dsp:spPr>
        <a:xfrm rot="5400000">
          <a:off x="5015379" y="-1810199"/>
          <a:ext cx="1411154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>
              <a:solidFill>
                <a:schemeClr val="accent2"/>
              </a:solidFill>
            </a:rPr>
            <a:t>Test-Retest = 0,95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Intra-Rater </a:t>
          </a:r>
          <a:r>
            <a:rPr lang="es-ES" altLang="es-ES" sz="1800" b="0" kern="1200" dirty="0">
              <a:solidFill>
                <a:schemeClr val="accent2"/>
              </a:solidFill>
            </a:rPr>
            <a:t>= 0,98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Inter-Rater </a:t>
          </a:r>
          <a:r>
            <a:rPr lang="es-ES" altLang="es-ES" sz="1800" b="0" kern="1200" dirty="0">
              <a:solidFill>
                <a:schemeClr val="accent2"/>
              </a:solidFill>
            </a:rPr>
            <a:t>= 0,98 </a:t>
          </a:r>
          <a:endParaRPr lang="es-ES" sz="1800" kern="1200" dirty="0"/>
        </a:p>
      </dsp:txBody>
      <dsp:txXfrm rot="-5400000">
        <a:off x="3028742" y="245325"/>
        <a:ext cx="5315543" cy="1273380"/>
      </dsp:txXfrm>
    </dsp:sp>
    <dsp:sp modelId="{ABBEB702-DB40-4D10-A530-4F5DB110552B}">
      <dsp:nvSpPr>
        <dsp:cNvPr id="0" name=""/>
        <dsp:cNvSpPr/>
      </dsp:nvSpPr>
      <dsp:spPr>
        <a:xfrm>
          <a:off x="0" y="44"/>
          <a:ext cx="3028741" cy="1763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000" b="0" kern="1200" dirty="0" err="1">
              <a:solidFill>
                <a:schemeClr val="bg1"/>
              </a:solidFill>
            </a:rPr>
            <a:t>Zuverlässigkeit </a:t>
          </a:r>
          <a:r>
            <a:rPr lang="es-ES" sz="2000" b="0" kern="1200" dirty="0">
              <a:solidFill>
                <a:schemeClr val="bg1"/>
              </a:solidFill>
            </a:rPr>
            <a:t>bei </a:t>
          </a:r>
          <a:r>
            <a:rPr lang="es-ES" sz="2000" b="0" kern="1200" dirty="0" err="1">
              <a:solidFill>
                <a:schemeClr val="bg1"/>
              </a:solidFill>
            </a:rPr>
            <a:t>gesunder Bevölkerung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86109" y="86153"/>
        <a:ext cx="2856523" cy="1591725"/>
      </dsp:txXfrm>
    </dsp:sp>
    <dsp:sp modelId="{6B2B8FC3-5D93-4B46-A54F-A1C623D50F45}">
      <dsp:nvSpPr>
        <dsp:cNvPr id="0" name=""/>
        <dsp:cNvSpPr/>
      </dsp:nvSpPr>
      <dsp:spPr>
        <a:xfrm rot="5400000">
          <a:off x="5015379" y="41941"/>
          <a:ext cx="1411154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pl-PL" sz="1800" kern="1200" dirty="0">
              <a:solidFill>
                <a:schemeClr val="accent2"/>
              </a:solidFill>
            </a:rPr>
            <a:t>Leistung / klinische Maße des Sessellifts </a:t>
          </a:r>
          <a:r>
            <a:rPr lang="es-ES" altLang="es-ES" sz="1800" b="0" kern="1200" dirty="0" err="1">
              <a:solidFill>
                <a:schemeClr val="accent2"/>
              </a:solidFill>
            </a:rPr>
            <a:t>Korrelation </a:t>
          </a:r>
          <a:r>
            <a:rPr lang="es-ES" altLang="es-ES" sz="1800" b="0" kern="1200" dirty="0">
              <a:solidFill>
                <a:schemeClr val="accent2"/>
              </a:solidFill>
            </a:rPr>
            <a:t>= 0,67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Korrelation der </a:t>
          </a:r>
          <a:r>
            <a:rPr lang="es-ES" altLang="es-ES" sz="1800" b="0" kern="1200" dirty="0">
              <a:solidFill>
                <a:schemeClr val="accent2"/>
              </a:solidFill>
            </a:rPr>
            <a:t>Fußbalance = 0,52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sz="1800" kern="1200" dirty="0" err="1">
              <a:solidFill>
                <a:schemeClr val="accent2"/>
              </a:solidFill>
            </a:rPr>
            <a:t>Korrelation der Laufgeschwindigkeit </a:t>
          </a:r>
          <a:r>
            <a:rPr lang="es-ES" sz="1800" kern="1200" dirty="0">
              <a:solidFill>
                <a:schemeClr val="accent2"/>
              </a:solidFill>
            </a:rPr>
            <a:t>= 0,73</a:t>
          </a:r>
        </a:p>
      </dsp:txBody>
      <dsp:txXfrm rot="-5400000">
        <a:off x="3028742" y="2097466"/>
        <a:ext cx="5315543" cy="1273380"/>
      </dsp:txXfrm>
    </dsp:sp>
    <dsp:sp modelId="{354FEC65-D5F9-4BD1-AE33-FBACB1718079}">
      <dsp:nvSpPr>
        <dsp:cNvPr id="0" name=""/>
        <dsp:cNvSpPr/>
      </dsp:nvSpPr>
      <dsp:spPr>
        <a:xfrm>
          <a:off x="0" y="1852184"/>
          <a:ext cx="3028741" cy="1763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altLang="es-ES" sz="2000" b="0" kern="1200" dirty="0" err="1">
              <a:solidFill>
                <a:schemeClr val="bg1"/>
              </a:solidFill>
            </a:rPr>
            <a:t>Gültigkeit </a:t>
          </a:r>
          <a:r>
            <a:rPr lang="es-ES" altLang="es-ES" sz="2000" b="0" kern="1200" dirty="0">
              <a:solidFill>
                <a:schemeClr val="bg1"/>
              </a:solidFill>
            </a:rPr>
            <a:t>bei </a:t>
          </a:r>
          <a:r>
            <a:rPr lang="es-ES" altLang="es-ES" sz="2000" b="0" kern="1200" dirty="0" err="1">
              <a:solidFill>
                <a:schemeClr val="bg1"/>
              </a:solidFill>
            </a:rPr>
            <a:t>gesunder Bevölkerung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86109" y="1938293"/>
        <a:ext cx="2856523" cy="15917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EF1A-B804-408E-908A-31B9B8ED0952}">
      <dsp:nvSpPr>
        <dsp:cNvPr id="0" name=""/>
        <dsp:cNvSpPr/>
      </dsp:nvSpPr>
      <dsp:spPr>
        <a:xfrm rot="5400000">
          <a:off x="3007035" y="-547864"/>
          <a:ext cx="1092257" cy="31727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Intra-Rater </a:t>
          </a:r>
          <a:r>
            <a:rPr lang="es-ES" altLang="es-ES" sz="1800" b="0" kern="1200" dirty="0">
              <a:solidFill>
                <a:schemeClr val="accent2"/>
              </a:solidFill>
            </a:rPr>
            <a:t>= 0,961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Inter-Rater </a:t>
          </a:r>
          <a:r>
            <a:rPr lang="es-ES" altLang="es-ES" sz="1800" b="0" kern="1200" dirty="0">
              <a:solidFill>
                <a:schemeClr val="accent2"/>
              </a:solidFill>
            </a:rPr>
            <a:t>= 0,945 </a:t>
          </a:r>
          <a:endParaRPr lang="es-ES" sz="1800" kern="1200" dirty="0"/>
        </a:p>
      </dsp:txBody>
      <dsp:txXfrm rot="-5400000">
        <a:off x="1966803" y="545688"/>
        <a:ext cx="3119401" cy="985617"/>
      </dsp:txXfrm>
    </dsp:sp>
    <dsp:sp modelId="{ABBEB702-DB40-4D10-A530-4F5DB110552B}">
      <dsp:nvSpPr>
        <dsp:cNvPr id="0" name=""/>
        <dsp:cNvSpPr/>
      </dsp:nvSpPr>
      <dsp:spPr>
        <a:xfrm>
          <a:off x="68350" y="297539"/>
          <a:ext cx="2072053" cy="1456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000" b="0" kern="1200" dirty="0" err="1">
              <a:solidFill>
                <a:schemeClr val="bg1"/>
              </a:solidFill>
            </a:rPr>
            <a:t>Zuverlässigkeit </a:t>
          </a:r>
          <a:r>
            <a:rPr lang="es-ES" sz="2000" b="0" kern="1200" dirty="0">
              <a:solidFill>
                <a:schemeClr val="bg1"/>
              </a:solidFill>
            </a:rPr>
            <a:t>bei </a:t>
          </a:r>
          <a:r>
            <a:rPr lang="es-ES" sz="2000" b="0" kern="1200" dirty="0" err="1">
              <a:solidFill>
                <a:schemeClr val="bg1"/>
              </a:solidFill>
            </a:rPr>
            <a:t>Schlaganfall-Population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139453" y="368642"/>
        <a:ext cx="1929847" cy="1314351"/>
      </dsp:txXfrm>
    </dsp:sp>
    <dsp:sp modelId="{6B2B8FC3-5D93-4B46-A54F-A1C623D50F45}">
      <dsp:nvSpPr>
        <dsp:cNvPr id="0" name=""/>
        <dsp:cNvSpPr/>
      </dsp:nvSpPr>
      <dsp:spPr>
        <a:xfrm rot="5400000">
          <a:off x="4243688" y="-154548"/>
          <a:ext cx="1857137" cy="63003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None/>
          </a:pPr>
          <a:endParaRPr lang="es-ES" sz="1800" kern="1200" dirty="0"/>
        </a:p>
      </dsp:txBody>
      <dsp:txXfrm rot="-5400000">
        <a:off x="2022082" y="2157716"/>
        <a:ext cx="6209691" cy="1675821"/>
      </dsp:txXfrm>
    </dsp:sp>
    <dsp:sp modelId="{354FEC65-D5F9-4BD1-AE33-FBACB1718079}">
      <dsp:nvSpPr>
        <dsp:cNvPr id="0" name=""/>
        <dsp:cNvSpPr/>
      </dsp:nvSpPr>
      <dsp:spPr>
        <a:xfrm>
          <a:off x="24670" y="1995103"/>
          <a:ext cx="2109008" cy="1457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altLang="es-ES" sz="2000" b="0" kern="1200" dirty="0" err="1">
              <a:solidFill>
                <a:schemeClr val="bg1"/>
              </a:solidFill>
            </a:rPr>
            <a:t>Gültigkeit </a:t>
          </a:r>
          <a:r>
            <a:rPr lang="es-ES" altLang="es-ES" sz="2000" b="0" kern="1200" dirty="0">
              <a:solidFill>
                <a:schemeClr val="bg1"/>
              </a:solidFill>
            </a:rPr>
            <a:t>in der </a:t>
          </a:r>
          <a:r>
            <a:rPr lang="es-ES" altLang="es-ES" sz="2000" b="0" kern="1200" dirty="0" err="1">
              <a:solidFill>
                <a:schemeClr val="bg1"/>
              </a:solidFill>
            </a:rPr>
            <a:t>Schlaganfall-Population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95817" y="2066250"/>
        <a:ext cx="1966714" cy="13151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0C0A3-9677-4062-920A-FF72E301F795}">
      <dsp:nvSpPr>
        <dsp:cNvPr id="0" name=""/>
        <dsp:cNvSpPr/>
      </dsp:nvSpPr>
      <dsp:spPr>
        <a:xfrm>
          <a:off x="2313829" y="1880096"/>
          <a:ext cx="1079677" cy="1339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9838" y="0"/>
              </a:lnTo>
              <a:lnTo>
                <a:pt x="539838" y="1339568"/>
              </a:lnTo>
              <a:lnTo>
                <a:pt x="1079677" y="13395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2810656" y="2506867"/>
        <a:ext cx="86025" cy="86025"/>
      </dsp:txXfrm>
    </dsp:sp>
    <dsp:sp modelId="{F3449D75-562A-42ED-978E-60BE2F793459}">
      <dsp:nvSpPr>
        <dsp:cNvPr id="0" name=""/>
        <dsp:cNvSpPr/>
      </dsp:nvSpPr>
      <dsp:spPr>
        <a:xfrm>
          <a:off x="2313829" y="1880096"/>
          <a:ext cx="1079677" cy="446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9838" y="0"/>
              </a:lnTo>
              <a:lnTo>
                <a:pt x="539838" y="446522"/>
              </a:lnTo>
              <a:lnTo>
                <a:pt x="1079677" y="4465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824459" y="2074148"/>
        <a:ext cx="58418" cy="58418"/>
      </dsp:txXfrm>
    </dsp:sp>
    <dsp:sp modelId="{75990AF7-A5BB-4106-8666-F5FEB15DAAA2}">
      <dsp:nvSpPr>
        <dsp:cNvPr id="0" name=""/>
        <dsp:cNvSpPr/>
      </dsp:nvSpPr>
      <dsp:spPr>
        <a:xfrm>
          <a:off x="2313829" y="1433573"/>
          <a:ext cx="1079677" cy="446522"/>
        </a:xfrm>
        <a:custGeom>
          <a:avLst/>
          <a:gdLst/>
          <a:ahLst/>
          <a:cxnLst/>
          <a:rect l="0" t="0" r="0" b="0"/>
          <a:pathLst>
            <a:path>
              <a:moveTo>
                <a:pt x="0" y="446522"/>
              </a:moveTo>
              <a:lnTo>
                <a:pt x="539838" y="446522"/>
              </a:lnTo>
              <a:lnTo>
                <a:pt x="539838" y="0"/>
              </a:lnTo>
              <a:lnTo>
                <a:pt x="10796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824459" y="1627625"/>
        <a:ext cx="58418" cy="58418"/>
      </dsp:txXfrm>
    </dsp:sp>
    <dsp:sp modelId="{B132F42B-CBAB-4C14-8361-5332CC3ACE4E}">
      <dsp:nvSpPr>
        <dsp:cNvPr id="0" name=""/>
        <dsp:cNvSpPr/>
      </dsp:nvSpPr>
      <dsp:spPr>
        <a:xfrm>
          <a:off x="2313829" y="540527"/>
          <a:ext cx="1079677" cy="1339568"/>
        </a:xfrm>
        <a:custGeom>
          <a:avLst/>
          <a:gdLst/>
          <a:ahLst/>
          <a:cxnLst/>
          <a:rect l="0" t="0" r="0" b="0"/>
          <a:pathLst>
            <a:path>
              <a:moveTo>
                <a:pt x="0" y="1339568"/>
              </a:moveTo>
              <a:lnTo>
                <a:pt x="539838" y="1339568"/>
              </a:lnTo>
              <a:lnTo>
                <a:pt x="539838" y="0"/>
              </a:lnTo>
              <a:lnTo>
                <a:pt x="10796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2810656" y="1167299"/>
        <a:ext cx="86025" cy="86025"/>
      </dsp:txXfrm>
    </dsp:sp>
    <dsp:sp modelId="{F39428F8-E6B9-40FF-8523-7A0A7F743B6E}">
      <dsp:nvSpPr>
        <dsp:cNvPr id="0" name=""/>
        <dsp:cNvSpPr/>
      </dsp:nvSpPr>
      <dsp:spPr>
        <a:xfrm>
          <a:off x="1055887" y="1383930"/>
          <a:ext cx="1523554" cy="992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Wisconsin-Gang-Skala </a:t>
          </a:r>
          <a:endParaRPr lang="es-ES" sz="1800" kern="1200" dirty="0"/>
        </a:p>
      </dsp:txBody>
      <dsp:txXfrm>
        <a:off x="1055887" y="1383930"/>
        <a:ext cx="1523554" cy="992330"/>
      </dsp:txXfrm>
    </dsp:sp>
    <dsp:sp modelId="{48AE79FB-3118-4C2C-87D1-B60B8A29BC67}">
      <dsp:nvSpPr>
        <dsp:cNvPr id="0" name=""/>
        <dsp:cNvSpPr/>
      </dsp:nvSpPr>
      <dsp:spPr>
        <a:xfrm>
          <a:off x="3393507" y="183309"/>
          <a:ext cx="3014065" cy="71443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Verwendung </a:t>
          </a:r>
          <a:r>
            <a:rPr lang="es-ES" sz="1400" kern="1200" dirty="0" err="1"/>
            <a:t>von </a:t>
          </a:r>
          <a:r>
            <a:rPr lang="es-ES" sz="1400" kern="1200" dirty="0"/>
            <a:t>manuellen </a:t>
          </a:r>
          <a:r>
            <a:rPr lang="es-ES" sz="1400" kern="1200" dirty="0" err="1"/>
            <a:t>Hilfsmitteln </a:t>
          </a:r>
          <a:endParaRPr lang="es-ES" sz="1400" kern="1200" dirty="0"/>
        </a:p>
      </dsp:txBody>
      <dsp:txXfrm>
        <a:off x="3393507" y="183309"/>
        <a:ext cx="3014065" cy="714436"/>
      </dsp:txXfrm>
    </dsp:sp>
    <dsp:sp modelId="{9C1213AC-FD19-4935-8243-0E94F46449E1}">
      <dsp:nvSpPr>
        <dsp:cNvPr id="0" name=""/>
        <dsp:cNvSpPr/>
      </dsp:nvSpPr>
      <dsp:spPr>
        <a:xfrm>
          <a:off x="3393507" y="1076354"/>
          <a:ext cx="3014065" cy="71443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Start mit betroffenem Bein </a:t>
          </a:r>
          <a:endParaRPr lang="es-ES" sz="1400" kern="1200" dirty="0"/>
        </a:p>
      </dsp:txBody>
      <dsp:txXfrm>
        <a:off x="3393507" y="1076354"/>
        <a:ext cx="3014065" cy="714436"/>
      </dsp:txXfrm>
    </dsp:sp>
    <dsp:sp modelId="{519CFA06-F565-44DC-87CC-53C0E11871C8}">
      <dsp:nvSpPr>
        <dsp:cNvPr id="0" name=""/>
        <dsp:cNvSpPr/>
      </dsp:nvSpPr>
      <dsp:spPr>
        <a:xfrm>
          <a:off x="3393507" y="1969400"/>
          <a:ext cx="2986953" cy="71443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Beinschwungphase beeinflussen </a:t>
          </a:r>
          <a:endParaRPr lang="es-ES" sz="1400" kern="1200" dirty="0"/>
        </a:p>
      </dsp:txBody>
      <dsp:txXfrm>
        <a:off x="3393507" y="1969400"/>
        <a:ext cx="2986953" cy="714436"/>
      </dsp:txXfrm>
    </dsp:sp>
    <dsp:sp modelId="{A56C2552-139B-448E-BA96-736AD146CED1}">
      <dsp:nvSpPr>
        <dsp:cNvPr id="0" name=""/>
        <dsp:cNvSpPr/>
      </dsp:nvSpPr>
      <dsp:spPr>
        <a:xfrm>
          <a:off x="3393507" y="2862446"/>
          <a:ext cx="2986953" cy="71443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Fersenkontakt des betroffenen Beins </a:t>
          </a:r>
          <a:endParaRPr lang="es-ES" sz="1400" kern="1200" dirty="0"/>
        </a:p>
      </dsp:txBody>
      <dsp:txXfrm>
        <a:off x="3393507" y="2862446"/>
        <a:ext cx="2986953" cy="7144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EF1A-B804-408E-908A-31B9B8ED0952}">
      <dsp:nvSpPr>
        <dsp:cNvPr id="0" name=""/>
        <dsp:cNvSpPr/>
      </dsp:nvSpPr>
      <dsp:spPr>
        <a:xfrm rot="5400000">
          <a:off x="4137294" y="-1678900"/>
          <a:ext cx="1922602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Inter-Rater </a:t>
          </a:r>
          <a:r>
            <a:rPr lang="es-ES" altLang="es-ES" sz="1800" b="0" kern="1200" dirty="0">
              <a:solidFill>
                <a:schemeClr val="accent2"/>
              </a:solidFill>
            </a:rPr>
            <a:t>= 0,94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sz="1800" kern="1200" dirty="0" err="1">
              <a:solidFill>
                <a:schemeClr val="accent2"/>
              </a:solidFill>
            </a:rPr>
            <a:t>Interne Konsistenz </a:t>
          </a:r>
          <a:r>
            <a:rPr lang="es-ES" sz="1800" kern="1200" dirty="0">
              <a:solidFill>
                <a:schemeClr val="accent2"/>
              </a:solidFill>
            </a:rPr>
            <a:t>= 0,95</a:t>
          </a:r>
        </a:p>
      </dsp:txBody>
      <dsp:txXfrm rot="-5400000">
        <a:off x="2406380" y="145868"/>
        <a:ext cx="5290576" cy="1734894"/>
      </dsp:txXfrm>
    </dsp:sp>
    <dsp:sp modelId="{ABBEB702-DB40-4D10-A530-4F5DB110552B}">
      <dsp:nvSpPr>
        <dsp:cNvPr id="0" name=""/>
        <dsp:cNvSpPr/>
      </dsp:nvSpPr>
      <dsp:spPr>
        <a:xfrm>
          <a:off x="488369" y="268"/>
          <a:ext cx="2052002" cy="20260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000" b="0" kern="1200" dirty="0" err="1">
              <a:solidFill>
                <a:schemeClr val="bg1"/>
              </a:solidFill>
            </a:rPr>
            <a:t>Verlässlichkeit </a:t>
          </a:r>
          <a:r>
            <a:rPr lang="es-ES" sz="2000" b="0" kern="1200" dirty="0">
              <a:solidFill>
                <a:schemeClr val="bg1"/>
              </a:solidFill>
            </a:rPr>
            <a:t>in der </a:t>
          </a:r>
          <a:r>
            <a:rPr lang="es-ES" sz="2000" b="0" kern="1200" dirty="0" err="1">
              <a:solidFill>
                <a:schemeClr val="bg1"/>
              </a:solidFill>
            </a:rPr>
            <a:t>PD-Population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587275" y="99174"/>
        <a:ext cx="1854190" cy="1828280"/>
      </dsp:txXfrm>
    </dsp:sp>
    <dsp:sp modelId="{6B2B8FC3-5D93-4B46-A54F-A1C623D50F45}">
      <dsp:nvSpPr>
        <dsp:cNvPr id="0" name=""/>
        <dsp:cNvSpPr/>
      </dsp:nvSpPr>
      <dsp:spPr>
        <a:xfrm rot="5400000">
          <a:off x="4165216" y="431854"/>
          <a:ext cx="1866758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FOG-Q-Korrelation </a:t>
          </a:r>
          <a:r>
            <a:rPr lang="es-ES" altLang="es-ES" sz="1800" b="0" kern="1200" dirty="0">
              <a:solidFill>
                <a:schemeClr val="accent2"/>
              </a:solidFill>
            </a:rPr>
            <a:t>= 0,74</a:t>
          </a:r>
          <a:endParaRPr lang="es-ES" sz="1800" kern="1200" dirty="0">
            <a:solidFill>
              <a:schemeClr val="accent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PDQ-39-Gang-Korrelation </a:t>
          </a:r>
          <a:r>
            <a:rPr lang="es-ES" altLang="es-ES" sz="1800" b="0" kern="1200" dirty="0">
              <a:solidFill>
                <a:schemeClr val="accent2"/>
              </a:solidFill>
            </a:rPr>
            <a:t>= 0,58</a:t>
          </a:r>
          <a:endParaRPr lang="es-ES" sz="1800" kern="1200" dirty="0">
            <a:solidFill>
              <a:schemeClr val="accent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sz="1800" kern="1200" dirty="0" err="1">
              <a:solidFill>
                <a:schemeClr val="accent2"/>
              </a:solidFill>
            </a:rPr>
            <a:t>MDS-UPDRS-Gangkorrelation </a:t>
          </a:r>
          <a:r>
            <a:rPr lang="es-ES" sz="1800" kern="1200" dirty="0">
              <a:solidFill>
                <a:schemeClr val="accent2"/>
              </a:solidFill>
            </a:rPr>
            <a:t>= 0,81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GB" sz="1800" kern="1200" dirty="0">
              <a:solidFill>
                <a:schemeClr val="accent2"/>
              </a:solidFill>
            </a:rPr>
            <a:t>TMT-Gang-Korrelation = -0,71</a:t>
          </a:r>
          <a:endParaRPr lang="es-ES" sz="1800" kern="1200" dirty="0">
            <a:solidFill>
              <a:schemeClr val="accent2"/>
            </a:solidFill>
          </a:endParaRPr>
        </a:p>
      </dsp:txBody>
      <dsp:txXfrm rot="-5400000">
        <a:off x="2406380" y="2281818"/>
        <a:ext cx="5293302" cy="1684502"/>
      </dsp:txXfrm>
    </dsp:sp>
    <dsp:sp modelId="{354FEC65-D5F9-4BD1-AE33-FBACB1718079}">
      <dsp:nvSpPr>
        <dsp:cNvPr id="0" name=""/>
        <dsp:cNvSpPr/>
      </dsp:nvSpPr>
      <dsp:spPr>
        <a:xfrm>
          <a:off x="462147" y="2149421"/>
          <a:ext cx="2052002" cy="1951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altLang="es-ES" sz="2000" b="0" kern="1200" dirty="0" err="1">
              <a:solidFill>
                <a:schemeClr val="bg1"/>
              </a:solidFill>
            </a:rPr>
            <a:t>Gültigkeit </a:t>
          </a:r>
          <a:r>
            <a:rPr lang="es-ES" altLang="es-ES" sz="2000" b="0" kern="1200" dirty="0">
              <a:solidFill>
                <a:schemeClr val="bg1"/>
              </a:solidFill>
            </a:rPr>
            <a:t>in der </a:t>
          </a:r>
          <a:r>
            <a:rPr lang="es-ES" altLang="es-ES" sz="2000" b="0" kern="1200" dirty="0" err="1">
              <a:solidFill>
                <a:schemeClr val="bg1"/>
              </a:solidFill>
            </a:rPr>
            <a:t>PD-Population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557407" y="2244681"/>
        <a:ext cx="1861482" cy="1760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A786AC13-3B3C-434F-930F-3759522426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12F27FC0-06F0-4D51-AA51-8BDFE07682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E82735A0-647D-4BD1-BD5B-45621751ED7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8BC580F7-5C43-4800-8EB5-F383B44EFA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F4D8571-DAE3-4A0A-B55A-D352E17371B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77826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9D23DB73-A9FE-4E14-959C-1751FBB3DB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9DAA2C6-4EF0-41B4-BC9E-E27E5042BB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437E330-273C-4546-B9FD-22B008B64B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DB446E1B-717C-4A79-9E33-9563462D8F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Klicken Sie auf , um Textmusterstile zu bearbeiten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Vierte Ebene</a:t>
            </a:r>
          </a:p>
          <a:p>
            <a:pPr lvl="4"/>
            <a:r>
              <a:rPr lang="pl-PL" noProof="0"/>
              <a:t>Fünfte Ebene</a:t>
            </a:r>
          </a:p>
        </p:txBody>
      </p:sp>
      <p:sp>
        <p:nvSpPr>
          <p:cNvPr id="153606" name="Rectangle 6">
            <a:extLst>
              <a:ext uri="{FF2B5EF4-FFF2-40B4-BE49-F238E27FC236}">
                <a16:creationId xmlns:a16="http://schemas.microsoft.com/office/drawing/2014/main" id="{FCD46796-19B0-4292-B146-6897B62938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7" name="Rectangle 7">
            <a:extLst>
              <a:ext uri="{FF2B5EF4-FFF2-40B4-BE49-F238E27FC236}">
                <a16:creationId xmlns:a16="http://schemas.microsoft.com/office/drawing/2014/main" id="{9D239CE3-0A73-4B0C-BABC-9F9F7B8A6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06E914C-D4D4-4E1B-A2D4-BEC8EAE69E5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37943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480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F4DF9E99-F0B2-4BAC-8E0B-13E9F0C29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id="{E12FFD3F-A80B-43C4-A52A-DCFF871F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E9ABCC24-2A5B-49D8-8BD1-54419F359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DB363A5-A4CE-4E5F-8C27-083E8A7160E1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11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70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76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32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35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33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6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67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712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19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697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20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23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732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21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21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742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586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60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01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7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377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796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29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0750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30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26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4803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31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3347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398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93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208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4459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892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249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89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39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0130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40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00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F4DF9E99-F0B2-4BAC-8E0B-13E9F0C29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id="{E12FFD3F-A80B-43C4-A52A-DCFF871F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E9ABCC24-2A5B-49D8-8BD1-54419F359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DB363A5-A4CE-4E5F-8C27-083E8A7160E1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8053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41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917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42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479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43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20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F4DF9E99-F0B2-4BAC-8E0B-13E9F0C29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id="{E12FFD3F-A80B-43C4-A52A-DCFF871F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E9ABCC24-2A5B-49D8-8BD1-54419F359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DB363A5-A4CE-4E5F-8C27-083E8A7160E1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17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78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F4DF9E99-F0B2-4BAC-8E0B-13E9F0C29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id="{E12FFD3F-A80B-43C4-A52A-DCFF871F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E9ABCC24-2A5B-49D8-8BD1-54419F359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DB363A5-A4CE-4E5F-8C27-083E8A7160E1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356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F4DF9E99-F0B2-4BAC-8E0B-13E9F0C29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id="{E12FFD3F-A80B-43C4-A52A-DCFF871F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E9ABCC24-2A5B-49D8-8BD1-54419F359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DB363A5-A4CE-4E5F-8C27-083E8A7160E1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9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436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F4DF9E99-F0B2-4BAC-8E0B-13E9F0C29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id="{E12FFD3F-A80B-43C4-A52A-DCFF871F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E9ABCC24-2A5B-49D8-8BD1-54419F359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DB363A5-A4CE-4E5F-8C27-083E8A7160E1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10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34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225554"/>
      </p:ext>
    </p:extLst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75500510"/>
      </p:ext>
    </p:extLst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Arial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2999680"/>
      </p:ext>
    </p:extLst>
  </p:cSld>
  <p:clrMapOvr>
    <a:masterClrMapping/>
  </p:clrMapOvr>
  <p:transition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23957132"/>
      </p:ext>
    </p:extLst>
  </p:cSld>
  <p:clrMapOvr>
    <a:masterClrMapping/>
  </p:clrMapOvr>
  <p:transition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34175" y="179388"/>
            <a:ext cx="2159000" cy="5781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52413" y="179388"/>
            <a:ext cx="6329362" cy="578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24156749"/>
      </p:ext>
    </p:extLst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28829C-D2C5-4D42-BE8A-4F8A4111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2B9414-CB0F-4C23-B371-28EC791D4E6B}" type="datetimeFigureOut">
              <a:rPr lang="es-ES" smtClean="0"/>
              <a:pPr/>
              <a:t>03/07/2021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0BB456-2253-4052-BF6A-44170294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B6EDE6-DB8A-4DB0-A5E1-EE58A5EE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4C48ACA-3E37-4987-8F1A-67691E09B26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15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792898901"/>
      </p:ext>
    </p:extLst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57903230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1424270"/>
      </p:ext>
    </p:extLst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2413" y="1400175"/>
            <a:ext cx="4243387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244975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16525946"/>
      </p:ext>
    </p:extLst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44907675"/>
      </p:ext>
    </p:extLst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39326563"/>
      </p:ext>
    </p:extLst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512791"/>
      </p:ext>
    </p:extLst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eg"/><Relationship Id="rId7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1.jpeg"/><Relationship Id="rId18" Type="http://schemas.openxmlformats.org/officeDocument/2006/relationships/image" Target="../media/image15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17" Type="http://schemas.openxmlformats.org/officeDocument/2006/relationships/image" Target="../media/image14.gi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Obraz 13" descr="Logo Politechniki ÅlÄskiej">
            <a:extLst>
              <a:ext uri="{FF2B5EF4-FFF2-40B4-BE49-F238E27FC236}">
                <a16:creationId xmlns:a16="http://schemas.microsoft.com/office/drawing/2014/main" id="{FC0A478C-BDBE-4BDE-AA43-47749735B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az 14">
            <a:extLst>
              <a:ext uri="{FF2B5EF4-FFF2-40B4-BE49-F238E27FC236}">
                <a16:creationId xmlns:a16="http://schemas.microsoft.com/office/drawing/2014/main" id="{95BCF6DF-C3EE-4187-9DC0-ACE2D108E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az 15">
            <a:extLst>
              <a:ext uri="{FF2B5EF4-FFF2-40B4-BE49-F238E27FC236}">
                <a16:creationId xmlns:a16="http://schemas.microsoft.com/office/drawing/2014/main" id="{1D9DFB03-099B-426B-8DE4-903ED8CC40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n 11">
            <a:extLst>
              <a:ext uri="{FF2B5EF4-FFF2-40B4-BE49-F238E27FC236}">
                <a16:creationId xmlns:a16="http://schemas.microsoft.com/office/drawing/2014/main" id="{05FE09E8-6CB9-4FD9-9D83-68B2B84BA5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78C4C2B-68B9-4C0C-9BAD-FF084FB00A3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"/>
            <a:ext cx="9144000" cy="18592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5F30BC2-E2E6-493D-955E-C69103BB7BA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1327888"/>
            <a:ext cx="1812155" cy="516936"/>
          </a:xfrm>
          <a:prstGeom prst="rect">
            <a:avLst/>
          </a:prstGeom>
        </p:spPr>
      </p:pic>
      <p:pic>
        <p:nvPicPr>
          <p:cNvPr id="15" name="Imagen 1">
            <a:extLst>
              <a:ext uri="{FF2B5EF4-FFF2-40B4-BE49-F238E27FC236}">
                <a16:creationId xmlns:a16="http://schemas.microsoft.com/office/drawing/2014/main" id="{D69C079C-D2FD-47BA-A0D7-4871D4A9AF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3" b="8290"/>
          <a:stretch/>
        </p:blipFill>
        <p:spPr bwMode="auto">
          <a:xfrm rot="16200000">
            <a:off x="-1467543" y="3788789"/>
            <a:ext cx="3324052" cy="3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o 5">
            <a:extLst>
              <a:ext uri="{FF2B5EF4-FFF2-40B4-BE49-F238E27FC236}">
                <a16:creationId xmlns:a16="http://schemas.microsoft.com/office/drawing/2014/main" id="{E99EB274-C112-E24A-A42D-EE2AA554BFFA}"/>
              </a:ext>
            </a:extLst>
          </p:cNvPr>
          <p:cNvGrpSpPr/>
          <p:nvPr userDrawn="1"/>
        </p:nvGrpSpPr>
        <p:grpSpPr>
          <a:xfrm>
            <a:off x="1427789" y="2101850"/>
            <a:ext cx="6288423" cy="1543174"/>
            <a:chOff x="2483768" y="2101850"/>
            <a:chExt cx="6288423" cy="1543174"/>
          </a:xfrm>
        </p:grpSpPr>
        <p:pic>
          <p:nvPicPr>
            <p:cNvPr id="14" name="Obraz 1">
              <a:extLst>
                <a:ext uri="{FF2B5EF4-FFF2-40B4-BE49-F238E27FC236}">
                  <a16:creationId xmlns:a16="http://schemas.microsoft.com/office/drawing/2014/main" id="{D59DF736-709E-DB44-9E68-09A2710E87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351" y="2101850"/>
              <a:ext cx="1932840" cy="154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pole tekstowe 17">
              <a:extLst>
                <a:ext uri="{FF2B5EF4-FFF2-40B4-BE49-F238E27FC236}">
                  <a16:creationId xmlns:a16="http://schemas.microsoft.com/office/drawing/2014/main" id="{187A63BA-3915-2D41-81FA-128347CAF4BC}"/>
                </a:ext>
              </a:extLst>
            </p:cNvPr>
            <p:cNvSpPr txBox="1"/>
            <p:nvPr userDrawn="1"/>
          </p:nvSpPr>
          <p:spPr bwMode="auto">
            <a:xfrm>
              <a:off x="2483768" y="2321491"/>
              <a:ext cx="4184730" cy="1103893"/>
            </a:xfrm>
            <a:prstGeom prst="rect">
              <a:avLst/>
            </a:prstGeom>
            <a:noFill/>
          </p:spPr>
          <p:txBody>
            <a:bodyPr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r"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ea typeface="Times New Roman" panose="02020603050405020304" pitchFamily="18" charset="0"/>
                </a:rPr>
                <a:t>Development of innovative training solutions in the ﬁeld of functional evaluation aimed at updating of the curricula of health sciences schools</a:t>
              </a:r>
              <a:endParaRPr lang="pl-PL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241300" indent="-241300" algn="l" defTabSz="6429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22288" indent="-203200" algn="l" defTabSz="6429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03275" indent="-160338" algn="l" defTabSz="64293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23950" indent="-160338" algn="l" defTabSz="642938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46213" indent="-158750" algn="l" defTabSz="642938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034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606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178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750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A25EB961-88E4-4728-B314-FAFCF9B56B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1859280"/>
          </a:xfrm>
          <a:prstGeom prst="rect">
            <a:avLst/>
          </a:prstGeom>
        </p:spPr>
      </p:pic>
      <p:pic>
        <p:nvPicPr>
          <p:cNvPr id="10" name="Obraz 13" descr="Logo Politechniki ÅlÄskiej">
            <a:extLst>
              <a:ext uri="{FF2B5EF4-FFF2-40B4-BE49-F238E27FC236}">
                <a16:creationId xmlns:a16="http://schemas.microsoft.com/office/drawing/2014/main" id="{E6F63310-57AE-4CB7-ABA2-0D38297FF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4">
            <a:extLst>
              <a:ext uri="{FF2B5EF4-FFF2-40B4-BE49-F238E27FC236}">
                <a16:creationId xmlns:a16="http://schemas.microsoft.com/office/drawing/2014/main" id="{9292324C-CFB2-460B-9F44-369411AFF0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5">
            <a:extLst>
              <a:ext uri="{FF2B5EF4-FFF2-40B4-BE49-F238E27FC236}">
                <a16:creationId xmlns:a16="http://schemas.microsoft.com/office/drawing/2014/main" id="{4053F563-1DBE-4277-9844-25737225E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1">
            <a:extLst>
              <a:ext uri="{FF2B5EF4-FFF2-40B4-BE49-F238E27FC236}">
                <a16:creationId xmlns:a16="http://schemas.microsoft.com/office/drawing/2014/main" id="{7119E8FE-952A-43B4-AB5D-00E7AAB77D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">
            <a:extLst>
              <a:ext uri="{FF2B5EF4-FFF2-40B4-BE49-F238E27FC236}">
                <a16:creationId xmlns:a16="http://schemas.microsoft.com/office/drawing/2014/main" id="{4B91E131-E34F-4142-B43E-EB4BE20902F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42" y="1605980"/>
            <a:ext cx="1102916" cy="88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81C17BF-4D2D-4320-886C-F959A3F3F51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53" y="3789040"/>
            <a:ext cx="1812155" cy="5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D43AE6C3-53DE-461E-AC57-9DBAB6517CE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55"/>
            <a:ext cx="9144000" cy="693420"/>
          </a:xfrm>
          <a:prstGeom prst="rect">
            <a:avLst/>
          </a:prstGeom>
        </p:spPr>
      </p:pic>
      <p:cxnSp>
        <p:nvCxnSpPr>
          <p:cNvPr id="2054" name="Łącznik prosty 12">
            <a:extLst>
              <a:ext uri="{FF2B5EF4-FFF2-40B4-BE49-F238E27FC236}">
                <a16:creationId xmlns:a16="http://schemas.microsoft.com/office/drawing/2014/main" id="{BDA8FF72-1F9A-4CBC-95D9-36F84D2911F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49213" y="6165304"/>
            <a:ext cx="9193213" cy="0"/>
          </a:xfrm>
          <a:prstGeom prst="line">
            <a:avLst/>
          </a:prstGeom>
          <a:noFill/>
          <a:ln w="12700" algn="ctr">
            <a:solidFill>
              <a:srgbClr val="0404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4B2078D-D761-4969-AC15-3F27511FE3F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041"/>
            <a:ext cx="1235793" cy="35252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84DE3E14-E354-4D50-B4D8-AF37FC47E772}"/>
              </a:ext>
            </a:extLst>
          </p:cNvPr>
          <p:cNvGrpSpPr/>
          <p:nvPr userDrawn="1"/>
        </p:nvGrpSpPr>
        <p:grpSpPr>
          <a:xfrm>
            <a:off x="323528" y="6309320"/>
            <a:ext cx="2664296" cy="386577"/>
            <a:chOff x="395536" y="6066170"/>
            <a:chExt cx="3468321" cy="503237"/>
          </a:xfrm>
        </p:grpSpPr>
        <p:pic>
          <p:nvPicPr>
            <p:cNvPr id="2051" name="Obraz 13" descr="Logo Politechniki ÅlÄskiej">
              <a:extLst>
                <a:ext uri="{FF2B5EF4-FFF2-40B4-BE49-F238E27FC236}">
                  <a16:creationId xmlns:a16="http://schemas.microsoft.com/office/drawing/2014/main" id="{45244FFF-A08E-4535-B2FB-082E0D4E49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12"/>
            <a:stretch/>
          </p:blipFill>
          <p:spPr bwMode="auto">
            <a:xfrm>
              <a:off x="395536" y="6066170"/>
              <a:ext cx="575866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135AAC17-25D0-4F3A-8A2F-2B3D2BE9F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834" y="6140748"/>
              <a:ext cx="686346" cy="35408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7910E8F0-C8C4-4479-9403-941484277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612" y="6081970"/>
              <a:ext cx="470833" cy="471636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D4C56CC0-078F-4C43-8D48-D8AF64722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877" y="6141605"/>
              <a:ext cx="878980" cy="352366"/>
            </a:xfrm>
            <a:prstGeom prst="rect">
              <a:avLst/>
            </a:prstGeom>
          </p:spPr>
        </p:pic>
      </p:grp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DF42E42-F554-4418-AD40-D27470710720}"/>
              </a:ext>
            </a:extLst>
          </p:cNvPr>
          <p:cNvCxnSpPr>
            <a:stCxn id="2051" idx="1"/>
          </p:cNvCxnSpPr>
          <p:nvPr userDrawn="1"/>
        </p:nvCxnSpPr>
        <p:spPr bwMode="auto">
          <a:xfrm flipV="1">
            <a:off x="323528" y="1340768"/>
            <a:ext cx="288032" cy="5161841"/>
          </a:xfrm>
          <a:prstGeom prst="lin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pole tekstowe 17">
            <a:extLst>
              <a:ext uri="{FF2B5EF4-FFF2-40B4-BE49-F238E27FC236}">
                <a16:creationId xmlns:a16="http://schemas.microsoft.com/office/drawing/2014/main" id="{5CE7C056-748A-8F48-9A6A-8F21AE41E6F2}"/>
              </a:ext>
            </a:extLst>
          </p:cNvPr>
          <p:cNvSpPr txBox="1"/>
          <p:nvPr userDrawn="1"/>
        </p:nvSpPr>
        <p:spPr>
          <a:xfrm>
            <a:off x="251520" y="116631"/>
            <a:ext cx="2980206" cy="432049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>
              <a:spcAft>
                <a:spcPts val="0"/>
              </a:spcAft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Development of innovative training solutions in the ﬁeld of functional evaluation aimed at updating of the curricula of health sciences schools</a:t>
            </a:r>
            <a:endParaRPr lang="pl-PL" sz="9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9pPr>
    </p:titleStyle>
    <p:bodyStyle>
      <a:lvl1pPr marL="1873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defRPr lang="en-US" sz="11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901700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2pPr>
      <a:lvl3pPr marL="1212850" indent="-400050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3pPr>
      <a:lvl4pPr marL="1527175" indent="-4032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4pPr>
      <a:lvl5pPr marL="1839913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5pPr>
      <a:lvl6pPr marL="22971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6pPr>
      <a:lvl7pPr marL="27543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7pPr>
      <a:lvl8pPr marL="32115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8pPr>
      <a:lvl9pPr marL="36687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1AE9CA9-0967-4022-809E-3EFAC109D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3645024"/>
            <a:ext cx="813690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MODUL BIOMECHANIK DES GANGBILDES</a:t>
            </a:r>
          </a:p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Lerneinheit C: Wie beurteile ich das Gangbild? </a:t>
            </a:r>
          </a:p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C.2 Welche klinischen Skalen gibt es zur Beurteilung des Gangbildes? </a:t>
            </a:r>
            <a:endParaRPr lang="pl-PL" sz="2000" dirty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  <a:sym typeface="Arial" charset="0"/>
            </a:endParaRPr>
          </a:p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62893"/>
      </p:ext>
    </p:extLst>
  </p:cSld>
  <p:clrMapOvr>
    <a:masterClrMapping/>
  </p:clrMapOvr>
  <p:transition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867BD1C-B57E-429F-893D-7C317F33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81BB90A-DBD5-41E6-882C-F7979913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FE4083A-D053-46CF-8C76-16CB8038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63F9E893-D6F3-4E9E-A1D3-39CBF6163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1DD92850-ACE4-4495-ACAD-BDA3E150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611560" y="69269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MERKMALE FÜR DIE VALIDIERUNG  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1ADC8E61-95BA-4FB9-809F-66F415D5E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5194"/>
              </p:ext>
            </p:extLst>
          </p:nvPr>
        </p:nvGraphicFramePr>
        <p:xfrm>
          <a:off x="611560" y="1137229"/>
          <a:ext cx="7848227" cy="4606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337141860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609800043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56020786"/>
                    </a:ext>
                  </a:extLst>
                </a:gridCol>
                <a:gridCol w="1871563">
                  <a:extLst>
                    <a:ext uri="{9D8B030D-6E8A-4147-A177-3AD203B41FA5}">
                      <a16:colId xmlns:a16="http://schemas.microsoft.com/office/drawing/2014/main" val="662214551"/>
                    </a:ext>
                  </a:extLst>
                </a:gridCol>
              </a:tblGrid>
              <a:tr h="46355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KRITERIUM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EIGENTUM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STADISTICS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ZUFRIEDENSTELLENDES ERGEBNIS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3967188799"/>
                  </a:ext>
                </a:extLst>
              </a:tr>
              <a:tr h="482390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GÜLTIGKEIT</a:t>
                      </a:r>
                    </a:p>
                  </a:txBody>
                  <a:tcPr marL="32229" marR="32229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 err="1">
                          <a:effectLst/>
                        </a:rPr>
                        <a:t>Gesicht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</a:rPr>
                        <a:t>Keine. Anwendbarkeit und Annehmbarkeit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103" marR="68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</a:rPr>
                        <a:t>Nicht zutreffend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103" marR="68103" marT="0" marB="0" anchor="ctr"/>
                </a:tc>
                <a:extLst>
                  <a:ext uri="{0D108BD9-81ED-4DB2-BD59-A6C34878D82A}">
                    <a16:rowId xmlns:a16="http://schemas.microsoft.com/office/drawing/2014/main" val="271638955"/>
                  </a:ext>
                </a:extLst>
              </a:tr>
              <a:tr h="48239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Inhalt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Explorative Faktorenanalyse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103" marR="68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effectLst/>
                        </a:rPr>
                        <a:t>Koeffizienten λ oder Faktorlasten ≥0,3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103" marR="68103" marT="0" marB="0" anchor="ctr"/>
                </a:tc>
                <a:extLst>
                  <a:ext uri="{0D108BD9-81ED-4DB2-BD59-A6C34878D82A}">
                    <a16:rowId xmlns:a16="http://schemas.microsoft.com/office/drawing/2014/main" val="1402200791"/>
                  </a:ext>
                </a:extLst>
              </a:tr>
              <a:tr h="6101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Kriterium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Pearson oder Spearman-Korrelation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103" marR="68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effectLst/>
                        </a:rPr>
                        <a:t>≥0,80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103" marR="68103" marT="0" marB="0" anchor="ctr"/>
                </a:tc>
                <a:extLst>
                  <a:ext uri="{0D108BD9-81ED-4DB2-BD59-A6C34878D82A}">
                    <a16:rowId xmlns:a16="http://schemas.microsoft.com/office/drawing/2014/main" val="3801976000"/>
                  </a:ext>
                </a:extLst>
              </a:tr>
              <a:tr h="7756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Konvergent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Pearson oder Spearman-Korrelation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103" marR="68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effectLst/>
                        </a:rPr>
                        <a:t>Zwischen 0,4 und 0,70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103" marR="68103" marT="0" marB="0" anchor="ctr"/>
                </a:tc>
                <a:extLst>
                  <a:ext uri="{0D108BD9-81ED-4DB2-BD59-A6C34878D82A}">
                    <a16:rowId xmlns:a16="http://schemas.microsoft.com/office/drawing/2014/main" val="1526947004"/>
                  </a:ext>
                </a:extLst>
              </a:tr>
              <a:tr h="14938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 err="1">
                          <a:effectLst/>
                        </a:rPr>
                        <a:t>Konstruieren Sie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Konfirmatorische Faktorenanalyse. 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103" marR="68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Koeffizienten λ ≥0,3, Statistik der Anpassungsgüte ≥0,05. 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103" marR="68103" marT="0" marB="0" anchor="ctr"/>
                </a:tc>
                <a:extLst>
                  <a:ext uri="{0D108BD9-81ED-4DB2-BD59-A6C34878D82A}">
                    <a16:rowId xmlns:a16="http://schemas.microsoft.com/office/drawing/2014/main" val="483578475"/>
                  </a:ext>
                </a:extLst>
              </a:tr>
            </a:tbl>
          </a:graphicData>
        </a:graphic>
      </p:graphicFrame>
      <p:sp>
        <p:nvSpPr>
          <p:cNvPr id="10" name="10 CuadroTexto">
            <a:extLst>
              <a:ext uri="{FF2B5EF4-FFF2-40B4-BE49-F238E27FC236}">
                <a16:creationId xmlns:a16="http://schemas.microsoft.com/office/drawing/2014/main" id="{E63FB631-35B2-4A20-93D9-7B9FFCE16C6B}"/>
              </a:ext>
            </a:extLst>
          </p:cNvPr>
          <p:cNvSpPr txBox="1"/>
          <p:nvPr/>
        </p:nvSpPr>
        <p:spPr>
          <a:xfrm>
            <a:off x="647564" y="5826750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dirty="0">
                <a:solidFill>
                  <a:schemeClr val="accent6"/>
                </a:solidFill>
              </a:rPr>
              <a:t>Tabelle 2. </a:t>
            </a:r>
            <a:r>
              <a:rPr lang="en-US" sz="1600" b="0" dirty="0">
                <a:solidFill>
                  <a:schemeClr val="accent6"/>
                </a:solidFill>
              </a:rPr>
              <a:t>Validitätseigenschaften der </a:t>
            </a:r>
            <a:r>
              <a:rPr lang="es-ES" sz="1600" b="0" dirty="0" err="1">
                <a:solidFill>
                  <a:schemeClr val="accent6"/>
                </a:solidFill>
              </a:rPr>
              <a:t>Ratingskala </a:t>
            </a:r>
            <a:r>
              <a:rPr lang="en-US" sz="1600" b="0" dirty="0">
                <a:solidFill>
                  <a:schemeClr val="accent6"/>
                </a:solidFill>
              </a:rPr>
              <a:t>und </a:t>
            </a:r>
            <a:r>
              <a:rPr lang="en-US" sz="1600" b="0" dirty="0" err="1">
                <a:solidFill>
                  <a:schemeClr val="accent6"/>
                </a:solidFill>
              </a:rPr>
              <a:t>statistische Erfordernisse</a:t>
            </a:r>
            <a:endParaRPr lang="es-ES" sz="16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16997"/>
      </p:ext>
    </p:extLst>
  </p:cSld>
  <p:clrMapOvr>
    <a:masterClrMapping/>
  </p:clrMapOvr>
  <p:transition advClick="0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867BD1C-B57E-429F-893D-7C317F33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81BB90A-DBD5-41E6-882C-F7979913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FE4083A-D053-46CF-8C76-16CB8038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63F9E893-D6F3-4E9E-A1D3-39CBF6163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1DD92850-ACE4-4495-ACAD-BDA3E150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MERKMALE FÜR DIE VALIDIERUNG 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B3C2AAA-C852-4CC0-82BD-022CF0941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83764"/>
              </p:ext>
            </p:extLst>
          </p:nvPr>
        </p:nvGraphicFramePr>
        <p:xfrm>
          <a:off x="611560" y="1844824"/>
          <a:ext cx="7848228" cy="3951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172884826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42385784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086412844"/>
                    </a:ext>
                  </a:extLst>
                </a:gridCol>
                <a:gridCol w="2087588">
                  <a:extLst>
                    <a:ext uri="{9D8B030D-6E8A-4147-A177-3AD203B41FA5}">
                      <a16:colId xmlns:a16="http://schemas.microsoft.com/office/drawing/2014/main" val="128179377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KRITERIUM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DEFINITION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STADISTICS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ZUFRIEDENSTELLENDES ERGEBNIS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9863507"/>
                  </a:ext>
                </a:extLst>
              </a:tr>
              <a:tr h="175039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SENSIBILITÄT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Fähigkeit eines Geräts, Änderungen über die Zeit zu erkennen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effectLst/>
                        </a:rPr>
                        <a:t>Hypothesenprüfung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effectLst/>
                        </a:rPr>
                        <a:t>Vp &lt;0,05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3873637"/>
                  </a:ext>
                </a:extLst>
              </a:tr>
              <a:tr h="162537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UTILITY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Die Skala ist einfach zu handhaben, komplex und kostengünstig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effectLst/>
                        </a:rPr>
                        <a:t>Keine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Nicht zutreffend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0675451"/>
                  </a:ext>
                </a:extLst>
              </a:tr>
            </a:tbl>
          </a:graphicData>
        </a:graphic>
      </p:graphicFrame>
      <p:sp>
        <p:nvSpPr>
          <p:cNvPr id="11" name="10 CuadroTexto">
            <a:extLst>
              <a:ext uri="{FF2B5EF4-FFF2-40B4-BE49-F238E27FC236}">
                <a16:creationId xmlns:a16="http://schemas.microsoft.com/office/drawing/2014/main" id="{C208DCFA-4721-45E0-951F-0F8C548A967E}"/>
              </a:ext>
            </a:extLst>
          </p:cNvPr>
          <p:cNvSpPr txBox="1"/>
          <p:nvPr/>
        </p:nvSpPr>
        <p:spPr>
          <a:xfrm>
            <a:off x="647564" y="5805264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dirty="0">
                <a:solidFill>
                  <a:schemeClr val="accent6"/>
                </a:solidFill>
              </a:rPr>
              <a:t>Tabelle 3. </a:t>
            </a:r>
            <a:r>
              <a:rPr lang="es-ES" sz="1600" b="0" dirty="0" err="1">
                <a:solidFill>
                  <a:schemeClr val="accent6"/>
                </a:solidFill>
              </a:rPr>
              <a:t>Ratingskala Empfindlichkeit </a:t>
            </a:r>
            <a:r>
              <a:rPr lang="en-US" sz="1600" b="0" dirty="0" err="1">
                <a:solidFill>
                  <a:schemeClr val="accent6"/>
                </a:solidFill>
              </a:rPr>
              <a:t>statistische Requerimente</a:t>
            </a:r>
            <a:endParaRPr lang="es-ES" sz="16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6382"/>
      </p:ext>
    </p:extLst>
  </p:cSld>
  <p:clrMapOvr>
    <a:masterClrMapping/>
  </p:clrMapOvr>
  <p:transition advClick="0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1" y="1412776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Welche klinischen Skalen gibt es zur Beurteilung des Gangbildes?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6A79BC3-8861-47E0-90E5-E2C4E4DD5BB0}"/>
              </a:ext>
            </a:extLst>
          </p:cNvPr>
          <p:cNvSpPr/>
          <p:nvPr/>
        </p:nvSpPr>
        <p:spPr>
          <a:xfrm>
            <a:off x="1539277" y="3254640"/>
            <a:ext cx="57050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3"/>
              <a:defRPr/>
            </a:pPr>
            <a:r>
              <a:rPr lang="en-US" sz="4000" b="0" dirty="0">
                <a:solidFill>
                  <a:schemeClr val="accent2">
                    <a:lumMod val="75000"/>
                  </a:schemeClr>
                </a:solidFill>
              </a:rPr>
              <a:t>Tinetti-Mobilitätstest (TMT)</a:t>
            </a:r>
          </a:p>
        </p:txBody>
      </p:sp>
      <p:sp>
        <p:nvSpPr>
          <p:cNvPr id="12" name="8 Rectángulo redondeado">
            <a:extLst>
              <a:ext uri="{FF2B5EF4-FFF2-40B4-BE49-F238E27FC236}">
                <a16:creationId xmlns:a16="http://schemas.microsoft.com/office/drawing/2014/main" id="{699EAA08-CBF5-41E3-89AA-2614D66398DF}"/>
              </a:ext>
            </a:extLst>
          </p:cNvPr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2904"/>
      </p:ext>
    </p:extLst>
  </p:cSld>
  <p:clrMapOvr>
    <a:masterClrMapping/>
  </p:clrMapOvr>
  <p:transition advClick="0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3. TINETTI MOBILITY TEST (TMT)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6F690903-A928-49C9-8380-3CE8EC971663}"/>
              </a:ext>
            </a:extLst>
          </p:cNvPr>
          <p:cNvSpPr/>
          <p:nvPr/>
        </p:nvSpPr>
        <p:spPr>
          <a:xfrm>
            <a:off x="896838" y="1484784"/>
            <a:ext cx="75629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Skala zur Analyse von Gangstörung </a:t>
            </a:r>
            <a:r>
              <a:rPr lang="es-ES" sz="1800" b="0" dirty="0">
                <a:solidFill>
                  <a:schemeClr val="accent2"/>
                </a:solidFill>
              </a:rPr>
              <a:t>und Gleichgewicht.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Bewertet das Risiko eines Sturzes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Skala verwendet </a:t>
            </a:r>
            <a:r>
              <a:rPr lang="es-ES" sz="1800" b="0" dirty="0">
                <a:solidFill>
                  <a:schemeClr val="accent2"/>
                </a:solidFill>
              </a:rPr>
              <a:t>in: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 err="1">
                <a:solidFill>
                  <a:schemeClr val="accent2"/>
                </a:solidFill>
              </a:rPr>
              <a:t>Gesunde erwachsene Bevölkerung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 err="1">
                <a:solidFill>
                  <a:schemeClr val="accent2"/>
                </a:solidFill>
              </a:rPr>
              <a:t>Geriatrische Bevölkerung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 err="1">
                <a:solidFill>
                  <a:schemeClr val="accent2"/>
                </a:solidFill>
              </a:rPr>
              <a:t>Neurologisch gestörte Bevölkerung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ES" sz="1800" b="0" dirty="0" err="1">
                <a:solidFill>
                  <a:schemeClr val="accent2"/>
                </a:solidFill>
              </a:rPr>
              <a:t>Schlaganfall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ES" sz="1800" b="0" dirty="0" err="1">
                <a:solidFill>
                  <a:schemeClr val="accent2"/>
                </a:solidFill>
              </a:rPr>
              <a:t>Die Huntington-Krankheit </a:t>
            </a:r>
            <a:r>
              <a:rPr lang="es-ES" sz="1800" b="0" dirty="0">
                <a:solidFill>
                  <a:schemeClr val="accent2"/>
                </a:solidFill>
              </a:rPr>
              <a:t>(HD).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ES" sz="1800" b="0" dirty="0" err="1">
                <a:solidFill>
                  <a:schemeClr val="accent2"/>
                </a:solidFill>
              </a:rPr>
              <a:t>Die Parkinson-Krankheit </a:t>
            </a:r>
            <a:r>
              <a:rPr lang="es-ES" sz="1800" b="0" dirty="0">
                <a:solidFill>
                  <a:schemeClr val="accent2"/>
                </a:solidFill>
              </a:rPr>
              <a:t>(PD).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Auswertung der </a:t>
            </a:r>
            <a:r>
              <a:rPr lang="es-ES" sz="1800" b="0" dirty="0">
                <a:solidFill>
                  <a:schemeClr val="accent2"/>
                </a:solidFill>
              </a:rPr>
              <a:t>Punkte: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 err="1">
                <a:solidFill>
                  <a:schemeClr val="accent2"/>
                </a:solidFill>
              </a:rPr>
              <a:t>Eine </a:t>
            </a:r>
            <a:r>
              <a:rPr lang="es-ES" sz="1800" b="0" dirty="0">
                <a:solidFill>
                  <a:schemeClr val="accent2"/>
                </a:solidFill>
              </a:rPr>
              <a:t>Punktzahl </a:t>
            </a:r>
            <a:r>
              <a:rPr lang="es-ES" sz="1800" b="0" dirty="0" err="1">
                <a:solidFill>
                  <a:schemeClr val="accent2"/>
                </a:solidFill>
              </a:rPr>
              <a:t>zwischen </a:t>
            </a:r>
            <a:r>
              <a:rPr lang="es-ES" sz="1800" b="0" dirty="0">
                <a:solidFill>
                  <a:schemeClr val="accent2"/>
                </a:solidFill>
              </a:rPr>
              <a:t>19-24 </a:t>
            </a:r>
            <a:r>
              <a:rPr lang="es-ES" sz="1800" b="0" dirty="0" err="1">
                <a:solidFill>
                  <a:schemeClr val="accent2"/>
                </a:solidFill>
              </a:rPr>
              <a:t>Punkten bedeutet ein mittleres Sturzrisiko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Score &lt;19 </a:t>
            </a:r>
            <a:r>
              <a:rPr lang="es-ES" sz="1800" b="0" dirty="0" err="1">
                <a:solidFill>
                  <a:schemeClr val="accent2"/>
                </a:solidFill>
              </a:rPr>
              <a:t>Punkte bedeutet hohes Sturzrisiko.</a:t>
            </a:r>
          </a:p>
        </p:txBody>
      </p:sp>
    </p:spTree>
    <p:extLst>
      <p:ext uri="{BB962C8B-B14F-4D97-AF65-F5344CB8AC3E}">
        <p14:creationId xmlns:p14="http://schemas.microsoft.com/office/powerpoint/2010/main" val="1383236595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3. TINETTI MOBILITY TEST (TMT)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3218A93-CA27-433C-AC8F-FF0D091E1D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9601081"/>
              </p:ext>
            </p:extLst>
          </p:nvPr>
        </p:nvGraphicFramePr>
        <p:xfrm>
          <a:off x="365414" y="1916832"/>
          <a:ext cx="8413172" cy="361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Prostokąt 1">
            <a:extLst>
              <a:ext uri="{FF2B5EF4-FFF2-40B4-BE49-F238E27FC236}">
                <a16:creationId xmlns:a16="http://schemas.microsoft.com/office/drawing/2014/main" id="{DE214D92-AEAF-4846-947E-D92AABD0A082}"/>
              </a:ext>
            </a:extLst>
          </p:cNvPr>
          <p:cNvSpPr/>
          <p:nvPr/>
        </p:nvSpPr>
        <p:spPr>
          <a:xfrm>
            <a:off x="3167844" y="1483623"/>
            <a:ext cx="3996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3.1.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Statistische Analyse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4735541"/>
      </p:ext>
    </p:extLst>
  </p:cSld>
  <p:clrMapOvr>
    <a:masterClrMapping/>
  </p:clrMapOvr>
  <p:transition advClick="0"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3. TINETTI MOBILITY TEST (TMT)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0C314BE-3C09-477E-9555-C71905F667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17699"/>
              </p:ext>
            </p:extLst>
          </p:nvPr>
        </p:nvGraphicFramePr>
        <p:xfrm>
          <a:off x="480392" y="2117080"/>
          <a:ext cx="4379640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78DE4241-F2BD-475A-BB07-9518F0BBB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321223"/>
              </p:ext>
            </p:extLst>
          </p:nvPr>
        </p:nvGraphicFramePr>
        <p:xfrm>
          <a:off x="4548336" y="2106978"/>
          <a:ext cx="4776192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Prostokąt 1">
            <a:extLst>
              <a:ext uri="{FF2B5EF4-FFF2-40B4-BE49-F238E27FC236}">
                <a16:creationId xmlns:a16="http://schemas.microsoft.com/office/drawing/2014/main" id="{81EBE007-B141-4014-BF8A-D83CCD9CB98D}"/>
              </a:ext>
            </a:extLst>
          </p:cNvPr>
          <p:cNvSpPr/>
          <p:nvPr/>
        </p:nvSpPr>
        <p:spPr>
          <a:xfrm>
            <a:off x="3581890" y="1465992"/>
            <a:ext cx="1998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3.2.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Skalenpunkte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336876"/>
      </p:ext>
    </p:extLst>
  </p:cSld>
  <p:clrMapOvr>
    <a:masterClrMapping/>
  </p:clrMapOvr>
  <p:transition advClick="0" advTm="3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3. TINETTI MOBILITY TEST (TMT)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125A88D6-2DB3-476A-A8CA-0E7A3C87EAAB}"/>
              </a:ext>
            </a:extLst>
          </p:cNvPr>
          <p:cNvSpPr/>
          <p:nvPr/>
        </p:nvSpPr>
        <p:spPr>
          <a:xfrm>
            <a:off x="3581568" y="1483623"/>
            <a:ext cx="1908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3.3.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Verfahren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493E4C-1288-4645-9D08-AECF50B3DA78}"/>
              </a:ext>
            </a:extLst>
          </p:cNvPr>
          <p:cNvSpPr txBox="1"/>
          <p:nvPr/>
        </p:nvSpPr>
        <p:spPr>
          <a:xfrm>
            <a:off x="4067944" y="2096750"/>
            <a:ext cx="4968552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Der Proband beginnt den Testsitz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Der Proband </a:t>
            </a:r>
            <a:r>
              <a:rPr lang="es-ES" sz="1800" b="0" dirty="0">
                <a:solidFill>
                  <a:schemeClr val="accent2"/>
                </a:solidFill>
              </a:rPr>
              <a:t>steht auf und </a:t>
            </a:r>
            <a:r>
              <a:rPr lang="es-ES" sz="1800" b="0" dirty="0" err="1">
                <a:solidFill>
                  <a:schemeClr val="accent2"/>
                </a:solidFill>
              </a:rPr>
              <a:t>folgt den Gleichgewichtsangaben des Auswerters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Der Proband geht </a:t>
            </a:r>
            <a:r>
              <a:rPr lang="es-ES" sz="1800" b="0" dirty="0">
                <a:solidFill>
                  <a:schemeClr val="accent2"/>
                </a:solidFill>
              </a:rPr>
              <a:t>in </a:t>
            </a:r>
            <a:r>
              <a:rPr lang="es-ES" sz="1800" b="0" dirty="0" err="1">
                <a:solidFill>
                  <a:schemeClr val="accent2"/>
                </a:solidFill>
              </a:rPr>
              <a:t>seinem </a:t>
            </a:r>
            <a:r>
              <a:rPr lang="es-ES" sz="1800" b="0" dirty="0">
                <a:solidFill>
                  <a:schemeClr val="accent2"/>
                </a:solidFill>
              </a:rPr>
              <a:t>gewohnten Tempo einen </a:t>
            </a:r>
            <a:r>
              <a:rPr lang="es-ES" sz="1800" b="0" dirty="0" err="1">
                <a:solidFill>
                  <a:schemeClr val="accent2"/>
                </a:solidFill>
              </a:rPr>
              <a:t>ebenen Korridor entlang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S" altLang="es-ES" sz="1800" b="0" dirty="0">
                <a:solidFill>
                  <a:schemeClr val="accent2"/>
                </a:solidFill>
              </a:rPr>
              <a:t>Sie/er </a:t>
            </a:r>
            <a:r>
              <a:rPr lang="es-ES" altLang="es-ES" sz="1800" b="0" dirty="0" err="1">
                <a:solidFill>
                  <a:schemeClr val="accent2"/>
                </a:solidFill>
              </a:rPr>
              <a:t>kehrt auf demselben Weg zurück </a:t>
            </a:r>
            <a:r>
              <a:rPr lang="es-ES" altLang="es-ES" sz="1800" b="0" dirty="0">
                <a:solidFill>
                  <a:schemeClr val="accent2"/>
                </a:solidFill>
              </a:rPr>
              <a:t>und </a:t>
            </a:r>
            <a:r>
              <a:rPr lang="es-ES" altLang="es-ES" sz="1800" b="0" dirty="0" err="1">
                <a:solidFill>
                  <a:schemeClr val="accent2"/>
                </a:solidFill>
              </a:rPr>
              <a:t>wiederholt dies, bis der Auswerter die Auswertung stoppt</a:t>
            </a:r>
            <a:r>
              <a:rPr lang="es-ES" alt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S" altLang="es-ES" sz="1800" b="0" dirty="0" err="1">
                <a:solidFill>
                  <a:schemeClr val="accent2"/>
                </a:solidFill>
              </a:rPr>
              <a:t>Der Auswerter </a:t>
            </a:r>
            <a:r>
              <a:rPr lang="es-ES" altLang="es-ES" sz="1800" b="0" dirty="0">
                <a:solidFill>
                  <a:schemeClr val="accent2"/>
                </a:solidFill>
              </a:rPr>
              <a:t>beobachtet und </a:t>
            </a:r>
            <a:r>
              <a:rPr lang="es-ES" altLang="es-ES" sz="1800" b="0" dirty="0" err="1">
                <a:solidFill>
                  <a:schemeClr val="accent2"/>
                </a:solidFill>
              </a:rPr>
              <a:t>bewertet</a:t>
            </a:r>
            <a:r>
              <a:rPr lang="es-ES" altLang="es-ES" sz="18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5" name="10 CuadroTexto">
            <a:extLst>
              <a:ext uri="{FF2B5EF4-FFF2-40B4-BE49-F238E27FC236}">
                <a16:creationId xmlns:a16="http://schemas.microsoft.com/office/drawing/2014/main" id="{8695EA63-9C99-4DBF-B796-15510C648031}"/>
              </a:ext>
            </a:extLst>
          </p:cNvPr>
          <p:cNvSpPr txBox="1"/>
          <p:nvPr/>
        </p:nvSpPr>
        <p:spPr>
          <a:xfrm>
            <a:off x="332317" y="5081033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dirty="0">
                <a:solidFill>
                  <a:schemeClr val="accent6"/>
                </a:solidFill>
              </a:rPr>
              <a:t>Abbildung 1. </a:t>
            </a:r>
            <a:r>
              <a:rPr lang="es-ES" sz="1600" b="0" dirty="0" err="1">
                <a:solidFill>
                  <a:schemeClr val="accent6"/>
                </a:solidFill>
              </a:rPr>
              <a:t>Beispiel für ein Gangzyklus-Schema</a:t>
            </a:r>
            <a:r>
              <a:rPr lang="es-ES" sz="1600" b="0" dirty="0">
                <a:solidFill>
                  <a:schemeClr val="accent6"/>
                </a:solidFill>
              </a:rPr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137B9E8-4416-4257-88E7-E555A0676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83" y="2652158"/>
            <a:ext cx="32385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4123"/>
      </p:ext>
    </p:extLst>
  </p:cSld>
  <p:clrMapOvr>
    <a:masterClrMapping/>
  </p:clrMapOvr>
  <p:transition advClick="0" advTm="3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1" y="1412776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Welche klinischen Skalen gibt es zur Beurteilung des Gangbildes?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6A79BC3-8861-47E0-90E5-E2C4E4DD5BB0}"/>
              </a:ext>
            </a:extLst>
          </p:cNvPr>
          <p:cNvSpPr/>
          <p:nvPr/>
        </p:nvSpPr>
        <p:spPr>
          <a:xfrm>
            <a:off x="1285262" y="3254640"/>
            <a:ext cx="6213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4"/>
              <a:defRPr/>
            </a:pPr>
            <a:r>
              <a:rPr lang="en-US" sz="4000" b="0" dirty="0">
                <a:solidFill>
                  <a:schemeClr val="accent2">
                    <a:lumMod val="75000"/>
                  </a:schemeClr>
                </a:solidFill>
              </a:rPr>
              <a:t>Time Up and Go Test (TUG)</a:t>
            </a:r>
          </a:p>
        </p:txBody>
      </p:sp>
      <p:sp>
        <p:nvSpPr>
          <p:cNvPr id="12" name="8 Rectángulo redondeado">
            <a:extLst>
              <a:ext uri="{FF2B5EF4-FFF2-40B4-BE49-F238E27FC236}">
                <a16:creationId xmlns:a16="http://schemas.microsoft.com/office/drawing/2014/main" id="{8DF611EB-7E0C-46AA-AA24-EE6660DE9223}"/>
              </a:ext>
            </a:extLst>
          </p:cNvPr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69528"/>
      </p:ext>
    </p:extLst>
  </p:cSld>
  <p:clrMapOvr>
    <a:masterClrMapping/>
  </p:clrMapOvr>
  <p:transition advClick="0" advTm="3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4. TIME UP AND GO TEST (TUG)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6F690903-A928-49C9-8380-3CE8EC971663}"/>
              </a:ext>
            </a:extLst>
          </p:cNvPr>
          <p:cNvSpPr/>
          <p:nvPr/>
        </p:nvSpPr>
        <p:spPr>
          <a:xfrm>
            <a:off x="896838" y="1772816"/>
            <a:ext cx="64114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Skala zur Analyse </a:t>
            </a:r>
            <a:r>
              <a:rPr lang="en-GB" sz="1800" b="0" dirty="0">
                <a:solidFill>
                  <a:schemeClr val="accent2"/>
                </a:solidFill>
              </a:rPr>
              <a:t>der Leistung der Funktion der unteren Gliedmaßen, Mobilität.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Bewertet das Risiko eines Sturzes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Skala verwendet </a:t>
            </a:r>
            <a:r>
              <a:rPr lang="es-ES" sz="1800" b="0" dirty="0">
                <a:solidFill>
                  <a:schemeClr val="accent2"/>
                </a:solidFill>
              </a:rPr>
              <a:t>in: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 err="1">
                <a:solidFill>
                  <a:schemeClr val="accent2"/>
                </a:solidFill>
              </a:rPr>
              <a:t>Gesunde ältere Bevölkerung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 err="1">
                <a:solidFill>
                  <a:schemeClr val="accent2"/>
                </a:solidFill>
              </a:rPr>
              <a:t>Neurologisch gestörte Bevölkerung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ES" sz="1800" b="0" dirty="0" err="1">
                <a:solidFill>
                  <a:schemeClr val="accent2"/>
                </a:solidFill>
              </a:rPr>
              <a:t>Schlaganfall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ES" sz="1800" b="0" dirty="0" err="1">
                <a:solidFill>
                  <a:schemeClr val="accent2"/>
                </a:solidFill>
              </a:rPr>
              <a:t>Parkinsonsche Krankheit </a:t>
            </a:r>
            <a:r>
              <a:rPr lang="es-ES" sz="1800" b="0" dirty="0">
                <a:solidFill>
                  <a:schemeClr val="accent2"/>
                </a:solidFill>
              </a:rPr>
              <a:t>(PD)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Zeitauswertung</a:t>
            </a:r>
            <a:r>
              <a:rPr lang="es-ES" sz="1800" b="0" dirty="0">
                <a:solidFill>
                  <a:schemeClr val="accent2"/>
                </a:solidFill>
              </a:rPr>
              <a:t>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Leistung </a:t>
            </a:r>
            <a:r>
              <a:rPr lang="es-ES" sz="1800" b="0" dirty="0" err="1">
                <a:solidFill>
                  <a:schemeClr val="accent2"/>
                </a:solidFill>
              </a:rPr>
              <a:t>von </a:t>
            </a:r>
            <a:r>
              <a:rPr lang="es-ES" sz="1800" b="0" dirty="0">
                <a:solidFill>
                  <a:schemeClr val="accent2"/>
                </a:solidFill>
              </a:rPr>
              <a:t>&gt;13,5 </a:t>
            </a:r>
            <a:r>
              <a:rPr lang="es-ES" sz="1800" b="0" dirty="0" err="1">
                <a:solidFill>
                  <a:schemeClr val="accent2"/>
                </a:solidFill>
              </a:rPr>
              <a:t>Sekunden </a:t>
            </a:r>
          </a:p>
          <a:p>
            <a:pPr lvl="2"/>
            <a:r>
              <a:rPr lang="es-ES" sz="1800" b="0" dirty="0" err="1">
                <a:solidFill>
                  <a:schemeClr val="accent2"/>
                </a:solidFill>
              </a:rPr>
              <a:t>deuten auf ein mäßiges Sturzrisiko hin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1026" name="Picture 2" descr="Resultado de imagen de time up and go test">
            <a:extLst>
              <a:ext uri="{FF2B5EF4-FFF2-40B4-BE49-F238E27FC236}">
                <a16:creationId xmlns:a16="http://schemas.microsoft.com/office/drawing/2014/main" id="{626FAE7E-D1CE-472A-9B65-9FBF40474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902" y="3284984"/>
            <a:ext cx="315784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0 CuadroTexto">
            <a:extLst>
              <a:ext uri="{FF2B5EF4-FFF2-40B4-BE49-F238E27FC236}">
                <a16:creationId xmlns:a16="http://schemas.microsoft.com/office/drawing/2014/main" id="{475ECEC9-D7CE-4DAE-831C-401787085BCD}"/>
              </a:ext>
            </a:extLst>
          </p:cNvPr>
          <p:cNvSpPr txBox="1"/>
          <p:nvPr/>
        </p:nvSpPr>
        <p:spPr>
          <a:xfrm>
            <a:off x="4692853" y="5826750"/>
            <a:ext cx="4415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dirty="0">
                <a:solidFill>
                  <a:schemeClr val="accent6"/>
                </a:solidFill>
              </a:rPr>
              <a:t>Abbildung 2. </a:t>
            </a:r>
            <a:r>
              <a:rPr lang="es-ES" sz="1600" b="0" dirty="0" err="1">
                <a:solidFill>
                  <a:schemeClr val="accent6"/>
                </a:solidFill>
              </a:rPr>
              <a:t>Grundschema des </a:t>
            </a:r>
            <a:r>
              <a:rPr lang="es-ES" sz="1600" b="0" dirty="0">
                <a:solidFill>
                  <a:schemeClr val="accent6"/>
                </a:solidFill>
              </a:rPr>
              <a:t>TUG-Tests.</a:t>
            </a:r>
          </a:p>
        </p:txBody>
      </p:sp>
    </p:spTree>
    <p:extLst>
      <p:ext uri="{BB962C8B-B14F-4D97-AF65-F5344CB8AC3E}">
        <p14:creationId xmlns:p14="http://schemas.microsoft.com/office/powerpoint/2010/main" val="3745462200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4. TIME UP AND GO TEST (TUG)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9588E600-46AC-48BE-91A5-F7A3F699EF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9956073"/>
              </p:ext>
            </p:extLst>
          </p:nvPr>
        </p:nvGraphicFramePr>
        <p:xfrm>
          <a:off x="365414" y="1916832"/>
          <a:ext cx="8413172" cy="361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Prostokąt 1">
            <a:extLst>
              <a:ext uri="{FF2B5EF4-FFF2-40B4-BE49-F238E27FC236}">
                <a16:creationId xmlns:a16="http://schemas.microsoft.com/office/drawing/2014/main" id="{F33F8457-1BBC-4FD9-B8C0-D8C009E17D2C}"/>
              </a:ext>
            </a:extLst>
          </p:cNvPr>
          <p:cNvSpPr/>
          <p:nvPr/>
        </p:nvSpPr>
        <p:spPr>
          <a:xfrm>
            <a:off x="3167844" y="1483623"/>
            <a:ext cx="3492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4.1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Statistische Analyse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7352500"/>
      </p:ext>
    </p:extLst>
  </p:cSld>
  <p:clrMapOvr>
    <a:masterClrMapping/>
  </p:clrMapOvr>
  <p:transition advClick="0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1" y="1052736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WELCHE KLINISCHEN SKALEN GIBT ES ZUR BEWERTUNG DES GEHVERHALTENS?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1872267" y="2276872"/>
            <a:ext cx="539946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Definition der Ratingskala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Merkmale für die Validierung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Tinetti-Mobilitätstest (TMT)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3.1. Statistische Analyse.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3.2. Skalen-Items.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3.2. Verfahren.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Time Up and Go Test (TUG)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4.1. Statistische Auswertung.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4.2. Verfahren.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Sechs-Minuten-Gehtest (6MWT)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5.1. Statistische Analyse...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5.2. Verfahren.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Prostokąt 1">
            <a:extLst>
              <a:ext uri="{FF2B5EF4-FFF2-40B4-BE49-F238E27FC236}">
                <a16:creationId xmlns:a16="http://schemas.microsoft.com/office/drawing/2014/main" id="{7A9F12F9-A23F-4CF0-B89E-3E3E9F56A19D}"/>
              </a:ext>
            </a:extLst>
          </p:cNvPr>
          <p:cNvSpPr/>
          <p:nvPr/>
        </p:nvSpPr>
        <p:spPr>
          <a:xfrm>
            <a:off x="4085946" y="1916832"/>
            <a:ext cx="972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dirty="0">
                <a:solidFill>
                  <a:schemeClr val="accent2"/>
                </a:solidFill>
                <a:latin typeface="+mn-lt"/>
              </a:rPr>
              <a:t>INDEX</a:t>
            </a:r>
          </a:p>
          <a:p>
            <a:pPr>
              <a:defRPr/>
            </a:pPr>
            <a:endParaRPr lang="es-ES" sz="20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ransition advClick="0"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4. TIME UP AND GO TEST (TUG)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125A88D6-2DB3-476A-A8CA-0E7A3C87EAAB}"/>
              </a:ext>
            </a:extLst>
          </p:cNvPr>
          <p:cNvSpPr/>
          <p:nvPr/>
        </p:nvSpPr>
        <p:spPr>
          <a:xfrm>
            <a:off x="3382527" y="1483623"/>
            <a:ext cx="1908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4.2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Ablauf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BA36D90-BEBA-4AFF-9FBD-DB83EB17267E}"/>
              </a:ext>
            </a:extLst>
          </p:cNvPr>
          <p:cNvSpPr txBox="1"/>
          <p:nvPr/>
        </p:nvSpPr>
        <p:spPr>
          <a:xfrm>
            <a:off x="4067944" y="2096750"/>
            <a:ext cx="4968552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Der Proband beginnt den Testsitz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Der Auswerter sagt </a:t>
            </a:r>
            <a:r>
              <a:rPr lang="es-ES" sz="1800" b="0" dirty="0">
                <a:solidFill>
                  <a:schemeClr val="accent2"/>
                </a:solidFill>
              </a:rPr>
              <a:t>"</a:t>
            </a:r>
            <a:r>
              <a:rPr lang="es-ES" sz="1800" b="0" dirty="0" err="1">
                <a:solidFill>
                  <a:schemeClr val="accent2"/>
                </a:solidFill>
              </a:rPr>
              <a:t>Start</a:t>
            </a:r>
            <a:r>
              <a:rPr lang="es-ES" sz="1800" b="0" dirty="0">
                <a:solidFill>
                  <a:schemeClr val="accent2"/>
                </a:solidFill>
              </a:rPr>
              <a:t>". </a:t>
            </a:r>
            <a:r>
              <a:rPr lang="es-ES" sz="1800" b="0" dirty="0" err="1">
                <a:solidFill>
                  <a:schemeClr val="accent2"/>
                </a:solidFill>
              </a:rPr>
              <a:t>Die Testperson </a:t>
            </a:r>
            <a:r>
              <a:rPr lang="es-ES" sz="1800" b="0" dirty="0">
                <a:solidFill>
                  <a:schemeClr val="accent2"/>
                </a:solidFill>
              </a:rPr>
              <a:t>steht auf, ohne die </a:t>
            </a:r>
            <a:r>
              <a:rPr lang="es-ES" sz="1800" b="0" dirty="0" err="1">
                <a:solidFill>
                  <a:schemeClr val="accent2"/>
                </a:solidFill>
              </a:rPr>
              <a:t>Hände zu </a:t>
            </a:r>
            <a:r>
              <a:rPr lang="es-ES" sz="1800" b="0" dirty="0">
                <a:solidFill>
                  <a:schemeClr val="accent2"/>
                </a:solidFill>
              </a:rPr>
              <a:t>benutzen, und </a:t>
            </a:r>
            <a:r>
              <a:rPr lang="es-ES" sz="1800" b="0" dirty="0" err="1">
                <a:solidFill>
                  <a:schemeClr val="accent2"/>
                </a:solidFill>
              </a:rPr>
              <a:t>beginnt, </a:t>
            </a:r>
            <a:r>
              <a:rPr lang="es-ES" sz="1800" b="0" dirty="0">
                <a:solidFill>
                  <a:schemeClr val="accent2"/>
                </a:solidFill>
              </a:rPr>
              <a:t>3 </a:t>
            </a:r>
            <a:r>
              <a:rPr lang="es-ES" sz="1800" b="0" dirty="0" err="1">
                <a:solidFill>
                  <a:schemeClr val="accent2"/>
                </a:solidFill>
              </a:rPr>
              <a:t>Meter entlang zu gehen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Am Endpunkt </a:t>
            </a:r>
            <a:r>
              <a:rPr lang="es-ES" sz="1800" b="0" dirty="0">
                <a:solidFill>
                  <a:schemeClr val="accent2"/>
                </a:solidFill>
              </a:rPr>
              <a:t>wird </a:t>
            </a:r>
            <a:r>
              <a:rPr lang="es-ES" sz="1800" b="0" dirty="0" err="1">
                <a:solidFill>
                  <a:schemeClr val="accent2"/>
                </a:solidFill>
              </a:rPr>
              <a:t>sie/er zum Startpunkt zurückkehren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Der Patient </a:t>
            </a:r>
            <a:r>
              <a:rPr lang="es-ES" sz="1800" b="0" dirty="0">
                <a:solidFill>
                  <a:schemeClr val="accent2"/>
                </a:solidFill>
              </a:rPr>
              <a:t>absolviert </a:t>
            </a:r>
            <a:r>
              <a:rPr lang="es-ES" sz="1800" b="0" dirty="0" err="1">
                <a:solidFill>
                  <a:schemeClr val="accent2"/>
                </a:solidFill>
              </a:rPr>
              <a:t>den </a:t>
            </a:r>
            <a:r>
              <a:rPr lang="es-ES" sz="1800" b="0" dirty="0">
                <a:solidFill>
                  <a:schemeClr val="accent2"/>
                </a:solidFill>
              </a:rPr>
              <a:t>Test im </a:t>
            </a:r>
            <a:r>
              <a:rPr lang="es-ES" sz="1800" b="0" dirty="0" err="1">
                <a:solidFill>
                  <a:schemeClr val="accent2"/>
                </a:solidFill>
              </a:rPr>
              <a:t>Sitzen </a:t>
            </a:r>
            <a:r>
              <a:rPr lang="es-ES" sz="1800" b="0" dirty="0">
                <a:solidFill>
                  <a:schemeClr val="accent2"/>
                </a:solidFill>
              </a:rPr>
              <a:t>auf </a:t>
            </a:r>
            <a:r>
              <a:rPr lang="es-ES" sz="1800" b="0" dirty="0" err="1">
                <a:solidFill>
                  <a:schemeClr val="accent2"/>
                </a:solidFill>
              </a:rPr>
              <a:t>dem Startstuhl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8194" name="Picture 2" descr="Resultado de imagen de time up and go test">
            <a:extLst>
              <a:ext uri="{FF2B5EF4-FFF2-40B4-BE49-F238E27FC236}">
                <a16:creationId xmlns:a16="http://schemas.microsoft.com/office/drawing/2014/main" id="{02749469-E9EA-4937-AF0B-D82270074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70" y="1961520"/>
            <a:ext cx="2567457" cy="376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0 CuadroTexto">
            <a:extLst>
              <a:ext uri="{FF2B5EF4-FFF2-40B4-BE49-F238E27FC236}">
                <a16:creationId xmlns:a16="http://schemas.microsoft.com/office/drawing/2014/main" id="{0BFB389A-7E99-4B12-9AD7-BE64353A264C}"/>
              </a:ext>
            </a:extLst>
          </p:cNvPr>
          <p:cNvSpPr txBox="1"/>
          <p:nvPr/>
        </p:nvSpPr>
        <p:spPr>
          <a:xfrm>
            <a:off x="154582" y="572770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dirty="0">
                <a:solidFill>
                  <a:schemeClr val="accent6"/>
                </a:solidFill>
              </a:rPr>
              <a:t>Abbildung 3. </a:t>
            </a:r>
            <a:r>
              <a:rPr lang="es-ES" sz="1600" b="0" dirty="0" err="1">
                <a:solidFill>
                  <a:schemeClr val="accent6"/>
                </a:solidFill>
              </a:rPr>
              <a:t>TUG-Testverfahren</a:t>
            </a:r>
            <a:r>
              <a:rPr lang="es-ES" sz="1600" b="0" dirty="0">
                <a:solidFill>
                  <a:schemeClr val="accent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758881"/>
      </p:ext>
    </p:extLst>
  </p:cSld>
  <p:clrMapOvr>
    <a:masterClrMapping/>
  </p:clrMapOvr>
  <p:transition advClick="0" advTm="3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1" y="1412776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Welche klinischen Skalen gibt es zur Beurteilung des Gangbildes?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6A79BC3-8861-47E0-90E5-E2C4E4DD5BB0}"/>
              </a:ext>
            </a:extLst>
          </p:cNvPr>
          <p:cNvSpPr/>
          <p:nvPr/>
        </p:nvSpPr>
        <p:spPr>
          <a:xfrm>
            <a:off x="591134" y="3296307"/>
            <a:ext cx="79709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5"/>
              <a:defRPr/>
            </a:pPr>
            <a:r>
              <a:rPr lang="en-US" sz="4000" b="0" dirty="0">
                <a:solidFill>
                  <a:schemeClr val="accent2">
                    <a:lumMod val="75000"/>
                  </a:schemeClr>
                </a:solidFill>
              </a:rPr>
              <a:t>Sechs-Minuten-Gehtest (6MWT)</a:t>
            </a:r>
          </a:p>
        </p:txBody>
      </p:sp>
    </p:spTree>
    <p:extLst>
      <p:ext uri="{BB962C8B-B14F-4D97-AF65-F5344CB8AC3E}">
        <p14:creationId xmlns:p14="http://schemas.microsoft.com/office/powerpoint/2010/main" val="1731718101"/>
      </p:ext>
    </p:extLst>
  </p:cSld>
  <p:clrMapOvr>
    <a:masterClrMapping/>
  </p:clrMapOvr>
  <p:transition advClick="0" advTm="3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5. SECHS-MINUTEN-GEHTEST (6MWT)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6F690903-A928-49C9-8380-3CE8EC971663}"/>
              </a:ext>
            </a:extLst>
          </p:cNvPr>
          <p:cNvSpPr/>
          <p:nvPr/>
        </p:nvSpPr>
        <p:spPr>
          <a:xfrm>
            <a:off x="896838" y="1772816"/>
            <a:ext cx="64114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Skala zur Analyse </a:t>
            </a:r>
            <a:r>
              <a:rPr lang="en-GB" sz="1800" b="0" dirty="0">
                <a:solidFill>
                  <a:schemeClr val="accent2"/>
                </a:solidFill>
              </a:rPr>
              <a:t>der Gangstörung.</a:t>
            </a:r>
          </a:p>
          <a:p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Skala verwendet </a:t>
            </a:r>
            <a:r>
              <a:rPr lang="es-ES" sz="1800" b="0" dirty="0">
                <a:solidFill>
                  <a:schemeClr val="accent2"/>
                </a:solidFill>
              </a:rPr>
              <a:t>in: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 err="1">
                <a:solidFill>
                  <a:schemeClr val="accent2"/>
                </a:solidFill>
              </a:rPr>
              <a:t>Gesunde erwachsene Bevölkerung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Kardio-pulmonale </a:t>
            </a:r>
            <a:r>
              <a:rPr lang="es-ES" sz="1800" b="0" dirty="0" err="1">
                <a:solidFill>
                  <a:schemeClr val="accent2"/>
                </a:solidFill>
              </a:rPr>
              <a:t>Probleme Bevölkerung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>
                <a:solidFill>
                  <a:schemeClr val="accent2"/>
                </a:solidFill>
              </a:rPr>
              <a:t>Distanz- und </a:t>
            </a:r>
            <a:r>
              <a:rPr lang="es-ES" sz="1800" b="0" dirty="0" err="1">
                <a:solidFill>
                  <a:schemeClr val="accent2"/>
                </a:solidFill>
              </a:rPr>
              <a:t>Anstrengungsauswertung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1800" b="0" dirty="0">
              <a:solidFill>
                <a:schemeClr val="accent2"/>
              </a:solidFill>
            </a:endParaRPr>
          </a:p>
        </p:txBody>
      </p:sp>
      <p:sp>
        <p:nvSpPr>
          <p:cNvPr id="10" name="10 CuadroTexto">
            <a:extLst>
              <a:ext uri="{FF2B5EF4-FFF2-40B4-BE49-F238E27FC236}">
                <a16:creationId xmlns:a16="http://schemas.microsoft.com/office/drawing/2014/main" id="{475ECEC9-D7CE-4DAE-831C-401787085BCD}"/>
              </a:ext>
            </a:extLst>
          </p:cNvPr>
          <p:cNvSpPr txBox="1"/>
          <p:nvPr/>
        </p:nvSpPr>
        <p:spPr>
          <a:xfrm>
            <a:off x="3851920" y="5682734"/>
            <a:ext cx="5368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dirty="0">
                <a:solidFill>
                  <a:schemeClr val="accent6"/>
                </a:solidFill>
              </a:rPr>
              <a:t>Abbildung 4. </a:t>
            </a:r>
            <a:r>
              <a:rPr lang="es-ES" sz="1600" b="0" dirty="0" err="1">
                <a:solidFill>
                  <a:schemeClr val="accent6"/>
                </a:solidFill>
              </a:rPr>
              <a:t>6MWT-Auswertung </a:t>
            </a:r>
            <a:r>
              <a:rPr lang="es-ES" sz="1600" b="0" dirty="0">
                <a:solidFill>
                  <a:schemeClr val="accent6"/>
                </a:solidFill>
              </a:rPr>
              <a:t>in einem 30 </a:t>
            </a:r>
            <a:r>
              <a:rPr lang="es-ES" sz="1600" b="0" dirty="0" err="1">
                <a:solidFill>
                  <a:schemeClr val="accent6"/>
                </a:solidFill>
              </a:rPr>
              <a:t>m-Korridor</a:t>
            </a:r>
            <a:r>
              <a:rPr lang="es-ES" sz="1600" b="0" dirty="0">
                <a:solidFill>
                  <a:schemeClr val="accent6"/>
                </a:solidFill>
              </a:rPr>
              <a:t>.</a:t>
            </a:r>
          </a:p>
        </p:txBody>
      </p:sp>
      <p:pic>
        <p:nvPicPr>
          <p:cNvPr id="2050" name="Picture 2" descr="Resultado de imagen de 6mwt">
            <a:extLst>
              <a:ext uri="{FF2B5EF4-FFF2-40B4-BE49-F238E27FC236}">
                <a16:creationId xmlns:a16="http://schemas.microsoft.com/office/drawing/2014/main" id="{31C2CB4C-7CD1-42AD-85A9-98D4E728D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79475"/>
            <a:ext cx="3275851" cy="218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000768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5. SECHS-MINUTEN-GEHTEST (6MWT)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9588E600-46AC-48BE-91A5-F7A3F699EF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3442525"/>
              </p:ext>
            </p:extLst>
          </p:nvPr>
        </p:nvGraphicFramePr>
        <p:xfrm>
          <a:off x="365414" y="1916832"/>
          <a:ext cx="8413172" cy="361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rostokąt 1">
            <a:extLst>
              <a:ext uri="{FF2B5EF4-FFF2-40B4-BE49-F238E27FC236}">
                <a16:creationId xmlns:a16="http://schemas.microsoft.com/office/drawing/2014/main" id="{15163633-DE76-4C11-8222-4397F5AFCFE3}"/>
              </a:ext>
            </a:extLst>
          </p:cNvPr>
          <p:cNvSpPr/>
          <p:nvPr/>
        </p:nvSpPr>
        <p:spPr>
          <a:xfrm>
            <a:off x="3167844" y="1483623"/>
            <a:ext cx="3420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5.1.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Statistische Analyse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7194527"/>
      </p:ext>
    </p:extLst>
  </p:cSld>
  <p:clrMapOvr>
    <a:masterClrMapping/>
  </p:clrMapOvr>
  <p:transition advClick="0" advTm="3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5. SECHS-MINUTEN-GEHTEST (6MWT)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7E1BB29-76D6-47D9-903A-DCDF920EF8C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2572" r="4499" b="2267"/>
          <a:stretch/>
        </p:blipFill>
        <p:spPr bwMode="auto">
          <a:xfrm>
            <a:off x="323528" y="2276872"/>
            <a:ext cx="3561715" cy="31711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10 CuadroTexto">
            <a:extLst>
              <a:ext uri="{FF2B5EF4-FFF2-40B4-BE49-F238E27FC236}">
                <a16:creationId xmlns:a16="http://schemas.microsoft.com/office/drawing/2014/main" id="{8129EB1D-6FC4-4420-9052-F9DC343EEF1D}"/>
              </a:ext>
            </a:extLst>
          </p:cNvPr>
          <p:cNvSpPr txBox="1"/>
          <p:nvPr/>
        </p:nvSpPr>
        <p:spPr>
          <a:xfrm>
            <a:off x="-127863" y="5518868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dirty="0">
                <a:solidFill>
                  <a:schemeClr val="accent6"/>
                </a:solidFill>
              </a:rPr>
              <a:t>Abbildung 3. </a:t>
            </a:r>
            <a:r>
              <a:rPr lang="es-ES" sz="1600" b="0" dirty="0" err="1">
                <a:solidFill>
                  <a:schemeClr val="accent6"/>
                </a:solidFill>
              </a:rPr>
              <a:t>Borg-Skala für Anstrengung</a:t>
            </a:r>
            <a:r>
              <a:rPr lang="es-ES" sz="1600" b="0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125A88D6-2DB3-476A-A8CA-0E7A3C87EAAB}"/>
              </a:ext>
            </a:extLst>
          </p:cNvPr>
          <p:cNvSpPr/>
          <p:nvPr/>
        </p:nvSpPr>
        <p:spPr>
          <a:xfrm>
            <a:off x="3382527" y="1483623"/>
            <a:ext cx="1908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5.2.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Verfahren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493E4C-1288-4645-9D08-AECF50B3DA78}"/>
              </a:ext>
            </a:extLst>
          </p:cNvPr>
          <p:cNvSpPr txBox="1"/>
          <p:nvPr/>
        </p:nvSpPr>
        <p:spPr>
          <a:xfrm>
            <a:off x="4067944" y="2316936"/>
            <a:ext cx="4968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Die </a:t>
            </a:r>
            <a:r>
              <a:rPr lang="es-ES" sz="1800" b="0" dirty="0" err="1">
                <a:solidFill>
                  <a:schemeClr val="accent2"/>
                </a:solidFill>
              </a:rPr>
              <a:t>Testperson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ruht</a:t>
            </a:r>
            <a:r>
              <a:rPr lang="es-ES" sz="1800" b="0" dirty="0">
                <a:solidFill>
                  <a:schemeClr val="accent2"/>
                </a:solidFill>
              </a:rPr>
              <a:t> 10 Minuten </a:t>
            </a:r>
            <a:r>
              <a:rPr lang="es-ES" sz="1800" b="0" dirty="0" err="1">
                <a:solidFill>
                  <a:schemeClr val="accent2"/>
                </a:solidFill>
              </a:rPr>
              <a:t>lang</a:t>
            </a:r>
            <a:r>
              <a:rPr lang="es-ES" sz="1800" b="0" dirty="0">
                <a:solidFill>
                  <a:schemeClr val="accent2"/>
                </a:solidFill>
              </a:rPr>
              <a:t> auf einem </a:t>
            </a:r>
            <a:r>
              <a:rPr lang="es-ES" sz="1800" b="0" dirty="0" err="1">
                <a:solidFill>
                  <a:schemeClr val="accent2"/>
                </a:solidFill>
              </a:rPr>
              <a:t>Stuhl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Das </a:t>
            </a:r>
            <a:r>
              <a:rPr lang="es-ES" sz="1800" b="0" dirty="0" err="1">
                <a:solidFill>
                  <a:schemeClr val="accent2"/>
                </a:solidFill>
              </a:rPr>
              <a:t>Subjekt</a:t>
            </a:r>
            <a:r>
              <a:rPr lang="es-ES" sz="1800" b="0" dirty="0">
                <a:solidFill>
                  <a:schemeClr val="accent2"/>
                </a:solidFill>
              </a:rPr>
              <a:t> steht auf.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Der </a:t>
            </a:r>
            <a:r>
              <a:rPr lang="es-ES" sz="1800" b="0" dirty="0" err="1">
                <a:solidFill>
                  <a:schemeClr val="accent2"/>
                </a:solidFill>
              </a:rPr>
              <a:t>Auswerter</a:t>
            </a:r>
            <a:r>
              <a:rPr lang="es-ES" sz="1800" b="0" dirty="0">
                <a:solidFill>
                  <a:schemeClr val="accent2"/>
                </a:solidFill>
              </a:rPr>
              <a:t> zeigt die </a:t>
            </a:r>
            <a:r>
              <a:rPr lang="es-ES" sz="1800" b="0" dirty="0" err="1">
                <a:solidFill>
                  <a:schemeClr val="accent2"/>
                </a:solidFill>
              </a:rPr>
              <a:t>Borg-Skala</a:t>
            </a:r>
            <a:r>
              <a:rPr lang="es-ES" sz="1800" b="0" dirty="0">
                <a:solidFill>
                  <a:schemeClr val="accent2"/>
                </a:solidFill>
              </a:rPr>
              <a:t>. Der </a:t>
            </a:r>
            <a:r>
              <a:rPr lang="es-ES" sz="1800" b="0" dirty="0" err="1">
                <a:solidFill>
                  <a:schemeClr val="accent2"/>
                </a:solidFill>
              </a:rPr>
              <a:t>Proband</a:t>
            </a:r>
            <a:r>
              <a:rPr lang="es-ES" sz="1800" b="0" dirty="0">
                <a:solidFill>
                  <a:schemeClr val="accent2"/>
                </a:solidFill>
              </a:rPr>
              <a:t> bewertet </a:t>
            </a:r>
            <a:r>
              <a:rPr lang="es-ES" sz="1800" b="0" dirty="0" err="1">
                <a:solidFill>
                  <a:schemeClr val="accent2"/>
                </a:solidFill>
              </a:rPr>
              <a:t>seine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subjektive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Anstrengung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Die </a:t>
            </a:r>
            <a:r>
              <a:rPr lang="es-ES" sz="1800" b="0" dirty="0" err="1">
                <a:solidFill>
                  <a:schemeClr val="accent2"/>
                </a:solidFill>
              </a:rPr>
              <a:t>Testperson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wird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aufgefordert</a:t>
            </a:r>
            <a:r>
              <a:rPr lang="es-ES" sz="1800" b="0" dirty="0">
                <a:solidFill>
                  <a:schemeClr val="accent2"/>
                </a:solidFill>
              </a:rPr>
              <a:t>, 6 Minuten </a:t>
            </a:r>
            <a:r>
              <a:rPr lang="es-ES" sz="1800" b="0" dirty="0" err="1">
                <a:solidFill>
                  <a:schemeClr val="accent2"/>
                </a:solidFill>
              </a:rPr>
              <a:t>lang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über</a:t>
            </a:r>
            <a:r>
              <a:rPr lang="es-ES" sz="1800" b="0" dirty="0">
                <a:solidFill>
                  <a:schemeClr val="accent2"/>
                </a:solidFill>
              </a:rPr>
              <a:t> 30 Meter Oberfläche </a:t>
            </a:r>
            <a:r>
              <a:rPr lang="es-ES" sz="1800" b="0" dirty="0" err="1">
                <a:solidFill>
                  <a:schemeClr val="accent2"/>
                </a:solidFill>
              </a:rPr>
              <a:t>zu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gehen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Wenn die </a:t>
            </a:r>
            <a:r>
              <a:rPr lang="es-ES" sz="1800" b="0" dirty="0">
                <a:solidFill>
                  <a:schemeClr val="accent2"/>
                </a:solidFill>
              </a:rPr>
              <a:t>Zeit </a:t>
            </a:r>
            <a:r>
              <a:rPr lang="es-ES" sz="1800" b="0" dirty="0" err="1">
                <a:solidFill>
                  <a:schemeClr val="accent2"/>
                </a:solidFill>
              </a:rPr>
              <a:t>abgelaufen ist</a:t>
            </a:r>
            <a:r>
              <a:rPr lang="es-ES" sz="1800" b="0" dirty="0">
                <a:solidFill>
                  <a:schemeClr val="accent2"/>
                </a:solidFill>
              </a:rPr>
              <a:t>, zeigt </a:t>
            </a:r>
            <a:r>
              <a:rPr lang="es-ES" sz="1800" b="0" dirty="0" err="1">
                <a:solidFill>
                  <a:schemeClr val="accent2"/>
                </a:solidFill>
              </a:rPr>
              <a:t>der Auswerter erneut die Borg-Skala</a:t>
            </a:r>
            <a:r>
              <a:rPr lang="es-ES" sz="1800" b="0" dirty="0">
                <a:solidFill>
                  <a:schemeClr val="accent2"/>
                </a:solidFill>
              </a:rPr>
              <a:t>. </a:t>
            </a:r>
            <a:r>
              <a:rPr lang="es-ES" sz="1800" b="0" dirty="0" err="1">
                <a:solidFill>
                  <a:schemeClr val="accent2"/>
                </a:solidFill>
              </a:rPr>
              <a:t>Der Proband </a:t>
            </a:r>
            <a:r>
              <a:rPr lang="es-ES" sz="1800" b="0" dirty="0">
                <a:solidFill>
                  <a:schemeClr val="accent2"/>
                </a:solidFill>
              </a:rPr>
              <a:t>bewertet </a:t>
            </a:r>
            <a:r>
              <a:rPr lang="es-ES" sz="1800" b="0" dirty="0" err="1">
                <a:solidFill>
                  <a:schemeClr val="accent2"/>
                </a:solidFill>
              </a:rPr>
              <a:t>seine subjektive Anstrengung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2616992"/>
      </p:ext>
    </p:extLst>
  </p:cSld>
  <p:clrMapOvr>
    <a:masterClrMapping/>
  </p:clrMapOvr>
  <p:transition advClick="0" advTm="3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1" y="1412776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Welche klinischen Skalen gibt es zur Beurteilung des Gangbildes?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635D4CA-FEEA-453C-88C4-F2BF77FFA678}"/>
              </a:ext>
            </a:extLst>
          </p:cNvPr>
          <p:cNvSpPr/>
          <p:nvPr/>
        </p:nvSpPr>
        <p:spPr>
          <a:xfrm>
            <a:off x="608629" y="3254640"/>
            <a:ext cx="75663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6"/>
              <a:defRPr/>
            </a:pPr>
            <a:r>
              <a:rPr lang="en-US" sz="4000" b="0" dirty="0">
                <a:solidFill>
                  <a:schemeClr val="accent2">
                    <a:lumMod val="75000"/>
                  </a:schemeClr>
                </a:solidFill>
              </a:rPr>
              <a:t>Wisconsin-Gang-Skala (WGS)</a:t>
            </a:r>
          </a:p>
        </p:txBody>
      </p:sp>
    </p:spTree>
    <p:extLst>
      <p:ext uri="{BB962C8B-B14F-4D97-AF65-F5344CB8AC3E}">
        <p14:creationId xmlns:p14="http://schemas.microsoft.com/office/powerpoint/2010/main" val="885576092"/>
      </p:ext>
    </p:extLst>
  </p:cSld>
  <p:clrMapOvr>
    <a:masterClrMapping/>
  </p:clrMapOvr>
  <p:transition advClick="0" advTm="3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6. WISCONSIN GAIT SCALE (WGS)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6F690903-A928-49C9-8380-3CE8EC971663}"/>
              </a:ext>
            </a:extLst>
          </p:cNvPr>
          <p:cNvSpPr/>
          <p:nvPr/>
        </p:nvSpPr>
        <p:spPr>
          <a:xfrm>
            <a:off x="896838" y="1772816"/>
            <a:ext cx="64114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Skala zur Analyse </a:t>
            </a:r>
            <a:r>
              <a:rPr lang="en-GB" sz="1800" b="0" dirty="0">
                <a:solidFill>
                  <a:schemeClr val="accent2"/>
                </a:solidFill>
              </a:rPr>
              <a:t>der Leistung der Funktion der unteren Gliedmaßen, der Mobilität in den betroffenen motorischen Gangfähigkeiten.</a:t>
            </a:r>
          </a:p>
          <a:p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Skala verwendet </a:t>
            </a:r>
            <a:r>
              <a:rPr lang="es-ES" sz="1800" b="0" dirty="0">
                <a:solidFill>
                  <a:schemeClr val="accent2"/>
                </a:solidFill>
              </a:rPr>
              <a:t>in: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 err="1">
                <a:solidFill>
                  <a:schemeClr val="accent2"/>
                </a:solidFill>
              </a:rPr>
              <a:t>Erwachsene Bevölkerung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 err="1">
                <a:solidFill>
                  <a:schemeClr val="accent2"/>
                </a:solidFill>
              </a:rPr>
              <a:t>Neurologisch gestörte Bevölkerung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ES" sz="1800" b="0" dirty="0" err="1">
                <a:solidFill>
                  <a:schemeClr val="accent2"/>
                </a:solidFill>
              </a:rPr>
              <a:t>Schlaganfall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ES" sz="1800" b="0" dirty="0" err="1">
                <a:solidFill>
                  <a:schemeClr val="accent2"/>
                </a:solidFill>
              </a:rPr>
              <a:t>Mit hemiplegischem Gang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0" name="10 CuadroTexto">
            <a:extLst>
              <a:ext uri="{FF2B5EF4-FFF2-40B4-BE49-F238E27FC236}">
                <a16:creationId xmlns:a16="http://schemas.microsoft.com/office/drawing/2014/main" id="{475ECEC9-D7CE-4DAE-831C-401787085BCD}"/>
              </a:ext>
            </a:extLst>
          </p:cNvPr>
          <p:cNvSpPr txBox="1"/>
          <p:nvPr/>
        </p:nvSpPr>
        <p:spPr>
          <a:xfrm>
            <a:off x="5364088" y="5517232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dirty="0">
                <a:solidFill>
                  <a:schemeClr val="accent6"/>
                </a:solidFill>
              </a:rPr>
              <a:t>Abbildung 5. </a:t>
            </a:r>
            <a:r>
              <a:rPr lang="es-ES" sz="1600" b="0" dirty="0" err="1">
                <a:solidFill>
                  <a:schemeClr val="accent6"/>
                </a:solidFill>
              </a:rPr>
              <a:t>Schema der hemiplegischen Merkmale</a:t>
            </a:r>
            <a:r>
              <a:rPr lang="es-ES" sz="1600" b="0" dirty="0">
                <a:solidFill>
                  <a:schemeClr val="accent6"/>
                </a:solidFill>
              </a:rPr>
              <a:t>.</a:t>
            </a:r>
          </a:p>
        </p:txBody>
      </p:sp>
      <p:pic>
        <p:nvPicPr>
          <p:cNvPr id="12290" name="Picture 2" descr="Imagen relacionada">
            <a:extLst>
              <a:ext uri="{FF2B5EF4-FFF2-40B4-BE49-F238E27FC236}">
                <a16:creationId xmlns:a16="http://schemas.microsoft.com/office/drawing/2014/main" id="{3F05F29D-31EC-46A0-B12A-26DA35FA8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441" y="2498007"/>
            <a:ext cx="23717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ostokąt 3">
            <a:extLst>
              <a:ext uri="{FF2B5EF4-FFF2-40B4-BE49-F238E27FC236}">
                <a16:creationId xmlns:a16="http://schemas.microsoft.com/office/drawing/2014/main" id="{8F087729-47CD-4D1D-B9B8-F9B01CB457C3}"/>
              </a:ext>
            </a:extLst>
          </p:cNvPr>
          <p:cNvSpPr/>
          <p:nvPr/>
        </p:nvSpPr>
        <p:spPr>
          <a:xfrm>
            <a:off x="896838" y="4233862"/>
            <a:ext cx="4971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Auswertung der </a:t>
            </a:r>
            <a:r>
              <a:rPr lang="es-ES" sz="1800" b="0" dirty="0">
                <a:solidFill>
                  <a:schemeClr val="accent2"/>
                </a:solidFill>
              </a:rPr>
              <a:t>Punkte: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Hohe Werte </a:t>
            </a:r>
            <a:r>
              <a:rPr lang="es-ES" sz="1800" b="0" dirty="0" err="1">
                <a:solidFill>
                  <a:schemeClr val="accent2"/>
                </a:solidFill>
              </a:rPr>
              <a:t>stehen für schwere Gangdefizite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0685524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6. WISCONSIN GAIT SCALE (WGS)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9588E600-46AC-48BE-91A5-F7A3F699EF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0135801"/>
              </p:ext>
            </p:extLst>
          </p:nvPr>
        </p:nvGraphicFramePr>
        <p:xfrm>
          <a:off x="365414" y="1916831"/>
          <a:ext cx="8413172" cy="4104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rostokąt 1">
            <a:extLst>
              <a:ext uri="{FF2B5EF4-FFF2-40B4-BE49-F238E27FC236}">
                <a16:creationId xmlns:a16="http://schemas.microsoft.com/office/drawing/2014/main" id="{15163633-DE76-4C11-8222-4397F5AFCFE3}"/>
              </a:ext>
            </a:extLst>
          </p:cNvPr>
          <p:cNvSpPr/>
          <p:nvPr/>
        </p:nvSpPr>
        <p:spPr>
          <a:xfrm>
            <a:off x="3114635" y="1483623"/>
            <a:ext cx="2914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6.1.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Statistische Analyse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FF28B19-8535-470E-99EA-1432F9AF139A}"/>
              </a:ext>
            </a:extLst>
          </p:cNvPr>
          <p:cNvSpPr txBox="1"/>
          <p:nvPr/>
        </p:nvSpPr>
        <p:spPr>
          <a:xfrm>
            <a:off x="2483768" y="4293096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FAC = -0,773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BSS = -0,676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PASS = -0,657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BI = -0,657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FIM = -0,592 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7F2B089-347E-42D7-8604-42C976196595}"/>
              </a:ext>
            </a:extLst>
          </p:cNvPr>
          <p:cNvCxnSpPr>
            <a:cxnSpLocks/>
          </p:cNvCxnSpPr>
          <p:nvPr/>
        </p:nvCxnSpPr>
        <p:spPr bwMode="auto">
          <a:xfrm>
            <a:off x="2483768" y="4293096"/>
            <a:ext cx="5976020" cy="0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D147D43-95C6-4E77-B82C-3739F31FA3CA}"/>
              </a:ext>
            </a:extLst>
          </p:cNvPr>
          <p:cNvSpPr txBox="1"/>
          <p:nvPr/>
        </p:nvSpPr>
        <p:spPr>
          <a:xfrm>
            <a:off x="4427984" y="4289421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accent2"/>
                </a:solidFill>
              </a:rPr>
              <a:t>FAC = -0,878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accent2"/>
                </a:solidFill>
              </a:rPr>
              <a:t>BSS = -0,882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accent2"/>
                </a:solidFill>
              </a:rPr>
              <a:t>PASS = -0,847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accent2"/>
                </a:solidFill>
              </a:rPr>
              <a:t>BI = -0,842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accent2"/>
                </a:solidFill>
              </a:rPr>
              <a:t>FIM = -0,693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FFDB9FC-0DC1-4AC4-8BC8-801A68DB42D7}"/>
              </a:ext>
            </a:extLst>
          </p:cNvPr>
          <p:cNvSpPr txBox="1"/>
          <p:nvPr/>
        </p:nvSpPr>
        <p:spPr>
          <a:xfrm>
            <a:off x="6444208" y="4282393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dirty="0">
                <a:solidFill>
                  <a:schemeClr val="accent2"/>
                </a:solidFill>
              </a:rPr>
              <a:t>FAC = -0,905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dirty="0">
                <a:solidFill>
                  <a:schemeClr val="accent2"/>
                </a:solidFill>
              </a:rPr>
              <a:t>BSS = -0,817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dirty="0">
                <a:solidFill>
                  <a:schemeClr val="accent2"/>
                </a:solidFill>
              </a:rPr>
              <a:t>PASS = -0,892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dirty="0">
                <a:solidFill>
                  <a:schemeClr val="accent2"/>
                </a:solidFill>
              </a:rPr>
              <a:t>BI = -0,867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dirty="0">
                <a:solidFill>
                  <a:schemeClr val="accent2"/>
                </a:solidFill>
              </a:rPr>
              <a:t>FIM = -0,801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3FF220-5A39-4BE6-94D7-5C1AC856368B}"/>
              </a:ext>
            </a:extLst>
          </p:cNvPr>
          <p:cNvSpPr txBox="1"/>
          <p:nvPr/>
        </p:nvSpPr>
        <p:spPr>
          <a:xfrm>
            <a:off x="3059346" y="396905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dirty="0" err="1">
                <a:solidFill>
                  <a:schemeClr val="accent2"/>
                </a:solidFill>
              </a:rPr>
              <a:t>Akut</a:t>
            </a:r>
            <a:endParaRPr lang="es-ES" sz="1800" b="0" dirty="0">
              <a:solidFill>
                <a:schemeClr val="accent2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3579F85-3A77-449F-BB81-FD6FBF123F44}"/>
              </a:ext>
            </a:extLst>
          </p:cNvPr>
          <p:cNvSpPr txBox="1"/>
          <p:nvPr/>
        </p:nvSpPr>
        <p:spPr>
          <a:xfrm>
            <a:off x="4785943" y="3969053"/>
            <a:ext cx="129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dirty="0" err="1">
                <a:solidFill>
                  <a:schemeClr val="accent2"/>
                </a:solidFill>
              </a:rPr>
              <a:t>Subakut</a:t>
            </a:r>
            <a:endParaRPr lang="es-ES" sz="1800" b="0" dirty="0">
              <a:solidFill>
                <a:schemeClr val="accent2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14E55FB-1BDC-49A1-BE51-B7B5F1F27AC4}"/>
              </a:ext>
            </a:extLst>
          </p:cNvPr>
          <p:cNvSpPr txBox="1"/>
          <p:nvPr/>
        </p:nvSpPr>
        <p:spPr>
          <a:xfrm>
            <a:off x="7030523" y="3969053"/>
            <a:ext cx="98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dirty="0" err="1">
                <a:solidFill>
                  <a:schemeClr val="accent2"/>
                </a:solidFill>
              </a:rPr>
              <a:t>Chronisch</a:t>
            </a:r>
            <a:endParaRPr lang="es-ES" sz="18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49121"/>
      </p:ext>
    </p:extLst>
  </p:cSld>
  <p:clrMapOvr>
    <a:masterClrMapping/>
  </p:clrMapOvr>
  <p:transition advClick="0" advTm="3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6. WISCONSIN GAIT SCALE (WGS)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0C314BE-3C09-477E-9555-C71905F667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1399321"/>
              </p:ext>
            </p:extLst>
          </p:nvPr>
        </p:nvGraphicFramePr>
        <p:xfrm>
          <a:off x="480392" y="2117080"/>
          <a:ext cx="8340080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Prostokąt 1">
            <a:extLst>
              <a:ext uri="{FF2B5EF4-FFF2-40B4-BE49-F238E27FC236}">
                <a16:creationId xmlns:a16="http://schemas.microsoft.com/office/drawing/2014/main" id="{81EBE007-B141-4014-BF8A-D83CCD9CB98D}"/>
              </a:ext>
            </a:extLst>
          </p:cNvPr>
          <p:cNvSpPr/>
          <p:nvPr/>
        </p:nvSpPr>
        <p:spPr>
          <a:xfrm>
            <a:off x="3500881" y="1446409"/>
            <a:ext cx="214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6.2.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Skalenpunkte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973410"/>
      </p:ext>
    </p:extLst>
  </p:cSld>
  <p:clrMapOvr>
    <a:masterClrMapping/>
  </p:clrMapOvr>
  <p:transition advClick="0" advTm="3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6. WISCONSIN GAIT SCALE (WGS)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125A88D6-2DB3-476A-A8CA-0E7A3C87EAAB}"/>
              </a:ext>
            </a:extLst>
          </p:cNvPr>
          <p:cNvSpPr/>
          <p:nvPr/>
        </p:nvSpPr>
        <p:spPr>
          <a:xfrm>
            <a:off x="3617894" y="1483623"/>
            <a:ext cx="1908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6.3.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Verfahren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493E4C-1288-4645-9D08-AECF50B3DA78}"/>
              </a:ext>
            </a:extLst>
          </p:cNvPr>
          <p:cNvSpPr txBox="1"/>
          <p:nvPr/>
        </p:nvSpPr>
        <p:spPr>
          <a:xfrm>
            <a:off x="323528" y="2479149"/>
            <a:ext cx="8640960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Kegel </a:t>
            </a:r>
            <a:r>
              <a:rPr lang="es-ES" sz="1800" b="0" dirty="0">
                <a:solidFill>
                  <a:schemeClr val="accent2"/>
                </a:solidFill>
              </a:rPr>
              <a:t>bestimmen Start- und </a:t>
            </a:r>
            <a:r>
              <a:rPr lang="es-ES" sz="1800" b="0" dirty="0" err="1">
                <a:solidFill>
                  <a:schemeClr val="accent2"/>
                </a:solidFill>
              </a:rPr>
              <a:t>Endpunkt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Videobandaufnahme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Die Versuchsperson geht </a:t>
            </a:r>
            <a:r>
              <a:rPr lang="es-ES" sz="1800" b="0" dirty="0">
                <a:solidFill>
                  <a:schemeClr val="accent2"/>
                </a:solidFill>
              </a:rPr>
              <a:t>in </a:t>
            </a:r>
            <a:r>
              <a:rPr lang="es-ES" sz="1800" b="0" dirty="0" err="1">
                <a:solidFill>
                  <a:schemeClr val="accent2"/>
                </a:solidFill>
              </a:rPr>
              <a:t>ihrem </a:t>
            </a:r>
            <a:r>
              <a:rPr lang="es-ES" sz="1800" b="0" dirty="0">
                <a:solidFill>
                  <a:schemeClr val="accent2"/>
                </a:solidFill>
              </a:rPr>
              <a:t>gewohnten Tempo einen 10 </a:t>
            </a:r>
            <a:r>
              <a:rPr lang="es-ES" sz="1800" b="0" dirty="0" err="1">
                <a:solidFill>
                  <a:schemeClr val="accent2"/>
                </a:solidFill>
              </a:rPr>
              <a:t>Meter langen flachen Korridor entlang</a:t>
            </a:r>
            <a:r>
              <a:rPr lang="es-ES" sz="1800" b="0" dirty="0">
                <a:solidFill>
                  <a:schemeClr val="accent2"/>
                </a:solidFill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Zwei Laufwiederholungen </a:t>
            </a:r>
            <a:r>
              <a:rPr lang="es-ES" sz="1800" b="0" dirty="0">
                <a:solidFill>
                  <a:schemeClr val="accent2"/>
                </a:solidFill>
              </a:rPr>
              <a:t>werden </a:t>
            </a:r>
            <a:r>
              <a:rPr lang="es-ES" sz="1800" b="0" dirty="0" err="1">
                <a:solidFill>
                  <a:schemeClr val="accent2"/>
                </a:solidFill>
              </a:rPr>
              <a:t>mit dem </a:t>
            </a:r>
            <a:r>
              <a:rPr lang="es-ES" sz="1800" b="0" dirty="0">
                <a:solidFill>
                  <a:schemeClr val="accent2"/>
                </a:solidFill>
              </a:rPr>
              <a:t>üblichen </a:t>
            </a:r>
            <a:r>
              <a:rPr lang="es-ES" sz="1800" b="0" dirty="0" err="1">
                <a:solidFill>
                  <a:schemeClr val="accent2"/>
                </a:solidFill>
              </a:rPr>
              <a:t>Probandenschuhwerk durchgeführt</a:t>
            </a:r>
            <a:r>
              <a:rPr lang="es-ES" sz="1800" b="0" dirty="0">
                <a:solidFill>
                  <a:schemeClr val="accent2"/>
                </a:solidFill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Zwei Gehwiederholungen </a:t>
            </a:r>
            <a:r>
              <a:rPr lang="es-ES" sz="1800" b="0" dirty="0">
                <a:solidFill>
                  <a:schemeClr val="accent2"/>
                </a:solidFill>
              </a:rPr>
              <a:t>werden </a:t>
            </a:r>
            <a:r>
              <a:rPr lang="es-ES" sz="1800" b="0" dirty="0" err="1">
                <a:solidFill>
                  <a:schemeClr val="accent2"/>
                </a:solidFill>
              </a:rPr>
              <a:t>mit dem Probanden barfuß durchgeführt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Videoband nach der </a:t>
            </a:r>
            <a:r>
              <a:rPr lang="es-ES" sz="1800" b="0" dirty="0" err="1">
                <a:solidFill>
                  <a:schemeClr val="accent2"/>
                </a:solidFill>
              </a:rPr>
              <a:t>Auswertung</a:t>
            </a:r>
            <a:r>
              <a:rPr lang="es-ES" sz="1800" b="0" dirty="0">
                <a:solidFill>
                  <a:schemeClr val="accent2"/>
                </a:solidFill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s-ES" sz="18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55859"/>
      </p:ext>
    </p:extLst>
  </p:cSld>
  <p:clrMapOvr>
    <a:masterClrMapping/>
  </p:clrMapOvr>
  <p:transition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1" y="1052736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WELCHE KLINISCHEN SKALEN GIBT ES ZUR BEWERTUNG DES GEHVERHALTENS?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1872267" y="2276872"/>
            <a:ext cx="539946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6"/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Wisconsin-Gang-Skala (WGS)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6.1. Statistische Auswertung.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6.2. Skalen-Items.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6.2. Verfahren.</a:t>
            </a:r>
          </a:p>
          <a:p>
            <a:pPr marL="342900" indent="-342900">
              <a:buFont typeface="+mj-lt"/>
              <a:buAutoNum type="arabicPeriod" startAt="6"/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Dynamische Parkinson-Gang-Skala (DYPAGS)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7.1. Statistische Auswertung.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7.2. Skalen-Items.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7.2. Verfahren.</a:t>
            </a:r>
          </a:p>
          <a:p>
            <a:pPr marL="342900" indent="-342900">
              <a:buFont typeface="+mj-lt"/>
              <a:buAutoNum type="arabicPeriod" startAt="6"/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Gait Assessment and Intervention Tool (GAIT)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8.1. Statistische Auswertung.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8.2. Skalen-Items.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8.2. Verfahren.</a:t>
            </a:r>
          </a:p>
          <a:p>
            <a:pPr marL="342900" indent="-342900">
              <a:buFont typeface="+mj-lt"/>
              <a:buAutoNum type="arabicPeriod" startAt="6"/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Referenzen</a:t>
            </a:r>
          </a:p>
        </p:txBody>
      </p:sp>
      <p:sp>
        <p:nvSpPr>
          <p:cNvPr id="9" name="Prostokąt 1">
            <a:extLst>
              <a:ext uri="{FF2B5EF4-FFF2-40B4-BE49-F238E27FC236}">
                <a16:creationId xmlns:a16="http://schemas.microsoft.com/office/drawing/2014/main" id="{0454852D-7ED3-46EB-A2FC-6B8C84888820}"/>
              </a:ext>
            </a:extLst>
          </p:cNvPr>
          <p:cNvSpPr/>
          <p:nvPr/>
        </p:nvSpPr>
        <p:spPr>
          <a:xfrm>
            <a:off x="4085946" y="1916832"/>
            <a:ext cx="972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dirty="0">
                <a:solidFill>
                  <a:schemeClr val="accent2"/>
                </a:solidFill>
                <a:latin typeface="+mn-lt"/>
              </a:rPr>
              <a:t>INDEX</a:t>
            </a:r>
          </a:p>
          <a:p>
            <a:pPr>
              <a:defRPr/>
            </a:pPr>
            <a:endParaRPr lang="es-ES" sz="20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4829986"/>
      </p:ext>
    </p:extLst>
  </p:cSld>
  <p:clrMapOvr>
    <a:masterClrMapping/>
  </p:clrMapOvr>
  <p:transition advClick="0" advTm="3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1" y="1412776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Welche klinischen Skalen gibt es zur Beurteilung des Gangbildes?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635D4CA-FEEA-453C-88C4-F2BF77FFA678}"/>
              </a:ext>
            </a:extLst>
          </p:cNvPr>
          <p:cNvSpPr/>
          <p:nvPr/>
        </p:nvSpPr>
        <p:spPr>
          <a:xfrm>
            <a:off x="608629" y="3254640"/>
            <a:ext cx="75663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7"/>
              <a:defRPr/>
            </a:pPr>
            <a:r>
              <a:rPr lang="en-US" sz="4000" b="0" dirty="0">
                <a:solidFill>
                  <a:schemeClr val="accent2">
                    <a:lumMod val="75000"/>
                  </a:schemeClr>
                </a:solidFill>
              </a:rPr>
              <a:t>Dynamische Parkinson-Gang-Skala (DYPAGS)</a:t>
            </a:r>
          </a:p>
        </p:txBody>
      </p:sp>
    </p:spTree>
    <p:extLst>
      <p:ext uri="{BB962C8B-B14F-4D97-AF65-F5344CB8AC3E}">
        <p14:creationId xmlns:p14="http://schemas.microsoft.com/office/powerpoint/2010/main" val="3656812537"/>
      </p:ext>
    </p:extLst>
  </p:cSld>
  <p:clrMapOvr>
    <a:masterClrMapping/>
  </p:clrMapOvr>
  <p:transition advClick="0" advTm="3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7. DYNAMISCHE PARKINSON-GANG-SKALA (DYPAGS)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6F690903-A928-49C9-8380-3CE8EC971663}"/>
              </a:ext>
            </a:extLst>
          </p:cNvPr>
          <p:cNvSpPr/>
          <p:nvPr/>
        </p:nvSpPr>
        <p:spPr>
          <a:xfrm>
            <a:off x="896838" y="1772816"/>
            <a:ext cx="64114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Skala zur Analyse </a:t>
            </a:r>
            <a:r>
              <a:rPr lang="en-GB" sz="1800" b="0" dirty="0">
                <a:solidFill>
                  <a:schemeClr val="accent2"/>
                </a:solidFill>
              </a:rPr>
              <a:t>der Leistung des Gangs bei anspruchsvollen Tests.</a:t>
            </a:r>
          </a:p>
          <a:p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Skala verwendet </a:t>
            </a:r>
            <a:r>
              <a:rPr lang="es-ES" sz="1800" b="0" dirty="0">
                <a:solidFill>
                  <a:schemeClr val="accent2"/>
                </a:solidFill>
              </a:rPr>
              <a:t>in: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 err="1">
                <a:solidFill>
                  <a:schemeClr val="accent2"/>
                </a:solidFill>
              </a:rPr>
              <a:t>Erwachsene Bevölkerung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 err="1">
                <a:solidFill>
                  <a:schemeClr val="accent2"/>
                </a:solidFill>
              </a:rPr>
              <a:t>Bevölkerung mit Parkinson-Krankheit </a:t>
            </a:r>
            <a:r>
              <a:rPr lang="es-ES" sz="1800" b="0" dirty="0">
                <a:solidFill>
                  <a:schemeClr val="accent2"/>
                </a:solidFill>
              </a:rPr>
              <a:t>(PD).</a:t>
            </a:r>
          </a:p>
        </p:txBody>
      </p:sp>
      <p:sp>
        <p:nvSpPr>
          <p:cNvPr id="13" name="Prostokąt 3">
            <a:extLst>
              <a:ext uri="{FF2B5EF4-FFF2-40B4-BE49-F238E27FC236}">
                <a16:creationId xmlns:a16="http://schemas.microsoft.com/office/drawing/2014/main" id="{8F087729-47CD-4D1D-B9B8-F9B01CB457C3}"/>
              </a:ext>
            </a:extLst>
          </p:cNvPr>
          <p:cNvSpPr/>
          <p:nvPr/>
        </p:nvSpPr>
        <p:spPr>
          <a:xfrm>
            <a:off x="896838" y="3729806"/>
            <a:ext cx="4971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Auswertung der </a:t>
            </a:r>
            <a:r>
              <a:rPr lang="es-ES" sz="1800" b="0" dirty="0">
                <a:solidFill>
                  <a:schemeClr val="accent2"/>
                </a:solidFill>
              </a:rPr>
              <a:t>Punkte: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800" b="0" dirty="0">
                <a:solidFill>
                  <a:schemeClr val="accent2"/>
                </a:solidFill>
              </a:rPr>
              <a:t>Hohe Punktzahlen stehen für schwere Gangstörungen im Zusammenhang mit Morbus Parkinson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038871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7. DYNAMISCHE PARKINSON-GANG-SKALA (DYPAGS)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9588E600-46AC-48BE-91A5-F7A3F699EF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129158"/>
              </p:ext>
            </p:extLst>
          </p:nvPr>
        </p:nvGraphicFramePr>
        <p:xfrm>
          <a:off x="365414" y="1916831"/>
          <a:ext cx="8413172" cy="4176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rostokąt 1">
            <a:extLst>
              <a:ext uri="{FF2B5EF4-FFF2-40B4-BE49-F238E27FC236}">
                <a16:creationId xmlns:a16="http://schemas.microsoft.com/office/drawing/2014/main" id="{15163633-DE76-4C11-8222-4397F5AFCFE3}"/>
              </a:ext>
            </a:extLst>
          </p:cNvPr>
          <p:cNvSpPr/>
          <p:nvPr/>
        </p:nvSpPr>
        <p:spPr>
          <a:xfrm>
            <a:off x="3167844" y="1483623"/>
            <a:ext cx="2844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7.1.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Statistische Analyse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4557413"/>
      </p:ext>
    </p:extLst>
  </p:cSld>
  <p:clrMapOvr>
    <a:masterClrMapping/>
  </p:clrMapOvr>
  <p:transition advClick="0" advTm="3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7. DYNAMISCHE PARKINSON-GANG-SKALA (DYPAGS)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81EBE007-B141-4014-BF8A-D83CCD9CB98D}"/>
              </a:ext>
            </a:extLst>
          </p:cNvPr>
          <p:cNvSpPr/>
          <p:nvPr/>
        </p:nvSpPr>
        <p:spPr>
          <a:xfrm>
            <a:off x="3500880" y="1640994"/>
            <a:ext cx="2871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7.2.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Skalenpunkte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C58F79B8-837A-405E-A0C3-C063B437E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3388693"/>
              </p:ext>
            </p:extLst>
          </p:nvPr>
        </p:nvGraphicFramePr>
        <p:xfrm>
          <a:off x="191529" y="2060848"/>
          <a:ext cx="432426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C8DFCED3-1F86-49D7-82BB-CDAC6D7AC9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0032257"/>
              </p:ext>
            </p:extLst>
          </p:nvPr>
        </p:nvGraphicFramePr>
        <p:xfrm>
          <a:off x="4628210" y="2060848"/>
          <a:ext cx="43441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77565851"/>
      </p:ext>
    </p:extLst>
  </p:cSld>
  <p:clrMapOvr>
    <a:masterClrMapping/>
  </p:clrMapOvr>
  <p:transition advClick="0" advTm="3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125A88D6-2DB3-476A-A8CA-0E7A3C87EAAB}"/>
              </a:ext>
            </a:extLst>
          </p:cNvPr>
          <p:cNvSpPr/>
          <p:nvPr/>
        </p:nvSpPr>
        <p:spPr>
          <a:xfrm>
            <a:off x="3617894" y="1483623"/>
            <a:ext cx="1908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7.3.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Verfahren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493E4C-1288-4645-9D08-AECF50B3DA78}"/>
              </a:ext>
            </a:extLst>
          </p:cNvPr>
          <p:cNvSpPr txBox="1"/>
          <p:nvPr/>
        </p:nvSpPr>
        <p:spPr>
          <a:xfrm>
            <a:off x="323528" y="2479149"/>
            <a:ext cx="8640960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Der Proband startet die Aufgaben </a:t>
            </a:r>
            <a:r>
              <a:rPr lang="es-ES" sz="1800" b="0" dirty="0">
                <a:solidFill>
                  <a:schemeClr val="accent2"/>
                </a:solidFill>
              </a:rPr>
              <a:t>auf </a:t>
            </a:r>
            <a:r>
              <a:rPr lang="es-ES" sz="1800" b="0" dirty="0" err="1">
                <a:solidFill>
                  <a:schemeClr val="accent2"/>
                </a:solidFill>
              </a:rPr>
              <a:t>das Signal des Auswerters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Bewegungen </a:t>
            </a:r>
            <a:r>
              <a:rPr lang="es-ES" sz="1800" b="0" dirty="0">
                <a:solidFill>
                  <a:schemeClr val="accent2"/>
                </a:solidFill>
              </a:rPr>
              <a:t>so fließend und </a:t>
            </a:r>
            <a:r>
              <a:rPr lang="es-ES" sz="1800" b="0" dirty="0" err="1">
                <a:solidFill>
                  <a:schemeClr val="accent2"/>
                </a:solidFill>
              </a:rPr>
              <a:t>geschmeidig</a:t>
            </a:r>
            <a:r>
              <a:rPr lang="es-ES" sz="1800" b="0" dirty="0">
                <a:solidFill>
                  <a:schemeClr val="accent2"/>
                </a:solidFill>
              </a:rPr>
              <a:t>, wie es </a:t>
            </a:r>
            <a:r>
              <a:rPr lang="es-ES" sz="1800" b="0" dirty="0" err="1">
                <a:solidFill>
                  <a:schemeClr val="accent2"/>
                </a:solidFill>
              </a:rPr>
              <a:t>das Motiv </a:t>
            </a:r>
            <a:r>
              <a:rPr lang="es-ES" sz="1800" b="0" dirty="0">
                <a:solidFill>
                  <a:schemeClr val="accent2"/>
                </a:solidFill>
              </a:rPr>
              <a:t>kann.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b="0" dirty="0" err="1">
                <a:solidFill>
                  <a:schemeClr val="accent2"/>
                </a:solidFill>
              </a:rPr>
              <a:t>Die Aufgabe der 360º-Drehung kann </a:t>
            </a:r>
            <a:r>
              <a:rPr lang="es-ES" sz="1800" b="0" dirty="0">
                <a:solidFill>
                  <a:schemeClr val="accent2"/>
                </a:solidFill>
              </a:rPr>
              <a:t>in </a:t>
            </a:r>
            <a:r>
              <a:rPr lang="es-ES" sz="1800" b="0" dirty="0" err="1">
                <a:solidFill>
                  <a:schemeClr val="accent2"/>
                </a:solidFill>
              </a:rPr>
              <a:t>einer </a:t>
            </a:r>
            <a:r>
              <a:rPr lang="es-ES" sz="1800" b="0" dirty="0">
                <a:solidFill>
                  <a:schemeClr val="accent2"/>
                </a:solidFill>
              </a:rPr>
              <a:t>minimalen </a:t>
            </a:r>
            <a:r>
              <a:rPr lang="es-ES" sz="1800" b="0" dirty="0" err="1">
                <a:solidFill>
                  <a:schemeClr val="accent2"/>
                </a:solidFill>
              </a:rPr>
              <a:t>Anzahl von Schritten </a:t>
            </a:r>
            <a:r>
              <a:rPr lang="es-ES" sz="1800" b="0" dirty="0">
                <a:solidFill>
                  <a:schemeClr val="accent2"/>
                </a:solidFill>
              </a:rPr>
              <a:t>erfolgen.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b="0" dirty="0" err="1">
                <a:solidFill>
                  <a:schemeClr val="accent2"/>
                </a:solidFill>
              </a:rPr>
              <a:t>Hindernisaufgaben können mit der größtmöglichen Schrittweite </a:t>
            </a:r>
            <a:r>
              <a:rPr lang="es-ES" sz="1800" b="0" dirty="0">
                <a:solidFill>
                  <a:schemeClr val="accent2"/>
                </a:solidFill>
              </a:rPr>
              <a:t>erfolgen.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b="0" dirty="0" err="1">
                <a:solidFill>
                  <a:schemeClr val="accent2"/>
                </a:solidFill>
              </a:rPr>
              <a:t>Die Doppelaufgabe darf </a:t>
            </a:r>
            <a:r>
              <a:rPr lang="es-ES" sz="1800" b="0" dirty="0">
                <a:solidFill>
                  <a:schemeClr val="accent2"/>
                </a:solidFill>
              </a:rPr>
              <a:t>so </a:t>
            </a:r>
            <a:r>
              <a:rPr lang="es-ES" sz="1800" b="0" dirty="0" err="1">
                <a:solidFill>
                  <a:schemeClr val="accent2"/>
                </a:solidFill>
              </a:rPr>
              <a:t>viele Tiere benennen</a:t>
            </a:r>
            <a:r>
              <a:rPr lang="es-ES" sz="1800" b="0" dirty="0">
                <a:solidFill>
                  <a:schemeClr val="accent2"/>
                </a:solidFill>
              </a:rPr>
              <a:t>, wie </a:t>
            </a:r>
            <a:r>
              <a:rPr lang="es-ES" sz="1800" b="0" dirty="0" err="1">
                <a:solidFill>
                  <a:schemeClr val="accent2"/>
                </a:solidFill>
              </a:rPr>
              <a:t>der Proband </a:t>
            </a:r>
            <a:r>
              <a:rPr lang="es-ES" sz="1800" b="0" dirty="0">
                <a:solidFill>
                  <a:schemeClr val="accent2"/>
                </a:solidFill>
              </a:rPr>
              <a:t>kann.</a:t>
            </a:r>
          </a:p>
          <a:p>
            <a:pPr>
              <a:lnSpc>
                <a:spcPct val="150000"/>
              </a:lnSpc>
            </a:pPr>
            <a:endParaRPr lang="es-ES" sz="1800" b="0" dirty="0">
              <a:solidFill>
                <a:schemeClr val="accent2"/>
              </a:solidFill>
            </a:endParaRPr>
          </a:p>
        </p:txBody>
      </p:sp>
      <p:sp>
        <p:nvSpPr>
          <p:cNvPr id="10" name="Prostokąt 1">
            <a:extLst>
              <a:ext uri="{FF2B5EF4-FFF2-40B4-BE49-F238E27FC236}">
                <a16:creationId xmlns:a16="http://schemas.microsoft.com/office/drawing/2014/main" id="{F8C975FB-D30E-4D45-AB34-6BB6B330F2B1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7. DYNAMISCHE PARKINSON-GANG-SKALA (DYPAGS)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01288"/>
      </p:ext>
    </p:extLst>
  </p:cSld>
  <p:clrMapOvr>
    <a:masterClrMapping/>
  </p:clrMapOvr>
  <p:transition advClick="0" advTm="3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1" y="1412776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Welche klinischen Skalen gibt es zur Beurteilung des Gangbildes?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635D4CA-FEEA-453C-88C4-F2BF77FFA678}"/>
              </a:ext>
            </a:extLst>
          </p:cNvPr>
          <p:cNvSpPr/>
          <p:nvPr/>
        </p:nvSpPr>
        <p:spPr>
          <a:xfrm>
            <a:off x="608629" y="3254640"/>
            <a:ext cx="75663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8"/>
              <a:defRPr/>
            </a:pPr>
            <a:r>
              <a:rPr lang="en-US" sz="4000" b="0" dirty="0">
                <a:solidFill>
                  <a:schemeClr val="accent2">
                    <a:lumMod val="75000"/>
                  </a:schemeClr>
                </a:solidFill>
              </a:rPr>
              <a:t>Gait Assessment and Intervention Tool (GAIT)</a:t>
            </a:r>
          </a:p>
        </p:txBody>
      </p:sp>
    </p:spTree>
    <p:extLst>
      <p:ext uri="{BB962C8B-B14F-4D97-AF65-F5344CB8AC3E}">
        <p14:creationId xmlns:p14="http://schemas.microsoft.com/office/powerpoint/2010/main" val="609821389"/>
      </p:ext>
    </p:extLst>
  </p:cSld>
  <p:clrMapOvr>
    <a:masterClrMapping/>
  </p:clrMapOvr>
  <p:transition advClick="0" advTm="3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8. GANGBEURTEILUNGS- UND INTERVENTIONSTOOL (GAIT)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6F690903-A928-49C9-8380-3CE8EC971663}"/>
              </a:ext>
            </a:extLst>
          </p:cNvPr>
          <p:cNvSpPr/>
          <p:nvPr/>
        </p:nvSpPr>
        <p:spPr>
          <a:xfrm>
            <a:off x="896838" y="1844824"/>
            <a:ext cx="64114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Skala zur Analyse </a:t>
            </a:r>
            <a:r>
              <a:rPr lang="en-GB" sz="1800" b="0" dirty="0">
                <a:solidFill>
                  <a:schemeClr val="accent2"/>
                </a:solidFill>
              </a:rPr>
              <a:t>der Bewegungskoordination und der damit verbundenen Defizite während der Gangphase.</a:t>
            </a:r>
          </a:p>
          <a:p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Skala verwendet </a:t>
            </a:r>
            <a:r>
              <a:rPr lang="es-ES" sz="1800" b="0" dirty="0">
                <a:solidFill>
                  <a:schemeClr val="accent2"/>
                </a:solidFill>
              </a:rPr>
              <a:t>in: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 err="1">
                <a:solidFill>
                  <a:schemeClr val="accent2"/>
                </a:solidFill>
              </a:rPr>
              <a:t>Erwachsene Bevölkerung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 err="1">
                <a:solidFill>
                  <a:schemeClr val="accent2"/>
                </a:solidFill>
              </a:rPr>
              <a:t>Bevölkerung mit neurologischen Störungen</a:t>
            </a:r>
            <a:endParaRPr lang="es-ES" sz="1800" b="0" dirty="0">
              <a:solidFill>
                <a:schemeClr val="accent2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ES" sz="1800" b="0" dirty="0" err="1">
                <a:solidFill>
                  <a:schemeClr val="accent2"/>
                </a:solidFill>
              </a:rPr>
              <a:t>Schlaganfall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3" name="Prostokąt 3">
            <a:extLst>
              <a:ext uri="{FF2B5EF4-FFF2-40B4-BE49-F238E27FC236}">
                <a16:creationId xmlns:a16="http://schemas.microsoft.com/office/drawing/2014/main" id="{8F087729-47CD-4D1D-B9B8-F9B01CB457C3}"/>
              </a:ext>
            </a:extLst>
          </p:cNvPr>
          <p:cNvSpPr/>
          <p:nvPr/>
        </p:nvSpPr>
        <p:spPr>
          <a:xfrm>
            <a:off x="896838" y="3873822"/>
            <a:ext cx="4971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Auswertung der </a:t>
            </a:r>
            <a:r>
              <a:rPr lang="es-ES" sz="1800" b="0" dirty="0">
                <a:solidFill>
                  <a:schemeClr val="accent2"/>
                </a:solidFill>
              </a:rPr>
              <a:t>Punkte: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800" b="0" dirty="0">
                <a:solidFill>
                  <a:schemeClr val="accent2"/>
                </a:solidFill>
              </a:rPr>
              <a:t>Hohe Werte stehen für schwere Gangdefizite im Zusammenhang mit einem Schlaganfall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607201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9" name="Prostokąt 1">
            <a:extLst>
              <a:ext uri="{FF2B5EF4-FFF2-40B4-BE49-F238E27FC236}">
                <a16:creationId xmlns:a16="http://schemas.microsoft.com/office/drawing/2014/main" id="{15163633-DE76-4C11-8222-4397F5AFCFE3}"/>
              </a:ext>
            </a:extLst>
          </p:cNvPr>
          <p:cNvSpPr/>
          <p:nvPr/>
        </p:nvSpPr>
        <p:spPr>
          <a:xfrm>
            <a:off x="3275856" y="1462946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8.1.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Statistische Analyse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Prostokąt 1">
            <a:extLst>
              <a:ext uri="{FF2B5EF4-FFF2-40B4-BE49-F238E27FC236}">
                <a16:creationId xmlns:a16="http://schemas.microsoft.com/office/drawing/2014/main" id="{ECF198BE-649A-4D17-A7E8-2B7727333945}"/>
              </a:ext>
            </a:extLst>
          </p:cNvPr>
          <p:cNvSpPr/>
          <p:nvPr/>
        </p:nvSpPr>
        <p:spPr>
          <a:xfrm>
            <a:off x="611560" y="1052736"/>
            <a:ext cx="84131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8. GANGBEURTEILUNGS- UND INTERVENTIONSTOOL (GAIT)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5ACD6619-6D75-4BAB-AF48-0A71465E0E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2455793"/>
              </p:ext>
            </p:extLst>
          </p:nvPr>
        </p:nvGraphicFramePr>
        <p:xfrm>
          <a:off x="365414" y="1916832"/>
          <a:ext cx="8659318" cy="361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0264379"/>
      </p:ext>
    </p:extLst>
  </p:cSld>
  <p:clrMapOvr>
    <a:masterClrMapping/>
  </p:clrMapOvr>
  <p:transition advClick="0" advTm="3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81EBE007-B141-4014-BF8A-D83CCD9CB98D}"/>
              </a:ext>
            </a:extLst>
          </p:cNvPr>
          <p:cNvSpPr/>
          <p:nvPr/>
        </p:nvSpPr>
        <p:spPr>
          <a:xfrm>
            <a:off x="3500880" y="1640994"/>
            <a:ext cx="2799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8.2.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Skalenpunkte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2" name="Prostokąt 1">
            <a:extLst>
              <a:ext uri="{FF2B5EF4-FFF2-40B4-BE49-F238E27FC236}">
                <a16:creationId xmlns:a16="http://schemas.microsoft.com/office/drawing/2014/main" id="{EF33FC68-F087-4304-9B3E-819DB405DCFD}"/>
              </a:ext>
            </a:extLst>
          </p:cNvPr>
          <p:cNvSpPr/>
          <p:nvPr/>
        </p:nvSpPr>
        <p:spPr>
          <a:xfrm>
            <a:off x="611560" y="1052736"/>
            <a:ext cx="83529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8. GANGBEURTEILUNGS- UND INTERVENTIONSTOOL (GAIT)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A3A383D-3985-4303-824B-36875BB7D2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3787141"/>
              </p:ext>
            </p:extLst>
          </p:nvPr>
        </p:nvGraphicFramePr>
        <p:xfrm>
          <a:off x="0" y="1886140"/>
          <a:ext cx="9144000" cy="427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3962768"/>
      </p:ext>
    </p:extLst>
  </p:cSld>
  <p:clrMapOvr>
    <a:masterClrMapping/>
  </p:clrMapOvr>
  <p:transition advClick="0" advTm="3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125A88D6-2DB3-476A-A8CA-0E7A3C87EAAB}"/>
              </a:ext>
            </a:extLst>
          </p:cNvPr>
          <p:cNvSpPr/>
          <p:nvPr/>
        </p:nvSpPr>
        <p:spPr>
          <a:xfrm>
            <a:off x="3617894" y="1713002"/>
            <a:ext cx="1908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8.3.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Verfahren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085CB438-FFD1-4F78-A2EB-B1EAD3FBA28F}"/>
              </a:ext>
            </a:extLst>
          </p:cNvPr>
          <p:cNvSpPr/>
          <p:nvPr/>
        </p:nvSpPr>
        <p:spPr>
          <a:xfrm>
            <a:off x="611560" y="1052736"/>
            <a:ext cx="83529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8. GANGBEURTEILUNGS- UND INTERVENTIONSTOOL (GAIT)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4F68C1-09A8-439F-9037-3A1BAE2E6E32}"/>
              </a:ext>
            </a:extLst>
          </p:cNvPr>
          <p:cNvSpPr txBox="1"/>
          <p:nvPr/>
        </p:nvSpPr>
        <p:spPr>
          <a:xfrm>
            <a:off x="323528" y="2479149"/>
            <a:ext cx="8640960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Videobandaufnahme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Die Versuchsperson muss eine Fläche </a:t>
            </a:r>
            <a:r>
              <a:rPr lang="es-ES" sz="1800" b="0" dirty="0">
                <a:solidFill>
                  <a:schemeClr val="accent2"/>
                </a:solidFill>
              </a:rPr>
              <a:t>von 3 Metern </a:t>
            </a:r>
            <a:r>
              <a:rPr lang="es-ES" sz="1800" b="0" dirty="0" err="1">
                <a:solidFill>
                  <a:schemeClr val="accent2"/>
                </a:solidFill>
              </a:rPr>
              <a:t>ablaufen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Für die Auswertung </a:t>
            </a:r>
            <a:r>
              <a:rPr lang="es-ES" sz="1800" b="0" dirty="0">
                <a:solidFill>
                  <a:schemeClr val="accent2"/>
                </a:solidFill>
              </a:rPr>
              <a:t>sind 6 </a:t>
            </a:r>
            <a:r>
              <a:rPr lang="es-ES" sz="1800" b="0" dirty="0" err="1">
                <a:solidFill>
                  <a:schemeClr val="accent2"/>
                </a:solidFill>
              </a:rPr>
              <a:t>Schritte erforderlich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accent2"/>
                </a:solidFill>
              </a:rPr>
              <a:t>Start- und Endschritt </a:t>
            </a:r>
            <a:r>
              <a:rPr lang="es-ES" sz="1800" b="0" dirty="0" err="1">
                <a:solidFill>
                  <a:schemeClr val="accent2"/>
                </a:solidFill>
              </a:rPr>
              <a:t>nicht erlaubt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Bilaterale </a:t>
            </a:r>
            <a:r>
              <a:rPr lang="es-ES" sz="1800" b="0" dirty="0" err="1">
                <a:solidFill>
                  <a:schemeClr val="accent2"/>
                </a:solidFill>
              </a:rPr>
              <a:t>Auswertung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Videoband nach der </a:t>
            </a:r>
            <a:r>
              <a:rPr lang="es-ES" sz="1800" b="0" dirty="0" err="1">
                <a:solidFill>
                  <a:schemeClr val="accent2"/>
                </a:solidFill>
              </a:rPr>
              <a:t>Auswertung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5505113"/>
      </p:ext>
    </p:extLst>
  </p:cSld>
  <p:clrMapOvr>
    <a:masterClrMapping/>
  </p:clrMapOvr>
  <p:transition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0" y="1412776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Welche klinischen Skalen gibt es zur Beurteilung des Gangbildes?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1200612" y="3593194"/>
            <a:ext cx="67427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/>
              <a:defRPr/>
            </a:pPr>
            <a:r>
              <a:rPr lang="en-US" sz="4000" b="0" dirty="0">
                <a:solidFill>
                  <a:schemeClr val="accent2">
                    <a:lumMod val="75000"/>
                  </a:schemeClr>
                </a:solidFill>
              </a:rPr>
              <a:t>Definition der Ratingskala </a:t>
            </a:r>
          </a:p>
        </p:txBody>
      </p:sp>
      <p:sp>
        <p:nvSpPr>
          <p:cNvPr id="10" name="8 Rectángulo redondeado">
            <a:extLst>
              <a:ext uri="{FF2B5EF4-FFF2-40B4-BE49-F238E27FC236}">
                <a16:creationId xmlns:a16="http://schemas.microsoft.com/office/drawing/2014/main" id="{43FC0A89-6034-4750-8968-5FA1E2A9F78E}"/>
              </a:ext>
            </a:extLst>
          </p:cNvPr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</p:spTree>
  </p:cSld>
  <p:clrMapOvr>
    <a:masterClrMapping/>
  </p:clrMapOvr>
  <p:transition advClick="0" advTm="3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1" y="1412776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Welche klinischen Skalen gibt es zur Beurteilung des Gangbildes?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635D4CA-FEEA-453C-88C4-F2BF77FFA678}"/>
              </a:ext>
            </a:extLst>
          </p:cNvPr>
          <p:cNvSpPr/>
          <p:nvPr/>
        </p:nvSpPr>
        <p:spPr>
          <a:xfrm>
            <a:off x="608629" y="3593194"/>
            <a:ext cx="75663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9"/>
              <a:defRPr/>
            </a:pPr>
            <a:r>
              <a:rPr lang="en-US" sz="4000" b="0" dirty="0">
                <a:solidFill>
                  <a:schemeClr val="accent2">
                    <a:lumMod val="75000"/>
                  </a:schemeClr>
                </a:solidFill>
              </a:rPr>
              <a:t>Bibliographie</a:t>
            </a:r>
          </a:p>
        </p:txBody>
      </p:sp>
    </p:spTree>
    <p:extLst>
      <p:ext uri="{BB962C8B-B14F-4D97-AF65-F5344CB8AC3E}">
        <p14:creationId xmlns:p14="http://schemas.microsoft.com/office/powerpoint/2010/main" val="143088123"/>
      </p:ext>
    </p:extLst>
  </p:cSld>
  <p:clrMapOvr>
    <a:masterClrMapping/>
  </p:clrMapOvr>
  <p:transition advClick="0" advTm="3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90A9EF4-8127-41AE-BACE-5EDBD128BFBF}"/>
              </a:ext>
            </a:extLst>
          </p:cNvPr>
          <p:cNvSpPr/>
          <p:nvPr/>
        </p:nvSpPr>
        <p:spPr>
          <a:xfrm>
            <a:off x="467544" y="1443434"/>
            <a:ext cx="8280920" cy="4721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>
                <a:solidFill>
                  <a:schemeClr val="accent2"/>
                </a:solidFill>
              </a:rPr>
              <a:t>ATS Committee on proficiency </a:t>
            </a:r>
            <a:r>
              <a:rPr lang="en-GB" sz="1100" b="0" dirty="0" err="1">
                <a:solidFill>
                  <a:schemeClr val="accent2"/>
                </a:solidFill>
              </a:rPr>
              <a:t>Standads</a:t>
            </a:r>
            <a:r>
              <a:rPr lang="en-GB" sz="1100" b="0" dirty="0">
                <a:solidFill>
                  <a:schemeClr val="accent2"/>
                </a:solidFill>
              </a:rPr>
              <a:t> for Clinical Pulmonary Function Laboratories. ATS statement: guidelines for the six-minute walk test. American Journal of Respiratory and Critical Care Medicine. 2002 Jul 1; 166(1):111-7.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>
                <a:solidFill>
                  <a:schemeClr val="accent2"/>
                </a:solidFill>
              </a:rPr>
              <a:t>Berg KO, Wood-</a:t>
            </a:r>
            <a:r>
              <a:rPr lang="en-GB" sz="1100" b="0" dirty="0" err="1">
                <a:solidFill>
                  <a:schemeClr val="accent2"/>
                </a:solidFill>
              </a:rPr>
              <a:t>Dauphinee</a:t>
            </a:r>
            <a:r>
              <a:rPr lang="en-GB" sz="1100" b="0" dirty="0">
                <a:solidFill>
                  <a:schemeClr val="accent2"/>
                </a:solidFill>
              </a:rPr>
              <a:t> SL, Williams JI, Maki B. Measuring balance in the elderly: validation of an instrument. Canadian Journal of Public Health. 1992 Jul-Aug; 83 </a:t>
            </a:r>
            <a:r>
              <a:rPr lang="en-GB" sz="1100" b="0" dirty="0" err="1">
                <a:solidFill>
                  <a:schemeClr val="accent2"/>
                </a:solidFill>
              </a:rPr>
              <a:t>Suppl</a:t>
            </a:r>
            <a:r>
              <a:rPr lang="en-GB" sz="1100" b="0" dirty="0">
                <a:solidFill>
                  <a:schemeClr val="accent2"/>
                </a:solidFill>
              </a:rPr>
              <a:t> 2:S7-11.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>
                <a:solidFill>
                  <a:schemeClr val="accent2"/>
                </a:solidFill>
              </a:rPr>
              <a:t>Borg G.A. </a:t>
            </a:r>
            <a:r>
              <a:rPr lang="en-GB" sz="1100" b="0" dirty="0" err="1">
                <a:solidFill>
                  <a:schemeClr val="accent2"/>
                </a:solidFill>
              </a:rPr>
              <a:t>Phychophysical</a:t>
            </a:r>
            <a:r>
              <a:rPr lang="en-GB" sz="1100" b="0" dirty="0">
                <a:solidFill>
                  <a:schemeClr val="accent2"/>
                </a:solidFill>
              </a:rPr>
              <a:t> bases of perceived exertion. Medicine and Science in Sports and Exercise. 1982; 14:377-381.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 err="1">
                <a:solidFill>
                  <a:schemeClr val="accent2"/>
                </a:solidFill>
              </a:rPr>
              <a:t>Crémers</a:t>
            </a:r>
            <a:r>
              <a:rPr lang="en-GB" sz="1100" b="0" dirty="0">
                <a:solidFill>
                  <a:schemeClr val="accent2"/>
                </a:solidFill>
              </a:rPr>
              <a:t> J, Phan Ba R, </a:t>
            </a:r>
            <a:r>
              <a:rPr lang="en-GB" sz="1100" b="0" dirty="0" err="1">
                <a:solidFill>
                  <a:schemeClr val="accent2"/>
                </a:solidFill>
              </a:rPr>
              <a:t>Delvaux</a:t>
            </a:r>
            <a:r>
              <a:rPr lang="en-GB" sz="1100" b="0" dirty="0">
                <a:solidFill>
                  <a:schemeClr val="accent2"/>
                </a:solidFill>
              </a:rPr>
              <a:t> V, </a:t>
            </a:r>
            <a:r>
              <a:rPr lang="en-GB" sz="1100" b="0" dirty="0" err="1">
                <a:solidFill>
                  <a:schemeClr val="accent2"/>
                </a:solidFill>
              </a:rPr>
              <a:t>Garraux</a:t>
            </a:r>
            <a:r>
              <a:rPr lang="en-GB" sz="1100" b="0" dirty="0">
                <a:solidFill>
                  <a:schemeClr val="accent2"/>
                </a:solidFill>
              </a:rPr>
              <a:t> G. Construction and validation of the Dynamic Parkinson Gait Scale (DYPAGS). Parkinsonism &amp; Related Disorders. 2012 Jul; 18(6):759–64.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>
                <a:solidFill>
                  <a:schemeClr val="accent2"/>
                </a:solidFill>
              </a:rPr>
              <a:t>Daly JJ, </a:t>
            </a:r>
            <a:r>
              <a:rPr lang="en-GB" sz="1100" b="0" dirty="0" err="1">
                <a:solidFill>
                  <a:schemeClr val="accent2"/>
                </a:solidFill>
              </a:rPr>
              <a:t>Nethery</a:t>
            </a:r>
            <a:r>
              <a:rPr lang="en-GB" sz="1100" b="0" dirty="0">
                <a:solidFill>
                  <a:schemeClr val="accent2"/>
                </a:solidFill>
              </a:rPr>
              <a:t> J, McCabe JP, Brenner I, Rogers J, </a:t>
            </a:r>
            <a:r>
              <a:rPr lang="en-GB" sz="1100" b="0" dirty="0" err="1">
                <a:solidFill>
                  <a:schemeClr val="accent2"/>
                </a:solidFill>
              </a:rPr>
              <a:t>Gansen</a:t>
            </a:r>
            <a:r>
              <a:rPr lang="en-GB" sz="1100" b="0" dirty="0">
                <a:solidFill>
                  <a:schemeClr val="accent2"/>
                </a:solidFill>
              </a:rPr>
              <a:t> J, Butler K, </a:t>
            </a:r>
            <a:r>
              <a:rPr lang="en-GB" sz="1100" b="0" dirty="0" err="1">
                <a:solidFill>
                  <a:schemeClr val="accent2"/>
                </a:solidFill>
              </a:rPr>
              <a:t>Burdsall</a:t>
            </a:r>
            <a:r>
              <a:rPr lang="en-GB" sz="1100" b="0" dirty="0">
                <a:solidFill>
                  <a:schemeClr val="accent2"/>
                </a:solidFill>
              </a:rPr>
              <a:t> R, </a:t>
            </a:r>
            <a:r>
              <a:rPr lang="en-GB" sz="1100" b="0" dirty="0" err="1">
                <a:solidFill>
                  <a:schemeClr val="accent2"/>
                </a:solidFill>
              </a:rPr>
              <a:t>Roenigk</a:t>
            </a:r>
            <a:r>
              <a:rPr lang="en-GB" sz="1100" b="0" dirty="0">
                <a:solidFill>
                  <a:schemeClr val="accent2"/>
                </a:solidFill>
              </a:rPr>
              <a:t> K, Holcomb J. Development and testing of the Gait Assessment and Intervention Tool (G.A.I.T.): a measure of coordinated gait components. J </a:t>
            </a:r>
            <a:r>
              <a:rPr lang="en-GB" sz="1100" b="0" dirty="0" err="1">
                <a:solidFill>
                  <a:schemeClr val="accent2"/>
                </a:solidFill>
              </a:rPr>
              <a:t>Neurosci</a:t>
            </a:r>
            <a:r>
              <a:rPr lang="en-GB" sz="1100" b="0" dirty="0">
                <a:solidFill>
                  <a:schemeClr val="accent2"/>
                </a:solidFill>
              </a:rPr>
              <a:t> Methods. 2009 Apr 15; 178(2):334-9.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>
                <a:solidFill>
                  <a:schemeClr val="accent2"/>
                </a:solidFill>
              </a:rPr>
              <a:t>Estrada-</a:t>
            </a:r>
            <a:r>
              <a:rPr lang="en-GB" sz="1100" b="0" dirty="0" err="1">
                <a:solidFill>
                  <a:schemeClr val="accent2"/>
                </a:solidFill>
              </a:rPr>
              <a:t>Barraco</a:t>
            </a:r>
            <a:r>
              <a:rPr lang="en-GB" sz="1100" b="0" dirty="0">
                <a:solidFill>
                  <a:schemeClr val="accent2"/>
                </a:solidFill>
              </a:rPr>
              <a:t> C, Cano-de-la-</a:t>
            </a:r>
            <a:r>
              <a:rPr lang="en-GB" sz="1100" b="0" dirty="0" err="1">
                <a:solidFill>
                  <a:schemeClr val="accent2"/>
                </a:solidFill>
              </a:rPr>
              <a:t>Cuerda</a:t>
            </a:r>
            <a:r>
              <a:rPr lang="en-GB" sz="1100" b="0" dirty="0">
                <a:solidFill>
                  <a:schemeClr val="accent2"/>
                </a:solidFill>
              </a:rPr>
              <a:t> R, Molina-Rueda F. Construct validity of the Wisconsin Gait Scale in acute, subacute and chronic stroke. Gait Posture. 2019 Feb; 68:363-368.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>
                <a:solidFill>
                  <a:schemeClr val="accent2"/>
                </a:solidFill>
              </a:rPr>
              <a:t>Fletcher G., </a:t>
            </a:r>
            <a:r>
              <a:rPr lang="en-GB" sz="1100" b="0" dirty="0" err="1">
                <a:solidFill>
                  <a:schemeClr val="accent2"/>
                </a:solidFill>
              </a:rPr>
              <a:t>Balady</a:t>
            </a:r>
            <a:r>
              <a:rPr lang="en-GB" sz="1100" b="0" dirty="0">
                <a:solidFill>
                  <a:schemeClr val="accent2"/>
                </a:solidFill>
              </a:rPr>
              <a:t> G., Amsterdam E., </a:t>
            </a:r>
            <a:r>
              <a:rPr lang="en-GB" sz="1100" b="0" dirty="0" err="1">
                <a:solidFill>
                  <a:schemeClr val="accent2"/>
                </a:solidFill>
              </a:rPr>
              <a:t>Chaitman</a:t>
            </a:r>
            <a:r>
              <a:rPr lang="en-GB" sz="1100" b="0" dirty="0">
                <a:solidFill>
                  <a:schemeClr val="accent2"/>
                </a:solidFill>
              </a:rPr>
              <a:t> B., </a:t>
            </a:r>
            <a:r>
              <a:rPr lang="en-GB" sz="1100" b="0" dirty="0" err="1">
                <a:solidFill>
                  <a:schemeClr val="accent2"/>
                </a:solidFill>
              </a:rPr>
              <a:t>Eckel</a:t>
            </a:r>
            <a:r>
              <a:rPr lang="en-GB" sz="1100" b="0" dirty="0">
                <a:solidFill>
                  <a:schemeClr val="accent2"/>
                </a:solidFill>
              </a:rPr>
              <a:t> R., </a:t>
            </a:r>
            <a:r>
              <a:rPr lang="en-GB" sz="1100" b="0" dirty="0" err="1">
                <a:solidFill>
                  <a:schemeClr val="accent2"/>
                </a:solidFill>
              </a:rPr>
              <a:t>Fleh</a:t>
            </a:r>
            <a:r>
              <a:rPr lang="en-GB" sz="1100" b="0" dirty="0">
                <a:solidFill>
                  <a:schemeClr val="accent2"/>
                </a:solidFill>
              </a:rPr>
              <a:t> J., </a:t>
            </a:r>
            <a:r>
              <a:rPr lang="en-GB" sz="1100" b="0" dirty="0" err="1">
                <a:solidFill>
                  <a:schemeClr val="accent2"/>
                </a:solidFill>
              </a:rPr>
              <a:t>Froelicher</a:t>
            </a:r>
            <a:r>
              <a:rPr lang="en-GB" sz="1100" b="0" dirty="0">
                <a:solidFill>
                  <a:schemeClr val="accent2"/>
                </a:solidFill>
              </a:rPr>
              <a:t> V., Leon A., Piña I., Rodney R., Simons-Morton D., Williams M. and </a:t>
            </a:r>
            <a:r>
              <a:rPr lang="en-GB" sz="1100" b="0" dirty="0" err="1">
                <a:solidFill>
                  <a:schemeClr val="accent2"/>
                </a:solidFill>
              </a:rPr>
              <a:t>Bazzarre</a:t>
            </a:r>
            <a:r>
              <a:rPr lang="en-GB" sz="1100" b="0" dirty="0">
                <a:solidFill>
                  <a:schemeClr val="accent2"/>
                </a:solidFill>
              </a:rPr>
              <a:t> T. Exercise Standards for Testing and Training: A Statement for Healthcare Professionals from the American Heart Association. </a:t>
            </a:r>
            <a:r>
              <a:rPr lang="pl-PL" sz="1100" b="0" dirty="0" err="1">
                <a:solidFill>
                  <a:schemeClr val="accent2"/>
                </a:solidFill>
              </a:rPr>
              <a:t>Circulation</a:t>
            </a:r>
            <a:r>
              <a:rPr lang="pl-PL" sz="1100" b="0" dirty="0">
                <a:solidFill>
                  <a:schemeClr val="accent2"/>
                </a:solidFill>
              </a:rPr>
              <a:t>. 2013 </a:t>
            </a:r>
            <a:r>
              <a:rPr lang="pl-PL" sz="1100" b="0" dirty="0" err="1">
                <a:solidFill>
                  <a:schemeClr val="accent2"/>
                </a:solidFill>
              </a:rPr>
              <a:t>Aug</a:t>
            </a:r>
            <a:r>
              <a:rPr lang="pl-PL" sz="1100" b="0" dirty="0">
                <a:solidFill>
                  <a:schemeClr val="accent2"/>
                </a:solidFill>
              </a:rPr>
              <a:t> 20;128(8):873-934.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100" b="0" dirty="0">
                <a:solidFill>
                  <a:schemeClr val="accent2"/>
                </a:solidFill>
              </a:rPr>
              <a:t>Harada N, Chiu V, Damron-Rodriguez J, Fowler E, Siu A, Reuben DB. </a:t>
            </a:r>
            <a:r>
              <a:rPr lang="en-GB" sz="1100" b="0" dirty="0">
                <a:solidFill>
                  <a:schemeClr val="accent2"/>
                </a:solidFill>
              </a:rPr>
              <a:t>Screening for balance and mobility impairment in elderly individuals living in residential care facilities. Phys </a:t>
            </a:r>
            <a:r>
              <a:rPr lang="en-GB" sz="1100" b="0" dirty="0" err="1">
                <a:solidFill>
                  <a:schemeClr val="accent2"/>
                </a:solidFill>
              </a:rPr>
              <a:t>Ther</a:t>
            </a:r>
            <a:r>
              <a:rPr lang="en-GB" sz="1100" b="0" dirty="0">
                <a:solidFill>
                  <a:schemeClr val="accent2"/>
                </a:solidFill>
              </a:rPr>
              <a:t>. 1995 Jun; 75(6):462–9.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>
                <a:solidFill>
                  <a:schemeClr val="accent2"/>
                </a:solidFill>
              </a:rPr>
              <a:t>Harada ND, Chiu V, Stewart AL. Mobility- related function in older adults: assessment with a 6-minute walk test. Arch Phys Med </a:t>
            </a:r>
            <a:r>
              <a:rPr lang="en-GB" sz="1100" b="0" dirty="0" err="1">
                <a:solidFill>
                  <a:schemeClr val="accent2"/>
                </a:solidFill>
              </a:rPr>
              <a:t>Rehabil</a:t>
            </a:r>
            <a:r>
              <a:rPr lang="en-GB" sz="1100" b="0" dirty="0">
                <a:solidFill>
                  <a:schemeClr val="accent2"/>
                </a:solidFill>
              </a:rPr>
              <a:t> 1999; 80:837-41.</a:t>
            </a:r>
          </a:p>
        </p:txBody>
      </p:sp>
      <p:sp>
        <p:nvSpPr>
          <p:cNvPr id="12" name="Prostokąt 1">
            <a:extLst>
              <a:ext uri="{FF2B5EF4-FFF2-40B4-BE49-F238E27FC236}">
                <a16:creationId xmlns:a16="http://schemas.microsoft.com/office/drawing/2014/main" id="{3268B981-9674-4EB4-98A5-CD1C182AE5BD}"/>
              </a:ext>
            </a:extLst>
          </p:cNvPr>
          <p:cNvSpPr/>
          <p:nvPr/>
        </p:nvSpPr>
        <p:spPr>
          <a:xfrm>
            <a:off x="0" y="1052736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9. BIBLIOGRAPHIE</a:t>
            </a:r>
          </a:p>
        </p:txBody>
      </p:sp>
    </p:spTree>
    <p:extLst>
      <p:ext uri="{BB962C8B-B14F-4D97-AF65-F5344CB8AC3E}">
        <p14:creationId xmlns:p14="http://schemas.microsoft.com/office/powerpoint/2010/main" val="1969347636"/>
      </p:ext>
    </p:extLst>
  </p:cSld>
  <p:clrMapOvr>
    <a:masterClrMapping/>
  </p:clrMapOvr>
  <p:transition advClick="0" advTm="3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2" name="Prostokąt 1">
            <a:extLst>
              <a:ext uri="{FF2B5EF4-FFF2-40B4-BE49-F238E27FC236}">
                <a16:creationId xmlns:a16="http://schemas.microsoft.com/office/drawing/2014/main" id="{3268B981-9674-4EB4-98A5-CD1C182AE5BD}"/>
              </a:ext>
            </a:extLst>
          </p:cNvPr>
          <p:cNvSpPr/>
          <p:nvPr/>
        </p:nvSpPr>
        <p:spPr>
          <a:xfrm>
            <a:off x="0" y="1052736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9. BIBLIOGRAPHIE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E2683A6-EC30-4DF7-9543-CA4A544950E1}"/>
              </a:ext>
            </a:extLst>
          </p:cNvPr>
          <p:cNvSpPr/>
          <p:nvPr/>
        </p:nvSpPr>
        <p:spPr>
          <a:xfrm>
            <a:off x="467544" y="1469082"/>
            <a:ext cx="8208912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GB" sz="1100" b="0" dirty="0">
                <a:solidFill>
                  <a:schemeClr val="accent2"/>
                </a:solidFill>
              </a:rPr>
              <a:t>Herman T, </a:t>
            </a:r>
            <a:r>
              <a:rPr lang="en-GB" sz="1100" b="0" dirty="0" err="1">
                <a:solidFill>
                  <a:schemeClr val="accent2"/>
                </a:solidFill>
              </a:rPr>
              <a:t>Giladi</a:t>
            </a:r>
            <a:r>
              <a:rPr lang="en-GB" sz="1100" b="0" dirty="0">
                <a:solidFill>
                  <a:schemeClr val="accent2"/>
                </a:solidFill>
              </a:rPr>
              <a:t> N, </a:t>
            </a:r>
            <a:r>
              <a:rPr lang="en-GB" sz="1100" b="0" dirty="0" err="1">
                <a:solidFill>
                  <a:schemeClr val="accent2"/>
                </a:solidFill>
              </a:rPr>
              <a:t>Hausdorff</a:t>
            </a:r>
            <a:r>
              <a:rPr lang="en-GB" sz="1100" b="0" dirty="0">
                <a:solidFill>
                  <a:schemeClr val="accent2"/>
                </a:solidFill>
              </a:rPr>
              <a:t> JM. Properties of the ‘Timed Up and Go’ Test: More than Meets the Eye. Gerontology. 2011 Apr; 57(3):203–10.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GB" sz="1100" b="0" dirty="0" err="1">
                <a:solidFill>
                  <a:schemeClr val="accent2"/>
                </a:solidFill>
              </a:rPr>
              <a:t>Krabbe</a:t>
            </a:r>
            <a:r>
              <a:rPr lang="en-GB" sz="1100" b="0" dirty="0">
                <a:solidFill>
                  <a:schemeClr val="accent2"/>
                </a:solidFill>
              </a:rPr>
              <a:t> PFM. The Measurement of Health and Health Status. Chapter 5 – Constructs and Scales. 2017. 67-89. doi.org/10.1016/C2013-0-19200-8.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GB" sz="1100" b="0" dirty="0" err="1">
                <a:solidFill>
                  <a:schemeClr val="accent2"/>
                </a:solidFill>
              </a:rPr>
              <a:t>Lipkin</a:t>
            </a:r>
            <a:r>
              <a:rPr lang="en-GB" sz="1100" b="0" dirty="0">
                <a:solidFill>
                  <a:schemeClr val="accent2"/>
                </a:solidFill>
              </a:rPr>
              <a:t> DP, </a:t>
            </a:r>
            <a:r>
              <a:rPr lang="en-GB" sz="1100" b="0" dirty="0" err="1">
                <a:solidFill>
                  <a:schemeClr val="accent2"/>
                </a:solidFill>
              </a:rPr>
              <a:t>Scrivin</a:t>
            </a:r>
            <a:r>
              <a:rPr lang="en-GB" sz="1100" b="0" dirty="0">
                <a:solidFill>
                  <a:schemeClr val="accent2"/>
                </a:solidFill>
              </a:rPr>
              <a:t> AJ, Crake T, Poole-Wilson PA. Six minute walking test for assessing exercise capacity in chronic heart failure. </a:t>
            </a:r>
            <a:r>
              <a:rPr lang="en-GB" sz="1100" b="0" i="1" dirty="0">
                <a:solidFill>
                  <a:schemeClr val="accent2"/>
                </a:solidFill>
              </a:rPr>
              <a:t>BMJ </a:t>
            </a:r>
            <a:r>
              <a:rPr lang="en-GB" sz="1100" b="0" dirty="0">
                <a:solidFill>
                  <a:schemeClr val="accent2"/>
                </a:solidFill>
              </a:rPr>
              <a:t>1986; 292:653–655.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pl-PL" sz="1100" b="0" dirty="0">
                <a:solidFill>
                  <a:schemeClr val="accent2"/>
                </a:solidFill>
              </a:rPr>
              <a:t>Lopez-Alonso SR, Morales-</a:t>
            </a:r>
            <a:r>
              <a:rPr lang="pl-PL" sz="1100" b="0" dirty="0" err="1">
                <a:solidFill>
                  <a:schemeClr val="accent2"/>
                </a:solidFill>
              </a:rPr>
              <a:t>Asensio</a:t>
            </a:r>
            <a:r>
              <a:rPr lang="pl-PL" sz="1100" b="0" dirty="0">
                <a:solidFill>
                  <a:schemeClr val="accent2"/>
                </a:solidFill>
              </a:rPr>
              <a:t> JM. ¿Para </a:t>
            </a:r>
            <a:r>
              <a:rPr lang="pl-PL" sz="1100" b="0" dirty="0" err="1">
                <a:solidFill>
                  <a:schemeClr val="accent2"/>
                </a:solidFill>
              </a:rPr>
              <a:t>qué</a:t>
            </a:r>
            <a:r>
              <a:rPr lang="pl-PL" sz="1100" b="0" dirty="0">
                <a:solidFill>
                  <a:schemeClr val="accent2"/>
                </a:solidFill>
              </a:rPr>
              <a:t> </a:t>
            </a:r>
            <a:r>
              <a:rPr lang="pl-PL" sz="1100" b="0" dirty="0" err="1">
                <a:solidFill>
                  <a:schemeClr val="accent2"/>
                </a:solidFill>
              </a:rPr>
              <a:t>se</a:t>
            </a:r>
            <a:r>
              <a:rPr lang="pl-PL" sz="1100" b="0" dirty="0">
                <a:solidFill>
                  <a:schemeClr val="accent2"/>
                </a:solidFill>
              </a:rPr>
              <a:t> </a:t>
            </a:r>
            <a:r>
              <a:rPr lang="pl-PL" sz="1100" b="0" dirty="0" err="1">
                <a:solidFill>
                  <a:schemeClr val="accent2"/>
                </a:solidFill>
              </a:rPr>
              <a:t>administran</a:t>
            </a:r>
            <a:r>
              <a:rPr lang="pl-PL" sz="1100" b="0" dirty="0">
                <a:solidFill>
                  <a:schemeClr val="accent2"/>
                </a:solidFill>
              </a:rPr>
              <a:t> las </a:t>
            </a:r>
            <a:r>
              <a:rPr lang="pl-PL" sz="1100" b="0" dirty="0" err="1">
                <a:solidFill>
                  <a:schemeClr val="accent2"/>
                </a:solidFill>
              </a:rPr>
              <a:t>escalas</a:t>
            </a:r>
            <a:r>
              <a:rPr lang="pl-PL" sz="1100" b="0" dirty="0">
                <a:solidFill>
                  <a:schemeClr val="accent2"/>
                </a:solidFill>
              </a:rPr>
              <a:t>, </a:t>
            </a:r>
            <a:r>
              <a:rPr lang="pl-PL" sz="1100" b="0" dirty="0" err="1">
                <a:solidFill>
                  <a:schemeClr val="accent2"/>
                </a:solidFill>
              </a:rPr>
              <a:t>cuestionarios</a:t>
            </a:r>
            <a:r>
              <a:rPr lang="pl-PL" sz="1100" b="0" dirty="0">
                <a:solidFill>
                  <a:schemeClr val="accent2"/>
                </a:solidFill>
              </a:rPr>
              <a:t>, test e </a:t>
            </a:r>
            <a:r>
              <a:rPr lang="pl-PL" sz="1100" b="0" dirty="0" err="1">
                <a:solidFill>
                  <a:schemeClr val="accent2"/>
                </a:solidFill>
              </a:rPr>
              <a:t>índices</a:t>
            </a:r>
            <a:r>
              <a:rPr lang="pl-PL" sz="1100" b="0" dirty="0">
                <a:solidFill>
                  <a:schemeClr val="accent2"/>
                </a:solidFill>
              </a:rPr>
              <a:t>? </a:t>
            </a:r>
            <a:r>
              <a:rPr lang="en-GB" sz="1100" b="0" dirty="0">
                <a:solidFill>
                  <a:schemeClr val="accent2"/>
                </a:solidFill>
              </a:rPr>
              <a:t>Index </a:t>
            </a:r>
            <a:r>
              <a:rPr lang="en-GB" sz="1100" b="0" dirty="0" err="1">
                <a:solidFill>
                  <a:schemeClr val="accent2"/>
                </a:solidFill>
              </a:rPr>
              <a:t>Enferm</a:t>
            </a:r>
            <a:r>
              <a:rPr lang="en-GB" sz="1100" b="0" dirty="0">
                <a:solidFill>
                  <a:schemeClr val="accent2"/>
                </a:solidFill>
              </a:rPr>
              <a:t>. 2005; 14(48-49).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GB" sz="1100" b="0" dirty="0">
                <a:solidFill>
                  <a:schemeClr val="accent2"/>
                </a:solidFill>
              </a:rPr>
              <a:t>Lu X, Hu N, Deng S, Li J, Qi S, Bi S. The reliability, validity and correlation of two observational gait scales assessed by video tape for Chinese subjects with hemiplegia. J Phys </a:t>
            </a:r>
            <a:r>
              <a:rPr lang="en-GB" sz="1100" b="0" dirty="0" err="1">
                <a:solidFill>
                  <a:schemeClr val="accent2"/>
                </a:solidFill>
              </a:rPr>
              <a:t>Ther</a:t>
            </a:r>
            <a:r>
              <a:rPr lang="en-GB" sz="1100" b="0" dirty="0">
                <a:solidFill>
                  <a:schemeClr val="accent2"/>
                </a:solidFill>
              </a:rPr>
              <a:t> Sci. 2015 Dec; 27(12):3717-3721.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s-ES" sz="1100" b="0" dirty="0">
                <a:solidFill>
                  <a:schemeClr val="accent2"/>
                </a:solidFill>
              </a:rPr>
              <a:t>Luján-Tangarife JA, Cardona-Arias JA. </a:t>
            </a:r>
            <a:r>
              <a:rPr lang="en-GB" sz="1100" b="0" dirty="0">
                <a:solidFill>
                  <a:schemeClr val="accent2"/>
                </a:solidFill>
              </a:rPr>
              <a:t>Construction and validation of measurement scales in health: a review of psychometric properties. 2015; 11(3:1) 10.3823/1251.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GB" sz="1100" b="0" dirty="0">
                <a:solidFill>
                  <a:schemeClr val="accent2"/>
                </a:solidFill>
              </a:rPr>
              <a:t>Molina-Rueda F, </a:t>
            </a:r>
            <a:r>
              <a:rPr lang="en-GB" sz="1100" b="0" dirty="0" err="1">
                <a:solidFill>
                  <a:schemeClr val="accent2"/>
                </a:solidFill>
              </a:rPr>
              <a:t>Carratalá</a:t>
            </a:r>
            <a:r>
              <a:rPr lang="en-GB" sz="1100" b="0" dirty="0">
                <a:solidFill>
                  <a:schemeClr val="accent2"/>
                </a:solidFill>
              </a:rPr>
              <a:t>-Tejada M, Cano de la </a:t>
            </a:r>
            <a:r>
              <a:rPr lang="en-GB" sz="1100" b="0" dirty="0" err="1">
                <a:solidFill>
                  <a:schemeClr val="accent2"/>
                </a:solidFill>
              </a:rPr>
              <a:t>Cuerda</a:t>
            </a:r>
            <a:r>
              <a:rPr lang="en-GB" sz="1100" b="0" dirty="0">
                <a:solidFill>
                  <a:schemeClr val="accent2"/>
                </a:solidFill>
              </a:rPr>
              <a:t> R, </a:t>
            </a:r>
            <a:r>
              <a:rPr lang="en-GB" sz="1100" b="0" dirty="0" err="1">
                <a:solidFill>
                  <a:schemeClr val="accent2"/>
                </a:solidFill>
              </a:rPr>
              <a:t>Alguacil</a:t>
            </a:r>
            <a:r>
              <a:rPr lang="en-GB" sz="1100" b="0" dirty="0">
                <a:solidFill>
                  <a:schemeClr val="accent2"/>
                </a:solidFill>
              </a:rPr>
              <a:t>-Diego IM, </a:t>
            </a:r>
            <a:r>
              <a:rPr lang="en-GB" sz="1100" b="0" dirty="0" err="1">
                <a:solidFill>
                  <a:schemeClr val="accent2"/>
                </a:solidFill>
              </a:rPr>
              <a:t>Miangolarra</a:t>
            </a:r>
            <a:r>
              <a:rPr lang="en-GB" sz="1100" b="0" dirty="0">
                <a:solidFill>
                  <a:schemeClr val="accent2"/>
                </a:solidFill>
              </a:rPr>
              <a:t> Page JC, Cuesta-Gómez A. Examination of the reliability of Gait Assessment and Intervention Tool in patients with a stroke. </a:t>
            </a:r>
            <a:r>
              <a:rPr lang="pl-PL" sz="1100" b="0" dirty="0" err="1">
                <a:solidFill>
                  <a:schemeClr val="accent2"/>
                </a:solidFill>
              </a:rPr>
              <a:t>Int</a:t>
            </a:r>
            <a:r>
              <a:rPr lang="pl-PL" sz="1100" b="0" dirty="0">
                <a:solidFill>
                  <a:schemeClr val="accent2"/>
                </a:solidFill>
              </a:rPr>
              <a:t> J </a:t>
            </a:r>
            <a:r>
              <a:rPr lang="pl-PL" sz="1100" b="0" dirty="0" err="1">
                <a:solidFill>
                  <a:schemeClr val="accent2"/>
                </a:solidFill>
              </a:rPr>
              <a:t>Rehabil</a:t>
            </a:r>
            <a:r>
              <a:rPr lang="pl-PL" sz="1100" b="0" dirty="0">
                <a:solidFill>
                  <a:schemeClr val="accent2"/>
                </a:solidFill>
              </a:rPr>
              <a:t> Res. 2018 Mar;41(1):84-86.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GB" sz="1100" b="0" dirty="0" err="1">
                <a:solidFill>
                  <a:schemeClr val="accent2"/>
                </a:solidFill>
              </a:rPr>
              <a:t>Pizzi</a:t>
            </a:r>
            <a:r>
              <a:rPr lang="en-GB" sz="1100" b="0" dirty="0">
                <a:solidFill>
                  <a:schemeClr val="accent2"/>
                </a:solidFill>
              </a:rPr>
              <a:t> A, Carlucci G, </a:t>
            </a:r>
            <a:r>
              <a:rPr lang="en-GB" sz="1100" b="0" dirty="0" err="1">
                <a:solidFill>
                  <a:schemeClr val="accent2"/>
                </a:solidFill>
              </a:rPr>
              <a:t>Falsini</a:t>
            </a:r>
            <a:r>
              <a:rPr lang="en-GB" sz="1100" b="0" dirty="0">
                <a:solidFill>
                  <a:schemeClr val="accent2"/>
                </a:solidFill>
              </a:rPr>
              <a:t> C, </a:t>
            </a:r>
            <a:r>
              <a:rPr lang="en-GB" sz="1100" b="0" dirty="0" err="1">
                <a:solidFill>
                  <a:schemeClr val="accent2"/>
                </a:solidFill>
              </a:rPr>
              <a:t>Lunghi</a:t>
            </a:r>
            <a:r>
              <a:rPr lang="en-GB" sz="1100" b="0" dirty="0">
                <a:solidFill>
                  <a:schemeClr val="accent2"/>
                </a:solidFill>
              </a:rPr>
              <a:t> F, </a:t>
            </a:r>
            <a:r>
              <a:rPr lang="en-GB" sz="1100" b="0" dirty="0" err="1">
                <a:solidFill>
                  <a:schemeClr val="accent2"/>
                </a:solidFill>
              </a:rPr>
              <a:t>Verdesca</a:t>
            </a:r>
            <a:r>
              <a:rPr lang="en-GB" sz="1100" b="0" dirty="0">
                <a:solidFill>
                  <a:schemeClr val="accent2"/>
                </a:solidFill>
              </a:rPr>
              <a:t> S, </a:t>
            </a:r>
            <a:r>
              <a:rPr lang="en-GB" sz="1100" b="0" dirty="0" err="1">
                <a:solidFill>
                  <a:schemeClr val="accent2"/>
                </a:solidFill>
              </a:rPr>
              <a:t>Grippo</a:t>
            </a:r>
            <a:r>
              <a:rPr lang="en-GB" sz="1100" b="0" dirty="0">
                <a:solidFill>
                  <a:schemeClr val="accent2"/>
                </a:solidFill>
              </a:rPr>
              <a:t> A. Gait in hemiplegia: evaluation of clinical feature with the Wisconsin Gait Scale. J </a:t>
            </a:r>
            <a:r>
              <a:rPr lang="en-GB" sz="1100" b="0" dirty="0" err="1">
                <a:solidFill>
                  <a:schemeClr val="accent2"/>
                </a:solidFill>
              </a:rPr>
              <a:t>Rehabil</a:t>
            </a:r>
            <a:r>
              <a:rPr lang="en-GB" sz="1100" b="0" dirty="0">
                <a:solidFill>
                  <a:schemeClr val="accent2"/>
                </a:solidFill>
              </a:rPr>
              <a:t> Med. 2007 Mar; 39(2):170-4.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GB" sz="1100" b="0" dirty="0" err="1">
                <a:solidFill>
                  <a:schemeClr val="accent2"/>
                </a:solidFill>
              </a:rPr>
              <a:t>Podsiadlo</a:t>
            </a:r>
            <a:r>
              <a:rPr lang="en-GB" sz="1100" b="0" dirty="0">
                <a:solidFill>
                  <a:schemeClr val="accent2"/>
                </a:solidFill>
              </a:rPr>
              <a:t> D, Richardson S. The timed “Up &amp; Go”: a test of basic functional mobility for frail elderly persons. J Am </a:t>
            </a:r>
            <a:r>
              <a:rPr lang="en-GB" sz="1100" b="0" dirty="0" err="1">
                <a:solidFill>
                  <a:schemeClr val="accent2"/>
                </a:solidFill>
              </a:rPr>
              <a:t>Geriatr</a:t>
            </a:r>
            <a:r>
              <a:rPr lang="en-GB" sz="1100" b="0" dirty="0">
                <a:solidFill>
                  <a:schemeClr val="accent2"/>
                </a:solidFill>
              </a:rPr>
              <a:t> Soc. 1991 Feb; 39(2):142–8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endParaRPr lang="es-ES" sz="11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05361"/>
      </p:ext>
    </p:extLst>
  </p:cSld>
  <p:clrMapOvr>
    <a:masterClrMapping/>
  </p:clrMapOvr>
  <p:transition advClick="0" advTm="3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2" name="Prostokąt 1">
            <a:extLst>
              <a:ext uri="{FF2B5EF4-FFF2-40B4-BE49-F238E27FC236}">
                <a16:creationId xmlns:a16="http://schemas.microsoft.com/office/drawing/2014/main" id="{3268B981-9674-4EB4-98A5-CD1C182AE5BD}"/>
              </a:ext>
            </a:extLst>
          </p:cNvPr>
          <p:cNvSpPr/>
          <p:nvPr/>
        </p:nvSpPr>
        <p:spPr>
          <a:xfrm>
            <a:off x="0" y="1052736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9. BIBLIOGRAPHIE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E2683A6-EC30-4DF7-9543-CA4A544950E1}"/>
              </a:ext>
            </a:extLst>
          </p:cNvPr>
          <p:cNvSpPr/>
          <p:nvPr/>
        </p:nvSpPr>
        <p:spPr>
          <a:xfrm>
            <a:off x="467544" y="1469082"/>
            <a:ext cx="8136904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s-ES" sz="1100" b="0" dirty="0">
                <a:solidFill>
                  <a:schemeClr val="accent2"/>
                </a:solidFill>
              </a:rPr>
              <a:t>Rodríguez-Guevara C, Lugo LH. </a:t>
            </a:r>
            <a:r>
              <a:rPr lang="en-GB" sz="1100" b="0" dirty="0">
                <a:solidFill>
                  <a:schemeClr val="accent2"/>
                </a:solidFill>
              </a:rPr>
              <a:t>Validity and reliability of </a:t>
            </a:r>
            <a:r>
              <a:rPr lang="en-GB" sz="1100" b="0" dirty="0" err="1">
                <a:solidFill>
                  <a:schemeClr val="accent2"/>
                </a:solidFill>
              </a:rPr>
              <a:t>Tinetti</a:t>
            </a:r>
            <a:r>
              <a:rPr lang="en-GB" sz="1100" b="0" dirty="0">
                <a:solidFill>
                  <a:schemeClr val="accent2"/>
                </a:solidFill>
              </a:rPr>
              <a:t> Scale for Colombian people. </a:t>
            </a:r>
            <a:r>
              <a:rPr lang="pl-PL" sz="1100" b="0" dirty="0" err="1">
                <a:solidFill>
                  <a:schemeClr val="accent2"/>
                </a:solidFill>
              </a:rPr>
              <a:t>Revista</a:t>
            </a:r>
            <a:r>
              <a:rPr lang="pl-PL" sz="1100" b="0" dirty="0">
                <a:solidFill>
                  <a:schemeClr val="accent2"/>
                </a:solidFill>
              </a:rPr>
              <a:t> </a:t>
            </a:r>
            <a:r>
              <a:rPr lang="pl-PL" sz="1100" b="0" dirty="0" err="1">
                <a:solidFill>
                  <a:schemeClr val="accent2"/>
                </a:solidFill>
              </a:rPr>
              <a:t>Colombiana</a:t>
            </a:r>
            <a:r>
              <a:rPr lang="pl-PL" sz="1100" b="0" dirty="0">
                <a:solidFill>
                  <a:schemeClr val="accent2"/>
                </a:solidFill>
              </a:rPr>
              <a:t> de </a:t>
            </a:r>
            <a:r>
              <a:rPr lang="pl-PL" sz="1100" b="0" dirty="0" err="1">
                <a:solidFill>
                  <a:schemeClr val="accent2"/>
                </a:solidFill>
              </a:rPr>
              <a:t>Reumatología</a:t>
            </a:r>
            <a:r>
              <a:rPr lang="pl-PL" sz="1100" b="0" dirty="0">
                <a:solidFill>
                  <a:schemeClr val="accent2"/>
                </a:solidFill>
              </a:rPr>
              <a:t>. 2012 Dec;19(4):218–33.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 err="1">
                <a:solidFill>
                  <a:schemeClr val="accent2"/>
                </a:solidFill>
              </a:rPr>
              <a:t>Sciurba</a:t>
            </a:r>
            <a:r>
              <a:rPr lang="en-GB" sz="1100" b="0" dirty="0">
                <a:solidFill>
                  <a:schemeClr val="accent2"/>
                </a:solidFill>
              </a:rPr>
              <a:t> F, </a:t>
            </a:r>
            <a:r>
              <a:rPr lang="en-GB" sz="1100" b="0" dirty="0" err="1">
                <a:solidFill>
                  <a:schemeClr val="accent2"/>
                </a:solidFill>
              </a:rPr>
              <a:t>Criner</a:t>
            </a:r>
            <a:r>
              <a:rPr lang="en-GB" sz="1100" b="0" dirty="0">
                <a:solidFill>
                  <a:schemeClr val="accent2"/>
                </a:solidFill>
              </a:rPr>
              <a:t> GJ, Lee SM, </a:t>
            </a:r>
            <a:r>
              <a:rPr lang="en-GB" sz="1100" b="0" dirty="0" err="1">
                <a:solidFill>
                  <a:schemeClr val="accent2"/>
                </a:solidFill>
              </a:rPr>
              <a:t>Mohsenifar</a:t>
            </a:r>
            <a:r>
              <a:rPr lang="en-GB" sz="1100" b="0" dirty="0">
                <a:solidFill>
                  <a:schemeClr val="accent2"/>
                </a:solidFill>
              </a:rPr>
              <a:t> Z, Shade D, </a:t>
            </a:r>
            <a:r>
              <a:rPr lang="en-GB" sz="1100" b="0" dirty="0" err="1">
                <a:solidFill>
                  <a:schemeClr val="accent2"/>
                </a:solidFill>
              </a:rPr>
              <a:t>Slivka</a:t>
            </a:r>
            <a:r>
              <a:rPr lang="en-GB" sz="1100" b="0" dirty="0">
                <a:solidFill>
                  <a:schemeClr val="accent2"/>
                </a:solidFill>
              </a:rPr>
              <a:t> W, Weiss RA</a:t>
            </a:r>
            <a:r>
              <a:rPr lang="en-GB" sz="1100" b="0" i="1" dirty="0">
                <a:solidFill>
                  <a:schemeClr val="accent2"/>
                </a:solidFill>
              </a:rPr>
              <a:t>. </a:t>
            </a:r>
            <a:r>
              <a:rPr lang="en-GB" sz="1100" b="0" dirty="0">
                <a:solidFill>
                  <a:schemeClr val="accent2"/>
                </a:solidFill>
              </a:rPr>
              <a:t>Six minute walk test in severe chronic obstructive pulmonary disease: reliability and effect of walking course layout and length. Am J </a:t>
            </a:r>
            <a:r>
              <a:rPr lang="en-GB" sz="1100" b="0" dirty="0" err="1">
                <a:solidFill>
                  <a:schemeClr val="accent2"/>
                </a:solidFill>
              </a:rPr>
              <a:t>Respir</a:t>
            </a:r>
            <a:r>
              <a:rPr lang="en-GB" sz="1100" b="0" dirty="0">
                <a:solidFill>
                  <a:schemeClr val="accent2"/>
                </a:solidFill>
              </a:rPr>
              <a:t> </a:t>
            </a:r>
            <a:r>
              <a:rPr lang="en-GB" sz="1100" b="0" dirty="0" err="1">
                <a:solidFill>
                  <a:schemeClr val="accent2"/>
                </a:solidFill>
              </a:rPr>
              <a:t>Crit</a:t>
            </a:r>
            <a:r>
              <a:rPr lang="en-GB" sz="1100" b="0" dirty="0">
                <a:solidFill>
                  <a:schemeClr val="accent2"/>
                </a:solidFill>
              </a:rPr>
              <a:t> Care Med; Jun 2003; 1;167(11):1522-7.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 err="1">
                <a:solidFill>
                  <a:schemeClr val="accent2"/>
                </a:solidFill>
              </a:rPr>
              <a:t>Sebastião</a:t>
            </a:r>
            <a:r>
              <a:rPr lang="en-GB" sz="1100" b="0" dirty="0">
                <a:solidFill>
                  <a:schemeClr val="accent2"/>
                </a:solidFill>
              </a:rPr>
              <a:t> E, </a:t>
            </a:r>
            <a:r>
              <a:rPr lang="en-GB" sz="1100" b="0" dirty="0" err="1">
                <a:solidFill>
                  <a:schemeClr val="accent2"/>
                </a:solidFill>
              </a:rPr>
              <a:t>Sandroff</a:t>
            </a:r>
            <a:r>
              <a:rPr lang="en-GB" sz="1100" b="0" dirty="0">
                <a:solidFill>
                  <a:schemeClr val="accent2"/>
                </a:solidFill>
              </a:rPr>
              <a:t> BM, Learmonth YC, </a:t>
            </a:r>
            <a:r>
              <a:rPr lang="en-GB" sz="1100" b="0" dirty="0" err="1">
                <a:solidFill>
                  <a:schemeClr val="accent2"/>
                </a:solidFill>
              </a:rPr>
              <a:t>Motl</a:t>
            </a:r>
            <a:r>
              <a:rPr lang="en-GB" sz="1100" b="0" dirty="0">
                <a:solidFill>
                  <a:schemeClr val="accent2"/>
                </a:solidFill>
              </a:rPr>
              <a:t> RW. Validity of the Timed Up and Go Test as a Measure of Functional Mobility in Persons with Multiple Sclerosis. Archives of Physical Medicine and Rehabilitation. 2016 Jul; 97(7):1072–7.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>
                <a:solidFill>
                  <a:schemeClr val="accent2"/>
                </a:solidFill>
              </a:rPr>
              <a:t>Shumway-Cook A, </a:t>
            </a:r>
            <a:r>
              <a:rPr lang="en-GB" sz="1100" b="0" dirty="0" err="1">
                <a:solidFill>
                  <a:schemeClr val="accent2"/>
                </a:solidFill>
              </a:rPr>
              <a:t>Woollacott</a:t>
            </a:r>
            <a:r>
              <a:rPr lang="en-GB" sz="1100" b="0" dirty="0">
                <a:solidFill>
                  <a:schemeClr val="accent2"/>
                </a:solidFill>
              </a:rPr>
              <a:t> MH. Motor Control. Translating Research into Clinical Practice. Fourth Edition. Lippincott. Williams &amp; Wilkins.; 2012.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 err="1">
                <a:solidFill>
                  <a:schemeClr val="accent2"/>
                </a:solidFill>
              </a:rPr>
              <a:t>Troosters</a:t>
            </a:r>
            <a:r>
              <a:rPr lang="en-GB" sz="1100" b="0" dirty="0">
                <a:solidFill>
                  <a:schemeClr val="accent2"/>
                </a:solidFill>
              </a:rPr>
              <a:t> T, </a:t>
            </a:r>
            <a:r>
              <a:rPr lang="en-GB" sz="1100" b="0" dirty="0" err="1">
                <a:solidFill>
                  <a:schemeClr val="accent2"/>
                </a:solidFill>
              </a:rPr>
              <a:t>Gosselink</a:t>
            </a:r>
            <a:r>
              <a:rPr lang="en-GB" sz="1100" b="0" dirty="0">
                <a:solidFill>
                  <a:schemeClr val="accent2"/>
                </a:solidFill>
              </a:rPr>
              <a:t> R, </a:t>
            </a:r>
            <a:r>
              <a:rPr lang="en-GB" sz="1100" b="0" dirty="0" err="1">
                <a:solidFill>
                  <a:schemeClr val="accent2"/>
                </a:solidFill>
              </a:rPr>
              <a:t>Decramer</a:t>
            </a:r>
            <a:r>
              <a:rPr lang="en-GB" sz="1100" b="0" dirty="0">
                <a:solidFill>
                  <a:schemeClr val="accent2"/>
                </a:solidFill>
              </a:rPr>
              <a:t> M. Six-minute-walking distance in healthy elderly subjects. </a:t>
            </a:r>
            <a:r>
              <a:rPr lang="en-GB" sz="1100" b="0" i="1" dirty="0" err="1">
                <a:solidFill>
                  <a:schemeClr val="accent2"/>
                </a:solidFill>
              </a:rPr>
              <a:t>Eur</a:t>
            </a:r>
            <a:r>
              <a:rPr lang="en-GB" sz="1100" b="0" i="1" dirty="0">
                <a:solidFill>
                  <a:schemeClr val="accent2"/>
                </a:solidFill>
              </a:rPr>
              <a:t> </a:t>
            </a:r>
            <a:r>
              <a:rPr lang="en-GB" sz="1100" b="0" i="1" dirty="0" err="1">
                <a:solidFill>
                  <a:schemeClr val="accent2"/>
                </a:solidFill>
              </a:rPr>
              <a:t>Respir</a:t>
            </a:r>
            <a:r>
              <a:rPr lang="en-GB" sz="1100" b="0" i="1" dirty="0">
                <a:solidFill>
                  <a:schemeClr val="accent2"/>
                </a:solidFill>
              </a:rPr>
              <a:t> J </a:t>
            </a:r>
            <a:r>
              <a:rPr lang="en-GB" sz="1100" b="0" dirty="0">
                <a:solidFill>
                  <a:schemeClr val="accent2"/>
                </a:solidFill>
              </a:rPr>
              <a:t>1999; 14:270–274.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 err="1">
                <a:solidFill>
                  <a:schemeClr val="accent2"/>
                </a:solidFill>
              </a:rPr>
              <a:t>Turani</a:t>
            </a:r>
            <a:r>
              <a:rPr lang="en-GB" sz="1100" b="0" dirty="0">
                <a:solidFill>
                  <a:schemeClr val="accent2"/>
                </a:solidFill>
              </a:rPr>
              <a:t> N, </a:t>
            </a:r>
            <a:r>
              <a:rPr lang="en-GB" sz="1100" b="0" dirty="0" err="1">
                <a:solidFill>
                  <a:schemeClr val="accent2"/>
                </a:solidFill>
              </a:rPr>
              <a:t>Kemiksizoglu</a:t>
            </a:r>
            <a:r>
              <a:rPr lang="en-GB" sz="1100" b="0" dirty="0">
                <a:solidFill>
                  <a:schemeClr val="accent2"/>
                </a:solidFill>
              </a:rPr>
              <a:t> A, </a:t>
            </a:r>
            <a:r>
              <a:rPr lang="en-GB" sz="1100" b="0" dirty="0" err="1">
                <a:solidFill>
                  <a:schemeClr val="accent2"/>
                </a:solidFill>
              </a:rPr>
              <a:t>Karatas</a:t>
            </a:r>
            <a:r>
              <a:rPr lang="en-GB" sz="1100" b="0" dirty="0">
                <a:solidFill>
                  <a:schemeClr val="accent2"/>
                </a:solidFill>
              </a:rPr>
              <a:t> M, </a:t>
            </a:r>
            <a:r>
              <a:rPr lang="en-GB" sz="1100" b="0" dirty="0" err="1">
                <a:solidFill>
                  <a:schemeClr val="accent2"/>
                </a:solidFill>
              </a:rPr>
              <a:t>Ozker</a:t>
            </a:r>
            <a:r>
              <a:rPr lang="en-GB" sz="1100" b="0" dirty="0">
                <a:solidFill>
                  <a:schemeClr val="accent2"/>
                </a:solidFill>
              </a:rPr>
              <a:t> R. Assessment of hemiplegic gait using the Wisconsin Gait Scale. </a:t>
            </a:r>
            <a:r>
              <a:rPr lang="en-GB" sz="1100" b="0" dirty="0" err="1">
                <a:solidFill>
                  <a:schemeClr val="accent2"/>
                </a:solidFill>
              </a:rPr>
              <a:t>Scand</a:t>
            </a:r>
            <a:r>
              <a:rPr lang="en-GB" sz="1100" b="0" dirty="0">
                <a:solidFill>
                  <a:schemeClr val="accent2"/>
                </a:solidFill>
              </a:rPr>
              <a:t> J Caring Sci. 2004 Mar; 18(1):103-8.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>
                <a:solidFill>
                  <a:schemeClr val="accent2"/>
                </a:solidFill>
              </a:rPr>
              <a:t>Van </a:t>
            </a:r>
            <a:r>
              <a:rPr lang="en-GB" sz="1100" b="0" dirty="0" err="1">
                <a:solidFill>
                  <a:schemeClr val="accent2"/>
                </a:solidFill>
              </a:rPr>
              <a:t>Iersel</a:t>
            </a:r>
            <a:r>
              <a:rPr lang="en-GB" sz="1100" b="0" dirty="0">
                <a:solidFill>
                  <a:schemeClr val="accent2"/>
                </a:solidFill>
              </a:rPr>
              <a:t> MB, </a:t>
            </a:r>
            <a:r>
              <a:rPr lang="en-GB" sz="1100" b="0" dirty="0" err="1">
                <a:solidFill>
                  <a:schemeClr val="accent2"/>
                </a:solidFill>
              </a:rPr>
              <a:t>Benraad</a:t>
            </a:r>
            <a:r>
              <a:rPr lang="en-GB" sz="1100" b="0" dirty="0">
                <a:solidFill>
                  <a:schemeClr val="accent2"/>
                </a:solidFill>
              </a:rPr>
              <a:t> CEM, </a:t>
            </a:r>
            <a:r>
              <a:rPr lang="en-GB" sz="1100" b="0" dirty="0" err="1">
                <a:solidFill>
                  <a:schemeClr val="accent2"/>
                </a:solidFill>
              </a:rPr>
              <a:t>Olde</a:t>
            </a:r>
            <a:r>
              <a:rPr lang="en-GB" sz="1100" b="0" dirty="0">
                <a:solidFill>
                  <a:schemeClr val="accent2"/>
                </a:solidFill>
              </a:rPr>
              <a:t> </a:t>
            </a:r>
            <a:r>
              <a:rPr lang="en-GB" sz="1100" b="0" dirty="0" err="1">
                <a:solidFill>
                  <a:schemeClr val="accent2"/>
                </a:solidFill>
              </a:rPr>
              <a:t>Rikkert</a:t>
            </a:r>
            <a:r>
              <a:rPr lang="en-GB" sz="1100" b="0" dirty="0">
                <a:solidFill>
                  <a:schemeClr val="accent2"/>
                </a:solidFill>
              </a:rPr>
              <a:t> MGM. Validity and Reliability of Quantitative Gait Analysis in Geriatric Patients with and Without Dementia. Journal of the American Geriatrics Society. 2007 Apr 1; 55(4):632–4.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>
                <a:solidFill>
                  <a:schemeClr val="accent2"/>
                </a:solidFill>
              </a:rPr>
              <a:t>Van </a:t>
            </a:r>
            <a:r>
              <a:rPr lang="en-GB" sz="1100" b="0" dirty="0" err="1">
                <a:solidFill>
                  <a:schemeClr val="accent2"/>
                </a:solidFill>
              </a:rPr>
              <a:t>Lummel</a:t>
            </a:r>
            <a:r>
              <a:rPr lang="en-GB" sz="1100" b="0" dirty="0">
                <a:solidFill>
                  <a:schemeClr val="accent2"/>
                </a:solidFill>
              </a:rPr>
              <a:t> RC, </a:t>
            </a:r>
            <a:r>
              <a:rPr lang="en-GB" sz="1100" b="0" dirty="0" err="1">
                <a:solidFill>
                  <a:schemeClr val="accent2"/>
                </a:solidFill>
              </a:rPr>
              <a:t>Walgaard</a:t>
            </a:r>
            <a:r>
              <a:rPr lang="en-GB" sz="1100" b="0" dirty="0">
                <a:solidFill>
                  <a:schemeClr val="accent2"/>
                </a:solidFill>
              </a:rPr>
              <a:t> S, </a:t>
            </a:r>
            <a:r>
              <a:rPr lang="en-GB" sz="1100" b="0" dirty="0" err="1">
                <a:solidFill>
                  <a:schemeClr val="accent2"/>
                </a:solidFill>
              </a:rPr>
              <a:t>Hobert</a:t>
            </a:r>
            <a:r>
              <a:rPr lang="en-GB" sz="1100" b="0" dirty="0">
                <a:solidFill>
                  <a:schemeClr val="accent2"/>
                </a:solidFill>
              </a:rPr>
              <a:t> MA, </a:t>
            </a:r>
            <a:r>
              <a:rPr lang="en-GB" sz="1100" b="0" dirty="0" err="1">
                <a:solidFill>
                  <a:schemeClr val="accent2"/>
                </a:solidFill>
              </a:rPr>
              <a:t>Maetzler</a:t>
            </a:r>
            <a:r>
              <a:rPr lang="en-GB" sz="1100" b="0" dirty="0">
                <a:solidFill>
                  <a:schemeClr val="accent2"/>
                </a:solidFill>
              </a:rPr>
              <a:t> W, van </a:t>
            </a:r>
            <a:r>
              <a:rPr lang="en-GB" sz="1100" b="0" dirty="0" err="1">
                <a:solidFill>
                  <a:schemeClr val="accent2"/>
                </a:solidFill>
              </a:rPr>
              <a:t>Dieën</a:t>
            </a:r>
            <a:r>
              <a:rPr lang="en-GB" sz="1100" b="0" dirty="0">
                <a:solidFill>
                  <a:schemeClr val="accent2"/>
                </a:solidFill>
              </a:rPr>
              <a:t> JH, and Galindo-</a:t>
            </a:r>
            <a:r>
              <a:rPr lang="en-GB" sz="1100" b="0" dirty="0" err="1">
                <a:solidFill>
                  <a:schemeClr val="accent2"/>
                </a:solidFill>
              </a:rPr>
              <a:t>Garre</a:t>
            </a:r>
            <a:r>
              <a:rPr lang="en-GB" sz="1100" b="0" dirty="0">
                <a:solidFill>
                  <a:schemeClr val="accent2"/>
                </a:solidFill>
              </a:rPr>
              <a:t> F, et al. Intra-</a:t>
            </a:r>
            <a:r>
              <a:rPr lang="en-GB" sz="1100" b="0" dirty="0" err="1">
                <a:solidFill>
                  <a:schemeClr val="accent2"/>
                </a:solidFill>
              </a:rPr>
              <a:t>Rater</a:t>
            </a:r>
            <a:r>
              <a:rPr lang="en-GB" sz="1100" b="0" dirty="0">
                <a:solidFill>
                  <a:schemeClr val="accent2"/>
                </a:solidFill>
              </a:rPr>
              <a:t>, Inter-Rater and Test-Retest Reliability of Timed Up and Go (</a:t>
            </a:r>
            <a:r>
              <a:rPr lang="en-GB" sz="1100" b="0" dirty="0" err="1">
                <a:solidFill>
                  <a:schemeClr val="accent2"/>
                </a:solidFill>
              </a:rPr>
              <a:t>iTUG</a:t>
            </a:r>
            <a:r>
              <a:rPr lang="en-GB" sz="1100" b="0" dirty="0">
                <a:solidFill>
                  <a:schemeClr val="accent2"/>
                </a:solidFill>
              </a:rPr>
              <a:t>) Test in Patients with Parkinson’s disease. </a:t>
            </a:r>
            <a:r>
              <a:rPr lang="en-GB" sz="1100" b="0" dirty="0" err="1">
                <a:solidFill>
                  <a:schemeClr val="accent2"/>
                </a:solidFill>
              </a:rPr>
              <a:t>PLoS</a:t>
            </a:r>
            <a:r>
              <a:rPr lang="en-GB" sz="1100" b="0" dirty="0">
                <a:solidFill>
                  <a:schemeClr val="accent2"/>
                </a:solidFill>
              </a:rPr>
              <a:t> One. 2016 Mar 21; 11(3).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 err="1">
                <a:solidFill>
                  <a:schemeClr val="accent2"/>
                </a:solidFill>
              </a:rPr>
              <a:t>Vereeck</a:t>
            </a:r>
            <a:r>
              <a:rPr lang="en-GB" sz="1100" b="0" dirty="0">
                <a:solidFill>
                  <a:schemeClr val="accent2"/>
                </a:solidFill>
              </a:rPr>
              <a:t> L, </a:t>
            </a:r>
            <a:r>
              <a:rPr lang="en-GB" sz="1100" b="0" dirty="0" err="1">
                <a:solidFill>
                  <a:schemeClr val="accent2"/>
                </a:solidFill>
              </a:rPr>
              <a:t>Wuyts</a:t>
            </a:r>
            <a:r>
              <a:rPr lang="en-GB" sz="1100" b="0" dirty="0">
                <a:solidFill>
                  <a:schemeClr val="accent2"/>
                </a:solidFill>
              </a:rPr>
              <a:t> F, </a:t>
            </a:r>
            <a:r>
              <a:rPr lang="en-GB" sz="1100" b="0" dirty="0" err="1">
                <a:solidFill>
                  <a:schemeClr val="accent2"/>
                </a:solidFill>
              </a:rPr>
              <a:t>Truijen</a:t>
            </a:r>
            <a:r>
              <a:rPr lang="en-GB" sz="1100" b="0" dirty="0">
                <a:solidFill>
                  <a:schemeClr val="accent2"/>
                </a:solidFill>
              </a:rPr>
              <a:t> S, </a:t>
            </a:r>
            <a:r>
              <a:rPr lang="en-GB" sz="1100" b="0" dirty="0" err="1">
                <a:solidFill>
                  <a:schemeClr val="accent2"/>
                </a:solidFill>
              </a:rPr>
              <a:t>Heyning</a:t>
            </a:r>
            <a:r>
              <a:rPr lang="en-GB" sz="1100" b="0" dirty="0">
                <a:solidFill>
                  <a:schemeClr val="accent2"/>
                </a:solidFill>
              </a:rPr>
              <a:t> PV de. Clinical assessment of balance: Normative data, and gender and age effects. International Journal of Audiology. 2008 Jan 1; 47(2):67–75.</a:t>
            </a:r>
            <a:endParaRPr lang="es-ES" sz="1100" b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endParaRPr lang="en-GB" sz="11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29188"/>
      </p:ext>
    </p:extLst>
  </p:cSld>
  <p:clrMapOvr>
    <a:masterClrMapping/>
  </p:clrMapOvr>
  <p:transition advClick="0" advTm="3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AB865DA-3C19-4D3F-82B9-808268256B81}"/>
              </a:ext>
            </a:extLst>
          </p:cNvPr>
          <p:cNvSpPr txBox="1"/>
          <p:nvPr/>
        </p:nvSpPr>
        <p:spPr>
          <a:xfrm>
            <a:off x="2339752" y="4365104"/>
            <a:ext cx="4572000" cy="907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640" marR="255905" algn="ctr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Unterstützung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Europäischen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Kommission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Erstellung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dieser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Veröffentlichung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stellt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keine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Billigung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Inhalts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welcher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Ansichten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Verfasser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wiedergibt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und die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Kommission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kann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nichtfür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etwaige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Verwendung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darin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enthaltenen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Informationen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haftbar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gemacht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werden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000" i="1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052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867BD1C-B57E-429F-893D-7C317F33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81BB90A-DBD5-41E6-882C-F7979913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FE4083A-D053-46CF-8C76-16CB8038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63F9E893-D6F3-4E9E-A1D3-39CBF6163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1DD92850-ACE4-4495-ACAD-BDA3E150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1.DEFINITION DER RATINGSKALA 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631394" y="1713002"/>
            <a:ext cx="8333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000" b="0" dirty="0">
                <a:solidFill>
                  <a:schemeClr val="accent2"/>
                </a:solidFill>
              </a:rPr>
              <a:t>Unter einer Ratingskala versteht man eine Menge von Kategorien, die beschrieben werden, um Informationen über ein quantitatives oder qualitatives Attribut zu erhalten</a:t>
            </a:r>
            <a:r>
              <a:rPr lang="es-ES" sz="2000" b="0" dirty="0">
                <a:solidFill>
                  <a:schemeClr val="accent2"/>
                </a:solidFill>
              </a:rPr>
              <a:t>.</a:t>
            </a:r>
            <a:endParaRPr lang="es-ES" sz="4800" b="0" dirty="0">
              <a:solidFill>
                <a:schemeClr val="accent2"/>
              </a:solidFill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ECB9610-07F8-49F6-80BC-8E0F3FAA629B}"/>
              </a:ext>
            </a:extLst>
          </p:cNvPr>
          <p:cNvSpPr/>
          <p:nvPr/>
        </p:nvSpPr>
        <p:spPr bwMode="auto">
          <a:xfrm>
            <a:off x="4932040" y="3645024"/>
            <a:ext cx="1944216" cy="14401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6AC97082-AB4A-46AD-A9AF-546D26BFDE6D}"/>
              </a:ext>
            </a:extLst>
          </p:cNvPr>
          <p:cNvSpPr/>
          <p:nvPr/>
        </p:nvSpPr>
        <p:spPr bwMode="auto">
          <a:xfrm>
            <a:off x="2051720" y="3645024"/>
            <a:ext cx="1944216" cy="14401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ACCBAD3-2FF2-4D53-8709-98C44434A10D}"/>
              </a:ext>
            </a:extLst>
          </p:cNvPr>
          <p:cNvSpPr txBox="1"/>
          <p:nvPr/>
        </p:nvSpPr>
        <p:spPr>
          <a:xfrm>
            <a:off x="2051720" y="4165049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solidFill>
                  <a:schemeClr val="tx1"/>
                </a:solidFill>
              </a:rPr>
              <a:t>Werte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B72B25E-CBC6-45DC-9BCE-CF2C5B1AB645}"/>
              </a:ext>
            </a:extLst>
          </p:cNvPr>
          <p:cNvSpPr txBox="1"/>
          <p:nvPr/>
        </p:nvSpPr>
        <p:spPr>
          <a:xfrm>
            <a:off x="4932040" y="3919988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Satz </a:t>
            </a:r>
            <a:r>
              <a:rPr lang="es-ES" sz="2000" dirty="0" err="1">
                <a:solidFill>
                  <a:schemeClr val="tx1"/>
                </a:solidFill>
              </a:rPr>
              <a:t>von Axiomen </a:t>
            </a:r>
            <a:r>
              <a:rPr lang="es-ES" sz="2000" dirty="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lang="es-ES" sz="2000" dirty="0" err="1">
                <a:solidFill>
                  <a:schemeClr val="tx1"/>
                </a:solidFill>
              </a:rPr>
              <a:t>Modell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35" name="Flecha derecha 7">
            <a:extLst>
              <a:ext uri="{FF2B5EF4-FFF2-40B4-BE49-F238E27FC236}">
                <a16:creationId xmlns:a16="http://schemas.microsoft.com/office/drawing/2014/main" id="{1ABFE3CB-26FD-4395-979E-0C2D0EB19EE8}"/>
              </a:ext>
            </a:extLst>
          </p:cNvPr>
          <p:cNvSpPr/>
          <p:nvPr/>
        </p:nvSpPr>
        <p:spPr bwMode="auto">
          <a:xfrm>
            <a:off x="4211960" y="4139788"/>
            <a:ext cx="576064" cy="576064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4" name="Flecha: curvada hacia arriba 3">
            <a:extLst>
              <a:ext uri="{FF2B5EF4-FFF2-40B4-BE49-F238E27FC236}">
                <a16:creationId xmlns:a16="http://schemas.microsoft.com/office/drawing/2014/main" id="{DEB55815-4C8F-4CEB-B200-A8BB10E85B07}"/>
              </a:ext>
            </a:extLst>
          </p:cNvPr>
          <p:cNvSpPr/>
          <p:nvPr/>
        </p:nvSpPr>
        <p:spPr bwMode="auto">
          <a:xfrm>
            <a:off x="3059832" y="5159540"/>
            <a:ext cx="3096344" cy="939561"/>
          </a:xfrm>
          <a:prstGeom prst="curvedUpArrow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37" name="Flecha: curvada hacia arriba 36">
            <a:extLst>
              <a:ext uri="{FF2B5EF4-FFF2-40B4-BE49-F238E27FC236}">
                <a16:creationId xmlns:a16="http://schemas.microsoft.com/office/drawing/2014/main" id="{7582DF44-2445-44F5-81AE-BDA852DDAD7D}"/>
              </a:ext>
            </a:extLst>
          </p:cNvPr>
          <p:cNvSpPr/>
          <p:nvPr/>
        </p:nvSpPr>
        <p:spPr bwMode="auto">
          <a:xfrm rot="10800000">
            <a:off x="2821302" y="2635997"/>
            <a:ext cx="3096344" cy="939561"/>
          </a:xfrm>
          <a:prstGeom prst="curvedUpArrow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A57C9C8-B152-47D2-A3BE-8DF6975744FE}"/>
              </a:ext>
            </a:extLst>
          </p:cNvPr>
          <p:cNvSpPr txBox="1"/>
          <p:nvPr/>
        </p:nvSpPr>
        <p:spPr>
          <a:xfrm>
            <a:off x="3563566" y="528204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accent2"/>
                </a:solidFill>
              </a:rPr>
              <a:t>Beziehung zwischen </a:t>
            </a:r>
            <a:r>
              <a:rPr lang="es-ES" sz="1400" dirty="0">
                <a:solidFill>
                  <a:schemeClr val="accent2"/>
                </a:solidFill>
              </a:rPr>
              <a:t>Variablen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9736F16-BAA7-47F1-9949-24DF5BF1937A}"/>
              </a:ext>
            </a:extLst>
          </p:cNvPr>
          <p:cNvSpPr txBox="1"/>
          <p:nvPr/>
        </p:nvSpPr>
        <p:spPr>
          <a:xfrm>
            <a:off x="3527884" y="2776347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accent2"/>
                </a:solidFill>
              </a:rPr>
              <a:t>Beziehung zwischen </a:t>
            </a:r>
            <a:r>
              <a:rPr lang="es-ES" sz="1400" dirty="0">
                <a:solidFill>
                  <a:schemeClr val="accent2"/>
                </a:solidFill>
              </a:rPr>
              <a:t>Variablen</a:t>
            </a:r>
          </a:p>
        </p:txBody>
      </p:sp>
    </p:spTree>
    <p:extLst>
      <p:ext uri="{BB962C8B-B14F-4D97-AF65-F5344CB8AC3E}">
        <p14:creationId xmlns:p14="http://schemas.microsoft.com/office/powerpoint/2010/main" val="1711272716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  <p:bldP spid="33" grpId="0"/>
      <p:bldP spid="35" grpId="0" animBg="1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867BD1C-B57E-429F-893D-7C317F33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81BB90A-DBD5-41E6-882C-F7979913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FE4083A-D053-46CF-8C76-16CB8038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63F9E893-D6F3-4E9E-A1D3-39CBF6163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1DD92850-ACE4-4495-ACAD-BDA3E150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1.DEFINITION DER RATINGSKALA 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Prostokąt 3">
            <a:extLst>
              <a:ext uri="{FF2B5EF4-FFF2-40B4-BE49-F238E27FC236}">
                <a16:creationId xmlns:a16="http://schemas.microsoft.com/office/drawing/2014/main" id="{926F074F-6788-4DA5-AFB4-0585C991AEEA}"/>
              </a:ext>
            </a:extLst>
          </p:cNvPr>
          <p:cNvSpPr/>
          <p:nvPr/>
        </p:nvSpPr>
        <p:spPr>
          <a:xfrm>
            <a:off x="896838" y="2909843"/>
            <a:ext cx="72755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b="0" dirty="0" err="1">
                <a:solidFill>
                  <a:schemeClr val="accent2"/>
                </a:solidFill>
              </a:rPr>
              <a:t>Wichtiger </a:t>
            </a:r>
            <a:r>
              <a:rPr lang="es-ES" sz="1800" b="0" dirty="0">
                <a:solidFill>
                  <a:schemeClr val="accent2"/>
                </a:solidFill>
              </a:rPr>
              <a:t>sozio-kultureller / wissenschaftlicher </a:t>
            </a:r>
            <a:r>
              <a:rPr lang="es-ES" sz="1800" b="0" dirty="0" err="1">
                <a:solidFill>
                  <a:schemeClr val="accent2"/>
                </a:solidFill>
              </a:rPr>
              <a:t>Fortschritt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r>
              <a:rPr lang="es-ES" sz="1800" b="0" dirty="0">
                <a:solidFill>
                  <a:schemeClr val="accent2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b="0" dirty="0" err="1">
                <a:solidFill>
                  <a:schemeClr val="accent2"/>
                </a:solidFill>
              </a:rPr>
              <a:t>Wissenschaftliche Kriterien zu vereinen</a:t>
            </a:r>
            <a:r>
              <a:rPr lang="es-ES" sz="1800" b="0" dirty="0">
                <a:solidFill>
                  <a:schemeClr val="accent2"/>
                </a:solidFill>
              </a:rPr>
              <a:t>. </a:t>
            </a:r>
          </a:p>
          <a:p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b="0" dirty="0" err="1">
                <a:solidFill>
                  <a:schemeClr val="accent2"/>
                </a:solidFill>
              </a:rPr>
              <a:t>Internationalisierung der wissenschaftlichen Kriterien</a:t>
            </a:r>
            <a:r>
              <a:rPr lang="es-ES" sz="1800" b="0" dirty="0">
                <a:solidFill>
                  <a:schemeClr val="accent2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altLang="es-ES" sz="1800" b="0" dirty="0" err="1">
                <a:solidFill>
                  <a:schemeClr val="accent2"/>
                </a:solidFill>
                <a:latin typeface="+mn-lt"/>
              </a:rPr>
              <a:t>Technische </a:t>
            </a:r>
            <a:r>
              <a:rPr lang="es-ES" altLang="es-ES" sz="1800" b="0" dirty="0">
                <a:solidFill>
                  <a:schemeClr val="accent2"/>
                </a:solidFill>
                <a:latin typeface="+mn-lt"/>
              </a:rPr>
              <a:t>und </a:t>
            </a:r>
            <a:r>
              <a:rPr lang="es-ES" altLang="es-ES" sz="1800" b="0" dirty="0" err="1">
                <a:solidFill>
                  <a:schemeClr val="accent2"/>
                </a:solidFill>
                <a:latin typeface="+mn-lt"/>
              </a:rPr>
              <a:t>wirtschaftliche Zugänglichkeit für Forscher </a:t>
            </a:r>
          </a:p>
        </p:txBody>
      </p:sp>
      <p:sp>
        <p:nvSpPr>
          <p:cNvPr id="19" name="Prostokąt 1">
            <a:extLst>
              <a:ext uri="{FF2B5EF4-FFF2-40B4-BE49-F238E27FC236}">
                <a16:creationId xmlns:a16="http://schemas.microsoft.com/office/drawing/2014/main" id="{97DED2E5-7DBB-4A32-995A-AEECFADB79E7}"/>
              </a:ext>
            </a:extLst>
          </p:cNvPr>
          <p:cNvSpPr/>
          <p:nvPr/>
        </p:nvSpPr>
        <p:spPr>
          <a:xfrm>
            <a:off x="789380" y="1842790"/>
            <a:ext cx="8333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Was wurde mit der Erstellung von Ratingskalen erreicht</a:t>
            </a: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: </a:t>
            </a: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1717754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1" y="1412776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Welche klinischen Skalen gibt es zur Beurteilung des Gangbildes?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611399" y="3657218"/>
            <a:ext cx="75608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2"/>
              <a:defRPr/>
            </a:pPr>
            <a:r>
              <a:rPr lang="en-US" sz="4000" b="0" dirty="0">
                <a:solidFill>
                  <a:schemeClr val="accent2">
                    <a:lumMod val="75000"/>
                  </a:schemeClr>
                </a:solidFill>
              </a:rPr>
              <a:t>Merkmale für die Validierung </a:t>
            </a:r>
          </a:p>
        </p:txBody>
      </p:sp>
      <p:sp>
        <p:nvSpPr>
          <p:cNvPr id="11" name="8 Rectángulo redondeado">
            <a:extLst>
              <a:ext uri="{FF2B5EF4-FFF2-40B4-BE49-F238E27FC236}">
                <a16:creationId xmlns:a16="http://schemas.microsoft.com/office/drawing/2014/main" id="{8DC44720-1B88-4F80-A79A-056075B65EAF}"/>
              </a:ext>
            </a:extLst>
          </p:cNvPr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91375"/>
      </p:ext>
    </p:extLst>
  </p:cSld>
  <p:clrMapOvr>
    <a:masterClrMapping/>
  </p:clrMapOvr>
  <p:transition advClick="0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867BD1C-B57E-429F-893D-7C317F33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81BB90A-DBD5-41E6-882C-F7979913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FE4083A-D053-46CF-8C76-16CB8038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63F9E893-D6F3-4E9E-A1D3-39CBF6163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1DD92850-ACE4-4495-ACAD-BDA3E150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MERKMALE FÜR DIE VALIDIERUNG 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1F82598-2812-46BE-85CE-C439AF6A52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9417128"/>
              </p:ext>
            </p:extLst>
          </p:nvPr>
        </p:nvGraphicFramePr>
        <p:xfrm>
          <a:off x="1487674" y="172048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7214955"/>
      </p:ext>
    </p:extLst>
  </p:cSld>
  <p:clrMapOvr>
    <a:masterClrMapping/>
  </p:clrMapOvr>
  <p:transition advClick="0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867BD1C-B57E-429F-893D-7C317F33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81BB90A-DBD5-41E6-882C-F7979913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FE4083A-D053-46CF-8C76-16CB8038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63F9E893-D6F3-4E9E-A1D3-39CBF6163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1DD92850-ACE4-4495-ACAD-BDA3E150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611560" y="69269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MERKMALE FÜR DIE VALIDIERUNG 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1D33FD9-A0B1-4138-A8B9-5A1324C21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976037"/>
              </p:ext>
            </p:extLst>
          </p:nvPr>
        </p:nvGraphicFramePr>
        <p:xfrm>
          <a:off x="611560" y="1123582"/>
          <a:ext cx="7848227" cy="4418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337141860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609800043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56020786"/>
                    </a:ext>
                  </a:extLst>
                </a:gridCol>
                <a:gridCol w="1871563">
                  <a:extLst>
                    <a:ext uri="{9D8B030D-6E8A-4147-A177-3AD203B41FA5}">
                      <a16:colId xmlns:a16="http://schemas.microsoft.com/office/drawing/2014/main" val="662214551"/>
                    </a:ext>
                  </a:extLst>
                </a:gridCol>
              </a:tblGrid>
              <a:tr h="49156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KRITERIUM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EIGENTUM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STADISTICS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ZUFRIEDENSTELLENDES ERGEBNIS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3967188799"/>
                  </a:ext>
                </a:extLst>
              </a:tr>
              <a:tr h="495394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800" dirty="0">
                          <a:effectLst/>
                        </a:rPr>
                        <a:t>REPRODUZIERBARKEIT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effectLst/>
                        </a:rPr>
                        <a:t>Verlässlichkeit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Cronbachs Alpha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≥ 0,7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271638955"/>
                  </a:ext>
                </a:extLst>
              </a:tr>
              <a:tr h="8336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Intern </a:t>
                      </a:r>
                      <a:endParaRPr lang="es-ES" sz="1800" dirty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Konsistenz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Pearson, Spearman oder Kuder-Richardson-Korrelation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≥ 0,4 (wenn ≥0,9 würde bedeuten, dass die Messungen gleich sind)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1402200791"/>
                  </a:ext>
                </a:extLst>
              </a:tr>
              <a:tr h="100280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effectLst/>
                        </a:rPr>
                        <a:t>Trennschärfe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effectLst/>
                        </a:rPr>
                        <a:t>Pearson oder Spearman-Korrelation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Weniger als die Korrelation der Items mit ihrer Dimension (&lt;0,3)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3801976000"/>
                  </a:ext>
                </a:extLst>
              </a:tr>
              <a:tr h="6645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Intra-Rater-Reliabilität oder Test-Retest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Pearson-Korrelation, Spearman oder Intraclass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effectLst/>
                        </a:rPr>
                        <a:t>≥0,80 oder 0,85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1526947004"/>
                  </a:ext>
                </a:extLst>
              </a:tr>
              <a:tr h="8336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Reliabilität Inter-Rater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Pearson-Korrelation, Spearman oder Intraclass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≥0,80 oder 0,85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483578475"/>
                  </a:ext>
                </a:extLst>
              </a:tr>
            </a:tbl>
          </a:graphicData>
        </a:graphic>
      </p:graphicFrame>
      <p:sp>
        <p:nvSpPr>
          <p:cNvPr id="11" name="10 CuadroTexto">
            <a:extLst>
              <a:ext uri="{FF2B5EF4-FFF2-40B4-BE49-F238E27FC236}">
                <a16:creationId xmlns:a16="http://schemas.microsoft.com/office/drawing/2014/main" id="{E56C3AC4-FC51-4016-941F-5528AC6557E5}"/>
              </a:ext>
            </a:extLst>
          </p:cNvPr>
          <p:cNvSpPr txBox="1"/>
          <p:nvPr/>
        </p:nvSpPr>
        <p:spPr>
          <a:xfrm>
            <a:off x="647564" y="5589240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dirty="0">
                <a:solidFill>
                  <a:schemeClr val="accent6"/>
                </a:solidFill>
              </a:rPr>
              <a:t>Tabelle 1. </a:t>
            </a:r>
            <a:r>
              <a:rPr lang="en-US" sz="1600" b="0" dirty="0">
                <a:solidFill>
                  <a:schemeClr val="accent6"/>
                </a:solidFill>
              </a:rPr>
              <a:t>Eigenschaften der </a:t>
            </a:r>
            <a:r>
              <a:rPr lang="en-US" sz="1600" b="0" dirty="0" err="1">
                <a:solidFill>
                  <a:schemeClr val="accent6"/>
                </a:solidFill>
              </a:rPr>
              <a:t>Reproduzierbarkeit der </a:t>
            </a:r>
            <a:r>
              <a:rPr lang="es-ES" sz="1600" b="0" dirty="0" err="1">
                <a:solidFill>
                  <a:schemeClr val="accent6"/>
                </a:solidFill>
              </a:rPr>
              <a:t>Ratingskala </a:t>
            </a:r>
            <a:r>
              <a:rPr lang="en-US" sz="1600" b="0" dirty="0">
                <a:solidFill>
                  <a:schemeClr val="accent6"/>
                </a:solidFill>
              </a:rPr>
              <a:t>und </a:t>
            </a:r>
            <a:r>
              <a:rPr lang="en-US" sz="1600" b="0" dirty="0" err="1">
                <a:solidFill>
                  <a:schemeClr val="accent6"/>
                </a:solidFill>
              </a:rPr>
              <a:t>statistische Anforderungen</a:t>
            </a:r>
            <a:r>
              <a:rPr lang="en-US" sz="1600" b="0" dirty="0">
                <a:solidFill>
                  <a:schemeClr val="accent6"/>
                </a:solidFill>
              </a:rPr>
              <a:t>.</a:t>
            </a:r>
            <a:endParaRPr lang="es-ES" sz="16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5688"/>
      </p:ext>
    </p:extLst>
  </p:cSld>
  <p:clrMapOvr>
    <a:masterClrMapping/>
  </p:clrMapOvr>
  <p:transition advClick="0" advTm="3000"/>
</p:sld>
</file>

<file path=ppt/theme/theme1.xml><?xml version="1.0" encoding="utf-8"?>
<a:theme xmlns:a="http://schemas.openxmlformats.org/drawingml/2006/main" name="Pantallazo inicio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ntallazo cier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OIZ - prezentacja &quot;wykładowa&quot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00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B0"/>
      </a:accent5>
      <a:accent6>
        <a:srgbClr val="2D2D8A"/>
      </a:accent6>
      <a:hlink>
        <a:srgbClr val="009999"/>
      </a:hlink>
      <a:folHlink>
        <a:srgbClr val="99CC00"/>
      </a:folHlink>
    </a:clrScheme>
    <a:fontScheme name="WOIZ - prezentacja &quot;wykładowa&quot;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WOIZ - prezentacja &quot;wykładowa&quot;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Szablon_prezentacji_wer_2A_(z_1_logo)_v2</Template>
  <TotalTime>0</TotalTime>
  <Pages>0</Pages>
  <Words>2971</Words>
  <Characters>0</Characters>
  <Application>Microsoft Office PowerPoint</Application>
  <PresentationFormat>Pokaz na ekranie (4:3)</PresentationFormat>
  <Lines>0</Lines>
  <Paragraphs>442</Paragraphs>
  <Slides>44</Slides>
  <Notes>42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44</vt:i4>
      </vt:variant>
    </vt:vector>
  </HeadingPairs>
  <TitlesOfParts>
    <vt:vector size="55" baseType="lpstr">
      <vt:lpstr>Arial</vt:lpstr>
      <vt:lpstr>Arial Bold</vt:lpstr>
      <vt:lpstr>Bradley Hand ITC</vt:lpstr>
      <vt:lpstr>Calibri</vt:lpstr>
      <vt:lpstr>Courier New</vt:lpstr>
      <vt:lpstr>Gill Sans</vt:lpstr>
      <vt:lpstr>Times New Roman</vt:lpstr>
      <vt:lpstr>Wingdings</vt:lpstr>
      <vt:lpstr>Pantallazo inicio</vt:lpstr>
      <vt:lpstr>Pantallazo cierre</vt:lpstr>
      <vt:lpstr>1_WOIZ - prezentacja "wykładowa"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PKO BP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PKO BP SA</dc:creator>
  <cp:lastModifiedBy>Patrycja Kabiesz</cp:lastModifiedBy>
  <cp:revision>1287</cp:revision>
  <cp:lastPrinted>2011-07-18T19:05:36Z</cp:lastPrinted>
  <dcterms:created xsi:type="dcterms:W3CDTF">2010-06-23T19:02:16Z</dcterms:created>
  <dcterms:modified xsi:type="dcterms:W3CDTF">2021-07-03T09:25:43Z</dcterms:modified>
</cp:coreProperties>
</file>