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48"/>
  </p:notesMasterIdLst>
  <p:handoutMasterIdLst>
    <p:handoutMasterId r:id="rId49"/>
  </p:handoutMasterIdLst>
  <p:sldIdLst>
    <p:sldId id="627" r:id="rId4"/>
    <p:sldId id="636" r:id="rId5"/>
    <p:sldId id="680" r:id="rId6"/>
    <p:sldId id="637" r:id="rId7"/>
    <p:sldId id="648" r:id="rId8"/>
    <p:sldId id="651" r:id="rId9"/>
    <p:sldId id="640" r:id="rId10"/>
    <p:sldId id="649" r:id="rId11"/>
    <p:sldId id="650" r:id="rId12"/>
    <p:sldId id="652" r:id="rId13"/>
    <p:sldId id="653" r:id="rId14"/>
    <p:sldId id="641" r:id="rId15"/>
    <p:sldId id="632" r:id="rId16"/>
    <p:sldId id="658" r:id="rId17"/>
    <p:sldId id="659" r:id="rId18"/>
    <p:sldId id="668" r:id="rId19"/>
    <p:sldId id="642" r:id="rId20"/>
    <p:sldId id="660" r:id="rId21"/>
    <p:sldId id="662" r:id="rId22"/>
    <p:sldId id="667" r:id="rId23"/>
    <p:sldId id="643" r:id="rId24"/>
    <p:sldId id="663" r:id="rId25"/>
    <p:sldId id="664" r:id="rId26"/>
    <p:sldId id="666" r:id="rId27"/>
    <p:sldId id="644" r:id="rId28"/>
    <p:sldId id="665" r:id="rId29"/>
    <p:sldId id="670" r:id="rId30"/>
    <p:sldId id="671" r:id="rId31"/>
    <p:sldId id="669" r:id="rId32"/>
    <p:sldId id="645" r:id="rId33"/>
    <p:sldId id="672" r:id="rId34"/>
    <p:sldId id="674" r:id="rId35"/>
    <p:sldId id="673" r:id="rId36"/>
    <p:sldId id="675" r:id="rId37"/>
    <p:sldId id="646" r:id="rId38"/>
    <p:sldId id="676" r:id="rId39"/>
    <p:sldId id="677" r:id="rId40"/>
    <p:sldId id="678" r:id="rId41"/>
    <p:sldId id="679" r:id="rId42"/>
    <p:sldId id="647" r:id="rId43"/>
    <p:sldId id="655" r:id="rId44"/>
    <p:sldId id="656" r:id="rId45"/>
    <p:sldId id="657" r:id="rId46"/>
    <p:sldId id="626" r:id="rId4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  <a:srgbClr val="CCCBCF"/>
    <a:srgbClr val="262673"/>
    <a:srgbClr val="0404E6"/>
    <a:srgbClr val="F26200"/>
    <a:srgbClr val="FF6600"/>
    <a:srgbClr val="D16D09"/>
    <a:srgbClr val="D15509"/>
    <a:srgbClr val="FF3300"/>
    <a:srgbClr val="222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20" autoAdjust="0"/>
  </p:normalViewPr>
  <p:slideViewPr>
    <p:cSldViewPr>
      <p:cViewPr varScale="1">
        <p:scale>
          <a:sx n="60" d="100"/>
          <a:sy n="60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7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 San Martín" userId="086299404871f465" providerId="LiveId" clId="{222BAFA9-2BF8-43DE-A7FB-8B5226DB3A92}"/>
    <pc:docChg chg="modSld">
      <pc:chgData name="Anto San Martín" userId="086299404871f465" providerId="LiveId" clId="{222BAFA9-2BF8-43DE-A7FB-8B5226DB3A92}" dt="2021-07-02T16:29:00.114" v="27" actId="1035"/>
      <pc:docMkLst>
        <pc:docMk/>
      </pc:docMkLst>
      <pc:sldChg chg="addSp modSp mod">
        <pc:chgData name="Anto San Martín" userId="086299404871f465" providerId="LiveId" clId="{222BAFA9-2BF8-43DE-A7FB-8B5226DB3A92}" dt="2021-07-02T16:29:00.114" v="27" actId="1035"/>
        <pc:sldMkLst>
          <pc:docMk/>
          <pc:sldMk cId="1543052061" sldId="626"/>
        </pc:sldMkLst>
        <pc:spChg chg="add mod">
          <ac:chgData name="Anto San Martín" userId="086299404871f465" providerId="LiveId" clId="{222BAFA9-2BF8-43DE-A7FB-8B5226DB3A92}" dt="2021-07-02T16:29:00.114" v="27" actId="1035"/>
          <ac:spMkLst>
            <pc:docMk/>
            <pc:sldMk cId="1543052061" sldId="626"/>
            <ac:spMk id="2" creationId="{A43D39BF-8C73-470E-AD76-38798680067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63810-3001-409F-9C3F-CC08DEFB584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7EE9A1-C517-4972-97D2-F570B09364BD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/>
            <a:t>Escala de valoración</a:t>
          </a:r>
        </a:p>
      </dgm:t>
    </dgm:pt>
    <dgm:pt modelId="{D521122D-8D91-4B63-90B1-B81FF9A4AC95}" type="parTrans" cxnId="{26271C66-C543-4492-90F6-45923D74F6A0}">
      <dgm:prSet/>
      <dgm:spPr/>
      <dgm:t>
        <a:bodyPr/>
        <a:lstStyle/>
        <a:p>
          <a:endParaRPr lang="es-ES"/>
        </a:p>
      </dgm:t>
    </dgm:pt>
    <dgm:pt modelId="{9439D210-3C25-4DD6-A3DC-E1C112586450}" type="sibTrans" cxnId="{26271C66-C543-4492-90F6-45923D74F6A0}">
      <dgm:prSet/>
      <dgm:spPr/>
      <dgm:t>
        <a:bodyPr/>
        <a:lstStyle/>
        <a:p>
          <a:endParaRPr lang="es-ES"/>
        </a:p>
      </dgm:t>
    </dgm:pt>
    <dgm:pt modelId="{E7EF664A-E6F9-481C-BBD7-E62A29ED84E6}">
      <dgm:prSet phldrT="[Texto]" custT="1"/>
      <dgm:spPr/>
      <dgm:t>
        <a:bodyPr/>
        <a:lstStyle/>
        <a:p>
          <a:r>
            <a:rPr lang="es-ES" sz="1700" dirty="0"/>
            <a:t>REPRODUCIBILIDAD</a:t>
          </a:r>
        </a:p>
      </dgm:t>
    </dgm:pt>
    <dgm:pt modelId="{7C42DBD5-3BA1-4D9F-82F1-1951C6737545}" type="parTrans" cxnId="{C7EA70B0-5324-4513-95C4-ED1C48043D53}">
      <dgm:prSet/>
      <dgm:spPr/>
      <dgm:t>
        <a:bodyPr/>
        <a:lstStyle/>
        <a:p>
          <a:endParaRPr lang="es-ES"/>
        </a:p>
      </dgm:t>
    </dgm:pt>
    <dgm:pt modelId="{661BA911-95C6-46C1-83DA-5783CA651991}" type="sibTrans" cxnId="{C7EA70B0-5324-4513-95C4-ED1C48043D53}">
      <dgm:prSet/>
      <dgm:spPr/>
      <dgm:t>
        <a:bodyPr/>
        <a:lstStyle/>
        <a:p>
          <a:endParaRPr lang="es-ES"/>
        </a:p>
      </dgm:t>
    </dgm:pt>
    <dgm:pt modelId="{647E902D-2C01-431F-A320-F0B5CDF566A6}">
      <dgm:prSet phldrT="[Texto]" custT="1"/>
      <dgm:spPr/>
      <dgm:t>
        <a:bodyPr/>
        <a:lstStyle/>
        <a:p>
          <a:r>
            <a:rPr lang="es-ES" sz="1700" dirty="0"/>
            <a:t>VALIDEZ</a:t>
          </a:r>
        </a:p>
      </dgm:t>
    </dgm:pt>
    <dgm:pt modelId="{46861FE8-ABF5-4669-96D3-7DFF8E7397B7}" type="parTrans" cxnId="{D1AD7C7F-87F0-45E9-B871-7B2325340E16}">
      <dgm:prSet/>
      <dgm:spPr/>
      <dgm:t>
        <a:bodyPr/>
        <a:lstStyle/>
        <a:p>
          <a:endParaRPr lang="es-ES"/>
        </a:p>
      </dgm:t>
    </dgm:pt>
    <dgm:pt modelId="{52866A9A-1897-46A5-BC38-15DB61C17AC5}" type="sibTrans" cxnId="{D1AD7C7F-87F0-45E9-B871-7B2325340E16}">
      <dgm:prSet/>
      <dgm:spPr/>
      <dgm:t>
        <a:bodyPr/>
        <a:lstStyle/>
        <a:p>
          <a:endParaRPr lang="es-ES"/>
        </a:p>
      </dgm:t>
    </dgm:pt>
    <dgm:pt modelId="{2EF7A7B5-1493-470B-A8FE-AD0B2C4916CB}">
      <dgm:prSet phldrT="[Texto]" custT="1"/>
      <dgm:spPr/>
      <dgm:t>
        <a:bodyPr/>
        <a:lstStyle/>
        <a:p>
          <a:r>
            <a:rPr lang="es-ES" sz="1700" dirty="0"/>
            <a:t>UTILIDAD</a:t>
          </a:r>
        </a:p>
      </dgm:t>
    </dgm:pt>
    <dgm:pt modelId="{F7141595-4200-4BB9-997B-084ED46C2C6F}" type="parTrans" cxnId="{57F84FCA-B6F3-43ED-8C9C-F78353C709D4}">
      <dgm:prSet/>
      <dgm:spPr/>
      <dgm:t>
        <a:bodyPr/>
        <a:lstStyle/>
        <a:p>
          <a:endParaRPr lang="es-ES"/>
        </a:p>
      </dgm:t>
    </dgm:pt>
    <dgm:pt modelId="{DF9F7676-BFAE-4302-8EF0-9303DD7FDE30}" type="sibTrans" cxnId="{57F84FCA-B6F3-43ED-8C9C-F78353C709D4}">
      <dgm:prSet/>
      <dgm:spPr/>
      <dgm:t>
        <a:bodyPr/>
        <a:lstStyle/>
        <a:p>
          <a:endParaRPr lang="es-ES"/>
        </a:p>
      </dgm:t>
    </dgm:pt>
    <dgm:pt modelId="{2FB7B7FB-2DA6-4660-AF75-EC7E7FB0E2DB}">
      <dgm:prSet phldrT="[Texto]" custT="1"/>
      <dgm:spPr/>
      <dgm:t>
        <a:bodyPr/>
        <a:lstStyle/>
        <a:p>
          <a:r>
            <a:rPr lang="es-ES" sz="1700" dirty="0"/>
            <a:t>SENSIBILIDAD</a:t>
          </a:r>
        </a:p>
      </dgm:t>
    </dgm:pt>
    <dgm:pt modelId="{0979ECFB-AFB5-4A9E-A01A-10BD56DA564D}" type="parTrans" cxnId="{28DA0E8F-D719-45F4-9491-0CFC81FCB48B}">
      <dgm:prSet/>
      <dgm:spPr/>
      <dgm:t>
        <a:bodyPr/>
        <a:lstStyle/>
        <a:p>
          <a:endParaRPr lang="es-ES"/>
        </a:p>
      </dgm:t>
    </dgm:pt>
    <dgm:pt modelId="{294DCF16-77FF-47CA-88E5-15E63711F781}" type="sibTrans" cxnId="{28DA0E8F-D719-45F4-9491-0CFC81FCB48B}">
      <dgm:prSet/>
      <dgm:spPr/>
      <dgm:t>
        <a:bodyPr/>
        <a:lstStyle/>
        <a:p>
          <a:endParaRPr lang="es-ES"/>
        </a:p>
      </dgm:t>
    </dgm:pt>
    <dgm:pt modelId="{6270F069-51AE-46AF-9B2B-A19C566FC4B8}" type="pres">
      <dgm:prSet presAssocID="{38063810-3001-409F-9C3F-CC08DEFB58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5AE72EF-4126-4661-B197-BA6091CC7626}" type="pres">
      <dgm:prSet presAssocID="{447EE9A1-C517-4972-97D2-F570B09364BD}" presName="singleCycle" presStyleCnt="0"/>
      <dgm:spPr/>
    </dgm:pt>
    <dgm:pt modelId="{D7F29612-61B5-4F05-82E6-AE7B82706AA8}" type="pres">
      <dgm:prSet presAssocID="{447EE9A1-C517-4972-97D2-F570B09364BD}" presName="singleCenter" presStyleLbl="node1" presStyleIdx="0" presStyleCnt="5">
        <dgm:presLayoutVars>
          <dgm:chMax val="7"/>
          <dgm:chPref val="7"/>
        </dgm:presLayoutVars>
      </dgm:prSet>
      <dgm:spPr/>
    </dgm:pt>
    <dgm:pt modelId="{C010AC88-F602-4AB0-A2F6-81478BCB0DB6}" type="pres">
      <dgm:prSet presAssocID="{7C42DBD5-3BA1-4D9F-82F1-1951C6737545}" presName="Name56" presStyleLbl="parChTrans1D2" presStyleIdx="0" presStyleCnt="4"/>
      <dgm:spPr/>
    </dgm:pt>
    <dgm:pt modelId="{B76E469B-58DA-4633-83DC-3766AAA1F316}" type="pres">
      <dgm:prSet presAssocID="{E7EF664A-E6F9-481C-BBD7-E62A29ED84E6}" presName="text0" presStyleLbl="node1" presStyleIdx="1" presStyleCnt="5" custScaleX="343871">
        <dgm:presLayoutVars>
          <dgm:bulletEnabled val="1"/>
        </dgm:presLayoutVars>
      </dgm:prSet>
      <dgm:spPr/>
    </dgm:pt>
    <dgm:pt modelId="{60C6650E-8FF7-48E3-9F45-35AD3F0B7ACD}" type="pres">
      <dgm:prSet presAssocID="{46861FE8-ABF5-4669-96D3-7DFF8E7397B7}" presName="Name56" presStyleLbl="parChTrans1D2" presStyleIdx="1" presStyleCnt="4"/>
      <dgm:spPr/>
    </dgm:pt>
    <dgm:pt modelId="{99D0CF6A-EBE8-4191-94A0-5DD60A6190A2}" type="pres">
      <dgm:prSet presAssocID="{647E902D-2C01-431F-A320-F0B5CDF566A6}" presName="text0" presStyleLbl="node1" presStyleIdx="2" presStyleCnt="5" custScaleX="264426" custRadScaleRad="140456" custRadScaleInc="-657">
        <dgm:presLayoutVars>
          <dgm:bulletEnabled val="1"/>
        </dgm:presLayoutVars>
      </dgm:prSet>
      <dgm:spPr/>
    </dgm:pt>
    <dgm:pt modelId="{5A54DFD8-E858-4126-ACE7-B9250BB5C29C}" type="pres">
      <dgm:prSet presAssocID="{F7141595-4200-4BB9-997B-084ED46C2C6F}" presName="Name56" presStyleLbl="parChTrans1D2" presStyleIdx="2" presStyleCnt="4"/>
      <dgm:spPr/>
    </dgm:pt>
    <dgm:pt modelId="{CCF6B3EF-7B36-40A6-B246-5D72412B31D4}" type="pres">
      <dgm:prSet presAssocID="{2EF7A7B5-1493-470B-A8FE-AD0B2C4916CB}" presName="text0" presStyleLbl="node1" presStyleIdx="3" presStyleCnt="5" custScaleX="264426">
        <dgm:presLayoutVars>
          <dgm:bulletEnabled val="1"/>
        </dgm:presLayoutVars>
      </dgm:prSet>
      <dgm:spPr/>
    </dgm:pt>
    <dgm:pt modelId="{A645D0EF-A016-46AD-A511-2D0F1AC16428}" type="pres">
      <dgm:prSet presAssocID="{0979ECFB-AFB5-4A9E-A01A-10BD56DA564D}" presName="Name56" presStyleLbl="parChTrans1D2" presStyleIdx="3" presStyleCnt="4"/>
      <dgm:spPr/>
    </dgm:pt>
    <dgm:pt modelId="{99496080-F0E3-4B05-B7CC-D2F86CD32D49}" type="pres">
      <dgm:prSet presAssocID="{2FB7B7FB-2DA6-4660-AF75-EC7E7FB0E2DB}" presName="text0" presStyleLbl="node1" presStyleIdx="4" presStyleCnt="5" custScaleX="264426" custRadScaleRad="133093" custRadScaleInc="693">
        <dgm:presLayoutVars>
          <dgm:bulletEnabled val="1"/>
        </dgm:presLayoutVars>
      </dgm:prSet>
      <dgm:spPr/>
    </dgm:pt>
  </dgm:ptLst>
  <dgm:cxnLst>
    <dgm:cxn modelId="{9A7EA40B-AE35-4096-BFA4-6CAE9D8884DB}" type="presOf" srcId="{46861FE8-ABF5-4669-96D3-7DFF8E7397B7}" destId="{60C6650E-8FF7-48E3-9F45-35AD3F0B7ACD}" srcOrd="0" destOrd="0" presId="urn:microsoft.com/office/officeart/2008/layout/RadialCluster"/>
    <dgm:cxn modelId="{A8694E0D-4EC4-4E8F-A1B1-97E65CE37330}" type="presOf" srcId="{647E902D-2C01-431F-A320-F0B5CDF566A6}" destId="{99D0CF6A-EBE8-4191-94A0-5DD60A6190A2}" srcOrd="0" destOrd="0" presId="urn:microsoft.com/office/officeart/2008/layout/RadialCluster"/>
    <dgm:cxn modelId="{00288E14-FC83-49CF-8B8D-EAE30E684993}" type="presOf" srcId="{38063810-3001-409F-9C3F-CC08DEFB584C}" destId="{6270F069-51AE-46AF-9B2B-A19C566FC4B8}" srcOrd="0" destOrd="0" presId="urn:microsoft.com/office/officeart/2008/layout/RadialCluster"/>
    <dgm:cxn modelId="{BBECDD28-4F27-4436-85DE-0FFE63D4CA9F}" type="presOf" srcId="{0979ECFB-AFB5-4A9E-A01A-10BD56DA564D}" destId="{A645D0EF-A016-46AD-A511-2D0F1AC16428}" srcOrd="0" destOrd="0" presId="urn:microsoft.com/office/officeart/2008/layout/RadialCluster"/>
    <dgm:cxn modelId="{26271C66-C543-4492-90F6-45923D74F6A0}" srcId="{38063810-3001-409F-9C3F-CC08DEFB584C}" destId="{447EE9A1-C517-4972-97D2-F570B09364BD}" srcOrd="0" destOrd="0" parTransId="{D521122D-8D91-4B63-90B1-B81FF9A4AC95}" sibTransId="{9439D210-3C25-4DD6-A3DC-E1C112586450}"/>
    <dgm:cxn modelId="{7787717C-811A-4C1D-86F1-3AECE40C0FAC}" type="presOf" srcId="{2EF7A7B5-1493-470B-A8FE-AD0B2C4916CB}" destId="{CCF6B3EF-7B36-40A6-B246-5D72412B31D4}" srcOrd="0" destOrd="0" presId="urn:microsoft.com/office/officeart/2008/layout/RadialCluster"/>
    <dgm:cxn modelId="{D1AD7C7F-87F0-45E9-B871-7B2325340E16}" srcId="{447EE9A1-C517-4972-97D2-F570B09364BD}" destId="{647E902D-2C01-431F-A320-F0B5CDF566A6}" srcOrd="1" destOrd="0" parTransId="{46861FE8-ABF5-4669-96D3-7DFF8E7397B7}" sibTransId="{52866A9A-1897-46A5-BC38-15DB61C17AC5}"/>
    <dgm:cxn modelId="{28DA0E8F-D719-45F4-9491-0CFC81FCB48B}" srcId="{447EE9A1-C517-4972-97D2-F570B09364BD}" destId="{2FB7B7FB-2DA6-4660-AF75-EC7E7FB0E2DB}" srcOrd="3" destOrd="0" parTransId="{0979ECFB-AFB5-4A9E-A01A-10BD56DA564D}" sibTransId="{294DCF16-77FF-47CA-88E5-15E63711F781}"/>
    <dgm:cxn modelId="{4505DF8F-B4ED-4FCA-8C71-6BE661C7C254}" type="presOf" srcId="{2FB7B7FB-2DA6-4660-AF75-EC7E7FB0E2DB}" destId="{99496080-F0E3-4B05-B7CC-D2F86CD32D49}" srcOrd="0" destOrd="0" presId="urn:microsoft.com/office/officeart/2008/layout/RadialCluster"/>
    <dgm:cxn modelId="{6746C5AD-C857-40FC-9BA0-84F8A983DC6D}" type="presOf" srcId="{F7141595-4200-4BB9-997B-084ED46C2C6F}" destId="{5A54DFD8-E858-4126-ACE7-B9250BB5C29C}" srcOrd="0" destOrd="0" presId="urn:microsoft.com/office/officeart/2008/layout/RadialCluster"/>
    <dgm:cxn modelId="{C7EA70B0-5324-4513-95C4-ED1C48043D53}" srcId="{447EE9A1-C517-4972-97D2-F570B09364BD}" destId="{E7EF664A-E6F9-481C-BBD7-E62A29ED84E6}" srcOrd="0" destOrd="0" parTransId="{7C42DBD5-3BA1-4D9F-82F1-1951C6737545}" sibTransId="{661BA911-95C6-46C1-83DA-5783CA651991}"/>
    <dgm:cxn modelId="{BAD7A6BC-A9E7-4E72-97D0-FE5329F1D864}" type="presOf" srcId="{E7EF664A-E6F9-481C-BBD7-E62A29ED84E6}" destId="{B76E469B-58DA-4633-83DC-3766AAA1F316}" srcOrd="0" destOrd="0" presId="urn:microsoft.com/office/officeart/2008/layout/RadialCluster"/>
    <dgm:cxn modelId="{B4D757C7-A60A-45B4-8C85-E0B045878DDE}" type="presOf" srcId="{7C42DBD5-3BA1-4D9F-82F1-1951C6737545}" destId="{C010AC88-F602-4AB0-A2F6-81478BCB0DB6}" srcOrd="0" destOrd="0" presId="urn:microsoft.com/office/officeart/2008/layout/RadialCluster"/>
    <dgm:cxn modelId="{57F84FCA-B6F3-43ED-8C9C-F78353C709D4}" srcId="{447EE9A1-C517-4972-97D2-F570B09364BD}" destId="{2EF7A7B5-1493-470B-A8FE-AD0B2C4916CB}" srcOrd="2" destOrd="0" parTransId="{F7141595-4200-4BB9-997B-084ED46C2C6F}" sibTransId="{DF9F7676-BFAE-4302-8EF0-9303DD7FDE30}"/>
    <dgm:cxn modelId="{391937EA-5C08-4229-A9CA-46B82D1CEB7B}" type="presOf" srcId="{447EE9A1-C517-4972-97D2-F570B09364BD}" destId="{D7F29612-61B5-4F05-82E6-AE7B82706AA8}" srcOrd="0" destOrd="0" presId="urn:microsoft.com/office/officeart/2008/layout/RadialCluster"/>
    <dgm:cxn modelId="{F35E9449-EABF-493C-BF69-9DCFB662C21F}" type="presParOf" srcId="{6270F069-51AE-46AF-9B2B-A19C566FC4B8}" destId="{C5AE72EF-4126-4661-B197-BA6091CC7626}" srcOrd="0" destOrd="0" presId="urn:microsoft.com/office/officeart/2008/layout/RadialCluster"/>
    <dgm:cxn modelId="{E252113A-38C5-4E12-9D3C-90DA7FB9C415}" type="presParOf" srcId="{C5AE72EF-4126-4661-B197-BA6091CC7626}" destId="{D7F29612-61B5-4F05-82E6-AE7B82706AA8}" srcOrd="0" destOrd="0" presId="urn:microsoft.com/office/officeart/2008/layout/RadialCluster"/>
    <dgm:cxn modelId="{439EB3AD-AF26-4BDC-85C7-3794F4AC7660}" type="presParOf" srcId="{C5AE72EF-4126-4661-B197-BA6091CC7626}" destId="{C010AC88-F602-4AB0-A2F6-81478BCB0DB6}" srcOrd="1" destOrd="0" presId="urn:microsoft.com/office/officeart/2008/layout/RadialCluster"/>
    <dgm:cxn modelId="{02973A25-2D9B-4DE0-A036-1027D9F3C60E}" type="presParOf" srcId="{C5AE72EF-4126-4661-B197-BA6091CC7626}" destId="{B76E469B-58DA-4633-83DC-3766AAA1F316}" srcOrd="2" destOrd="0" presId="urn:microsoft.com/office/officeart/2008/layout/RadialCluster"/>
    <dgm:cxn modelId="{9554A5E5-D4A1-4A59-AEE2-26C89A07E02A}" type="presParOf" srcId="{C5AE72EF-4126-4661-B197-BA6091CC7626}" destId="{60C6650E-8FF7-48E3-9F45-35AD3F0B7ACD}" srcOrd="3" destOrd="0" presId="urn:microsoft.com/office/officeart/2008/layout/RadialCluster"/>
    <dgm:cxn modelId="{410F8993-A6C5-44B4-966C-5D03D78D8117}" type="presParOf" srcId="{C5AE72EF-4126-4661-B197-BA6091CC7626}" destId="{99D0CF6A-EBE8-4191-94A0-5DD60A6190A2}" srcOrd="4" destOrd="0" presId="urn:microsoft.com/office/officeart/2008/layout/RadialCluster"/>
    <dgm:cxn modelId="{D0CE9A77-0C69-4387-A94D-A97E27112F7C}" type="presParOf" srcId="{C5AE72EF-4126-4661-B197-BA6091CC7626}" destId="{5A54DFD8-E858-4126-ACE7-B9250BB5C29C}" srcOrd="5" destOrd="0" presId="urn:microsoft.com/office/officeart/2008/layout/RadialCluster"/>
    <dgm:cxn modelId="{E0819C1F-E783-4006-BF9E-57BCE96A09C3}" type="presParOf" srcId="{C5AE72EF-4126-4661-B197-BA6091CC7626}" destId="{CCF6B3EF-7B36-40A6-B246-5D72412B31D4}" srcOrd="6" destOrd="0" presId="urn:microsoft.com/office/officeart/2008/layout/RadialCluster"/>
    <dgm:cxn modelId="{6E6216B6-70AD-4E4B-9272-1A66A2F9B53D}" type="presParOf" srcId="{C5AE72EF-4126-4661-B197-BA6091CC7626}" destId="{A645D0EF-A016-46AD-A511-2D0F1AC16428}" srcOrd="7" destOrd="0" presId="urn:microsoft.com/office/officeart/2008/layout/RadialCluster"/>
    <dgm:cxn modelId="{6C8DA422-7AC1-4979-A46B-765FF27C981C}" type="presParOf" srcId="{C5AE72EF-4126-4661-B197-BA6091CC7626}" destId="{99496080-F0E3-4B05-B7CC-D2F86CD32D4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22A89C-4459-415F-B85D-4CD07922A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DB9A97-B7C6-4425-AEF1-4731C1173141}">
      <dgm:prSet phldrT="[Texto]" custT="1"/>
      <dgm:spPr/>
      <dgm:t>
        <a:bodyPr/>
        <a:lstStyle/>
        <a:p>
          <a:r>
            <a:rPr lang="es-ES" sz="1800" dirty="0"/>
            <a:t>Caminar 7m hacia adelante.</a:t>
          </a:r>
        </a:p>
      </dgm:t>
    </dgm:pt>
    <dgm:pt modelId="{81A46CFA-A49E-4063-8F87-88D66801EB95}" type="parTrans" cxnId="{8B3D46FB-6592-4017-A702-AD95848EBEDE}">
      <dgm:prSet/>
      <dgm:spPr/>
      <dgm:t>
        <a:bodyPr/>
        <a:lstStyle/>
        <a:p>
          <a:endParaRPr lang="es-ES" sz="1800"/>
        </a:p>
      </dgm:t>
    </dgm:pt>
    <dgm:pt modelId="{B3BC5781-2190-473B-B5F1-ED83AD3A72F4}" type="sibTrans" cxnId="{8B3D46FB-6592-4017-A702-AD95848EBEDE}">
      <dgm:prSet/>
      <dgm:spPr/>
      <dgm:t>
        <a:bodyPr/>
        <a:lstStyle/>
        <a:p>
          <a:endParaRPr lang="es-ES" sz="1800"/>
        </a:p>
      </dgm:t>
    </dgm:pt>
    <dgm:pt modelId="{06909B22-006B-48B6-B9D0-BE2884ADB1D0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/>
            <a:t>Caminar 3m hacia atrás</a:t>
          </a:r>
        </a:p>
      </dgm:t>
    </dgm:pt>
    <dgm:pt modelId="{626D9275-F130-4256-AC0A-5AA32F34B2CA}" type="parTrans" cxnId="{6395F80E-BB2E-47CC-9411-B459F7C8A43D}">
      <dgm:prSet/>
      <dgm:spPr/>
      <dgm:t>
        <a:bodyPr/>
        <a:lstStyle/>
        <a:p>
          <a:endParaRPr lang="es-ES" sz="1800"/>
        </a:p>
      </dgm:t>
    </dgm:pt>
    <dgm:pt modelId="{355D5157-45B1-4820-AA8D-59018CD6E8F6}" type="sibTrans" cxnId="{6395F80E-BB2E-47CC-9411-B459F7C8A43D}">
      <dgm:prSet/>
      <dgm:spPr/>
      <dgm:t>
        <a:bodyPr/>
        <a:lstStyle/>
        <a:p>
          <a:endParaRPr lang="es-ES" sz="1800"/>
        </a:p>
      </dgm:t>
    </dgm:pt>
    <dgm:pt modelId="{B3D1E0E5-CCB4-49E9-899D-902B358E5FA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/>
            <a:t>Giro 360º a la izquierda</a:t>
          </a:r>
        </a:p>
      </dgm:t>
    </dgm:pt>
    <dgm:pt modelId="{E5F7641E-E4DF-4278-80D9-A565B939FE05}" type="parTrans" cxnId="{22361F57-13B4-4E31-8A8C-4322D3F3BA91}">
      <dgm:prSet/>
      <dgm:spPr/>
      <dgm:t>
        <a:bodyPr/>
        <a:lstStyle/>
        <a:p>
          <a:endParaRPr lang="es-ES" sz="1800"/>
        </a:p>
      </dgm:t>
    </dgm:pt>
    <dgm:pt modelId="{D6F5D887-248C-43E5-ACFD-0B2E3B75FB00}" type="sibTrans" cxnId="{22361F57-13B4-4E31-8A8C-4322D3F3BA91}">
      <dgm:prSet/>
      <dgm:spPr/>
      <dgm:t>
        <a:bodyPr/>
        <a:lstStyle/>
        <a:p>
          <a:endParaRPr lang="es-ES" sz="1800"/>
        </a:p>
      </dgm:t>
    </dgm:pt>
    <dgm:pt modelId="{6F9EC437-F644-4F2D-9860-493DD87E8D66}">
      <dgm:prSet phldrT="[Texto]" custT="1"/>
      <dgm:spPr/>
      <dgm:t>
        <a:bodyPr/>
        <a:lstStyle/>
        <a:p>
          <a:r>
            <a:rPr lang="es-ES" sz="1800" dirty="0"/>
            <a:t>Giro 360º a la derecha</a:t>
          </a:r>
        </a:p>
      </dgm:t>
    </dgm:pt>
    <dgm:pt modelId="{B09F7DA9-E7F4-4BA8-9AA2-64B91BE05239}" type="parTrans" cxnId="{9FC332CE-31D6-4AE2-B85B-2DD75CD5B853}">
      <dgm:prSet/>
      <dgm:spPr/>
      <dgm:t>
        <a:bodyPr/>
        <a:lstStyle/>
        <a:p>
          <a:endParaRPr lang="es-ES" sz="1800"/>
        </a:p>
      </dgm:t>
    </dgm:pt>
    <dgm:pt modelId="{C6F0BB21-7B61-4EA7-B28B-10EBF23EF1AA}" type="sibTrans" cxnId="{9FC332CE-31D6-4AE2-B85B-2DD75CD5B853}">
      <dgm:prSet/>
      <dgm:spPr/>
      <dgm:t>
        <a:bodyPr/>
        <a:lstStyle/>
        <a:p>
          <a:endParaRPr lang="es-ES" sz="1800"/>
        </a:p>
      </dgm:t>
    </dgm:pt>
    <dgm:pt modelId="{EA977959-91EF-4180-A717-3A2A3C851910}" type="pres">
      <dgm:prSet presAssocID="{EB22A89C-4459-415F-B85D-4CD07922AE58}" presName="linear" presStyleCnt="0">
        <dgm:presLayoutVars>
          <dgm:animLvl val="lvl"/>
          <dgm:resizeHandles val="exact"/>
        </dgm:presLayoutVars>
      </dgm:prSet>
      <dgm:spPr/>
    </dgm:pt>
    <dgm:pt modelId="{F123349B-34CF-43CC-972C-037488C5A817}" type="pres">
      <dgm:prSet presAssocID="{D5DB9A97-B7C6-4425-AEF1-4731C11731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F91BD2-B34E-49BB-A9F1-93A024B03838}" type="pres">
      <dgm:prSet presAssocID="{B3BC5781-2190-473B-B5F1-ED83AD3A72F4}" presName="spacer" presStyleCnt="0"/>
      <dgm:spPr/>
    </dgm:pt>
    <dgm:pt modelId="{AB7C72C6-18C4-4CDD-8553-2F9817C76049}" type="pres">
      <dgm:prSet presAssocID="{06909B22-006B-48B6-B9D0-BE2884ADB1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9FC2A5-BDB8-49DD-82AA-17525548AA85}" type="pres">
      <dgm:prSet presAssocID="{355D5157-45B1-4820-AA8D-59018CD6E8F6}" presName="spacer" presStyleCnt="0"/>
      <dgm:spPr/>
    </dgm:pt>
    <dgm:pt modelId="{43B46937-E270-4DFF-9760-C5BD7484C47D}" type="pres">
      <dgm:prSet presAssocID="{6F9EC437-F644-4F2D-9860-493DD87E8D66}" presName="parentText" presStyleLbl="node1" presStyleIdx="2" presStyleCnt="4" custLinFactNeighborY="-8341">
        <dgm:presLayoutVars>
          <dgm:chMax val="0"/>
          <dgm:bulletEnabled val="1"/>
        </dgm:presLayoutVars>
      </dgm:prSet>
      <dgm:spPr/>
    </dgm:pt>
    <dgm:pt modelId="{17A368A6-6D95-4BCB-B0E7-031D89D39166}" type="pres">
      <dgm:prSet presAssocID="{C6F0BB21-7B61-4EA7-B28B-10EBF23EF1AA}" presName="spacer" presStyleCnt="0"/>
      <dgm:spPr/>
    </dgm:pt>
    <dgm:pt modelId="{155620CE-4952-4303-9515-131D4F9757CC}" type="pres">
      <dgm:prSet presAssocID="{B3D1E0E5-CCB4-49E9-899D-902B358E5F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95F80E-BB2E-47CC-9411-B459F7C8A43D}" srcId="{EB22A89C-4459-415F-B85D-4CD07922AE58}" destId="{06909B22-006B-48B6-B9D0-BE2884ADB1D0}" srcOrd="1" destOrd="0" parTransId="{626D9275-F130-4256-AC0A-5AA32F34B2CA}" sibTransId="{355D5157-45B1-4820-AA8D-59018CD6E8F6}"/>
    <dgm:cxn modelId="{D80B5C0F-663D-4441-84C6-99918437750D}" type="presOf" srcId="{B3D1E0E5-CCB4-49E9-899D-902B358E5FA8}" destId="{155620CE-4952-4303-9515-131D4F9757CC}" srcOrd="0" destOrd="0" presId="urn:microsoft.com/office/officeart/2005/8/layout/vList2"/>
    <dgm:cxn modelId="{596EB952-E15B-4305-BC37-034703CB945A}" type="presOf" srcId="{D5DB9A97-B7C6-4425-AEF1-4731C1173141}" destId="{F123349B-34CF-43CC-972C-037488C5A817}" srcOrd="0" destOrd="0" presId="urn:microsoft.com/office/officeart/2005/8/layout/vList2"/>
    <dgm:cxn modelId="{22361F57-13B4-4E31-8A8C-4322D3F3BA91}" srcId="{EB22A89C-4459-415F-B85D-4CD07922AE58}" destId="{B3D1E0E5-CCB4-49E9-899D-902B358E5FA8}" srcOrd="3" destOrd="0" parTransId="{E5F7641E-E4DF-4278-80D9-A565B939FE05}" sibTransId="{D6F5D887-248C-43E5-ACFD-0B2E3B75FB00}"/>
    <dgm:cxn modelId="{D515E2A8-F79E-48D4-B59C-7EC4F2D6383C}" type="presOf" srcId="{EB22A89C-4459-415F-B85D-4CD07922AE58}" destId="{EA977959-91EF-4180-A717-3A2A3C851910}" srcOrd="0" destOrd="0" presId="urn:microsoft.com/office/officeart/2005/8/layout/vList2"/>
    <dgm:cxn modelId="{1FE562AE-2CD4-4E83-9FA4-FD5BD2A903C9}" type="presOf" srcId="{06909B22-006B-48B6-B9D0-BE2884ADB1D0}" destId="{AB7C72C6-18C4-4CDD-8553-2F9817C76049}" srcOrd="0" destOrd="0" presId="urn:microsoft.com/office/officeart/2005/8/layout/vList2"/>
    <dgm:cxn modelId="{9FC332CE-31D6-4AE2-B85B-2DD75CD5B853}" srcId="{EB22A89C-4459-415F-B85D-4CD07922AE58}" destId="{6F9EC437-F644-4F2D-9860-493DD87E8D66}" srcOrd="2" destOrd="0" parTransId="{B09F7DA9-E7F4-4BA8-9AA2-64B91BE05239}" sibTransId="{C6F0BB21-7B61-4EA7-B28B-10EBF23EF1AA}"/>
    <dgm:cxn modelId="{AC6CA9ED-7C91-4F69-A2EE-166D65878E2C}" type="presOf" srcId="{6F9EC437-F644-4F2D-9860-493DD87E8D66}" destId="{43B46937-E270-4DFF-9760-C5BD7484C47D}" srcOrd="0" destOrd="0" presId="urn:microsoft.com/office/officeart/2005/8/layout/vList2"/>
    <dgm:cxn modelId="{8B3D46FB-6592-4017-A702-AD95848EBEDE}" srcId="{EB22A89C-4459-415F-B85D-4CD07922AE58}" destId="{D5DB9A97-B7C6-4425-AEF1-4731C1173141}" srcOrd="0" destOrd="0" parTransId="{81A46CFA-A49E-4063-8F87-88D66801EB95}" sibTransId="{B3BC5781-2190-473B-B5F1-ED83AD3A72F4}"/>
    <dgm:cxn modelId="{DAD7090F-0973-4F73-ABB3-BD6E97212208}" type="presParOf" srcId="{EA977959-91EF-4180-A717-3A2A3C851910}" destId="{F123349B-34CF-43CC-972C-037488C5A817}" srcOrd="0" destOrd="0" presId="urn:microsoft.com/office/officeart/2005/8/layout/vList2"/>
    <dgm:cxn modelId="{F9FB31F6-80B0-453F-8CF0-28A21956C967}" type="presParOf" srcId="{EA977959-91EF-4180-A717-3A2A3C851910}" destId="{9FF91BD2-B34E-49BB-A9F1-93A024B03838}" srcOrd="1" destOrd="0" presId="urn:microsoft.com/office/officeart/2005/8/layout/vList2"/>
    <dgm:cxn modelId="{6FA39566-9D82-4B1B-B0FA-166D7ED7D2C4}" type="presParOf" srcId="{EA977959-91EF-4180-A717-3A2A3C851910}" destId="{AB7C72C6-18C4-4CDD-8553-2F9817C76049}" srcOrd="2" destOrd="0" presId="urn:microsoft.com/office/officeart/2005/8/layout/vList2"/>
    <dgm:cxn modelId="{43B80B4C-4222-4DC6-9D7B-91B7C66B9A99}" type="presParOf" srcId="{EA977959-91EF-4180-A717-3A2A3C851910}" destId="{359FC2A5-BDB8-49DD-82AA-17525548AA85}" srcOrd="3" destOrd="0" presId="urn:microsoft.com/office/officeart/2005/8/layout/vList2"/>
    <dgm:cxn modelId="{D81632A8-7061-47BC-B7B9-3DD1283222B8}" type="presParOf" srcId="{EA977959-91EF-4180-A717-3A2A3C851910}" destId="{43B46937-E270-4DFF-9760-C5BD7484C47D}" srcOrd="4" destOrd="0" presId="urn:microsoft.com/office/officeart/2005/8/layout/vList2"/>
    <dgm:cxn modelId="{6DFDADC4-87A2-4D5F-BBC8-BEB36D33FB4F}" type="presParOf" srcId="{EA977959-91EF-4180-A717-3A2A3C851910}" destId="{17A368A6-6D95-4BCB-B0E7-031D89D39166}" srcOrd="5" destOrd="0" presId="urn:microsoft.com/office/officeart/2005/8/layout/vList2"/>
    <dgm:cxn modelId="{CF0B4920-DBA4-489E-9794-91B59C6C7A18}" type="presParOf" srcId="{EA977959-91EF-4180-A717-3A2A3C851910}" destId="{155620CE-4952-4303-9515-131D4F9757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22A89C-4459-415F-B85D-4CD07922A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DB9A97-B7C6-4425-AEF1-4731C1173141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/>
            <a:t>Pasar por encima de un obstáculo imaginario con la pierna derecha.</a:t>
          </a:r>
        </a:p>
      </dgm:t>
    </dgm:pt>
    <dgm:pt modelId="{81A46CFA-A49E-4063-8F87-88D66801EB95}" type="parTrans" cxnId="{8B3D46FB-6592-4017-A702-AD95848EBEDE}">
      <dgm:prSet/>
      <dgm:spPr/>
      <dgm:t>
        <a:bodyPr/>
        <a:lstStyle/>
        <a:p>
          <a:endParaRPr lang="es-ES"/>
        </a:p>
      </dgm:t>
    </dgm:pt>
    <dgm:pt modelId="{B3BC5781-2190-473B-B5F1-ED83AD3A72F4}" type="sibTrans" cxnId="{8B3D46FB-6592-4017-A702-AD95848EBEDE}">
      <dgm:prSet/>
      <dgm:spPr/>
      <dgm:t>
        <a:bodyPr/>
        <a:lstStyle/>
        <a:p>
          <a:endParaRPr lang="es-ES"/>
        </a:p>
      </dgm:t>
    </dgm:pt>
    <dgm:pt modelId="{06909B22-006B-48B6-B9D0-BE2884ADB1D0}">
      <dgm:prSet phldrT="[Texto]" custT="1"/>
      <dgm:spPr/>
      <dgm:t>
        <a:bodyPr/>
        <a:lstStyle/>
        <a:p>
          <a:r>
            <a:rPr lang="es-ES" sz="1800" dirty="0"/>
            <a:t>Pasar por encima de un obstáculo imaginario con la pierna izquierda.</a:t>
          </a:r>
        </a:p>
      </dgm:t>
    </dgm:pt>
    <dgm:pt modelId="{626D9275-F130-4256-AC0A-5AA32F34B2CA}" type="parTrans" cxnId="{6395F80E-BB2E-47CC-9411-B459F7C8A43D}">
      <dgm:prSet/>
      <dgm:spPr/>
      <dgm:t>
        <a:bodyPr/>
        <a:lstStyle/>
        <a:p>
          <a:endParaRPr lang="es-ES"/>
        </a:p>
      </dgm:t>
    </dgm:pt>
    <dgm:pt modelId="{355D5157-45B1-4820-AA8D-59018CD6E8F6}" type="sibTrans" cxnId="{6395F80E-BB2E-47CC-9411-B459F7C8A43D}">
      <dgm:prSet/>
      <dgm:spPr/>
      <dgm:t>
        <a:bodyPr/>
        <a:lstStyle/>
        <a:p>
          <a:endParaRPr lang="es-ES"/>
        </a:p>
      </dgm:t>
    </dgm:pt>
    <dgm:pt modelId="{B3D1E0E5-CCB4-49E9-899D-902B358E5FA8}">
      <dgm:prSet phldrT="[Texto]" custT="1"/>
      <dgm:spPr/>
      <dgm:t>
        <a:bodyPr/>
        <a:lstStyle/>
        <a:p>
          <a:r>
            <a:rPr lang="es-ES" sz="1800" dirty="0"/>
            <a:t>Caminar + doble tarea cognitiva</a:t>
          </a:r>
        </a:p>
      </dgm:t>
    </dgm:pt>
    <dgm:pt modelId="{E5F7641E-E4DF-4278-80D9-A565B939FE05}" type="parTrans" cxnId="{22361F57-13B4-4E31-8A8C-4322D3F3BA91}">
      <dgm:prSet/>
      <dgm:spPr/>
      <dgm:t>
        <a:bodyPr/>
        <a:lstStyle/>
        <a:p>
          <a:endParaRPr lang="es-ES"/>
        </a:p>
      </dgm:t>
    </dgm:pt>
    <dgm:pt modelId="{D6F5D887-248C-43E5-ACFD-0B2E3B75FB00}" type="sibTrans" cxnId="{22361F57-13B4-4E31-8A8C-4322D3F3BA91}">
      <dgm:prSet/>
      <dgm:spPr/>
      <dgm:t>
        <a:bodyPr/>
        <a:lstStyle/>
        <a:p>
          <a:endParaRPr lang="es-ES"/>
        </a:p>
      </dgm:t>
    </dgm:pt>
    <dgm:pt modelId="{6F9EC437-F644-4F2D-9860-493DD87E8D6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/>
            <a:t>Pasar por espacios reducidos</a:t>
          </a:r>
        </a:p>
      </dgm:t>
    </dgm:pt>
    <dgm:pt modelId="{B09F7DA9-E7F4-4BA8-9AA2-64B91BE05239}" type="parTrans" cxnId="{9FC332CE-31D6-4AE2-B85B-2DD75CD5B853}">
      <dgm:prSet/>
      <dgm:spPr/>
      <dgm:t>
        <a:bodyPr/>
        <a:lstStyle/>
        <a:p>
          <a:endParaRPr lang="es-ES"/>
        </a:p>
      </dgm:t>
    </dgm:pt>
    <dgm:pt modelId="{C6F0BB21-7B61-4EA7-B28B-10EBF23EF1AA}" type="sibTrans" cxnId="{9FC332CE-31D6-4AE2-B85B-2DD75CD5B853}">
      <dgm:prSet/>
      <dgm:spPr/>
      <dgm:t>
        <a:bodyPr/>
        <a:lstStyle/>
        <a:p>
          <a:endParaRPr lang="es-ES"/>
        </a:p>
      </dgm:t>
    </dgm:pt>
    <dgm:pt modelId="{EA977959-91EF-4180-A717-3A2A3C851910}" type="pres">
      <dgm:prSet presAssocID="{EB22A89C-4459-415F-B85D-4CD07922AE58}" presName="linear" presStyleCnt="0">
        <dgm:presLayoutVars>
          <dgm:animLvl val="lvl"/>
          <dgm:resizeHandles val="exact"/>
        </dgm:presLayoutVars>
      </dgm:prSet>
      <dgm:spPr/>
    </dgm:pt>
    <dgm:pt modelId="{F123349B-34CF-43CC-972C-037488C5A817}" type="pres">
      <dgm:prSet presAssocID="{D5DB9A97-B7C6-4425-AEF1-4731C11731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F91BD2-B34E-49BB-A9F1-93A024B03838}" type="pres">
      <dgm:prSet presAssocID="{B3BC5781-2190-473B-B5F1-ED83AD3A72F4}" presName="spacer" presStyleCnt="0"/>
      <dgm:spPr/>
    </dgm:pt>
    <dgm:pt modelId="{AB7C72C6-18C4-4CDD-8553-2F9817C76049}" type="pres">
      <dgm:prSet presAssocID="{06909B22-006B-48B6-B9D0-BE2884ADB1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9FC2A5-BDB8-49DD-82AA-17525548AA85}" type="pres">
      <dgm:prSet presAssocID="{355D5157-45B1-4820-AA8D-59018CD6E8F6}" presName="spacer" presStyleCnt="0"/>
      <dgm:spPr/>
    </dgm:pt>
    <dgm:pt modelId="{43B46937-E270-4DFF-9760-C5BD7484C47D}" type="pres">
      <dgm:prSet presAssocID="{6F9EC437-F644-4F2D-9860-493DD87E8D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A368A6-6D95-4BCB-B0E7-031D89D39166}" type="pres">
      <dgm:prSet presAssocID="{C6F0BB21-7B61-4EA7-B28B-10EBF23EF1AA}" presName="spacer" presStyleCnt="0"/>
      <dgm:spPr/>
    </dgm:pt>
    <dgm:pt modelId="{155620CE-4952-4303-9515-131D4F9757CC}" type="pres">
      <dgm:prSet presAssocID="{B3D1E0E5-CCB4-49E9-899D-902B358E5F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95F80E-BB2E-47CC-9411-B459F7C8A43D}" srcId="{EB22A89C-4459-415F-B85D-4CD07922AE58}" destId="{06909B22-006B-48B6-B9D0-BE2884ADB1D0}" srcOrd="1" destOrd="0" parTransId="{626D9275-F130-4256-AC0A-5AA32F34B2CA}" sibTransId="{355D5157-45B1-4820-AA8D-59018CD6E8F6}"/>
    <dgm:cxn modelId="{D80B5C0F-663D-4441-84C6-99918437750D}" type="presOf" srcId="{B3D1E0E5-CCB4-49E9-899D-902B358E5FA8}" destId="{155620CE-4952-4303-9515-131D4F9757CC}" srcOrd="0" destOrd="0" presId="urn:microsoft.com/office/officeart/2005/8/layout/vList2"/>
    <dgm:cxn modelId="{596EB952-E15B-4305-BC37-034703CB945A}" type="presOf" srcId="{D5DB9A97-B7C6-4425-AEF1-4731C1173141}" destId="{F123349B-34CF-43CC-972C-037488C5A817}" srcOrd="0" destOrd="0" presId="urn:microsoft.com/office/officeart/2005/8/layout/vList2"/>
    <dgm:cxn modelId="{22361F57-13B4-4E31-8A8C-4322D3F3BA91}" srcId="{EB22A89C-4459-415F-B85D-4CD07922AE58}" destId="{B3D1E0E5-CCB4-49E9-899D-902B358E5FA8}" srcOrd="3" destOrd="0" parTransId="{E5F7641E-E4DF-4278-80D9-A565B939FE05}" sibTransId="{D6F5D887-248C-43E5-ACFD-0B2E3B75FB00}"/>
    <dgm:cxn modelId="{D515E2A8-F79E-48D4-B59C-7EC4F2D6383C}" type="presOf" srcId="{EB22A89C-4459-415F-B85D-4CD07922AE58}" destId="{EA977959-91EF-4180-A717-3A2A3C851910}" srcOrd="0" destOrd="0" presId="urn:microsoft.com/office/officeart/2005/8/layout/vList2"/>
    <dgm:cxn modelId="{1FE562AE-2CD4-4E83-9FA4-FD5BD2A903C9}" type="presOf" srcId="{06909B22-006B-48B6-B9D0-BE2884ADB1D0}" destId="{AB7C72C6-18C4-4CDD-8553-2F9817C76049}" srcOrd="0" destOrd="0" presId="urn:microsoft.com/office/officeart/2005/8/layout/vList2"/>
    <dgm:cxn modelId="{9FC332CE-31D6-4AE2-B85B-2DD75CD5B853}" srcId="{EB22A89C-4459-415F-B85D-4CD07922AE58}" destId="{6F9EC437-F644-4F2D-9860-493DD87E8D66}" srcOrd="2" destOrd="0" parTransId="{B09F7DA9-E7F4-4BA8-9AA2-64B91BE05239}" sibTransId="{C6F0BB21-7B61-4EA7-B28B-10EBF23EF1AA}"/>
    <dgm:cxn modelId="{AC6CA9ED-7C91-4F69-A2EE-166D65878E2C}" type="presOf" srcId="{6F9EC437-F644-4F2D-9860-493DD87E8D66}" destId="{43B46937-E270-4DFF-9760-C5BD7484C47D}" srcOrd="0" destOrd="0" presId="urn:microsoft.com/office/officeart/2005/8/layout/vList2"/>
    <dgm:cxn modelId="{8B3D46FB-6592-4017-A702-AD95848EBEDE}" srcId="{EB22A89C-4459-415F-B85D-4CD07922AE58}" destId="{D5DB9A97-B7C6-4425-AEF1-4731C1173141}" srcOrd="0" destOrd="0" parTransId="{81A46CFA-A49E-4063-8F87-88D66801EB95}" sibTransId="{B3BC5781-2190-473B-B5F1-ED83AD3A72F4}"/>
    <dgm:cxn modelId="{DAD7090F-0973-4F73-ABB3-BD6E97212208}" type="presParOf" srcId="{EA977959-91EF-4180-A717-3A2A3C851910}" destId="{F123349B-34CF-43CC-972C-037488C5A817}" srcOrd="0" destOrd="0" presId="urn:microsoft.com/office/officeart/2005/8/layout/vList2"/>
    <dgm:cxn modelId="{F9FB31F6-80B0-453F-8CF0-28A21956C967}" type="presParOf" srcId="{EA977959-91EF-4180-A717-3A2A3C851910}" destId="{9FF91BD2-B34E-49BB-A9F1-93A024B03838}" srcOrd="1" destOrd="0" presId="urn:microsoft.com/office/officeart/2005/8/layout/vList2"/>
    <dgm:cxn modelId="{6FA39566-9D82-4B1B-B0FA-166D7ED7D2C4}" type="presParOf" srcId="{EA977959-91EF-4180-A717-3A2A3C851910}" destId="{AB7C72C6-18C4-4CDD-8553-2F9817C76049}" srcOrd="2" destOrd="0" presId="urn:microsoft.com/office/officeart/2005/8/layout/vList2"/>
    <dgm:cxn modelId="{43B80B4C-4222-4DC6-9D7B-91B7C66B9A99}" type="presParOf" srcId="{EA977959-91EF-4180-A717-3A2A3C851910}" destId="{359FC2A5-BDB8-49DD-82AA-17525548AA85}" srcOrd="3" destOrd="0" presId="urn:microsoft.com/office/officeart/2005/8/layout/vList2"/>
    <dgm:cxn modelId="{D81632A8-7061-47BC-B7B9-3DD1283222B8}" type="presParOf" srcId="{EA977959-91EF-4180-A717-3A2A3C851910}" destId="{43B46937-E270-4DFF-9760-C5BD7484C47D}" srcOrd="4" destOrd="0" presId="urn:microsoft.com/office/officeart/2005/8/layout/vList2"/>
    <dgm:cxn modelId="{6DFDADC4-87A2-4D5F-BBC8-BEB36D33FB4F}" type="presParOf" srcId="{EA977959-91EF-4180-A717-3A2A3C851910}" destId="{17A368A6-6D95-4BCB-B0E7-031D89D39166}" srcOrd="5" destOrd="0" presId="urn:microsoft.com/office/officeart/2005/8/layout/vList2"/>
    <dgm:cxn modelId="{CF0B4920-DBA4-489E-9794-91B59C6C7A18}" type="presParOf" srcId="{EA977959-91EF-4180-A717-3A2A3C851910}" destId="{155620CE-4952-4303-9515-131D4F9757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>
              <a:solidFill>
                <a:schemeClr val="bg1"/>
              </a:solidFill>
            </a:rPr>
            <a:t>Fiabilidad en la población con accidente cerebrovascular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>
              <a:solidFill>
                <a:schemeClr val="bg1"/>
              </a:solidFill>
            </a:rPr>
            <a:t>Validez en población con accidente cerebrovascular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>
              <a:solidFill>
                <a:schemeClr val="accent2"/>
              </a:solidFill>
            </a:rPr>
            <a:t>Correlación entre la flexión de la rodilla en la oscilación inicial y la información de captura de movimiento de la flexión de la rodilla en la oscilación inicial = 0,65</a:t>
          </a:r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</a:t>
          </a:r>
          <a:r>
            <a:rPr lang="es-ES" altLang="es-ES" sz="1800" b="0" dirty="0" err="1">
              <a:solidFill>
                <a:schemeClr val="accent2"/>
              </a:solidFill>
            </a:rPr>
            <a:t>retest</a:t>
          </a:r>
          <a:r>
            <a:rPr lang="es-ES" altLang="es-ES" sz="1800" b="0" dirty="0">
              <a:solidFill>
                <a:schemeClr val="accent2"/>
              </a:solidFill>
            </a:rPr>
            <a:t> = 0.996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6834F090-0A08-4F71-AA5D-C8586386534F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Intra-evaluador = 0.98</a:t>
          </a:r>
        </a:p>
      </dgm:t>
    </dgm:pt>
    <dgm:pt modelId="{2CFA89AD-FB09-41F4-9156-0AC127E291EA}" type="parTrans" cxnId="{789CD3CC-656D-4029-8B58-58A13647E021}">
      <dgm:prSet/>
      <dgm:spPr/>
      <dgm:t>
        <a:bodyPr/>
        <a:lstStyle/>
        <a:p>
          <a:endParaRPr lang="es-ES"/>
        </a:p>
      </dgm:t>
    </dgm:pt>
    <dgm:pt modelId="{7D190DE8-A4C7-4192-AECE-F75E338A90BE}" type="sibTrans" cxnId="{789CD3CC-656D-4029-8B58-58A13647E021}">
      <dgm:prSet/>
      <dgm:spPr/>
      <dgm:t>
        <a:bodyPr/>
        <a:lstStyle/>
        <a:p>
          <a:endParaRPr lang="es-ES"/>
        </a:p>
      </dgm:t>
    </dgm:pt>
    <dgm:pt modelId="{65EC3E97-28D9-41BC-92D6-E611F308CFFD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Inter-evaluador = 0.83</a:t>
          </a:r>
        </a:p>
      </dgm:t>
    </dgm:pt>
    <dgm:pt modelId="{3E097FAC-A3A7-4B7A-BED2-5981A4018375}" type="parTrans" cxnId="{0237219F-BEC0-4CC7-B2B1-E49035567F5A}">
      <dgm:prSet/>
      <dgm:spPr/>
      <dgm:t>
        <a:bodyPr/>
        <a:lstStyle/>
        <a:p>
          <a:endParaRPr lang="es-ES"/>
        </a:p>
      </dgm:t>
    </dgm:pt>
    <dgm:pt modelId="{E1E6DD7C-B8D5-428B-A147-E614CB65E5EF}" type="sibTrans" cxnId="{0237219F-BEC0-4CC7-B2B1-E49035567F5A}">
      <dgm:prSet/>
      <dgm:spPr/>
      <dgm:t>
        <a:bodyPr/>
        <a:lstStyle/>
        <a:p>
          <a:endParaRPr lang="es-ES"/>
        </a:p>
      </dgm:t>
    </dgm:pt>
    <dgm:pt modelId="{E05FB85E-8201-4B28-AD24-F223A9B90E68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 err="1">
              <a:solidFill>
                <a:schemeClr val="accent2"/>
              </a:solidFill>
            </a:rPr>
            <a:t>Correlación entre la oscilación media de la rodilla y la información de captura de movimiento de la oscilación promedio de la rodilla = 0,75</a:t>
          </a:r>
        </a:p>
      </dgm:t>
    </dgm:pt>
    <dgm:pt modelId="{995FBAE4-A049-489D-890D-95EE6E7CFD13}" type="parTrans" cxnId="{8D66FC71-4AB5-4B52-97CF-572567CBD28A}">
      <dgm:prSet/>
      <dgm:spPr/>
      <dgm:t>
        <a:bodyPr/>
        <a:lstStyle/>
        <a:p>
          <a:endParaRPr lang="es-ES"/>
        </a:p>
      </dgm:t>
    </dgm:pt>
    <dgm:pt modelId="{3C83EC59-2E6A-4A0C-9712-74259F35AAC4}" type="sibTrans" cxnId="{8D66FC71-4AB5-4B52-97CF-572567CBD28A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Y="122770">
        <dgm:presLayoutVars>
          <dgm:bulletEnabled val="1"/>
        </dgm:presLayoutVars>
      </dgm:prSet>
      <dgm:spPr/>
    </dgm:pt>
  </dgm:ptLst>
  <dgm:cxnLst>
    <dgm:cxn modelId="{A9AD1F14-30DD-48DB-85B1-74A5F93A0A7F}" type="presOf" srcId="{E05FB85E-8201-4B28-AD24-F223A9B90E68}" destId="{6B2B8FC3-5D93-4B46-A54F-A1C623D50F45}" srcOrd="0" destOrd="1" presId="urn:microsoft.com/office/officeart/2005/8/layout/vList5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8D66FC71-4AB5-4B52-97CF-572567CBD28A}" srcId="{984F5873-3D58-45E5-8991-ED5C2D1D6140}" destId="{E05FB85E-8201-4B28-AD24-F223A9B90E68}" srcOrd="1" destOrd="0" parTransId="{995FBAE4-A049-489D-890D-95EE6E7CFD13}" sibTransId="{3C83EC59-2E6A-4A0C-9712-74259F35AAC4}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D7945E57-1821-4EAA-B186-B1F484EB1C25}" type="presOf" srcId="{65EC3E97-28D9-41BC-92D6-E611F308CFFD}" destId="{79DAEF1A-B804-408E-908A-31B9B8ED0952}" srcOrd="0" destOrd="2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B69F7291-3985-431A-B025-1CE1B40D1CCC}" type="presOf" srcId="{6834F090-0A08-4F71-AA5D-C8586386534F}" destId="{79DAEF1A-B804-408E-908A-31B9B8ED0952}" srcOrd="0" destOrd="1" presId="urn:microsoft.com/office/officeart/2005/8/layout/vList5"/>
    <dgm:cxn modelId="{0237219F-BEC0-4CC7-B2B1-E49035567F5A}" srcId="{B2847A93-F41F-44CA-B478-A7DE5AEC90D2}" destId="{65EC3E97-28D9-41BC-92D6-E611F308CFFD}" srcOrd="2" destOrd="0" parTransId="{3E097FAC-A3A7-4B7A-BED2-5981A4018375}" sibTransId="{E1E6DD7C-B8D5-428B-A147-E614CB65E5EF}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789CD3CC-656D-4029-8B58-58A13647E021}" srcId="{B2847A93-F41F-44CA-B478-A7DE5AEC90D2}" destId="{6834F090-0A08-4F71-AA5D-C8586386534F}" srcOrd="1" destOrd="0" parTransId="{2CFA89AD-FB09-41F4-9156-0AC127E291EA}" sibTransId="{7D190DE8-A4C7-4192-AECE-F75E338A90BE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176EB3-D49B-47D5-BB7A-B13A637F9C2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31A474-97F9-482E-ABDA-160DC8D7C679}">
      <dgm:prSet phldrT="[Texto]" custT="1"/>
      <dgm:spPr/>
      <dgm:t>
        <a:bodyPr/>
        <a:lstStyle/>
        <a:p>
          <a:pPr algn="ctr"/>
          <a:r>
            <a:rPr lang="es-ES" sz="1800" b="1" dirty="0">
              <a:solidFill>
                <a:schemeClr val="tx1"/>
              </a:solidFill>
            </a:rPr>
            <a:t>Apoyo y balanceo</a:t>
          </a:r>
        </a:p>
      </dgm:t>
    </dgm:pt>
    <dgm:pt modelId="{5BA9D8B4-94C5-4C28-A9F8-662EBDDA68D9}" type="parTrans" cxnId="{6FAD0536-5739-4E51-B82B-EB8BB1321395}">
      <dgm:prSet/>
      <dgm:spPr/>
      <dgm:t>
        <a:bodyPr/>
        <a:lstStyle/>
        <a:p>
          <a:endParaRPr lang="es-ES" sz="1800"/>
        </a:p>
      </dgm:t>
    </dgm:pt>
    <dgm:pt modelId="{C756B496-17F1-4AC8-9550-4DAE5272CDE3}" type="sibTrans" cxnId="{6FAD0536-5739-4E51-B82B-EB8BB1321395}">
      <dgm:prSet/>
      <dgm:spPr/>
      <dgm:t>
        <a:bodyPr/>
        <a:lstStyle/>
        <a:p>
          <a:endParaRPr lang="es-ES" sz="1800"/>
        </a:p>
      </dgm:t>
    </dgm:pt>
    <dgm:pt modelId="{13A261B8-BB72-4919-B87D-471895CEB4CC}">
      <dgm:prSet phldrT="[Texto]" custT="1"/>
      <dgm:spPr/>
      <dgm:t>
        <a:bodyPr/>
        <a:lstStyle/>
        <a:p>
          <a:r>
            <a:rPr lang="es-ES" sz="1800" dirty="0"/>
            <a:t>Miembros superiores</a:t>
          </a:r>
        </a:p>
      </dgm:t>
    </dgm:pt>
    <dgm:pt modelId="{85E8BDDA-A58E-49C0-B13B-D07C55846564}" type="parTrans" cxnId="{34F71A56-3B0C-41E2-A1DB-E105C9296691}">
      <dgm:prSet/>
      <dgm:spPr/>
      <dgm:t>
        <a:bodyPr/>
        <a:lstStyle/>
        <a:p>
          <a:endParaRPr lang="es-ES" sz="1800"/>
        </a:p>
      </dgm:t>
    </dgm:pt>
    <dgm:pt modelId="{CA571F34-064F-4B5C-A142-C9841F1C4C89}" type="sibTrans" cxnId="{34F71A56-3B0C-41E2-A1DB-E105C9296691}">
      <dgm:prSet/>
      <dgm:spPr/>
      <dgm:t>
        <a:bodyPr/>
        <a:lstStyle/>
        <a:p>
          <a:endParaRPr lang="es-ES" sz="1800"/>
        </a:p>
      </dgm:t>
    </dgm:pt>
    <dgm:pt modelId="{C3EE3BE6-27A3-44DB-B529-79E1AC8FD032}">
      <dgm:prSet phldrT="[Texto]" custT="1"/>
      <dgm:spPr/>
      <dgm:t>
        <a:bodyPr/>
        <a:lstStyle/>
        <a:p>
          <a:pPr algn="ctr"/>
          <a:r>
            <a:rPr lang="es-ES" sz="1800" b="1" dirty="0">
              <a:solidFill>
                <a:schemeClr val="tx1"/>
              </a:solidFill>
            </a:rPr>
            <a:t>Fase de apoyo</a:t>
          </a:r>
        </a:p>
      </dgm:t>
    </dgm:pt>
    <dgm:pt modelId="{1B42236C-F713-4D1D-8687-66666AAA8F54}" type="parTrans" cxnId="{237B4056-A5EE-40BD-BD13-E6397E58B763}">
      <dgm:prSet/>
      <dgm:spPr/>
      <dgm:t>
        <a:bodyPr/>
        <a:lstStyle/>
        <a:p>
          <a:endParaRPr lang="es-ES" sz="1800"/>
        </a:p>
      </dgm:t>
    </dgm:pt>
    <dgm:pt modelId="{3216E882-F127-4693-811E-BFB649002E37}" type="sibTrans" cxnId="{237B4056-A5EE-40BD-BD13-E6397E58B763}">
      <dgm:prSet/>
      <dgm:spPr/>
      <dgm:t>
        <a:bodyPr/>
        <a:lstStyle/>
        <a:p>
          <a:endParaRPr lang="es-ES" sz="1800"/>
        </a:p>
      </dgm:t>
    </dgm:pt>
    <dgm:pt modelId="{5FF0B888-B183-4DA6-9606-DF46F7BF8D30}">
      <dgm:prSet phldrT="[Texto]" custT="1"/>
      <dgm:spPr/>
      <dgm:t>
        <a:bodyPr/>
        <a:lstStyle/>
        <a:p>
          <a:r>
            <a:rPr lang="es-ES" sz="1800" dirty="0"/>
            <a:t>Tronco</a:t>
          </a:r>
        </a:p>
      </dgm:t>
    </dgm:pt>
    <dgm:pt modelId="{571E300A-247A-4A03-87E0-BB1D2AABB108}" type="parTrans" cxnId="{297FE5D6-FE35-4FEB-AA6F-B8CB58AA50CA}">
      <dgm:prSet/>
      <dgm:spPr/>
      <dgm:t>
        <a:bodyPr/>
        <a:lstStyle/>
        <a:p>
          <a:endParaRPr lang="es-ES" sz="1800"/>
        </a:p>
      </dgm:t>
    </dgm:pt>
    <dgm:pt modelId="{3639D34F-72EF-428A-9D20-E9A096E4311E}" type="sibTrans" cxnId="{297FE5D6-FE35-4FEB-AA6F-B8CB58AA50CA}">
      <dgm:prSet/>
      <dgm:spPr/>
      <dgm:t>
        <a:bodyPr/>
        <a:lstStyle/>
        <a:p>
          <a:endParaRPr lang="es-ES" sz="1800"/>
        </a:p>
      </dgm:t>
    </dgm:pt>
    <dgm:pt modelId="{A20AEDD3-6FD2-4842-92AE-041F4C772D50}">
      <dgm:prSet phldrT="[Texto]" custT="1"/>
      <dgm:spPr/>
      <dgm:t>
        <a:bodyPr/>
        <a:lstStyle/>
        <a:p>
          <a:pPr algn="ctr"/>
          <a:r>
            <a:rPr lang="es-ES" sz="1800" b="1" dirty="0">
              <a:solidFill>
                <a:schemeClr val="tx1"/>
              </a:solidFill>
            </a:rPr>
            <a:t>Fase de balanceo</a:t>
          </a:r>
        </a:p>
      </dgm:t>
    </dgm:pt>
    <dgm:pt modelId="{EDC875A4-2528-4F4E-AE94-EA45F6894EDD}" type="parTrans" cxnId="{B2EE58EB-8D40-4157-99C8-5EDF1C7DE1F6}">
      <dgm:prSet/>
      <dgm:spPr/>
      <dgm:t>
        <a:bodyPr/>
        <a:lstStyle/>
        <a:p>
          <a:endParaRPr lang="es-ES" sz="1800"/>
        </a:p>
      </dgm:t>
    </dgm:pt>
    <dgm:pt modelId="{AD03D9E2-D338-4C65-BE72-E68EDD67AD3C}" type="sibTrans" cxnId="{B2EE58EB-8D40-4157-99C8-5EDF1C7DE1F6}">
      <dgm:prSet/>
      <dgm:spPr/>
      <dgm:t>
        <a:bodyPr/>
        <a:lstStyle/>
        <a:p>
          <a:endParaRPr lang="es-ES" sz="1800"/>
        </a:p>
      </dgm:t>
    </dgm:pt>
    <dgm:pt modelId="{EEBE0DA6-EFD7-4041-9EDC-6A0B40039955}">
      <dgm:prSet phldrT="[Texto]" custT="1"/>
      <dgm:spPr/>
      <dgm:t>
        <a:bodyPr/>
        <a:lstStyle/>
        <a:p>
          <a:r>
            <a:rPr lang="es-ES" sz="1800" dirty="0"/>
            <a:t>Tronco</a:t>
          </a:r>
        </a:p>
      </dgm:t>
    </dgm:pt>
    <dgm:pt modelId="{6A39E95E-9CB8-4F2C-916D-FFCAC023A089}" type="parTrans" cxnId="{2907D819-7498-44CF-9541-49D008C0111F}">
      <dgm:prSet/>
      <dgm:spPr/>
      <dgm:t>
        <a:bodyPr/>
        <a:lstStyle/>
        <a:p>
          <a:endParaRPr lang="es-ES" sz="1800"/>
        </a:p>
      </dgm:t>
    </dgm:pt>
    <dgm:pt modelId="{E8C9F59F-CF8B-4378-A941-7ABCB62BA004}" type="sibTrans" cxnId="{2907D819-7498-44CF-9541-49D008C0111F}">
      <dgm:prSet/>
      <dgm:spPr/>
      <dgm:t>
        <a:bodyPr/>
        <a:lstStyle/>
        <a:p>
          <a:endParaRPr lang="es-ES" sz="1800"/>
        </a:p>
      </dgm:t>
    </dgm:pt>
    <dgm:pt modelId="{2363491B-EA30-49BF-917C-82788DEC8DDF}">
      <dgm:prSet phldrT="[Texto]" custT="1"/>
      <dgm:spPr/>
      <dgm:t>
        <a:bodyPr/>
        <a:lstStyle/>
        <a:p>
          <a:r>
            <a:rPr lang="es-ES" sz="1800" dirty="0"/>
            <a:t>Tronco</a:t>
          </a:r>
        </a:p>
      </dgm:t>
    </dgm:pt>
    <dgm:pt modelId="{6B9A623B-E841-45A7-97F7-26A44D6501F0}" type="parTrans" cxnId="{7766AA06-762D-498C-9F2E-663DEA443EA2}">
      <dgm:prSet/>
      <dgm:spPr/>
      <dgm:t>
        <a:bodyPr/>
        <a:lstStyle/>
        <a:p>
          <a:endParaRPr lang="es-ES"/>
        </a:p>
      </dgm:t>
    </dgm:pt>
    <dgm:pt modelId="{F619671C-DEA8-4EC7-9791-973720355A37}" type="sibTrans" cxnId="{7766AA06-762D-498C-9F2E-663DEA443EA2}">
      <dgm:prSet/>
      <dgm:spPr/>
      <dgm:t>
        <a:bodyPr/>
        <a:lstStyle/>
        <a:p>
          <a:endParaRPr lang="es-ES"/>
        </a:p>
      </dgm:t>
    </dgm:pt>
    <dgm:pt modelId="{9359525B-26BD-4ACE-BABD-7BF3D651874A}">
      <dgm:prSet phldrT="[Texto]" custT="1"/>
      <dgm:spPr/>
      <dgm:t>
        <a:bodyPr/>
        <a:lstStyle/>
        <a:p>
          <a:r>
            <a:rPr lang="es-ES" sz="1800" dirty="0"/>
            <a:t>Pelvis</a:t>
          </a:r>
        </a:p>
      </dgm:t>
    </dgm:pt>
    <dgm:pt modelId="{2E059863-7909-4A92-AD83-5014DBC3BEA1}" type="parTrans" cxnId="{162C2F83-00EA-4C21-BBBC-9CED6722B7D4}">
      <dgm:prSet/>
      <dgm:spPr/>
      <dgm:t>
        <a:bodyPr/>
        <a:lstStyle/>
        <a:p>
          <a:endParaRPr lang="es-ES"/>
        </a:p>
      </dgm:t>
    </dgm:pt>
    <dgm:pt modelId="{99417E1B-9DD0-4518-9409-C2C6F2DBCDDC}" type="sibTrans" cxnId="{162C2F83-00EA-4C21-BBBC-9CED6722B7D4}">
      <dgm:prSet/>
      <dgm:spPr/>
      <dgm:t>
        <a:bodyPr/>
        <a:lstStyle/>
        <a:p>
          <a:endParaRPr lang="es-ES"/>
        </a:p>
      </dgm:t>
    </dgm:pt>
    <dgm:pt modelId="{9F582740-F6C5-49A3-A5B3-226F60E0D052}">
      <dgm:prSet phldrT="[Texto]" custT="1"/>
      <dgm:spPr/>
      <dgm:t>
        <a:bodyPr/>
        <a:lstStyle/>
        <a:p>
          <a:r>
            <a:rPr lang="es-ES" sz="1800" dirty="0"/>
            <a:t>Caderas</a:t>
          </a:r>
        </a:p>
      </dgm:t>
    </dgm:pt>
    <dgm:pt modelId="{A83450E5-EC89-43D5-816E-EEB0734A004E}" type="parTrans" cxnId="{25BAF2D5-5C1F-4FB5-B08B-360EB7F39265}">
      <dgm:prSet/>
      <dgm:spPr/>
      <dgm:t>
        <a:bodyPr/>
        <a:lstStyle/>
        <a:p>
          <a:endParaRPr lang="es-ES"/>
        </a:p>
      </dgm:t>
    </dgm:pt>
    <dgm:pt modelId="{39EEBD6A-CF20-4CDE-88F3-FB1215EE1169}" type="sibTrans" cxnId="{25BAF2D5-5C1F-4FB5-B08B-360EB7F39265}">
      <dgm:prSet/>
      <dgm:spPr/>
      <dgm:t>
        <a:bodyPr/>
        <a:lstStyle/>
        <a:p>
          <a:endParaRPr lang="es-ES"/>
        </a:p>
      </dgm:t>
    </dgm:pt>
    <dgm:pt modelId="{F995A572-3B28-4979-812F-2BBDA7151E48}">
      <dgm:prSet phldrT="[Texto]" custT="1"/>
      <dgm:spPr/>
      <dgm:t>
        <a:bodyPr/>
        <a:lstStyle/>
        <a:p>
          <a:r>
            <a:rPr lang="es-ES" sz="1800" dirty="0"/>
            <a:t>Rodillas</a:t>
          </a:r>
        </a:p>
      </dgm:t>
    </dgm:pt>
    <dgm:pt modelId="{FAFCF96D-149D-4CE2-8E62-7D28600C8071}" type="parTrans" cxnId="{5D3E1CA6-2E78-4A33-9F1F-D04C917BC609}">
      <dgm:prSet/>
      <dgm:spPr/>
      <dgm:t>
        <a:bodyPr/>
        <a:lstStyle/>
        <a:p>
          <a:endParaRPr lang="es-ES"/>
        </a:p>
      </dgm:t>
    </dgm:pt>
    <dgm:pt modelId="{682F712B-4529-4AAF-A074-006584BD5A6C}" type="sibTrans" cxnId="{5D3E1CA6-2E78-4A33-9F1F-D04C917BC609}">
      <dgm:prSet/>
      <dgm:spPr/>
      <dgm:t>
        <a:bodyPr/>
        <a:lstStyle/>
        <a:p>
          <a:endParaRPr lang="es-ES"/>
        </a:p>
      </dgm:t>
    </dgm:pt>
    <dgm:pt modelId="{22598F3B-3947-474E-90A3-3DE0577EFF7F}">
      <dgm:prSet phldrT="[Texto]" custT="1"/>
      <dgm:spPr/>
      <dgm:t>
        <a:bodyPr/>
        <a:lstStyle/>
        <a:p>
          <a:r>
            <a:rPr lang="es-ES" sz="1800" dirty="0"/>
            <a:t>Tobillos</a:t>
          </a:r>
        </a:p>
      </dgm:t>
    </dgm:pt>
    <dgm:pt modelId="{17573FB1-BAD3-47B7-A194-FD5EC6E18FAF}" type="parTrans" cxnId="{F41E5D5C-2CA9-49C8-B175-303054525ADE}">
      <dgm:prSet/>
      <dgm:spPr/>
      <dgm:t>
        <a:bodyPr/>
        <a:lstStyle/>
        <a:p>
          <a:endParaRPr lang="es-ES"/>
        </a:p>
      </dgm:t>
    </dgm:pt>
    <dgm:pt modelId="{F84E4C68-2C84-4287-A900-70E4EC18FD6E}" type="sibTrans" cxnId="{F41E5D5C-2CA9-49C8-B175-303054525ADE}">
      <dgm:prSet/>
      <dgm:spPr/>
      <dgm:t>
        <a:bodyPr/>
        <a:lstStyle/>
        <a:p>
          <a:endParaRPr lang="es-ES"/>
        </a:p>
      </dgm:t>
    </dgm:pt>
    <dgm:pt modelId="{932A5723-E82E-4D7E-9E0B-420898A164D6}">
      <dgm:prSet phldrT="[Texto]" custT="1"/>
      <dgm:spPr/>
      <dgm:t>
        <a:bodyPr/>
        <a:lstStyle/>
        <a:p>
          <a:r>
            <a:rPr lang="es-ES" sz="1800" dirty="0"/>
            <a:t>Pelvis</a:t>
          </a:r>
        </a:p>
      </dgm:t>
    </dgm:pt>
    <dgm:pt modelId="{10D032BF-AB01-4BDD-B4C6-98E813139FC8}" type="parTrans" cxnId="{BAF14B5A-3D74-4821-BD26-5D288DBC5AF8}">
      <dgm:prSet/>
      <dgm:spPr/>
      <dgm:t>
        <a:bodyPr/>
        <a:lstStyle/>
        <a:p>
          <a:endParaRPr lang="es-ES"/>
        </a:p>
      </dgm:t>
    </dgm:pt>
    <dgm:pt modelId="{251E6489-D4A1-4C99-B1EE-C0865BF326F0}" type="sibTrans" cxnId="{BAF14B5A-3D74-4821-BD26-5D288DBC5AF8}">
      <dgm:prSet/>
      <dgm:spPr/>
      <dgm:t>
        <a:bodyPr/>
        <a:lstStyle/>
        <a:p>
          <a:endParaRPr lang="es-ES"/>
        </a:p>
      </dgm:t>
    </dgm:pt>
    <dgm:pt modelId="{70B37823-D0AB-4B49-B3F7-B178C9C722D5}">
      <dgm:prSet phldrT="[Texto]" custT="1"/>
      <dgm:spPr/>
      <dgm:t>
        <a:bodyPr/>
        <a:lstStyle/>
        <a:p>
          <a:r>
            <a:rPr lang="es-ES" sz="1800" dirty="0"/>
            <a:t>Caderas</a:t>
          </a:r>
        </a:p>
      </dgm:t>
    </dgm:pt>
    <dgm:pt modelId="{922E2FD6-F131-47F4-99A7-9CC4E29664C1}" type="parTrans" cxnId="{6782C20C-3B11-4B07-8455-D206CF5FEE37}">
      <dgm:prSet/>
      <dgm:spPr/>
      <dgm:t>
        <a:bodyPr/>
        <a:lstStyle/>
        <a:p>
          <a:endParaRPr lang="es-ES"/>
        </a:p>
      </dgm:t>
    </dgm:pt>
    <dgm:pt modelId="{F84F5269-649A-44F8-AD35-09A966CBAD8A}" type="sibTrans" cxnId="{6782C20C-3B11-4B07-8455-D206CF5FEE37}">
      <dgm:prSet/>
      <dgm:spPr/>
      <dgm:t>
        <a:bodyPr/>
        <a:lstStyle/>
        <a:p>
          <a:endParaRPr lang="es-ES"/>
        </a:p>
      </dgm:t>
    </dgm:pt>
    <dgm:pt modelId="{D07AEC9D-CB4C-4841-930C-D324EC2AC932}">
      <dgm:prSet phldrT="[Texto]" custT="1"/>
      <dgm:spPr/>
      <dgm:t>
        <a:bodyPr/>
        <a:lstStyle/>
        <a:p>
          <a:r>
            <a:rPr lang="es-ES" sz="1800" dirty="0"/>
            <a:t>Rodillas</a:t>
          </a:r>
        </a:p>
      </dgm:t>
    </dgm:pt>
    <dgm:pt modelId="{769F2D16-C33B-458C-BF97-CCC1BC53D5DA}" type="parTrans" cxnId="{66548D3A-0B1D-4BF1-B035-55AB96EE27B5}">
      <dgm:prSet/>
      <dgm:spPr/>
      <dgm:t>
        <a:bodyPr/>
        <a:lstStyle/>
        <a:p>
          <a:endParaRPr lang="es-ES"/>
        </a:p>
      </dgm:t>
    </dgm:pt>
    <dgm:pt modelId="{2EC1FDFA-29A8-47C9-9E1D-8A1200E7233B}" type="sibTrans" cxnId="{66548D3A-0B1D-4BF1-B035-55AB96EE27B5}">
      <dgm:prSet/>
      <dgm:spPr/>
      <dgm:t>
        <a:bodyPr/>
        <a:lstStyle/>
        <a:p>
          <a:endParaRPr lang="es-ES"/>
        </a:p>
      </dgm:t>
    </dgm:pt>
    <dgm:pt modelId="{897957CC-52DD-4660-AE48-907A0CB5422F}">
      <dgm:prSet phldrT="[Texto]" custT="1"/>
      <dgm:spPr/>
      <dgm:t>
        <a:bodyPr/>
        <a:lstStyle/>
        <a:p>
          <a:r>
            <a:rPr lang="es-ES" sz="1800"/>
            <a:t>Tobillos</a:t>
          </a:r>
          <a:endParaRPr lang="es-ES" sz="1800" dirty="0"/>
        </a:p>
      </dgm:t>
    </dgm:pt>
    <dgm:pt modelId="{6A64E7B6-30A2-4839-982D-31B9DD7ED04F}" type="parTrans" cxnId="{020A2771-6156-48E5-B4AA-40E011DBAFE1}">
      <dgm:prSet/>
      <dgm:spPr/>
      <dgm:t>
        <a:bodyPr/>
        <a:lstStyle/>
        <a:p>
          <a:endParaRPr lang="es-ES"/>
        </a:p>
      </dgm:t>
    </dgm:pt>
    <dgm:pt modelId="{91D392D8-6753-42FC-A62F-688F9A48C8E2}" type="sibTrans" cxnId="{020A2771-6156-48E5-B4AA-40E011DBAFE1}">
      <dgm:prSet/>
      <dgm:spPr/>
      <dgm:t>
        <a:bodyPr/>
        <a:lstStyle/>
        <a:p>
          <a:endParaRPr lang="es-ES"/>
        </a:p>
      </dgm:t>
    </dgm:pt>
    <dgm:pt modelId="{2D53508D-5008-4EF7-9474-452DBF864E37}" type="pres">
      <dgm:prSet presAssocID="{40176EB3-D49B-47D5-BB7A-B13A637F9C2C}" presName="layout" presStyleCnt="0">
        <dgm:presLayoutVars>
          <dgm:chMax/>
          <dgm:chPref/>
          <dgm:dir/>
          <dgm:resizeHandles/>
        </dgm:presLayoutVars>
      </dgm:prSet>
      <dgm:spPr/>
    </dgm:pt>
    <dgm:pt modelId="{2F352F25-2503-41EC-BD99-3D09D2ED65FB}" type="pres">
      <dgm:prSet presAssocID="{4B31A474-97F9-482E-ABDA-160DC8D7C679}" presName="root" presStyleCnt="0">
        <dgm:presLayoutVars>
          <dgm:chMax/>
          <dgm:chPref/>
        </dgm:presLayoutVars>
      </dgm:prSet>
      <dgm:spPr/>
    </dgm:pt>
    <dgm:pt modelId="{8E347C55-D8AA-4D6E-A93B-0E9B4CCC9F88}" type="pres">
      <dgm:prSet presAssocID="{4B31A474-97F9-482E-ABDA-160DC8D7C679}" presName="rootComposite" presStyleCnt="0">
        <dgm:presLayoutVars/>
      </dgm:prSet>
      <dgm:spPr/>
    </dgm:pt>
    <dgm:pt modelId="{B1A07525-035F-4B6C-84D4-2538D8E916B9}" type="pres">
      <dgm:prSet presAssocID="{4B31A474-97F9-482E-ABDA-160DC8D7C679}" presName="ParentAccent" presStyleLbl="alignNode1" presStyleIdx="0" presStyleCnt="3"/>
      <dgm:spPr/>
    </dgm:pt>
    <dgm:pt modelId="{8232148F-A9E8-4D30-B1DB-65170B611DEF}" type="pres">
      <dgm:prSet presAssocID="{4B31A474-97F9-482E-ABDA-160DC8D7C679}" presName="ParentSmallAccent" presStyleLbl="fgAcc1" presStyleIdx="0" presStyleCnt="3"/>
      <dgm:spPr/>
    </dgm:pt>
    <dgm:pt modelId="{1C92A98D-2675-435A-8EFD-C6A07DA12628}" type="pres">
      <dgm:prSet presAssocID="{4B31A474-97F9-482E-ABDA-160DC8D7C679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D5D9A4FA-862E-4834-B3F6-E77B273862D4}" type="pres">
      <dgm:prSet presAssocID="{4B31A474-97F9-482E-ABDA-160DC8D7C679}" presName="childShape" presStyleCnt="0">
        <dgm:presLayoutVars>
          <dgm:chMax val="0"/>
          <dgm:chPref val="0"/>
        </dgm:presLayoutVars>
      </dgm:prSet>
      <dgm:spPr/>
    </dgm:pt>
    <dgm:pt modelId="{69EDEFCA-2E58-4278-8B24-D966006496CD}" type="pres">
      <dgm:prSet presAssocID="{13A261B8-BB72-4919-B87D-471895CEB4CC}" presName="childComposite" presStyleCnt="0">
        <dgm:presLayoutVars>
          <dgm:chMax val="0"/>
          <dgm:chPref val="0"/>
        </dgm:presLayoutVars>
      </dgm:prSet>
      <dgm:spPr/>
    </dgm:pt>
    <dgm:pt modelId="{7D10B5EB-D439-4EE6-90AD-DA7384C155DF}" type="pres">
      <dgm:prSet presAssocID="{13A261B8-BB72-4919-B87D-471895CEB4CC}" presName="ChildAccent" presStyleLbl="solidFgAcc1" presStyleIdx="0" presStyleCnt="12"/>
      <dgm:spPr/>
    </dgm:pt>
    <dgm:pt modelId="{A5794A4F-5150-4287-BCE9-3F2E4B6B0A62}" type="pres">
      <dgm:prSet presAssocID="{13A261B8-BB72-4919-B87D-471895CEB4CC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79A40367-EDDB-42DA-A3AE-22620D77C5DB}" type="pres">
      <dgm:prSet presAssocID="{2363491B-EA30-49BF-917C-82788DEC8DDF}" presName="childComposite" presStyleCnt="0">
        <dgm:presLayoutVars>
          <dgm:chMax val="0"/>
          <dgm:chPref val="0"/>
        </dgm:presLayoutVars>
      </dgm:prSet>
      <dgm:spPr/>
    </dgm:pt>
    <dgm:pt modelId="{1AE7916A-B9D6-469C-8526-491C2CC7DBC1}" type="pres">
      <dgm:prSet presAssocID="{2363491B-EA30-49BF-917C-82788DEC8DDF}" presName="ChildAccent" presStyleLbl="solidFgAcc1" presStyleIdx="1" presStyleCnt="12"/>
      <dgm:spPr/>
    </dgm:pt>
    <dgm:pt modelId="{B5043196-A3E7-4DD7-89AF-939D40CB7103}" type="pres">
      <dgm:prSet presAssocID="{2363491B-EA30-49BF-917C-82788DEC8DDF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B17E997F-8AB2-4FF4-ADF9-2C6D90BC49A9}" type="pres">
      <dgm:prSet presAssocID="{C3EE3BE6-27A3-44DB-B529-79E1AC8FD032}" presName="root" presStyleCnt="0">
        <dgm:presLayoutVars>
          <dgm:chMax/>
          <dgm:chPref/>
        </dgm:presLayoutVars>
      </dgm:prSet>
      <dgm:spPr/>
    </dgm:pt>
    <dgm:pt modelId="{141E3C4F-0588-424F-B420-0BF4BD7B2AD4}" type="pres">
      <dgm:prSet presAssocID="{C3EE3BE6-27A3-44DB-B529-79E1AC8FD032}" presName="rootComposite" presStyleCnt="0">
        <dgm:presLayoutVars/>
      </dgm:prSet>
      <dgm:spPr/>
    </dgm:pt>
    <dgm:pt modelId="{C8C4FE9A-DCF6-46F3-96C3-E62BB59EE513}" type="pres">
      <dgm:prSet presAssocID="{C3EE3BE6-27A3-44DB-B529-79E1AC8FD032}" presName="ParentAccent" presStyleLbl="alignNode1" presStyleIdx="1" presStyleCnt="3"/>
      <dgm:spPr>
        <a:solidFill>
          <a:schemeClr val="bg2"/>
        </a:solidFill>
      </dgm:spPr>
    </dgm:pt>
    <dgm:pt modelId="{D03965D2-3F45-4CE4-B17F-2A5668E0DA07}" type="pres">
      <dgm:prSet presAssocID="{C3EE3BE6-27A3-44DB-B529-79E1AC8FD032}" presName="ParentSmallAccent" presStyleLbl="fgAcc1" presStyleIdx="1" presStyleCnt="3"/>
      <dgm:spPr/>
    </dgm:pt>
    <dgm:pt modelId="{09951B4F-2E5F-43B7-995F-9182060B5175}" type="pres">
      <dgm:prSet presAssocID="{C3EE3BE6-27A3-44DB-B529-79E1AC8FD032}" presName="Parent" presStyleLbl="revTx" presStyleIdx="3" presStyleCnt="15">
        <dgm:presLayoutVars>
          <dgm:chMax/>
          <dgm:chPref val="4"/>
          <dgm:bulletEnabled val="1"/>
        </dgm:presLayoutVars>
      </dgm:prSet>
      <dgm:spPr/>
    </dgm:pt>
    <dgm:pt modelId="{4EF17348-E256-438A-9F1B-A426200B235D}" type="pres">
      <dgm:prSet presAssocID="{C3EE3BE6-27A3-44DB-B529-79E1AC8FD032}" presName="childShape" presStyleCnt="0">
        <dgm:presLayoutVars>
          <dgm:chMax val="0"/>
          <dgm:chPref val="0"/>
        </dgm:presLayoutVars>
      </dgm:prSet>
      <dgm:spPr/>
    </dgm:pt>
    <dgm:pt modelId="{98405021-64B9-4528-A07E-BC3758F7963C}" type="pres">
      <dgm:prSet presAssocID="{EEBE0DA6-EFD7-4041-9EDC-6A0B40039955}" presName="childComposite" presStyleCnt="0">
        <dgm:presLayoutVars>
          <dgm:chMax val="0"/>
          <dgm:chPref val="0"/>
        </dgm:presLayoutVars>
      </dgm:prSet>
      <dgm:spPr/>
    </dgm:pt>
    <dgm:pt modelId="{1D8C9ABE-EBBB-4F99-BF85-30A7D2F359BF}" type="pres">
      <dgm:prSet presAssocID="{EEBE0DA6-EFD7-4041-9EDC-6A0B40039955}" presName="ChildAccent" presStyleLbl="solidFgAcc1" presStyleIdx="2" presStyleCnt="12"/>
      <dgm:spPr/>
    </dgm:pt>
    <dgm:pt modelId="{C15675F3-CBA8-41D7-B0E3-50AF8280CEC1}" type="pres">
      <dgm:prSet presAssocID="{EEBE0DA6-EFD7-4041-9EDC-6A0B40039955}" presName="Child" presStyleLbl="revTx" presStyleIdx="4" presStyleCnt="15">
        <dgm:presLayoutVars>
          <dgm:chMax val="0"/>
          <dgm:chPref val="0"/>
          <dgm:bulletEnabled val="1"/>
        </dgm:presLayoutVars>
      </dgm:prSet>
      <dgm:spPr/>
    </dgm:pt>
    <dgm:pt modelId="{6A36312A-B3D3-4057-8AA1-4D32D73A000C}" type="pres">
      <dgm:prSet presAssocID="{9359525B-26BD-4ACE-BABD-7BF3D651874A}" presName="childComposite" presStyleCnt="0">
        <dgm:presLayoutVars>
          <dgm:chMax val="0"/>
          <dgm:chPref val="0"/>
        </dgm:presLayoutVars>
      </dgm:prSet>
      <dgm:spPr/>
    </dgm:pt>
    <dgm:pt modelId="{B288CF0A-13E7-48F0-9AB1-ACF24969C185}" type="pres">
      <dgm:prSet presAssocID="{9359525B-26BD-4ACE-BABD-7BF3D651874A}" presName="ChildAccent" presStyleLbl="solidFgAcc1" presStyleIdx="3" presStyleCnt="12"/>
      <dgm:spPr/>
    </dgm:pt>
    <dgm:pt modelId="{B697A77B-4C9C-4F7A-9AAA-D7CC3172CE6E}" type="pres">
      <dgm:prSet presAssocID="{9359525B-26BD-4ACE-BABD-7BF3D651874A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CADF85DB-E6E5-44C4-AF6B-0D222AE7D141}" type="pres">
      <dgm:prSet presAssocID="{9F582740-F6C5-49A3-A5B3-226F60E0D052}" presName="childComposite" presStyleCnt="0">
        <dgm:presLayoutVars>
          <dgm:chMax val="0"/>
          <dgm:chPref val="0"/>
        </dgm:presLayoutVars>
      </dgm:prSet>
      <dgm:spPr/>
    </dgm:pt>
    <dgm:pt modelId="{7623B2BA-8C81-43AA-8738-1EA048C2145C}" type="pres">
      <dgm:prSet presAssocID="{9F582740-F6C5-49A3-A5B3-226F60E0D052}" presName="ChildAccent" presStyleLbl="solidFgAcc1" presStyleIdx="4" presStyleCnt="12"/>
      <dgm:spPr/>
    </dgm:pt>
    <dgm:pt modelId="{61726C20-0157-40D9-9541-988B44643471}" type="pres">
      <dgm:prSet presAssocID="{9F582740-F6C5-49A3-A5B3-226F60E0D052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82A9C67E-7EB9-48FF-BD4A-30644477521F}" type="pres">
      <dgm:prSet presAssocID="{F995A572-3B28-4979-812F-2BBDA7151E48}" presName="childComposite" presStyleCnt="0">
        <dgm:presLayoutVars>
          <dgm:chMax val="0"/>
          <dgm:chPref val="0"/>
        </dgm:presLayoutVars>
      </dgm:prSet>
      <dgm:spPr/>
    </dgm:pt>
    <dgm:pt modelId="{0EAC4D6F-EAA0-47EA-9DE7-BB7635694BCD}" type="pres">
      <dgm:prSet presAssocID="{F995A572-3B28-4979-812F-2BBDA7151E48}" presName="ChildAccent" presStyleLbl="solidFgAcc1" presStyleIdx="5" presStyleCnt="12"/>
      <dgm:spPr/>
    </dgm:pt>
    <dgm:pt modelId="{F88791C1-511B-42AE-A681-782B3AFD314E}" type="pres">
      <dgm:prSet presAssocID="{F995A572-3B28-4979-812F-2BBDA7151E48}" presName="Child" presStyleLbl="revTx" presStyleIdx="7" presStyleCnt="15">
        <dgm:presLayoutVars>
          <dgm:chMax val="0"/>
          <dgm:chPref val="0"/>
          <dgm:bulletEnabled val="1"/>
        </dgm:presLayoutVars>
      </dgm:prSet>
      <dgm:spPr/>
    </dgm:pt>
    <dgm:pt modelId="{662AAF6F-23BB-476E-AB47-7F90DD1F0736}" type="pres">
      <dgm:prSet presAssocID="{22598F3B-3947-474E-90A3-3DE0577EFF7F}" presName="childComposite" presStyleCnt="0">
        <dgm:presLayoutVars>
          <dgm:chMax val="0"/>
          <dgm:chPref val="0"/>
        </dgm:presLayoutVars>
      </dgm:prSet>
      <dgm:spPr/>
    </dgm:pt>
    <dgm:pt modelId="{F2C2FD02-AD49-4F0A-A501-B83775BA28E2}" type="pres">
      <dgm:prSet presAssocID="{22598F3B-3947-474E-90A3-3DE0577EFF7F}" presName="ChildAccent" presStyleLbl="solidFgAcc1" presStyleIdx="6" presStyleCnt="12"/>
      <dgm:spPr/>
    </dgm:pt>
    <dgm:pt modelId="{9588862D-3ED3-4043-8ADC-3EF71EDB538C}" type="pres">
      <dgm:prSet presAssocID="{22598F3B-3947-474E-90A3-3DE0577EFF7F}" presName="Child" presStyleLbl="revTx" presStyleIdx="8" presStyleCnt="15">
        <dgm:presLayoutVars>
          <dgm:chMax val="0"/>
          <dgm:chPref val="0"/>
          <dgm:bulletEnabled val="1"/>
        </dgm:presLayoutVars>
      </dgm:prSet>
      <dgm:spPr/>
    </dgm:pt>
    <dgm:pt modelId="{8B9FC133-9F87-4DA2-B9AA-801402603F73}" type="pres">
      <dgm:prSet presAssocID="{A20AEDD3-6FD2-4842-92AE-041F4C772D50}" presName="root" presStyleCnt="0">
        <dgm:presLayoutVars>
          <dgm:chMax/>
          <dgm:chPref/>
        </dgm:presLayoutVars>
      </dgm:prSet>
      <dgm:spPr/>
    </dgm:pt>
    <dgm:pt modelId="{492C0AD1-1E02-486C-9040-F12FE7D5C787}" type="pres">
      <dgm:prSet presAssocID="{A20AEDD3-6FD2-4842-92AE-041F4C772D50}" presName="rootComposite" presStyleCnt="0">
        <dgm:presLayoutVars/>
      </dgm:prSet>
      <dgm:spPr/>
    </dgm:pt>
    <dgm:pt modelId="{B3A11DAE-CA01-463E-A045-9040821F36E4}" type="pres">
      <dgm:prSet presAssocID="{A20AEDD3-6FD2-4842-92AE-041F4C772D50}" presName="ParentAccent" presStyleLbl="alignNode1" presStyleIdx="2" presStyleCnt="3"/>
      <dgm:spPr/>
    </dgm:pt>
    <dgm:pt modelId="{B2FF9A6D-0F49-4D7D-A15B-B798CA76684E}" type="pres">
      <dgm:prSet presAssocID="{A20AEDD3-6FD2-4842-92AE-041F4C772D50}" presName="ParentSmallAccent" presStyleLbl="fgAcc1" presStyleIdx="2" presStyleCnt="3"/>
      <dgm:spPr/>
    </dgm:pt>
    <dgm:pt modelId="{4591F45F-3AA5-4756-81F8-96711865AB98}" type="pres">
      <dgm:prSet presAssocID="{A20AEDD3-6FD2-4842-92AE-041F4C772D50}" presName="Parent" presStyleLbl="revTx" presStyleIdx="9" presStyleCnt="15">
        <dgm:presLayoutVars>
          <dgm:chMax/>
          <dgm:chPref val="4"/>
          <dgm:bulletEnabled val="1"/>
        </dgm:presLayoutVars>
      </dgm:prSet>
      <dgm:spPr/>
    </dgm:pt>
    <dgm:pt modelId="{B0C67742-5AAE-44A4-A58F-F44EC46F7BC4}" type="pres">
      <dgm:prSet presAssocID="{A20AEDD3-6FD2-4842-92AE-041F4C772D50}" presName="childShape" presStyleCnt="0">
        <dgm:presLayoutVars>
          <dgm:chMax val="0"/>
          <dgm:chPref val="0"/>
        </dgm:presLayoutVars>
      </dgm:prSet>
      <dgm:spPr/>
    </dgm:pt>
    <dgm:pt modelId="{4CD2A9F3-DFEA-4E0F-9C1E-20A5A51569CA}" type="pres">
      <dgm:prSet presAssocID="{5FF0B888-B183-4DA6-9606-DF46F7BF8D30}" presName="childComposite" presStyleCnt="0">
        <dgm:presLayoutVars>
          <dgm:chMax val="0"/>
          <dgm:chPref val="0"/>
        </dgm:presLayoutVars>
      </dgm:prSet>
      <dgm:spPr/>
    </dgm:pt>
    <dgm:pt modelId="{E84B9C25-87A7-4D9F-A5EB-EF79503544DC}" type="pres">
      <dgm:prSet presAssocID="{5FF0B888-B183-4DA6-9606-DF46F7BF8D30}" presName="ChildAccent" presStyleLbl="solidFgAcc1" presStyleIdx="7" presStyleCnt="12"/>
      <dgm:spPr/>
    </dgm:pt>
    <dgm:pt modelId="{11C3F92E-4454-4FAE-B48B-1AD00540F239}" type="pres">
      <dgm:prSet presAssocID="{5FF0B888-B183-4DA6-9606-DF46F7BF8D30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FF76FC98-6817-49E6-AA1F-BAFD0E26E2C0}" type="pres">
      <dgm:prSet presAssocID="{932A5723-E82E-4D7E-9E0B-420898A164D6}" presName="childComposite" presStyleCnt="0">
        <dgm:presLayoutVars>
          <dgm:chMax val="0"/>
          <dgm:chPref val="0"/>
        </dgm:presLayoutVars>
      </dgm:prSet>
      <dgm:spPr/>
    </dgm:pt>
    <dgm:pt modelId="{01287A91-907E-497A-8E65-FA41055B4FC3}" type="pres">
      <dgm:prSet presAssocID="{932A5723-E82E-4D7E-9E0B-420898A164D6}" presName="ChildAccent" presStyleLbl="solidFgAcc1" presStyleIdx="8" presStyleCnt="12"/>
      <dgm:spPr/>
    </dgm:pt>
    <dgm:pt modelId="{0B38A9D8-7BD1-474F-86B9-AEBBDE7F8FDD}" type="pres">
      <dgm:prSet presAssocID="{932A5723-E82E-4D7E-9E0B-420898A164D6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</dgm:pt>
    <dgm:pt modelId="{4500770F-CC66-4802-ACF6-EFD34DEB572A}" type="pres">
      <dgm:prSet presAssocID="{70B37823-D0AB-4B49-B3F7-B178C9C722D5}" presName="childComposite" presStyleCnt="0">
        <dgm:presLayoutVars>
          <dgm:chMax val="0"/>
          <dgm:chPref val="0"/>
        </dgm:presLayoutVars>
      </dgm:prSet>
      <dgm:spPr/>
    </dgm:pt>
    <dgm:pt modelId="{92C2355F-F470-4088-9960-B8A46197AF13}" type="pres">
      <dgm:prSet presAssocID="{70B37823-D0AB-4B49-B3F7-B178C9C722D5}" presName="ChildAccent" presStyleLbl="solidFgAcc1" presStyleIdx="9" presStyleCnt="12"/>
      <dgm:spPr/>
    </dgm:pt>
    <dgm:pt modelId="{5FBAB524-2077-4CEA-AF6E-2285522E3950}" type="pres">
      <dgm:prSet presAssocID="{70B37823-D0AB-4B49-B3F7-B178C9C722D5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69C80F41-FBC3-451B-8F5E-ADEC062723EE}" type="pres">
      <dgm:prSet presAssocID="{D07AEC9D-CB4C-4841-930C-D324EC2AC932}" presName="childComposite" presStyleCnt="0">
        <dgm:presLayoutVars>
          <dgm:chMax val="0"/>
          <dgm:chPref val="0"/>
        </dgm:presLayoutVars>
      </dgm:prSet>
      <dgm:spPr/>
    </dgm:pt>
    <dgm:pt modelId="{BF9012F8-64FA-4DA0-94B4-088EFBDEF67D}" type="pres">
      <dgm:prSet presAssocID="{D07AEC9D-CB4C-4841-930C-D324EC2AC932}" presName="ChildAccent" presStyleLbl="solidFgAcc1" presStyleIdx="10" presStyleCnt="12"/>
      <dgm:spPr/>
    </dgm:pt>
    <dgm:pt modelId="{B5BD0504-8118-400F-B6BE-C08C19185AD2}" type="pres">
      <dgm:prSet presAssocID="{D07AEC9D-CB4C-4841-930C-D324EC2AC932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C019F2AB-1FA1-4397-B89E-7434329AE749}" type="pres">
      <dgm:prSet presAssocID="{897957CC-52DD-4660-AE48-907A0CB5422F}" presName="childComposite" presStyleCnt="0">
        <dgm:presLayoutVars>
          <dgm:chMax val="0"/>
          <dgm:chPref val="0"/>
        </dgm:presLayoutVars>
      </dgm:prSet>
      <dgm:spPr/>
    </dgm:pt>
    <dgm:pt modelId="{E455E65F-5A66-474C-82E0-897EBF4A0B68}" type="pres">
      <dgm:prSet presAssocID="{897957CC-52DD-4660-AE48-907A0CB5422F}" presName="ChildAccent" presStyleLbl="solidFgAcc1" presStyleIdx="11" presStyleCnt="12"/>
      <dgm:spPr/>
    </dgm:pt>
    <dgm:pt modelId="{B8A9CD17-E947-4C93-8BF2-95DDE566FA68}" type="pres">
      <dgm:prSet presAssocID="{897957CC-52DD-4660-AE48-907A0CB5422F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7766AA06-762D-498C-9F2E-663DEA443EA2}" srcId="{4B31A474-97F9-482E-ABDA-160DC8D7C679}" destId="{2363491B-EA30-49BF-917C-82788DEC8DDF}" srcOrd="1" destOrd="0" parTransId="{6B9A623B-E841-45A7-97F7-26A44D6501F0}" sibTransId="{F619671C-DEA8-4EC7-9791-973720355A37}"/>
    <dgm:cxn modelId="{6782C20C-3B11-4B07-8455-D206CF5FEE37}" srcId="{A20AEDD3-6FD2-4842-92AE-041F4C772D50}" destId="{70B37823-D0AB-4B49-B3F7-B178C9C722D5}" srcOrd="2" destOrd="0" parTransId="{922E2FD6-F131-47F4-99A7-9CC4E29664C1}" sibTransId="{F84F5269-649A-44F8-AD35-09A966CBAD8A}"/>
    <dgm:cxn modelId="{5203BD0E-175F-458E-8842-704B5842DE36}" type="presOf" srcId="{A20AEDD3-6FD2-4842-92AE-041F4C772D50}" destId="{4591F45F-3AA5-4756-81F8-96711865AB98}" srcOrd="0" destOrd="0" presId="urn:microsoft.com/office/officeart/2008/layout/SquareAccentList"/>
    <dgm:cxn modelId="{81712112-48BD-4C20-BC27-1396844D81E9}" type="presOf" srcId="{4B31A474-97F9-482E-ABDA-160DC8D7C679}" destId="{1C92A98D-2675-435A-8EFD-C6A07DA12628}" srcOrd="0" destOrd="0" presId="urn:microsoft.com/office/officeart/2008/layout/SquareAccentList"/>
    <dgm:cxn modelId="{2907D819-7498-44CF-9541-49D008C0111F}" srcId="{C3EE3BE6-27A3-44DB-B529-79E1AC8FD032}" destId="{EEBE0DA6-EFD7-4041-9EDC-6A0B40039955}" srcOrd="0" destOrd="0" parTransId="{6A39E95E-9CB8-4F2C-916D-FFCAC023A089}" sibTransId="{E8C9F59F-CF8B-4378-A941-7ABCB62BA004}"/>
    <dgm:cxn modelId="{622A9E25-1BAA-44CE-90DB-A53724B3334B}" type="presOf" srcId="{EEBE0DA6-EFD7-4041-9EDC-6A0B40039955}" destId="{C15675F3-CBA8-41D7-B0E3-50AF8280CEC1}" srcOrd="0" destOrd="0" presId="urn:microsoft.com/office/officeart/2008/layout/SquareAccentList"/>
    <dgm:cxn modelId="{6FAD0536-5739-4E51-B82B-EB8BB1321395}" srcId="{40176EB3-D49B-47D5-BB7A-B13A637F9C2C}" destId="{4B31A474-97F9-482E-ABDA-160DC8D7C679}" srcOrd="0" destOrd="0" parTransId="{5BA9D8B4-94C5-4C28-A9F8-662EBDDA68D9}" sibTransId="{C756B496-17F1-4AC8-9550-4DAE5272CDE3}"/>
    <dgm:cxn modelId="{66548D3A-0B1D-4BF1-B035-55AB96EE27B5}" srcId="{A20AEDD3-6FD2-4842-92AE-041F4C772D50}" destId="{D07AEC9D-CB4C-4841-930C-D324EC2AC932}" srcOrd="3" destOrd="0" parTransId="{769F2D16-C33B-458C-BF97-CCC1BC53D5DA}" sibTransId="{2EC1FDFA-29A8-47C9-9E1D-8A1200E7233B}"/>
    <dgm:cxn modelId="{F41E5D5C-2CA9-49C8-B175-303054525ADE}" srcId="{C3EE3BE6-27A3-44DB-B529-79E1AC8FD032}" destId="{22598F3B-3947-474E-90A3-3DE0577EFF7F}" srcOrd="4" destOrd="0" parTransId="{17573FB1-BAD3-47B7-A194-FD5EC6E18FAF}" sibTransId="{F84E4C68-2C84-4287-A900-70E4EC18FD6E}"/>
    <dgm:cxn modelId="{3F3E3765-CB7E-4818-BB50-717B44370591}" type="presOf" srcId="{932A5723-E82E-4D7E-9E0B-420898A164D6}" destId="{0B38A9D8-7BD1-474F-86B9-AEBBDE7F8FDD}" srcOrd="0" destOrd="0" presId="urn:microsoft.com/office/officeart/2008/layout/SquareAccentList"/>
    <dgm:cxn modelId="{85C02047-D6BA-4AE7-A93B-4D85A3752B13}" type="presOf" srcId="{9F582740-F6C5-49A3-A5B3-226F60E0D052}" destId="{61726C20-0157-40D9-9541-988B44643471}" srcOrd="0" destOrd="0" presId="urn:microsoft.com/office/officeart/2008/layout/SquareAccentList"/>
    <dgm:cxn modelId="{020A2771-6156-48E5-B4AA-40E011DBAFE1}" srcId="{A20AEDD3-6FD2-4842-92AE-041F4C772D50}" destId="{897957CC-52DD-4660-AE48-907A0CB5422F}" srcOrd="4" destOrd="0" parTransId="{6A64E7B6-30A2-4839-982D-31B9DD7ED04F}" sibTransId="{91D392D8-6753-42FC-A62F-688F9A48C8E2}"/>
    <dgm:cxn modelId="{34F71A56-3B0C-41E2-A1DB-E105C9296691}" srcId="{4B31A474-97F9-482E-ABDA-160DC8D7C679}" destId="{13A261B8-BB72-4919-B87D-471895CEB4CC}" srcOrd="0" destOrd="0" parTransId="{85E8BDDA-A58E-49C0-B13B-D07C55846564}" sibTransId="{CA571F34-064F-4B5C-A142-C9841F1C4C89}"/>
    <dgm:cxn modelId="{237B4056-A5EE-40BD-BD13-E6397E58B763}" srcId="{40176EB3-D49B-47D5-BB7A-B13A637F9C2C}" destId="{C3EE3BE6-27A3-44DB-B529-79E1AC8FD032}" srcOrd="1" destOrd="0" parTransId="{1B42236C-F713-4D1D-8687-66666AAA8F54}" sibTransId="{3216E882-F127-4693-811E-BFB649002E37}"/>
    <dgm:cxn modelId="{3C9D407A-99F5-4CF3-ACE3-95985BD3FA30}" type="presOf" srcId="{F995A572-3B28-4979-812F-2BBDA7151E48}" destId="{F88791C1-511B-42AE-A681-782B3AFD314E}" srcOrd="0" destOrd="0" presId="urn:microsoft.com/office/officeart/2008/layout/SquareAccentList"/>
    <dgm:cxn modelId="{BAF14B5A-3D74-4821-BD26-5D288DBC5AF8}" srcId="{A20AEDD3-6FD2-4842-92AE-041F4C772D50}" destId="{932A5723-E82E-4D7E-9E0B-420898A164D6}" srcOrd="1" destOrd="0" parTransId="{10D032BF-AB01-4BDD-B4C6-98E813139FC8}" sibTransId="{251E6489-D4A1-4C99-B1EE-C0865BF326F0}"/>
    <dgm:cxn modelId="{162C2F83-00EA-4C21-BBBC-9CED6722B7D4}" srcId="{C3EE3BE6-27A3-44DB-B529-79E1AC8FD032}" destId="{9359525B-26BD-4ACE-BABD-7BF3D651874A}" srcOrd="1" destOrd="0" parTransId="{2E059863-7909-4A92-AD83-5014DBC3BEA1}" sibTransId="{99417E1B-9DD0-4518-9409-C2C6F2DBCDDC}"/>
    <dgm:cxn modelId="{88FDDD84-110E-4089-9BCD-D5CA2363CC7C}" type="presOf" srcId="{9359525B-26BD-4ACE-BABD-7BF3D651874A}" destId="{B697A77B-4C9C-4F7A-9AAA-D7CC3172CE6E}" srcOrd="0" destOrd="0" presId="urn:microsoft.com/office/officeart/2008/layout/SquareAccentList"/>
    <dgm:cxn modelId="{AC037385-1636-4081-980C-8529C50EEFEB}" type="presOf" srcId="{22598F3B-3947-474E-90A3-3DE0577EFF7F}" destId="{9588862D-3ED3-4043-8ADC-3EF71EDB538C}" srcOrd="0" destOrd="0" presId="urn:microsoft.com/office/officeart/2008/layout/SquareAccentList"/>
    <dgm:cxn modelId="{5D3E1CA6-2E78-4A33-9F1F-D04C917BC609}" srcId="{C3EE3BE6-27A3-44DB-B529-79E1AC8FD032}" destId="{F995A572-3B28-4979-812F-2BBDA7151E48}" srcOrd="3" destOrd="0" parTransId="{FAFCF96D-149D-4CE2-8E62-7D28600C8071}" sibTransId="{682F712B-4529-4AAF-A074-006584BD5A6C}"/>
    <dgm:cxn modelId="{AB91F9AB-69AC-43F4-8B37-4E93599009EA}" type="presOf" srcId="{D07AEC9D-CB4C-4841-930C-D324EC2AC932}" destId="{B5BD0504-8118-400F-B6BE-C08C19185AD2}" srcOrd="0" destOrd="0" presId="urn:microsoft.com/office/officeart/2008/layout/SquareAccentList"/>
    <dgm:cxn modelId="{F6A1C0AD-D7A9-43F3-98ED-CB434D414FE5}" type="presOf" srcId="{2363491B-EA30-49BF-917C-82788DEC8DDF}" destId="{B5043196-A3E7-4DD7-89AF-939D40CB7103}" srcOrd="0" destOrd="0" presId="urn:microsoft.com/office/officeart/2008/layout/SquareAccentList"/>
    <dgm:cxn modelId="{288811BA-CE35-4AEB-ADFB-31D699C40C8B}" type="presOf" srcId="{40176EB3-D49B-47D5-BB7A-B13A637F9C2C}" destId="{2D53508D-5008-4EF7-9474-452DBF864E37}" srcOrd="0" destOrd="0" presId="urn:microsoft.com/office/officeart/2008/layout/SquareAccentList"/>
    <dgm:cxn modelId="{E65847C1-35B9-48E9-B4AF-1652B07DA86D}" type="presOf" srcId="{897957CC-52DD-4660-AE48-907A0CB5422F}" destId="{B8A9CD17-E947-4C93-8BF2-95DDE566FA68}" srcOrd="0" destOrd="0" presId="urn:microsoft.com/office/officeart/2008/layout/SquareAccentList"/>
    <dgm:cxn modelId="{A0DBB4D0-AF68-43B6-A5C6-7777C4345276}" type="presOf" srcId="{5FF0B888-B183-4DA6-9606-DF46F7BF8D30}" destId="{11C3F92E-4454-4FAE-B48B-1AD00540F239}" srcOrd="0" destOrd="0" presId="urn:microsoft.com/office/officeart/2008/layout/SquareAccentList"/>
    <dgm:cxn modelId="{B4939CD2-AF75-45AD-A1EC-7CFB169644B7}" type="presOf" srcId="{C3EE3BE6-27A3-44DB-B529-79E1AC8FD032}" destId="{09951B4F-2E5F-43B7-995F-9182060B5175}" srcOrd="0" destOrd="0" presId="urn:microsoft.com/office/officeart/2008/layout/SquareAccentList"/>
    <dgm:cxn modelId="{25BAF2D5-5C1F-4FB5-B08B-360EB7F39265}" srcId="{C3EE3BE6-27A3-44DB-B529-79E1AC8FD032}" destId="{9F582740-F6C5-49A3-A5B3-226F60E0D052}" srcOrd="2" destOrd="0" parTransId="{A83450E5-EC89-43D5-816E-EEB0734A004E}" sibTransId="{39EEBD6A-CF20-4CDE-88F3-FB1215EE1169}"/>
    <dgm:cxn modelId="{297FE5D6-FE35-4FEB-AA6F-B8CB58AA50CA}" srcId="{A20AEDD3-6FD2-4842-92AE-041F4C772D50}" destId="{5FF0B888-B183-4DA6-9606-DF46F7BF8D30}" srcOrd="0" destOrd="0" parTransId="{571E300A-247A-4A03-87E0-BB1D2AABB108}" sibTransId="{3639D34F-72EF-428A-9D20-E9A096E4311E}"/>
    <dgm:cxn modelId="{66216DD7-9CA8-4C39-BA92-052066037C0A}" type="presOf" srcId="{70B37823-D0AB-4B49-B3F7-B178C9C722D5}" destId="{5FBAB524-2077-4CEA-AF6E-2285522E3950}" srcOrd="0" destOrd="0" presId="urn:microsoft.com/office/officeart/2008/layout/SquareAccentList"/>
    <dgm:cxn modelId="{A9601EEA-B855-4541-AD09-1B18C18B2C3D}" type="presOf" srcId="{13A261B8-BB72-4919-B87D-471895CEB4CC}" destId="{A5794A4F-5150-4287-BCE9-3F2E4B6B0A62}" srcOrd="0" destOrd="0" presId="urn:microsoft.com/office/officeart/2008/layout/SquareAccentList"/>
    <dgm:cxn modelId="{B2EE58EB-8D40-4157-99C8-5EDF1C7DE1F6}" srcId="{40176EB3-D49B-47D5-BB7A-B13A637F9C2C}" destId="{A20AEDD3-6FD2-4842-92AE-041F4C772D50}" srcOrd="2" destOrd="0" parTransId="{EDC875A4-2528-4F4E-AE94-EA45F6894EDD}" sibTransId="{AD03D9E2-D338-4C65-BE72-E68EDD67AD3C}"/>
    <dgm:cxn modelId="{DBFEB4AE-FBEB-42AA-9F22-F78D6A525AF0}" type="presParOf" srcId="{2D53508D-5008-4EF7-9474-452DBF864E37}" destId="{2F352F25-2503-41EC-BD99-3D09D2ED65FB}" srcOrd="0" destOrd="0" presId="urn:microsoft.com/office/officeart/2008/layout/SquareAccentList"/>
    <dgm:cxn modelId="{FC9A1912-E1A6-4BED-8EBB-512C0296A723}" type="presParOf" srcId="{2F352F25-2503-41EC-BD99-3D09D2ED65FB}" destId="{8E347C55-D8AA-4D6E-A93B-0E9B4CCC9F88}" srcOrd="0" destOrd="0" presId="urn:microsoft.com/office/officeart/2008/layout/SquareAccentList"/>
    <dgm:cxn modelId="{329A446B-7E15-46A8-8C14-3FA2446D357D}" type="presParOf" srcId="{8E347C55-D8AA-4D6E-A93B-0E9B4CCC9F88}" destId="{B1A07525-035F-4B6C-84D4-2538D8E916B9}" srcOrd="0" destOrd="0" presId="urn:microsoft.com/office/officeart/2008/layout/SquareAccentList"/>
    <dgm:cxn modelId="{04FBD61D-D6EC-406C-80EF-3ECA00D6B801}" type="presParOf" srcId="{8E347C55-D8AA-4D6E-A93B-0E9B4CCC9F88}" destId="{8232148F-A9E8-4D30-B1DB-65170B611DEF}" srcOrd="1" destOrd="0" presId="urn:microsoft.com/office/officeart/2008/layout/SquareAccentList"/>
    <dgm:cxn modelId="{81CF2233-8B90-41C5-BDE2-BE46A1A14A0C}" type="presParOf" srcId="{8E347C55-D8AA-4D6E-A93B-0E9B4CCC9F88}" destId="{1C92A98D-2675-435A-8EFD-C6A07DA12628}" srcOrd="2" destOrd="0" presId="urn:microsoft.com/office/officeart/2008/layout/SquareAccentList"/>
    <dgm:cxn modelId="{1DE07A6E-4522-4DD4-BD16-11C63D7F64AB}" type="presParOf" srcId="{2F352F25-2503-41EC-BD99-3D09D2ED65FB}" destId="{D5D9A4FA-862E-4834-B3F6-E77B273862D4}" srcOrd="1" destOrd="0" presId="urn:microsoft.com/office/officeart/2008/layout/SquareAccentList"/>
    <dgm:cxn modelId="{8A5EABE8-A030-4A4C-AA1A-BFBF24F8134B}" type="presParOf" srcId="{D5D9A4FA-862E-4834-B3F6-E77B273862D4}" destId="{69EDEFCA-2E58-4278-8B24-D966006496CD}" srcOrd="0" destOrd="0" presId="urn:microsoft.com/office/officeart/2008/layout/SquareAccentList"/>
    <dgm:cxn modelId="{9BAF28BF-6107-411C-ADE2-42C9917EC3D5}" type="presParOf" srcId="{69EDEFCA-2E58-4278-8B24-D966006496CD}" destId="{7D10B5EB-D439-4EE6-90AD-DA7384C155DF}" srcOrd="0" destOrd="0" presId="urn:microsoft.com/office/officeart/2008/layout/SquareAccentList"/>
    <dgm:cxn modelId="{D5DE0AD4-71C6-43B5-AB3D-A876C282CA05}" type="presParOf" srcId="{69EDEFCA-2E58-4278-8B24-D966006496CD}" destId="{A5794A4F-5150-4287-BCE9-3F2E4B6B0A62}" srcOrd="1" destOrd="0" presId="urn:microsoft.com/office/officeart/2008/layout/SquareAccentList"/>
    <dgm:cxn modelId="{7520EB50-F480-4091-853A-9F5291C41F4E}" type="presParOf" srcId="{D5D9A4FA-862E-4834-B3F6-E77B273862D4}" destId="{79A40367-EDDB-42DA-A3AE-22620D77C5DB}" srcOrd="1" destOrd="0" presId="urn:microsoft.com/office/officeart/2008/layout/SquareAccentList"/>
    <dgm:cxn modelId="{83E7E72F-1B08-40CB-B2D3-8F9DE6512A52}" type="presParOf" srcId="{79A40367-EDDB-42DA-A3AE-22620D77C5DB}" destId="{1AE7916A-B9D6-469C-8526-491C2CC7DBC1}" srcOrd="0" destOrd="0" presId="urn:microsoft.com/office/officeart/2008/layout/SquareAccentList"/>
    <dgm:cxn modelId="{F6310A0B-DF9A-498E-9B22-7E69114B35BF}" type="presParOf" srcId="{79A40367-EDDB-42DA-A3AE-22620D77C5DB}" destId="{B5043196-A3E7-4DD7-89AF-939D40CB7103}" srcOrd="1" destOrd="0" presId="urn:microsoft.com/office/officeart/2008/layout/SquareAccentList"/>
    <dgm:cxn modelId="{795A4BAB-E8EB-4006-AE7F-E2E6D5E01560}" type="presParOf" srcId="{2D53508D-5008-4EF7-9474-452DBF864E37}" destId="{B17E997F-8AB2-4FF4-ADF9-2C6D90BC49A9}" srcOrd="1" destOrd="0" presId="urn:microsoft.com/office/officeart/2008/layout/SquareAccentList"/>
    <dgm:cxn modelId="{332E3959-7DCF-45EA-A939-BB8AE8BF0F78}" type="presParOf" srcId="{B17E997F-8AB2-4FF4-ADF9-2C6D90BC49A9}" destId="{141E3C4F-0588-424F-B420-0BF4BD7B2AD4}" srcOrd="0" destOrd="0" presId="urn:microsoft.com/office/officeart/2008/layout/SquareAccentList"/>
    <dgm:cxn modelId="{0538CD65-5421-41E2-ABF2-E08DEB7EB48D}" type="presParOf" srcId="{141E3C4F-0588-424F-B420-0BF4BD7B2AD4}" destId="{C8C4FE9A-DCF6-46F3-96C3-E62BB59EE513}" srcOrd="0" destOrd="0" presId="urn:microsoft.com/office/officeart/2008/layout/SquareAccentList"/>
    <dgm:cxn modelId="{48A40B7F-3377-4EBF-A0BD-0629CD5AD946}" type="presParOf" srcId="{141E3C4F-0588-424F-B420-0BF4BD7B2AD4}" destId="{D03965D2-3F45-4CE4-B17F-2A5668E0DA07}" srcOrd="1" destOrd="0" presId="urn:microsoft.com/office/officeart/2008/layout/SquareAccentList"/>
    <dgm:cxn modelId="{5E5F3A64-F96D-49BA-9043-B90526E89F89}" type="presParOf" srcId="{141E3C4F-0588-424F-B420-0BF4BD7B2AD4}" destId="{09951B4F-2E5F-43B7-995F-9182060B5175}" srcOrd="2" destOrd="0" presId="urn:microsoft.com/office/officeart/2008/layout/SquareAccentList"/>
    <dgm:cxn modelId="{FD2766C4-FA11-44FD-A3A1-50C9D2A12A33}" type="presParOf" srcId="{B17E997F-8AB2-4FF4-ADF9-2C6D90BC49A9}" destId="{4EF17348-E256-438A-9F1B-A426200B235D}" srcOrd="1" destOrd="0" presId="urn:microsoft.com/office/officeart/2008/layout/SquareAccentList"/>
    <dgm:cxn modelId="{A246C6C6-4E57-4605-80CA-5266953254AC}" type="presParOf" srcId="{4EF17348-E256-438A-9F1B-A426200B235D}" destId="{98405021-64B9-4528-A07E-BC3758F7963C}" srcOrd="0" destOrd="0" presId="urn:microsoft.com/office/officeart/2008/layout/SquareAccentList"/>
    <dgm:cxn modelId="{7440ABDC-2E35-49E7-9146-8B7AF0D87263}" type="presParOf" srcId="{98405021-64B9-4528-A07E-BC3758F7963C}" destId="{1D8C9ABE-EBBB-4F99-BF85-30A7D2F359BF}" srcOrd="0" destOrd="0" presId="urn:microsoft.com/office/officeart/2008/layout/SquareAccentList"/>
    <dgm:cxn modelId="{262F7C7D-4BED-47C7-9DAC-C727E535034B}" type="presParOf" srcId="{98405021-64B9-4528-A07E-BC3758F7963C}" destId="{C15675F3-CBA8-41D7-B0E3-50AF8280CEC1}" srcOrd="1" destOrd="0" presId="urn:microsoft.com/office/officeart/2008/layout/SquareAccentList"/>
    <dgm:cxn modelId="{BC614C85-0BBD-4914-9EDC-2875E141A227}" type="presParOf" srcId="{4EF17348-E256-438A-9F1B-A426200B235D}" destId="{6A36312A-B3D3-4057-8AA1-4D32D73A000C}" srcOrd="1" destOrd="0" presId="urn:microsoft.com/office/officeart/2008/layout/SquareAccentList"/>
    <dgm:cxn modelId="{EF146284-76CC-4FFB-825C-050ABFDF6781}" type="presParOf" srcId="{6A36312A-B3D3-4057-8AA1-4D32D73A000C}" destId="{B288CF0A-13E7-48F0-9AB1-ACF24969C185}" srcOrd="0" destOrd="0" presId="urn:microsoft.com/office/officeart/2008/layout/SquareAccentList"/>
    <dgm:cxn modelId="{AD2D0AF3-1185-4CB6-8795-89012D457F83}" type="presParOf" srcId="{6A36312A-B3D3-4057-8AA1-4D32D73A000C}" destId="{B697A77B-4C9C-4F7A-9AAA-D7CC3172CE6E}" srcOrd="1" destOrd="0" presId="urn:microsoft.com/office/officeart/2008/layout/SquareAccentList"/>
    <dgm:cxn modelId="{801F6499-E054-44D2-AAAB-FBB47692B4C8}" type="presParOf" srcId="{4EF17348-E256-438A-9F1B-A426200B235D}" destId="{CADF85DB-E6E5-44C4-AF6B-0D222AE7D141}" srcOrd="2" destOrd="0" presId="urn:microsoft.com/office/officeart/2008/layout/SquareAccentList"/>
    <dgm:cxn modelId="{8F6694DA-B092-408F-84C7-3CFDFCD712CA}" type="presParOf" srcId="{CADF85DB-E6E5-44C4-AF6B-0D222AE7D141}" destId="{7623B2BA-8C81-43AA-8738-1EA048C2145C}" srcOrd="0" destOrd="0" presId="urn:microsoft.com/office/officeart/2008/layout/SquareAccentList"/>
    <dgm:cxn modelId="{87029CCE-CE4C-4601-9660-9674026DCF69}" type="presParOf" srcId="{CADF85DB-E6E5-44C4-AF6B-0D222AE7D141}" destId="{61726C20-0157-40D9-9541-988B44643471}" srcOrd="1" destOrd="0" presId="urn:microsoft.com/office/officeart/2008/layout/SquareAccentList"/>
    <dgm:cxn modelId="{8FB6C72C-AE32-410C-8AE3-564B48B04679}" type="presParOf" srcId="{4EF17348-E256-438A-9F1B-A426200B235D}" destId="{82A9C67E-7EB9-48FF-BD4A-30644477521F}" srcOrd="3" destOrd="0" presId="urn:microsoft.com/office/officeart/2008/layout/SquareAccentList"/>
    <dgm:cxn modelId="{B2D67142-4294-42A3-B416-4FDAA32E2FC5}" type="presParOf" srcId="{82A9C67E-7EB9-48FF-BD4A-30644477521F}" destId="{0EAC4D6F-EAA0-47EA-9DE7-BB7635694BCD}" srcOrd="0" destOrd="0" presId="urn:microsoft.com/office/officeart/2008/layout/SquareAccentList"/>
    <dgm:cxn modelId="{94FA8C8C-0A16-4093-9881-77FE563511E7}" type="presParOf" srcId="{82A9C67E-7EB9-48FF-BD4A-30644477521F}" destId="{F88791C1-511B-42AE-A681-782B3AFD314E}" srcOrd="1" destOrd="0" presId="urn:microsoft.com/office/officeart/2008/layout/SquareAccentList"/>
    <dgm:cxn modelId="{341050A1-67A8-4640-9A98-E9E4319DC360}" type="presParOf" srcId="{4EF17348-E256-438A-9F1B-A426200B235D}" destId="{662AAF6F-23BB-476E-AB47-7F90DD1F0736}" srcOrd="4" destOrd="0" presId="urn:microsoft.com/office/officeart/2008/layout/SquareAccentList"/>
    <dgm:cxn modelId="{477C8591-87F2-4AE9-802A-DF90C0AE4A9D}" type="presParOf" srcId="{662AAF6F-23BB-476E-AB47-7F90DD1F0736}" destId="{F2C2FD02-AD49-4F0A-A501-B83775BA28E2}" srcOrd="0" destOrd="0" presId="urn:microsoft.com/office/officeart/2008/layout/SquareAccentList"/>
    <dgm:cxn modelId="{FA948FE6-B261-4616-BE28-E0BF3B01D818}" type="presParOf" srcId="{662AAF6F-23BB-476E-AB47-7F90DD1F0736}" destId="{9588862D-3ED3-4043-8ADC-3EF71EDB538C}" srcOrd="1" destOrd="0" presId="urn:microsoft.com/office/officeart/2008/layout/SquareAccentList"/>
    <dgm:cxn modelId="{35CCCF14-A00B-48EF-BF9E-D33DD924D2DF}" type="presParOf" srcId="{2D53508D-5008-4EF7-9474-452DBF864E37}" destId="{8B9FC133-9F87-4DA2-B9AA-801402603F73}" srcOrd="2" destOrd="0" presId="urn:microsoft.com/office/officeart/2008/layout/SquareAccentList"/>
    <dgm:cxn modelId="{EBBF383A-E06A-4F86-A26E-84E0BBF7747B}" type="presParOf" srcId="{8B9FC133-9F87-4DA2-B9AA-801402603F73}" destId="{492C0AD1-1E02-486C-9040-F12FE7D5C787}" srcOrd="0" destOrd="0" presId="urn:microsoft.com/office/officeart/2008/layout/SquareAccentList"/>
    <dgm:cxn modelId="{A1FD8718-CDB9-404D-A1C1-45E2FF367D69}" type="presParOf" srcId="{492C0AD1-1E02-486C-9040-F12FE7D5C787}" destId="{B3A11DAE-CA01-463E-A045-9040821F36E4}" srcOrd="0" destOrd="0" presId="urn:microsoft.com/office/officeart/2008/layout/SquareAccentList"/>
    <dgm:cxn modelId="{02BC59BE-67C9-4CE5-B71E-A86129914534}" type="presParOf" srcId="{492C0AD1-1E02-486C-9040-F12FE7D5C787}" destId="{B2FF9A6D-0F49-4D7D-A15B-B798CA76684E}" srcOrd="1" destOrd="0" presId="urn:microsoft.com/office/officeart/2008/layout/SquareAccentList"/>
    <dgm:cxn modelId="{CE1B174F-972A-4BAD-BDF9-7FA2432F9A44}" type="presParOf" srcId="{492C0AD1-1E02-486C-9040-F12FE7D5C787}" destId="{4591F45F-3AA5-4756-81F8-96711865AB98}" srcOrd="2" destOrd="0" presId="urn:microsoft.com/office/officeart/2008/layout/SquareAccentList"/>
    <dgm:cxn modelId="{26A17908-4E8A-467D-BBFE-847890253E98}" type="presParOf" srcId="{8B9FC133-9F87-4DA2-B9AA-801402603F73}" destId="{B0C67742-5AAE-44A4-A58F-F44EC46F7BC4}" srcOrd="1" destOrd="0" presId="urn:microsoft.com/office/officeart/2008/layout/SquareAccentList"/>
    <dgm:cxn modelId="{0D28D86F-0413-421A-9027-AE3517E0D67A}" type="presParOf" srcId="{B0C67742-5AAE-44A4-A58F-F44EC46F7BC4}" destId="{4CD2A9F3-DFEA-4E0F-9C1E-20A5A51569CA}" srcOrd="0" destOrd="0" presId="urn:microsoft.com/office/officeart/2008/layout/SquareAccentList"/>
    <dgm:cxn modelId="{2E031A1F-7FB7-41C6-B14A-94B7C8CA1507}" type="presParOf" srcId="{4CD2A9F3-DFEA-4E0F-9C1E-20A5A51569CA}" destId="{E84B9C25-87A7-4D9F-A5EB-EF79503544DC}" srcOrd="0" destOrd="0" presId="urn:microsoft.com/office/officeart/2008/layout/SquareAccentList"/>
    <dgm:cxn modelId="{0198BEED-4F84-4542-B7C3-8AD96F484362}" type="presParOf" srcId="{4CD2A9F3-DFEA-4E0F-9C1E-20A5A51569CA}" destId="{11C3F92E-4454-4FAE-B48B-1AD00540F239}" srcOrd="1" destOrd="0" presId="urn:microsoft.com/office/officeart/2008/layout/SquareAccentList"/>
    <dgm:cxn modelId="{9D4348D7-ACDC-4A30-BB05-0229FACE43AE}" type="presParOf" srcId="{B0C67742-5AAE-44A4-A58F-F44EC46F7BC4}" destId="{FF76FC98-6817-49E6-AA1F-BAFD0E26E2C0}" srcOrd="1" destOrd="0" presId="urn:microsoft.com/office/officeart/2008/layout/SquareAccentList"/>
    <dgm:cxn modelId="{9F30B7DF-EAFE-4C55-83A5-C8E2236046C1}" type="presParOf" srcId="{FF76FC98-6817-49E6-AA1F-BAFD0E26E2C0}" destId="{01287A91-907E-497A-8E65-FA41055B4FC3}" srcOrd="0" destOrd="0" presId="urn:microsoft.com/office/officeart/2008/layout/SquareAccentList"/>
    <dgm:cxn modelId="{7BDE3D60-0F53-4517-9A65-3F1F5E8F0A44}" type="presParOf" srcId="{FF76FC98-6817-49E6-AA1F-BAFD0E26E2C0}" destId="{0B38A9D8-7BD1-474F-86B9-AEBBDE7F8FDD}" srcOrd="1" destOrd="0" presId="urn:microsoft.com/office/officeart/2008/layout/SquareAccentList"/>
    <dgm:cxn modelId="{18715115-8A52-4CDF-9641-5A9C5C10CA3A}" type="presParOf" srcId="{B0C67742-5AAE-44A4-A58F-F44EC46F7BC4}" destId="{4500770F-CC66-4802-ACF6-EFD34DEB572A}" srcOrd="2" destOrd="0" presId="urn:microsoft.com/office/officeart/2008/layout/SquareAccentList"/>
    <dgm:cxn modelId="{F0755DF1-2C6E-4A03-A32E-BCBB2632AF3E}" type="presParOf" srcId="{4500770F-CC66-4802-ACF6-EFD34DEB572A}" destId="{92C2355F-F470-4088-9960-B8A46197AF13}" srcOrd="0" destOrd="0" presId="urn:microsoft.com/office/officeart/2008/layout/SquareAccentList"/>
    <dgm:cxn modelId="{D3BEAC8E-5190-4AB8-98BE-71A7B03E6970}" type="presParOf" srcId="{4500770F-CC66-4802-ACF6-EFD34DEB572A}" destId="{5FBAB524-2077-4CEA-AF6E-2285522E3950}" srcOrd="1" destOrd="0" presId="urn:microsoft.com/office/officeart/2008/layout/SquareAccentList"/>
    <dgm:cxn modelId="{D713E8E9-A7C1-485B-AB06-BC0D79AB4602}" type="presParOf" srcId="{B0C67742-5AAE-44A4-A58F-F44EC46F7BC4}" destId="{69C80F41-FBC3-451B-8F5E-ADEC062723EE}" srcOrd="3" destOrd="0" presId="urn:microsoft.com/office/officeart/2008/layout/SquareAccentList"/>
    <dgm:cxn modelId="{DF0768A4-889F-45C4-94D2-10976CFDE590}" type="presParOf" srcId="{69C80F41-FBC3-451B-8F5E-ADEC062723EE}" destId="{BF9012F8-64FA-4DA0-94B4-088EFBDEF67D}" srcOrd="0" destOrd="0" presId="urn:microsoft.com/office/officeart/2008/layout/SquareAccentList"/>
    <dgm:cxn modelId="{1CE656DB-AA82-4451-824B-E79B7414A38D}" type="presParOf" srcId="{69C80F41-FBC3-451B-8F5E-ADEC062723EE}" destId="{B5BD0504-8118-400F-B6BE-C08C19185AD2}" srcOrd="1" destOrd="0" presId="urn:microsoft.com/office/officeart/2008/layout/SquareAccentList"/>
    <dgm:cxn modelId="{D21818F2-79D4-45E8-9E2B-4DDFB0674631}" type="presParOf" srcId="{B0C67742-5AAE-44A4-A58F-F44EC46F7BC4}" destId="{C019F2AB-1FA1-4397-B89E-7434329AE749}" srcOrd="4" destOrd="0" presId="urn:microsoft.com/office/officeart/2008/layout/SquareAccentList"/>
    <dgm:cxn modelId="{28B97F23-5154-45EB-9E8A-C77FFBDE6CE0}" type="presParOf" srcId="{C019F2AB-1FA1-4397-B89E-7434329AE749}" destId="{E455E65F-5A66-474C-82E0-897EBF4A0B68}" srcOrd="0" destOrd="0" presId="urn:microsoft.com/office/officeart/2008/layout/SquareAccentList"/>
    <dgm:cxn modelId="{AF564509-A16B-4946-A133-883DEE101B44}" type="presParOf" srcId="{C019F2AB-1FA1-4397-B89E-7434329AE749}" destId="{B8A9CD17-E947-4C93-8BF2-95DDE566FA6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>
              <a:solidFill>
                <a:schemeClr val="bg1"/>
              </a:solidFill>
            </a:rPr>
            <a:t>Fiabilidad en población con EP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Intra-evaluador</a:t>
          </a:r>
          <a:r>
            <a:rPr lang="es-ES" altLang="es-ES" sz="1800" b="0" dirty="0">
              <a:solidFill>
                <a:schemeClr val="accent2"/>
              </a:solidFill>
            </a:rPr>
            <a:t> = 0.96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>
              <a:solidFill>
                <a:schemeClr val="bg1"/>
              </a:solidFill>
            </a:rPr>
            <a:t>Validez en población con EP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Correlación con velocidad durante la marcha cómoda = 0.53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16DEFBEB-5241-467E-9AC0-D6800E27B468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Sensibilidad de identificar el riesgo de caída = 76%</a:t>
          </a:r>
        </a:p>
      </dgm:t>
    </dgm:pt>
    <dgm:pt modelId="{926FFC68-4AB2-40A1-9328-1D01572C74F3}" type="parTrans" cxnId="{7ABB10A8-2D47-4643-B0F6-330C3BAAFD37}">
      <dgm:prSet/>
      <dgm:spPr/>
      <dgm:t>
        <a:bodyPr/>
        <a:lstStyle/>
        <a:p>
          <a:endParaRPr lang="es-ES"/>
        </a:p>
      </dgm:t>
    </dgm:pt>
    <dgm:pt modelId="{AE1D3858-6665-4FCA-BCD1-811E764DF46E}" type="sibTrans" cxnId="{7ABB10A8-2D47-4643-B0F6-330C3BAAFD37}">
      <dgm:prSet/>
      <dgm:spPr/>
      <dgm:t>
        <a:bodyPr/>
        <a:lstStyle/>
        <a:p>
          <a:endParaRPr lang="es-ES"/>
        </a:p>
      </dgm:t>
    </dgm:pt>
    <dgm:pt modelId="{409F416D-F99D-47B7-871D-9CD87E09D17B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Inter-evaluador = 0.88</a:t>
          </a:r>
        </a:p>
      </dgm:t>
    </dgm:pt>
    <dgm:pt modelId="{8B4641A0-0356-4E55-8FB3-FDCCF620F6FD}" type="parTrans" cxnId="{79D6406F-76BA-415C-A504-15412DA76580}">
      <dgm:prSet/>
      <dgm:spPr/>
      <dgm:t>
        <a:bodyPr/>
        <a:lstStyle/>
        <a:p>
          <a:endParaRPr lang="es-ES"/>
        </a:p>
      </dgm:t>
    </dgm:pt>
    <dgm:pt modelId="{B5971C75-4BD6-4DD3-90B3-06641B978E93}" type="sibTrans" cxnId="{79D6406F-76BA-415C-A504-15412DA76580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20717932-9B04-45A1-9CE2-4D1401644EF4}" type="presOf" srcId="{16DEFBEB-5241-467E-9AC0-D6800E27B468}" destId="{6B2B8FC3-5D93-4B46-A54F-A1C623D50F45}" srcOrd="0" destOrd="1" presId="urn:microsoft.com/office/officeart/2005/8/layout/vList5"/>
    <dgm:cxn modelId="{6C025334-3FFC-41DB-93F5-DCA740687E56}" srcId="{B2847A93-F41F-44CA-B478-A7DE5AEC90D2}" destId="{93F06736-8FC7-4641-AF23-3EA8437F6B5A}" srcOrd="0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79D6406F-76BA-415C-A504-15412DA76580}" srcId="{B2847A93-F41F-44CA-B478-A7DE5AEC90D2}" destId="{409F416D-F99D-47B7-871D-9CD87E09D17B}" srcOrd="1" destOrd="0" parTransId="{8B4641A0-0356-4E55-8FB3-FDCCF620F6FD}" sibTransId="{B5971C75-4BD6-4DD3-90B3-06641B978E93}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7ABB10A8-2D47-4643-B0F6-330C3BAAFD37}" srcId="{984F5873-3D58-45E5-8991-ED5C2D1D6140}" destId="{16DEFBEB-5241-467E-9AC0-D6800E27B468}" srcOrd="1" destOrd="0" parTransId="{926FFC68-4AB2-40A1-9328-1D01572C74F3}" sibTransId="{AE1D3858-6665-4FCA-BCD1-811E764DF46E}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D44BCCE8-9A1E-482F-849B-C98D76C792C3}" type="presOf" srcId="{409F416D-F99D-47B7-871D-9CD87E09D17B}" destId="{79DAEF1A-B804-408E-908A-31B9B8ED0952}" srcOrd="0" destOrd="1" presId="urn:microsoft.com/office/officeart/2005/8/layout/vList5"/>
    <dgm:cxn modelId="{47BC2AEC-04EA-41C4-909C-08D79CC14B60}" type="presOf" srcId="{93F06736-8FC7-4641-AF23-3EA8437F6B5A}" destId="{79DAEF1A-B804-408E-908A-31B9B8ED0952}" srcOrd="0" destOrd="0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/>
      <dgm:spPr/>
      <dgm:t>
        <a:bodyPr/>
        <a:lstStyle/>
        <a:p>
          <a:r>
            <a:rPr lang="es-ES" dirty="0"/>
            <a:t>EVALUACIÓN DE LA MARCHA</a:t>
          </a:r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Comienzo de la marcha</a:t>
          </a:r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Amplitud y longitud de los pasos</a:t>
          </a:r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Simetría de  los pasos</a:t>
          </a:r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4507BF8A-E330-44D6-9E49-0A104026F319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Separación de los pies</a:t>
          </a:r>
        </a:p>
      </dgm:t>
    </dgm:pt>
    <dgm:pt modelId="{8AC72A74-22B1-4512-8196-5575B5B9B825}" type="parTrans" cxnId="{6C27ED04-7626-4938-AE4F-6BB22AF447DC}">
      <dgm:prSet/>
      <dgm:spPr/>
      <dgm:t>
        <a:bodyPr/>
        <a:lstStyle/>
        <a:p>
          <a:endParaRPr lang="es-ES"/>
        </a:p>
      </dgm:t>
    </dgm:pt>
    <dgm:pt modelId="{CC67AAF0-87FD-4F20-9C9F-9A2999C15D23}" type="sibTrans" cxnId="{6C27ED04-7626-4938-AE4F-6BB22AF447DC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Continuidad de los pasos</a:t>
          </a:r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9E326FBB-E662-40A2-B666-2F3C76CB5E53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Desviación de la marcha</a:t>
          </a:r>
        </a:p>
      </dgm:t>
    </dgm:pt>
    <dgm:pt modelId="{413BB304-B221-4746-BC85-0C9971162923}" type="parTrans" cxnId="{EACE4FCF-916C-426B-9510-B91472C0F67D}">
      <dgm:prSet/>
      <dgm:spPr/>
      <dgm:t>
        <a:bodyPr/>
        <a:lstStyle/>
        <a:p>
          <a:endParaRPr lang="es-ES"/>
        </a:p>
      </dgm:t>
    </dgm:pt>
    <dgm:pt modelId="{A5C3B904-92E1-4190-B99F-A9E1A91BA65D}" type="sibTrans" cxnId="{EACE4FCF-916C-426B-9510-B91472C0F67D}">
      <dgm:prSet/>
      <dgm:spPr/>
      <dgm:t>
        <a:bodyPr/>
        <a:lstStyle/>
        <a:p>
          <a:endParaRPr lang="es-ES"/>
        </a:p>
      </dgm:t>
    </dgm:pt>
    <dgm:pt modelId="{2B6A6D3A-62E4-461E-A4D3-7F6E007B034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Mobilidad</a:t>
          </a:r>
          <a:r>
            <a:rPr lang="es-ES" sz="1400" dirty="0"/>
            <a:t> del tronco</a:t>
          </a:r>
        </a:p>
      </dgm:t>
    </dgm:pt>
    <dgm:pt modelId="{74E37FFA-813C-484A-9E0C-DA329C698C4C}" type="parTrans" cxnId="{7ABB33DA-16CF-4396-B1D5-4C0A1864173C}">
      <dgm:prSet/>
      <dgm:spPr/>
      <dgm:t>
        <a:bodyPr/>
        <a:lstStyle/>
        <a:p>
          <a:endParaRPr lang="es-ES"/>
        </a:p>
      </dgm:t>
    </dgm:pt>
    <dgm:pt modelId="{C8491F75-7DD7-4A12-B7B5-8DB458007213}" type="sibTrans" cxnId="{7ABB33DA-16CF-4396-B1D5-4C0A1864173C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231472" custScaleY="64489" custLinFactNeighborX="-85523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7"/>
      <dgm:spPr/>
    </dgm:pt>
    <dgm:pt modelId="{3C2C2689-15A3-4E01-BC17-DA84BBEA5BC4}" type="pres">
      <dgm:prSet presAssocID="{34A1025D-994F-41B2-ACC9-2A3F7542342B}" presName="connTx" presStyleLbl="parChTrans1D2" presStyleIdx="0" presStyleCnt="7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7" custScaleX="128622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7"/>
      <dgm:spPr/>
    </dgm:pt>
    <dgm:pt modelId="{F792D0C7-1889-4ACE-91E8-149CD5CFDD22}" type="pres">
      <dgm:prSet presAssocID="{43B026FB-EA9A-4BB1-86EE-E7935F1527BC}" presName="connTx" presStyleLbl="parChTrans1D2" presStyleIdx="1" presStyleCnt="7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7" custScaleX="128622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7"/>
      <dgm:spPr/>
    </dgm:pt>
    <dgm:pt modelId="{CD07003D-C66D-410A-8300-F8296972B06E}" type="pres">
      <dgm:prSet presAssocID="{9F0BEF71-7596-4420-8675-26A7E71AC042}" presName="connTx" presStyleLbl="parChTrans1D2" presStyleIdx="2" presStyleCnt="7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7" custScaleX="127465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7"/>
      <dgm:spPr/>
    </dgm:pt>
    <dgm:pt modelId="{735B2B53-BE8C-4AE5-B469-8D299A553127}" type="pres">
      <dgm:prSet presAssocID="{0EBB1BA7-ACDC-477A-A87B-6CDE082951C6}" presName="connTx" presStyleLbl="parChTrans1D2" presStyleIdx="3" presStyleCnt="7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7" custScaleX="127465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  <dgm:pt modelId="{09796B1E-2FB1-413D-9610-AAA4489D3355}" type="pres">
      <dgm:prSet presAssocID="{413BB304-B221-4746-BC85-0C9971162923}" presName="conn2-1" presStyleLbl="parChTrans1D2" presStyleIdx="4" presStyleCnt="7"/>
      <dgm:spPr/>
    </dgm:pt>
    <dgm:pt modelId="{2794496E-B9D1-4230-A566-F92D454A3BE5}" type="pres">
      <dgm:prSet presAssocID="{413BB304-B221-4746-BC85-0C9971162923}" presName="connTx" presStyleLbl="parChTrans1D2" presStyleIdx="4" presStyleCnt="7"/>
      <dgm:spPr/>
    </dgm:pt>
    <dgm:pt modelId="{6F729774-5FD6-4ACD-A489-0621636D7B74}" type="pres">
      <dgm:prSet presAssocID="{9E326FBB-E662-40A2-B666-2F3C76CB5E53}" presName="root2" presStyleCnt="0"/>
      <dgm:spPr/>
    </dgm:pt>
    <dgm:pt modelId="{CAFEC53F-55BD-41CC-A5F1-894C619AC911}" type="pres">
      <dgm:prSet presAssocID="{9E326FBB-E662-40A2-B666-2F3C76CB5E53}" presName="LevelTwoTextNode" presStyleLbl="node2" presStyleIdx="4" presStyleCnt="7" custScaleX="127465">
        <dgm:presLayoutVars>
          <dgm:chPref val="3"/>
        </dgm:presLayoutVars>
      </dgm:prSet>
      <dgm:spPr/>
    </dgm:pt>
    <dgm:pt modelId="{CE601A7D-9585-4CE8-91A3-54F37FE1C1D4}" type="pres">
      <dgm:prSet presAssocID="{9E326FBB-E662-40A2-B666-2F3C76CB5E53}" presName="level3hierChild" presStyleCnt="0"/>
      <dgm:spPr/>
    </dgm:pt>
    <dgm:pt modelId="{05530E4A-F26E-40EA-9312-4CBC11E8F44E}" type="pres">
      <dgm:prSet presAssocID="{74E37FFA-813C-484A-9E0C-DA329C698C4C}" presName="conn2-1" presStyleLbl="parChTrans1D2" presStyleIdx="5" presStyleCnt="7"/>
      <dgm:spPr/>
    </dgm:pt>
    <dgm:pt modelId="{2C737B3F-B002-455B-BE64-6725691E0CA1}" type="pres">
      <dgm:prSet presAssocID="{74E37FFA-813C-484A-9E0C-DA329C698C4C}" presName="connTx" presStyleLbl="parChTrans1D2" presStyleIdx="5" presStyleCnt="7"/>
      <dgm:spPr/>
    </dgm:pt>
    <dgm:pt modelId="{6138EBDB-633D-444D-A260-5357E5EDB9EB}" type="pres">
      <dgm:prSet presAssocID="{2B6A6D3A-62E4-461E-A4D3-7F6E007B034E}" presName="root2" presStyleCnt="0"/>
      <dgm:spPr/>
    </dgm:pt>
    <dgm:pt modelId="{09F103E6-E976-46F5-A39B-580C5C9127DE}" type="pres">
      <dgm:prSet presAssocID="{2B6A6D3A-62E4-461E-A4D3-7F6E007B034E}" presName="LevelTwoTextNode" presStyleLbl="node2" presStyleIdx="5" presStyleCnt="7" custScaleX="127465">
        <dgm:presLayoutVars>
          <dgm:chPref val="3"/>
        </dgm:presLayoutVars>
      </dgm:prSet>
      <dgm:spPr/>
    </dgm:pt>
    <dgm:pt modelId="{6FA3D56B-9B8F-4AD9-BF26-4679894E1417}" type="pres">
      <dgm:prSet presAssocID="{2B6A6D3A-62E4-461E-A4D3-7F6E007B034E}" presName="level3hierChild" presStyleCnt="0"/>
      <dgm:spPr/>
    </dgm:pt>
    <dgm:pt modelId="{6D8C0A8D-ED96-4D4E-B6AB-EB352D6BD8FF}" type="pres">
      <dgm:prSet presAssocID="{8AC72A74-22B1-4512-8196-5575B5B9B825}" presName="conn2-1" presStyleLbl="parChTrans1D2" presStyleIdx="6" presStyleCnt="7"/>
      <dgm:spPr/>
    </dgm:pt>
    <dgm:pt modelId="{B81AC8C8-21CA-438B-8FD4-F7F8BCAC1D20}" type="pres">
      <dgm:prSet presAssocID="{8AC72A74-22B1-4512-8196-5575B5B9B825}" presName="connTx" presStyleLbl="parChTrans1D2" presStyleIdx="6" presStyleCnt="7"/>
      <dgm:spPr/>
    </dgm:pt>
    <dgm:pt modelId="{7056B4A5-F0F7-4D32-AD0B-BABE684CA4F6}" type="pres">
      <dgm:prSet presAssocID="{4507BF8A-E330-44D6-9E49-0A104026F319}" presName="root2" presStyleCnt="0"/>
      <dgm:spPr/>
    </dgm:pt>
    <dgm:pt modelId="{389A404D-F122-4F79-90C3-CA00959CBE47}" type="pres">
      <dgm:prSet presAssocID="{4507BF8A-E330-44D6-9E49-0A104026F319}" presName="LevelTwoTextNode" presStyleLbl="node2" presStyleIdx="6" presStyleCnt="7" custScaleX="127465">
        <dgm:presLayoutVars>
          <dgm:chPref val="3"/>
        </dgm:presLayoutVars>
      </dgm:prSet>
      <dgm:spPr/>
    </dgm:pt>
    <dgm:pt modelId="{C4462F33-3FDB-4AE0-8A4B-77FB58B96A23}" type="pres">
      <dgm:prSet presAssocID="{4507BF8A-E330-44D6-9E49-0A104026F319}" presName="level3hierChild" presStyleCnt="0"/>
      <dgm:spPr/>
    </dgm:pt>
  </dgm:ptLst>
  <dgm:cxnLst>
    <dgm:cxn modelId="{6C27ED04-7626-4938-AE4F-6BB22AF447DC}" srcId="{4F23786A-DF40-448F-A3DE-7A5718FFF4EB}" destId="{4507BF8A-E330-44D6-9E49-0A104026F319}" srcOrd="6" destOrd="0" parTransId="{8AC72A74-22B1-4512-8196-5575B5B9B825}" sibTransId="{CC67AAF0-87FD-4F20-9C9F-9A2999C15D23}"/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1EED4616-2A22-418F-A94E-31E43D34DB0E}" type="presOf" srcId="{74E37FFA-813C-484A-9E0C-DA329C698C4C}" destId="{2C737B3F-B002-455B-BE64-6725691E0CA1}" srcOrd="1" destOrd="0" presId="urn:microsoft.com/office/officeart/2008/layout/HorizontalMultiLevelHierarchy"/>
    <dgm:cxn modelId="{398A3B1D-CCB1-4B69-8764-72D1D4B98A66}" type="presOf" srcId="{2B6A6D3A-62E4-461E-A4D3-7F6E007B034E}" destId="{09F103E6-E976-46F5-A39B-580C5C9127DE}" srcOrd="0" destOrd="0" presId="urn:microsoft.com/office/officeart/2008/layout/HorizontalMultiLevelHierarchy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35F30F34-9AC3-48FC-B1CA-E2FB39DDA498}" type="presOf" srcId="{9E326FBB-E662-40A2-B666-2F3C76CB5E53}" destId="{CAFEC53F-55BD-41CC-A5F1-894C619AC911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235A0588-8F8F-44DE-8385-6007B9ECCC3B}" type="presOf" srcId="{8AC72A74-22B1-4512-8196-5575B5B9B825}" destId="{B81AC8C8-21CA-438B-8FD4-F7F8BCAC1D20}" srcOrd="1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01826793-83CC-4DEE-8F2B-9FC3039DD649}" type="presOf" srcId="{8AC72A74-22B1-4512-8196-5575B5B9B825}" destId="{6D8C0A8D-ED96-4D4E-B6AB-EB352D6BD8FF}" srcOrd="0" destOrd="0" presId="urn:microsoft.com/office/officeart/2008/layout/HorizontalMultiLevelHierarchy"/>
    <dgm:cxn modelId="{5A1A6696-021A-42C7-8AED-2834CFB83980}" type="presOf" srcId="{413BB304-B221-4746-BC85-0C9971162923}" destId="{2794496E-B9D1-4230-A566-F92D454A3BE5}" srcOrd="1" destOrd="0" presId="urn:microsoft.com/office/officeart/2008/layout/HorizontalMultiLevelHierarchy"/>
    <dgm:cxn modelId="{EACE4FCF-916C-426B-9510-B91472C0F67D}" srcId="{4F23786A-DF40-448F-A3DE-7A5718FFF4EB}" destId="{9E326FBB-E662-40A2-B666-2F3C76CB5E53}" srcOrd="4" destOrd="0" parTransId="{413BB304-B221-4746-BC85-0C9971162923}" sibTransId="{A5C3B904-92E1-4190-B99F-A9E1A91BA65D}"/>
    <dgm:cxn modelId="{418D10D5-DBBF-4AB7-B381-FE4F1CDC8E57}" type="presOf" srcId="{74E37FFA-813C-484A-9E0C-DA329C698C4C}" destId="{05530E4A-F26E-40EA-9312-4CBC11E8F44E}" srcOrd="0" destOrd="0" presId="urn:microsoft.com/office/officeart/2008/layout/HorizontalMultiLevelHierarchy"/>
    <dgm:cxn modelId="{7ABB33DA-16CF-4396-B1D5-4C0A1864173C}" srcId="{4F23786A-DF40-448F-A3DE-7A5718FFF4EB}" destId="{2B6A6D3A-62E4-461E-A4D3-7F6E007B034E}" srcOrd="5" destOrd="0" parTransId="{74E37FFA-813C-484A-9E0C-DA329C698C4C}" sibTransId="{C8491F75-7DD7-4A12-B7B5-8DB458007213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BCBFE6E7-A91D-4E0A-8B61-08EFD782712F}" type="presOf" srcId="{413BB304-B221-4746-BC85-0C9971162923}" destId="{09796B1E-2FB1-413D-9610-AAA4489D3355}" srcOrd="0" destOrd="0" presId="urn:microsoft.com/office/officeart/2008/layout/HorizontalMultiLevelHierarchy"/>
    <dgm:cxn modelId="{F3724BEB-726B-4619-985D-37CD353AA0C8}" type="presOf" srcId="{4507BF8A-E330-44D6-9E49-0A104026F319}" destId="{389A404D-F122-4F79-90C3-CA00959CBE47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  <dgm:cxn modelId="{BD3D1C0A-4819-484E-8FA8-A126E2917531}" type="presParOf" srcId="{89240ED5-1DA8-473B-9ABD-69F2E1CAFA58}" destId="{09796B1E-2FB1-413D-9610-AAA4489D3355}" srcOrd="8" destOrd="0" presId="urn:microsoft.com/office/officeart/2008/layout/HorizontalMultiLevelHierarchy"/>
    <dgm:cxn modelId="{FB07661F-3331-480A-B932-2865727D083E}" type="presParOf" srcId="{09796B1E-2FB1-413D-9610-AAA4489D3355}" destId="{2794496E-B9D1-4230-A566-F92D454A3BE5}" srcOrd="0" destOrd="0" presId="urn:microsoft.com/office/officeart/2008/layout/HorizontalMultiLevelHierarchy"/>
    <dgm:cxn modelId="{7F644F7C-37EB-478F-9F82-82D84703D0D9}" type="presParOf" srcId="{89240ED5-1DA8-473B-9ABD-69F2E1CAFA58}" destId="{6F729774-5FD6-4ACD-A489-0621636D7B74}" srcOrd="9" destOrd="0" presId="urn:microsoft.com/office/officeart/2008/layout/HorizontalMultiLevelHierarchy"/>
    <dgm:cxn modelId="{AC56C6AF-174E-4CE8-AD0F-4749D4AE616A}" type="presParOf" srcId="{6F729774-5FD6-4ACD-A489-0621636D7B74}" destId="{CAFEC53F-55BD-41CC-A5F1-894C619AC911}" srcOrd="0" destOrd="0" presId="urn:microsoft.com/office/officeart/2008/layout/HorizontalMultiLevelHierarchy"/>
    <dgm:cxn modelId="{4292B7F5-73E5-4853-A198-7E5C6D57CDFC}" type="presParOf" srcId="{6F729774-5FD6-4ACD-A489-0621636D7B74}" destId="{CE601A7D-9585-4CE8-91A3-54F37FE1C1D4}" srcOrd="1" destOrd="0" presId="urn:microsoft.com/office/officeart/2008/layout/HorizontalMultiLevelHierarchy"/>
    <dgm:cxn modelId="{8277B832-6CFC-4A00-A669-94F83E09003A}" type="presParOf" srcId="{89240ED5-1DA8-473B-9ABD-69F2E1CAFA58}" destId="{05530E4A-F26E-40EA-9312-4CBC11E8F44E}" srcOrd="10" destOrd="0" presId="urn:microsoft.com/office/officeart/2008/layout/HorizontalMultiLevelHierarchy"/>
    <dgm:cxn modelId="{D77965D3-1246-4BFA-AB46-3C8246CFFE2C}" type="presParOf" srcId="{05530E4A-F26E-40EA-9312-4CBC11E8F44E}" destId="{2C737B3F-B002-455B-BE64-6725691E0CA1}" srcOrd="0" destOrd="0" presId="urn:microsoft.com/office/officeart/2008/layout/HorizontalMultiLevelHierarchy"/>
    <dgm:cxn modelId="{67C27326-1E4D-4BF8-A72B-F9097480376D}" type="presParOf" srcId="{89240ED5-1DA8-473B-9ABD-69F2E1CAFA58}" destId="{6138EBDB-633D-444D-A260-5357E5EDB9EB}" srcOrd="11" destOrd="0" presId="urn:microsoft.com/office/officeart/2008/layout/HorizontalMultiLevelHierarchy"/>
    <dgm:cxn modelId="{19A25596-8E9C-4A4B-9A56-8F721781D5A9}" type="presParOf" srcId="{6138EBDB-633D-444D-A260-5357E5EDB9EB}" destId="{09F103E6-E976-46F5-A39B-580C5C9127DE}" srcOrd="0" destOrd="0" presId="urn:microsoft.com/office/officeart/2008/layout/HorizontalMultiLevelHierarchy"/>
    <dgm:cxn modelId="{759A9E95-98B9-44FE-B334-1E5CD7C268B0}" type="presParOf" srcId="{6138EBDB-633D-444D-A260-5357E5EDB9EB}" destId="{6FA3D56B-9B8F-4AD9-BF26-4679894E1417}" srcOrd="1" destOrd="0" presId="urn:microsoft.com/office/officeart/2008/layout/HorizontalMultiLevelHierarchy"/>
    <dgm:cxn modelId="{24F4452F-7796-4461-91F7-D9C410983460}" type="presParOf" srcId="{89240ED5-1DA8-473B-9ABD-69F2E1CAFA58}" destId="{6D8C0A8D-ED96-4D4E-B6AB-EB352D6BD8FF}" srcOrd="12" destOrd="0" presId="urn:microsoft.com/office/officeart/2008/layout/HorizontalMultiLevelHierarchy"/>
    <dgm:cxn modelId="{15AD43FB-9D78-4937-991D-BE5A0B521B94}" type="presParOf" srcId="{6D8C0A8D-ED96-4D4E-B6AB-EB352D6BD8FF}" destId="{B81AC8C8-21CA-438B-8FD4-F7F8BCAC1D20}" srcOrd="0" destOrd="0" presId="urn:microsoft.com/office/officeart/2008/layout/HorizontalMultiLevelHierarchy"/>
    <dgm:cxn modelId="{C04773E9-06D8-4BFF-B7EE-843ACD0B5629}" type="presParOf" srcId="{89240ED5-1DA8-473B-9ABD-69F2E1CAFA58}" destId="{7056B4A5-F0F7-4D32-AD0B-BABE684CA4F6}" srcOrd="13" destOrd="0" presId="urn:microsoft.com/office/officeart/2008/layout/HorizontalMultiLevelHierarchy"/>
    <dgm:cxn modelId="{3B70F9C9-2A39-46BF-BC65-0B49B87FCC25}" type="presParOf" srcId="{7056B4A5-F0F7-4D32-AD0B-BABE684CA4F6}" destId="{389A404D-F122-4F79-90C3-CA00959CBE47}" srcOrd="0" destOrd="0" presId="urn:microsoft.com/office/officeart/2008/layout/HorizontalMultiLevelHierarchy"/>
    <dgm:cxn modelId="{A2ABA933-C146-4321-8CCC-8DF19CB4D579}" type="presParOf" srcId="{7056B4A5-F0F7-4D32-AD0B-BABE684CA4F6}" destId="{C4462F33-3FDB-4AE0-8A4B-77FB58B96A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 custT="1"/>
      <dgm:spPr/>
      <dgm:t>
        <a:bodyPr/>
        <a:lstStyle/>
        <a:p>
          <a:r>
            <a:rPr lang="es-ES" sz="1800" dirty="0"/>
            <a:t>EVALUACIÓN DEL EQUILIBRIO</a:t>
          </a:r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Equilibrio sentado</a:t>
          </a:r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Habilidad de levantarse</a:t>
          </a:r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Intención de levantarse</a:t>
          </a:r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4507BF8A-E330-44D6-9E49-0A104026F319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Equilibrio sentándose</a:t>
          </a:r>
        </a:p>
      </dgm:t>
    </dgm:pt>
    <dgm:pt modelId="{8AC72A74-22B1-4512-8196-5575B5B9B825}" type="parTrans" cxnId="{6C27ED04-7626-4938-AE4F-6BB22AF447DC}">
      <dgm:prSet/>
      <dgm:spPr/>
      <dgm:t>
        <a:bodyPr/>
        <a:lstStyle/>
        <a:p>
          <a:endParaRPr lang="es-ES"/>
        </a:p>
      </dgm:t>
    </dgm:pt>
    <dgm:pt modelId="{CC67AAF0-87FD-4F20-9C9F-9A2999C15D23}" type="sibTrans" cxnId="{6C27ED04-7626-4938-AE4F-6BB22AF447DC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Equilibrio inmediato de pie</a:t>
          </a:r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9E326FBB-E662-40A2-B666-2F3C76CB5E53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Equilibrio de pie</a:t>
          </a:r>
        </a:p>
      </dgm:t>
    </dgm:pt>
    <dgm:pt modelId="{413BB304-B221-4746-BC85-0C9971162923}" type="parTrans" cxnId="{EACE4FCF-916C-426B-9510-B91472C0F67D}">
      <dgm:prSet/>
      <dgm:spPr/>
      <dgm:t>
        <a:bodyPr/>
        <a:lstStyle/>
        <a:p>
          <a:endParaRPr lang="es-ES"/>
        </a:p>
      </dgm:t>
    </dgm:pt>
    <dgm:pt modelId="{A5C3B904-92E1-4190-B99F-A9E1A91BA65D}" type="sibTrans" cxnId="{EACE4FCF-916C-426B-9510-B91472C0F67D}">
      <dgm:prSet/>
      <dgm:spPr/>
      <dgm:t>
        <a:bodyPr/>
        <a:lstStyle/>
        <a:p>
          <a:endParaRPr lang="es-ES"/>
        </a:p>
      </dgm:t>
    </dgm:pt>
    <dgm:pt modelId="{2B6A6D3A-62E4-461E-A4D3-7F6E007B034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Intentos de desestabilización</a:t>
          </a:r>
        </a:p>
      </dgm:t>
    </dgm:pt>
    <dgm:pt modelId="{74E37FFA-813C-484A-9E0C-DA329C698C4C}" type="parTrans" cxnId="{7ABB33DA-16CF-4396-B1D5-4C0A1864173C}">
      <dgm:prSet/>
      <dgm:spPr/>
      <dgm:t>
        <a:bodyPr/>
        <a:lstStyle/>
        <a:p>
          <a:endParaRPr lang="es-ES"/>
        </a:p>
      </dgm:t>
    </dgm:pt>
    <dgm:pt modelId="{C8491F75-7DD7-4A12-B7B5-8DB458007213}" type="sibTrans" cxnId="{7ABB33DA-16CF-4396-B1D5-4C0A1864173C}">
      <dgm:prSet/>
      <dgm:spPr/>
      <dgm:t>
        <a:bodyPr/>
        <a:lstStyle/>
        <a:p>
          <a:endParaRPr lang="es-ES"/>
        </a:p>
      </dgm:t>
    </dgm:pt>
    <dgm:pt modelId="{A79886BA-61FB-4B6E-86D9-D5253AEFB6F1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Equilibrio ojos cerrados</a:t>
          </a:r>
        </a:p>
      </dgm:t>
    </dgm:pt>
    <dgm:pt modelId="{DADE8ACC-C861-495C-9BFE-1D16F1404750}" type="parTrans" cxnId="{4F1F4D53-6922-4E4C-AE29-358997BC46B5}">
      <dgm:prSet/>
      <dgm:spPr/>
      <dgm:t>
        <a:bodyPr/>
        <a:lstStyle/>
        <a:p>
          <a:endParaRPr lang="es-ES"/>
        </a:p>
      </dgm:t>
    </dgm:pt>
    <dgm:pt modelId="{4A293865-B051-4C73-AE8A-AAC131751A89}" type="sibTrans" cxnId="{4F1F4D53-6922-4E4C-AE29-358997BC46B5}">
      <dgm:prSet/>
      <dgm:spPr/>
      <dgm:t>
        <a:bodyPr/>
        <a:lstStyle/>
        <a:p>
          <a:endParaRPr lang="es-ES"/>
        </a:p>
      </dgm:t>
    </dgm:pt>
    <dgm:pt modelId="{A658FCCC-7B07-43CC-B3FC-A445EA9C8C25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Giro de 360º</a:t>
          </a:r>
        </a:p>
      </dgm:t>
    </dgm:pt>
    <dgm:pt modelId="{C12EF3B9-7954-4544-8250-B1F52EB833F2}" type="parTrans" cxnId="{713FC49F-8ADF-48CF-B0B2-EF187D6CBA32}">
      <dgm:prSet/>
      <dgm:spPr/>
      <dgm:t>
        <a:bodyPr/>
        <a:lstStyle/>
        <a:p>
          <a:endParaRPr lang="es-ES"/>
        </a:p>
      </dgm:t>
    </dgm:pt>
    <dgm:pt modelId="{3EA6F968-52D2-4389-BF37-E0F3FD77338F}" type="sibTrans" cxnId="{713FC49F-8ADF-48CF-B0B2-EF187D6CBA32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311139" custScaleY="83933" custLinFactX="-5500" custLinFactNeighborX="-100000" custLinFactNeighborY="-1365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9"/>
      <dgm:spPr/>
    </dgm:pt>
    <dgm:pt modelId="{3C2C2689-15A3-4E01-BC17-DA84BBEA5BC4}" type="pres">
      <dgm:prSet presAssocID="{34A1025D-994F-41B2-ACC9-2A3F7542342B}" presName="connTx" presStyleLbl="parChTrans1D2" presStyleIdx="0" presStyleCnt="9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9" custScaleX="202664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9"/>
      <dgm:spPr/>
    </dgm:pt>
    <dgm:pt modelId="{F792D0C7-1889-4ACE-91E8-149CD5CFDD22}" type="pres">
      <dgm:prSet presAssocID="{43B026FB-EA9A-4BB1-86EE-E7935F1527BC}" presName="connTx" presStyleLbl="parChTrans1D2" presStyleIdx="1" presStyleCnt="9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9" custScaleX="202664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9"/>
      <dgm:spPr/>
    </dgm:pt>
    <dgm:pt modelId="{CD07003D-C66D-410A-8300-F8296972B06E}" type="pres">
      <dgm:prSet presAssocID="{9F0BEF71-7596-4420-8675-26A7E71AC042}" presName="connTx" presStyleLbl="parChTrans1D2" presStyleIdx="2" presStyleCnt="9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9" custScaleX="202664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9"/>
      <dgm:spPr/>
    </dgm:pt>
    <dgm:pt modelId="{735B2B53-BE8C-4AE5-B469-8D299A553127}" type="pres">
      <dgm:prSet presAssocID="{0EBB1BA7-ACDC-477A-A87B-6CDE082951C6}" presName="connTx" presStyleLbl="parChTrans1D2" presStyleIdx="3" presStyleCnt="9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9" custScaleX="202664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  <dgm:pt modelId="{09796B1E-2FB1-413D-9610-AAA4489D3355}" type="pres">
      <dgm:prSet presAssocID="{413BB304-B221-4746-BC85-0C9971162923}" presName="conn2-1" presStyleLbl="parChTrans1D2" presStyleIdx="4" presStyleCnt="9"/>
      <dgm:spPr/>
    </dgm:pt>
    <dgm:pt modelId="{2794496E-B9D1-4230-A566-F92D454A3BE5}" type="pres">
      <dgm:prSet presAssocID="{413BB304-B221-4746-BC85-0C9971162923}" presName="connTx" presStyleLbl="parChTrans1D2" presStyleIdx="4" presStyleCnt="9"/>
      <dgm:spPr/>
    </dgm:pt>
    <dgm:pt modelId="{6F729774-5FD6-4ACD-A489-0621636D7B74}" type="pres">
      <dgm:prSet presAssocID="{9E326FBB-E662-40A2-B666-2F3C76CB5E53}" presName="root2" presStyleCnt="0"/>
      <dgm:spPr/>
    </dgm:pt>
    <dgm:pt modelId="{CAFEC53F-55BD-41CC-A5F1-894C619AC911}" type="pres">
      <dgm:prSet presAssocID="{9E326FBB-E662-40A2-B666-2F3C76CB5E53}" presName="LevelTwoTextNode" presStyleLbl="node2" presStyleIdx="4" presStyleCnt="9" custScaleX="202664">
        <dgm:presLayoutVars>
          <dgm:chPref val="3"/>
        </dgm:presLayoutVars>
      </dgm:prSet>
      <dgm:spPr/>
    </dgm:pt>
    <dgm:pt modelId="{CE601A7D-9585-4CE8-91A3-54F37FE1C1D4}" type="pres">
      <dgm:prSet presAssocID="{9E326FBB-E662-40A2-B666-2F3C76CB5E53}" presName="level3hierChild" presStyleCnt="0"/>
      <dgm:spPr/>
    </dgm:pt>
    <dgm:pt modelId="{05530E4A-F26E-40EA-9312-4CBC11E8F44E}" type="pres">
      <dgm:prSet presAssocID="{74E37FFA-813C-484A-9E0C-DA329C698C4C}" presName="conn2-1" presStyleLbl="parChTrans1D2" presStyleIdx="5" presStyleCnt="9"/>
      <dgm:spPr/>
    </dgm:pt>
    <dgm:pt modelId="{2C737B3F-B002-455B-BE64-6725691E0CA1}" type="pres">
      <dgm:prSet presAssocID="{74E37FFA-813C-484A-9E0C-DA329C698C4C}" presName="connTx" presStyleLbl="parChTrans1D2" presStyleIdx="5" presStyleCnt="9"/>
      <dgm:spPr/>
    </dgm:pt>
    <dgm:pt modelId="{6138EBDB-633D-444D-A260-5357E5EDB9EB}" type="pres">
      <dgm:prSet presAssocID="{2B6A6D3A-62E4-461E-A4D3-7F6E007B034E}" presName="root2" presStyleCnt="0"/>
      <dgm:spPr/>
    </dgm:pt>
    <dgm:pt modelId="{09F103E6-E976-46F5-A39B-580C5C9127DE}" type="pres">
      <dgm:prSet presAssocID="{2B6A6D3A-62E4-461E-A4D3-7F6E007B034E}" presName="LevelTwoTextNode" presStyleLbl="node2" presStyleIdx="5" presStyleCnt="9" custScaleX="202664">
        <dgm:presLayoutVars>
          <dgm:chPref val="3"/>
        </dgm:presLayoutVars>
      </dgm:prSet>
      <dgm:spPr/>
    </dgm:pt>
    <dgm:pt modelId="{6FA3D56B-9B8F-4AD9-BF26-4679894E1417}" type="pres">
      <dgm:prSet presAssocID="{2B6A6D3A-62E4-461E-A4D3-7F6E007B034E}" presName="level3hierChild" presStyleCnt="0"/>
      <dgm:spPr/>
    </dgm:pt>
    <dgm:pt modelId="{F171D96B-4066-453E-BA71-C532FF2A7B9D}" type="pres">
      <dgm:prSet presAssocID="{DADE8ACC-C861-495C-9BFE-1D16F1404750}" presName="conn2-1" presStyleLbl="parChTrans1D2" presStyleIdx="6" presStyleCnt="9"/>
      <dgm:spPr/>
    </dgm:pt>
    <dgm:pt modelId="{2B52BAF0-8017-48A5-A852-B8A584F3ECBE}" type="pres">
      <dgm:prSet presAssocID="{DADE8ACC-C861-495C-9BFE-1D16F1404750}" presName="connTx" presStyleLbl="parChTrans1D2" presStyleIdx="6" presStyleCnt="9"/>
      <dgm:spPr/>
    </dgm:pt>
    <dgm:pt modelId="{0B614E82-EBD1-45A9-B7EB-B0FA58735E6B}" type="pres">
      <dgm:prSet presAssocID="{A79886BA-61FB-4B6E-86D9-D5253AEFB6F1}" presName="root2" presStyleCnt="0"/>
      <dgm:spPr/>
    </dgm:pt>
    <dgm:pt modelId="{83CD5CAB-5EF4-43D6-9A54-92DF91C04A53}" type="pres">
      <dgm:prSet presAssocID="{A79886BA-61FB-4B6E-86D9-D5253AEFB6F1}" presName="LevelTwoTextNode" presStyleLbl="node2" presStyleIdx="6" presStyleCnt="9" custScaleX="202664">
        <dgm:presLayoutVars>
          <dgm:chPref val="3"/>
        </dgm:presLayoutVars>
      </dgm:prSet>
      <dgm:spPr/>
    </dgm:pt>
    <dgm:pt modelId="{372D10B6-E16D-4441-B9A6-57323F8850C0}" type="pres">
      <dgm:prSet presAssocID="{A79886BA-61FB-4B6E-86D9-D5253AEFB6F1}" presName="level3hierChild" presStyleCnt="0"/>
      <dgm:spPr/>
    </dgm:pt>
    <dgm:pt modelId="{3FDE4294-C3E5-47F6-84B3-018E655B8F60}" type="pres">
      <dgm:prSet presAssocID="{C12EF3B9-7954-4544-8250-B1F52EB833F2}" presName="conn2-1" presStyleLbl="parChTrans1D2" presStyleIdx="7" presStyleCnt="9"/>
      <dgm:spPr/>
    </dgm:pt>
    <dgm:pt modelId="{DB562911-29CE-440E-B5ED-C040772ACF5E}" type="pres">
      <dgm:prSet presAssocID="{C12EF3B9-7954-4544-8250-B1F52EB833F2}" presName="connTx" presStyleLbl="parChTrans1D2" presStyleIdx="7" presStyleCnt="9"/>
      <dgm:spPr/>
    </dgm:pt>
    <dgm:pt modelId="{F16048AF-5606-4473-8A9C-79635675359F}" type="pres">
      <dgm:prSet presAssocID="{A658FCCC-7B07-43CC-B3FC-A445EA9C8C25}" presName="root2" presStyleCnt="0"/>
      <dgm:spPr/>
    </dgm:pt>
    <dgm:pt modelId="{A122E7B5-8938-49E5-80E1-B8E40536137A}" type="pres">
      <dgm:prSet presAssocID="{A658FCCC-7B07-43CC-B3FC-A445EA9C8C25}" presName="LevelTwoTextNode" presStyleLbl="node2" presStyleIdx="7" presStyleCnt="9" custScaleX="202664">
        <dgm:presLayoutVars>
          <dgm:chPref val="3"/>
        </dgm:presLayoutVars>
      </dgm:prSet>
      <dgm:spPr/>
    </dgm:pt>
    <dgm:pt modelId="{D8CBAC35-FDCC-4054-BD95-4B1B097CD9C2}" type="pres">
      <dgm:prSet presAssocID="{A658FCCC-7B07-43CC-B3FC-A445EA9C8C25}" presName="level3hierChild" presStyleCnt="0"/>
      <dgm:spPr/>
    </dgm:pt>
    <dgm:pt modelId="{6D8C0A8D-ED96-4D4E-B6AB-EB352D6BD8FF}" type="pres">
      <dgm:prSet presAssocID="{8AC72A74-22B1-4512-8196-5575B5B9B825}" presName="conn2-1" presStyleLbl="parChTrans1D2" presStyleIdx="8" presStyleCnt="9"/>
      <dgm:spPr/>
    </dgm:pt>
    <dgm:pt modelId="{B81AC8C8-21CA-438B-8FD4-F7F8BCAC1D20}" type="pres">
      <dgm:prSet presAssocID="{8AC72A74-22B1-4512-8196-5575B5B9B825}" presName="connTx" presStyleLbl="parChTrans1D2" presStyleIdx="8" presStyleCnt="9"/>
      <dgm:spPr/>
    </dgm:pt>
    <dgm:pt modelId="{7056B4A5-F0F7-4D32-AD0B-BABE684CA4F6}" type="pres">
      <dgm:prSet presAssocID="{4507BF8A-E330-44D6-9E49-0A104026F319}" presName="root2" presStyleCnt="0"/>
      <dgm:spPr/>
    </dgm:pt>
    <dgm:pt modelId="{389A404D-F122-4F79-90C3-CA00959CBE47}" type="pres">
      <dgm:prSet presAssocID="{4507BF8A-E330-44D6-9E49-0A104026F319}" presName="LevelTwoTextNode" presStyleLbl="node2" presStyleIdx="8" presStyleCnt="9" custScaleX="202664">
        <dgm:presLayoutVars>
          <dgm:chPref val="3"/>
        </dgm:presLayoutVars>
      </dgm:prSet>
      <dgm:spPr/>
    </dgm:pt>
    <dgm:pt modelId="{C4462F33-3FDB-4AE0-8A4B-77FB58B96A23}" type="pres">
      <dgm:prSet presAssocID="{4507BF8A-E330-44D6-9E49-0A104026F319}" presName="level3hierChild" presStyleCnt="0"/>
      <dgm:spPr/>
    </dgm:pt>
  </dgm:ptLst>
  <dgm:cxnLst>
    <dgm:cxn modelId="{6C27ED04-7626-4938-AE4F-6BB22AF447DC}" srcId="{4F23786A-DF40-448F-A3DE-7A5718FFF4EB}" destId="{4507BF8A-E330-44D6-9E49-0A104026F319}" srcOrd="8" destOrd="0" parTransId="{8AC72A74-22B1-4512-8196-5575B5B9B825}" sibTransId="{CC67AAF0-87FD-4F20-9C9F-9A2999C15D23}"/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1EED4616-2A22-418F-A94E-31E43D34DB0E}" type="presOf" srcId="{74E37FFA-813C-484A-9E0C-DA329C698C4C}" destId="{2C737B3F-B002-455B-BE64-6725691E0CA1}" srcOrd="1" destOrd="0" presId="urn:microsoft.com/office/officeart/2008/layout/HorizontalMultiLevelHierarchy"/>
    <dgm:cxn modelId="{398A3B1D-CCB1-4B69-8764-72D1D4B98A66}" type="presOf" srcId="{2B6A6D3A-62E4-461E-A4D3-7F6E007B034E}" destId="{09F103E6-E976-46F5-A39B-580C5C9127DE}" srcOrd="0" destOrd="0" presId="urn:microsoft.com/office/officeart/2008/layout/HorizontalMultiLevelHierarchy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35F30F34-9AC3-48FC-B1CA-E2FB39DDA498}" type="presOf" srcId="{9E326FBB-E662-40A2-B666-2F3C76CB5E53}" destId="{CAFEC53F-55BD-41CC-A5F1-894C619AC911}" srcOrd="0" destOrd="0" presId="urn:microsoft.com/office/officeart/2008/layout/HorizontalMultiLevelHierarchy"/>
    <dgm:cxn modelId="{0060175C-9917-4247-8102-A1E764E8642E}" type="presOf" srcId="{A658FCCC-7B07-43CC-B3FC-A445EA9C8C25}" destId="{A122E7B5-8938-49E5-80E1-B8E40536137A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BE33744-5254-415C-8D02-1CB1E824745F}" type="presOf" srcId="{A79886BA-61FB-4B6E-86D9-D5253AEFB6F1}" destId="{83CD5CAB-5EF4-43D6-9A54-92DF91C04A53}" srcOrd="0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77B97F4E-2701-4B8A-934B-55E4AC2D822D}" type="presOf" srcId="{C12EF3B9-7954-4544-8250-B1F52EB833F2}" destId="{DB562911-29CE-440E-B5ED-C040772ACF5E}" srcOrd="1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4F1F4D53-6922-4E4C-AE29-358997BC46B5}" srcId="{4F23786A-DF40-448F-A3DE-7A5718FFF4EB}" destId="{A79886BA-61FB-4B6E-86D9-D5253AEFB6F1}" srcOrd="6" destOrd="0" parTransId="{DADE8ACC-C861-495C-9BFE-1D16F1404750}" sibTransId="{4A293865-B051-4C73-AE8A-AAC131751A89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1AAE7956-EF5B-446F-B5CE-E429FE5B64FE}" type="presOf" srcId="{DADE8ACC-C861-495C-9BFE-1D16F1404750}" destId="{F171D96B-4066-453E-BA71-C532FF2A7B9D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235A0588-8F8F-44DE-8385-6007B9ECCC3B}" type="presOf" srcId="{8AC72A74-22B1-4512-8196-5575B5B9B825}" destId="{B81AC8C8-21CA-438B-8FD4-F7F8BCAC1D20}" srcOrd="1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01826793-83CC-4DEE-8F2B-9FC3039DD649}" type="presOf" srcId="{8AC72A74-22B1-4512-8196-5575B5B9B825}" destId="{6D8C0A8D-ED96-4D4E-B6AB-EB352D6BD8FF}" srcOrd="0" destOrd="0" presId="urn:microsoft.com/office/officeart/2008/layout/HorizontalMultiLevelHierarchy"/>
    <dgm:cxn modelId="{5A1A6696-021A-42C7-8AED-2834CFB83980}" type="presOf" srcId="{413BB304-B221-4746-BC85-0C9971162923}" destId="{2794496E-B9D1-4230-A566-F92D454A3BE5}" srcOrd="1" destOrd="0" presId="urn:microsoft.com/office/officeart/2008/layout/HorizontalMultiLevelHierarchy"/>
    <dgm:cxn modelId="{713FC49F-8ADF-48CF-B0B2-EF187D6CBA32}" srcId="{4F23786A-DF40-448F-A3DE-7A5718FFF4EB}" destId="{A658FCCC-7B07-43CC-B3FC-A445EA9C8C25}" srcOrd="7" destOrd="0" parTransId="{C12EF3B9-7954-4544-8250-B1F52EB833F2}" sibTransId="{3EA6F968-52D2-4389-BF37-E0F3FD77338F}"/>
    <dgm:cxn modelId="{EACE4FCF-916C-426B-9510-B91472C0F67D}" srcId="{4F23786A-DF40-448F-A3DE-7A5718FFF4EB}" destId="{9E326FBB-E662-40A2-B666-2F3C76CB5E53}" srcOrd="4" destOrd="0" parTransId="{413BB304-B221-4746-BC85-0C9971162923}" sibTransId="{A5C3B904-92E1-4190-B99F-A9E1A91BA65D}"/>
    <dgm:cxn modelId="{418D10D5-DBBF-4AB7-B381-FE4F1CDC8E57}" type="presOf" srcId="{74E37FFA-813C-484A-9E0C-DA329C698C4C}" destId="{05530E4A-F26E-40EA-9312-4CBC11E8F44E}" srcOrd="0" destOrd="0" presId="urn:microsoft.com/office/officeart/2008/layout/HorizontalMultiLevelHierarchy"/>
    <dgm:cxn modelId="{7ABB33DA-16CF-4396-B1D5-4C0A1864173C}" srcId="{4F23786A-DF40-448F-A3DE-7A5718FFF4EB}" destId="{2B6A6D3A-62E4-461E-A4D3-7F6E007B034E}" srcOrd="5" destOrd="0" parTransId="{74E37FFA-813C-484A-9E0C-DA329C698C4C}" sibTransId="{C8491F75-7DD7-4A12-B7B5-8DB458007213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BCBFE6E7-A91D-4E0A-8B61-08EFD782712F}" type="presOf" srcId="{413BB304-B221-4746-BC85-0C9971162923}" destId="{09796B1E-2FB1-413D-9610-AAA4489D3355}" srcOrd="0" destOrd="0" presId="urn:microsoft.com/office/officeart/2008/layout/HorizontalMultiLevelHierarchy"/>
    <dgm:cxn modelId="{D02CA9EA-09A3-48D8-B030-A44D9812343D}" type="presOf" srcId="{DADE8ACC-C861-495C-9BFE-1D16F1404750}" destId="{2B52BAF0-8017-48A5-A852-B8A584F3ECBE}" srcOrd="1" destOrd="0" presId="urn:microsoft.com/office/officeart/2008/layout/HorizontalMultiLevelHierarchy"/>
    <dgm:cxn modelId="{F3724BEB-726B-4619-985D-37CD353AA0C8}" type="presOf" srcId="{4507BF8A-E330-44D6-9E49-0A104026F319}" destId="{389A404D-F122-4F79-90C3-CA00959CBE47}" srcOrd="0" destOrd="0" presId="urn:microsoft.com/office/officeart/2008/layout/HorizontalMultiLevelHierarchy"/>
    <dgm:cxn modelId="{17903FF7-22D9-4F7B-B906-28D4180750F3}" type="presOf" srcId="{C12EF3B9-7954-4544-8250-B1F52EB833F2}" destId="{3FDE4294-C3E5-47F6-84B3-018E655B8F60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  <dgm:cxn modelId="{BD3D1C0A-4819-484E-8FA8-A126E2917531}" type="presParOf" srcId="{89240ED5-1DA8-473B-9ABD-69F2E1CAFA58}" destId="{09796B1E-2FB1-413D-9610-AAA4489D3355}" srcOrd="8" destOrd="0" presId="urn:microsoft.com/office/officeart/2008/layout/HorizontalMultiLevelHierarchy"/>
    <dgm:cxn modelId="{FB07661F-3331-480A-B932-2865727D083E}" type="presParOf" srcId="{09796B1E-2FB1-413D-9610-AAA4489D3355}" destId="{2794496E-B9D1-4230-A566-F92D454A3BE5}" srcOrd="0" destOrd="0" presId="urn:microsoft.com/office/officeart/2008/layout/HorizontalMultiLevelHierarchy"/>
    <dgm:cxn modelId="{7F644F7C-37EB-478F-9F82-82D84703D0D9}" type="presParOf" srcId="{89240ED5-1DA8-473B-9ABD-69F2E1CAFA58}" destId="{6F729774-5FD6-4ACD-A489-0621636D7B74}" srcOrd="9" destOrd="0" presId="urn:microsoft.com/office/officeart/2008/layout/HorizontalMultiLevelHierarchy"/>
    <dgm:cxn modelId="{AC56C6AF-174E-4CE8-AD0F-4749D4AE616A}" type="presParOf" srcId="{6F729774-5FD6-4ACD-A489-0621636D7B74}" destId="{CAFEC53F-55BD-41CC-A5F1-894C619AC911}" srcOrd="0" destOrd="0" presId="urn:microsoft.com/office/officeart/2008/layout/HorizontalMultiLevelHierarchy"/>
    <dgm:cxn modelId="{4292B7F5-73E5-4853-A198-7E5C6D57CDFC}" type="presParOf" srcId="{6F729774-5FD6-4ACD-A489-0621636D7B74}" destId="{CE601A7D-9585-4CE8-91A3-54F37FE1C1D4}" srcOrd="1" destOrd="0" presId="urn:microsoft.com/office/officeart/2008/layout/HorizontalMultiLevelHierarchy"/>
    <dgm:cxn modelId="{8277B832-6CFC-4A00-A669-94F83E09003A}" type="presParOf" srcId="{89240ED5-1DA8-473B-9ABD-69F2E1CAFA58}" destId="{05530E4A-F26E-40EA-9312-4CBC11E8F44E}" srcOrd="10" destOrd="0" presId="urn:microsoft.com/office/officeart/2008/layout/HorizontalMultiLevelHierarchy"/>
    <dgm:cxn modelId="{D77965D3-1246-4BFA-AB46-3C8246CFFE2C}" type="presParOf" srcId="{05530E4A-F26E-40EA-9312-4CBC11E8F44E}" destId="{2C737B3F-B002-455B-BE64-6725691E0CA1}" srcOrd="0" destOrd="0" presId="urn:microsoft.com/office/officeart/2008/layout/HorizontalMultiLevelHierarchy"/>
    <dgm:cxn modelId="{67C27326-1E4D-4BF8-A72B-F9097480376D}" type="presParOf" srcId="{89240ED5-1DA8-473B-9ABD-69F2E1CAFA58}" destId="{6138EBDB-633D-444D-A260-5357E5EDB9EB}" srcOrd="11" destOrd="0" presId="urn:microsoft.com/office/officeart/2008/layout/HorizontalMultiLevelHierarchy"/>
    <dgm:cxn modelId="{19A25596-8E9C-4A4B-9A56-8F721781D5A9}" type="presParOf" srcId="{6138EBDB-633D-444D-A260-5357E5EDB9EB}" destId="{09F103E6-E976-46F5-A39B-580C5C9127DE}" srcOrd="0" destOrd="0" presId="urn:microsoft.com/office/officeart/2008/layout/HorizontalMultiLevelHierarchy"/>
    <dgm:cxn modelId="{759A9E95-98B9-44FE-B334-1E5CD7C268B0}" type="presParOf" srcId="{6138EBDB-633D-444D-A260-5357E5EDB9EB}" destId="{6FA3D56B-9B8F-4AD9-BF26-4679894E1417}" srcOrd="1" destOrd="0" presId="urn:microsoft.com/office/officeart/2008/layout/HorizontalMultiLevelHierarchy"/>
    <dgm:cxn modelId="{4025CF8D-5843-42F0-AC66-6816184C0335}" type="presParOf" srcId="{89240ED5-1DA8-473B-9ABD-69F2E1CAFA58}" destId="{F171D96B-4066-453E-BA71-C532FF2A7B9D}" srcOrd="12" destOrd="0" presId="urn:microsoft.com/office/officeart/2008/layout/HorizontalMultiLevelHierarchy"/>
    <dgm:cxn modelId="{753219FC-72F2-4BD9-BE5B-8CA0550DE6FF}" type="presParOf" srcId="{F171D96B-4066-453E-BA71-C532FF2A7B9D}" destId="{2B52BAF0-8017-48A5-A852-B8A584F3ECBE}" srcOrd="0" destOrd="0" presId="urn:microsoft.com/office/officeart/2008/layout/HorizontalMultiLevelHierarchy"/>
    <dgm:cxn modelId="{1F14F25B-BD9E-4958-AF27-73A538AA9072}" type="presParOf" srcId="{89240ED5-1DA8-473B-9ABD-69F2E1CAFA58}" destId="{0B614E82-EBD1-45A9-B7EB-B0FA58735E6B}" srcOrd="13" destOrd="0" presId="urn:microsoft.com/office/officeart/2008/layout/HorizontalMultiLevelHierarchy"/>
    <dgm:cxn modelId="{BF27D9A9-96E2-481B-B61D-557DCC286691}" type="presParOf" srcId="{0B614E82-EBD1-45A9-B7EB-B0FA58735E6B}" destId="{83CD5CAB-5EF4-43D6-9A54-92DF91C04A53}" srcOrd="0" destOrd="0" presId="urn:microsoft.com/office/officeart/2008/layout/HorizontalMultiLevelHierarchy"/>
    <dgm:cxn modelId="{41C1BDC6-A103-40C2-9FB6-4EA266534789}" type="presParOf" srcId="{0B614E82-EBD1-45A9-B7EB-B0FA58735E6B}" destId="{372D10B6-E16D-4441-B9A6-57323F8850C0}" srcOrd="1" destOrd="0" presId="urn:microsoft.com/office/officeart/2008/layout/HorizontalMultiLevelHierarchy"/>
    <dgm:cxn modelId="{E1E24FFE-367C-4F20-804C-39381ECDD386}" type="presParOf" srcId="{89240ED5-1DA8-473B-9ABD-69F2E1CAFA58}" destId="{3FDE4294-C3E5-47F6-84B3-018E655B8F60}" srcOrd="14" destOrd="0" presId="urn:microsoft.com/office/officeart/2008/layout/HorizontalMultiLevelHierarchy"/>
    <dgm:cxn modelId="{6A1EB698-8651-4FE8-A086-C186C424FCBB}" type="presParOf" srcId="{3FDE4294-C3E5-47F6-84B3-018E655B8F60}" destId="{DB562911-29CE-440E-B5ED-C040772ACF5E}" srcOrd="0" destOrd="0" presId="urn:microsoft.com/office/officeart/2008/layout/HorizontalMultiLevelHierarchy"/>
    <dgm:cxn modelId="{86711559-48D2-43C2-8F05-1A18D28F8991}" type="presParOf" srcId="{89240ED5-1DA8-473B-9ABD-69F2E1CAFA58}" destId="{F16048AF-5606-4473-8A9C-79635675359F}" srcOrd="15" destOrd="0" presId="urn:microsoft.com/office/officeart/2008/layout/HorizontalMultiLevelHierarchy"/>
    <dgm:cxn modelId="{552E2840-D9FA-4E39-B3AE-BB4A30678813}" type="presParOf" srcId="{F16048AF-5606-4473-8A9C-79635675359F}" destId="{A122E7B5-8938-49E5-80E1-B8E40536137A}" srcOrd="0" destOrd="0" presId="urn:microsoft.com/office/officeart/2008/layout/HorizontalMultiLevelHierarchy"/>
    <dgm:cxn modelId="{5A6D9570-38AE-489F-9E2F-0FFD5E6ABE28}" type="presParOf" srcId="{F16048AF-5606-4473-8A9C-79635675359F}" destId="{D8CBAC35-FDCC-4054-BD95-4B1B097CD9C2}" srcOrd="1" destOrd="0" presId="urn:microsoft.com/office/officeart/2008/layout/HorizontalMultiLevelHierarchy"/>
    <dgm:cxn modelId="{24F4452F-7796-4461-91F7-D9C410983460}" type="presParOf" srcId="{89240ED5-1DA8-473B-9ABD-69F2E1CAFA58}" destId="{6D8C0A8D-ED96-4D4E-B6AB-EB352D6BD8FF}" srcOrd="16" destOrd="0" presId="urn:microsoft.com/office/officeart/2008/layout/HorizontalMultiLevelHierarchy"/>
    <dgm:cxn modelId="{15AD43FB-9D78-4937-991D-BE5A0B521B94}" type="presParOf" srcId="{6D8C0A8D-ED96-4D4E-B6AB-EB352D6BD8FF}" destId="{B81AC8C8-21CA-438B-8FD4-F7F8BCAC1D20}" srcOrd="0" destOrd="0" presId="urn:microsoft.com/office/officeart/2008/layout/HorizontalMultiLevelHierarchy"/>
    <dgm:cxn modelId="{C04773E9-06D8-4BFF-B7EE-843ACD0B5629}" type="presParOf" srcId="{89240ED5-1DA8-473B-9ABD-69F2E1CAFA58}" destId="{7056B4A5-F0F7-4D32-AD0B-BABE684CA4F6}" srcOrd="17" destOrd="0" presId="urn:microsoft.com/office/officeart/2008/layout/HorizontalMultiLevelHierarchy"/>
    <dgm:cxn modelId="{3B70F9C9-2A39-46BF-BC65-0B49B87FCC25}" type="presParOf" srcId="{7056B4A5-F0F7-4D32-AD0B-BABE684CA4F6}" destId="{389A404D-F122-4F79-90C3-CA00959CBE47}" srcOrd="0" destOrd="0" presId="urn:microsoft.com/office/officeart/2008/layout/HorizontalMultiLevelHierarchy"/>
    <dgm:cxn modelId="{A2ABA933-C146-4321-8CCC-8DF19CB4D579}" type="presParOf" srcId="{7056B4A5-F0F7-4D32-AD0B-BABE684CA4F6}" destId="{C4462F33-3FDB-4AE0-8A4B-77FB58B96A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>
              <a:solidFill>
                <a:schemeClr val="bg1"/>
              </a:solidFill>
            </a:rPr>
            <a:t>Fiabilidad en población con EP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>
              <a:solidFill>
                <a:schemeClr val="bg1"/>
              </a:solidFill>
            </a:rPr>
            <a:t>Validez en población con EP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Correlación con 6MWT = 0.53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</a:t>
          </a:r>
          <a:r>
            <a:rPr lang="es-ES" altLang="es-ES" sz="1800" b="0" dirty="0" err="1">
              <a:solidFill>
                <a:schemeClr val="accent2"/>
              </a:solidFill>
            </a:rPr>
            <a:t>retest</a:t>
          </a:r>
          <a:r>
            <a:rPr lang="es-ES" altLang="es-ES" sz="1800" b="0" dirty="0">
              <a:solidFill>
                <a:schemeClr val="accent2"/>
              </a:solidFill>
            </a:rPr>
            <a:t> = 0.90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</dgm:pt>
    <dgm:pt modelId="{F404CF9C-D812-4612-B65D-60B0C993921B}" type="sibTrans" cxnId="{9F77CF84-B7C7-4A9A-824F-5DBA7CEB916D}">
      <dgm:prSet/>
      <dgm:spPr/>
    </dgm:pt>
    <dgm:pt modelId="{AC76EE64-8E4F-4E5D-B1E6-1F3BE758DD13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Intra-evaluador = 0.97</a:t>
          </a:r>
        </a:p>
      </dgm:t>
    </dgm:pt>
    <dgm:pt modelId="{3CF8B604-B1B6-4628-8EDA-E4925D22695B}" type="parTrans" cxnId="{08080F3C-294F-4007-B71B-85FC5F41DEBE}">
      <dgm:prSet/>
      <dgm:spPr/>
      <dgm:t>
        <a:bodyPr/>
        <a:lstStyle/>
        <a:p>
          <a:endParaRPr lang="es-ES"/>
        </a:p>
      </dgm:t>
    </dgm:pt>
    <dgm:pt modelId="{8975D462-DFB2-4DBC-8BCD-2B32E719D52D}" type="sibTrans" cxnId="{08080F3C-294F-4007-B71B-85FC5F41DEBE}">
      <dgm:prSet/>
      <dgm:spPr/>
      <dgm:t>
        <a:bodyPr/>
        <a:lstStyle/>
        <a:p>
          <a:endParaRPr lang="es-ES"/>
        </a:p>
      </dgm:t>
    </dgm:pt>
    <dgm:pt modelId="{34CB9549-CA11-411E-9344-A5B9A5866EED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Inter-evaluador = 0.96</a:t>
          </a:r>
        </a:p>
      </dgm:t>
    </dgm:pt>
    <dgm:pt modelId="{16AB21D3-CB7A-46A7-BAA9-7E1C980D7034}" type="parTrans" cxnId="{0016CD8F-6259-4D2C-A0A1-BD99C71A2481}">
      <dgm:prSet/>
      <dgm:spPr/>
      <dgm:t>
        <a:bodyPr/>
        <a:lstStyle/>
        <a:p>
          <a:endParaRPr lang="es-ES"/>
        </a:p>
      </dgm:t>
    </dgm:pt>
    <dgm:pt modelId="{8DB7ADDB-D0D9-4BD6-B892-7D11B6CC6A14}" type="sibTrans" cxnId="{0016CD8F-6259-4D2C-A0A1-BD99C71A2481}">
      <dgm:prSet/>
      <dgm:spPr/>
      <dgm:t>
        <a:bodyPr/>
        <a:lstStyle/>
        <a:p>
          <a:endParaRPr lang="es-ES"/>
        </a:p>
      </dgm:t>
    </dgm:pt>
    <dgm:pt modelId="{905F3E17-7CEF-42D5-95DA-A358532F4D1D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Sensibilidad de identificar el riesgo de caída = 87%</a:t>
          </a:r>
        </a:p>
      </dgm:t>
    </dgm:pt>
    <dgm:pt modelId="{2F540A8F-E61D-405F-8092-FEE2BE5A623C}" type="parTrans" cxnId="{1A83D475-90CF-409B-ACD6-37BDA53D4FAB}">
      <dgm:prSet/>
      <dgm:spPr/>
      <dgm:t>
        <a:bodyPr/>
        <a:lstStyle/>
        <a:p>
          <a:endParaRPr lang="es-ES"/>
        </a:p>
      </dgm:t>
    </dgm:pt>
    <dgm:pt modelId="{BE4D429D-B587-47A9-AAAB-46E77D8CFCAB}" type="sibTrans" cxnId="{1A83D475-90CF-409B-ACD6-37BDA53D4FAB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08080F3C-294F-4007-B71B-85FC5F41DEBE}" srcId="{B2847A93-F41F-44CA-B478-A7DE5AEC90D2}" destId="{AC76EE64-8E4F-4E5D-B1E6-1F3BE758DD13}" srcOrd="1" destOrd="0" parTransId="{3CF8B604-B1B6-4628-8EDA-E4925D22695B}" sibTransId="{8975D462-DFB2-4DBC-8BCD-2B32E719D52D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1A83D475-90CF-409B-ACD6-37BDA53D4FAB}" srcId="{984F5873-3D58-45E5-8991-ED5C2D1D6140}" destId="{905F3E17-7CEF-42D5-95DA-A358532F4D1D}" srcOrd="1" destOrd="0" parTransId="{2F540A8F-E61D-405F-8092-FEE2BE5A623C}" sibTransId="{BE4D429D-B587-47A9-AAAB-46E77D8CFCAB}"/>
    <dgm:cxn modelId="{479B2679-4620-47FC-88FA-4DD8159D5404}" type="presOf" srcId="{905F3E17-7CEF-42D5-95DA-A358532F4D1D}" destId="{6B2B8FC3-5D93-4B46-A54F-A1C623D50F45}" srcOrd="0" destOrd="1" presId="urn:microsoft.com/office/officeart/2005/8/layout/vList5"/>
    <dgm:cxn modelId="{A103377C-A351-4806-AF23-9EB625204673}" type="presOf" srcId="{AC76EE64-8E4F-4E5D-B1E6-1F3BE758DD13}" destId="{79DAEF1A-B804-408E-908A-31B9B8ED0952}" srcOrd="0" destOrd="1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0016CD8F-6259-4D2C-A0A1-BD99C71A2481}" srcId="{B2847A93-F41F-44CA-B478-A7DE5AEC90D2}" destId="{34CB9549-CA11-411E-9344-A5B9A5866EED}" srcOrd="2" destOrd="0" parTransId="{16AB21D3-CB7A-46A7-BAA9-7E1C980D7034}" sibTransId="{8DB7ADDB-D0D9-4BD6-B892-7D11B6CC6A14}"/>
    <dgm:cxn modelId="{020AC398-A120-4E25-A6EF-204E940CD202}" type="presOf" srcId="{34CB9549-CA11-411E-9344-A5B9A5866EED}" destId="{79DAEF1A-B804-408E-908A-31B9B8ED0952}" srcOrd="0" destOrd="2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>
              <a:solidFill>
                <a:schemeClr val="bg1"/>
              </a:solidFill>
            </a:rPr>
            <a:t>Fiabilidad en población sana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>
              <a:solidFill>
                <a:schemeClr val="bg1"/>
              </a:solidFill>
            </a:rPr>
            <a:t>Validez en población sana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>
              <a:solidFill>
                <a:schemeClr val="accent2"/>
              </a:solidFill>
            </a:rPr>
            <a:t>Rendimiento / medidas clínicas de correlación levantándose de la silla = 0,67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</a:t>
          </a:r>
          <a:r>
            <a:rPr lang="es-ES" altLang="es-ES" sz="1800" b="0" dirty="0" err="1">
              <a:solidFill>
                <a:schemeClr val="accent2"/>
              </a:solidFill>
            </a:rPr>
            <a:t>retest</a:t>
          </a:r>
          <a:r>
            <a:rPr lang="es-ES" altLang="es-ES" sz="1800" b="0" dirty="0">
              <a:solidFill>
                <a:schemeClr val="accent2"/>
              </a:solidFill>
            </a:rPr>
            <a:t> = 0.95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7765662B-D14F-4E3B-A249-EEAC25C3136D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Intra-evaluador = 0.98</a:t>
          </a:r>
        </a:p>
      </dgm:t>
    </dgm:pt>
    <dgm:pt modelId="{655D82CC-DCD4-4482-ADB5-55906DA25F2C}" type="parTrans" cxnId="{B6303705-BFA5-4409-A632-4F016B7F2E05}">
      <dgm:prSet/>
      <dgm:spPr/>
      <dgm:t>
        <a:bodyPr/>
        <a:lstStyle/>
        <a:p>
          <a:endParaRPr lang="es-ES"/>
        </a:p>
      </dgm:t>
    </dgm:pt>
    <dgm:pt modelId="{BECD736A-5EB9-4933-9FDE-D421BED7E9C0}" type="sibTrans" cxnId="{B6303705-BFA5-4409-A632-4F016B7F2E05}">
      <dgm:prSet/>
      <dgm:spPr/>
      <dgm:t>
        <a:bodyPr/>
        <a:lstStyle/>
        <a:p>
          <a:endParaRPr lang="es-ES"/>
        </a:p>
      </dgm:t>
    </dgm:pt>
    <dgm:pt modelId="{A071117A-780C-4C49-9F60-DE273F9F1471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Inter-evaluadores</a:t>
          </a:r>
          <a:r>
            <a:rPr lang="es-ES" altLang="es-ES" sz="1800" b="0" dirty="0">
              <a:solidFill>
                <a:schemeClr val="accent2"/>
              </a:solidFill>
            </a:rPr>
            <a:t> = 0.98</a:t>
          </a:r>
        </a:p>
      </dgm:t>
    </dgm:pt>
    <dgm:pt modelId="{AE06377E-2B46-4512-B65A-1061D0E8F773}" type="parTrans" cxnId="{8A7A0ED7-C9A1-4B67-A80F-727AE7DD7612}">
      <dgm:prSet/>
      <dgm:spPr/>
      <dgm:t>
        <a:bodyPr/>
        <a:lstStyle/>
        <a:p>
          <a:endParaRPr lang="es-ES"/>
        </a:p>
      </dgm:t>
    </dgm:pt>
    <dgm:pt modelId="{5AB3CD7B-EBF6-4065-B0D3-CF712C1E9E23}" type="sibTrans" cxnId="{8A7A0ED7-C9A1-4B67-A80F-727AE7DD7612}">
      <dgm:prSet/>
      <dgm:spPr/>
      <dgm:t>
        <a:bodyPr/>
        <a:lstStyle/>
        <a:p>
          <a:endParaRPr lang="es-ES"/>
        </a:p>
      </dgm:t>
    </dgm:pt>
    <dgm:pt modelId="{ACB5AD3A-4350-462D-BBFE-D9D3E33A9C9E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>
              <a:solidFill>
                <a:schemeClr val="accent2"/>
              </a:solidFill>
            </a:rPr>
            <a:t>Correlación con equilibrio del pie = 0,52</a:t>
          </a:r>
        </a:p>
      </dgm:t>
    </dgm:pt>
    <dgm:pt modelId="{5DD7DA69-F761-4178-98ED-3E242E73B0A1}" type="parTrans" cxnId="{F81B7536-D599-4880-8057-877D41FA9733}">
      <dgm:prSet/>
      <dgm:spPr/>
      <dgm:t>
        <a:bodyPr/>
        <a:lstStyle/>
        <a:p>
          <a:endParaRPr lang="es-ES"/>
        </a:p>
      </dgm:t>
    </dgm:pt>
    <dgm:pt modelId="{76BCCF26-03D2-44D2-9440-EE7A7BDD4E51}" type="sibTrans" cxnId="{F81B7536-D599-4880-8057-877D41FA9733}">
      <dgm:prSet/>
      <dgm:spPr/>
      <dgm:t>
        <a:bodyPr/>
        <a:lstStyle/>
        <a:p>
          <a:endParaRPr lang="es-ES"/>
        </a:p>
      </dgm:t>
    </dgm:pt>
    <dgm:pt modelId="{8DB9CC0D-F29E-4AFC-9179-5DAAB85FB21B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>
              <a:solidFill>
                <a:schemeClr val="accent2"/>
              </a:solidFill>
            </a:rPr>
            <a:t>Correlación con velocidad de carrera = 0,73</a:t>
          </a:r>
        </a:p>
      </dgm:t>
    </dgm:pt>
    <dgm:pt modelId="{C9CE8E4C-7052-4112-A1EE-B00090D3F054}" type="parTrans" cxnId="{C23BFD39-8419-473A-8389-DB7763706562}">
      <dgm:prSet/>
      <dgm:spPr/>
      <dgm:t>
        <a:bodyPr/>
        <a:lstStyle/>
        <a:p>
          <a:endParaRPr lang="es-ES"/>
        </a:p>
      </dgm:t>
    </dgm:pt>
    <dgm:pt modelId="{5A29E974-0362-452A-B965-C607F3C7EC4D}" type="sibTrans" cxnId="{C23BFD39-8419-473A-8389-DB7763706562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6303705-BFA5-4409-A632-4F016B7F2E05}" srcId="{B2847A93-F41F-44CA-B478-A7DE5AEC90D2}" destId="{7765662B-D14F-4E3B-A249-EEAC25C3136D}" srcOrd="1" destOrd="0" parTransId="{655D82CC-DCD4-4482-ADB5-55906DA25F2C}" sibTransId="{BECD736A-5EB9-4933-9FDE-D421BED7E9C0}"/>
    <dgm:cxn modelId="{F9E44E17-422E-45E7-ABBA-142547122F83}" type="presOf" srcId="{ACB5AD3A-4350-462D-BBFE-D9D3E33A9C9E}" destId="{6B2B8FC3-5D93-4B46-A54F-A1C623D50F45}" srcOrd="0" destOrd="1" presId="urn:microsoft.com/office/officeart/2005/8/layout/vList5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F81B7536-D599-4880-8057-877D41FA9733}" srcId="{984F5873-3D58-45E5-8991-ED5C2D1D6140}" destId="{ACB5AD3A-4350-462D-BBFE-D9D3E33A9C9E}" srcOrd="1" destOrd="0" parTransId="{5DD7DA69-F761-4178-98ED-3E242E73B0A1}" sibTransId="{76BCCF26-03D2-44D2-9440-EE7A7BDD4E51}"/>
    <dgm:cxn modelId="{C23BFD39-8419-473A-8389-DB7763706562}" srcId="{984F5873-3D58-45E5-8991-ED5C2D1D6140}" destId="{8DB9CC0D-F29E-4AFC-9179-5DAAB85FB21B}" srcOrd="2" destOrd="0" parTransId="{C9CE8E4C-7052-4112-A1EE-B00090D3F054}" sibTransId="{5A29E974-0362-452A-B965-C607F3C7EC4D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D57E91C9-6277-4784-9138-6D488FE2AA61}" type="presOf" srcId="{A071117A-780C-4C49-9F60-DE273F9F1471}" destId="{79DAEF1A-B804-408E-908A-31B9B8ED0952}" srcOrd="0" destOrd="2" presId="urn:microsoft.com/office/officeart/2005/8/layout/vList5"/>
    <dgm:cxn modelId="{0BE682CE-DE61-4BDA-A832-EB7648F2747C}" type="presOf" srcId="{8DB9CC0D-F29E-4AFC-9179-5DAAB85FB21B}" destId="{6B2B8FC3-5D93-4B46-A54F-A1C623D50F45}" srcOrd="0" destOrd="2" presId="urn:microsoft.com/office/officeart/2005/8/layout/vList5"/>
    <dgm:cxn modelId="{8A7A0ED7-C9A1-4B67-A80F-727AE7DD7612}" srcId="{B2847A93-F41F-44CA-B478-A7DE5AEC90D2}" destId="{A071117A-780C-4C49-9F60-DE273F9F1471}" srcOrd="2" destOrd="0" parTransId="{AE06377E-2B46-4512-B65A-1061D0E8F773}" sibTransId="{5AB3CD7B-EBF6-4065-B0D3-CF712C1E9E23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F65F7FF2-4BDE-4EFF-A714-3B32527B6B07}" type="presOf" srcId="{7765662B-D14F-4E3B-A249-EEAC25C3136D}" destId="{79DAEF1A-B804-408E-908A-31B9B8ED0952}" srcOrd="0" destOrd="1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>
              <a:solidFill>
                <a:schemeClr val="bg1"/>
              </a:solidFill>
            </a:rPr>
            <a:t>Fiabilidad en la población con accidente cerebrovascular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>
              <a:solidFill>
                <a:schemeClr val="bg1"/>
              </a:solidFill>
            </a:rPr>
            <a:t>Validez en población con accidente cerebrovascular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7D21CFCD-6F7A-4B4A-83CB-5B5C1D91DAC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Intra-evaluador</a:t>
          </a:r>
          <a:r>
            <a:rPr lang="es-ES" altLang="es-ES" sz="1800" b="0" dirty="0">
              <a:solidFill>
                <a:schemeClr val="accent2"/>
              </a:solidFill>
            </a:rPr>
            <a:t> = 0.961</a:t>
          </a:r>
          <a:endParaRPr lang="es-ES" sz="1800" dirty="0"/>
        </a:p>
      </dgm:t>
    </dgm:pt>
    <dgm:pt modelId="{B293FA44-D4C4-4F0F-A057-8B712F18FBAE}" type="parTrans" cxnId="{F007EBC3-1CC2-4D56-854B-164FD5BF5797}">
      <dgm:prSet/>
      <dgm:spPr/>
      <dgm:t>
        <a:bodyPr/>
        <a:lstStyle/>
        <a:p>
          <a:endParaRPr lang="es-ES"/>
        </a:p>
      </dgm:t>
    </dgm:pt>
    <dgm:pt modelId="{FEB12F80-ECD0-4B29-9309-61FD719DD43D}" type="sibTrans" cxnId="{F007EBC3-1CC2-4D56-854B-164FD5BF5797}">
      <dgm:prSet/>
      <dgm:spPr/>
      <dgm:t>
        <a:bodyPr/>
        <a:lstStyle/>
        <a:p>
          <a:endParaRPr lang="es-ES"/>
        </a:p>
      </dgm:t>
    </dgm:pt>
    <dgm:pt modelId="{9E84B1BB-DE51-42DE-A549-0117E0FAA5BD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Entre evaluadores = 0.945</a:t>
          </a:r>
        </a:p>
      </dgm:t>
    </dgm:pt>
    <dgm:pt modelId="{BB4C46BC-D4B4-48D2-8642-4331DE837CCA}" type="parTrans" cxnId="{0B94E7A7-4402-4914-AA93-D0D1F7A7E47D}">
      <dgm:prSet/>
      <dgm:spPr/>
      <dgm:t>
        <a:bodyPr/>
        <a:lstStyle/>
        <a:p>
          <a:endParaRPr lang="es-ES"/>
        </a:p>
      </dgm:t>
    </dgm:pt>
    <dgm:pt modelId="{FEE762E7-17F3-482A-9FD7-5015C0A0EDE0}" type="sibTrans" cxnId="{0B94E7A7-4402-4914-AA93-D0D1F7A7E47D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 custScaleX="85977" custScaleY="35522" custLinFactNeighborX="1234" custLinFactNeighborY="114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 custScaleX="69461" custScaleY="33297" custLinFactNeighborX="-4211" custLinFactNeighborY="529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 custScaleX="76589" custScaleY="35544" custLinFactNeighborX="465" custLinFactNeighborY="-388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X="128699" custScaleY="56614" custLinFactNeighborX="-3226" custLinFactNeighborY="3433">
        <dgm:presLayoutVars>
          <dgm:bulletEnabled val="1"/>
        </dgm:presLayoutVars>
      </dgm:prSet>
      <dgm:spPr/>
    </dgm:pt>
  </dgm:ptLst>
  <dgm:cxnLst>
    <dgm:cxn modelId="{0BFD4F1C-9193-41FD-A54C-1E32CD42A426}" type="presOf" srcId="{9E84B1BB-DE51-42DE-A549-0117E0FAA5BD}" destId="{79DAEF1A-B804-408E-908A-31B9B8ED0952}" srcOrd="0" destOrd="1" presId="urn:microsoft.com/office/officeart/2005/8/layout/vList5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6AB2C748-7B0D-44E6-AF28-D6BFD44C626F}" type="presOf" srcId="{7D21CFCD-6F7A-4B4A-83CB-5B5C1D91DAC2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0B94E7A7-4402-4914-AA93-D0D1F7A7E47D}" srcId="{B2847A93-F41F-44CA-B478-A7DE5AEC90D2}" destId="{9E84B1BB-DE51-42DE-A549-0117E0FAA5BD}" srcOrd="1" destOrd="0" parTransId="{BB4C46BC-D4B4-48D2-8642-4331DE837CCA}" sibTransId="{FEE762E7-17F3-482A-9FD7-5015C0A0EDE0}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F007EBC3-1CC2-4D56-854B-164FD5BF5797}" srcId="{B2847A93-F41F-44CA-B478-A7DE5AEC90D2}" destId="{7D21CFCD-6F7A-4B4A-83CB-5B5C1D91DAC2}" srcOrd="0" destOrd="0" parTransId="{B293FA44-D4C4-4F0F-A057-8B712F18FBAE}" sibTransId="{FEB12F80-ECD0-4B29-9309-61FD719DD43D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 custT="1"/>
      <dgm:spPr/>
      <dgm:t>
        <a:bodyPr/>
        <a:lstStyle/>
        <a:p>
          <a:r>
            <a:rPr lang="es-ES" sz="1800" dirty="0"/>
            <a:t>Wisconsin </a:t>
          </a:r>
          <a:r>
            <a:rPr lang="es-ES" sz="1800" dirty="0" err="1"/>
            <a:t>Gait</a:t>
          </a:r>
          <a:r>
            <a:rPr lang="es-ES" sz="1800" dirty="0"/>
            <a:t> </a:t>
          </a:r>
          <a:r>
            <a:rPr lang="es-ES" sz="1800" dirty="0" err="1"/>
            <a:t>Scale</a:t>
          </a:r>
          <a:endParaRPr lang="es-ES" sz="1800" dirty="0"/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Uso de ayudas técnicas</a:t>
          </a:r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Despegue de piernas afectado</a:t>
          </a:r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Fase de balanceo de la pierna afectada</a:t>
          </a:r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Contacto con el talón de la pierna afectada.</a:t>
          </a:r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138897" custScaleY="40518" custLinFactNeighborX="-85523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4"/>
      <dgm:spPr/>
    </dgm:pt>
    <dgm:pt modelId="{3C2C2689-15A3-4E01-BC17-DA84BBEA5BC4}" type="pres">
      <dgm:prSet presAssocID="{34A1025D-994F-41B2-ACC9-2A3F7542342B}" presName="connTx" presStyleLbl="parChTrans1D2" presStyleIdx="0" presStyleCnt="4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4" custScaleX="128622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4"/>
      <dgm:spPr/>
    </dgm:pt>
    <dgm:pt modelId="{F792D0C7-1889-4ACE-91E8-149CD5CFDD22}" type="pres">
      <dgm:prSet presAssocID="{43B026FB-EA9A-4BB1-86EE-E7935F1527BC}" presName="connTx" presStyleLbl="parChTrans1D2" presStyleIdx="1" presStyleCnt="4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4" custScaleX="128622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4"/>
      <dgm:spPr/>
    </dgm:pt>
    <dgm:pt modelId="{CD07003D-C66D-410A-8300-F8296972B06E}" type="pres">
      <dgm:prSet presAssocID="{9F0BEF71-7596-4420-8675-26A7E71AC042}" presName="connTx" presStyleLbl="parChTrans1D2" presStyleIdx="2" presStyleCnt="4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4" custScaleX="127465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4"/>
      <dgm:spPr/>
    </dgm:pt>
    <dgm:pt modelId="{735B2B53-BE8C-4AE5-B469-8D299A553127}" type="pres">
      <dgm:prSet presAssocID="{0EBB1BA7-ACDC-477A-A87B-6CDE082951C6}" presName="connTx" presStyleLbl="parChTrans1D2" presStyleIdx="3" presStyleCnt="4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4" custScaleX="127465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</dgm:ptLst>
  <dgm:cxnLst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>
              <a:solidFill>
                <a:schemeClr val="bg1"/>
              </a:solidFill>
            </a:rPr>
            <a:t>Fiabilidad en población con EP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>
              <a:solidFill>
                <a:schemeClr val="bg1"/>
              </a:solidFill>
            </a:rPr>
            <a:t>Validez en población con EP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schemeClr val="accent2"/>
              </a:solidFill>
            </a:rPr>
            <a:t>FOG-Q </a:t>
          </a:r>
          <a:r>
            <a:rPr lang="es-ES" altLang="es-ES" sz="1800" b="0" dirty="0">
              <a:solidFill>
                <a:schemeClr val="accent2"/>
              </a:solidFill>
            </a:rPr>
            <a:t>correlación = 0.74</a:t>
          </a:r>
          <a:endParaRPr lang="es-ES" sz="1800" dirty="0">
            <a:solidFill>
              <a:schemeClr val="accent2"/>
            </a:solidFill>
          </a:endParaRPr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2D17A13-72B0-462F-AD45-65C79EBDCF54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schemeClr val="accent2"/>
              </a:solidFill>
            </a:rPr>
            <a:t>PDQ-39 gait </a:t>
          </a:r>
          <a:r>
            <a:rPr lang="es-ES" altLang="es-ES" sz="1800" b="0" dirty="0">
              <a:solidFill>
                <a:schemeClr val="accent2"/>
              </a:solidFill>
            </a:rPr>
            <a:t>correlación = 0.58</a:t>
          </a:r>
          <a:endParaRPr lang="es-ES" sz="1800" dirty="0">
            <a:solidFill>
              <a:schemeClr val="accent2"/>
            </a:solidFill>
          </a:endParaRPr>
        </a:p>
      </dgm:t>
    </dgm:pt>
    <dgm:pt modelId="{385F5CFF-4B1D-457D-A2A5-EAAF45CC845A}" type="parTrans" cxnId="{D52CBDEE-41C7-48DB-BAE4-0692C743F084}">
      <dgm:prSet/>
      <dgm:spPr/>
      <dgm:t>
        <a:bodyPr/>
        <a:lstStyle/>
        <a:p>
          <a:endParaRPr lang="es-ES"/>
        </a:p>
      </dgm:t>
    </dgm:pt>
    <dgm:pt modelId="{C80E9AB1-5D16-4603-89FE-231CCF765797}" type="sibTrans" cxnId="{D52CBDEE-41C7-48DB-BAE4-0692C743F084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Inter-evaluador</a:t>
          </a:r>
          <a:r>
            <a:rPr lang="es-ES" altLang="es-ES" sz="1800" b="0" dirty="0">
              <a:solidFill>
                <a:schemeClr val="accent2"/>
              </a:solidFill>
            </a:rPr>
            <a:t> = 0.94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B438A5E2-4997-4539-B8C1-9A5C5592ECEC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schemeClr val="accent2"/>
              </a:solidFill>
            </a:rPr>
            <a:t>MDS-UPDRS gait </a:t>
          </a:r>
          <a:r>
            <a:rPr lang="es-ES" sz="1800" dirty="0">
              <a:solidFill>
                <a:schemeClr val="accent2"/>
              </a:solidFill>
            </a:rPr>
            <a:t>correlación = 0.81</a:t>
          </a:r>
        </a:p>
      </dgm:t>
    </dgm:pt>
    <dgm:pt modelId="{90E04308-556F-4F57-BAA4-94654FE24C47}" type="parTrans" cxnId="{50D0DA63-E4A4-46A4-8278-8B571523DA74}">
      <dgm:prSet/>
      <dgm:spPr/>
      <dgm:t>
        <a:bodyPr/>
        <a:lstStyle/>
        <a:p>
          <a:endParaRPr lang="es-ES"/>
        </a:p>
      </dgm:t>
    </dgm:pt>
    <dgm:pt modelId="{7EFCDF52-E5C7-40B5-8C0A-EAF81799644B}" type="sibTrans" cxnId="{50D0DA63-E4A4-46A4-8278-8B571523DA74}">
      <dgm:prSet/>
      <dgm:spPr/>
      <dgm:t>
        <a:bodyPr/>
        <a:lstStyle/>
        <a:p>
          <a:endParaRPr lang="es-ES"/>
        </a:p>
      </dgm:t>
    </dgm:pt>
    <dgm:pt modelId="{624D30B3-D45F-4A7A-A36F-C87FEF7C66DE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schemeClr val="accent2"/>
              </a:solidFill>
            </a:rPr>
            <a:t>TMT gait </a:t>
          </a:r>
          <a:r>
            <a:rPr lang="en-GB" sz="1800" dirty="0" err="1">
              <a:solidFill>
                <a:schemeClr val="accent2"/>
              </a:solidFill>
            </a:rPr>
            <a:t>correlación</a:t>
          </a:r>
          <a:r>
            <a:rPr lang="en-GB" sz="1800" dirty="0">
              <a:solidFill>
                <a:schemeClr val="accent2"/>
              </a:solidFill>
            </a:rPr>
            <a:t> = -0.71</a:t>
          </a:r>
          <a:endParaRPr lang="es-ES" sz="1800" dirty="0">
            <a:solidFill>
              <a:schemeClr val="accent2"/>
            </a:solidFill>
          </a:endParaRPr>
        </a:p>
      </dgm:t>
    </dgm:pt>
    <dgm:pt modelId="{3F9EA618-5F08-481D-B542-D8A015F92318}" type="parTrans" cxnId="{29A4FF78-6EAE-4E74-803B-54CAB50AE0B1}">
      <dgm:prSet/>
      <dgm:spPr/>
      <dgm:t>
        <a:bodyPr/>
        <a:lstStyle/>
        <a:p>
          <a:endParaRPr lang="es-ES"/>
        </a:p>
      </dgm:t>
    </dgm:pt>
    <dgm:pt modelId="{33F1E89E-E149-41F5-8E5F-FA5E6A2B4B22}" type="sibTrans" cxnId="{29A4FF78-6EAE-4E74-803B-54CAB50AE0B1}">
      <dgm:prSet/>
      <dgm:spPr/>
      <dgm:t>
        <a:bodyPr/>
        <a:lstStyle/>
        <a:p>
          <a:endParaRPr lang="es-ES"/>
        </a:p>
      </dgm:t>
    </dgm:pt>
    <dgm:pt modelId="{CF4092D6-219C-4660-A45E-BFD15A1F17EF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Consistencia interna = 0.95</a:t>
          </a:r>
        </a:p>
      </dgm:t>
    </dgm:pt>
    <dgm:pt modelId="{ADCAC2E7-23BE-4338-9AF7-A773059A2CDD}" type="parTrans" cxnId="{8A629E3C-ABA7-45F7-A1B4-B4555A35C7E0}">
      <dgm:prSet/>
      <dgm:spPr/>
      <dgm:t>
        <a:bodyPr/>
        <a:lstStyle/>
        <a:p>
          <a:endParaRPr lang="es-ES"/>
        </a:p>
      </dgm:t>
    </dgm:pt>
    <dgm:pt modelId="{5D375250-4493-4829-B301-D106DB7F149A}" type="sibTrans" cxnId="{8A629E3C-ABA7-45F7-A1B4-B4555A35C7E0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 custScaleX="67751" custScaleY="51055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 custScaleX="100000" custScaleY="60559" custLinFactNeighborX="-4424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 custScaleX="67751" custScaleY="49173" custLinFactNeighborX="-487" custLinFactNeighborY="-1899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Y="58800" custLinFactNeighborX="-4424" custLinFactNeighborY="-2407">
        <dgm:presLayoutVars>
          <dgm:bulletEnabled val="1"/>
        </dgm:presLayoutVars>
      </dgm:prSet>
      <dgm:spPr/>
    </dgm:pt>
  </dgm:ptLst>
  <dgm:cxnLst>
    <dgm:cxn modelId="{C69D8710-D284-4531-9E8B-6A53F57B2CEB}" type="presOf" srcId="{B438A5E2-4997-4539-B8C1-9A5C5592ECEC}" destId="{6B2B8FC3-5D93-4B46-A54F-A1C623D50F45}" srcOrd="0" destOrd="2" presId="urn:microsoft.com/office/officeart/2005/8/layout/vList5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8A629E3C-ABA7-45F7-A1B4-B4555A35C7E0}" srcId="{B2847A93-F41F-44CA-B478-A7DE5AEC90D2}" destId="{CF4092D6-219C-4660-A45E-BFD15A1F17EF}" srcOrd="1" destOrd="0" parTransId="{ADCAC2E7-23BE-4338-9AF7-A773059A2CDD}" sibTransId="{5D375250-4493-4829-B301-D106DB7F149A}"/>
    <dgm:cxn modelId="{50D0DA63-E4A4-46A4-8278-8B571523DA74}" srcId="{984F5873-3D58-45E5-8991-ED5C2D1D6140}" destId="{B438A5E2-4997-4539-B8C1-9A5C5592ECEC}" srcOrd="2" destOrd="0" parTransId="{90E04308-556F-4F57-BAA4-94654FE24C47}" sibTransId="{7EFCDF52-E5C7-40B5-8C0A-EAF81799644B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29A4FF78-6EAE-4E74-803B-54CAB50AE0B1}" srcId="{984F5873-3D58-45E5-8991-ED5C2D1D6140}" destId="{624D30B3-D45F-4A7A-A36F-C87FEF7C66DE}" srcOrd="3" destOrd="0" parTransId="{3F9EA618-5F08-481D-B542-D8A015F92318}" sibTransId="{33F1E89E-E149-41F5-8E5F-FA5E6A2B4B22}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E53FA58A-B0F3-47AE-BEFA-36E262878428}" type="presOf" srcId="{CF4092D6-219C-4660-A45E-BFD15A1F17EF}" destId="{79DAEF1A-B804-408E-908A-31B9B8ED0952}" srcOrd="0" destOrd="1" presId="urn:microsoft.com/office/officeart/2005/8/layout/vList5"/>
    <dgm:cxn modelId="{B2E0C9A8-09E5-41A1-A180-8EA5229A0E53}" type="presOf" srcId="{52D17A13-72B0-462F-AD45-65C79EBDCF54}" destId="{6B2B8FC3-5D93-4B46-A54F-A1C623D50F45}" srcOrd="0" destOrd="1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D52CBDEE-41C7-48DB-BAE4-0692C743F084}" srcId="{984F5873-3D58-45E5-8991-ED5C2D1D6140}" destId="{52D17A13-72B0-462F-AD45-65C79EBDCF54}" srcOrd="1" destOrd="0" parTransId="{385F5CFF-4B1D-457D-A2A5-EAAF45CC845A}" sibTransId="{C80E9AB1-5D16-4603-89FE-231CCF765797}"/>
    <dgm:cxn modelId="{C172E3F3-0ADE-4E50-86D7-9300F31937D5}" type="presOf" srcId="{624D30B3-D45F-4A7A-A36F-C87FEF7C66DE}" destId="{6B2B8FC3-5D93-4B46-A54F-A1C623D50F45}" srcOrd="0" destOrd="3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29612-61B5-4F05-82E6-AE7B82706AA8}">
      <dsp:nvSpPr>
        <dsp:cNvPr id="0" name=""/>
        <dsp:cNvSpPr/>
      </dsp:nvSpPr>
      <dsp:spPr>
        <a:xfrm>
          <a:off x="2438400" y="1422400"/>
          <a:ext cx="1219200" cy="12192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Escala de valoración</a:t>
          </a:r>
        </a:p>
      </dsp:txBody>
      <dsp:txXfrm>
        <a:off x="2497916" y="1481916"/>
        <a:ext cx="1100168" cy="1100168"/>
      </dsp:txXfrm>
    </dsp:sp>
    <dsp:sp modelId="{C010AC88-F602-4AB0-A2F6-81478BCB0DB6}">
      <dsp:nvSpPr>
        <dsp:cNvPr id="0" name=""/>
        <dsp:cNvSpPr/>
      </dsp:nvSpPr>
      <dsp:spPr>
        <a:xfrm rot="16200000">
          <a:off x="2745406" y="1119806"/>
          <a:ext cx="605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1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E469B-58DA-4633-83DC-3766AAA1F316}">
      <dsp:nvSpPr>
        <dsp:cNvPr id="0" name=""/>
        <dsp:cNvSpPr/>
      </dsp:nvSpPr>
      <dsp:spPr>
        <a:xfrm>
          <a:off x="1643520" y="349"/>
          <a:ext cx="2808958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REPRODUCIBILIDAD</a:t>
          </a:r>
        </a:p>
      </dsp:txBody>
      <dsp:txXfrm>
        <a:off x="1683396" y="40225"/>
        <a:ext cx="2729206" cy="737112"/>
      </dsp:txXfrm>
    </dsp:sp>
    <dsp:sp modelId="{60C6650E-8FF7-48E3-9F45-35AD3F0B7ACD}">
      <dsp:nvSpPr>
        <dsp:cNvPr id="0" name=""/>
        <dsp:cNvSpPr/>
      </dsp:nvSpPr>
      <dsp:spPr>
        <a:xfrm rot="21579450">
          <a:off x="3657597" y="2027523"/>
          <a:ext cx="278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4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0CF6A-EBE8-4191-94A0-5DD60A6190A2}">
      <dsp:nvSpPr>
        <dsp:cNvPr id="0" name=""/>
        <dsp:cNvSpPr/>
      </dsp:nvSpPr>
      <dsp:spPr>
        <a:xfrm>
          <a:off x="3935999" y="1611803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VALIDEZ</a:t>
          </a:r>
        </a:p>
      </dsp:txBody>
      <dsp:txXfrm>
        <a:off x="3975875" y="1651679"/>
        <a:ext cx="2080248" cy="737112"/>
      </dsp:txXfrm>
    </dsp:sp>
    <dsp:sp modelId="{5A54DFD8-E858-4126-ACE7-B9250BB5C29C}">
      <dsp:nvSpPr>
        <dsp:cNvPr id="0" name=""/>
        <dsp:cNvSpPr/>
      </dsp:nvSpPr>
      <dsp:spPr>
        <a:xfrm rot="5400000">
          <a:off x="2745406" y="2944193"/>
          <a:ext cx="605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1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6B3EF-7B36-40A6-B246-5D72412B31D4}">
      <dsp:nvSpPr>
        <dsp:cNvPr id="0" name=""/>
        <dsp:cNvSpPr/>
      </dsp:nvSpPr>
      <dsp:spPr>
        <a:xfrm>
          <a:off x="1967999" y="3246786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UTILIDAD</a:t>
          </a:r>
        </a:p>
      </dsp:txBody>
      <dsp:txXfrm>
        <a:off x="2007875" y="3286662"/>
        <a:ext cx="2080248" cy="737112"/>
      </dsp:txXfrm>
    </dsp:sp>
    <dsp:sp modelId="{A645D0EF-A016-46AD-A511-2D0F1AC16428}">
      <dsp:nvSpPr>
        <dsp:cNvPr id="0" name=""/>
        <dsp:cNvSpPr/>
      </dsp:nvSpPr>
      <dsp:spPr>
        <a:xfrm rot="10820540">
          <a:off x="2159998" y="2027526"/>
          <a:ext cx="278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4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96080-F0E3-4B05-B7CC-D2F86CD32D49}">
      <dsp:nvSpPr>
        <dsp:cNvPr id="0" name=""/>
        <dsp:cNvSpPr/>
      </dsp:nvSpPr>
      <dsp:spPr>
        <a:xfrm>
          <a:off x="0" y="1611809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SENSIBILIDAD</a:t>
          </a:r>
        </a:p>
      </dsp:txBody>
      <dsp:txXfrm>
        <a:off x="39876" y="1651685"/>
        <a:ext cx="2080248" cy="7371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3349B-34CF-43CC-972C-037488C5A817}">
      <dsp:nvSpPr>
        <dsp:cNvPr id="0" name=""/>
        <dsp:cNvSpPr/>
      </dsp:nvSpPr>
      <dsp:spPr>
        <a:xfrm>
          <a:off x="0" y="27519"/>
          <a:ext cx="4324261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Caminar 7m hacia adelante.</a:t>
          </a:r>
        </a:p>
      </dsp:txBody>
      <dsp:txXfrm>
        <a:off x="43864" y="71383"/>
        <a:ext cx="4236533" cy="810832"/>
      </dsp:txXfrm>
    </dsp:sp>
    <dsp:sp modelId="{AB7C72C6-18C4-4CDD-8553-2F9817C76049}">
      <dsp:nvSpPr>
        <dsp:cNvPr id="0" name=""/>
        <dsp:cNvSpPr/>
      </dsp:nvSpPr>
      <dsp:spPr>
        <a:xfrm>
          <a:off x="0" y="1064319"/>
          <a:ext cx="4324261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Caminar 3m hacia atrás</a:t>
          </a:r>
        </a:p>
      </dsp:txBody>
      <dsp:txXfrm>
        <a:off x="43864" y="1108183"/>
        <a:ext cx="4236533" cy="810832"/>
      </dsp:txXfrm>
    </dsp:sp>
    <dsp:sp modelId="{43B46937-E270-4DFF-9760-C5BD7484C47D}">
      <dsp:nvSpPr>
        <dsp:cNvPr id="0" name=""/>
        <dsp:cNvSpPr/>
      </dsp:nvSpPr>
      <dsp:spPr>
        <a:xfrm>
          <a:off x="0" y="2089589"/>
          <a:ext cx="4324261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Giro 360º a la derecha</a:t>
          </a:r>
        </a:p>
      </dsp:txBody>
      <dsp:txXfrm>
        <a:off x="43864" y="2133453"/>
        <a:ext cx="4236533" cy="810832"/>
      </dsp:txXfrm>
    </dsp:sp>
    <dsp:sp modelId="{155620CE-4952-4303-9515-131D4F9757CC}">
      <dsp:nvSpPr>
        <dsp:cNvPr id="0" name=""/>
        <dsp:cNvSpPr/>
      </dsp:nvSpPr>
      <dsp:spPr>
        <a:xfrm>
          <a:off x="0" y="3137920"/>
          <a:ext cx="4324261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Giro 360º a la izquierda</a:t>
          </a:r>
        </a:p>
      </dsp:txBody>
      <dsp:txXfrm>
        <a:off x="43864" y="3181784"/>
        <a:ext cx="4236533" cy="810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3349B-34CF-43CC-972C-037488C5A817}">
      <dsp:nvSpPr>
        <dsp:cNvPr id="0" name=""/>
        <dsp:cNvSpPr/>
      </dsp:nvSpPr>
      <dsp:spPr>
        <a:xfrm>
          <a:off x="0" y="27519"/>
          <a:ext cx="4344144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Pasar por encima de un obstáculo imaginario con la pierna derecha.</a:t>
          </a:r>
        </a:p>
      </dsp:txBody>
      <dsp:txXfrm>
        <a:off x="43864" y="71383"/>
        <a:ext cx="4256416" cy="810832"/>
      </dsp:txXfrm>
    </dsp:sp>
    <dsp:sp modelId="{AB7C72C6-18C4-4CDD-8553-2F9817C76049}">
      <dsp:nvSpPr>
        <dsp:cNvPr id="0" name=""/>
        <dsp:cNvSpPr/>
      </dsp:nvSpPr>
      <dsp:spPr>
        <a:xfrm>
          <a:off x="0" y="1064319"/>
          <a:ext cx="434414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Pasar por encima de un obstáculo imaginario con la pierna izquierda.</a:t>
          </a:r>
        </a:p>
      </dsp:txBody>
      <dsp:txXfrm>
        <a:off x="43864" y="1108183"/>
        <a:ext cx="4256416" cy="810832"/>
      </dsp:txXfrm>
    </dsp:sp>
    <dsp:sp modelId="{43B46937-E270-4DFF-9760-C5BD7484C47D}">
      <dsp:nvSpPr>
        <dsp:cNvPr id="0" name=""/>
        <dsp:cNvSpPr/>
      </dsp:nvSpPr>
      <dsp:spPr>
        <a:xfrm>
          <a:off x="0" y="2101120"/>
          <a:ext cx="4344144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Pasar por espacios reducidos</a:t>
          </a:r>
        </a:p>
      </dsp:txBody>
      <dsp:txXfrm>
        <a:off x="43864" y="2144984"/>
        <a:ext cx="4256416" cy="810832"/>
      </dsp:txXfrm>
    </dsp:sp>
    <dsp:sp modelId="{155620CE-4952-4303-9515-131D4F9757CC}">
      <dsp:nvSpPr>
        <dsp:cNvPr id="0" name=""/>
        <dsp:cNvSpPr/>
      </dsp:nvSpPr>
      <dsp:spPr>
        <a:xfrm>
          <a:off x="0" y="3137920"/>
          <a:ext cx="434414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Caminar + doble tarea cognitiva</a:t>
          </a:r>
        </a:p>
      </dsp:txBody>
      <dsp:txXfrm>
        <a:off x="43864" y="3181784"/>
        <a:ext cx="4256416" cy="810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4934156" y="-1708665"/>
          <a:ext cx="1573600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</a:t>
          </a:r>
          <a:r>
            <a:rPr lang="es-ES" altLang="es-ES" sz="1800" b="0" kern="1200" dirty="0" err="1">
              <a:solidFill>
                <a:schemeClr val="accent2"/>
              </a:solidFill>
            </a:rPr>
            <a:t>retest</a:t>
          </a:r>
          <a:r>
            <a:rPr lang="es-ES" altLang="es-ES" sz="1800" b="0" kern="1200" dirty="0">
              <a:solidFill>
                <a:schemeClr val="accent2"/>
              </a:solidFill>
            </a:rPr>
            <a:t> = 0.996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Intra-evaluador = 0.98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Inter-evaluador = 0.83</a:t>
          </a:r>
        </a:p>
      </dsp:txBody>
      <dsp:txXfrm rot="-5400000">
        <a:off x="3028742" y="273566"/>
        <a:ext cx="5307613" cy="1419966"/>
      </dsp:txXfrm>
    </dsp:sp>
    <dsp:sp modelId="{ABBEB702-DB40-4D10-A530-4F5DB110552B}">
      <dsp:nvSpPr>
        <dsp:cNvPr id="0" name=""/>
        <dsp:cNvSpPr/>
      </dsp:nvSpPr>
      <dsp:spPr>
        <a:xfrm>
          <a:off x="0" y="49"/>
          <a:ext cx="3028741" cy="1967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>
              <a:solidFill>
                <a:schemeClr val="bg1"/>
              </a:solidFill>
            </a:rPr>
            <a:t>Fiabilidad en la población con accidente cerebrovascular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96021" y="96070"/>
        <a:ext cx="2836699" cy="1774958"/>
      </dsp:txXfrm>
    </dsp:sp>
    <dsp:sp modelId="{6B2B8FC3-5D93-4B46-A54F-A1C623D50F45}">
      <dsp:nvSpPr>
        <dsp:cNvPr id="0" name=""/>
        <dsp:cNvSpPr/>
      </dsp:nvSpPr>
      <dsp:spPr>
        <a:xfrm rot="5400000">
          <a:off x="4755002" y="356684"/>
          <a:ext cx="1931908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>
              <a:solidFill>
                <a:schemeClr val="accent2"/>
              </a:solidFill>
            </a:rPr>
            <a:t>Correlación entre la flexión de la rodilla en la oscilación inicial y la información de captura de movimiento de la flexión de la rodilla en la oscilación inicial = 0,65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 err="1">
              <a:solidFill>
                <a:schemeClr val="accent2"/>
              </a:solidFill>
            </a:rPr>
            <a:t>Correlación entre la oscilación media de la rodilla y la información de captura de movimiento de la oscilación promedio de la rodilla = 0,75</a:t>
          </a:r>
        </a:p>
      </dsp:txBody>
      <dsp:txXfrm rot="-5400000">
        <a:off x="3028741" y="2177253"/>
        <a:ext cx="5290122" cy="1743292"/>
      </dsp:txXfrm>
    </dsp:sp>
    <dsp:sp modelId="{354FEC65-D5F9-4BD1-AE33-FBACB1718079}">
      <dsp:nvSpPr>
        <dsp:cNvPr id="0" name=""/>
        <dsp:cNvSpPr/>
      </dsp:nvSpPr>
      <dsp:spPr>
        <a:xfrm>
          <a:off x="0" y="2065399"/>
          <a:ext cx="3028741" cy="1967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>
              <a:solidFill>
                <a:schemeClr val="bg1"/>
              </a:solidFill>
            </a:rPr>
            <a:t>Validez en población con accidente cerebrovascular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96021" y="2161420"/>
        <a:ext cx="2836699" cy="17749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07525-035F-4B6C-84D4-2538D8E916B9}">
      <dsp:nvSpPr>
        <dsp:cNvPr id="0" name=""/>
        <dsp:cNvSpPr/>
      </dsp:nvSpPr>
      <dsp:spPr>
        <a:xfrm>
          <a:off x="4328" y="622805"/>
          <a:ext cx="2946885" cy="346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2148F-A9E8-4D30-B1DB-65170B611DEF}">
      <dsp:nvSpPr>
        <dsp:cNvPr id="0" name=""/>
        <dsp:cNvSpPr/>
      </dsp:nvSpPr>
      <dsp:spPr>
        <a:xfrm>
          <a:off x="4328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2A98D-2675-435A-8EFD-C6A07DA12628}">
      <dsp:nvSpPr>
        <dsp:cNvPr id="0" name=""/>
        <dsp:cNvSpPr/>
      </dsp:nvSpPr>
      <dsp:spPr>
        <a:xfrm>
          <a:off x="4328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Apoyo y balanceo</a:t>
          </a:r>
        </a:p>
      </dsp:txBody>
      <dsp:txXfrm>
        <a:off x="4328" y="0"/>
        <a:ext cx="2946885" cy="622805"/>
      </dsp:txXfrm>
    </dsp:sp>
    <dsp:sp modelId="{7D10B5EB-D439-4EE6-90AD-DA7384C155DF}">
      <dsp:nvSpPr>
        <dsp:cNvPr id="0" name=""/>
        <dsp:cNvSpPr/>
      </dsp:nvSpPr>
      <dsp:spPr>
        <a:xfrm>
          <a:off x="4328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94A4F-5150-4287-BCE9-3F2E4B6B0A62}">
      <dsp:nvSpPr>
        <dsp:cNvPr id="0" name=""/>
        <dsp:cNvSpPr/>
      </dsp:nvSpPr>
      <dsp:spPr>
        <a:xfrm>
          <a:off x="210610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Miembros superiores</a:t>
          </a:r>
        </a:p>
      </dsp:txBody>
      <dsp:txXfrm>
        <a:off x="210610" y="1113567"/>
        <a:ext cx="2740603" cy="504623"/>
      </dsp:txXfrm>
    </dsp:sp>
    <dsp:sp modelId="{1AE7916A-B9D6-469C-8526-491C2CC7DBC1}">
      <dsp:nvSpPr>
        <dsp:cNvPr id="0" name=""/>
        <dsp:cNvSpPr/>
      </dsp:nvSpPr>
      <dsp:spPr>
        <a:xfrm>
          <a:off x="4328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3196-A3E7-4DD7-89AF-939D40CB7103}">
      <dsp:nvSpPr>
        <dsp:cNvPr id="0" name=""/>
        <dsp:cNvSpPr/>
      </dsp:nvSpPr>
      <dsp:spPr>
        <a:xfrm>
          <a:off x="210610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Tronco</a:t>
          </a:r>
        </a:p>
      </dsp:txBody>
      <dsp:txXfrm>
        <a:off x="210610" y="1618191"/>
        <a:ext cx="2740603" cy="504623"/>
      </dsp:txXfrm>
    </dsp:sp>
    <dsp:sp modelId="{C8C4FE9A-DCF6-46F3-96C3-E62BB59EE513}">
      <dsp:nvSpPr>
        <dsp:cNvPr id="0" name=""/>
        <dsp:cNvSpPr/>
      </dsp:nvSpPr>
      <dsp:spPr>
        <a:xfrm>
          <a:off x="3098557" y="622805"/>
          <a:ext cx="2946885" cy="346692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965D2-3F45-4CE4-B17F-2A5668E0DA07}">
      <dsp:nvSpPr>
        <dsp:cNvPr id="0" name=""/>
        <dsp:cNvSpPr/>
      </dsp:nvSpPr>
      <dsp:spPr>
        <a:xfrm>
          <a:off x="3098557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51B4F-2E5F-43B7-995F-9182060B5175}">
      <dsp:nvSpPr>
        <dsp:cNvPr id="0" name=""/>
        <dsp:cNvSpPr/>
      </dsp:nvSpPr>
      <dsp:spPr>
        <a:xfrm>
          <a:off x="3098557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Fase de apoyo</a:t>
          </a:r>
        </a:p>
      </dsp:txBody>
      <dsp:txXfrm>
        <a:off x="3098557" y="0"/>
        <a:ext cx="2946885" cy="622805"/>
      </dsp:txXfrm>
    </dsp:sp>
    <dsp:sp modelId="{1D8C9ABE-EBBB-4F99-BF85-30A7D2F359BF}">
      <dsp:nvSpPr>
        <dsp:cNvPr id="0" name=""/>
        <dsp:cNvSpPr/>
      </dsp:nvSpPr>
      <dsp:spPr>
        <a:xfrm>
          <a:off x="3098557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675F3-CBA8-41D7-B0E3-50AF8280CEC1}">
      <dsp:nvSpPr>
        <dsp:cNvPr id="0" name=""/>
        <dsp:cNvSpPr/>
      </dsp:nvSpPr>
      <dsp:spPr>
        <a:xfrm>
          <a:off x="3304839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Tronco</a:t>
          </a:r>
        </a:p>
      </dsp:txBody>
      <dsp:txXfrm>
        <a:off x="3304839" y="1113567"/>
        <a:ext cx="2740603" cy="504623"/>
      </dsp:txXfrm>
    </dsp:sp>
    <dsp:sp modelId="{B288CF0A-13E7-48F0-9AB1-ACF24969C185}">
      <dsp:nvSpPr>
        <dsp:cNvPr id="0" name=""/>
        <dsp:cNvSpPr/>
      </dsp:nvSpPr>
      <dsp:spPr>
        <a:xfrm>
          <a:off x="3098557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7A77B-4C9C-4F7A-9AAA-D7CC3172CE6E}">
      <dsp:nvSpPr>
        <dsp:cNvPr id="0" name=""/>
        <dsp:cNvSpPr/>
      </dsp:nvSpPr>
      <dsp:spPr>
        <a:xfrm>
          <a:off x="3304839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Pelvis</a:t>
          </a:r>
        </a:p>
      </dsp:txBody>
      <dsp:txXfrm>
        <a:off x="3304839" y="1618191"/>
        <a:ext cx="2740603" cy="504623"/>
      </dsp:txXfrm>
    </dsp:sp>
    <dsp:sp modelId="{7623B2BA-8C81-43AA-8738-1EA048C2145C}">
      <dsp:nvSpPr>
        <dsp:cNvPr id="0" name=""/>
        <dsp:cNvSpPr/>
      </dsp:nvSpPr>
      <dsp:spPr>
        <a:xfrm>
          <a:off x="3098557" y="2266884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26C20-0157-40D9-9541-988B44643471}">
      <dsp:nvSpPr>
        <dsp:cNvPr id="0" name=""/>
        <dsp:cNvSpPr/>
      </dsp:nvSpPr>
      <dsp:spPr>
        <a:xfrm>
          <a:off x="3304839" y="2122814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Caderas</a:t>
          </a:r>
        </a:p>
      </dsp:txBody>
      <dsp:txXfrm>
        <a:off x="3304839" y="2122814"/>
        <a:ext cx="2740603" cy="504623"/>
      </dsp:txXfrm>
    </dsp:sp>
    <dsp:sp modelId="{0EAC4D6F-EAA0-47EA-9DE7-BB7635694BCD}">
      <dsp:nvSpPr>
        <dsp:cNvPr id="0" name=""/>
        <dsp:cNvSpPr/>
      </dsp:nvSpPr>
      <dsp:spPr>
        <a:xfrm>
          <a:off x="3098557" y="2771508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791C1-511B-42AE-A681-782B3AFD314E}">
      <dsp:nvSpPr>
        <dsp:cNvPr id="0" name=""/>
        <dsp:cNvSpPr/>
      </dsp:nvSpPr>
      <dsp:spPr>
        <a:xfrm>
          <a:off x="3304839" y="2627438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Rodillas</a:t>
          </a:r>
        </a:p>
      </dsp:txBody>
      <dsp:txXfrm>
        <a:off x="3304839" y="2627438"/>
        <a:ext cx="2740603" cy="504623"/>
      </dsp:txXfrm>
    </dsp:sp>
    <dsp:sp modelId="{F2C2FD02-AD49-4F0A-A501-B83775BA28E2}">
      <dsp:nvSpPr>
        <dsp:cNvPr id="0" name=""/>
        <dsp:cNvSpPr/>
      </dsp:nvSpPr>
      <dsp:spPr>
        <a:xfrm>
          <a:off x="3098557" y="327613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8862D-3ED3-4043-8ADC-3EF71EDB538C}">
      <dsp:nvSpPr>
        <dsp:cNvPr id="0" name=""/>
        <dsp:cNvSpPr/>
      </dsp:nvSpPr>
      <dsp:spPr>
        <a:xfrm>
          <a:off x="3304839" y="313206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Tobillos</a:t>
          </a:r>
        </a:p>
      </dsp:txBody>
      <dsp:txXfrm>
        <a:off x="3304839" y="3132061"/>
        <a:ext cx="2740603" cy="504623"/>
      </dsp:txXfrm>
    </dsp:sp>
    <dsp:sp modelId="{B3A11DAE-CA01-463E-A045-9040821F36E4}">
      <dsp:nvSpPr>
        <dsp:cNvPr id="0" name=""/>
        <dsp:cNvSpPr/>
      </dsp:nvSpPr>
      <dsp:spPr>
        <a:xfrm>
          <a:off x="6192786" y="622805"/>
          <a:ext cx="2946885" cy="346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F9A6D-0F49-4D7D-A15B-B798CA76684E}">
      <dsp:nvSpPr>
        <dsp:cNvPr id="0" name=""/>
        <dsp:cNvSpPr/>
      </dsp:nvSpPr>
      <dsp:spPr>
        <a:xfrm>
          <a:off x="6192786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1F45F-3AA5-4756-81F8-96711865AB98}">
      <dsp:nvSpPr>
        <dsp:cNvPr id="0" name=""/>
        <dsp:cNvSpPr/>
      </dsp:nvSpPr>
      <dsp:spPr>
        <a:xfrm>
          <a:off x="6192786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Fase de balanceo</a:t>
          </a:r>
        </a:p>
      </dsp:txBody>
      <dsp:txXfrm>
        <a:off x="6192786" y="0"/>
        <a:ext cx="2946885" cy="622805"/>
      </dsp:txXfrm>
    </dsp:sp>
    <dsp:sp modelId="{E84B9C25-87A7-4D9F-A5EB-EF79503544DC}">
      <dsp:nvSpPr>
        <dsp:cNvPr id="0" name=""/>
        <dsp:cNvSpPr/>
      </dsp:nvSpPr>
      <dsp:spPr>
        <a:xfrm>
          <a:off x="6192786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3F92E-4454-4FAE-B48B-1AD00540F239}">
      <dsp:nvSpPr>
        <dsp:cNvPr id="0" name=""/>
        <dsp:cNvSpPr/>
      </dsp:nvSpPr>
      <dsp:spPr>
        <a:xfrm>
          <a:off x="6399068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Tronco</a:t>
          </a:r>
        </a:p>
      </dsp:txBody>
      <dsp:txXfrm>
        <a:off x="6399068" y="1113567"/>
        <a:ext cx="2740603" cy="504623"/>
      </dsp:txXfrm>
    </dsp:sp>
    <dsp:sp modelId="{01287A91-907E-497A-8E65-FA41055B4FC3}">
      <dsp:nvSpPr>
        <dsp:cNvPr id="0" name=""/>
        <dsp:cNvSpPr/>
      </dsp:nvSpPr>
      <dsp:spPr>
        <a:xfrm>
          <a:off x="6192786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8A9D8-7BD1-474F-86B9-AEBBDE7F8FDD}">
      <dsp:nvSpPr>
        <dsp:cNvPr id="0" name=""/>
        <dsp:cNvSpPr/>
      </dsp:nvSpPr>
      <dsp:spPr>
        <a:xfrm>
          <a:off x="6399068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Pelvis</a:t>
          </a:r>
        </a:p>
      </dsp:txBody>
      <dsp:txXfrm>
        <a:off x="6399068" y="1618191"/>
        <a:ext cx="2740603" cy="504623"/>
      </dsp:txXfrm>
    </dsp:sp>
    <dsp:sp modelId="{92C2355F-F470-4088-9960-B8A46197AF13}">
      <dsp:nvSpPr>
        <dsp:cNvPr id="0" name=""/>
        <dsp:cNvSpPr/>
      </dsp:nvSpPr>
      <dsp:spPr>
        <a:xfrm>
          <a:off x="6192786" y="2266884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AB524-2077-4CEA-AF6E-2285522E3950}">
      <dsp:nvSpPr>
        <dsp:cNvPr id="0" name=""/>
        <dsp:cNvSpPr/>
      </dsp:nvSpPr>
      <dsp:spPr>
        <a:xfrm>
          <a:off x="6399068" y="2122814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Caderas</a:t>
          </a:r>
        </a:p>
      </dsp:txBody>
      <dsp:txXfrm>
        <a:off x="6399068" y="2122814"/>
        <a:ext cx="2740603" cy="504623"/>
      </dsp:txXfrm>
    </dsp:sp>
    <dsp:sp modelId="{BF9012F8-64FA-4DA0-94B4-088EFBDEF67D}">
      <dsp:nvSpPr>
        <dsp:cNvPr id="0" name=""/>
        <dsp:cNvSpPr/>
      </dsp:nvSpPr>
      <dsp:spPr>
        <a:xfrm>
          <a:off x="6192786" y="2771508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D0504-8118-400F-B6BE-C08C19185AD2}">
      <dsp:nvSpPr>
        <dsp:cNvPr id="0" name=""/>
        <dsp:cNvSpPr/>
      </dsp:nvSpPr>
      <dsp:spPr>
        <a:xfrm>
          <a:off x="6399068" y="2627438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Rodillas</a:t>
          </a:r>
        </a:p>
      </dsp:txBody>
      <dsp:txXfrm>
        <a:off x="6399068" y="2627438"/>
        <a:ext cx="2740603" cy="504623"/>
      </dsp:txXfrm>
    </dsp:sp>
    <dsp:sp modelId="{E455E65F-5A66-474C-82E0-897EBF4A0B68}">
      <dsp:nvSpPr>
        <dsp:cNvPr id="0" name=""/>
        <dsp:cNvSpPr/>
      </dsp:nvSpPr>
      <dsp:spPr>
        <a:xfrm>
          <a:off x="6192786" y="327613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9CD17-E947-4C93-8BF2-95DDE566FA68}">
      <dsp:nvSpPr>
        <dsp:cNvPr id="0" name=""/>
        <dsp:cNvSpPr/>
      </dsp:nvSpPr>
      <dsp:spPr>
        <a:xfrm>
          <a:off x="6399068" y="313206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Tobillos</a:t>
          </a:r>
          <a:endParaRPr lang="es-ES" sz="1800" kern="1200" dirty="0"/>
        </a:p>
      </dsp:txBody>
      <dsp:txXfrm>
        <a:off x="6399068" y="3132061"/>
        <a:ext cx="2740603" cy="504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Intra-evaluador</a:t>
          </a:r>
          <a:r>
            <a:rPr lang="es-ES" altLang="es-ES" sz="1800" b="0" kern="1200" dirty="0">
              <a:solidFill>
                <a:schemeClr val="accent2"/>
              </a:solidFill>
            </a:rPr>
            <a:t> = 0.96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Inter-evaluador = 0.88</a:t>
          </a:r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>
              <a:solidFill>
                <a:schemeClr val="bg1"/>
              </a:solidFill>
            </a:rPr>
            <a:t>Fiabilidad en población con EP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Correlación con velocidad durante la marcha cómoda = 0.53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Sensibilidad de identificar el riesgo de caída = 76%</a:t>
          </a:r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>
              <a:solidFill>
                <a:schemeClr val="bg1"/>
              </a:solidFill>
            </a:rPr>
            <a:t>Validez en población con EP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0A8D-ED96-4D4E-B6AB-EB352D6BD8FF}">
      <dsp:nvSpPr>
        <dsp:cNvPr id="0" name=""/>
        <dsp:cNvSpPr/>
      </dsp:nvSpPr>
      <dsp:spPr>
        <a:xfrm>
          <a:off x="1261389" y="1880096"/>
          <a:ext cx="652663" cy="1657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31" y="0"/>
              </a:lnTo>
              <a:lnTo>
                <a:pt x="326331" y="1657142"/>
              </a:lnTo>
              <a:lnTo>
                <a:pt x="652663" y="1657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43195" y="2664141"/>
        <a:ext cx="89051" cy="89051"/>
      </dsp:txXfrm>
    </dsp:sp>
    <dsp:sp modelId="{05530E4A-F26E-40EA-9312-4CBC11E8F44E}">
      <dsp:nvSpPr>
        <dsp:cNvPr id="0" name=""/>
        <dsp:cNvSpPr/>
      </dsp:nvSpPr>
      <dsp:spPr>
        <a:xfrm>
          <a:off x="1261389" y="1880096"/>
          <a:ext cx="652663" cy="110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31" y="0"/>
              </a:lnTo>
              <a:lnTo>
                <a:pt x="326331" y="1104761"/>
              </a:lnTo>
              <a:lnTo>
                <a:pt x="652663" y="1104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55642" y="2400398"/>
        <a:ext cx="64157" cy="64157"/>
      </dsp:txXfrm>
    </dsp:sp>
    <dsp:sp modelId="{09796B1E-2FB1-413D-9610-AAA4489D3355}">
      <dsp:nvSpPr>
        <dsp:cNvPr id="0" name=""/>
        <dsp:cNvSpPr/>
      </dsp:nvSpPr>
      <dsp:spPr>
        <a:xfrm>
          <a:off x="1261389" y="1880096"/>
          <a:ext cx="652663" cy="55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31" y="0"/>
              </a:lnTo>
              <a:lnTo>
                <a:pt x="326331" y="552380"/>
              </a:lnTo>
              <a:lnTo>
                <a:pt x="652663" y="552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6345" y="2134910"/>
        <a:ext cx="42752" cy="42752"/>
      </dsp:txXfrm>
    </dsp:sp>
    <dsp:sp modelId="{8330C0A3-9677-4062-920A-FF72E301F795}">
      <dsp:nvSpPr>
        <dsp:cNvPr id="0" name=""/>
        <dsp:cNvSpPr/>
      </dsp:nvSpPr>
      <dsp:spPr>
        <a:xfrm>
          <a:off x="1261389" y="1834375"/>
          <a:ext cx="6526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66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1405" y="1863779"/>
        <a:ext cx="32633" cy="32633"/>
      </dsp:txXfrm>
    </dsp:sp>
    <dsp:sp modelId="{F3449D75-562A-42ED-978E-60BE2F793459}">
      <dsp:nvSpPr>
        <dsp:cNvPr id="0" name=""/>
        <dsp:cNvSpPr/>
      </dsp:nvSpPr>
      <dsp:spPr>
        <a:xfrm>
          <a:off x="1261389" y="1327715"/>
          <a:ext cx="652663" cy="552380"/>
        </a:xfrm>
        <a:custGeom>
          <a:avLst/>
          <a:gdLst/>
          <a:ahLst/>
          <a:cxnLst/>
          <a:rect l="0" t="0" r="0" b="0"/>
          <a:pathLst>
            <a:path>
              <a:moveTo>
                <a:pt x="0" y="552380"/>
              </a:moveTo>
              <a:lnTo>
                <a:pt x="326331" y="552380"/>
              </a:lnTo>
              <a:lnTo>
                <a:pt x="326331" y="0"/>
              </a:lnTo>
              <a:lnTo>
                <a:pt x="6526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6345" y="1582529"/>
        <a:ext cx="42752" cy="42752"/>
      </dsp:txXfrm>
    </dsp:sp>
    <dsp:sp modelId="{75990AF7-A5BB-4106-8666-F5FEB15DAAA2}">
      <dsp:nvSpPr>
        <dsp:cNvPr id="0" name=""/>
        <dsp:cNvSpPr/>
      </dsp:nvSpPr>
      <dsp:spPr>
        <a:xfrm>
          <a:off x="1261389" y="775334"/>
          <a:ext cx="652663" cy="1104761"/>
        </a:xfrm>
        <a:custGeom>
          <a:avLst/>
          <a:gdLst/>
          <a:ahLst/>
          <a:cxnLst/>
          <a:rect l="0" t="0" r="0" b="0"/>
          <a:pathLst>
            <a:path>
              <a:moveTo>
                <a:pt x="0" y="1104761"/>
              </a:moveTo>
              <a:lnTo>
                <a:pt x="326331" y="1104761"/>
              </a:lnTo>
              <a:lnTo>
                <a:pt x="326331" y="0"/>
              </a:lnTo>
              <a:lnTo>
                <a:pt x="6526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55642" y="1295636"/>
        <a:ext cx="64157" cy="64157"/>
      </dsp:txXfrm>
    </dsp:sp>
    <dsp:sp modelId="{B132F42B-CBAB-4C14-8361-5332CC3ACE4E}">
      <dsp:nvSpPr>
        <dsp:cNvPr id="0" name=""/>
        <dsp:cNvSpPr/>
      </dsp:nvSpPr>
      <dsp:spPr>
        <a:xfrm>
          <a:off x="1261389" y="222953"/>
          <a:ext cx="652663" cy="1657142"/>
        </a:xfrm>
        <a:custGeom>
          <a:avLst/>
          <a:gdLst/>
          <a:ahLst/>
          <a:cxnLst/>
          <a:rect l="0" t="0" r="0" b="0"/>
          <a:pathLst>
            <a:path>
              <a:moveTo>
                <a:pt x="0" y="1657142"/>
              </a:moveTo>
              <a:lnTo>
                <a:pt x="326331" y="1657142"/>
              </a:lnTo>
              <a:lnTo>
                <a:pt x="326331" y="0"/>
              </a:lnTo>
              <a:lnTo>
                <a:pt x="6526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43195" y="1006998"/>
        <a:ext cx="89051" cy="89051"/>
      </dsp:txXfrm>
    </dsp:sp>
    <dsp:sp modelId="{F39428F8-E6B9-40FF-8523-7A0A7F743B6E}">
      <dsp:nvSpPr>
        <dsp:cNvPr id="0" name=""/>
        <dsp:cNvSpPr/>
      </dsp:nvSpPr>
      <dsp:spPr>
        <a:xfrm>
          <a:off x="0" y="1368653"/>
          <a:ext cx="1499894" cy="102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EVALUACIÓN DE LA MARCHA</a:t>
          </a:r>
        </a:p>
      </dsp:txBody>
      <dsp:txXfrm>
        <a:off x="0" y="1368653"/>
        <a:ext cx="1499894" cy="1022885"/>
      </dsp:txXfrm>
    </dsp:sp>
    <dsp:sp modelId="{48AE79FB-3118-4C2C-87D1-B60B8A29BC67}">
      <dsp:nvSpPr>
        <dsp:cNvPr id="0" name=""/>
        <dsp:cNvSpPr/>
      </dsp:nvSpPr>
      <dsp:spPr>
        <a:xfrm>
          <a:off x="1914053" y="2001"/>
          <a:ext cx="186430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Comienzo de la marcha</a:t>
          </a:r>
        </a:p>
      </dsp:txBody>
      <dsp:txXfrm>
        <a:off x="1914053" y="2001"/>
        <a:ext cx="1864308" cy="441904"/>
      </dsp:txXfrm>
    </dsp:sp>
    <dsp:sp modelId="{9C1213AC-FD19-4935-8243-0E94F46449E1}">
      <dsp:nvSpPr>
        <dsp:cNvPr id="0" name=""/>
        <dsp:cNvSpPr/>
      </dsp:nvSpPr>
      <dsp:spPr>
        <a:xfrm>
          <a:off x="1914053" y="554381"/>
          <a:ext cx="186430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Amplitud y longitud de los pasos</a:t>
          </a:r>
        </a:p>
      </dsp:txBody>
      <dsp:txXfrm>
        <a:off x="1914053" y="554381"/>
        <a:ext cx="1864308" cy="441904"/>
      </dsp:txXfrm>
    </dsp:sp>
    <dsp:sp modelId="{519CFA06-F565-44DC-87CC-53C0E11871C8}">
      <dsp:nvSpPr>
        <dsp:cNvPr id="0" name=""/>
        <dsp:cNvSpPr/>
      </dsp:nvSpPr>
      <dsp:spPr>
        <a:xfrm>
          <a:off x="1914053" y="1106762"/>
          <a:ext cx="184753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Simetría de  los pasos</a:t>
          </a:r>
        </a:p>
      </dsp:txBody>
      <dsp:txXfrm>
        <a:off x="1914053" y="1106762"/>
        <a:ext cx="1847538" cy="441904"/>
      </dsp:txXfrm>
    </dsp:sp>
    <dsp:sp modelId="{A56C2552-139B-448E-BA96-736AD146CED1}">
      <dsp:nvSpPr>
        <dsp:cNvPr id="0" name=""/>
        <dsp:cNvSpPr/>
      </dsp:nvSpPr>
      <dsp:spPr>
        <a:xfrm>
          <a:off x="1914053" y="1659143"/>
          <a:ext cx="184753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Continuidad de los pasos</a:t>
          </a:r>
        </a:p>
      </dsp:txBody>
      <dsp:txXfrm>
        <a:off x="1914053" y="1659143"/>
        <a:ext cx="1847538" cy="441904"/>
      </dsp:txXfrm>
    </dsp:sp>
    <dsp:sp modelId="{CAFEC53F-55BD-41CC-A5F1-894C619AC911}">
      <dsp:nvSpPr>
        <dsp:cNvPr id="0" name=""/>
        <dsp:cNvSpPr/>
      </dsp:nvSpPr>
      <dsp:spPr>
        <a:xfrm>
          <a:off x="1914053" y="2211524"/>
          <a:ext cx="184753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Desviación de la marcha</a:t>
          </a:r>
        </a:p>
      </dsp:txBody>
      <dsp:txXfrm>
        <a:off x="1914053" y="2211524"/>
        <a:ext cx="1847538" cy="441904"/>
      </dsp:txXfrm>
    </dsp:sp>
    <dsp:sp modelId="{09F103E6-E976-46F5-A39B-580C5C9127DE}">
      <dsp:nvSpPr>
        <dsp:cNvPr id="0" name=""/>
        <dsp:cNvSpPr/>
      </dsp:nvSpPr>
      <dsp:spPr>
        <a:xfrm>
          <a:off x="1914053" y="2763905"/>
          <a:ext cx="184753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Mobilidad</a:t>
          </a:r>
          <a:r>
            <a:rPr lang="es-ES" sz="1400" kern="1200" dirty="0"/>
            <a:t> del tronco</a:t>
          </a:r>
        </a:p>
      </dsp:txBody>
      <dsp:txXfrm>
        <a:off x="1914053" y="2763905"/>
        <a:ext cx="1847538" cy="441904"/>
      </dsp:txXfrm>
    </dsp:sp>
    <dsp:sp modelId="{389A404D-F122-4F79-90C3-CA00959CBE47}">
      <dsp:nvSpPr>
        <dsp:cNvPr id="0" name=""/>
        <dsp:cNvSpPr/>
      </dsp:nvSpPr>
      <dsp:spPr>
        <a:xfrm>
          <a:off x="1914053" y="3316286"/>
          <a:ext cx="1847538" cy="441904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Separación de los pies</a:t>
          </a:r>
        </a:p>
      </dsp:txBody>
      <dsp:txXfrm>
        <a:off x="1914053" y="3316286"/>
        <a:ext cx="1847538" cy="441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0A8D-ED96-4D4E-B6AB-EB352D6BD8FF}">
      <dsp:nvSpPr>
        <dsp:cNvPr id="0" name=""/>
        <dsp:cNvSpPr/>
      </dsp:nvSpPr>
      <dsp:spPr>
        <a:xfrm>
          <a:off x="1313018" y="1855584"/>
          <a:ext cx="583770" cy="1730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1730444"/>
              </a:lnTo>
              <a:lnTo>
                <a:pt x="583770" y="1730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59247" y="2675150"/>
        <a:ext cx="91313" cy="91313"/>
      </dsp:txXfrm>
    </dsp:sp>
    <dsp:sp modelId="{3FDE4294-C3E5-47F6-84B3-018E655B8F60}">
      <dsp:nvSpPr>
        <dsp:cNvPr id="0" name=""/>
        <dsp:cNvSpPr/>
      </dsp:nvSpPr>
      <dsp:spPr>
        <a:xfrm>
          <a:off x="1313018" y="1855584"/>
          <a:ext cx="583770" cy="1303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1303961"/>
              </a:lnTo>
              <a:lnTo>
                <a:pt x="583770" y="1303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9187" y="2471848"/>
        <a:ext cx="71433" cy="71433"/>
      </dsp:txXfrm>
    </dsp:sp>
    <dsp:sp modelId="{F171D96B-4066-453E-BA71-C532FF2A7B9D}">
      <dsp:nvSpPr>
        <dsp:cNvPr id="0" name=""/>
        <dsp:cNvSpPr/>
      </dsp:nvSpPr>
      <dsp:spPr>
        <a:xfrm>
          <a:off x="1313018" y="1855584"/>
          <a:ext cx="583770" cy="87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877478"/>
              </a:lnTo>
              <a:lnTo>
                <a:pt x="583770" y="877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8555" y="2267975"/>
        <a:ext cx="52696" cy="52696"/>
      </dsp:txXfrm>
    </dsp:sp>
    <dsp:sp modelId="{05530E4A-F26E-40EA-9312-4CBC11E8F44E}">
      <dsp:nvSpPr>
        <dsp:cNvPr id="0" name=""/>
        <dsp:cNvSpPr/>
      </dsp:nvSpPr>
      <dsp:spPr>
        <a:xfrm>
          <a:off x="1313018" y="1855584"/>
          <a:ext cx="583770" cy="450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450994"/>
              </a:lnTo>
              <a:lnTo>
                <a:pt x="583770" y="450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86461" y="2062639"/>
        <a:ext cx="36884" cy="36884"/>
      </dsp:txXfrm>
    </dsp:sp>
    <dsp:sp modelId="{09796B1E-2FB1-413D-9610-AAA4489D3355}">
      <dsp:nvSpPr>
        <dsp:cNvPr id="0" name=""/>
        <dsp:cNvSpPr/>
      </dsp:nvSpPr>
      <dsp:spPr>
        <a:xfrm>
          <a:off x="1313018" y="1809864"/>
          <a:ext cx="583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885" y="45720"/>
              </a:lnTo>
              <a:lnTo>
                <a:pt x="291885" y="70231"/>
              </a:lnTo>
              <a:lnTo>
                <a:pt x="583770" y="70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90296" y="1840977"/>
        <a:ext cx="29214" cy="29214"/>
      </dsp:txXfrm>
    </dsp:sp>
    <dsp:sp modelId="{8330C0A3-9677-4062-920A-FF72E301F795}">
      <dsp:nvSpPr>
        <dsp:cNvPr id="0" name=""/>
        <dsp:cNvSpPr/>
      </dsp:nvSpPr>
      <dsp:spPr>
        <a:xfrm>
          <a:off x="1313018" y="1453612"/>
          <a:ext cx="583770" cy="401971"/>
        </a:xfrm>
        <a:custGeom>
          <a:avLst/>
          <a:gdLst/>
          <a:ahLst/>
          <a:cxnLst/>
          <a:rect l="0" t="0" r="0" b="0"/>
          <a:pathLst>
            <a:path>
              <a:moveTo>
                <a:pt x="0" y="401971"/>
              </a:moveTo>
              <a:lnTo>
                <a:pt x="291885" y="401971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87184" y="1636879"/>
        <a:ext cx="35439" cy="35439"/>
      </dsp:txXfrm>
    </dsp:sp>
    <dsp:sp modelId="{F3449D75-562A-42ED-978E-60BE2F793459}">
      <dsp:nvSpPr>
        <dsp:cNvPr id="0" name=""/>
        <dsp:cNvSpPr/>
      </dsp:nvSpPr>
      <dsp:spPr>
        <a:xfrm>
          <a:off x="1313018" y="1027129"/>
          <a:ext cx="583770" cy="828455"/>
        </a:xfrm>
        <a:custGeom>
          <a:avLst/>
          <a:gdLst/>
          <a:ahLst/>
          <a:cxnLst/>
          <a:rect l="0" t="0" r="0" b="0"/>
          <a:pathLst>
            <a:path>
              <a:moveTo>
                <a:pt x="0" y="828455"/>
              </a:moveTo>
              <a:lnTo>
                <a:pt x="291885" y="828455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9567" y="1416020"/>
        <a:ext cx="50673" cy="50673"/>
      </dsp:txXfrm>
    </dsp:sp>
    <dsp:sp modelId="{75990AF7-A5BB-4106-8666-F5FEB15DAAA2}">
      <dsp:nvSpPr>
        <dsp:cNvPr id="0" name=""/>
        <dsp:cNvSpPr/>
      </dsp:nvSpPr>
      <dsp:spPr>
        <a:xfrm>
          <a:off x="1313018" y="600646"/>
          <a:ext cx="583770" cy="1254938"/>
        </a:xfrm>
        <a:custGeom>
          <a:avLst/>
          <a:gdLst/>
          <a:ahLst/>
          <a:cxnLst/>
          <a:rect l="0" t="0" r="0" b="0"/>
          <a:pathLst>
            <a:path>
              <a:moveTo>
                <a:pt x="0" y="1254938"/>
              </a:moveTo>
              <a:lnTo>
                <a:pt x="291885" y="1254938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0302" y="1193513"/>
        <a:ext cx="69203" cy="69203"/>
      </dsp:txXfrm>
    </dsp:sp>
    <dsp:sp modelId="{B132F42B-CBAB-4C14-8361-5332CC3ACE4E}">
      <dsp:nvSpPr>
        <dsp:cNvPr id="0" name=""/>
        <dsp:cNvSpPr/>
      </dsp:nvSpPr>
      <dsp:spPr>
        <a:xfrm>
          <a:off x="1313018" y="174162"/>
          <a:ext cx="583770" cy="1681421"/>
        </a:xfrm>
        <a:custGeom>
          <a:avLst/>
          <a:gdLst/>
          <a:ahLst/>
          <a:cxnLst/>
          <a:rect l="0" t="0" r="0" b="0"/>
          <a:pathLst>
            <a:path>
              <a:moveTo>
                <a:pt x="0" y="1681421"/>
              </a:moveTo>
              <a:lnTo>
                <a:pt x="291885" y="1681421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60406" y="970376"/>
        <a:ext cx="88993" cy="88993"/>
      </dsp:txXfrm>
    </dsp:sp>
    <dsp:sp modelId="{F39428F8-E6B9-40FF-8523-7A0A7F743B6E}">
      <dsp:nvSpPr>
        <dsp:cNvPr id="0" name=""/>
        <dsp:cNvSpPr/>
      </dsp:nvSpPr>
      <dsp:spPr>
        <a:xfrm>
          <a:off x="28635" y="1324802"/>
          <a:ext cx="1507201" cy="1061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EVALUACIÓN DEL EQUILIBRIO</a:t>
          </a:r>
        </a:p>
      </dsp:txBody>
      <dsp:txXfrm>
        <a:off x="28635" y="1324802"/>
        <a:ext cx="1507201" cy="1061564"/>
      </dsp:txXfrm>
    </dsp:sp>
    <dsp:sp modelId="{48AE79FB-3118-4C2C-87D1-B60B8A29BC67}">
      <dsp:nvSpPr>
        <dsp:cNvPr id="0" name=""/>
        <dsp:cNvSpPr/>
      </dsp:nvSpPr>
      <dsp:spPr>
        <a:xfrm>
          <a:off x="1896789" y="356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Equilibrio sentado</a:t>
          </a:r>
        </a:p>
      </dsp:txBody>
      <dsp:txXfrm>
        <a:off x="1896789" y="3569"/>
        <a:ext cx="2267997" cy="341186"/>
      </dsp:txXfrm>
    </dsp:sp>
    <dsp:sp modelId="{9C1213AC-FD19-4935-8243-0E94F46449E1}">
      <dsp:nvSpPr>
        <dsp:cNvPr id="0" name=""/>
        <dsp:cNvSpPr/>
      </dsp:nvSpPr>
      <dsp:spPr>
        <a:xfrm>
          <a:off x="1896789" y="43005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Habilidad de levantarse</a:t>
          </a:r>
        </a:p>
      </dsp:txBody>
      <dsp:txXfrm>
        <a:off x="1896789" y="430052"/>
        <a:ext cx="2267997" cy="341186"/>
      </dsp:txXfrm>
    </dsp:sp>
    <dsp:sp modelId="{519CFA06-F565-44DC-87CC-53C0E11871C8}">
      <dsp:nvSpPr>
        <dsp:cNvPr id="0" name=""/>
        <dsp:cNvSpPr/>
      </dsp:nvSpPr>
      <dsp:spPr>
        <a:xfrm>
          <a:off x="1896789" y="856536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Intención de levantarse</a:t>
          </a:r>
        </a:p>
      </dsp:txBody>
      <dsp:txXfrm>
        <a:off x="1896789" y="856536"/>
        <a:ext cx="2267997" cy="341186"/>
      </dsp:txXfrm>
    </dsp:sp>
    <dsp:sp modelId="{A56C2552-139B-448E-BA96-736AD146CED1}">
      <dsp:nvSpPr>
        <dsp:cNvPr id="0" name=""/>
        <dsp:cNvSpPr/>
      </dsp:nvSpPr>
      <dsp:spPr>
        <a:xfrm>
          <a:off x="1896789" y="128301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Equilibrio inmediato de pie</a:t>
          </a:r>
        </a:p>
      </dsp:txBody>
      <dsp:txXfrm>
        <a:off x="1896789" y="1283019"/>
        <a:ext cx="2267997" cy="341186"/>
      </dsp:txXfrm>
    </dsp:sp>
    <dsp:sp modelId="{CAFEC53F-55BD-41CC-A5F1-894C619AC911}">
      <dsp:nvSpPr>
        <dsp:cNvPr id="0" name=""/>
        <dsp:cNvSpPr/>
      </dsp:nvSpPr>
      <dsp:spPr>
        <a:xfrm>
          <a:off x="1896789" y="170950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Equilibrio de pie</a:t>
          </a:r>
        </a:p>
      </dsp:txBody>
      <dsp:txXfrm>
        <a:off x="1896789" y="1709502"/>
        <a:ext cx="2267997" cy="341186"/>
      </dsp:txXfrm>
    </dsp:sp>
    <dsp:sp modelId="{09F103E6-E976-46F5-A39B-580C5C9127DE}">
      <dsp:nvSpPr>
        <dsp:cNvPr id="0" name=""/>
        <dsp:cNvSpPr/>
      </dsp:nvSpPr>
      <dsp:spPr>
        <a:xfrm>
          <a:off x="1896789" y="2135985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Intentos de desestabilización</a:t>
          </a:r>
        </a:p>
      </dsp:txBody>
      <dsp:txXfrm>
        <a:off x="1896789" y="2135985"/>
        <a:ext cx="2267997" cy="341186"/>
      </dsp:txXfrm>
    </dsp:sp>
    <dsp:sp modelId="{83CD5CAB-5EF4-43D6-9A54-92DF91C04A53}">
      <dsp:nvSpPr>
        <dsp:cNvPr id="0" name=""/>
        <dsp:cNvSpPr/>
      </dsp:nvSpPr>
      <dsp:spPr>
        <a:xfrm>
          <a:off x="1896789" y="256246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Equilibrio ojos cerrados</a:t>
          </a:r>
        </a:p>
      </dsp:txBody>
      <dsp:txXfrm>
        <a:off x="1896789" y="2562469"/>
        <a:ext cx="2267997" cy="341186"/>
      </dsp:txXfrm>
    </dsp:sp>
    <dsp:sp modelId="{A122E7B5-8938-49E5-80E1-B8E40536137A}">
      <dsp:nvSpPr>
        <dsp:cNvPr id="0" name=""/>
        <dsp:cNvSpPr/>
      </dsp:nvSpPr>
      <dsp:spPr>
        <a:xfrm>
          <a:off x="1896789" y="298895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Giro de 360º</a:t>
          </a:r>
        </a:p>
      </dsp:txBody>
      <dsp:txXfrm>
        <a:off x="1896789" y="2988952"/>
        <a:ext cx="2267997" cy="341186"/>
      </dsp:txXfrm>
    </dsp:sp>
    <dsp:sp modelId="{389A404D-F122-4F79-90C3-CA00959CBE47}">
      <dsp:nvSpPr>
        <dsp:cNvPr id="0" name=""/>
        <dsp:cNvSpPr/>
      </dsp:nvSpPr>
      <dsp:spPr>
        <a:xfrm>
          <a:off x="1896789" y="3415435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Equilibrio sentándose</a:t>
          </a:r>
        </a:p>
      </dsp:txBody>
      <dsp:txXfrm>
        <a:off x="1896789" y="3415435"/>
        <a:ext cx="2267997" cy="341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</a:t>
          </a:r>
          <a:r>
            <a:rPr lang="es-ES" altLang="es-ES" sz="1800" b="0" kern="1200" dirty="0" err="1">
              <a:solidFill>
                <a:schemeClr val="accent2"/>
              </a:solidFill>
            </a:rPr>
            <a:t>retest</a:t>
          </a:r>
          <a:r>
            <a:rPr lang="es-ES" altLang="es-ES" sz="1800" b="0" kern="1200" dirty="0">
              <a:solidFill>
                <a:schemeClr val="accent2"/>
              </a:solidFill>
            </a:rPr>
            <a:t> = 0.90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Intra-evaluador = 0.97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Inter-evaluador = 0.96</a:t>
          </a:r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>
              <a:solidFill>
                <a:schemeClr val="bg1"/>
              </a:solidFill>
            </a:rPr>
            <a:t>Fiabilidad en población con EP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Correlación con 6MWT = 0.53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Sensibilidad de identificar el riesgo de caída = 87%</a:t>
          </a:r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>
              <a:solidFill>
                <a:schemeClr val="bg1"/>
              </a:solidFill>
            </a:rPr>
            <a:t>Validez en población con EP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</a:t>
          </a:r>
          <a:r>
            <a:rPr lang="es-ES" altLang="es-ES" sz="1800" b="0" kern="1200" dirty="0" err="1">
              <a:solidFill>
                <a:schemeClr val="accent2"/>
              </a:solidFill>
            </a:rPr>
            <a:t>retest</a:t>
          </a:r>
          <a:r>
            <a:rPr lang="es-ES" altLang="es-ES" sz="1800" b="0" kern="1200" dirty="0">
              <a:solidFill>
                <a:schemeClr val="accent2"/>
              </a:solidFill>
            </a:rPr>
            <a:t> = 0.95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Intra-evaluador = 0.98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Inter-evaluadores</a:t>
          </a:r>
          <a:r>
            <a:rPr lang="es-ES" altLang="es-ES" sz="1800" b="0" kern="1200" dirty="0">
              <a:solidFill>
                <a:schemeClr val="accent2"/>
              </a:solidFill>
            </a:rPr>
            <a:t> = 0.98</a:t>
          </a:r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>
              <a:solidFill>
                <a:schemeClr val="bg1"/>
              </a:solidFill>
            </a:rPr>
            <a:t>Fiabilidad en población sana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>
              <a:solidFill>
                <a:schemeClr val="accent2"/>
              </a:solidFill>
            </a:rPr>
            <a:t>Rendimiento / medidas clínicas de correlación levantándose de la silla = 0,67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>
              <a:solidFill>
                <a:schemeClr val="accent2"/>
              </a:solidFill>
            </a:rPr>
            <a:t>Correlación con equilibrio del pie = 0,52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>
              <a:solidFill>
                <a:schemeClr val="accent2"/>
              </a:solidFill>
            </a:rPr>
            <a:t>Correlación con velocidad de carrera = 0,73</a:t>
          </a:r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>
              <a:solidFill>
                <a:schemeClr val="bg1"/>
              </a:solidFill>
            </a:rPr>
            <a:t>Validez en población sana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3801764" y="-832534"/>
          <a:ext cx="1093325" cy="37400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Intra-evaluador</a:t>
          </a:r>
          <a:r>
            <a:rPr lang="es-ES" altLang="es-ES" sz="1800" b="0" kern="1200" dirty="0">
              <a:solidFill>
                <a:schemeClr val="accent2"/>
              </a:solidFill>
            </a:rPr>
            <a:t> = 0.961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Entre evaluadores = 0.945</a:t>
          </a:r>
        </a:p>
      </dsp:txBody>
      <dsp:txXfrm rot="-5400000">
        <a:off x="2478388" y="544214"/>
        <a:ext cx="3686706" cy="986581"/>
      </dsp:txXfrm>
    </dsp:sp>
    <dsp:sp modelId="{ABBEB702-DB40-4D10-A530-4F5DB110552B}">
      <dsp:nvSpPr>
        <dsp:cNvPr id="0" name=""/>
        <dsp:cNvSpPr/>
      </dsp:nvSpPr>
      <dsp:spPr>
        <a:xfrm>
          <a:off x="68350" y="295823"/>
          <a:ext cx="2604021" cy="1457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>
              <a:solidFill>
                <a:schemeClr val="bg1"/>
              </a:solidFill>
            </a:rPr>
            <a:t>Fiabilidad en la población con accidente cerebrovascular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139523" y="366996"/>
        <a:ext cx="2461675" cy="1315634"/>
      </dsp:txXfrm>
    </dsp:sp>
    <dsp:sp modelId="{6B2B8FC3-5D93-4B46-A54F-A1C623D50F45}">
      <dsp:nvSpPr>
        <dsp:cNvPr id="0" name=""/>
        <dsp:cNvSpPr/>
      </dsp:nvSpPr>
      <dsp:spPr>
        <a:xfrm rot="5400000">
          <a:off x="4242780" y="-153626"/>
          <a:ext cx="1858952" cy="63003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endParaRPr lang="es-ES" sz="1800" kern="1200" dirty="0"/>
        </a:p>
      </dsp:txBody>
      <dsp:txXfrm rot="-5400000">
        <a:off x="2022082" y="2157819"/>
        <a:ext cx="6209602" cy="1677458"/>
      </dsp:txXfrm>
    </dsp:sp>
    <dsp:sp modelId="{354FEC65-D5F9-4BD1-AE33-FBACB1718079}">
      <dsp:nvSpPr>
        <dsp:cNvPr id="0" name=""/>
        <dsp:cNvSpPr/>
      </dsp:nvSpPr>
      <dsp:spPr>
        <a:xfrm>
          <a:off x="24670" y="1995047"/>
          <a:ext cx="2109008" cy="1458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>
              <a:solidFill>
                <a:schemeClr val="bg1"/>
              </a:solidFill>
            </a:rPr>
            <a:t>Validez en población con accidente cerebrovascular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95887" y="2066264"/>
        <a:ext cx="1966574" cy="13164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0C0A3-9677-4062-920A-FF72E301F795}">
      <dsp:nvSpPr>
        <dsp:cNvPr id="0" name=""/>
        <dsp:cNvSpPr/>
      </dsp:nvSpPr>
      <dsp:spPr>
        <a:xfrm>
          <a:off x="2313829" y="1880096"/>
          <a:ext cx="1079677" cy="133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38" y="0"/>
              </a:lnTo>
              <a:lnTo>
                <a:pt x="539838" y="1339568"/>
              </a:lnTo>
              <a:lnTo>
                <a:pt x="1079677" y="1339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10656" y="2506867"/>
        <a:ext cx="86025" cy="86025"/>
      </dsp:txXfrm>
    </dsp:sp>
    <dsp:sp modelId="{F3449D75-562A-42ED-978E-60BE2F793459}">
      <dsp:nvSpPr>
        <dsp:cNvPr id="0" name=""/>
        <dsp:cNvSpPr/>
      </dsp:nvSpPr>
      <dsp:spPr>
        <a:xfrm>
          <a:off x="2313829" y="1880096"/>
          <a:ext cx="1079677" cy="44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38" y="0"/>
              </a:lnTo>
              <a:lnTo>
                <a:pt x="539838" y="446522"/>
              </a:lnTo>
              <a:lnTo>
                <a:pt x="1079677" y="446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24459" y="2074148"/>
        <a:ext cx="58418" cy="58418"/>
      </dsp:txXfrm>
    </dsp:sp>
    <dsp:sp modelId="{75990AF7-A5BB-4106-8666-F5FEB15DAAA2}">
      <dsp:nvSpPr>
        <dsp:cNvPr id="0" name=""/>
        <dsp:cNvSpPr/>
      </dsp:nvSpPr>
      <dsp:spPr>
        <a:xfrm>
          <a:off x="2313829" y="1433573"/>
          <a:ext cx="1079677" cy="446522"/>
        </a:xfrm>
        <a:custGeom>
          <a:avLst/>
          <a:gdLst/>
          <a:ahLst/>
          <a:cxnLst/>
          <a:rect l="0" t="0" r="0" b="0"/>
          <a:pathLst>
            <a:path>
              <a:moveTo>
                <a:pt x="0" y="446522"/>
              </a:moveTo>
              <a:lnTo>
                <a:pt x="539838" y="446522"/>
              </a:lnTo>
              <a:lnTo>
                <a:pt x="539838" y="0"/>
              </a:lnTo>
              <a:lnTo>
                <a:pt x="10796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24459" y="1627625"/>
        <a:ext cx="58418" cy="58418"/>
      </dsp:txXfrm>
    </dsp:sp>
    <dsp:sp modelId="{B132F42B-CBAB-4C14-8361-5332CC3ACE4E}">
      <dsp:nvSpPr>
        <dsp:cNvPr id="0" name=""/>
        <dsp:cNvSpPr/>
      </dsp:nvSpPr>
      <dsp:spPr>
        <a:xfrm>
          <a:off x="2313829" y="540527"/>
          <a:ext cx="1079677" cy="1339568"/>
        </a:xfrm>
        <a:custGeom>
          <a:avLst/>
          <a:gdLst/>
          <a:ahLst/>
          <a:cxnLst/>
          <a:rect l="0" t="0" r="0" b="0"/>
          <a:pathLst>
            <a:path>
              <a:moveTo>
                <a:pt x="0" y="1339568"/>
              </a:moveTo>
              <a:lnTo>
                <a:pt x="539838" y="1339568"/>
              </a:lnTo>
              <a:lnTo>
                <a:pt x="539838" y="0"/>
              </a:lnTo>
              <a:lnTo>
                <a:pt x="10796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10656" y="1167299"/>
        <a:ext cx="86025" cy="86025"/>
      </dsp:txXfrm>
    </dsp:sp>
    <dsp:sp modelId="{F39428F8-E6B9-40FF-8523-7A0A7F743B6E}">
      <dsp:nvSpPr>
        <dsp:cNvPr id="0" name=""/>
        <dsp:cNvSpPr/>
      </dsp:nvSpPr>
      <dsp:spPr>
        <a:xfrm>
          <a:off x="1055887" y="1383930"/>
          <a:ext cx="1523554" cy="992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Wisconsin </a:t>
          </a:r>
          <a:r>
            <a:rPr lang="es-ES" sz="1800" kern="1200" dirty="0" err="1"/>
            <a:t>Gait</a:t>
          </a:r>
          <a:r>
            <a:rPr lang="es-ES" sz="1800" kern="1200" dirty="0"/>
            <a:t> </a:t>
          </a:r>
          <a:r>
            <a:rPr lang="es-ES" sz="1800" kern="1200" dirty="0" err="1"/>
            <a:t>Scale</a:t>
          </a:r>
          <a:endParaRPr lang="es-ES" sz="1800" kern="1200" dirty="0"/>
        </a:p>
      </dsp:txBody>
      <dsp:txXfrm>
        <a:off x="1055887" y="1383930"/>
        <a:ext cx="1523554" cy="992330"/>
      </dsp:txXfrm>
    </dsp:sp>
    <dsp:sp modelId="{48AE79FB-3118-4C2C-87D1-B60B8A29BC67}">
      <dsp:nvSpPr>
        <dsp:cNvPr id="0" name=""/>
        <dsp:cNvSpPr/>
      </dsp:nvSpPr>
      <dsp:spPr>
        <a:xfrm>
          <a:off x="3393507" y="183309"/>
          <a:ext cx="3014065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Uso de ayudas técnicas</a:t>
          </a:r>
        </a:p>
      </dsp:txBody>
      <dsp:txXfrm>
        <a:off x="3393507" y="183309"/>
        <a:ext cx="3014065" cy="714436"/>
      </dsp:txXfrm>
    </dsp:sp>
    <dsp:sp modelId="{9C1213AC-FD19-4935-8243-0E94F46449E1}">
      <dsp:nvSpPr>
        <dsp:cNvPr id="0" name=""/>
        <dsp:cNvSpPr/>
      </dsp:nvSpPr>
      <dsp:spPr>
        <a:xfrm>
          <a:off x="3393507" y="1076354"/>
          <a:ext cx="3014065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Despegue de piernas afectado</a:t>
          </a:r>
        </a:p>
      </dsp:txBody>
      <dsp:txXfrm>
        <a:off x="3393507" y="1076354"/>
        <a:ext cx="3014065" cy="714436"/>
      </dsp:txXfrm>
    </dsp:sp>
    <dsp:sp modelId="{519CFA06-F565-44DC-87CC-53C0E11871C8}">
      <dsp:nvSpPr>
        <dsp:cNvPr id="0" name=""/>
        <dsp:cNvSpPr/>
      </dsp:nvSpPr>
      <dsp:spPr>
        <a:xfrm>
          <a:off x="3393507" y="1969400"/>
          <a:ext cx="2986953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Fase de balanceo de la pierna afectada</a:t>
          </a:r>
        </a:p>
      </dsp:txBody>
      <dsp:txXfrm>
        <a:off x="3393507" y="1969400"/>
        <a:ext cx="2986953" cy="714436"/>
      </dsp:txXfrm>
    </dsp:sp>
    <dsp:sp modelId="{A56C2552-139B-448E-BA96-736AD146CED1}">
      <dsp:nvSpPr>
        <dsp:cNvPr id="0" name=""/>
        <dsp:cNvSpPr/>
      </dsp:nvSpPr>
      <dsp:spPr>
        <a:xfrm>
          <a:off x="3393507" y="2862446"/>
          <a:ext cx="2986953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Contacto con el talón de la pierna afectada.</a:t>
          </a:r>
        </a:p>
      </dsp:txBody>
      <dsp:txXfrm>
        <a:off x="3393507" y="2862446"/>
        <a:ext cx="2986953" cy="7144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4137294" y="-1678900"/>
          <a:ext cx="1922602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Inter-evaluador</a:t>
          </a:r>
          <a:r>
            <a:rPr lang="es-ES" altLang="es-ES" sz="1800" b="0" kern="1200" dirty="0">
              <a:solidFill>
                <a:schemeClr val="accent2"/>
              </a:solidFill>
            </a:rPr>
            <a:t> = 0.94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Consistencia interna = 0.95</a:t>
          </a:r>
        </a:p>
      </dsp:txBody>
      <dsp:txXfrm rot="-5400000">
        <a:off x="2406380" y="145868"/>
        <a:ext cx="5290576" cy="1734894"/>
      </dsp:txXfrm>
    </dsp:sp>
    <dsp:sp modelId="{ABBEB702-DB40-4D10-A530-4F5DB110552B}">
      <dsp:nvSpPr>
        <dsp:cNvPr id="0" name=""/>
        <dsp:cNvSpPr/>
      </dsp:nvSpPr>
      <dsp:spPr>
        <a:xfrm>
          <a:off x="488369" y="268"/>
          <a:ext cx="2052002" cy="2026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>
              <a:solidFill>
                <a:schemeClr val="bg1"/>
              </a:solidFill>
            </a:rPr>
            <a:t>Fiabilidad en población con EP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87275" y="99174"/>
        <a:ext cx="1854190" cy="1828280"/>
      </dsp:txXfrm>
    </dsp:sp>
    <dsp:sp modelId="{6B2B8FC3-5D93-4B46-A54F-A1C623D50F45}">
      <dsp:nvSpPr>
        <dsp:cNvPr id="0" name=""/>
        <dsp:cNvSpPr/>
      </dsp:nvSpPr>
      <dsp:spPr>
        <a:xfrm rot="5400000">
          <a:off x="4165216" y="431854"/>
          <a:ext cx="1866758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 dirty="0">
              <a:solidFill>
                <a:schemeClr val="accent2"/>
              </a:solidFill>
            </a:rPr>
            <a:t>FOG-Q </a:t>
          </a:r>
          <a:r>
            <a:rPr lang="es-ES" altLang="es-ES" sz="1800" b="0" kern="1200" dirty="0">
              <a:solidFill>
                <a:schemeClr val="accent2"/>
              </a:solidFill>
            </a:rPr>
            <a:t>correlación = 0.74</a:t>
          </a:r>
          <a:endParaRPr lang="es-E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 dirty="0">
              <a:solidFill>
                <a:schemeClr val="accent2"/>
              </a:solidFill>
            </a:rPr>
            <a:t>PDQ-39 gait </a:t>
          </a:r>
          <a:r>
            <a:rPr lang="es-ES" altLang="es-ES" sz="1800" b="0" kern="1200" dirty="0">
              <a:solidFill>
                <a:schemeClr val="accent2"/>
              </a:solidFill>
            </a:rPr>
            <a:t>correlación = 0.58</a:t>
          </a:r>
          <a:endParaRPr lang="es-E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 dirty="0">
              <a:solidFill>
                <a:schemeClr val="accent2"/>
              </a:solidFill>
            </a:rPr>
            <a:t>MDS-UPDRS gait </a:t>
          </a:r>
          <a:r>
            <a:rPr lang="es-ES" sz="1800" kern="1200" dirty="0">
              <a:solidFill>
                <a:schemeClr val="accent2"/>
              </a:solidFill>
            </a:rPr>
            <a:t>correlación = 0.81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 dirty="0">
              <a:solidFill>
                <a:schemeClr val="accent2"/>
              </a:solidFill>
            </a:rPr>
            <a:t>TMT gait </a:t>
          </a:r>
          <a:r>
            <a:rPr lang="en-GB" sz="1800" kern="1200" dirty="0" err="1">
              <a:solidFill>
                <a:schemeClr val="accent2"/>
              </a:solidFill>
            </a:rPr>
            <a:t>correlación</a:t>
          </a:r>
          <a:r>
            <a:rPr lang="en-GB" sz="1800" kern="1200" dirty="0">
              <a:solidFill>
                <a:schemeClr val="accent2"/>
              </a:solidFill>
            </a:rPr>
            <a:t> = -0.71</a:t>
          </a:r>
          <a:endParaRPr lang="es-ES" sz="1800" kern="1200" dirty="0">
            <a:solidFill>
              <a:schemeClr val="accent2"/>
            </a:solidFill>
          </a:endParaRPr>
        </a:p>
      </dsp:txBody>
      <dsp:txXfrm rot="-5400000">
        <a:off x="2406380" y="2281818"/>
        <a:ext cx="5293302" cy="1684502"/>
      </dsp:txXfrm>
    </dsp:sp>
    <dsp:sp modelId="{354FEC65-D5F9-4BD1-AE33-FBACB1718079}">
      <dsp:nvSpPr>
        <dsp:cNvPr id="0" name=""/>
        <dsp:cNvSpPr/>
      </dsp:nvSpPr>
      <dsp:spPr>
        <a:xfrm>
          <a:off x="462147" y="2149421"/>
          <a:ext cx="2052002" cy="19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>
              <a:solidFill>
                <a:schemeClr val="bg1"/>
              </a:solidFill>
            </a:rPr>
            <a:t>Validez en población con EP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57407" y="2244681"/>
        <a:ext cx="1861482" cy="176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‹Nº›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‹Nº›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8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76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3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35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3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7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1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97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2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32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2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42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58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60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01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7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7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79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75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2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80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34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39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20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45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9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249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8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13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0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05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917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479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2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7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5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3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4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pPr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3789040"/>
            <a:ext cx="73448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/>
            <a:r>
              <a:rPr lang="es-ES" sz="2000" dirty="0">
                <a:solidFill>
                  <a:schemeClr val="accent6"/>
                </a:solidFill>
                <a:latin typeface="Bradley Hand ITC" panose="03070402050302030203" pitchFamily="66" charset="0"/>
              </a:rPr>
              <a:t>MÓDULO DE BIOMECÁNICA EN LA MARCHA HUMANA.</a:t>
            </a:r>
          </a:p>
          <a:p>
            <a:pPr algn="r"/>
            <a:endParaRPr lang="es-ES" sz="2000" dirty="0">
              <a:solidFill>
                <a:schemeClr val="accent6"/>
              </a:solidFill>
              <a:latin typeface="Bradley Hand ITC" panose="03070402050302030203" pitchFamily="66" charset="0"/>
            </a:endParaRPr>
          </a:p>
          <a:p>
            <a:pPr algn="r"/>
            <a:r>
              <a:rPr lang="pl-PL" sz="2000" dirty="0">
                <a:solidFill>
                  <a:schemeClr val="accent6"/>
                </a:solidFill>
                <a:latin typeface="Bradley Hand ITC" panose="03070402050302030203" pitchFamily="66" charset="0"/>
              </a:rPr>
              <a:t>Unidad Didáctica C: ¿Cómo se evalua la marcha? </a:t>
            </a:r>
            <a:endParaRPr lang="es-ES" sz="2000" dirty="0">
              <a:solidFill>
                <a:schemeClr val="accent6"/>
              </a:solidFill>
              <a:latin typeface="Bradley Hand ITC" panose="03070402050302030203" pitchFamily="66" charset="0"/>
            </a:endParaRPr>
          </a:p>
          <a:p>
            <a:pPr algn="r"/>
            <a:r>
              <a:rPr lang="pl-PL" sz="2000" dirty="0">
                <a:solidFill>
                  <a:schemeClr val="accent6"/>
                </a:solidFill>
                <a:latin typeface="Bradley Hand ITC" panose="03070402050302030203" pitchFamily="66" charset="0"/>
              </a:rPr>
              <a:t>C.2 ¿Qué escalas clínicas existen para evaluar el desempeño de la marcha</a:t>
            </a:r>
            <a:r>
              <a:rPr lang="es-ES" sz="2000" dirty="0">
                <a:solidFill>
                  <a:schemeClr val="accent6"/>
                </a:solidFill>
                <a:latin typeface="Bradley Hand ITC" panose="03070402050302030203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ADC8E61-95BA-4FB9-809F-66F415D5E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594528"/>
              </p:ext>
            </p:extLst>
          </p:nvPr>
        </p:nvGraphicFramePr>
        <p:xfrm>
          <a:off x="611561" y="1497269"/>
          <a:ext cx="8064896" cy="4336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919">
                  <a:extLst>
                    <a:ext uri="{9D8B030D-6E8A-4147-A177-3AD203B41FA5}">
                      <a16:colId xmlns:a16="http://schemas.microsoft.com/office/drawing/2014/main" val="3371418603"/>
                    </a:ext>
                  </a:extLst>
                </a:gridCol>
                <a:gridCol w="2145883">
                  <a:extLst>
                    <a:ext uri="{9D8B030D-6E8A-4147-A177-3AD203B41FA5}">
                      <a16:colId xmlns:a16="http://schemas.microsoft.com/office/drawing/2014/main" val="609800043"/>
                    </a:ext>
                  </a:extLst>
                </a:gridCol>
                <a:gridCol w="2278853">
                  <a:extLst>
                    <a:ext uri="{9D8B030D-6E8A-4147-A177-3AD203B41FA5}">
                      <a16:colId xmlns:a16="http://schemas.microsoft.com/office/drawing/2014/main" val="56020786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662214551"/>
                    </a:ext>
                  </a:extLst>
                </a:gridCol>
              </a:tblGrid>
              <a:tr h="4512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CRITERIO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PROPIEDAD</a:t>
                      </a: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ESTADÍSTICAS</a:t>
                      </a: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RESULTADOS SATISFACTORIOS</a:t>
                      </a: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967188799"/>
                  </a:ext>
                </a:extLst>
              </a:tr>
              <a:tr h="52668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VALIDEZ</a:t>
                      </a:r>
                    </a:p>
                  </a:txBody>
                  <a:tcPr marL="32229" marR="3222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err="1">
                          <a:effectLst/>
                        </a:rPr>
                        <a:t>Face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</a:rPr>
                        <a:t>Ninguno. Aplicabilidad y aceptabilidad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</a:rPr>
                        <a:t>No se aplica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271638955"/>
                  </a:ext>
                </a:extLst>
              </a:tr>
              <a:tr h="5266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Contenido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Análisis de factor exploratorio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Coeficient</a:t>
                      </a:r>
                      <a:r>
                        <a:rPr lang="es-ES" sz="1800" dirty="0">
                          <a:effectLst/>
                        </a:rPr>
                        <a:t>e</a:t>
                      </a:r>
                      <a:r>
                        <a:rPr lang="pl-PL" sz="1800" dirty="0">
                          <a:effectLst/>
                        </a:rPr>
                        <a:t>s λ o </a:t>
                      </a:r>
                      <a:r>
                        <a:rPr lang="es-ES" sz="1800" dirty="0">
                          <a:effectLst/>
                        </a:rPr>
                        <a:t>cargas factoriales</a:t>
                      </a:r>
                      <a:r>
                        <a:rPr lang="pl-PL" sz="1800" dirty="0">
                          <a:effectLst/>
                        </a:rPr>
                        <a:t> ≥0.3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1402200791"/>
                  </a:ext>
                </a:extLst>
              </a:tr>
              <a:tr h="5939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Criterio</a:t>
                      </a: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Correlación de </a:t>
                      </a:r>
                      <a:r>
                        <a:rPr lang="pl-PL" sz="1800" dirty="0">
                          <a:effectLst/>
                        </a:rPr>
                        <a:t>Pearson o Spearman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≥0,80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3801976000"/>
                  </a:ext>
                </a:extLst>
              </a:tr>
              <a:tr h="7551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err="1">
                          <a:effectLst/>
                        </a:rPr>
                        <a:t>Convergente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Correlación de </a:t>
                      </a:r>
                      <a:r>
                        <a:rPr lang="pl-PL" sz="1800" dirty="0">
                          <a:effectLst/>
                        </a:rPr>
                        <a:t>Pearson o Spearman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Entre</a:t>
                      </a:r>
                      <a:r>
                        <a:rPr lang="pl-PL" sz="1800" dirty="0">
                          <a:effectLst/>
                        </a:rPr>
                        <a:t> 0.4 </a:t>
                      </a:r>
                      <a:r>
                        <a:rPr lang="es-ES" sz="1800" dirty="0">
                          <a:effectLst/>
                        </a:rPr>
                        <a:t>y</a:t>
                      </a:r>
                      <a:r>
                        <a:rPr lang="pl-PL" sz="1800" dirty="0">
                          <a:effectLst/>
                        </a:rPr>
                        <a:t> 0.70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1526947004"/>
                  </a:ext>
                </a:extLst>
              </a:tr>
              <a:tr h="1454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Constructo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Análisis factorial confirmatorio</a:t>
                      </a:r>
                      <a:r>
                        <a:rPr lang="pl-PL" sz="1800" dirty="0">
                          <a:effectLst/>
                        </a:rPr>
                        <a:t>. 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Coeficient</a:t>
                      </a:r>
                      <a:r>
                        <a:rPr lang="es-ES" sz="1800" dirty="0">
                          <a:effectLst/>
                        </a:rPr>
                        <a:t>es</a:t>
                      </a:r>
                      <a:r>
                        <a:rPr lang="pl-PL" sz="1800" dirty="0">
                          <a:effectLst/>
                        </a:rPr>
                        <a:t> λ ≥0.3, </a:t>
                      </a:r>
                      <a:r>
                        <a:rPr lang="es-ES" sz="1800" dirty="0">
                          <a:effectLst/>
                        </a:rPr>
                        <a:t>estadísticas de buena calidad de ajuste</a:t>
                      </a:r>
                      <a:r>
                        <a:rPr lang="pl-PL" sz="1800" dirty="0">
                          <a:effectLst/>
                        </a:rPr>
                        <a:t> ≥0.05. 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483578475"/>
                  </a:ext>
                </a:extLst>
              </a:tr>
            </a:tbl>
          </a:graphicData>
        </a:graphic>
      </p:graphicFrame>
      <p:sp>
        <p:nvSpPr>
          <p:cNvPr id="10" name="10 CuadroTexto">
            <a:extLst>
              <a:ext uri="{FF2B5EF4-FFF2-40B4-BE49-F238E27FC236}">
                <a16:creationId xmlns:a16="http://schemas.microsoft.com/office/drawing/2014/main" id="{E63FB631-35B2-4A20-93D9-7B9FFCE16C6B}"/>
              </a:ext>
            </a:extLst>
          </p:cNvPr>
          <p:cNvSpPr txBox="1"/>
          <p:nvPr/>
        </p:nvSpPr>
        <p:spPr>
          <a:xfrm>
            <a:off x="647564" y="58052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Tabla 2. Propiedades de validez de escala de valoración y requisitos estadísticos</a:t>
            </a:r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25C95780-7A90-44DB-9DFE-BA2893D258FB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CARACTERÍSTICAS PARA LA VALIDACIÓN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16997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B3C2AAA-C852-4CC0-82BD-022CF0941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40242"/>
              </p:ext>
            </p:extLst>
          </p:nvPr>
        </p:nvGraphicFramePr>
        <p:xfrm>
          <a:off x="251520" y="1844824"/>
          <a:ext cx="8424938" cy="3951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885">
                  <a:extLst>
                    <a:ext uri="{9D8B030D-6E8A-4147-A177-3AD203B41FA5}">
                      <a16:colId xmlns:a16="http://schemas.microsoft.com/office/drawing/2014/main" val="1728848262"/>
                    </a:ext>
                  </a:extLst>
                </a:gridCol>
                <a:gridCol w="2473578">
                  <a:extLst>
                    <a:ext uri="{9D8B030D-6E8A-4147-A177-3AD203B41FA5}">
                      <a16:colId xmlns:a16="http://schemas.microsoft.com/office/drawing/2014/main" val="423857843"/>
                    </a:ext>
                  </a:extLst>
                </a:gridCol>
                <a:gridCol w="1932484">
                  <a:extLst>
                    <a:ext uri="{9D8B030D-6E8A-4147-A177-3AD203B41FA5}">
                      <a16:colId xmlns:a16="http://schemas.microsoft.com/office/drawing/2014/main" val="4086412844"/>
                    </a:ext>
                  </a:extLst>
                </a:gridCol>
                <a:gridCol w="2240991">
                  <a:extLst>
                    <a:ext uri="{9D8B030D-6E8A-4147-A177-3AD203B41FA5}">
                      <a16:colId xmlns:a16="http://schemas.microsoft.com/office/drawing/2014/main" val="128179377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CRITERIO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DEFINI</a:t>
                      </a:r>
                      <a:r>
                        <a:rPr lang="es-ES" sz="1800" dirty="0">
                          <a:effectLst/>
                        </a:rPr>
                        <a:t>C</a:t>
                      </a:r>
                      <a:r>
                        <a:rPr lang="pl-PL" sz="1800" dirty="0">
                          <a:effectLst/>
                        </a:rPr>
                        <a:t>I</a:t>
                      </a:r>
                      <a:r>
                        <a:rPr lang="es-ES" sz="1800" dirty="0" err="1">
                          <a:effectLst/>
                        </a:rPr>
                        <a:t>Ó</a:t>
                      </a:r>
                      <a:r>
                        <a:rPr lang="pl-PL" sz="1800" dirty="0">
                          <a:effectLst/>
                        </a:rPr>
                        <a:t>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ESTADÍSTICAS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RESULTADOS SATISFACTORIOS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863507"/>
                  </a:ext>
                </a:extLst>
              </a:tr>
              <a:tr h="17503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SENSIB</a:t>
                      </a:r>
                      <a:r>
                        <a:rPr lang="es-ES" sz="1800" dirty="0">
                          <a:effectLst/>
                        </a:rPr>
                        <a:t>ILIDAD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Capacidad de un instrumento para detectar cambios a lo largo del tiempo.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Test de la </a:t>
                      </a:r>
                      <a:r>
                        <a:rPr lang="es-ES" sz="1800" dirty="0" err="1">
                          <a:effectLst/>
                        </a:rPr>
                        <a:t>hipótesis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Vp &lt;0,05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3873637"/>
                  </a:ext>
                </a:extLst>
              </a:tr>
              <a:tr h="16253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UTILI</a:t>
                      </a:r>
                      <a:r>
                        <a:rPr lang="es-ES" sz="1800" dirty="0">
                          <a:effectLst/>
                        </a:rPr>
                        <a:t>DAD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Que la escala sea fácil de aplicar, compleja y de bajo costo.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N</a:t>
                      </a:r>
                      <a:r>
                        <a:rPr lang="es-ES" sz="1800" dirty="0" err="1">
                          <a:effectLst/>
                        </a:rPr>
                        <a:t>inguna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No se aplica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675451"/>
                  </a:ext>
                </a:extLst>
              </a:tr>
            </a:tbl>
          </a:graphicData>
        </a:graphic>
      </p:graphicFrame>
      <p:sp>
        <p:nvSpPr>
          <p:cNvPr id="11" name="10 CuadroTexto">
            <a:extLst>
              <a:ext uri="{FF2B5EF4-FFF2-40B4-BE49-F238E27FC236}">
                <a16:creationId xmlns:a16="http://schemas.microsoft.com/office/drawing/2014/main" id="{C208DCFA-4721-45E0-951F-0F8C548A967E}"/>
              </a:ext>
            </a:extLst>
          </p:cNvPr>
          <p:cNvSpPr txBox="1"/>
          <p:nvPr/>
        </p:nvSpPr>
        <p:spPr>
          <a:xfrm>
            <a:off x="647564" y="58052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Tabla 3. Requisitos estadísticos de sensibilidad de escala de valoración</a:t>
            </a: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73FBEFBE-7C00-4578-AEF0-D8ECC4E15BB2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CARACTERÍSTICAS PARA LA VALIDACIÓN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6382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1539277" y="3254640"/>
            <a:ext cx="5705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3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Tinetti Mobility Test (TMT)</a:t>
            </a:r>
          </a:p>
        </p:txBody>
      </p:sp>
      <p:sp>
        <p:nvSpPr>
          <p:cNvPr id="12" name="8 Rectángulo redondeado">
            <a:extLst>
              <a:ext uri="{FF2B5EF4-FFF2-40B4-BE49-F238E27FC236}">
                <a16:creationId xmlns:a16="http://schemas.microsoft.com/office/drawing/2014/main" id="{699EAA08-CBF5-41E3-89AA-2614D66398DF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DC3C5AFD-D85B-4727-BAA8-D4DD62D8849A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2904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628800"/>
            <a:ext cx="7562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para analizar la alteración de la marcha y el equilibrio.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Evalúa el riesgo de caída.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utilizada en: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adulta sana.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geriátrica.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desordenada neurológica.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Accidente cerebrovascular.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Enfermedad de Huntington (HD).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Enfermedad de Parkinson (EP).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Evaluación de puntaje: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El puntaje entre 19-24 puntos representa un riesgo moderado de caídas.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Una puntuación &lt; 19 puntos representa un alto riesgo de caídas.</a:t>
            </a:r>
          </a:p>
        </p:txBody>
      </p:sp>
    </p:spTree>
    <p:extLst>
      <p:ext uri="{BB962C8B-B14F-4D97-AF65-F5344CB8AC3E}">
        <p14:creationId xmlns:p14="http://schemas.microsoft.com/office/powerpoint/2010/main" val="1383236595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3218A93-CA27-433C-AC8F-FF0D091E1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337277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rostokąt 1">
            <a:extLst>
              <a:ext uri="{FF2B5EF4-FFF2-40B4-BE49-F238E27FC236}">
                <a16:creationId xmlns:a16="http://schemas.microsoft.com/office/drawing/2014/main" id="{DE214D92-AEAF-4846-947E-D92AABD0A082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3.1. Análisis estadístico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735541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C314BE-3C09-477E-9555-C71905F6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16134"/>
              </p:ext>
            </p:extLst>
          </p:nvPr>
        </p:nvGraphicFramePr>
        <p:xfrm>
          <a:off x="480392" y="2117080"/>
          <a:ext cx="437964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78DE4241-F2BD-475A-BB07-9518F0BBB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60561"/>
              </p:ext>
            </p:extLst>
          </p:nvPr>
        </p:nvGraphicFramePr>
        <p:xfrm>
          <a:off x="4548336" y="2106978"/>
          <a:ext cx="477619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464877" y="1470281"/>
            <a:ext cx="27903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3.2. Ítems de la escala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36876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356704" y="1483623"/>
            <a:ext cx="2430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3.3. Procedimiento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4067944" y="2096750"/>
            <a:ext cx="496855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sujeto comienza la prueba sentado.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sujeto se pone de pie y sigue las indicaciones de equilibrio del evaluador.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sujeto camina por un pasillo llano a su ritmo habitual.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Ella / Él regresará por el mismo camino y repetirá hasta que el evaluador detenga la evaluación.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evaluador observa y evalúa.</a:t>
            </a:r>
            <a:endParaRPr lang="es-ES" altLang="es-ES" sz="1800" b="0" dirty="0">
              <a:solidFill>
                <a:schemeClr val="accent2"/>
              </a:solidFill>
            </a:endParaRPr>
          </a:p>
        </p:txBody>
      </p:sp>
      <p:sp>
        <p:nvSpPr>
          <p:cNvPr id="15" name="10 CuadroTexto">
            <a:extLst>
              <a:ext uri="{FF2B5EF4-FFF2-40B4-BE49-F238E27FC236}">
                <a16:creationId xmlns:a16="http://schemas.microsoft.com/office/drawing/2014/main" id="{8695EA63-9C99-4DBF-B796-15510C648031}"/>
              </a:ext>
            </a:extLst>
          </p:cNvPr>
          <p:cNvSpPr txBox="1"/>
          <p:nvPr/>
        </p:nvSpPr>
        <p:spPr>
          <a:xfrm>
            <a:off x="332317" y="5081033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Figura 1. Ejemplo de esquema de ciclo de marcha.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37B9E8-4416-4257-88E7-E555A0676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3" y="2652158"/>
            <a:ext cx="3238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123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1285262" y="3254640"/>
            <a:ext cx="6213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4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Time Up and Go Test (TUG)</a:t>
            </a:r>
          </a:p>
        </p:txBody>
      </p:sp>
      <p:sp>
        <p:nvSpPr>
          <p:cNvPr id="12" name="8 Rectángulo redondeado">
            <a:extLst>
              <a:ext uri="{FF2B5EF4-FFF2-40B4-BE49-F238E27FC236}">
                <a16:creationId xmlns:a16="http://schemas.microsoft.com/office/drawing/2014/main" id="{8DF611EB-7E0C-46AA-AA24-EE6660DE9223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C8D9EBD2-FA6C-48B3-A3C9-4AE9B10DD8B1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69528"/>
      </p:ext>
    </p:extLst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683568" y="1772816"/>
            <a:ext cx="64114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para analizar el rendimiento de la función de las extremidades inferiores, la movilidad.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Evalúa el riesgo de caída.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utilizada en: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anciana sana.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con desórdenes neurológicos.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Accidente cerebrovascular.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Enfermedad de Parkinson (EP)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Evaluación de tiempo: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Rendimiento de &gt; 13,5 segundos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Sugerir un riesgo moderado de caída.</a:t>
            </a:r>
          </a:p>
        </p:txBody>
      </p:sp>
      <p:pic>
        <p:nvPicPr>
          <p:cNvPr id="1026" name="Picture 2" descr="Resultado de imagen de time up and go test">
            <a:extLst>
              <a:ext uri="{FF2B5EF4-FFF2-40B4-BE49-F238E27FC236}">
                <a16:creationId xmlns:a16="http://schemas.microsoft.com/office/drawing/2014/main" id="{626FAE7E-D1CE-472A-9B65-9FBF4047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02" y="3284984"/>
            <a:ext cx="315784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5364088" y="539470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Figura 2. Esquema básico de la prueba TUG.</a:t>
            </a:r>
          </a:p>
        </p:txBody>
      </p:sp>
    </p:spTree>
    <p:extLst>
      <p:ext uri="{BB962C8B-B14F-4D97-AF65-F5344CB8AC3E}">
        <p14:creationId xmlns:p14="http://schemas.microsoft.com/office/powerpoint/2010/main" val="3745462200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497658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F33F8457-1BBC-4FD9-B8C0-D8C009E17D2C}"/>
              </a:ext>
            </a:extLst>
          </p:cNvPr>
          <p:cNvSpPr/>
          <p:nvPr/>
        </p:nvSpPr>
        <p:spPr>
          <a:xfrm>
            <a:off x="3167844" y="1483623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4.1 Análisis estadístico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352500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872267" y="2492896"/>
            <a:ext cx="53994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Definición de escala de calificación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Características para validación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Prueba de movilidad Tinetti (TMT)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3.1. Análisis estadístico.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3.2. Artículos a escala.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3.3. Procedimiento.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Prueba Time Up and </a:t>
            </a:r>
            <a:r>
              <a:rPr lang="es-ES" sz="1800" b="0" dirty="0" err="1">
                <a:solidFill>
                  <a:schemeClr val="accent2">
                    <a:lumMod val="75000"/>
                  </a:schemeClr>
                </a:solidFill>
              </a:rPr>
              <a:t>Go</a:t>
            </a: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 (TUG)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4.1. Análisis estadístico.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4.2. Procedimiento.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Prueba de caminata de seis minutos (6MWT)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5.1. Análisis estadístico.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5.2. Procedimiento.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7A9F12F9-A23F-4CF0-B89E-3E3E9F56A19D}"/>
              </a:ext>
            </a:extLst>
          </p:cNvPr>
          <p:cNvSpPr/>
          <p:nvPr/>
        </p:nvSpPr>
        <p:spPr>
          <a:xfrm>
            <a:off x="4085946" y="2132856"/>
            <a:ext cx="97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dirty="0">
                <a:solidFill>
                  <a:schemeClr val="accent2"/>
                </a:solidFill>
                <a:latin typeface="+mn-lt"/>
              </a:rPr>
              <a:t>INDEX</a:t>
            </a:r>
          </a:p>
          <a:p>
            <a:pPr>
              <a:defRPr/>
            </a:pPr>
            <a:endParaRPr lang="es-ES" sz="2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382526" y="1483623"/>
            <a:ext cx="2378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4.2 Procedimiento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A36D90-BEBA-4AFF-9FBD-DB83EB17267E}"/>
              </a:ext>
            </a:extLst>
          </p:cNvPr>
          <p:cNvSpPr txBox="1"/>
          <p:nvPr/>
        </p:nvSpPr>
        <p:spPr>
          <a:xfrm>
            <a:off x="4067944" y="2096750"/>
            <a:ext cx="4968552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sujeto comienza la prueba sentado.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evaluador dice “empiece". El sujeto se pone de pie, sin usar las manos, y comienza a caminar 3 metros.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En el punto final, volverá al punto de inicio.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paciente completa la prueba sentado en la silla de inicio.</a:t>
            </a:r>
          </a:p>
        </p:txBody>
      </p:sp>
      <p:pic>
        <p:nvPicPr>
          <p:cNvPr id="8194" name="Picture 2" descr="Resultado de imagen de time up and go test">
            <a:extLst>
              <a:ext uri="{FF2B5EF4-FFF2-40B4-BE49-F238E27FC236}">
                <a16:creationId xmlns:a16="http://schemas.microsoft.com/office/drawing/2014/main" id="{02749469-E9EA-4937-AF0B-D82270074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0" y="1961520"/>
            <a:ext cx="2567457" cy="37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0 CuadroTexto">
            <a:extLst>
              <a:ext uri="{FF2B5EF4-FFF2-40B4-BE49-F238E27FC236}">
                <a16:creationId xmlns:a16="http://schemas.microsoft.com/office/drawing/2014/main" id="{0BFB389A-7E99-4B12-9AD7-BE64353A264C}"/>
              </a:ext>
            </a:extLst>
          </p:cNvPr>
          <p:cNvSpPr txBox="1"/>
          <p:nvPr/>
        </p:nvSpPr>
        <p:spPr>
          <a:xfrm>
            <a:off x="-37903" y="5727705"/>
            <a:ext cx="427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Figura 3. Procedimiento de prueba de TUG.</a:t>
            </a:r>
          </a:p>
        </p:txBody>
      </p:sp>
    </p:spTree>
    <p:extLst>
      <p:ext uri="{BB962C8B-B14F-4D97-AF65-F5344CB8AC3E}">
        <p14:creationId xmlns:p14="http://schemas.microsoft.com/office/powerpoint/2010/main" val="404758881"/>
      </p:ext>
    </p:extLst>
  </p:cSld>
  <p:clrMapOvr>
    <a:masterClrMapping/>
  </p:clrMapOvr>
  <p:transition advClick="0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591134" y="3296307"/>
            <a:ext cx="7970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5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Six-Minutes Walking Test (6MWT)</a:t>
            </a: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403D9F95-F0CE-46A2-ADAF-08B55C676170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18101"/>
      </p:ext>
    </p:extLst>
  </p:cSld>
  <p:clrMapOvr>
    <a:masterClrMapping/>
  </p:clrMapOvr>
  <p:transition advClick="0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SIX-MINUTES WALKING 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para analizar las alteraciones de la marcha.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utilizada en: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adulta sana.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con problemas cardiopulmonares.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Distancia y evaluación del esfuerzo.</a:t>
            </a: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4755610" y="565253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Figura 4. Evaluación de 6MWT en un corredor de 30 m.</a:t>
            </a:r>
          </a:p>
        </p:txBody>
      </p:sp>
      <p:pic>
        <p:nvPicPr>
          <p:cNvPr id="2050" name="Picture 2" descr="Resultado de imagen de 6mwt">
            <a:extLst>
              <a:ext uri="{FF2B5EF4-FFF2-40B4-BE49-F238E27FC236}">
                <a16:creationId xmlns:a16="http://schemas.microsoft.com/office/drawing/2014/main" id="{31C2CB4C-7CD1-42AD-85A9-98D4E728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328043"/>
            <a:ext cx="3535573" cy="23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0076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SIX-MINUTES WALKING 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029370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5.1. Análisis estadístico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194527"/>
      </p:ext>
    </p:extLst>
  </p:cSld>
  <p:clrMapOvr>
    <a:masterClrMapping/>
  </p:clrMapOvr>
  <p:transition advClick="0"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SIX-MINUTES WALKING 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E1BB29-76D6-47D9-903A-DCDF920EF8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572" r="4499" b="2267"/>
          <a:stretch/>
        </p:blipFill>
        <p:spPr bwMode="auto">
          <a:xfrm>
            <a:off x="323528" y="2276872"/>
            <a:ext cx="3561715" cy="3171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0 CuadroTexto">
            <a:extLst>
              <a:ext uri="{FF2B5EF4-FFF2-40B4-BE49-F238E27FC236}">
                <a16:creationId xmlns:a16="http://schemas.microsoft.com/office/drawing/2014/main" id="{8129EB1D-6FC4-4420-9052-F9DC343EEF1D}"/>
              </a:ext>
            </a:extLst>
          </p:cNvPr>
          <p:cNvSpPr txBox="1"/>
          <p:nvPr/>
        </p:nvSpPr>
        <p:spPr>
          <a:xfrm>
            <a:off x="-127863" y="551886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Figura 3. Escala de Borg para el esfuerzo..</a:t>
            </a: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365195" y="1483623"/>
            <a:ext cx="2413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5.2. Procedimiento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4067944" y="1916832"/>
            <a:ext cx="4968552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sujeto descansa en una silla durante 10 minutos.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sujeto se pone de pie.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evaluador muestra la escala Borg. El sujeto puntúa su esfuerzo subjetivo.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Se le pide caminar sobre una superficie de 30 metros al sujeto durante 6 minutos.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Cuando termina el tiempo, el evaluador muestra nuevamente la escala Borg. El sujeto puntúa su esfuerzo subjetivo.</a:t>
            </a:r>
          </a:p>
        </p:txBody>
      </p:sp>
    </p:spTree>
    <p:extLst>
      <p:ext uri="{BB962C8B-B14F-4D97-AF65-F5344CB8AC3E}">
        <p14:creationId xmlns:p14="http://schemas.microsoft.com/office/powerpoint/2010/main" val="2772616992"/>
      </p:ext>
    </p:extLst>
  </p:cSld>
  <p:clrMapOvr>
    <a:masterClrMapping/>
  </p:clrMapOvr>
  <p:transition advClick="0"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6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Wisconsin Gait Scale (WGS)</a:t>
            </a: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91F5417D-8D6E-4D7A-B33A-F886F1A818E4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76092"/>
      </p:ext>
    </p:extLst>
  </p:cSld>
  <p:clrMapOvr>
    <a:masterClrMapping/>
  </p:clrMapOvr>
  <p:transition advClick="0"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para analizar el rendimiento de la función de las extremidades inferiores, la movilidad en las habilidades de marcha motora afectadas.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utilizada en: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adulta.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con desórdenes neurológicos.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Accidente cerebrovascular.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Con marcha hemipléjica.</a:t>
            </a: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5364088" y="551723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>
                <a:solidFill>
                  <a:schemeClr val="accent6"/>
                </a:solidFill>
              </a:rPr>
              <a:t>Figura 5. Esquema de características </a:t>
            </a:r>
            <a:r>
              <a:rPr lang="pt-BR" sz="1600" b="0" dirty="0" err="1">
                <a:solidFill>
                  <a:schemeClr val="accent6"/>
                </a:solidFill>
              </a:rPr>
              <a:t>hemipléjicas</a:t>
            </a:r>
            <a:r>
              <a:rPr lang="pt-BR" sz="1600" b="0" dirty="0">
                <a:solidFill>
                  <a:schemeClr val="accent6"/>
                </a:solidFill>
              </a:rPr>
              <a:t>.</a:t>
            </a:r>
            <a:endParaRPr lang="es-ES" sz="1600" b="0" dirty="0">
              <a:solidFill>
                <a:schemeClr val="accent6"/>
              </a:solidFill>
            </a:endParaRPr>
          </a:p>
        </p:txBody>
      </p:sp>
      <p:pic>
        <p:nvPicPr>
          <p:cNvPr id="12290" name="Picture 2" descr="Imagen relacionada">
            <a:extLst>
              <a:ext uri="{FF2B5EF4-FFF2-40B4-BE49-F238E27FC236}">
                <a16:creationId xmlns:a16="http://schemas.microsoft.com/office/drawing/2014/main" id="{3F05F29D-31EC-46A0-B12A-26DA35FA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41" y="2498007"/>
            <a:ext cx="23717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4449886"/>
            <a:ext cx="4971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Evaluación por puntuación: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Las puntuaciones altas representan déficits de marcha severos.</a:t>
            </a:r>
          </a:p>
        </p:txBody>
      </p:sp>
    </p:spTree>
    <p:extLst>
      <p:ext uri="{BB962C8B-B14F-4D97-AF65-F5344CB8AC3E}">
        <p14:creationId xmlns:p14="http://schemas.microsoft.com/office/powerpoint/2010/main" val="4140685524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356185"/>
              </p:ext>
            </p:extLst>
          </p:nvPr>
        </p:nvGraphicFramePr>
        <p:xfrm>
          <a:off x="365414" y="1916831"/>
          <a:ext cx="8413172" cy="410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14635" y="1483623"/>
            <a:ext cx="2914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6.1. Análisis estadístico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F28B19-8535-470E-99EA-1432F9AF139A}"/>
              </a:ext>
            </a:extLst>
          </p:cNvPr>
          <p:cNvSpPr txBox="1"/>
          <p:nvPr/>
        </p:nvSpPr>
        <p:spPr>
          <a:xfrm>
            <a:off x="2483768" y="429309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FAC = -0.773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BSS = -0.676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PASS = -0.657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BI = -0.657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FIM = -0.592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F2B089-347E-42D7-8604-42C976196595}"/>
              </a:ext>
            </a:extLst>
          </p:cNvPr>
          <p:cNvCxnSpPr>
            <a:cxnSpLocks/>
          </p:cNvCxnSpPr>
          <p:nvPr/>
        </p:nvCxnSpPr>
        <p:spPr bwMode="auto">
          <a:xfrm>
            <a:off x="2483768" y="4293096"/>
            <a:ext cx="597602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147D43-95C6-4E77-B82C-3739F31FA3CA}"/>
              </a:ext>
            </a:extLst>
          </p:cNvPr>
          <p:cNvSpPr txBox="1"/>
          <p:nvPr/>
        </p:nvSpPr>
        <p:spPr>
          <a:xfrm>
            <a:off x="4427984" y="4289421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FAC = -0.878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BSS = -0.882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PASS = -0.847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BI = -0.842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FIM = -0.693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FDB9FC-0DC1-4AC4-8BC8-801A68DB42D7}"/>
              </a:ext>
            </a:extLst>
          </p:cNvPr>
          <p:cNvSpPr txBox="1"/>
          <p:nvPr/>
        </p:nvSpPr>
        <p:spPr>
          <a:xfrm>
            <a:off x="6444208" y="4282393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FAC = -0.905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BSS = -0.817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PASS = -0.892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BI = -0.867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FIM = -0.801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3FF220-5A39-4BE6-94D7-5C1AC856368B}"/>
              </a:ext>
            </a:extLst>
          </p:cNvPr>
          <p:cNvSpPr txBox="1"/>
          <p:nvPr/>
        </p:nvSpPr>
        <p:spPr>
          <a:xfrm>
            <a:off x="3059346" y="396905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>
                <a:solidFill>
                  <a:schemeClr val="accent2"/>
                </a:solidFill>
              </a:rPr>
              <a:t>Agudo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579F85-3A77-449F-BB81-FD6FBF123F44}"/>
              </a:ext>
            </a:extLst>
          </p:cNvPr>
          <p:cNvSpPr txBox="1"/>
          <p:nvPr/>
        </p:nvSpPr>
        <p:spPr>
          <a:xfrm>
            <a:off x="4785943" y="3969053"/>
            <a:ext cx="129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>
                <a:solidFill>
                  <a:schemeClr val="accent2"/>
                </a:solidFill>
              </a:rPr>
              <a:t>Subagudo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14E55FB-1BDC-49A1-BE51-B7B5F1F27AC4}"/>
              </a:ext>
            </a:extLst>
          </p:cNvPr>
          <p:cNvSpPr txBox="1"/>
          <p:nvPr/>
        </p:nvSpPr>
        <p:spPr>
          <a:xfrm>
            <a:off x="7030523" y="3969053"/>
            <a:ext cx="98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>
                <a:solidFill>
                  <a:schemeClr val="accent2"/>
                </a:solidFill>
              </a:rPr>
              <a:t>Crónico</a:t>
            </a:r>
          </a:p>
        </p:txBody>
      </p:sp>
    </p:spTree>
    <p:extLst>
      <p:ext uri="{BB962C8B-B14F-4D97-AF65-F5344CB8AC3E}">
        <p14:creationId xmlns:p14="http://schemas.microsoft.com/office/powerpoint/2010/main" val="2494649121"/>
      </p:ext>
    </p:extLst>
  </p:cSld>
  <p:clrMapOvr>
    <a:masterClrMapping/>
  </p:clrMapOvr>
  <p:transition advClick="0" advTm="3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C314BE-3C09-477E-9555-C71905F6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538323"/>
              </p:ext>
            </p:extLst>
          </p:nvPr>
        </p:nvGraphicFramePr>
        <p:xfrm>
          <a:off x="480392" y="2117080"/>
          <a:ext cx="834008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250776" y="1446409"/>
            <a:ext cx="2799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6.2. Ítems de la escala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973410"/>
      </p:ext>
    </p:extLst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482879" y="1483623"/>
            <a:ext cx="2322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6.3. Procedimiento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323528" y="2479149"/>
            <a:ext cx="864096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Los conos determinan los puntos de inicio y fin.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Grabación de video.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sujeto camina a lo largo del corredor llano de 10 metros a su ritmo habitual.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Se realizarán dos repeticiones de marcha con el calzado habitual del sujeto.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Se realizarán dos repeticiones de marcha con el sujeto descalzo.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Evaluación posterior en video.</a:t>
            </a:r>
          </a:p>
        </p:txBody>
      </p:sp>
    </p:spTree>
    <p:extLst>
      <p:ext uri="{BB962C8B-B14F-4D97-AF65-F5344CB8AC3E}">
        <p14:creationId xmlns:p14="http://schemas.microsoft.com/office/powerpoint/2010/main" val="4121055859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872267" y="2492896"/>
            <a:ext cx="727173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Escala de marcha de Wisconsin (WGS)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6.1. Análisis estadístico.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6.2. Artículos a escala.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6.3. Procedimiento.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  Escala de marcha dinámica de Parkinson (DYPAGS)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7.1. Análisis estadístico.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7.2. Artículos a escala.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7.3. Procedimiento.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Herramienta de evaluación e intervención de la marcha (GAIT)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8.1. Análisis estadístico.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8.2. Artículos a escala.</a:t>
            </a:r>
          </a:p>
          <a:p>
            <a:pPr lvl="1"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8.3. Procedimiento.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s-ES" sz="1800" b="0" dirty="0">
                <a:solidFill>
                  <a:schemeClr val="accent2">
                    <a:lumMod val="75000"/>
                  </a:schemeClr>
                </a:solidFill>
              </a:rPr>
              <a:t>Referencias</a:t>
            </a: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0454852D-7ED3-46EB-A2FC-6B8C84888820}"/>
              </a:ext>
            </a:extLst>
          </p:cNvPr>
          <p:cNvSpPr/>
          <p:nvPr/>
        </p:nvSpPr>
        <p:spPr>
          <a:xfrm>
            <a:off x="4085946" y="2132856"/>
            <a:ext cx="97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dirty="0">
                <a:solidFill>
                  <a:schemeClr val="accent2"/>
                </a:solidFill>
                <a:latin typeface="+mn-lt"/>
              </a:rPr>
              <a:t>INDEX</a:t>
            </a:r>
          </a:p>
          <a:p>
            <a:pPr>
              <a:defRPr/>
            </a:pPr>
            <a:endParaRPr lang="es-E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240B316F-C11D-4EB1-9AC0-96B1D11D7AFF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29986"/>
      </p:ext>
    </p:extLst>
  </p:cSld>
  <p:clrMapOvr>
    <a:masterClrMapping/>
  </p:clrMapOvr>
  <p:transition advClick="0"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7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Dynamic Parkinson Gait Scale (DYPAGS)</a:t>
            </a: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BED97287-5E36-4141-81EC-B6284E91D002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12537"/>
      </p:ext>
    </p:extLst>
  </p:cSld>
  <p:clrMapOvr>
    <a:masterClrMapping/>
  </p:clrMapOvr>
  <p:transition advClick="0" advTm="3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para analizar el rendimiento de la marcha en pruebas desafiantes.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utilizada en: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adulta.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de enfermedad de Parkinson (EP).</a:t>
            </a: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3729806"/>
            <a:ext cx="6123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Evaluación de puntaje: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Las puntuaciones altas representan trastornos graves de la marcha relacionados con la EP.</a:t>
            </a:r>
          </a:p>
        </p:txBody>
      </p:sp>
    </p:spTree>
    <p:extLst>
      <p:ext uri="{BB962C8B-B14F-4D97-AF65-F5344CB8AC3E}">
        <p14:creationId xmlns:p14="http://schemas.microsoft.com/office/powerpoint/2010/main" val="32503887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920292"/>
              </p:ext>
            </p:extLst>
          </p:nvPr>
        </p:nvGraphicFramePr>
        <p:xfrm>
          <a:off x="365414" y="1916831"/>
          <a:ext cx="8413172" cy="417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7.1. Análisis estadístico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557413"/>
      </p:ext>
    </p:extLst>
  </p:cSld>
  <p:clrMapOvr>
    <a:masterClrMapping/>
  </p:clrMapOvr>
  <p:transition advClick="0" advTm="3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228554" y="1418293"/>
            <a:ext cx="2799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7.2. Ítems de la escala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C58F79B8-837A-405E-A0C3-C063B437E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627072"/>
              </p:ext>
            </p:extLst>
          </p:nvPr>
        </p:nvGraphicFramePr>
        <p:xfrm>
          <a:off x="191529" y="2060848"/>
          <a:ext cx="43242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C8DFCED3-1F86-49D7-82BB-CDAC6D7AC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686800"/>
              </p:ext>
            </p:extLst>
          </p:nvPr>
        </p:nvGraphicFramePr>
        <p:xfrm>
          <a:off x="4628210" y="2060848"/>
          <a:ext cx="43441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77565851"/>
      </p:ext>
    </p:extLst>
  </p:cSld>
  <p:clrMapOvr>
    <a:masterClrMapping/>
  </p:clrMapOvr>
  <p:transition advClick="0" advTm="3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617894" y="1483623"/>
            <a:ext cx="2394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7.3. Procedimiento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323528" y="2479149"/>
            <a:ext cx="864096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sujeto comienza las tareas con la señal del evaluador.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Movimientos tan fluidos y suaves como el sujeto pueda.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Las tareas de giro de 360º deben realizarse en el número mínimo de pasos.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Las tareas de obstáculos deben realizarse con la mayor zancada posible.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La tarea doble cognitiva debe nombrar tantos animales como sea posible.</a:t>
            </a:r>
          </a:p>
          <a:p>
            <a:pPr>
              <a:lnSpc>
                <a:spcPct val="150000"/>
              </a:lnSpc>
            </a:pP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F8C975FB-D30E-4D45-AB34-6BB6B330F2B1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01288"/>
      </p:ext>
    </p:extLst>
  </p:cSld>
  <p:clrMapOvr>
    <a:masterClrMapping/>
  </p:clrMapOvr>
  <p:transition advClick="0" advTm="3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8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Gait Assessment and Intervention Tool (GAIT)</a:t>
            </a: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9F42FC3C-58FE-477E-839D-4ADBC3C3C929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21389"/>
      </p:ext>
    </p:extLst>
  </p:cSld>
  <p:clrMapOvr>
    <a:masterClrMapping/>
  </p:clrMapOvr>
  <p:transition advClick="0" advTm="3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GAIT ASSESSMENT AND INTERVENTION 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para analizar la coordinación de movimientos y déficits asociados durante la fase de marcha.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Escala utilizada en: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Población adulta.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Población con desórdenes neurológicos.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Accidente cerebrovascular.</a:t>
            </a: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3873822"/>
            <a:ext cx="6051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Puntuación de la evaluación: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Las puntuaciones altas representan déficits de marcha severos relacionados con el accidente cerebrovascular.</a:t>
            </a:r>
          </a:p>
        </p:txBody>
      </p:sp>
    </p:spTree>
    <p:extLst>
      <p:ext uri="{BB962C8B-B14F-4D97-AF65-F5344CB8AC3E}">
        <p14:creationId xmlns:p14="http://schemas.microsoft.com/office/powerpoint/2010/main" val="17760720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8.1. Análisis estadístico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ECF198BE-649A-4D17-A7E8-2B7727333945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GAIT ASSESSMENT AND INTERVENTION 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ACD6619-6D75-4BAB-AF48-0A71465E0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657045"/>
              </p:ext>
            </p:extLst>
          </p:nvPr>
        </p:nvGraphicFramePr>
        <p:xfrm>
          <a:off x="365414" y="1916831"/>
          <a:ext cx="8413172" cy="40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0264379"/>
      </p:ext>
    </p:extLst>
  </p:cSld>
  <p:clrMapOvr>
    <a:masterClrMapping/>
  </p:clrMapOvr>
  <p:transition advClick="0" advTm="3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136340" y="1483623"/>
            <a:ext cx="2871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8.2. Ítems de la escala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EF33FC68-F087-4304-9B3E-819DB405DCFD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GAIT ASSESSMENT AND INTERVENTION 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A3A383D-3985-4303-824B-36875BB7D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505877"/>
              </p:ext>
            </p:extLst>
          </p:nvPr>
        </p:nvGraphicFramePr>
        <p:xfrm>
          <a:off x="0" y="1886140"/>
          <a:ext cx="9144000" cy="427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962768"/>
      </p:ext>
    </p:extLst>
  </p:cSld>
  <p:clrMapOvr>
    <a:masterClrMapping/>
  </p:clrMapOvr>
  <p:transition advClick="0" advTm="3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482879" y="1483623"/>
            <a:ext cx="2322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8.3. Procedimiento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085CB438-FFD1-4F78-A2EB-B1EAD3FBA28F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GAIT ASSESSMENT AND INTERVENTION 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4F68C1-09A8-439F-9037-3A1BAE2E6E32}"/>
              </a:ext>
            </a:extLst>
          </p:cNvPr>
          <p:cNvSpPr txBox="1"/>
          <p:nvPr/>
        </p:nvSpPr>
        <p:spPr>
          <a:xfrm>
            <a:off x="323528" y="2479149"/>
            <a:ext cx="864096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Grabación de video.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El sujeto debe caminar por una superficie de 3 metros.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Se necesitan 6 pasos para la evaluación.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El paso inicial y final no están permitidos en la evaluación.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Evaluación bilateral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Grabación de video posterior a la evaluación.</a:t>
            </a:r>
          </a:p>
        </p:txBody>
      </p:sp>
    </p:spTree>
    <p:extLst>
      <p:ext uri="{BB962C8B-B14F-4D97-AF65-F5344CB8AC3E}">
        <p14:creationId xmlns:p14="http://schemas.microsoft.com/office/powerpoint/2010/main" val="2785505113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200612" y="3497812"/>
            <a:ext cx="67427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  <a:defRPr/>
            </a:pPr>
            <a:r>
              <a:rPr lang="en-US" sz="4400" b="0" dirty="0" err="1">
                <a:solidFill>
                  <a:schemeClr val="accent2">
                    <a:lumMod val="75000"/>
                  </a:schemeClr>
                </a:solidFill>
              </a:rPr>
              <a:t>Definición</a:t>
            </a: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4400" b="0" dirty="0" err="1">
                <a:solidFill>
                  <a:schemeClr val="accent2">
                    <a:lumMod val="75000"/>
                  </a:schemeClr>
                </a:solidFill>
              </a:rPr>
              <a:t>escala</a:t>
            </a: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4400" b="0" dirty="0" err="1">
                <a:solidFill>
                  <a:schemeClr val="accent2">
                    <a:lumMod val="75000"/>
                  </a:schemeClr>
                </a:solidFill>
              </a:rPr>
              <a:t>valoración</a:t>
            </a:r>
            <a:endParaRPr lang="en-US" sz="4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8 Rectángulo redondeado">
            <a:extLst>
              <a:ext uri="{FF2B5EF4-FFF2-40B4-BE49-F238E27FC236}">
                <a16:creationId xmlns:a16="http://schemas.microsoft.com/office/drawing/2014/main" id="{43FC0A89-6034-4750-8968-5FA1E2A9F78E}"/>
              </a:ext>
            </a:extLst>
          </p:cNvPr>
          <p:cNvSpPr/>
          <p:nvPr/>
        </p:nvSpPr>
        <p:spPr bwMode="auto">
          <a:xfrm>
            <a:off x="591134" y="3212975"/>
            <a:ext cx="7868654" cy="2016225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3F98B0BB-1491-4E67-B927-C4A2CD1AE049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593194"/>
            <a:ext cx="7566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9"/>
              <a:defRPr/>
            </a:pPr>
            <a:r>
              <a:rPr lang="en-US" sz="4400" b="0" dirty="0" err="1">
                <a:solidFill>
                  <a:schemeClr val="accent2">
                    <a:lumMod val="75000"/>
                  </a:schemeClr>
                </a:solidFill>
              </a:rPr>
              <a:t>Bibliografía</a:t>
            </a:r>
            <a:endParaRPr lang="en-US" sz="4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3CCA619C-19EB-414C-AA8E-0DE514195285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8123"/>
      </p:ext>
    </p:extLst>
  </p:cSld>
  <p:clrMapOvr>
    <a:masterClrMapping/>
  </p:clrMapOvr>
  <p:transition advClick="0" advTm="3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0A9EF4-8127-41AE-BACE-5EDBD128BFBF}"/>
              </a:ext>
            </a:extLst>
          </p:cNvPr>
          <p:cNvSpPr/>
          <p:nvPr/>
        </p:nvSpPr>
        <p:spPr>
          <a:xfrm>
            <a:off x="467544" y="1443434"/>
            <a:ext cx="8280920" cy="472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ATS Committee on proficiency </a:t>
            </a:r>
            <a:r>
              <a:rPr lang="en-GB" sz="1100" b="0" dirty="0" err="1">
                <a:solidFill>
                  <a:schemeClr val="accent2"/>
                </a:solidFill>
              </a:rPr>
              <a:t>Standads</a:t>
            </a:r>
            <a:r>
              <a:rPr lang="en-GB" sz="1100" b="0" dirty="0">
                <a:solidFill>
                  <a:schemeClr val="accent2"/>
                </a:solidFill>
              </a:rPr>
              <a:t> for Clinical Pulmonary Function Laboratories. ATS statement: guidelines for the six-minute walk test. American Journal of Respiratory and Critical Care Medicine. 2002 Jul 1; 166(1):111-7.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Berg KO, Wood-</a:t>
            </a:r>
            <a:r>
              <a:rPr lang="en-GB" sz="1100" b="0" dirty="0" err="1">
                <a:solidFill>
                  <a:schemeClr val="accent2"/>
                </a:solidFill>
              </a:rPr>
              <a:t>Dauphinee</a:t>
            </a:r>
            <a:r>
              <a:rPr lang="en-GB" sz="1100" b="0" dirty="0">
                <a:solidFill>
                  <a:schemeClr val="accent2"/>
                </a:solidFill>
              </a:rPr>
              <a:t> SL, Williams JI, Maki B. Measuring balance in the elderly: validation of an instrument. Canadian Journal of Public Health. 1992 Jul-Aug; 83 </a:t>
            </a:r>
            <a:r>
              <a:rPr lang="en-GB" sz="1100" b="0" dirty="0" err="1">
                <a:solidFill>
                  <a:schemeClr val="accent2"/>
                </a:solidFill>
              </a:rPr>
              <a:t>Suppl</a:t>
            </a:r>
            <a:r>
              <a:rPr lang="en-GB" sz="1100" b="0" dirty="0">
                <a:solidFill>
                  <a:schemeClr val="accent2"/>
                </a:solidFill>
              </a:rPr>
              <a:t> 2:S7-11.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Borg G.A. </a:t>
            </a:r>
            <a:r>
              <a:rPr lang="en-GB" sz="1100" b="0" dirty="0" err="1">
                <a:solidFill>
                  <a:schemeClr val="accent2"/>
                </a:solidFill>
              </a:rPr>
              <a:t>Phychophysical</a:t>
            </a:r>
            <a:r>
              <a:rPr lang="en-GB" sz="1100" b="0" dirty="0">
                <a:solidFill>
                  <a:schemeClr val="accent2"/>
                </a:solidFill>
              </a:rPr>
              <a:t> bases of perceived exertion. Medicine and Science in Sports and Exercise. 1982; 14:377-381.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 err="1">
                <a:solidFill>
                  <a:schemeClr val="accent2"/>
                </a:solidFill>
              </a:rPr>
              <a:t>Crémers</a:t>
            </a:r>
            <a:r>
              <a:rPr lang="en-GB" sz="1100" b="0" dirty="0">
                <a:solidFill>
                  <a:schemeClr val="accent2"/>
                </a:solidFill>
              </a:rPr>
              <a:t> J, Phan Ba R, </a:t>
            </a:r>
            <a:r>
              <a:rPr lang="en-GB" sz="1100" b="0" dirty="0" err="1">
                <a:solidFill>
                  <a:schemeClr val="accent2"/>
                </a:solidFill>
              </a:rPr>
              <a:t>Delvaux</a:t>
            </a:r>
            <a:r>
              <a:rPr lang="en-GB" sz="1100" b="0" dirty="0">
                <a:solidFill>
                  <a:schemeClr val="accent2"/>
                </a:solidFill>
              </a:rPr>
              <a:t> V, </a:t>
            </a:r>
            <a:r>
              <a:rPr lang="en-GB" sz="1100" b="0" dirty="0" err="1">
                <a:solidFill>
                  <a:schemeClr val="accent2"/>
                </a:solidFill>
              </a:rPr>
              <a:t>Garraux</a:t>
            </a:r>
            <a:r>
              <a:rPr lang="en-GB" sz="1100" b="0" dirty="0">
                <a:solidFill>
                  <a:schemeClr val="accent2"/>
                </a:solidFill>
              </a:rPr>
              <a:t> G. Construction and validation of the Dynamic Parkinson Gait Scale (DYPAGS). Parkinsonism &amp; Related Disorders. 2012 Jul; 18(6):759–64.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Daly JJ, </a:t>
            </a:r>
            <a:r>
              <a:rPr lang="en-GB" sz="1100" b="0" dirty="0" err="1">
                <a:solidFill>
                  <a:schemeClr val="accent2"/>
                </a:solidFill>
              </a:rPr>
              <a:t>Nethery</a:t>
            </a:r>
            <a:r>
              <a:rPr lang="en-GB" sz="1100" b="0" dirty="0">
                <a:solidFill>
                  <a:schemeClr val="accent2"/>
                </a:solidFill>
              </a:rPr>
              <a:t> J, McCabe JP, Brenner I, Rogers J, </a:t>
            </a:r>
            <a:r>
              <a:rPr lang="en-GB" sz="1100" b="0" dirty="0" err="1">
                <a:solidFill>
                  <a:schemeClr val="accent2"/>
                </a:solidFill>
              </a:rPr>
              <a:t>Gansen</a:t>
            </a:r>
            <a:r>
              <a:rPr lang="en-GB" sz="1100" b="0" dirty="0">
                <a:solidFill>
                  <a:schemeClr val="accent2"/>
                </a:solidFill>
              </a:rPr>
              <a:t> J, Butler K, </a:t>
            </a:r>
            <a:r>
              <a:rPr lang="en-GB" sz="1100" b="0" dirty="0" err="1">
                <a:solidFill>
                  <a:schemeClr val="accent2"/>
                </a:solidFill>
              </a:rPr>
              <a:t>Burdsall</a:t>
            </a:r>
            <a:r>
              <a:rPr lang="en-GB" sz="1100" b="0" dirty="0">
                <a:solidFill>
                  <a:schemeClr val="accent2"/>
                </a:solidFill>
              </a:rPr>
              <a:t> R, </a:t>
            </a:r>
            <a:r>
              <a:rPr lang="en-GB" sz="1100" b="0" dirty="0" err="1">
                <a:solidFill>
                  <a:schemeClr val="accent2"/>
                </a:solidFill>
              </a:rPr>
              <a:t>Roenigk</a:t>
            </a:r>
            <a:r>
              <a:rPr lang="en-GB" sz="1100" b="0" dirty="0">
                <a:solidFill>
                  <a:schemeClr val="accent2"/>
                </a:solidFill>
              </a:rPr>
              <a:t> K, Holcomb J. Development and testing of the Gait Assessment and Intervention Tool (G.A.I.T.): a measure of coordinated gait components. J </a:t>
            </a:r>
            <a:r>
              <a:rPr lang="en-GB" sz="1100" b="0" dirty="0" err="1">
                <a:solidFill>
                  <a:schemeClr val="accent2"/>
                </a:solidFill>
              </a:rPr>
              <a:t>Neurosci</a:t>
            </a:r>
            <a:r>
              <a:rPr lang="en-GB" sz="1100" b="0" dirty="0">
                <a:solidFill>
                  <a:schemeClr val="accent2"/>
                </a:solidFill>
              </a:rPr>
              <a:t> Methods. 2009 Apr 15; 178(2):334-9.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Estrada-</a:t>
            </a:r>
            <a:r>
              <a:rPr lang="en-GB" sz="1100" b="0" dirty="0" err="1">
                <a:solidFill>
                  <a:schemeClr val="accent2"/>
                </a:solidFill>
              </a:rPr>
              <a:t>Barraco</a:t>
            </a:r>
            <a:r>
              <a:rPr lang="en-GB" sz="1100" b="0" dirty="0">
                <a:solidFill>
                  <a:schemeClr val="accent2"/>
                </a:solidFill>
              </a:rPr>
              <a:t> C, Cano-de-la-</a:t>
            </a:r>
            <a:r>
              <a:rPr lang="en-GB" sz="1100" b="0" dirty="0" err="1">
                <a:solidFill>
                  <a:schemeClr val="accent2"/>
                </a:solidFill>
              </a:rPr>
              <a:t>Cuerda</a:t>
            </a:r>
            <a:r>
              <a:rPr lang="en-GB" sz="1100" b="0" dirty="0">
                <a:solidFill>
                  <a:schemeClr val="accent2"/>
                </a:solidFill>
              </a:rPr>
              <a:t> R, Molina-Rueda F. Construct validity of the Wisconsin Gait Scale in acute, subacute and chronic stroke. Gait Posture. 2019 Feb; 68:363-368.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Fletcher G., </a:t>
            </a:r>
            <a:r>
              <a:rPr lang="en-GB" sz="1100" b="0" dirty="0" err="1">
                <a:solidFill>
                  <a:schemeClr val="accent2"/>
                </a:solidFill>
              </a:rPr>
              <a:t>Balady</a:t>
            </a:r>
            <a:r>
              <a:rPr lang="en-GB" sz="1100" b="0" dirty="0">
                <a:solidFill>
                  <a:schemeClr val="accent2"/>
                </a:solidFill>
              </a:rPr>
              <a:t> G., Amsterdam E., </a:t>
            </a:r>
            <a:r>
              <a:rPr lang="en-GB" sz="1100" b="0" dirty="0" err="1">
                <a:solidFill>
                  <a:schemeClr val="accent2"/>
                </a:solidFill>
              </a:rPr>
              <a:t>Chaitman</a:t>
            </a:r>
            <a:r>
              <a:rPr lang="en-GB" sz="1100" b="0" dirty="0">
                <a:solidFill>
                  <a:schemeClr val="accent2"/>
                </a:solidFill>
              </a:rPr>
              <a:t> B., Eckel R., </a:t>
            </a:r>
            <a:r>
              <a:rPr lang="en-GB" sz="1100" b="0" dirty="0" err="1">
                <a:solidFill>
                  <a:schemeClr val="accent2"/>
                </a:solidFill>
              </a:rPr>
              <a:t>Fleh</a:t>
            </a:r>
            <a:r>
              <a:rPr lang="en-GB" sz="1100" b="0" dirty="0">
                <a:solidFill>
                  <a:schemeClr val="accent2"/>
                </a:solidFill>
              </a:rPr>
              <a:t> J., </a:t>
            </a:r>
            <a:r>
              <a:rPr lang="en-GB" sz="1100" b="0" dirty="0" err="1">
                <a:solidFill>
                  <a:schemeClr val="accent2"/>
                </a:solidFill>
              </a:rPr>
              <a:t>Froelicher</a:t>
            </a:r>
            <a:r>
              <a:rPr lang="en-GB" sz="1100" b="0" dirty="0">
                <a:solidFill>
                  <a:schemeClr val="accent2"/>
                </a:solidFill>
              </a:rPr>
              <a:t> V., Leon A., Piña I., Rodney R., Simons-Morton D., Williams M. and </a:t>
            </a:r>
            <a:r>
              <a:rPr lang="en-GB" sz="1100" b="0" dirty="0" err="1">
                <a:solidFill>
                  <a:schemeClr val="accent2"/>
                </a:solidFill>
              </a:rPr>
              <a:t>Bazzarre</a:t>
            </a:r>
            <a:r>
              <a:rPr lang="en-GB" sz="1100" b="0" dirty="0">
                <a:solidFill>
                  <a:schemeClr val="accent2"/>
                </a:solidFill>
              </a:rPr>
              <a:t> T. Exercise Standards for Testing and Training: A Statement for Healthcare Professionals from the American Heart Association. </a:t>
            </a:r>
            <a:r>
              <a:rPr lang="pl-PL" sz="1100" b="0" dirty="0">
                <a:solidFill>
                  <a:schemeClr val="accent2"/>
                </a:solidFill>
              </a:rPr>
              <a:t>Circulation. 2013 Aug 20;128(8):873-934.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100" b="0" dirty="0" err="1">
                <a:solidFill>
                  <a:schemeClr val="accent2"/>
                </a:solidFill>
              </a:rPr>
              <a:t>Harada</a:t>
            </a:r>
            <a:r>
              <a:rPr lang="es-ES" sz="1100" b="0" dirty="0">
                <a:solidFill>
                  <a:schemeClr val="accent2"/>
                </a:solidFill>
              </a:rPr>
              <a:t> N, </a:t>
            </a:r>
            <a:r>
              <a:rPr lang="es-ES" sz="1100" b="0" dirty="0" err="1">
                <a:solidFill>
                  <a:schemeClr val="accent2"/>
                </a:solidFill>
              </a:rPr>
              <a:t>Chiu</a:t>
            </a:r>
            <a:r>
              <a:rPr lang="es-ES" sz="1100" b="0" dirty="0">
                <a:solidFill>
                  <a:schemeClr val="accent2"/>
                </a:solidFill>
              </a:rPr>
              <a:t> V, </a:t>
            </a:r>
            <a:r>
              <a:rPr lang="es-ES" sz="1100" b="0" dirty="0" err="1">
                <a:solidFill>
                  <a:schemeClr val="accent2"/>
                </a:solidFill>
              </a:rPr>
              <a:t>Damron-Rodriguez</a:t>
            </a:r>
            <a:r>
              <a:rPr lang="es-ES" sz="1100" b="0" dirty="0">
                <a:solidFill>
                  <a:schemeClr val="accent2"/>
                </a:solidFill>
              </a:rPr>
              <a:t> J, </a:t>
            </a:r>
            <a:r>
              <a:rPr lang="es-ES" sz="1100" b="0" dirty="0" err="1">
                <a:solidFill>
                  <a:schemeClr val="accent2"/>
                </a:solidFill>
              </a:rPr>
              <a:t>Fowler</a:t>
            </a:r>
            <a:r>
              <a:rPr lang="es-ES" sz="1100" b="0" dirty="0">
                <a:solidFill>
                  <a:schemeClr val="accent2"/>
                </a:solidFill>
              </a:rPr>
              <a:t> E, </a:t>
            </a:r>
            <a:r>
              <a:rPr lang="es-ES" sz="1100" b="0" dirty="0" err="1">
                <a:solidFill>
                  <a:schemeClr val="accent2"/>
                </a:solidFill>
              </a:rPr>
              <a:t>Siu</a:t>
            </a:r>
            <a:r>
              <a:rPr lang="es-ES" sz="1100" b="0" dirty="0">
                <a:solidFill>
                  <a:schemeClr val="accent2"/>
                </a:solidFill>
              </a:rPr>
              <a:t> A, </a:t>
            </a:r>
            <a:r>
              <a:rPr lang="es-ES" sz="1100" b="0" dirty="0" err="1">
                <a:solidFill>
                  <a:schemeClr val="accent2"/>
                </a:solidFill>
              </a:rPr>
              <a:t>Reuben</a:t>
            </a:r>
            <a:r>
              <a:rPr lang="es-ES" sz="1100" b="0" dirty="0">
                <a:solidFill>
                  <a:schemeClr val="accent2"/>
                </a:solidFill>
              </a:rPr>
              <a:t> DB. </a:t>
            </a:r>
            <a:r>
              <a:rPr lang="en-GB" sz="1100" b="0" dirty="0">
                <a:solidFill>
                  <a:schemeClr val="accent2"/>
                </a:solidFill>
              </a:rPr>
              <a:t>Screening for balance and mobility impairment in elderly individuals living in residential care facilities. Phys </a:t>
            </a:r>
            <a:r>
              <a:rPr lang="en-GB" sz="1100" b="0" dirty="0" err="1">
                <a:solidFill>
                  <a:schemeClr val="accent2"/>
                </a:solidFill>
              </a:rPr>
              <a:t>Ther</a:t>
            </a:r>
            <a:r>
              <a:rPr lang="en-GB" sz="1100" b="0" dirty="0">
                <a:solidFill>
                  <a:schemeClr val="accent2"/>
                </a:solidFill>
              </a:rPr>
              <a:t>. 1995 Jun; 75(6):462–9.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Harada ND, Chiu V, Stewart AL. Mobility- related function in older adults: assessment with a 6-minute walk test. Arch Phys Med </a:t>
            </a:r>
            <a:r>
              <a:rPr lang="en-GB" sz="1100" b="0" dirty="0" err="1">
                <a:solidFill>
                  <a:schemeClr val="accent2"/>
                </a:solidFill>
              </a:rPr>
              <a:t>Rehabil</a:t>
            </a:r>
            <a:r>
              <a:rPr lang="en-GB" sz="1100" b="0" dirty="0">
                <a:solidFill>
                  <a:schemeClr val="accent2"/>
                </a:solidFill>
              </a:rPr>
              <a:t> 1999; 80:837-41.</a:t>
            </a:r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969347636"/>
      </p:ext>
    </p:extLst>
  </p:cSld>
  <p:clrMapOvr>
    <a:masterClrMapping/>
  </p:clrMapOvr>
  <p:transition advClick="0" advTm="3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BIBLIOGRAFÍA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2683A6-EC30-4DF7-9543-CA4A544950E1}"/>
              </a:ext>
            </a:extLst>
          </p:cNvPr>
          <p:cNvSpPr/>
          <p:nvPr/>
        </p:nvSpPr>
        <p:spPr>
          <a:xfrm>
            <a:off x="467544" y="1469082"/>
            <a:ext cx="8208912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Herman T, </a:t>
            </a:r>
            <a:r>
              <a:rPr lang="en-GB" sz="1100" b="0" dirty="0" err="1">
                <a:solidFill>
                  <a:schemeClr val="accent2"/>
                </a:solidFill>
              </a:rPr>
              <a:t>Giladi</a:t>
            </a:r>
            <a:r>
              <a:rPr lang="en-GB" sz="1100" b="0" dirty="0">
                <a:solidFill>
                  <a:schemeClr val="accent2"/>
                </a:solidFill>
              </a:rPr>
              <a:t> N, </a:t>
            </a:r>
            <a:r>
              <a:rPr lang="en-GB" sz="1100" b="0" dirty="0" err="1">
                <a:solidFill>
                  <a:schemeClr val="accent2"/>
                </a:solidFill>
              </a:rPr>
              <a:t>Hausdorff</a:t>
            </a:r>
            <a:r>
              <a:rPr lang="en-GB" sz="1100" b="0" dirty="0">
                <a:solidFill>
                  <a:schemeClr val="accent2"/>
                </a:solidFill>
              </a:rPr>
              <a:t> JM. Properties of the ‘Timed Up and Go’ Test: More than Meets the Eye. Gerontology. 2011 Apr; 57(3):203–10.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Krabbe</a:t>
            </a:r>
            <a:r>
              <a:rPr lang="en-GB" sz="1100" b="0" dirty="0">
                <a:solidFill>
                  <a:schemeClr val="accent2"/>
                </a:solidFill>
              </a:rPr>
              <a:t> PFM. The Measurement of Health and Health Status. Chapter 5 – Constructs and Scales. 2017. 67-89. doi.org/10.1016/C2013-0-19200-8.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Lipkin DP, </a:t>
            </a:r>
            <a:r>
              <a:rPr lang="en-GB" sz="1100" b="0" dirty="0" err="1">
                <a:solidFill>
                  <a:schemeClr val="accent2"/>
                </a:solidFill>
              </a:rPr>
              <a:t>Scrivin</a:t>
            </a:r>
            <a:r>
              <a:rPr lang="en-GB" sz="1100" b="0" dirty="0">
                <a:solidFill>
                  <a:schemeClr val="accent2"/>
                </a:solidFill>
              </a:rPr>
              <a:t> AJ, Crake T, Poole-Wilson PA. Six minute walking test for assessing exercise capacity in chronic heart failure. </a:t>
            </a:r>
            <a:r>
              <a:rPr lang="en-GB" sz="1100" b="0" i="1" dirty="0">
                <a:solidFill>
                  <a:schemeClr val="accent2"/>
                </a:solidFill>
              </a:rPr>
              <a:t>BMJ </a:t>
            </a:r>
            <a:r>
              <a:rPr lang="en-GB" sz="1100" b="0" dirty="0">
                <a:solidFill>
                  <a:schemeClr val="accent2"/>
                </a:solidFill>
              </a:rPr>
              <a:t>1986; 292:653–655.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pl-PL" sz="1100" b="0" dirty="0">
                <a:solidFill>
                  <a:schemeClr val="accent2"/>
                </a:solidFill>
              </a:rPr>
              <a:t>Lopez-Alonso SR, Morales-Asensio JM. ¿Para qué se administran las escalas, cuestionarios, test e índices? </a:t>
            </a:r>
            <a:r>
              <a:rPr lang="en-GB" sz="1100" b="0" dirty="0">
                <a:solidFill>
                  <a:schemeClr val="accent2"/>
                </a:solidFill>
              </a:rPr>
              <a:t>Index </a:t>
            </a:r>
            <a:r>
              <a:rPr lang="en-GB" sz="1100" b="0" dirty="0" err="1">
                <a:solidFill>
                  <a:schemeClr val="accent2"/>
                </a:solidFill>
              </a:rPr>
              <a:t>Enferm</a:t>
            </a:r>
            <a:r>
              <a:rPr lang="en-GB" sz="1100" b="0" dirty="0">
                <a:solidFill>
                  <a:schemeClr val="accent2"/>
                </a:solidFill>
              </a:rPr>
              <a:t>. 2005; 14(48-49).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Lu X, Hu N, Deng S, Li J, Qi S, Bi S. The reliability, validity and correlation of two observational gait scales assessed by video tape for Chinese subjects with hemiplegia. J Phys </a:t>
            </a:r>
            <a:r>
              <a:rPr lang="en-GB" sz="1100" b="0" dirty="0" err="1">
                <a:solidFill>
                  <a:schemeClr val="accent2"/>
                </a:solidFill>
              </a:rPr>
              <a:t>Ther</a:t>
            </a:r>
            <a:r>
              <a:rPr lang="en-GB" sz="1100" b="0" dirty="0">
                <a:solidFill>
                  <a:schemeClr val="accent2"/>
                </a:solidFill>
              </a:rPr>
              <a:t> Sci. 2015 Dec; 27(12):3717-3721.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s-ES" sz="1100" b="0" dirty="0">
                <a:solidFill>
                  <a:schemeClr val="accent2"/>
                </a:solidFill>
              </a:rPr>
              <a:t>Luján-Tangarife JA, Cardona-Arias JA. </a:t>
            </a:r>
            <a:r>
              <a:rPr lang="en-GB" sz="1100" b="0" dirty="0">
                <a:solidFill>
                  <a:schemeClr val="accent2"/>
                </a:solidFill>
              </a:rPr>
              <a:t>Construction and validation of measurement scales in health: a review of psychometric properties. 2015; 11(3:1) 10.3823/1251.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Molina-Rueda F, </a:t>
            </a:r>
            <a:r>
              <a:rPr lang="en-GB" sz="1100" b="0" dirty="0" err="1">
                <a:solidFill>
                  <a:schemeClr val="accent2"/>
                </a:solidFill>
              </a:rPr>
              <a:t>Carratalá</a:t>
            </a:r>
            <a:r>
              <a:rPr lang="en-GB" sz="1100" b="0" dirty="0">
                <a:solidFill>
                  <a:schemeClr val="accent2"/>
                </a:solidFill>
              </a:rPr>
              <a:t>-Tejada M, Cano de la </a:t>
            </a:r>
            <a:r>
              <a:rPr lang="en-GB" sz="1100" b="0" dirty="0" err="1">
                <a:solidFill>
                  <a:schemeClr val="accent2"/>
                </a:solidFill>
              </a:rPr>
              <a:t>Cuerda</a:t>
            </a:r>
            <a:r>
              <a:rPr lang="en-GB" sz="1100" b="0" dirty="0">
                <a:solidFill>
                  <a:schemeClr val="accent2"/>
                </a:solidFill>
              </a:rPr>
              <a:t> R, Alguacil-Diego IM, </a:t>
            </a:r>
            <a:r>
              <a:rPr lang="en-GB" sz="1100" b="0" dirty="0" err="1">
                <a:solidFill>
                  <a:schemeClr val="accent2"/>
                </a:solidFill>
              </a:rPr>
              <a:t>Miangolarra</a:t>
            </a:r>
            <a:r>
              <a:rPr lang="en-GB" sz="1100" b="0" dirty="0">
                <a:solidFill>
                  <a:schemeClr val="accent2"/>
                </a:solidFill>
              </a:rPr>
              <a:t> Page JC, Cuesta-Gómez A. Examination of the reliability of Gait Assessment and Intervention Tool in patients with a stroke. </a:t>
            </a:r>
            <a:r>
              <a:rPr lang="pl-PL" sz="1100" b="0" dirty="0">
                <a:solidFill>
                  <a:schemeClr val="accent2"/>
                </a:solidFill>
              </a:rPr>
              <a:t>Int J Rehabil Res. 2018 Mar;41(1):84-86.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Pizzi</a:t>
            </a:r>
            <a:r>
              <a:rPr lang="en-GB" sz="1100" b="0" dirty="0">
                <a:solidFill>
                  <a:schemeClr val="accent2"/>
                </a:solidFill>
              </a:rPr>
              <a:t> A, Carlucci G, </a:t>
            </a:r>
            <a:r>
              <a:rPr lang="en-GB" sz="1100" b="0" dirty="0" err="1">
                <a:solidFill>
                  <a:schemeClr val="accent2"/>
                </a:solidFill>
              </a:rPr>
              <a:t>Falsini</a:t>
            </a:r>
            <a:r>
              <a:rPr lang="en-GB" sz="1100" b="0" dirty="0">
                <a:solidFill>
                  <a:schemeClr val="accent2"/>
                </a:solidFill>
              </a:rPr>
              <a:t> C, </a:t>
            </a:r>
            <a:r>
              <a:rPr lang="en-GB" sz="1100" b="0" dirty="0" err="1">
                <a:solidFill>
                  <a:schemeClr val="accent2"/>
                </a:solidFill>
              </a:rPr>
              <a:t>Lunghi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Verdesca</a:t>
            </a:r>
            <a:r>
              <a:rPr lang="en-GB" sz="1100" b="0" dirty="0">
                <a:solidFill>
                  <a:schemeClr val="accent2"/>
                </a:solidFill>
              </a:rPr>
              <a:t> S, </a:t>
            </a:r>
            <a:r>
              <a:rPr lang="en-GB" sz="1100" b="0" dirty="0" err="1">
                <a:solidFill>
                  <a:schemeClr val="accent2"/>
                </a:solidFill>
              </a:rPr>
              <a:t>Grippo</a:t>
            </a:r>
            <a:r>
              <a:rPr lang="en-GB" sz="1100" b="0" dirty="0">
                <a:solidFill>
                  <a:schemeClr val="accent2"/>
                </a:solidFill>
              </a:rPr>
              <a:t> A. Gait in hemiplegia: evaluation of clinical feature with the Wisconsin Gait Scale. J </a:t>
            </a:r>
            <a:r>
              <a:rPr lang="en-GB" sz="1100" b="0" dirty="0" err="1">
                <a:solidFill>
                  <a:schemeClr val="accent2"/>
                </a:solidFill>
              </a:rPr>
              <a:t>Rehabil</a:t>
            </a:r>
            <a:r>
              <a:rPr lang="en-GB" sz="1100" b="0" dirty="0">
                <a:solidFill>
                  <a:schemeClr val="accent2"/>
                </a:solidFill>
              </a:rPr>
              <a:t> Med. 2007 Mar; 39(2):170-4.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Podsiadlo</a:t>
            </a:r>
            <a:r>
              <a:rPr lang="en-GB" sz="1100" b="0" dirty="0">
                <a:solidFill>
                  <a:schemeClr val="accent2"/>
                </a:solidFill>
              </a:rPr>
              <a:t> D, Richardson S. The timed “Up &amp; Go”: a test of basic functional mobility for frail elderly persons. J Am </a:t>
            </a:r>
            <a:r>
              <a:rPr lang="en-GB" sz="1100" b="0" dirty="0" err="1">
                <a:solidFill>
                  <a:schemeClr val="accent2"/>
                </a:solidFill>
              </a:rPr>
              <a:t>Geriatr</a:t>
            </a:r>
            <a:r>
              <a:rPr lang="en-GB" sz="1100" b="0" dirty="0">
                <a:solidFill>
                  <a:schemeClr val="accent2"/>
                </a:solidFill>
              </a:rPr>
              <a:t> Soc. 1991 Feb; 39(2):142–8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endParaRPr lang="es-ES" sz="11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5361"/>
      </p:ext>
    </p:extLst>
  </p:cSld>
  <p:clrMapOvr>
    <a:masterClrMapping/>
  </p:clrMapOvr>
  <p:transition advClick="0" advTm="3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BIBLIOGRAFÍA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2683A6-EC30-4DF7-9543-CA4A544950E1}"/>
              </a:ext>
            </a:extLst>
          </p:cNvPr>
          <p:cNvSpPr/>
          <p:nvPr/>
        </p:nvSpPr>
        <p:spPr>
          <a:xfrm>
            <a:off x="467544" y="1469082"/>
            <a:ext cx="81369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s-ES" sz="1100" b="0" dirty="0">
                <a:solidFill>
                  <a:schemeClr val="accent2"/>
                </a:solidFill>
              </a:rPr>
              <a:t>Rodríguez-Guevara C, Lugo LH. </a:t>
            </a:r>
            <a:r>
              <a:rPr lang="en-GB" sz="1100" b="0" dirty="0">
                <a:solidFill>
                  <a:schemeClr val="accent2"/>
                </a:solidFill>
              </a:rPr>
              <a:t>Validity and reliability of Tinetti Scale for Colombian people. </a:t>
            </a:r>
            <a:r>
              <a:rPr lang="pl-PL" sz="1100" b="0" dirty="0">
                <a:solidFill>
                  <a:schemeClr val="accent2"/>
                </a:solidFill>
              </a:rPr>
              <a:t>Revista Colombiana de Reumatología. 2012 Dec;19(4):218–33.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Sciurba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Criner</a:t>
            </a:r>
            <a:r>
              <a:rPr lang="en-GB" sz="1100" b="0" dirty="0">
                <a:solidFill>
                  <a:schemeClr val="accent2"/>
                </a:solidFill>
              </a:rPr>
              <a:t> GJ, Lee SM, </a:t>
            </a:r>
            <a:r>
              <a:rPr lang="en-GB" sz="1100" b="0" dirty="0" err="1">
                <a:solidFill>
                  <a:schemeClr val="accent2"/>
                </a:solidFill>
              </a:rPr>
              <a:t>Mohsenifar</a:t>
            </a:r>
            <a:r>
              <a:rPr lang="en-GB" sz="1100" b="0" dirty="0">
                <a:solidFill>
                  <a:schemeClr val="accent2"/>
                </a:solidFill>
              </a:rPr>
              <a:t> Z, Shade D, </a:t>
            </a:r>
            <a:r>
              <a:rPr lang="en-GB" sz="1100" b="0" dirty="0" err="1">
                <a:solidFill>
                  <a:schemeClr val="accent2"/>
                </a:solidFill>
              </a:rPr>
              <a:t>Slivka</a:t>
            </a:r>
            <a:r>
              <a:rPr lang="en-GB" sz="1100" b="0" dirty="0">
                <a:solidFill>
                  <a:schemeClr val="accent2"/>
                </a:solidFill>
              </a:rPr>
              <a:t> W, Weiss RA</a:t>
            </a:r>
            <a:r>
              <a:rPr lang="en-GB" sz="1100" b="0" i="1" dirty="0">
                <a:solidFill>
                  <a:schemeClr val="accent2"/>
                </a:solidFill>
              </a:rPr>
              <a:t>. </a:t>
            </a:r>
            <a:r>
              <a:rPr lang="en-GB" sz="1100" b="0" dirty="0">
                <a:solidFill>
                  <a:schemeClr val="accent2"/>
                </a:solidFill>
              </a:rPr>
              <a:t>Six minute walk test in severe chronic obstructive pulmonary disease: reliability and effect of walking course layout and length. Am J Respir </a:t>
            </a:r>
            <a:r>
              <a:rPr lang="en-GB" sz="1100" b="0" dirty="0" err="1">
                <a:solidFill>
                  <a:schemeClr val="accent2"/>
                </a:solidFill>
              </a:rPr>
              <a:t>Crit</a:t>
            </a:r>
            <a:r>
              <a:rPr lang="en-GB" sz="1100" b="0" dirty="0">
                <a:solidFill>
                  <a:schemeClr val="accent2"/>
                </a:solidFill>
              </a:rPr>
              <a:t> Care Med; Jun 2003; 1;167(11):1522-7.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Sebastião</a:t>
            </a:r>
            <a:r>
              <a:rPr lang="en-GB" sz="1100" b="0" dirty="0">
                <a:solidFill>
                  <a:schemeClr val="accent2"/>
                </a:solidFill>
              </a:rPr>
              <a:t> E, </a:t>
            </a:r>
            <a:r>
              <a:rPr lang="en-GB" sz="1100" b="0" dirty="0" err="1">
                <a:solidFill>
                  <a:schemeClr val="accent2"/>
                </a:solidFill>
              </a:rPr>
              <a:t>Sandroff</a:t>
            </a:r>
            <a:r>
              <a:rPr lang="en-GB" sz="1100" b="0" dirty="0">
                <a:solidFill>
                  <a:schemeClr val="accent2"/>
                </a:solidFill>
              </a:rPr>
              <a:t> BM, Learmonth YC, </a:t>
            </a:r>
            <a:r>
              <a:rPr lang="en-GB" sz="1100" b="0" dirty="0" err="1">
                <a:solidFill>
                  <a:schemeClr val="accent2"/>
                </a:solidFill>
              </a:rPr>
              <a:t>Motl</a:t>
            </a:r>
            <a:r>
              <a:rPr lang="en-GB" sz="1100" b="0" dirty="0">
                <a:solidFill>
                  <a:schemeClr val="accent2"/>
                </a:solidFill>
              </a:rPr>
              <a:t> RW. Validity of the Timed Up and Go Test as a Measure of Functional Mobility in Persons with Multiple Sclerosis. Archives of Physical Medicine and Rehabilitation. 2016 Jul; 97(7):1072–7.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Shumway-Cook A, Woollacott MH. Motor Control. Translating Research into Clinical Practice. Fourth Edition. Lippincott. Williams &amp; Wilkins.; 2012.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Troosters</a:t>
            </a:r>
            <a:r>
              <a:rPr lang="en-GB" sz="1100" b="0" dirty="0">
                <a:solidFill>
                  <a:schemeClr val="accent2"/>
                </a:solidFill>
              </a:rPr>
              <a:t> T, </a:t>
            </a:r>
            <a:r>
              <a:rPr lang="en-GB" sz="1100" b="0" dirty="0" err="1">
                <a:solidFill>
                  <a:schemeClr val="accent2"/>
                </a:solidFill>
              </a:rPr>
              <a:t>Gosselink</a:t>
            </a:r>
            <a:r>
              <a:rPr lang="en-GB" sz="1100" b="0" dirty="0">
                <a:solidFill>
                  <a:schemeClr val="accent2"/>
                </a:solidFill>
              </a:rPr>
              <a:t> R, </a:t>
            </a:r>
            <a:r>
              <a:rPr lang="en-GB" sz="1100" b="0" dirty="0" err="1">
                <a:solidFill>
                  <a:schemeClr val="accent2"/>
                </a:solidFill>
              </a:rPr>
              <a:t>Decramer</a:t>
            </a:r>
            <a:r>
              <a:rPr lang="en-GB" sz="1100" b="0" dirty="0">
                <a:solidFill>
                  <a:schemeClr val="accent2"/>
                </a:solidFill>
              </a:rPr>
              <a:t> M. Six-minute-walking distance in healthy elderly subjects. </a:t>
            </a:r>
            <a:r>
              <a:rPr lang="en-GB" sz="1100" b="0" i="1" dirty="0">
                <a:solidFill>
                  <a:schemeClr val="accent2"/>
                </a:solidFill>
              </a:rPr>
              <a:t>Eur Respir J </a:t>
            </a:r>
            <a:r>
              <a:rPr lang="en-GB" sz="1100" b="0" dirty="0">
                <a:solidFill>
                  <a:schemeClr val="accent2"/>
                </a:solidFill>
              </a:rPr>
              <a:t>1999; 14:270–274.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Turani</a:t>
            </a:r>
            <a:r>
              <a:rPr lang="en-GB" sz="1100" b="0" dirty="0">
                <a:solidFill>
                  <a:schemeClr val="accent2"/>
                </a:solidFill>
              </a:rPr>
              <a:t> N, </a:t>
            </a:r>
            <a:r>
              <a:rPr lang="en-GB" sz="1100" b="0" dirty="0" err="1">
                <a:solidFill>
                  <a:schemeClr val="accent2"/>
                </a:solidFill>
              </a:rPr>
              <a:t>Kemiksizoglu</a:t>
            </a:r>
            <a:r>
              <a:rPr lang="en-GB" sz="1100" b="0" dirty="0">
                <a:solidFill>
                  <a:schemeClr val="accent2"/>
                </a:solidFill>
              </a:rPr>
              <a:t> A, </a:t>
            </a:r>
            <a:r>
              <a:rPr lang="en-GB" sz="1100" b="0" dirty="0" err="1">
                <a:solidFill>
                  <a:schemeClr val="accent2"/>
                </a:solidFill>
              </a:rPr>
              <a:t>Karatas</a:t>
            </a:r>
            <a:r>
              <a:rPr lang="en-GB" sz="1100" b="0" dirty="0">
                <a:solidFill>
                  <a:schemeClr val="accent2"/>
                </a:solidFill>
              </a:rPr>
              <a:t> M, </a:t>
            </a:r>
            <a:r>
              <a:rPr lang="en-GB" sz="1100" b="0" dirty="0" err="1">
                <a:solidFill>
                  <a:schemeClr val="accent2"/>
                </a:solidFill>
              </a:rPr>
              <a:t>Ozker</a:t>
            </a:r>
            <a:r>
              <a:rPr lang="en-GB" sz="1100" b="0" dirty="0">
                <a:solidFill>
                  <a:schemeClr val="accent2"/>
                </a:solidFill>
              </a:rPr>
              <a:t> R. Assessment of hemiplegic gait using the Wisconsin Gait Scale. </a:t>
            </a:r>
            <a:r>
              <a:rPr lang="en-GB" sz="1100" b="0" dirty="0" err="1">
                <a:solidFill>
                  <a:schemeClr val="accent2"/>
                </a:solidFill>
              </a:rPr>
              <a:t>Scand</a:t>
            </a:r>
            <a:r>
              <a:rPr lang="en-GB" sz="1100" b="0" dirty="0">
                <a:solidFill>
                  <a:schemeClr val="accent2"/>
                </a:solidFill>
              </a:rPr>
              <a:t> J Caring Sci. 2004 Mar; 18(1):103-8.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Van </a:t>
            </a:r>
            <a:r>
              <a:rPr lang="en-GB" sz="1100" b="0" dirty="0" err="1">
                <a:solidFill>
                  <a:schemeClr val="accent2"/>
                </a:solidFill>
              </a:rPr>
              <a:t>Iersel</a:t>
            </a:r>
            <a:r>
              <a:rPr lang="en-GB" sz="1100" b="0" dirty="0">
                <a:solidFill>
                  <a:schemeClr val="accent2"/>
                </a:solidFill>
              </a:rPr>
              <a:t> MB, </a:t>
            </a:r>
            <a:r>
              <a:rPr lang="en-GB" sz="1100" b="0" dirty="0" err="1">
                <a:solidFill>
                  <a:schemeClr val="accent2"/>
                </a:solidFill>
              </a:rPr>
              <a:t>Benraad</a:t>
            </a:r>
            <a:r>
              <a:rPr lang="en-GB" sz="1100" b="0" dirty="0">
                <a:solidFill>
                  <a:schemeClr val="accent2"/>
                </a:solidFill>
              </a:rPr>
              <a:t> CEM, Olde </a:t>
            </a:r>
            <a:r>
              <a:rPr lang="en-GB" sz="1100" b="0" dirty="0" err="1">
                <a:solidFill>
                  <a:schemeClr val="accent2"/>
                </a:solidFill>
              </a:rPr>
              <a:t>Rikkert</a:t>
            </a:r>
            <a:r>
              <a:rPr lang="en-GB" sz="1100" b="0" dirty="0">
                <a:solidFill>
                  <a:schemeClr val="accent2"/>
                </a:solidFill>
              </a:rPr>
              <a:t> MGM. Validity and Reliability of Quantitative Gait Analysis in Geriatric Patients with and Without Dementia. Journal of the American Geriatrics Society. 2007 Apr 1; 55(4):632–4.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Van </a:t>
            </a:r>
            <a:r>
              <a:rPr lang="en-GB" sz="1100" b="0" dirty="0" err="1">
                <a:solidFill>
                  <a:schemeClr val="accent2"/>
                </a:solidFill>
              </a:rPr>
              <a:t>Lummel</a:t>
            </a:r>
            <a:r>
              <a:rPr lang="en-GB" sz="1100" b="0" dirty="0">
                <a:solidFill>
                  <a:schemeClr val="accent2"/>
                </a:solidFill>
              </a:rPr>
              <a:t> RC, </a:t>
            </a:r>
            <a:r>
              <a:rPr lang="en-GB" sz="1100" b="0" dirty="0" err="1">
                <a:solidFill>
                  <a:schemeClr val="accent2"/>
                </a:solidFill>
              </a:rPr>
              <a:t>Walgaard</a:t>
            </a:r>
            <a:r>
              <a:rPr lang="en-GB" sz="1100" b="0" dirty="0">
                <a:solidFill>
                  <a:schemeClr val="accent2"/>
                </a:solidFill>
              </a:rPr>
              <a:t> S, Hobert MA, </a:t>
            </a:r>
            <a:r>
              <a:rPr lang="en-GB" sz="1100" b="0" dirty="0" err="1">
                <a:solidFill>
                  <a:schemeClr val="accent2"/>
                </a:solidFill>
              </a:rPr>
              <a:t>Maetzler</a:t>
            </a:r>
            <a:r>
              <a:rPr lang="en-GB" sz="1100" b="0" dirty="0">
                <a:solidFill>
                  <a:schemeClr val="accent2"/>
                </a:solidFill>
              </a:rPr>
              <a:t> W, van </a:t>
            </a:r>
            <a:r>
              <a:rPr lang="en-GB" sz="1100" b="0" dirty="0" err="1">
                <a:solidFill>
                  <a:schemeClr val="accent2"/>
                </a:solidFill>
              </a:rPr>
              <a:t>Dieën</a:t>
            </a:r>
            <a:r>
              <a:rPr lang="en-GB" sz="1100" b="0" dirty="0">
                <a:solidFill>
                  <a:schemeClr val="accent2"/>
                </a:solidFill>
              </a:rPr>
              <a:t> JH, and Galindo-</a:t>
            </a:r>
            <a:r>
              <a:rPr lang="en-GB" sz="1100" b="0" dirty="0" err="1">
                <a:solidFill>
                  <a:schemeClr val="accent2"/>
                </a:solidFill>
              </a:rPr>
              <a:t>Garre</a:t>
            </a:r>
            <a:r>
              <a:rPr lang="en-GB" sz="1100" b="0" dirty="0">
                <a:solidFill>
                  <a:schemeClr val="accent2"/>
                </a:solidFill>
              </a:rPr>
              <a:t> F, et al. Intra-</a:t>
            </a:r>
            <a:r>
              <a:rPr lang="en-GB" sz="1100" b="0" dirty="0" err="1">
                <a:solidFill>
                  <a:schemeClr val="accent2"/>
                </a:solidFill>
              </a:rPr>
              <a:t>Rater</a:t>
            </a:r>
            <a:r>
              <a:rPr lang="en-GB" sz="1100" b="0" dirty="0">
                <a:solidFill>
                  <a:schemeClr val="accent2"/>
                </a:solidFill>
              </a:rPr>
              <a:t>, Inter-Rater and Test-Retest Reliability of Timed Up and Go (</a:t>
            </a:r>
            <a:r>
              <a:rPr lang="en-GB" sz="1100" b="0" dirty="0" err="1">
                <a:solidFill>
                  <a:schemeClr val="accent2"/>
                </a:solidFill>
              </a:rPr>
              <a:t>iTUG</a:t>
            </a:r>
            <a:r>
              <a:rPr lang="en-GB" sz="1100" b="0" dirty="0">
                <a:solidFill>
                  <a:schemeClr val="accent2"/>
                </a:solidFill>
              </a:rPr>
              <a:t>) Test in Patients with Parkinson’s disease. </a:t>
            </a:r>
            <a:r>
              <a:rPr lang="en-GB" sz="1100" b="0" dirty="0" err="1">
                <a:solidFill>
                  <a:schemeClr val="accent2"/>
                </a:solidFill>
              </a:rPr>
              <a:t>PLoS</a:t>
            </a:r>
            <a:r>
              <a:rPr lang="en-GB" sz="1100" b="0" dirty="0">
                <a:solidFill>
                  <a:schemeClr val="accent2"/>
                </a:solidFill>
              </a:rPr>
              <a:t> One. 2016 Mar 21; 11(3).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Vereeck</a:t>
            </a:r>
            <a:r>
              <a:rPr lang="en-GB" sz="1100" b="0" dirty="0">
                <a:solidFill>
                  <a:schemeClr val="accent2"/>
                </a:solidFill>
              </a:rPr>
              <a:t> L, </a:t>
            </a:r>
            <a:r>
              <a:rPr lang="en-GB" sz="1100" b="0" dirty="0" err="1">
                <a:solidFill>
                  <a:schemeClr val="accent2"/>
                </a:solidFill>
              </a:rPr>
              <a:t>Wuyts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Truijen</a:t>
            </a:r>
            <a:r>
              <a:rPr lang="en-GB" sz="1100" b="0" dirty="0">
                <a:solidFill>
                  <a:schemeClr val="accent2"/>
                </a:solidFill>
              </a:rPr>
              <a:t> S, </a:t>
            </a:r>
            <a:r>
              <a:rPr lang="en-GB" sz="1100" b="0" dirty="0" err="1">
                <a:solidFill>
                  <a:schemeClr val="accent2"/>
                </a:solidFill>
              </a:rPr>
              <a:t>Heyning</a:t>
            </a:r>
            <a:r>
              <a:rPr lang="en-GB" sz="1100" b="0" dirty="0">
                <a:solidFill>
                  <a:schemeClr val="accent2"/>
                </a:solidFill>
              </a:rPr>
              <a:t> PV de. Clinical assessment of balance: Normative data, and gender and age effects. International Journal of Audiology. 2008 Jan 1; 47(2):67–75.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endParaRPr lang="en-GB" sz="11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29188"/>
      </p:ext>
    </p:extLst>
  </p:cSld>
  <p:clrMapOvr>
    <a:masterClrMapping/>
  </p:clrMapOvr>
  <p:transition advClick="0" advTm="3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43D39BF-8C73-470E-AD76-38798680067D}"/>
              </a:ext>
            </a:extLst>
          </p:cNvPr>
          <p:cNvSpPr txBox="1"/>
          <p:nvPr/>
        </p:nvSpPr>
        <p:spPr>
          <a:xfrm>
            <a:off x="325150" y="4725144"/>
            <a:ext cx="849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es-ES" sz="1400" b="0" i="0" u="none" strike="noStrike" baseline="0" dirty="0">
                <a:solidFill>
                  <a:srgbClr val="262673"/>
                </a:solidFill>
                <a:latin typeface="Verdana" panose="020B0604030504040204" pitchFamily="34" charset="0"/>
              </a:rPr>
              <a:t>El apoyo de la Comisión Europea para la producción de esta publicación no constituye una aprobación del contenido, el cual refleja únicamente las opiniones de los autores, y la Comisión no se hace responsable del uso que pueda hacerse de la información contenida en la misma. 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1.DEFINICIÓN DE ESCALA DE VALORACIÓN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31394" y="1713002"/>
            <a:ext cx="8333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0" dirty="0">
                <a:solidFill>
                  <a:schemeClr val="accent2"/>
                </a:solidFill>
              </a:rPr>
              <a:t>Una escala de evaluación se entiende como un conjunto de categorías descritas para obtener información sobre un atributo cuantitativo o cualitativo.</a:t>
            </a:r>
            <a:endParaRPr lang="es-ES" sz="4800" b="0" dirty="0">
              <a:solidFill>
                <a:schemeClr val="accent2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ECB9610-07F8-49F6-80BC-8E0F3FAA629B}"/>
              </a:ext>
            </a:extLst>
          </p:cNvPr>
          <p:cNvSpPr/>
          <p:nvPr/>
        </p:nvSpPr>
        <p:spPr bwMode="auto">
          <a:xfrm>
            <a:off x="4932040" y="3645024"/>
            <a:ext cx="19442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AC97082-AB4A-46AD-A9AF-546D26BFDE6D}"/>
              </a:ext>
            </a:extLst>
          </p:cNvPr>
          <p:cNvSpPr/>
          <p:nvPr/>
        </p:nvSpPr>
        <p:spPr bwMode="auto">
          <a:xfrm>
            <a:off x="2051720" y="3645024"/>
            <a:ext cx="19442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ACCBAD3-2FF2-4D53-8709-98C44434A10D}"/>
              </a:ext>
            </a:extLst>
          </p:cNvPr>
          <p:cNvSpPr txBox="1"/>
          <p:nvPr/>
        </p:nvSpPr>
        <p:spPr>
          <a:xfrm>
            <a:off x="2051720" y="416504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Valor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72B25E-CBC6-45DC-9BCE-CF2C5B1AB645}"/>
              </a:ext>
            </a:extLst>
          </p:cNvPr>
          <p:cNvSpPr txBox="1"/>
          <p:nvPr/>
        </p:nvSpPr>
        <p:spPr>
          <a:xfrm>
            <a:off x="4932040" y="391998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Conjunto de axiomas /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Modelo</a:t>
            </a:r>
          </a:p>
        </p:txBody>
      </p:sp>
      <p:sp>
        <p:nvSpPr>
          <p:cNvPr id="35" name="Flecha derecha 7">
            <a:extLst>
              <a:ext uri="{FF2B5EF4-FFF2-40B4-BE49-F238E27FC236}">
                <a16:creationId xmlns:a16="http://schemas.microsoft.com/office/drawing/2014/main" id="{1ABFE3CB-26FD-4395-979E-0C2D0EB19EE8}"/>
              </a:ext>
            </a:extLst>
          </p:cNvPr>
          <p:cNvSpPr/>
          <p:nvPr/>
        </p:nvSpPr>
        <p:spPr bwMode="auto">
          <a:xfrm>
            <a:off x="4211960" y="4139788"/>
            <a:ext cx="576064" cy="5760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Flecha: curvada hacia arriba 3">
            <a:extLst>
              <a:ext uri="{FF2B5EF4-FFF2-40B4-BE49-F238E27FC236}">
                <a16:creationId xmlns:a16="http://schemas.microsoft.com/office/drawing/2014/main" id="{DEB55815-4C8F-4CEB-B200-A8BB10E85B07}"/>
              </a:ext>
            </a:extLst>
          </p:cNvPr>
          <p:cNvSpPr/>
          <p:nvPr/>
        </p:nvSpPr>
        <p:spPr bwMode="auto">
          <a:xfrm>
            <a:off x="3059832" y="5159540"/>
            <a:ext cx="3096344" cy="939561"/>
          </a:xfrm>
          <a:prstGeom prst="curvedUp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7" name="Flecha: curvada hacia arriba 36">
            <a:extLst>
              <a:ext uri="{FF2B5EF4-FFF2-40B4-BE49-F238E27FC236}">
                <a16:creationId xmlns:a16="http://schemas.microsoft.com/office/drawing/2014/main" id="{7582DF44-2445-44F5-81AE-BDA852DDAD7D}"/>
              </a:ext>
            </a:extLst>
          </p:cNvPr>
          <p:cNvSpPr/>
          <p:nvPr/>
        </p:nvSpPr>
        <p:spPr bwMode="auto">
          <a:xfrm rot="10800000">
            <a:off x="2821302" y="2635997"/>
            <a:ext cx="3096344" cy="939561"/>
          </a:xfrm>
          <a:prstGeom prst="curvedUp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A57C9C8-B152-47D2-A3BE-8DF6975744FE}"/>
              </a:ext>
            </a:extLst>
          </p:cNvPr>
          <p:cNvSpPr txBox="1"/>
          <p:nvPr/>
        </p:nvSpPr>
        <p:spPr>
          <a:xfrm>
            <a:off x="3563566" y="528204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2"/>
                </a:solidFill>
              </a:rPr>
              <a:t>Relación entre variables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9736F16-BAA7-47F1-9949-24DF5BF1937A}"/>
              </a:ext>
            </a:extLst>
          </p:cNvPr>
          <p:cNvSpPr txBox="1"/>
          <p:nvPr/>
        </p:nvSpPr>
        <p:spPr>
          <a:xfrm>
            <a:off x="3527884" y="277634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2"/>
                </a:solidFill>
              </a:rPr>
              <a:t>Relación entre variables</a:t>
            </a:r>
          </a:p>
        </p:txBody>
      </p:sp>
    </p:spTree>
    <p:extLst>
      <p:ext uri="{BB962C8B-B14F-4D97-AF65-F5344CB8AC3E}">
        <p14:creationId xmlns:p14="http://schemas.microsoft.com/office/powerpoint/2010/main" val="171127271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5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8" name="Prostokąt 3">
            <a:extLst>
              <a:ext uri="{FF2B5EF4-FFF2-40B4-BE49-F238E27FC236}">
                <a16:creationId xmlns:a16="http://schemas.microsoft.com/office/drawing/2014/main" id="{926F074F-6788-4DA5-AFB4-0585C991AEEA}"/>
              </a:ext>
            </a:extLst>
          </p:cNvPr>
          <p:cNvSpPr/>
          <p:nvPr/>
        </p:nvSpPr>
        <p:spPr>
          <a:xfrm>
            <a:off x="896838" y="2909843"/>
            <a:ext cx="6411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Importante progreso sociocultural / científico.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Unir criterios científicos.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Internacionalización de criterios científicos.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Accesibilidad técnica y económica para investigadores.</a:t>
            </a:r>
            <a:endParaRPr lang="es-ES" altLang="es-ES" sz="18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97DED2E5-7DBB-4A32-995A-AEECFADB79E7}"/>
              </a:ext>
            </a:extLst>
          </p:cNvPr>
          <p:cNvSpPr/>
          <p:nvPr/>
        </p:nvSpPr>
        <p:spPr>
          <a:xfrm>
            <a:off x="789380" y="1842790"/>
            <a:ext cx="8333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Lo que se ha logrado con la creación de escalas de calificación:</a:t>
            </a: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71E19A8A-7934-4C03-9881-384DC7E864B2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1.DEFINICIÓN DE ESCALA DE VALORACIÓN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17754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611399" y="3254640"/>
            <a:ext cx="75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2"/>
              <a:defRPr/>
            </a:pPr>
            <a:r>
              <a:rPr lang="en-US" sz="4400" b="0" dirty="0" err="1">
                <a:solidFill>
                  <a:schemeClr val="accent2">
                    <a:lumMod val="75000"/>
                  </a:schemeClr>
                </a:solidFill>
              </a:rPr>
              <a:t>Características</a:t>
            </a: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 para la </a:t>
            </a:r>
            <a:r>
              <a:rPr lang="en-US" sz="4400" b="0" dirty="0" err="1">
                <a:solidFill>
                  <a:schemeClr val="accent2">
                    <a:lumMod val="75000"/>
                  </a:schemeClr>
                </a:solidFill>
              </a:rPr>
              <a:t>validación</a:t>
            </a:r>
            <a:endParaRPr lang="en-US" sz="4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8 Rectángulo redondeado">
            <a:extLst>
              <a:ext uri="{FF2B5EF4-FFF2-40B4-BE49-F238E27FC236}">
                <a16:creationId xmlns:a16="http://schemas.microsoft.com/office/drawing/2014/main" id="{8DC44720-1B88-4F80-A79A-056075B65EAF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E718E8F3-FDBB-4DC3-9D02-B671EF2C55EA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¿Qué escalas clínicas existen para evaluar el rendimiento de la marcha?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91375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CARACTERÍSTICAS PARA LA VALIDACIÓN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1F82598-2812-46BE-85CE-C439AF6A5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777557"/>
              </p:ext>
            </p:extLst>
          </p:nvPr>
        </p:nvGraphicFramePr>
        <p:xfrm>
          <a:off x="1487674" y="17204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214955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D33FD9-A0B1-4138-A8B9-5A1324C21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65768"/>
              </p:ext>
            </p:extLst>
          </p:nvPr>
        </p:nvGraphicFramePr>
        <p:xfrm>
          <a:off x="611560" y="1483622"/>
          <a:ext cx="8064895" cy="4321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919">
                  <a:extLst>
                    <a:ext uri="{9D8B030D-6E8A-4147-A177-3AD203B41FA5}">
                      <a16:colId xmlns:a16="http://schemas.microsoft.com/office/drawing/2014/main" val="3371418603"/>
                    </a:ext>
                  </a:extLst>
                </a:gridCol>
                <a:gridCol w="2145882">
                  <a:extLst>
                    <a:ext uri="{9D8B030D-6E8A-4147-A177-3AD203B41FA5}">
                      <a16:colId xmlns:a16="http://schemas.microsoft.com/office/drawing/2014/main" val="609800043"/>
                    </a:ext>
                  </a:extLst>
                </a:gridCol>
                <a:gridCol w="2515862">
                  <a:extLst>
                    <a:ext uri="{9D8B030D-6E8A-4147-A177-3AD203B41FA5}">
                      <a16:colId xmlns:a16="http://schemas.microsoft.com/office/drawing/2014/main" val="56020786"/>
                    </a:ext>
                  </a:extLst>
                </a:gridCol>
                <a:gridCol w="1923232">
                  <a:extLst>
                    <a:ext uri="{9D8B030D-6E8A-4147-A177-3AD203B41FA5}">
                      <a16:colId xmlns:a16="http://schemas.microsoft.com/office/drawing/2014/main" val="662214551"/>
                    </a:ext>
                  </a:extLst>
                </a:gridCol>
              </a:tblGrid>
              <a:tr h="4915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CRITERIO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PROP</a:t>
                      </a:r>
                      <a:r>
                        <a:rPr lang="es-ES" sz="1800" dirty="0">
                          <a:effectLst/>
                        </a:rPr>
                        <a:t>IEDAD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ESTADÍSTICAS</a:t>
                      </a: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RESULTADO SATISFACTORIO</a:t>
                      </a: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967188799"/>
                  </a:ext>
                </a:extLst>
              </a:tr>
              <a:tr h="49539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dirty="0">
                          <a:effectLst/>
                        </a:rPr>
                        <a:t>REPRODUCIBILIDAD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Fiabilidad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Cronbach's alpha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≥ 0,7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71638955"/>
                  </a:ext>
                </a:extLst>
              </a:tr>
              <a:tr h="8336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Consistencia interna</a:t>
                      </a: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err="1">
                          <a:effectLst/>
                        </a:rPr>
                        <a:t>Correlación</a:t>
                      </a:r>
                      <a:r>
                        <a:rPr lang="en-GB" sz="1800" dirty="0">
                          <a:effectLst/>
                        </a:rPr>
                        <a:t> de Pearson, Spearman o Kuder-Richardson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≥ 0,4 (</a:t>
                      </a:r>
                      <a:r>
                        <a:rPr lang="en-GB" sz="1800" dirty="0" err="1">
                          <a:effectLst/>
                        </a:rPr>
                        <a:t>si</a:t>
                      </a:r>
                      <a:r>
                        <a:rPr lang="en-GB" sz="1800" dirty="0">
                          <a:effectLst/>
                        </a:rPr>
                        <a:t> ≥0.9 </a:t>
                      </a:r>
                      <a:r>
                        <a:rPr lang="es-ES" sz="1800" dirty="0">
                          <a:effectLst/>
                        </a:rPr>
                        <a:t>indicaría que las medidas son iguales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402200791"/>
                  </a:ext>
                </a:extLst>
              </a:tr>
              <a:tr h="10028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Poder de discriminación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Correlación de </a:t>
                      </a:r>
                      <a:r>
                        <a:rPr lang="pl-PL" sz="1800" dirty="0">
                          <a:effectLst/>
                        </a:rPr>
                        <a:t>Pearson o Spearman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Menos que la correlación de los ítems con su dimensión</a:t>
                      </a:r>
                      <a:r>
                        <a:rPr lang="pl-PL" sz="1800" dirty="0">
                          <a:effectLst/>
                        </a:rPr>
                        <a:t>(&lt;0.3)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801976000"/>
                  </a:ext>
                </a:extLst>
              </a:tr>
              <a:tr h="6645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err="1">
                          <a:effectLst/>
                        </a:rPr>
                        <a:t>Fiabilidad</a:t>
                      </a:r>
                      <a:r>
                        <a:rPr lang="en-GB" sz="1800" dirty="0">
                          <a:effectLst/>
                        </a:rPr>
                        <a:t> Intra-</a:t>
                      </a:r>
                      <a:r>
                        <a:rPr lang="en-GB" sz="1800" dirty="0" err="1">
                          <a:effectLst/>
                        </a:rPr>
                        <a:t>evaluador</a:t>
                      </a:r>
                      <a:r>
                        <a:rPr lang="en-GB" sz="1800" dirty="0">
                          <a:effectLst/>
                        </a:rPr>
                        <a:t> o test-retest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err="1">
                          <a:effectLst/>
                        </a:rPr>
                        <a:t>Correlación</a:t>
                      </a:r>
                      <a:r>
                        <a:rPr lang="en-GB" sz="1800" dirty="0">
                          <a:effectLst/>
                        </a:rPr>
                        <a:t> de Pearson, Spearman o </a:t>
                      </a:r>
                      <a:r>
                        <a:rPr lang="en-GB" sz="1800" dirty="0" err="1">
                          <a:effectLst/>
                        </a:rPr>
                        <a:t>intraclases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≥0,80 o 0,85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526947004"/>
                  </a:ext>
                </a:extLst>
              </a:tr>
              <a:tr h="8336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Fiabilidad</a:t>
                      </a:r>
                      <a:r>
                        <a:rPr lang="pl-PL" sz="1800" dirty="0">
                          <a:effectLst/>
                        </a:rPr>
                        <a:t> inter-</a:t>
                      </a:r>
                      <a:r>
                        <a:rPr lang="es-ES" sz="1800" dirty="0">
                          <a:effectLst/>
                        </a:rPr>
                        <a:t>evaluador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err="1">
                          <a:effectLst/>
                        </a:rPr>
                        <a:t>Correlación</a:t>
                      </a:r>
                      <a:r>
                        <a:rPr lang="en-GB" sz="1800" dirty="0">
                          <a:effectLst/>
                        </a:rPr>
                        <a:t> de Pearson, Spearman o </a:t>
                      </a:r>
                      <a:r>
                        <a:rPr lang="en-GB" sz="1800" dirty="0" err="1">
                          <a:effectLst/>
                        </a:rPr>
                        <a:t>intraclases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≥0,80 o 0,85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483578475"/>
                  </a:ext>
                </a:extLst>
              </a:tr>
            </a:tbl>
          </a:graphicData>
        </a:graphic>
      </p:graphicFrame>
      <p:sp>
        <p:nvSpPr>
          <p:cNvPr id="11" name="10 CuadroTexto">
            <a:extLst>
              <a:ext uri="{FF2B5EF4-FFF2-40B4-BE49-F238E27FC236}">
                <a16:creationId xmlns:a16="http://schemas.microsoft.com/office/drawing/2014/main" id="{E56C3AC4-FC51-4016-941F-5528AC6557E5}"/>
              </a:ext>
            </a:extLst>
          </p:cNvPr>
          <p:cNvSpPr txBox="1"/>
          <p:nvPr/>
        </p:nvSpPr>
        <p:spPr>
          <a:xfrm>
            <a:off x="161764" y="5802281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Tabla 1. Propiedades de reproducibilidad de la escala de valoración y requisitos estadísticos</a:t>
            </a:r>
            <a:r>
              <a:rPr lang="en-US" sz="1600" b="0" dirty="0">
                <a:solidFill>
                  <a:schemeClr val="accent6"/>
                </a:solidFill>
              </a:rPr>
              <a:t>.</a:t>
            </a:r>
            <a:endParaRPr lang="es-ES" sz="1600" b="0" dirty="0">
              <a:solidFill>
                <a:schemeClr val="accent6"/>
              </a:solidFill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F7F95F44-E163-4EEE-BE32-9BFB2AEBBEDE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CARACTERÍSTICAS PARA LA VALIDACIÓN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5688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42004</TotalTime>
  <Pages>0</Pages>
  <Words>3363</Words>
  <Characters>0</Characters>
  <Application>Microsoft Office PowerPoint</Application>
  <PresentationFormat>Presentación en pantalla (4:3)</PresentationFormat>
  <Lines>0</Lines>
  <Paragraphs>442</Paragraphs>
  <Slides>44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44</vt:i4>
      </vt:variant>
    </vt:vector>
  </HeadingPairs>
  <TitlesOfParts>
    <vt:vector size="55" baseType="lpstr">
      <vt:lpstr>Arial Bold</vt:lpstr>
      <vt:lpstr>Gill Sans</vt:lpstr>
      <vt:lpstr>Arial</vt:lpstr>
      <vt:lpstr>Bradley Hand ITC</vt:lpstr>
      <vt:lpstr>Courier New</vt:lpstr>
      <vt:lpstr>Times New Roman</vt:lpstr>
      <vt:lpstr>Verdana</vt:lpstr>
      <vt:lpstr>Wingdings</vt:lpstr>
      <vt:lpstr>Pantallazo inicio</vt:lpstr>
      <vt:lpstr>Pantallazo cierre</vt:lpstr>
      <vt:lpstr>1_WOIZ - prezentacja "wykładowa"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Anto San Martín</cp:lastModifiedBy>
  <cp:revision>1470</cp:revision>
  <cp:lastPrinted>2011-07-18T19:05:36Z</cp:lastPrinted>
  <dcterms:created xsi:type="dcterms:W3CDTF">2010-06-23T19:02:16Z</dcterms:created>
  <dcterms:modified xsi:type="dcterms:W3CDTF">2021-07-02T16:29:02Z</dcterms:modified>
</cp:coreProperties>
</file>