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62" r:id="rId3"/>
  </p:sldMasterIdLst>
  <p:notesMasterIdLst>
    <p:notesMasterId r:id="rId51"/>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Lst>
  <p:sldSz cx="9144000" cy="6858000" type="screen4x3"/>
  <p:notesSz cx="6669088" cy="9928225"/>
  <p:embeddedFontLst>
    <p:embeddedFont>
      <p:font typeface="Architects Daughter" panose="020B0604020202020204" charset="0"/>
      <p:regular r:id="rId52"/>
    </p:embeddedFont>
    <p:embeddedFont>
      <p:font typeface="Gill Sans" panose="020B0604020202020204" charset="0"/>
      <p:regular r:id="rId53"/>
      <p:bold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jW4srN8T59d46eT85fWAoOao+cf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22"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2.fntdata"/><Relationship Id="rId58" Type="http://customschemas.google.com/relationships/presentationmetadata" Target="metadata"/><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3.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1.fntdata"/><Relationship Id="rId6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890838" cy="495300"/>
          </a:xfrm>
          <a:prstGeom prst="rect">
            <a:avLst/>
          </a:prstGeom>
          <a:noFill/>
          <a:ln>
            <a:noFill/>
          </a:ln>
        </p:spPr>
        <p:txBody>
          <a:bodyPr spcFirstLastPara="1" wrap="square" lIns="94825" tIns="47400" rIns="94825" bIns="47400" anchor="t" anchorCtr="0">
            <a:noAutofit/>
          </a:bodyPr>
          <a:lstStyle>
            <a:lvl1pPr marR="0" lvl="0" algn="l" rtl="0">
              <a:lnSpc>
                <a:spcPct val="100000"/>
              </a:lnSpc>
              <a:spcBef>
                <a:spcPts val="0"/>
              </a:spcBef>
              <a:spcAft>
                <a:spcPts val="0"/>
              </a:spcAft>
              <a:buClr>
                <a:schemeClr val="dk1"/>
              </a:buClr>
              <a:buSzPts val="1200"/>
              <a:buFont typeface="Gill Sans"/>
              <a:buNone/>
              <a:defRPr sz="12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000" b="1"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000" b="1"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000" b="1"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000" b="1"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000" b="1"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000" b="1"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000" b="1"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000" b="1" i="0" u="none" strike="noStrike" cap="none">
                <a:solidFill>
                  <a:schemeClr val="lt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778250" y="0"/>
            <a:ext cx="2889250" cy="495300"/>
          </a:xfrm>
          <a:prstGeom prst="rect">
            <a:avLst/>
          </a:prstGeom>
          <a:noFill/>
          <a:ln>
            <a:noFill/>
          </a:ln>
        </p:spPr>
        <p:txBody>
          <a:bodyPr spcFirstLastPara="1" wrap="square" lIns="94825" tIns="47400" rIns="94825" bIns="47400" anchor="t" anchorCtr="0">
            <a:noAutofit/>
          </a:bodyPr>
          <a:lstStyle>
            <a:lvl1pPr marR="0" lvl="0" algn="r" rtl="0">
              <a:lnSpc>
                <a:spcPct val="100000"/>
              </a:lnSpc>
              <a:spcBef>
                <a:spcPts val="0"/>
              </a:spcBef>
              <a:spcAft>
                <a:spcPts val="0"/>
              </a:spcAft>
              <a:buClr>
                <a:schemeClr val="dk1"/>
              </a:buClr>
              <a:buSzPts val="1200"/>
              <a:buFont typeface="Gill Sans"/>
              <a:buNone/>
              <a:defRPr sz="12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000" b="1"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000" b="1"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000" b="1"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000" b="1"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000" b="1"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000" b="1"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000" b="1"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000" b="1" i="0" u="none" strike="noStrike" cap="none">
                <a:solidFill>
                  <a:schemeClr val="lt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854075" y="746125"/>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66750" y="4714875"/>
            <a:ext cx="5335588" cy="4467225"/>
          </a:xfrm>
          <a:prstGeom prst="rect">
            <a:avLst/>
          </a:prstGeom>
          <a:noFill/>
          <a:ln>
            <a:noFill/>
          </a:ln>
        </p:spPr>
        <p:txBody>
          <a:bodyPr spcFirstLastPara="1" wrap="square" lIns="94825" tIns="47400" rIns="94825" bIns="474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Gill Sans"/>
                <a:ea typeface="Gill Sans"/>
                <a:cs typeface="Gill Sans"/>
                <a:sym typeface="Gill Sans"/>
              </a:defRPr>
            </a:lvl1pPr>
            <a:lvl2pPr marL="914400" marR="0" lvl="1" indent="-228600" algn="l" rtl="0">
              <a:spcBef>
                <a:spcPts val="0"/>
              </a:spcBef>
              <a:spcAft>
                <a:spcPts val="0"/>
              </a:spcAft>
              <a:buSzPts val="1400"/>
              <a:buNone/>
              <a:defRPr sz="1200" b="0" i="0" u="none" strike="noStrike" cap="none">
                <a:solidFill>
                  <a:schemeClr val="dk1"/>
                </a:solidFill>
                <a:latin typeface="Gill Sans"/>
                <a:ea typeface="Gill Sans"/>
                <a:cs typeface="Gill Sans"/>
                <a:sym typeface="Gill Sans"/>
              </a:defRPr>
            </a:lvl2pPr>
            <a:lvl3pPr marL="1371600" marR="0" lvl="2" indent="-228600" algn="l" rtl="0">
              <a:spcBef>
                <a:spcPts val="0"/>
              </a:spcBef>
              <a:spcAft>
                <a:spcPts val="0"/>
              </a:spcAft>
              <a:buSzPts val="1400"/>
              <a:buNone/>
              <a:defRPr sz="1200" b="0" i="0" u="none" strike="noStrike" cap="none">
                <a:solidFill>
                  <a:schemeClr val="dk1"/>
                </a:solidFill>
                <a:latin typeface="Gill Sans"/>
                <a:ea typeface="Gill Sans"/>
                <a:cs typeface="Gill Sans"/>
                <a:sym typeface="Gill Sans"/>
              </a:defRPr>
            </a:lvl3pPr>
            <a:lvl4pPr marL="1828800" marR="0" lvl="3" indent="-228600" algn="l" rtl="0">
              <a:spcBef>
                <a:spcPts val="0"/>
              </a:spcBef>
              <a:spcAft>
                <a:spcPts val="0"/>
              </a:spcAft>
              <a:buSzPts val="1400"/>
              <a:buNone/>
              <a:defRPr sz="1200" b="0" i="0" u="none" strike="noStrike" cap="none">
                <a:solidFill>
                  <a:schemeClr val="dk1"/>
                </a:solidFill>
                <a:latin typeface="Gill Sans"/>
                <a:ea typeface="Gill Sans"/>
                <a:cs typeface="Gill Sans"/>
                <a:sym typeface="Gill Sans"/>
              </a:defRPr>
            </a:lvl4pPr>
            <a:lvl5pPr marL="2286000" marR="0" lvl="4" indent="-228600" algn="l" rtl="0">
              <a:spcBef>
                <a:spcPts val="0"/>
              </a:spcBef>
              <a:spcAft>
                <a:spcPts val="0"/>
              </a:spcAft>
              <a:buSzPts val="1400"/>
              <a:buNone/>
              <a:defRPr sz="1200" b="0" i="0" u="none" strike="noStrike" cap="none">
                <a:solidFill>
                  <a:schemeClr val="dk1"/>
                </a:solidFill>
                <a:latin typeface="Gill Sans"/>
                <a:ea typeface="Gill Sans"/>
                <a:cs typeface="Gill Sans"/>
                <a:sym typeface="Gill Sans"/>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1338"/>
            <a:ext cx="2890838" cy="495300"/>
          </a:xfrm>
          <a:prstGeom prst="rect">
            <a:avLst/>
          </a:prstGeom>
          <a:noFill/>
          <a:ln>
            <a:noFill/>
          </a:ln>
        </p:spPr>
        <p:txBody>
          <a:bodyPr spcFirstLastPara="1" wrap="square" lIns="94825" tIns="47400" rIns="94825" bIns="47400" anchor="b" anchorCtr="0">
            <a:noAutofit/>
          </a:bodyPr>
          <a:lstStyle>
            <a:lvl1pPr marR="0" lvl="0" algn="l" rtl="0">
              <a:lnSpc>
                <a:spcPct val="100000"/>
              </a:lnSpc>
              <a:spcBef>
                <a:spcPts val="0"/>
              </a:spcBef>
              <a:spcAft>
                <a:spcPts val="0"/>
              </a:spcAft>
              <a:buClr>
                <a:schemeClr val="dk1"/>
              </a:buClr>
              <a:buSzPts val="1200"/>
              <a:buFont typeface="Gill Sans"/>
              <a:buNone/>
              <a:defRPr sz="12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000" b="1"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000" b="1"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000" b="1"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000" b="1"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000" b="1"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000" b="1"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000" b="1"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000" b="1" i="0" u="none" strike="noStrike" cap="none">
                <a:solidFill>
                  <a:schemeClr val="lt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778250" y="9431338"/>
            <a:ext cx="2889250" cy="495300"/>
          </a:xfrm>
          <a:prstGeom prst="rect">
            <a:avLst/>
          </a:prstGeom>
          <a:noFill/>
          <a:ln>
            <a:noFill/>
          </a:ln>
        </p:spPr>
        <p:txBody>
          <a:bodyPr spcFirstLastPara="1" wrap="square" lIns="94825" tIns="47400" rIns="94825" bIns="474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Gill Sans"/>
                <a:ea typeface="Gill Sans"/>
                <a:cs typeface="Gill Sans"/>
                <a:sym typeface="Gill Sans"/>
              </a:rPr>
              <a:t>‹#›</a:t>
            </a:fld>
            <a:endParaRPr sz="1200" b="0" i="0" u="none" strike="noStrike" cap="none">
              <a:solidFill>
                <a:schemeClr val="dk1"/>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66750" y="4714875"/>
            <a:ext cx="5335588" cy="4467225"/>
          </a:xfrm>
          <a:prstGeom prst="rect">
            <a:avLst/>
          </a:prstGeom>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854075" y="746125"/>
            <a:ext cx="4960938" cy="3721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0:notes"/>
          <p:cNvSpPr>
            <a:spLocks noGrp="1" noRot="1" noChangeAspect="1"/>
          </p:cNvSpPr>
          <p:nvPr>
            <p:ph type="sldImg" idx="2"/>
          </p:nvPr>
        </p:nvSpPr>
        <p:spPr>
          <a:xfrm>
            <a:off x="854075" y="746125"/>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8" name="Google Shape;208;p10:notes"/>
          <p:cNvSpPr txBox="1">
            <a:spLocks noGrp="1"/>
          </p:cNvSpPr>
          <p:nvPr>
            <p:ph type="body" idx="1"/>
          </p:nvPr>
        </p:nvSpPr>
        <p:spPr>
          <a:xfrm>
            <a:off x="666750" y="4714875"/>
            <a:ext cx="5335588" cy="4467225"/>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209" name="Google Shape;209;p10:notes"/>
          <p:cNvSpPr txBox="1">
            <a:spLocks noGrp="1"/>
          </p:cNvSpPr>
          <p:nvPr>
            <p:ph type="sldNum" idx="12"/>
          </p:nvPr>
        </p:nvSpPr>
        <p:spPr>
          <a:xfrm>
            <a:off x="3778250" y="9431338"/>
            <a:ext cx="2889250" cy="495300"/>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s-ES" sz="1200" b="0" i="0" u="none" strike="noStrike" cap="none">
                <a:solidFill>
                  <a:schemeClr val="dk1"/>
                </a:solidFill>
                <a:latin typeface="Gill Sans"/>
                <a:ea typeface="Gill Sans"/>
                <a:cs typeface="Gill Sans"/>
                <a:sym typeface="Gill Sans"/>
              </a:rPr>
              <a:t>10</a:t>
            </a:fld>
            <a:endParaRPr sz="1200" b="0" i="0" u="none" strike="noStrike" cap="none">
              <a:solidFill>
                <a:schemeClr val="dk1"/>
              </a:solidFill>
              <a:latin typeface="Gill Sans"/>
              <a:ea typeface="Gill Sans"/>
              <a:cs typeface="Gill Sans"/>
              <a:sym typeface="Gill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1:notes"/>
          <p:cNvSpPr>
            <a:spLocks noGrp="1" noRot="1" noChangeAspect="1"/>
          </p:cNvSpPr>
          <p:nvPr>
            <p:ph type="sldImg" idx="2"/>
          </p:nvPr>
        </p:nvSpPr>
        <p:spPr>
          <a:xfrm>
            <a:off x="854075" y="746125"/>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2" name="Google Shape;232;p11:notes"/>
          <p:cNvSpPr txBox="1">
            <a:spLocks noGrp="1"/>
          </p:cNvSpPr>
          <p:nvPr>
            <p:ph type="body" idx="1"/>
          </p:nvPr>
        </p:nvSpPr>
        <p:spPr>
          <a:xfrm>
            <a:off x="666750" y="4714875"/>
            <a:ext cx="5335588" cy="4467225"/>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233" name="Google Shape;233;p11:notes"/>
          <p:cNvSpPr txBox="1">
            <a:spLocks noGrp="1"/>
          </p:cNvSpPr>
          <p:nvPr>
            <p:ph type="sldNum" idx="12"/>
          </p:nvPr>
        </p:nvSpPr>
        <p:spPr>
          <a:xfrm>
            <a:off x="3778250" y="9431338"/>
            <a:ext cx="2889250" cy="495300"/>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s-ES" sz="1200" b="0" i="0" u="none" strike="noStrike" cap="none">
                <a:solidFill>
                  <a:schemeClr val="dk1"/>
                </a:solidFill>
                <a:latin typeface="Gill Sans"/>
                <a:ea typeface="Gill Sans"/>
                <a:cs typeface="Gill Sans"/>
                <a:sym typeface="Gill Sans"/>
              </a:rPr>
              <a:t>11</a:t>
            </a:fld>
            <a:endParaRPr sz="1200" b="0" i="0" u="none" strike="noStrike" cap="none">
              <a:solidFill>
                <a:schemeClr val="dk1"/>
              </a:solidFill>
              <a:latin typeface="Gill Sans"/>
              <a:ea typeface="Gill Sans"/>
              <a:cs typeface="Gill Sans"/>
              <a:sym typeface="Gill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2:notes"/>
          <p:cNvSpPr>
            <a:spLocks noGrp="1" noRot="1" noChangeAspect="1"/>
          </p:cNvSpPr>
          <p:nvPr>
            <p:ph type="sldImg" idx="2"/>
          </p:nvPr>
        </p:nvSpPr>
        <p:spPr>
          <a:xfrm>
            <a:off x="854075" y="746125"/>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6" name="Google Shape;256;p12:notes"/>
          <p:cNvSpPr txBox="1">
            <a:spLocks noGrp="1"/>
          </p:cNvSpPr>
          <p:nvPr>
            <p:ph type="body" idx="1"/>
          </p:nvPr>
        </p:nvSpPr>
        <p:spPr>
          <a:xfrm>
            <a:off x="666750" y="4714875"/>
            <a:ext cx="5335588" cy="4467225"/>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257" name="Google Shape;257;p12:notes"/>
          <p:cNvSpPr txBox="1">
            <a:spLocks noGrp="1"/>
          </p:cNvSpPr>
          <p:nvPr>
            <p:ph type="sldNum" idx="12"/>
          </p:nvPr>
        </p:nvSpPr>
        <p:spPr>
          <a:xfrm>
            <a:off x="3778250" y="9431338"/>
            <a:ext cx="2889250" cy="495300"/>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s-ES" sz="1200" b="0" i="0" u="none" strike="noStrike" cap="none">
                <a:solidFill>
                  <a:schemeClr val="dk1"/>
                </a:solidFill>
                <a:latin typeface="Gill Sans"/>
                <a:ea typeface="Gill Sans"/>
                <a:cs typeface="Gill Sans"/>
                <a:sym typeface="Gill Sans"/>
              </a:rPr>
              <a:t>12</a:t>
            </a:fld>
            <a:endParaRPr sz="1200" b="0" i="0" u="none" strike="noStrike" cap="none">
              <a:solidFill>
                <a:schemeClr val="dk1"/>
              </a:solidFill>
              <a:latin typeface="Gill Sans"/>
              <a:ea typeface="Gill Sans"/>
              <a:cs typeface="Gill Sans"/>
              <a:sym typeface="Gill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3:notes"/>
          <p:cNvSpPr>
            <a:spLocks noGrp="1" noRot="1" noChangeAspect="1"/>
          </p:cNvSpPr>
          <p:nvPr>
            <p:ph type="sldImg" idx="2"/>
          </p:nvPr>
        </p:nvSpPr>
        <p:spPr>
          <a:xfrm>
            <a:off x="854075" y="746125"/>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0" name="Google Shape;280;p13:notes"/>
          <p:cNvSpPr txBox="1">
            <a:spLocks noGrp="1"/>
          </p:cNvSpPr>
          <p:nvPr>
            <p:ph type="body" idx="1"/>
          </p:nvPr>
        </p:nvSpPr>
        <p:spPr>
          <a:xfrm>
            <a:off x="666750" y="4714875"/>
            <a:ext cx="5335588" cy="4467225"/>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281" name="Google Shape;281;p13:notes"/>
          <p:cNvSpPr txBox="1">
            <a:spLocks noGrp="1"/>
          </p:cNvSpPr>
          <p:nvPr>
            <p:ph type="sldNum" idx="12"/>
          </p:nvPr>
        </p:nvSpPr>
        <p:spPr>
          <a:xfrm>
            <a:off x="3778250" y="9431338"/>
            <a:ext cx="2889250" cy="495300"/>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s-ES" sz="1200" b="0" i="0" u="none" strike="noStrike" cap="none">
                <a:solidFill>
                  <a:schemeClr val="dk1"/>
                </a:solidFill>
                <a:latin typeface="Gill Sans"/>
                <a:ea typeface="Gill Sans"/>
                <a:cs typeface="Gill Sans"/>
                <a:sym typeface="Gill Sans"/>
              </a:rPr>
              <a:t>13</a:t>
            </a:fld>
            <a:endParaRPr sz="1200" b="0" i="0" u="none" strike="noStrike" cap="none">
              <a:solidFill>
                <a:schemeClr val="dk1"/>
              </a:solidFill>
              <a:latin typeface="Gill Sans"/>
              <a:ea typeface="Gill Sans"/>
              <a:cs typeface="Gill Sans"/>
              <a:sym typeface="Gill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4:notes"/>
          <p:cNvSpPr>
            <a:spLocks noGrp="1" noRot="1" noChangeAspect="1"/>
          </p:cNvSpPr>
          <p:nvPr>
            <p:ph type="sldImg" idx="2"/>
          </p:nvPr>
        </p:nvSpPr>
        <p:spPr>
          <a:xfrm>
            <a:off x="854075" y="746125"/>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4" name="Google Shape;304;p14:notes"/>
          <p:cNvSpPr txBox="1">
            <a:spLocks noGrp="1"/>
          </p:cNvSpPr>
          <p:nvPr>
            <p:ph type="body" idx="1"/>
          </p:nvPr>
        </p:nvSpPr>
        <p:spPr>
          <a:xfrm>
            <a:off x="666750" y="4714875"/>
            <a:ext cx="5335588" cy="4467225"/>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305" name="Google Shape;305;p14:notes"/>
          <p:cNvSpPr txBox="1">
            <a:spLocks noGrp="1"/>
          </p:cNvSpPr>
          <p:nvPr>
            <p:ph type="sldNum" idx="12"/>
          </p:nvPr>
        </p:nvSpPr>
        <p:spPr>
          <a:xfrm>
            <a:off x="3778250" y="9431338"/>
            <a:ext cx="2889250" cy="495300"/>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s-ES" sz="1200" b="0" i="0" u="none" strike="noStrike" cap="none">
                <a:solidFill>
                  <a:schemeClr val="dk1"/>
                </a:solidFill>
                <a:latin typeface="Gill Sans"/>
                <a:ea typeface="Gill Sans"/>
                <a:cs typeface="Gill Sans"/>
                <a:sym typeface="Gill Sans"/>
              </a:rPr>
              <a:t>14</a:t>
            </a:fld>
            <a:endParaRPr sz="1200" b="0" i="0" u="none" strike="noStrike" cap="none">
              <a:solidFill>
                <a:schemeClr val="dk1"/>
              </a:solidFill>
              <a:latin typeface="Gill Sans"/>
              <a:ea typeface="Gill Sans"/>
              <a:cs typeface="Gill Sans"/>
              <a:sym typeface="Gill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5:notes"/>
          <p:cNvSpPr>
            <a:spLocks noGrp="1" noRot="1" noChangeAspect="1"/>
          </p:cNvSpPr>
          <p:nvPr>
            <p:ph type="sldImg" idx="2"/>
          </p:nvPr>
        </p:nvSpPr>
        <p:spPr>
          <a:xfrm>
            <a:off x="854075" y="746125"/>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7" name="Google Shape;317;p15:notes"/>
          <p:cNvSpPr txBox="1">
            <a:spLocks noGrp="1"/>
          </p:cNvSpPr>
          <p:nvPr>
            <p:ph type="body" idx="1"/>
          </p:nvPr>
        </p:nvSpPr>
        <p:spPr>
          <a:xfrm>
            <a:off x="666750" y="4714875"/>
            <a:ext cx="5335588" cy="4467225"/>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318" name="Google Shape;318;p15:notes"/>
          <p:cNvSpPr txBox="1">
            <a:spLocks noGrp="1"/>
          </p:cNvSpPr>
          <p:nvPr>
            <p:ph type="sldNum" idx="12"/>
          </p:nvPr>
        </p:nvSpPr>
        <p:spPr>
          <a:xfrm>
            <a:off x="3778250" y="9431338"/>
            <a:ext cx="2889250" cy="495300"/>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s-ES" sz="1200" b="0" i="0" u="none" strike="noStrike" cap="none">
                <a:solidFill>
                  <a:schemeClr val="dk1"/>
                </a:solidFill>
                <a:latin typeface="Gill Sans"/>
                <a:ea typeface="Gill Sans"/>
                <a:cs typeface="Gill Sans"/>
                <a:sym typeface="Gill Sans"/>
              </a:rPr>
              <a:t>15</a:t>
            </a:fld>
            <a:endParaRPr sz="1200" b="0" i="0" u="none" strike="noStrike" cap="none">
              <a:solidFill>
                <a:schemeClr val="dk1"/>
              </a:solidFill>
              <a:latin typeface="Gill Sans"/>
              <a:ea typeface="Gill Sans"/>
              <a:cs typeface="Gill Sans"/>
              <a:sym typeface="Gill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6:notes"/>
          <p:cNvSpPr>
            <a:spLocks noGrp="1" noRot="1" noChangeAspect="1"/>
          </p:cNvSpPr>
          <p:nvPr>
            <p:ph type="sldImg" idx="2"/>
          </p:nvPr>
        </p:nvSpPr>
        <p:spPr>
          <a:xfrm>
            <a:off x="854075" y="746125"/>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2" name="Google Shape;332;p16:notes"/>
          <p:cNvSpPr txBox="1">
            <a:spLocks noGrp="1"/>
          </p:cNvSpPr>
          <p:nvPr>
            <p:ph type="body" idx="1"/>
          </p:nvPr>
        </p:nvSpPr>
        <p:spPr>
          <a:xfrm>
            <a:off x="666750" y="4714875"/>
            <a:ext cx="5335588" cy="4467225"/>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333" name="Google Shape;333;p16:notes"/>
          <p:cNvSpPr txBox="1">
            <a:spLocks noGrp="1"/>
          </p:cNvSpPr>
          <p:nvPr>
            <p:ph type="sldNum" idx="12"/>
          </p:nvPr>
        </p:nvSpPr>
        <p:spPr>
          <a:xfrm>
            <a:off x="3778250" y="9431338"/>
            <a:ext cx="2889250" cy="495300"/>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s-ES" sz="1200" b="0" i="0" u="none" strike="noStrike" cap="none">
                <a:solidFill>
                  <a:schemeClr val="dk1"/>
                </a:solidFill>
                <a:latin typeface="Gill Sans"/>
                <a:ea typeface="Gill Sans"/>
                <a:cs typeface="Gill Sans"/>
                <a:sym typeface="Gill Sans"/>
              </a:rPr>
              <a:t>16</a:t>
            </a:fld>
            <a:endParaRPr sz="1200" b="0" i="0" u="none" strike="noStrike" cap="none">
              <a:solidFill>
                <a:schemeClr val="dk1"/>
              </a:solidFill>
              <a:latin typeface="Gill Sans"/>
              <a:ea typeface="Gill Sans"/>
              <a:cs typeface="Gill Sans"/>
              <a:sym typeface="Gill Sa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7:notes"/>
          <p:cNvSpPr>
            <a:spLocks noGrp="1" noRot="1" noChangeAspect="1"/>
          </p:cNvSpPr>
          <p:nvPr>
            <p:ph type="sldImg" idx="2"/>
          </p:nvPr>
        </p:nvSpPr>
        <p:spPr>
          <a:xfrm>
            <a:off x="854075" y="746125"/>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7" name="Google Shape;347;p17:notes"/>
          <p:cNvSpPr txBox="1">
            <a:spLocks noGrp="1"/>
          </p:cNvSpPr>
          <p:nvPr>
            <p:ph type="body" idx="1"/>
          </p:nvPr>
        </p:nvSpPr>
        <p:spPr>
          <a:xfrm>
            <a:off x="666750" y="4714875"/>
            <a:ext cx="5335588" cy="4467225"/>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348" name="Google Shape;348;p17:notes"/>
          <p:cNvSpPr txBox="1">
            <a:spLocks noGrp="1"/>
          </p:cNvSpPr>
          <p:nvPr>
            <p:ph type="sldNum" idx="12"/>
          </p:nvPr>
        </p:nvSpPr>
        <p:spPr>
          <a:xfrm>
            <a:off x="3778250" y="9431338"/>
            <a:ext cx="2889250" cy="495300"/>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s-ES" sz="1200" b="0" i="0" u="none" strike="noStrike" cap="none">
                <a:solidFill>
                  <a:schemeClr val="dk1"/>
                </a:solidFill>
                <a:latin typeface="Gill Sans"/>
                <a:ea typeface="Gill Sans"/>
                <a:cs typeface="Gill Sans"/>
                <a:sym typeface="Gill Sans"/>
              </a:rPr>
              <a:t>17</a:t>
            </a:fld>
            <a:endParaRPr sz="1200" b="0" i="0" u="none" strike="noStrike" cap="none">
              <a:solidFill>
                <a:schemeClr val="dk1"/>
              </a:solidFill>
              <a:latin typeface="Gill Sans"/>
              <a:ea typeface="Gill Sans"/>
              <a:cs typeface="Gill Sans"/>
              <a:sym typeface="Gill Sa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8:notes"/>
          <p:cNvSpPr>
            <a:spLocks noGrp="1" noRot="1" noChangeAspect="1"/>
          </p:cNvSpPr>
          <p:nvPr>
            <p:ph type="sldImg" idx="2"/>
          </p:nvPr>
        </p:nvSpPr>
        <p:spPr>
          <a:xfrm>
            <a:off x="854075" y="746125"/>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3" name="Google Shape;363;p18:notes"/>
          <p:cNvSpPr txBox="1">
            <a:spLocks noGrp="1"/>
          </p:cNvSpPr>
          <p:nvPr>
            <p:ph type="body" idx="1"/>
          </p:nvPr>
        </p:nvSpPr>
        <p:spPr>
          <a:xfrm>
            <a:off x="666750" y="4714875"/>
            <a:ext cx="5335588" cy="4467225"/>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364" name="Google Shape;364;p18:notes"/>
          <p:cNvSpPr txBox="1">
            <a:spLocks noGrp="1"/>
          </p:cNvSpPr>
          <p:nvPr>
            <p:ph type="sldNum" idx="12"/>
          </p:nvPr>
        </p:nvSpPr>
        <p:spPr>
          <a:xfrm>
            <a:off x="3778250" y="9431338"/>
            <a:ext cx="2889250" cy="495300"/>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s-ES" sz="1200" b="0" i="0" u="none" strike="noStrike" cap="none">
                <a:solidFill>
                  <a:schemeClr val="dk1"/>
                </a:solidFill>
                <a:latin typeface="Gill Sans"/>
                <a:ea typeface="Gill Sans"/>
                <a:cs typeface="Gill Sans"/>
                <a:sym typeface="Gill Sans"/>
              </a:rPr>
              <a:t>18</a:t>
            </a:fld>
            <a:endParaRPr sz="1200" b="0" i="0" u="none" strike="noStrike" cap="none">
              <a:solidFill>
                <a:schemeClr val="dk1"/>
              </a:solidFill>
              <a:latin typeface="Gill Sans"/>
              <a:ea typeface="Gill Sans"/>
              <a:cs typeface="Gill Sans"/>
              <a:sym typeface="Gill Sa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9:notes"/>
          <p:cNvSpPr>
            <a:spLocks noGrp="1" noRot="1" noChangeAspect="1"/>
          </p:cNvSpPr>
          <p:nvPr>
            <p:ph type="sldImg" idx="2"/>
          </p:nvPr>
        </p:nvSpPr>
        <p:spPr>
          <a:xfrm>
            <a:off x="854075" y="746125"/>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3" name="Google Shape;393;p19:notes"/>
          <p:cNvSpPr txBox="1">
            <a:spLocks noGrp="1"/>
          </p:cNvSpPr>
          <p:nvPr>
            <p:ph type="body" idx="1"/>
          </p:nvPr>
        </p:nvSpPr>
        <p:spPr>
          <a:xfrm>
            <a:off x="666750" y="4714875"/>
            <a:ext cx="5335588" cy="4467225"/>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394" name="Google Shape;394;p19:notes"/>
          <p:cNvSpPr txBox="1">
            <a:spLocks noGrp="1"/>
          </p:cNvSpPr>
          <p:nvPr>
            <p:ph type="sldNum" idx="12"/>
          </p:nvPr>
        </p:nvSpPr>
        <p:spPr>
          <a:xfrm>
            <a:off x="3778250" y="9431338"/>
            <a:ext cx="2889250" cy="495300"/>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s-ES" sz="1200" b="0" i="0" u="none" strike="noStrike" cap="none">
                <a:solidFill>
                  <a:schemeClr val="dk1"/>
                </a:solidFill>
                <a:latin typeface="Gill Sans"/>
                <a:ea typeface="Gill Sans"/>
                <a:cs typeface="Gill Sans"/>
                <a:sym typeface="Gill Sans"/>
              </a:rPr>
              <a:t>19</a:t>
            </a:fld>
            <a:endParaRPr sz="1200" b="0" i="0" u="none" strike="noStrike" cap="none">
              <a:solidFill>
                <a:schemeClr val="dk1"/>
              </a:solidFill>
              <a:latin typeface="Gill Sans"/>
              <a:ea typeface="Gill Sans"/>
              <a:cs typeface="Gill Sans"/>
              <a:sym typeface="Gill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a:spLocks noGrp="1" noRot="1" noChangeAspect="1"/>
          </p:cNvSpPr>
          <p:nvPr>
            <p:ph type="sldImg" idx="2"/>
          </p:nvPr>
        </p:nvSpPr>
        <p:spPr>
          <a:xfrm>
            <a:off x="854075" y="746125"/>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7" name="Google Shape;87;p2:notes"/>
          <p:cNvSpPr txBox="1">
            <a:spLocks noGrp="1"/>
          </p:cNvSpPr>
          <p:nvPr>
            <p:ph type="body" idx="1"/>
          </p:nvPr>
        </p:nvSpPr>
        <p:spPr>
          <a:xfrm>
            <a:off x="666750" y="4714875"/>
            <a:ext cx="5335588" cy="4467225"/>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88" name="Google Shape;88;p2:notes"/>
          <p:cNvSpPr txBox="1">
            <a:spLocks noGrp="1"/>
          </p:cNvSpPr>
          <p:nvPr>
            <p:ph type="sldNum" idx="12"/>
          </p:nvPr>
        </p:nvSpPr>
        <p:spPr>
          <a:xfrm>
            <a:off x="3778250" y="9431338"/>
            <a:ext cx="2889250" cy="495300"/>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s-ES" sz="1200" b="0" i="0" u="none" strike="noStrike" cap="none">
                <a:solidFill>
                  <a:schemeClr val="dk1"/>
                </a:solidFill>
                <a:latin typeface="Gill Sans"/>
                <a:ea typeface="Gill Sans"/>
                <a:cs typeface="Gill Sans"/>
                <a:sym typeface="Gill Sans"/>
              </a:rPr>
              <a:t>2</a:t>
            </a:fld>
            <a:endParaRPr sz="1200" b="0" i="0" u="none" strike="noStrike" cap="none">
              <a:solidFill>
                <a:schemeClr val="dk1"/>
              </a:solidFill>
              <a:latin typeface="Gill Sans"/>
              <a:ea typeface="Gill Sans"/>
              <a:cs typeface="Gill Sans"/>
              <a:sym typeface="Gill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20:notes"/>
          <p:cNvSpPr>
            <a:spLocks noGrp="1" noRot="1" noChangeAspect="1"/>
          </p:cNvSpPr>
          <p:nvPr>
            <p:ph type="sldImg" idx="2"/>
          </p:nvPr>
        </p:nvSpPr>
        <p:spPr>
          <a:xfrm>
            <a:off x="854075" y="746125"/>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7" name="Google Shape;427;p20:notes"/>
          <p:cNvSpPr txBox="1">
            <a:spLocks noGrp="1"/>
          </p:cNvSpPr>
          <p:nvPr>
            <p:ph type="body" idx="1"/>
          </p:nvPr>
        </p:nvSpPr>
        <p:spPr>
          <a:xfrm>
            <a:off x="666750" y="4714875"/>
            <a:ext cx="5335588" cy="4467225"/>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428" name="Google Shape;428;p20:notes"/>
          <p:cNvSpPr txBox="1">
            <a:spLocks noGrp="1"/>
          </p:cNvSpPr>
          <p:nvPr>
            <p:ph type="sldNum" idx="12"/>
          </p:nvPr>
        </p:nvSpPr>
        <p:spPr>
          <a:xfrm>
            <a:off x="3778250" y="9431338"/>
            <a:ext cx="2889250" cy="495300"/>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s-ES" sz="1200" b="0">
                <a:solidFill>
                  <a:schemeClr val="dk1"/>
                </a:solidFill>
                <a:latin typeface="Gill Sans"/>
                <a:ea typeface="Gill Sans"/>
                <a:cs typeface="Gill Sans"/>
                <a:sym typeface="Gill Sans"/>
              </a:rPr>
              <a:t>20</a:t>
            </a:fld>
            <a:endParaRPr sz="1200" b="0">
              <a:solidFill>
                <a:schemeClr val="dk1"/>
              </a:solidFill>
              <a:latin typeface="Gill Sans"/>
              <a:ea typeface="Gill Sans"/>
              <a:cs typeface="Gill Sans"/>
              <a:sym typeface="Gill San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1:notes"/>
          <p:cNvSpPr>
            <a:spLocks noGrp="1" noRot="1" noChangeAspect="1"/>
          </p:cNvSpPr>
          <p:nvPr>
            <p:ph type="sldImg" idx="2"/>
          </p:nvPr>
        </p:nvSpPr>
        <p:spPr>
          <a:xfrm>
            <a:off x="854075" y="746125"/>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3" name="Google Shape;453;p21:notes"/>
          <p:cNvSpPr txBox="1">
            <a:spLocks noGrp="1"/>
          </p:cNvSpPr>
          <p:nvPr>
            <p:ph type="body" idx="1"/>
          </p:nvPr>
        </p:nvSpPr>
        <p:spPr>
          <a:xfrm>
            <a:off x="666750" y="4714875"/>
            <a:ext cx="5335588" cy="4467225"/>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454" name="Google Shape;454;p21:notes"/>
          <p:cNvSpPr txBox="1">
            <a:spLocks noGrp="1"/>
          </p:cNvSpPr>
          <p:nvPr>
            <p:ph type="sldNum" idx="12"/>
          </p:nvPr>
        </p:nvSpPr>
        <p:spPr>
          <a:xfrm>
            <a:off x="3778250" y="9431338"/>
            <a:ext cx="2889250" cy="495300"/>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s-ES" sz="1200" b="0">
                <a:solidFill>
                  <a:schemeClr val="dk1"/>
                </a:solidFill>
                <a:latin typeface="Gill Sans"/>
                <a:ea typeface="Gill Sans"/>
                <a:cs typeface="Gill Sans"/>
                <a:sym typeface="Gill Sans"/>
              </a:rPr>
              <a:t>21</a:t>
            </a:fld>
            <a:endParaRPr sz="1200" b="0">
              <a:solidFill>
                <a:schemeClr val="dk1"/>
              </a:solidFill>
              <a:latin typeface="Gill Sans"/>
              <a:ea typeface="Gill Sans"/>
              <a:cs typeface="Gill Sans"/>
              <a:sym typeface="Gill San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22:notes"/>
          <p:cNvSpPr>
            <a:spLocks noGrp="1" noRot="1" noChangeAspect="1"/>
          </p:cNvSpPr>
          <p:nvPr>
            <p:ph type="sldImg" idx="2"/>
          </p:nvPr>
        </p:nvSpPr>
        <p:spPr>
          <a:xfrm>
            <a:off x="854075" y="746125"/>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7" name="Google Shape;467;p22:notes"/>
          <p:cNvSpPr txBox="1">
            <a:spLocks noGrp="1"/>
          </p:cNvSpPr>
          <p:nvPr>
            <p:ph type="body" idx="1"/>
          </p:nvPr>
        </p:nvSpPr>
        <p:spPr>
          <a:xfrm>
            <a:off x="666750" y="4714875"/>
            <a:ext cx="5335588" cy="4467225"/>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468" name="Google Shape;468;p22:notes"/>
          <p:cNvSpPr txBox="1">
            <a:spLocks noGrp="1"/>
          </p:cNvSpPr>
          <p:nvPr>
            <p:ph type="sldNum" idx="12"/>
          </p:nvPr>
        </p:nvSpPr>
        <p:spPr>
          <a:xfrm>
            <a:off x="3778250" y="9431338"/>
            <a:ext cx="2889250" cy="495300"/>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s-ES" sz="1200" b="0">
                <a:solidFill>
                  <a:schemeClr val="dk1"/>
                </a:solidFill>
                <a:latin typeface="Gill Sans"/>
                <a:ea typeface="Gill Sans"/>
                <a:cs typeface="Gill Sans"/>
                <a:sym typeface="Gill Sans"/>
              </a:rPr>
              <a:t>22</a:t>
            </a:fld>
            <a:endParaRPr sz="1200" b="0">
              <a:solidFill>
                <a:schemeClr val="dk1"/>
              </a:solidFill>
              <a:latin typeface="Gill Sans"/>
              <a:ea typeface="Gill Sans"/>
              <a:cs typeface="Gill Sans"/>
              <a:sym typeface="Gill San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3:notes"/>
          <p:cNvSpPr>
            <a:spLocks noGrp="1" noRot="1" noChangeAspect="1"/>
          </p:cNvSpPr>
          <p:nvPr>
            <p:ph type="sldImg" idx="2"/>
          </p:nvPr>
        </p:nvSpPr>
        <p:spPr>
          <a:xfrm>
            <a:off x="854075" y="746125"/>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2" name="Google Shape;492;p23:notes"/>
          <p:cNvSpPr txBox="1">
            <a:spLocks noGrp="1"/>
          </p:cNvSpPr>
          <p:nvPr>
            <p:ph type="body" idx="1"/>
          </p:nvPr>
        </p:nvSpPr>
        <p:spPr>
          <a:xfrm>
            <a:off x="666750" y="4714875"/>
            <a:ext cx="5335588" cy="4467225"/>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493" name="Google Shape;493;p23:notes"/>
          <p:cNvSpPr txBox="1">
            <a:spLocks noGrp="1"/>
          </p:cNvSpPr>
          <p:nvPr>
            <p:ph type="sldNum" idx="12"/>
          </p:nvPr>
        </p:nvSpPr>
        <p:spPr>
          <a:xfrm>
            <a:off x="3778250" y="9431338"/>
            <a:ext cx="2889250" cy="495300"/>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s-ES" sz="1200" b="0">
                <a:solidFill>
                  <a:schemeClr val="dk1"/>
                </a:solidFill>
                <a:latin typeface="Gill Sans"/>
                <a:ea typeface="Gill Sans"/>
                <a:cs typeface="Gill Sans"/>
                <a:sym typeface="Gill Sans"/>
              </a:rPr>
              <a:t>23</a:t>
            </a:fld>
            <a:endParaRPr sz="1200" b="0">
              <a:solidFill>
                <a:schemeClr val="dk1"/>
              </a:solidFill>
              <a:latin typeface="Gill Sans"/>
              <a:ea typeface="Gill Sans"/>
              <a:cs typeface="Gill Sans"/>
              <a:sym typeface="Gill San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24:notes"/>
          <p:cNvSpPr>
            <a:spLocks noGrp="1" noRot="1" noChangeAspect="1"/>
          </p:cNvSpPr>
          <p:nvPr>
            <p:ph type="sldImg" idx="2"/>
          </p:nvPr>
        </p:nvSpPr>
        <p:spPr>
          <a:xfrm>
            <a:off x="854075" y="746125"/>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3" name="Google Shape;533;p24:notes"/>
          <p:cNvSpPr txBox="1">
            <a:spLocks noGrp="1"/>
          </p:cNvSpPr>
          <p:nvPr>
            <p:ph type="body" idx="1"/>
          </p:nvPr>
        </p:nvSpPr>
        <p:spPr>
          <a:xfrm>
            <a:off x="666750" y="4714875"/>
            <a:ext cx="5335588" cy="4467225"/>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534" name="Google Shape;534;p24:notes"/>
          <p:cNvSpPr txBox="1">
            <a:spLocks noGrp="1"/>
          </p:cNvSpPr>
          <p:nvPr>
            <p:ph type="sldNum" idx="12"/>
          </p:nvPr>
        </p:nvSpPr>
        <p:spPr>
          <a:xfrm>
            <a:off x="3778250" y="9431338"/>
            <a:ext cx="2889250" cy="495300"/>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s-ES" sz="1200" b="0">
                <a:solidFill>
                  <a:schemeClr val="dk1"/>
                </a:solidFill>
                <a:latin typeface="Gill Sans"/>
                <a:ea typeface="Gill Sans"/>
                <a:cs typeface="Gill Sans"/>
                <a:sym typeface="Gill Sans"/>
              </a:rPr>
              <a:t>24</a:t>
            </a:fld>
            <a:endParaRPr sz="1200" b="0">
              <a:solidFill>
                <a:schemeClr val="dk1"/>
              </a:solidFill>
              <a:latin typeface="Gill Sans"/>
              <a:ea typeface="Gill Sans"/>
              <a:cs typeface="Gill Sans"/>
              <a:sym typeface="Gill San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25:notes"/>
          <p:cNvSpPr>
            <a:spLocks noGrp="1" noRot="1" noChangeAspect="1"/>
          </p:cNvSpPr>
          <p:nvPr>
            <p:ph type="sldImg" idx="2"/>
          </p:nvPr>
        </p:nvSpPr>
        <p:spPr>
          <a:xfrm>
            <a:off x="854075" y="746125"/>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6" name="Google Shape;546;p25:notes"/>
          <p:cNvSpPr txBox="1">
            <a:spLocks noGrp="1"/>
          </p:cNvSpPr>
          <p:nvPr>
            <p:ph type="body" idx="1"/>
          </p:nvPr>
        </p:nvSpPr>
        <p:spPr>
          <a:xfrm>
            <a:off x="666750" y="4714875"/>
            <a:ext cx="5335588" cy="4467225"/>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547" name="Google Shape;547;p25:notes"/>
          <p:cNvSpPr txBox="1">
            <a:spLocks noGrp="1"/>
          </p:cNvSpPr>
          <p:nvPr>
            <p:ph type="sldNum" idx="12"/>
          </p:nvPr>
        </p:nvSpPr>
        <p:spPr>
          <a:xfrm>
            <a:off x="3778250" y="9431338"/>
            <a:ext cx="2889250" cy="495300"/>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s-ES" sz="1200" b="0">
                <a:solidFill>
                  <a:schemeClr val="dk1"/>
                </a:solidFill>
                <a:latin typeface="Gill Sans"/>
                <a:ea typeface="Gill Sans"/>
                <a:cs typeface="Gill Sans"/>
                <a:sym typeface="Gill Sans"/>
              </a:rPr>
              <a:t>25</a:t>
            </a:fld>
            <a:endParaRPr sz="1200" b="0">
              <a:solidFill>
                <a:schemeClr val="dk1"/>
              </a:solidFill>
              <a:latin typeface="Gill Sans"/>
              <a:ea typeface="Gill Sans"/>
              <a:cs typeface="Gill Sans"/>
              <a:sym typeface="Gill San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26:notes"/>
          <p:cNvSpPr>
            <a:spLocks noGrp="1" noRot="1" noChangeAspect="1"/>
          </p:cNvSpPr>
          <p:nvPr>
            <p:ph type="sldImg" idx="2"/>
          </p:nvPr>
        </p:nvSpPr>
        <p:spPr>
          <a:xfrm>
            <a:off x="854075" y="746125"/>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1" name="Google Shape;561;p26:notes"/>
          <p:cNvSpPr txBox="1">
            <a:spLocks noGrp="1"/>
          </p:cNvSpPr>
          <p:nvPr>
            <p:ph type="body" idx="1"/>
          </p:nvPr>
        </p:nvSpPr>
        <p:spPr>
          <a:xfrm>
            <a:off x="666750" y="4714875"/>
            <a:ext cx="5335588" cy="4467225"/>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562" name="Google Shape;562;p26:notes"/>
          <p:cNvSpPr txBox="1">
            <a:spLocks noGrp="1"/>
          </p:cNvSpPr>
          <p:nvPr>
            <p:ph type="sldNum" idx="12"/>
          </p:nvPr>
        </p:nvSpPr>
        <p:spPr>
          <a:xfrm>
            <a:off x="3778250" y="9431338"/>
            <a:ext cx="2889250" cy="495300"/>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s-ES" sz="1200" b="0">
                <a:solidFill>
                  <a:schemeClr val="dk1"/>
                </a:solidFill>
                <a:latin typeface="Gill Sans"/>
                <a:ea typeface="Gill Sans"/>
                <a:cs typeface="Gill Sans"/>
                <a:sym typeface="Gill Sans"/>
              </a:rPr>
              <a:t>26</a:t>
            </a:fld>
            <a:endParaRPr sz="1200" b="0">
              <a:solidFill>
                <a:schemeClr val="dk1"/>
              </a:solidFill>
              <a:latin typeface="Gill Sans"/>
              <a:ea typeface="Gill Sans"/>
              <a:cs typeface="Gill Sans"/>
              <a:sym typeface="Gill San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27:notes"/>
          <p:cNvSpPr>
            <a:spLocks noGrp="1" noRot="1" noChangeAspect="1"/>
          </p:cNvSpPr>
          <p:nvPr>
            <p:ph type="sldImg" idx="2"/>
          </p:nvPr>
        </p:nvSpPr>
        <p:spPr>
          <a:xfrm>
            <a:off x="854075" y="746125"/>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4" name="Google Shape;574;p27:notes"/>
          <p:cNvSpPr txBox="1">
            <a:spLocks noGrp="1"/>
          </p:cNvSpPr>
          <p:nvPr>
            <p:ph type="body" idx="1"/>
          </p:nvPr>
        </p:nvSpPr>
        <p:spPr>
          <a:xfrm>
            <a:off x="666750" y="4714875"/>
            <a:ext cx="5335588" cy="4467225"/>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575" name="Google Shape;575;p27:notes"/>
          <p:cNvSpPr txBox="1">
            <a:spLocks noGrp="1"/>
          </p:cNvSpPr>
          <p:nvPr>
            <p:ph type="sldNum" idx="12"/>
          </p:nvPr>
        </p:nvSpPr>
        <p:spPr>
          <a:xfrm>
            <a:off x="3778250" y="9431338"/>
            <a:ext cx="2889250" cy="495300"/>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s-ES" sz="1200" b="0">
                <a:solidFill>
                  <a:schemeClr val="dk1"/>
                </a:solidFill>
                <a:latin typeface="Gill Sans"/>
                <a:ea typeface="Gill Sans"/>
                <a:cs typeface="Gill Sans"/>
                <a:sym typeface="Gill Sans"/>
              </a:rPr>
              <a:t>27</a:t>
            </a:fld>
            <a:endParaRPr sz="1200" b="0">
              <a:solidFill>
                <a:schemeClr val="dk1"/>
              </a:solidFill>
              <a:latin typeface="Gill Sans"/>
              <a:ea typeface="Gill Sans"/>
              <a:cs typeface="Gill Sans"/>
              <a:sym typeface="Gill San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28:notes"/>
          <p:cNvSpPr>
            <a:spLocks noGrp="1" noRot="1" noChangeAspect="1"/>
          </p:cNvSpPr>
          <p:nvPr>
            <p:ph type="sldImg" idx="2"/>
          </p:nvPr>
        </p:nvSpPr>
        <p:spPr>
          <a:xfrm>
            <a:off x="854075" y="746125"/>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88" name="Google Shape;588;p28:notes"/>
          <p:cNvSpPr txBox="1">
            <a:spLocks noGrp="1"/>
          </p:cNvSpPr>
          <p:nvPr>
            <p:ph type="body" idx="1"/>
          </p:nvPr>
        </p:nvSpPr>
        <p:spPr>
          <a:xfrm>
            <a:off x="666750" y="4714875"/>
            <a:ext cx="5335588" cy="4467225"/>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589" name="Google Shape;589;p28:notes"/>
          <p:cNvSpPr txBox="1">
            <a:spLocks noGrp="1"/>
          </p:cNvSpPr>
          <p:nvPr>
            <p:ph type="sldNum" idx="12"/>
          </p:nvPr>
        </p:nvSpPr>
        <p:spPr>
          <a:xfrm>
            <a:off x="3778250" y="9431338"/>
            <a:ext cx="2889250" cy="495300"/>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s-ES" sz="1200" b="0">
                <a:solidFill>
                  <a:schemeClr val="dk1"/>
                </a:solidFill>
                <a:latin typeface="Gill Sans"/>
                <a:ea typeface="Gill Sans"/>
                <a:cs typeface="Gill Sans"/>
                <a:sym typeface="Gill Sans"/>
              </a:rPr>
              <a:t>28</a:t>
            </a:fld>
            <a:endParaRPr sz="1200" b="0">
              <a:solidFill>
                <a:schemeClr val="dk1"/>
              </a:solidFill>
              <a:latin typeface="Gill Sans"/>
              <a:ea typeface="Gill Sans"/>
              <a:cs typeface="Gill Sans"/>
              <a:sym typeface="Gill San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29:notes"/>
          <p:cNvSpPr>
            <a:spLocks noGrp="1" noRot="1" noChangeAspect="1"/>
          </p:cNvSpPr>
          <p:nvPr>
            <p:ph type="sldImg" idx="2"/>
          </p:nvPr>
        </p:nvSpPr>
        <p:spPr>
          <a:xfrm>
            <a:off x="854075" y="746125"/>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02" name="Google Shape;602;p29:notes"/>
          <p:cNvSpPr txBox="1">
            <a:spLocks noGrp="1"/>
          </p:cNvSpPr>
          <p:nvPr>
            <p:ph type="body" idx="1"/>
          </p:nvPr>
        </p:nvSpPr>
        <p:spPr>
          <a:xfrm>
            <a:off x="666750" y="4714875"/>
            <a:ext cx="5335588" cy="4467225"/>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603" name="Google Shape;603;p29:notes"/>
          <p:cNvSpPr txBox="1">
            <a:spLocks noGrp="1"/>
          </p:cNvSpPr>
          <p:nvPr>
            <p:ph type="sldNum" idx="12"/>
          </p:nvPr>
        </p:nvSpPr>
        <p:spPr>
          <a:xfrm>
            <a:off x="3778250" y="9431338"/>
            <a:ext cx="2889250" cy="495300"/>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s-ES" sz="1200" b="0">
                <a:solidFill>
                  <a:schemeClr val="dk1"/>
                </a:solidFill>
                <a:latin typeface="Gill Sans"/>
                <a:ea typeface="Gill Sans"/>
                <a:cs typeface="Gill Sans"/>
                <a:sym typeface="Gill Sans"/>
              </a:rPr>
              <a:t>29</a:t>
            </a:fld>
            <a:endParaRPr sz="1200" b="0">
              <a:solidFill>
                <a:schemeClr val="dk1"/>
              </a:solidFill>
              <a:latin typeface="Gill Sans"/>
              <a:ea typeface="Gill Sans"/>
              <a:cs typeface="Gill Sans"/>
              <a:sym typeface="Gill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a:spLocks noGrp="1" noRot="1" noChangeAspect="1"/>
          </p:cNvSpPr>
          <p:nvPr>
            <p:ph type="sldImg" idx="2"/>
          </p:nvPr>
        </p:nvSpPr>
        <p:spPr>
          <a:xfrm>
            <a:off x="854075" y="746125"/>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9" name="Google Shape;99;p3:notes"/>
          <p:cNvSpPr txBox="1">
            <a:spLocks noGrp="1"/>
          </p:cNvSpPr>
          <p:nvPr>
            <p:ph type="body" idx="1"/>
          </p:nvPr>
        </p:nvSpPr>
        <p:spPr>
          <a:xfrm>
            <a:off x="666750" y="4714875"/>
            <a:ext cx="5335588" cy="4467225"/>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100" name="Google Shape;100;p3:notes"/>
          <p:cNvSpPr txBox="1">
            <a:spLocks noGrp="1"/>
          </p:cNvSpPr>
          <p:nvPr>
            <p:ph type="sldNum" idx="12"/>
          </p:nvPr>
        </p:nvSpPr>
        <p:spPr>
          <a:xfrm>
            <a:off x="3778250" y="9431338"/>
            <a:ext cx="2889250" cy="495300"/>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s-ES" sz="1200" b="0" i="0" u="none" strike="noStrike" cap="none">
                <a:solidFill>
                  <a:schemeClr val="dk1"/>
                </a:solidFill>
                <a:latin typeface="Gill Sans"/>
                <a:ea typeface="Gill Sans"/>
                <a:cs typeface="Gill Sans"/>
                <a:sym typeface="Gill Sans"/>
              </a:rPr>
              <a:t>3</a:t>
            </a:fld>
            <a:endParaRPr sz="1200" b="0" i="0" u="none" strike="noStrike" cap="none">
              <a:solidFill>
                <a:schemeClr val="dk1"/>
              </a:solidFill>
              <a:latin typeface="Gill Sans"/>
              <a:ea typeface="Gill Sans"/>
              <a:cs typeface="Gill Sans"/>
              <a:sym typeface="Gill San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30:notes"/>
          <p:cNvSpPr>
            <a:spLocks noGrp="1" noRot="1" noChangeAspect="1"/>
          </p:cNvSpPr>
          <p:nvPr>
            <p:ph type="sldImg" idx="2"/>
          </p:nvPr>
        </p:nvSpPr>
        <p:spPr>
          <a:xfrm>
            <a:off x="854075" y="746125"/>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8" name="Google Shape;628;p30:notes"/>
          <p:cNvSpPr txBox="1">
            <a:spLocks noGrp="1"/>
          </p:cNvSpPr>
          <p:nvPr>
            <p:ph type="body" idx="1"/>
          </p:nvPr>
        </p:nvSpPr>
        <p:spPr>
          <a:xfrm>
            <a:off x="666750" y="4714875"/>
            <a:ext cx="5335588" cy="4467225"/>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629" name="Google Shape;629;p30:notes"/>
          <p:cNvSpPr txBox="1">
            <a:spLocks noGrp="1"/>
          </p:cNvSpPr>
          <p:nvPr>
            <p:ph type="sldNum" idx="12"/>
          </p:nvPr>
        </p:nvSpPr>
        <p:spPr>
          <a:xfrm>
            <a:off x="3778250" y="9431338"/>
            <a:ext cx="2889250" cy="495300"/>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s-ES" sz="1200" b="0">
                <a:solidFill>
                  <a:schemeClr val="dk1"/>
                </a:solidFill>
                <a:latin typeface="Gill Sans"/>
                <a:ea typeface="Gill Sans"/>
                <a:cs typeface="Gill Sans"/>
                <a:sym typeface="Gill Sans"/>
              </a:rPr>
              <a:t>30</a:t>
            </a:fld>
            <a:endParaRPr sz="1200" b="0">
              <a:solidFill>
                <a:schemeClr val="dk1"/>
              </a:solidFill>
              <a:latin typeface="Gill Sans"/>
              <a:ea typeface="Gill Sans"/>
              <a:cs typeface="Gill Sans"/>
              <a:sym typeface="Gill San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31:notes"/>
          <p:cNvSpPr>
            <a:spLocks noGrp="1" noRot="1" noChangeAspect="1"/>
          </p:cNvSpPr>
          <p:nvPr>
            <p:ph type="sldImg" idx="2"/>
          </p:nvPr>
        </p:nvSpPr>
        <p:spPr>
          <a:xfrm>
            <a:off x="854075" y="746125"/>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47" name="Google Shape;647;p31:notes"/>
          <p:cNvSpPr txBox="1">
            <a:spLocks noGrp="1"/>
          </p:cNvSpPr>
          <p:nvPr>
            <p:ph type="body" idx="1"/>
          </p:nvPr>
        </p:nvSpPr>
        <p:spPr>
          <a:xfrm>
            <a:off x="666750" y="4714875"/>
            <a:ext cx="5335588" cy="4467225"/>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648" name="Google Shape;648;p31:notes"/>
          <p:cNvSpPr txBox="1">
            <a:spLocks noGrp="1"/>
          </p:cNvSpPr>
          <p:nvPr>
            <p:ph type="sldNum" idx="12"/>
          </p:nvPr>
        </p:nvSpPr>
        <p:spPr>
          <a:xfrm>
            <a:off x="3778250" y="9431338"/>
            <a:ext cx="2889250" cy="495300"/>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s-ES" sz="1200" b="0">
                <a:solidFill>
                  <a:schemeClr val="dk1"/>
                </a:solidFill>
                <a:latin typeface="Gill Sans"/>
                <a:ea typeface="Gill Sans"/>
                <a:cs typeface="Gill Sans"/>
                <a:sym typeface="Gill Sans"/>
              </a:rPr>
              <a:t>31</a:t>
            </a:fld>
            <a:endParaRPr sz="1200" b="0">
              <a:solidFill>
                <a:schemeClr val="dk1"/>
              </a:solidFill>
              <a:latin typeface="Gill Sans"/>
              <a:ea typeface="Gill Sans"/>
              <a:cs typeface="Gill Sans"/>
              <a:sym typeface="Gill San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32:notes"/>
          <p:cNvSpPr>
            <a:spLocks noGrp="1" noRot="1" noChangeAspect="1"/>
          </p:cNvSpPr>
          <p:nvPr>
            <p:ph type="sldImg" idx="2"/>
          </p:nvPr>
        </p:nvSpPr>
        <p:spPr>
          <a:xfrm>
            <a:off x="854075" y="746125"/>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61" name="Google Shape;661;p32:notes"/>
          <p:cNvSpPr txBox="1">
            <a:spLocks noGrp="1"/>
          </p:cNvSpPr>
          <p:nvPr>
            <p:ph type="body" idx="1"/>
          </p:nvPr>
        </p:nvSpPr>
        <p:spPr>
          <a:xfrm>
            <a:off x="666750" y="4714875"/>
            <a:ext cx="5335588" cy="4467225"/>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662" name="Google Shape;662;p32:notes"/>
          <p:cNvSpPr txBox="1">
            <a:spLocks noGrp="1"/>
          </p:cNvSpPr>
          <p:nvPr>
            <p:ph type="sldNum" idx="12"/>
          </p:nvPr>
        </p:nvSpPr>
        <p:spPr>
          <a:xfrm>
            <a:off x="3778250" y="9431338"/>
            <a:ext cx="2889250" cy="495300"/>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s-ES" sz="1200" b="0">
                <a:solidFill>
                  <a:schemeClr val="dk1"/>
                </a:solidFill>
                <a:latin typeface="Gill Sans"/>
                <a:ea typeface="Gill Sans"/>
                <a:cs typeface="Gill Sans"/>
                <a:sym typeface="Gill Sans"/>
              </a:rPr>
              <a:t>32</a:t>
            </a:fld>
            <a:endParaRPr sz="1200" b="0">
              <a:solidFill>
                <a:schemeClr val="dk1"/>
              </a:solidFill>
              <a:latin typeface="Gill Sans"/>
              <a:ea typeface="Gill Sans"/>
              <a:cs typeface="Gill Sans"/>
              <a:sym typeface="Gill San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33:notes"/>
          <p:cNvSpPr>
            <a:spLocks noGrp="1" noRot="1" noChangeAspect="1"/>
          </p:cNvSpPr>
          <p:nvPr>
            <p:ph type="sldImg" idx="2"/>
          </p:nvPr>
        </p:nvSpPr>
        <p:spPr>
          <a:xfrm>
            <a:off x="854075" y="746125"/>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87" name="Google Shape;687;p33:notes"/>
          <p:cNvSpPr txBox="1">
            <a:spLocks noGrp="1"/>
          </p:cNvSpPr>
          <p:nvPr>
            <p:ph type="body" idx="1"/>
          </p:nvPr>
        </p:nvSpPr>
        <p:spPr>
          <a:xfrm>
            <a:off x="666750" y="4714875"/>
            <a:ext cx="5335588" cy="4467225"/>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688" name="Google Shape;688;p33:notes"/>
          <p:cNvSpPr txBox="1">
            <a:spLocks noGrp="1"/>
          </p:cNvSpPr>
          <p:nvPr>
            <p:ph type="sldNum" idx="12"/>
          </p:nvPr>
        </p:nvSpPr>
        <p:spPr>
          <a:xfrm>
            <a:off x="3778250" y="9431338"/>
            <a:ext cx="2889250" cy="495300"/>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s-ES" sz="1200" b="0">
                <a:solidFill>
                  <a:schemeClr val="dk1"/>
                </a:solidFill>
                <a:latin typeface="Gill Sans"/>
                <a:ea typeface="Gill Sans"/>
                <a:cs typeface="Gill Sans"/>
                <a:sym typeface="Gill Sans"/>
              </a:rPr>
              <a:t>33</a:t>
            </a:fld>
            <a:endParaRPr sz="1200" b="0">
              <a:solidFill>
                <a:schemeClr val="dk1"/>
              </a:solidFill>
              <a:latin typeface="Gill Sans"/>
              <a:ea typeface="Gill Sans"/>
              <a:cs typeface="Gill Sans"/>
              <a:sym typeface="Gill San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34:notes"/>
          <p:cNvSpPr>
            <a:spLocks noGrp="1" noRot="1" noChangeAspect="1"/>
          </p:cNvSpPr>
          <p:nvPr>
            <p:ph type="sldImg" idx="2"/>
          </p:nvPr>
        </p:nvSpPr>
        <p:spPr>
          <a:xfrm>
            <a:off x="854075" y="746125"/>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01" name="Google Shape;701;p34:notes"/>
          <p:cNvSpPr txBox="1">
            <a:spLocks noGrp="1"/>
          </p:cNvSpPr>
          <p:nvPr>
            <p:ph type="body" idx="1"/>
          </p:nvPr>
        </p:nvSpPr>
        <p:spPr>
          <a:xfrm>
            <a:off x="666750" y="4714875"/>
            <a:ext cx="5335588" cy="4467225"/>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702" name="Google Shape;702;p34:notes"/>
          <p:cNvSpPr txBox="1">
            <a:spLocks noGrp="1"/>
          </p:cNvSpPr>
          <p:nvPr>
            <p:ph type="sldNum" idx="12"/>
          </p:nvPr>
        </p:nvSpPr>
        <p:spPr>
          <a:xfrm>
            <a:off x="3778250" y="9431338"/>
            <a:ext cx="2889250" cy="495300"/>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s-ES" sz="1200" b="0">
                <a:solidFill>
                  <a:schemeClr val="dk1"/>
                </a:solidFill>
                <a:latin typeface="Gill Sans"/>
                <a:ea typeface="Gill Sans"/>
                <a:cs typeface="Gill Sans"/>
                <a:sym typeface="Gill Sans"/>
              </a:rPr>
              <a:t>34</a:t>
            </a:fld>
            <a:endParaRPr sz="1200" b="0">
              <a:solidFill>
                <a:schemeClr val="dk1"/>
              </a:solidFill>
              <a:latin typeface="Gill Sans"/>
              <a:ea typeface="Gill Sans"/>
              <a:cs typeface="Gill Sans"/>
              <a:sym typeface="Gill San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35:notes"/>
          <p:cNvSpPr>
            <a:spLocks noGrp="1" noRot="1" noChangeAspect="1"/>
          </p:cNvSpPr>
          <p:nvPr>
            <p:ph type="sldImg" idx="2"/>
          </p:nvPr>
        </p:nvSpPr>
        <p:spPr>
          <a:xfrm>
            <a:off x="854075" y="746125"/>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14" name="Google Shape;714;p35:notes"/>
          <p:cNvSpPr txBox="1">
            <a:spLocks noGrp="1"/>
          </p:cNvSpPr>
          <p:nvPr>
            <p:ph type="body" idx="1"/>
          </p:nvPr>
        </p:nvSpPr>
        <p:spPr>
          <a:xfrm>
            <a:off x="666750" y="4714875"/>
            <a:ext cx="5335588" cy="4467225"/>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715" name="Google Shape;715;p35:notes"/>
          <p:cNvSpPr txBox="1">
            <a:spLocks noGrp="1"/>
          </p:cNvSpPr>
          <p:nvPr>
            <p:ph type="sldNum" idx="12"/>
          </p:nvPr>
        </p:nvSpPr>
        <p:spPr>
          <a:xfrm>
            <a:off x="3778250" y="9431338"/>
            <a:ext cx="2889250" cy="495300"/>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s-ES" sz="1200" b="0">
                <a:solidFill>
                  <a:schemeClr val="dk1"/>
                </a:solidFill>
                <a:latin typeface="Gill Sans"/>
                <a:ea typeface="Gill Sans"/>
                <a:cs typeface="Gill Sans"/>
                <a:sym typeface="Gill Sans"/>
              </a:rPr>
              <a:t>35</a:t>
            </a:fld>
            <a:endParaRPr sz="1200" b="0">
              <a:solidFill>
                <a:schemeClr val="dk1"/>
              </a:solidFill>
              <a:latin typeface="Gill Sans"/>
              <a:ea typeface="Gill Sans"/>
              <a:cs typeface="Gill Sans"/>
              <a:sym typeface="Gill San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36:notes"/>
          <p:cNvSpPr>
            <a:spLocks noGrp="1" noRot="1" noChangeAspect="1"/>
          </p:cNvSpPr>
          <p:nvPr>
            <p:ph type="sldImg" idx="2"/>
          </p:nvPr>
        </p:nvSpPr>
        <p:spPr>
          <a:xfrm>
            <a:off x="854075" y="746125"/>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41" name="Google Shape;741;p36:notes"/>
          <p:cNvSpPr txBox="1">
            <a:spLocks noGrp="1"/>
          </p:cNvSpPr>
          <p:nvPr>
            <p:ph type="body" idx="1"/>
          </p:nvPr>
        </p:nvSpPr>
        <p:spPr>
          <a:xfrm>
            <a:off x="666750" y="4714875"/>
            <a:ext cx="5335588" cy="4467225"/>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742" name="Google Shape;742;p36:notes"/>
          <p:cNvSpPr txBox="1">
            <a:spLocks noGrp="1"/>
          </p:cNvSpPr>
          <p:nvPr>
            <p:ph type="sldNum" idx="12"/>
          </p:nvPr>
        </p:nvSpPr>
        <p:spPr>
          <a:xfrm>
            <a:off x="3778250" y="9431338"/>
            <a:ext cx="2889250" cy="495300"/>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s-ES" sz="1200" b="0">
                <a:solidFill>
                  <a:schemeClr val="dk1"/>
                </a:solidFill>
                <a:latin typeface="Gill Sans"/>
                <a:ea typeface="Gill Sans"/>
                <a:cs typeface="Gill Sans"/>
                <a:sym typeface="Gill Sans"/>
              </a:rPr>
              <a:t>36</a:t>
            </a:fld>
            <a:endParaRPr sz="1200" b="0">
              <a:solidFill>
                <a:schemeClr val="dk1"/>
              </a:solidFill>
              <a:latin typeface="Gill Sans"/>
              <a:ea typeface="Gill Sans"/>
              <a:cs typeface="Gill Sans"/>
              <a:sym typeface="Gill San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37:notes"/>
          <p:cNvSpPr>
            <a:spLocks noGrp="1" noRot="1" noChangeAspect="1"/>
          </p:cNvSpPr>
          <p:nvPr>
            <p:ph type="sldImg" idx="2"/>
          </p:nvPr>
        </p:nvSpPr>
        <p:spPr>
          <a:xfrm>
            <a:off x="854075" y="746125"/>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61" name="Google Shape;761;p37:notes"/>
          <p:cNvSpPr txBox="1">
            <a:spLocks noGrp="1"/>
          </p:cNvSpPr>
          <p:nvPr>
            <p:ph type="body" idx="1"/>
          </p:nvPr>
        </p:nvSpPr>
        <p:spPr>
          <a:xfrm>
            <a:off x="666750" y="4714875"/>
            <a:ext cx="5335588" cy="4467225"/>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762" name="Google Shape;762;p37:notes"/>
          <p:cNvSpPr txBox="1">
            <a:spLocks noGrp="1"/>
          </p:cNvSpPr>
          <p:nvPr>
            <p:ph type="sldNum" idx="12"/>
          </p:nvPr>
        </p:nvSpPr>
        <p:spPr>
          <a:xfrm>
            <a:off x="3778250" y="9431338"/>
            <a:ext cx="2889250" cy="495300"/>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s-ES" sz="1200" b="0">
                <a:solidFill>
                  <a:schemeClr val="dk1"/>
                </a:solidFill>
                <a:latin typeface="Gill Sans"/>
                <a:ea typeface="Gill Sans"/>
                <a:cs typeface="Gill Sans"/>
                <a:sym typeface="Gill Sans"/>
              </a:rPr>
              <a:t>37</a:t>
            </a:fld>
            <a:endParaRPr sz="1200" b="0">
              <a:solidFill>
                <a:schemeClr val="dk1"/>
              </a:solidFill>
              <a:latin typeface="Gill Sans"/>
              <a:ea typeface="Gill Sans"/>
              <a:cs typeface="Gill Sans"/>
              <a:sym typeface="Gill San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38:notes"/>
          <p:cNvSpPr>
            <a:spLocks noGrp="1" noRot="1" noChangeAspect="1"/>
          </p:cNvSpPr>
          <p:nvPr>
            <p:ph type="sldImg" idx="2"/>
          </p:nvPr>
        </p:nvSpPr>
        <p:spPr>
          <a:xfrm>
            <a:off x="854075" y="746125"/>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74" name="Google Shape;774;p38:notes"/>
          <p:cNvSpPr txBox="1">
            <a:spLocks noGrp="1"/>
          </p:cNvSpPr>
          <p:nvPr>
            <p:ph type="body" idx="1"/>
          </p:nvPr>
        </p:nvSpPr>
        <p:spPr>
          <a:xfrm>
            <a:off x="666750" y="4714875"/>
            <a:ext cx="5335588" cy="4467225"/>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775" name="Google Shape;775;p38:notes"/>
          <p:cNvSpPr txBox="1">
            <a:spLocks noGrp="1"/>
          </p:cNvSpPr>
          <p:nvPr>
            <p:ph type="sldNum" idx="12"/>
          </p:nvPr>
        </p:nvSpPr>
        <p:spPr>
          <a:xfrm>
            <a:off x="3778250" y="9431338"/>
            <a:ext cx="2889250" cy="495300"/>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s-ES" sz="1200" b="0">
                <a:solidFill>
                  <a:schemeClr val="dk1"/>
                </a:solidFill>
                <a:latin typeface="Gill Sans"/>
                <a:ea typeface="Gill Sans"/>
                <a:cs typeface="Gill Sans"/>
                <a:sym typeface="Gill Sans"/>
              </a:rPr>
              <a:t>38</a:t>
            </a:fld>
            <a:endParaRPr sz="1200" b="0">
              <a:solidFill>
                <a:schemeClr val="dk1"/>
              </a:solidFill>
              <a:latin typeface="Gill Sans"/>
              <a:ea typeface="Gill Sans"/>
              <a:cs typeface="Gill Sans"/>
              <a:sym typeface="Gill San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p39:notes"/>
          <p:cNvSpPr>
            <a:spLocks noGrp="1" noRot="1" noChangeAspect="1"/>
          </p:cNvSpPr>
          <p:nvPr>
            <p:ph type="sldImg" idx="2"/>
          </p:nvPr>
        </p:nvSpPr>
        <p:spPr>
          <a:xfrm>
            <a:off x="854075" y="746125"/>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02" name="Google Shape;802;p39:notes"/>
          <p:cNvSpPr txBox="1">
            <a:spLocks noGrp="1"/>
          </p:cNvSpPr>
          <p:nvPr>
            <p:ph type="body" idx="1"/>
          </p:nvPr>
        </p:nvSpPr>
        <p:spPr>
          <a:xfrm>
            <a:off x="666750" y="4714875"/>
            <a:ext cx="5335588" cy="4467225"/>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803" name="Google Shape;803;p39:notes"/>
          <p:cNvSpPr txBox="1">
            <a:spLocks noGrp="1"/>
          </p:cNvSpPr>
          <p:nvPr>
            <p:ph type="sldNum" idx="12"/>
          </p:nvPr>
        </p:nvSpPr>
        <p:spPr>
          <a:xfrm>
            <a:off x="3778250" y="9431338"/>
            <a:ext cx="2889250" cy="495300"/>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s-ES" sz="1200" b="0">
                <a:solidFill>
                  <a:schemeClr val="dk1"/>
                </a:solidFill>
                <a:latin typeface="Gill Sans"/>
                <a:ea typeface="Gill Sans"/>
                <a:cs typeface="Gill Sans"/>
                <a:sym typeface="Gill Sans"/>
              </a:rPr>
              <a:t>39</a:t>
            </a:fld>
            <a:endParaRPr sz="1200" b="0">
              <a:solidFill>
                <a:schemeClr val="dk1"/>
              </a:solidFill>
              <a:latin typeface="Gill Sans"/>
              <a:ea typeface="Gill Sans"/>
              <a:cs typeface="Gill Sans"/>
              <a:sym typeface="Gill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a:spLocks noGrp="1" noRot="1" noChangeAspect="1"/>
          </p:cNvSpPr>
          <p:nvPr>
            <p:ph type="sldImg" idx="2"/>
          </p:nvPr>
        </p:nvSpPr>
        <p:spPr>
          <a:xfrm>
            <a:off x="854075" y="746125"/>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2" name="Google Shape;112;p4:notes"/>
          <p:cNvSpPr txBox="1">
            <a:spLocks noGrp="1"/>
          </p:cNvSpPr>
          <p:nvPr>
            <p:ph type="body" idx="1"/>
          </p:nvPr>
        </p:nvSpPr>
        <p:spPr>
          <a:xfrm>
            <a:off x="666750" y="4714875"/>
            <a:ext cx="5335588" cy="4467225"/>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113" name="Google Shape;113;p4:notes"/>
          <p:cNvSpPr txBox="1">
            <a:spLocks noGrp="1"/>
          </p:cNvSpPr>
          <p:nvPr>
            <p:ph type="sldNum" idx="12"/>
          </p:nvPr>
        </p:nvSpPr>
        <p:spPr>
          <a:xfrm>
            <a:off x="3778250" y="9431338"/>
            <a:ext cx="2889250" cy="495300"/>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s-ES" sz="1200" b="0" i="0" u="none" strike="noStrike" cap="none">
                <a:solidFill>
                  <a:schemeClr val="dk1"/>
                </a:solidFill>
                <a:latin typeface="Gill Sans"/>
                <a:ea typeface="Gill Sans"/>
                <a:cs typeface="Gill Sans"/>
                <a:sym typeface="Gill Sans"/>
              </a:rPr>
              <a:t>4</a:t>
            </a:fld>
            <a:endParaRPr sz="1200" b="0" i="0" u="none" strike="noStrike" cap="none">
              <a:solidFill>
                <a:schemeClr val="dk1"/>
              </a:solidFill>
              <a:latin typeface="Gill Sans"/>
              <a:ea typeface="Gill Sans"/>
              <a:cs typeface="Gill Sans"/>
              <a:sym typeface="Gill San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p40:notes"/>
          <p:cNvSpPr>
            <a:spLocks noGrp="1" noRot="1" noChangeAspect="1"/>
          </p:cNvSpPr>
          <p:nvPr>
            <p:ph type="sldImg" idx="2"/>
          </p:nvPr>
        </p:nvSpPr>
        <p:spPr>
          <a:xfrm>
            <a:off x="854075" y="746125"/>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15" name="Google Shape;815;p40:notes"/>
          <p:cNvSpPr txBox="1">
            <a:spLocks noGrp="1"/>
          </p:cNvSpPr>
          <p:nvPr>
            <p:ph type="body" idx="1"/>
          </p:nvPr>
        </p:nvSpPr>
        <p:spPr>
          <a:xfrm>
            <a:off x="666750" y="4714875"/>
            <a:ext cx="5335588" cy="4467225"/>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816" name="Google Shape;816;p40:notes"/>
          <p:cNvSpPr txBox="1">
            <a:spLocks noGrp="1"/>
          </p:cNvSpPr>
          <p:nvPr>
            <p:ph type="sldNum" idx="12"/>
          </p:nvPr>
        </p:nvSpPr>
        <p:spPr>
          <a:xfrm>
            <a:off x="3778250" y="9431338"/>
            <a:ext cx="2889250" cy="495300"/>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s-ES" sz="1200" b="0">
                <a:solidFill>
                  <a:schemeClr val="dk1"/>
                </a:solidFill>
                <a:latin typeface="Gill Sans"/>
                <a:ea typeface="Gill Sans"/>
                <a:cs typeface="Gill Sans"/>
                <a:sym typeface="Gill Sans"/>
              </a:rPr>
              <a:t>40</a:t>
            </a:fld>
            <a:endParaRPr sz="1200" b="0">
              <a:solidFill>
                <a:schemeClr val="dk1"/>
              </a:solidFill>
              <a:latin typeface="Gill Sans"/>
              <a:ea typeface="Gill Sans"/>
              <a:cs typeface="Gill Sans"/>
              <a:sym typeface="Gill San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p41:notes"/>
          <p:cNvSpPr>
            <a:spLocks noGrp="1" noRot="1" noChangeAspect="1"/>
          </p:cNvSpPr>
          <p:nvPr>
            <p:ph type="sldImg" idx="2"/>
          </p:nvPr>
        </p:nvSpPr>
        <p:spPr>
          <a:xfrm>
            <a:off x="854075" y="746125"/>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27" name="Google Shape;827;p41:notes"/>
          <p:cNvSpPr txBox="1">
            <a:spLocks noGrp="1"/>
          </p:cNvSpPr>
          <p:nvPr>
            <p:ph type="body" idx="1"/>
          </p:nvPr>
        </p:nvSpPr>
        <p:spPr>
          <a:xfrm>
            <a:off x="666750" y="4714875"/>
            <a:ext cx="5335588" cy="4467225"/>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828" name="Google Shape;828;p41:notes"/>
          <p:cNvSpPr txBox="1">
            <a:spLocks noGrp="1"/>
          </p:cNvSpPr>
          <p:nvPr>
            <p:ph type="sldNum" idx="12"/>
          </p:nvPr>
        </p:nvSpPr>
        <p:spPr>
          <a:xfrm>
            <a:off x="3778250" y="9431338"/>
            <a:ext cx="2889250" cy="495300"/>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s-ES" sz="1200" b="0">
                <a:solidFill>
                  <a:schemeClr val="dk1"/>
                </a:solidFill>
                <a:latin typeface="Gill Sans"/>
                <a:ea typeface="Gill Sans"/>
                <a:cs typeface="Gill Sans"/>
                <a:sym typeface="Gill Sans"/>
              </a:rPr>
              <a:t>41</a:t>
            </a:fld>
            <a:endParaRPr sz="1200" b="0">
              <a:solidFill>
                <a:schemeClr val="dk1"/>
              </a:solidFill>
              <a:latin typeface="Gill Sans"/>
              <a:ea typeface="Gill Sans"/>
              <a:cs typeface="Gill Sans"/>
              <a:sym typeface="Gill San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p42:notes"/>
          <p:cNvSpPr>
            <a:spLocks noGrp="1" noRot="1" noChangeAspect="1"/>
          </p:cNvSpPr>
          <p:nvPr>
            <p:ph type="sldImg" idx="2"/>
          </p:nvPr>
        </p:nvSpPr>
        <p:spPr>
          <a:xfrm>
            <a:off x="854075" y="746125"/>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39" name="Google Shape;839;p42:notes"/>
          <p:cNvSpPr txBox="1">
            <a:spLocks noGrp="1"/>
          </p:cNvSpPr>
          <p:nvPr>
            <p:ph type="body" idx="1"/>
          </p:nvPr>
        </p:nvSpPr>
        <p:spPr>
          <a:xfrm>
            <a:off x="666750" y="4714875"/>
            <a:ext cx="5335588" cy="4467225"/>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840" name="Google Shape;840;p42:notes"/>
          <p:cNvSpPr txBox="1">
            <a:spLocks noGrp="1"/>
          </p:cNvSpPr>
          <p:nvPr>
            <p:ph type="sldNum" idx="12"/>
          </p:nvPr>
        </p:nvSpPr>
        <p:spPr>
          <a:xfrm>
            <a:off x="3778250" y="9431338"/>
            <a:ext cx="2889250" cy="495300"/>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s-ES" sz="1200" b="0">
                <a:solidFill>
                  <a:schemeClr val="dk1"/>
                </a:solidFill>
                <a:latin typeface="Gill Sans"/>
                <a:ea typeface="Gill Sans"/>
                <a:cs typeface="Gill Sans"/>
                <a:sym typeface="Gill Sans"/>
              </a:rPr>
              <a:t>42</a:t>
            </a:fld>
            <a:endParaRPr sz="1200" b="0">
              <a:solidFill>
                <a:schemeClr val="dk1"/>
              </a:solidFill>
              <a:latin typeface="Gill Sans"/>
              <a:ea typeface="Gill Sans"/>
              <a:cs typeface="Gill Sans"/>
              <a:sym typeface="Gill San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p43:notes"/>
          <p:cNvSpPr>
            <a:spLocks noGrp="1" noRot="1" noChangeAspect="1"/>
          </p:cNvSpPr>
          <p:nvPr>
            <p:ph type="sldImg" idx="2"/>
          </p:nvPr>
        </p:nvSpPr>
        <p:spPr>
          <a:xfrm>
            <a:off x="854075" y="746125"/>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51" name="Google Shape;851;p43:notes"/>
          <p:cNvSpPr txBox="1">
            <a:spLocks noGrp="1"/>
          </p:cNvSpPr>
          <p:nvPr>
            <p:ph type="body" idx="1"/>
          </p:nvPr>
        </p:nvSpPr>
        <p:spPr>
          <a:xfrm>
            <a:off x="666750" y="4714875"/>
            <a:ext cx="5335588" cy="4467225"/>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852" name="Google Shape;852;p43:notes"/>
          <p:cNvSpPr txBox="1">
            <a:spLocks noGrp="1"/>
          </p:cNvSpPr>
          <p:nvPr>
            <p:ph type="sldNum" idx="12"/>
          </p:nvPr>
        </p:nvSpPr>
        <p:spPr>
          <a:xfrm>
            <a:off x="3778250" y="9431338"/>
            <a:ext cx="2889250" cy="495300"/>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s-ES" sz="1200" b="0">
                <a:solidFill>
                  <a:schemeClr val="dk1"/>
                </a:solidFill>
                <a:latin typeface="Gill Sans"/>
                <a:ea typeface="Gill Sans"/>
                <a:cs typeface="Gill Sans"/>
                <a:sym typeface="Gill Sans"/>
              </a:rPr>
              <a:t>43</a:t>
            </a:fld>
            <a:endParaRPr sz="1200" b="0">
              <a:solidFill>
                <a:schemeClr val="dk1"/>
              </a:solidFill>
              <a:latin typeface="Gill Sans"/>
              <a:ea typeface="Gill Sans"/>
              <a:cs typeface="Gill Sans"/>
              <a:sym typeface="Gill San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p44:notes"/>
          <p:cNvSpPr txBox="1">
            <a:spLocks noGrp="1"/>
          </p:cNvSpPr>
          <p:nvPr>
            <p:ph type="body" idx="1"/>
          </p:nvPr>
        </p:nvSpPr>
        <p:spPr>
          <a:xfrm>
            <a:off x="666750" y="4714875"/>
            <a:ext cx="5335588" cy="4467225"/>
          </a:xfrm>
          <a:prstGeom prst="rect">
            <a:avLst/>
          </a:prstGeom>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864" name="Google Shape;864;p44:notes"/>
          <p:cNvSpPr>
            <a:spLocks noGrp="1" noRot="1" noChangeAspect="1"/>
          </p:cNvSpPr>
          <p:nvPr>
            <p:ph type="sldImg" idx="2"/>
          </p:nvPr>
        </p:nvSpPr>
        <p:spPr>
          <a:xfrm>
            <a:off x="854075" y="746125"/>
            <a:ext cx="4960938" cy="3721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45:notes"/>
          <p:cNvSpPr txBox="1">
            <a:spLocks noGrp="1"/>
          </p:cNvSpPr>
          <p:nvPr>
            <p:ph type="body" idx="1"/>
          </p:nvPr>
        </p:nvSpPr>
        <p:spPr>
          <a:xfrm>
            <a:off x="666750" y="4714875"/>
            <a:ext cx="5335588" cy="4467225"/>
          </a:xfrm>
          <a:prstGeom prst="rect">
            <a:avLst/>
          </a:prstGeom>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870" name="Google Shape;870;p45:notes"/>
          <p:cNvSpPr>
            <a:spLocks noGrp="1" noRot="1" noChangeAspect="1"/>
          </p:cNvSpPr>
          <p:nvPr>
            <p:ph type="sldImg" idx="2"/>
          </p:nvPr>
        </p:nvSpPr>
        <p:spPr>
          <a:xfrm>
            <a:off x="854075" y="746125"/>
            <a:ext cx="4960938" cy="3721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46:notes"/>
          <p:cNvSpPr txBox="1">
            <a:spLocks noGrp="1"/>
          </p:cNvSpPr>
          <p:nvPr>
            <p:ph type="body" idx="1"/>
          </p:nvPr>
        </p:nvSpPr>
        <p:spPr>
          <a:xfrm>
            <a:off x="666750" y="4714875"/>
            <a:ext cx="5335588" cy="4467225"/>
          </a:xfrm>
          <a:prstGeom prst="rect">
            <a:avLst/>
          </a:prstGeom>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876" name="Google Shape;876;p46:notes"/>
          <p:cNvSpPr>
            <a:spLocks noGrp="1" noRot="1" noChangeAspect="1"/>
          </p:cNvSpPr>
          <p:nvPr>
            <p:ph type="sldImg" idx="2"/>
          </p:nvPr>
        </p:nvSpPr>
        <p:spPr>
          <a:xfrm>
            <a:off x="854075" y="746125"/>
            <a:ext cx="4960938" cy="3721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p47:notes"/>
          <p:cNvSpPr txBox="1">
            <a:spLocks noGrp="1"/>
          </p:cNvSpPr>
          <p:nvPr>
            <p:ph type="body" idx="1"/>
          </p:nvPr>
        </p:nvSpPr>
        <p:spPr>
          <a:xfrm>
            <a:off x="666750" y="4714875"/>
            <a:ext cx="5335588" cy="4467225"/>
          </a:xfrm>
          <a:prstGeom prst="rect">
            <a:avLst/>
          </a:prstGeom>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882" name="Google Shape;882;p47:notes"/>
          <p:cNvSpPr>
            <a:spLocks noGrp="1" noRot="1" noChangeAspect="1"/>
          </p:cNvSpPr>
          <p:nvPr>
            <p:ph type="sldImg" idx="2"/>
          </p:nvPr>
        </p:nvSpPr>
        <p:spPr>
          <a:xfrm>
            <a:off x="854075" y="746125"/>
            <a:ext cx="4960938" cy="3721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a:spLocks noGrp="1" noRot="1" noChangeAspect="1"/>
          </p:cNvSpPr>
          <p:nvPr>
            <p:ph type="sldImg" idx="2"/>
          </p:nvPr>
        </p:nvSpPr>
        <p:spPr>
          <a:xfrm>
            <a:off x="854075" y="746125"/>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4" name="Google Shape;124;p5:notes"/>
          <p:cNvSpPr txBox="1">
            <a:spLocks noGrp="1"/>
          </p:cNvSpPr>
          <p:nvPr>
            <p:ph type="body" idx="1"/>
          </p:nvPr>
        </p:nvSpPr>
        <p:spPr>
          <a:xfrm>
            <a:off x="666750" y="4714875"/>
            <a:ext cx="5335588" cy="4467225"/>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125" name="Google Shape;125;p5:notes"/>
          <p:cNvSpPr txBox="1">
            <a:spLocks noGrp="1"/>
          </p:cNvSpPr>
          <p:nvPr>
            <p:ph type="sldNum" idx="12"/>
          </p:nvPr>
        </p:nvSpPr>
        <p:spPr>
          <a:xfrm>
            <a:off x="3778250" y="9431338"/>
            <a:ext cx="2889250" cy="495300"/>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s-ES" sz="1200" b="0" i="0" u="none" strike="noStrike" cap="none">
                <a:solidFill>
                  <a:schemeClr val="dk1"/>
                </a:solidFill>
                <a:latin typeface="Gill Sans"/>
                <a:ea typeface="Gill Sans"/>
                <a:cs typeface="Gill Sans"/>
                <a:sym typeface="Gill Sans"/>
              </a:rPr>
              <a:t>5</a:t>
            </a:fld>
            <a:endParaRPr sz="1200" b="0" i="0" u="none" strike="noStrike" cap="none">
              <a:solidFill>
                <a:schemeClr val="dk1"/>
              </a:solidFill>
              <a:latin typeface="Gill Sans"/>
              <a:ea typeface="Gill Sans"/>
              <a:cs typeface="Gill Sans"/>
              <a:sym typeface="Gill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a:spLocks noGrp="1" noRot="1" noChangeAspect="1"/>
          </p:cNvSpPr>
          <p:nvPr>
            <p:ph type="sldImg" idx="2"/>
          </p:nvPr>
        </p:nvSpPr>
        <p:spPr>
          <a:xfrm>
            <a:off x="854075" y="746125"/>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7" name="Google Shape;137;p6:notes"/>
          <p:cNvSpPr txBox="1">
            <a:spLocks noGrp="1"/>
          </p:cNvSpPr>
          <p:nvPr>
            <p:ph type="body" idx="1"/>
          </p:nvPr>
        </p:nvSpPr>
        <p:spPr>
          <a:xfrm>
            <a:off x="666750" y="4714875"/>
            <a:ext cx="5335588" cy="4467225"/>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138" name="Google Shape;138;p6:notes"/>
          <p:cNvSpPr txBox="1">
            <a:spLocks noGrp="1"/>
          </p:cNvSpPr>
          <p:nvPr>
            <p:ph type="sldNum" idx="12"/>
          </p:nvPr>
        </p:nvSpPr>
        <p:spPr>
          <a:xfrm>
            <a:off x="3778250" y="9431338"/>
            <a:ext cx="2889250" cy="495300"/>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s-ES" sz="1200" b="0" i="0" u="none" strike="noStrike" cap="none">
                <a:solidFill>
                  <a:schemeClr val="dk1"/>
                </a:solidFill>
                <a:latin typeface="Gill Sans"/>
                <a:ea typeface="Gill Sans"/>
                <a:cs typeface="Gill Sans"/>
                <a:sym typeface="Gill Sans"/>
              </a:rPr>
              <a:t>6</a:t>
            </a:fld>
            <a:endParaRPr sz="1200" b="0" i="0" u="none" strike="noStrike" cap="none">
              <a:solidFill>
                <a:schemeClr val="dk1"/>
              </a:solidFill>
              <a:latin typeface="Gill Sans"/>
              <a:ea typeface="Gill Sans"/>
              <a:cs typeface="Gill Sans"/>
              <a:sym typeface="Gill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a:spLocks noGrp="1" noRot="1" noChangeAspect="1"/>
          </p:cNvSpPr>
          <p:nvPr>
            <p:ph type="sldImg" idx="2"/>
          </p:nvPr>
        </p:nvSpPr>
        <p:spPr>
          <a:xfrm>
            <a:off x="854075" y="746125"/>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1" name="Google Shape;151;p7:notes"/>
          <p:cNvSpPr txBox="1">
            <a:spLocks noGrp="1"/>
          </p:cNvSpPr>
          <p:nvPr>
            <p:ph type="body" idx="1"/>
          </p:nvPr>
        </p:nvSpPr>
        <p:spPr>
          <a:xfrm>
            <a:off x="666750" y="4714875"/>
            <a:ext cx="5335588" cy="4467225"/>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152" name="Google Shape;152;p7:notes"/>
          <p:cNvSpPr txBox="1">
            <a:spLocks noGrp="1"/>
          </p:cNvSpPr>
          <p:nvPr>
            <p:ph type="sldNum" idx="12"/>
          </p:nvPr>
        </p:nvSpPr>
        <p:spPr>
          <a:xfrm>
            <a:off x="3778250" y="9431338"/>
            <a:ext cx="2889250" cy="495300"/>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s-ES" sz="1200" b="0" i="0" u="none" strike="noStrike" cap="none">
                <a:solidFill>
                  <a:schemeClr val="dk1"/>
                </a:solidFill>
                <a:latin typeface="Gill Sans"/>
                <a:ea typeface="Gill Sans"/>
                <a:cs typeface="Gill Sans"/>
                <a:sym typeface="Gill Sans"/>
              </a:rPr>
              <a:t>7</a:t>
            </a:fld>
            <a:endParaRPr sz="1200" b="0" i="0" u="none" strike="noStrike" cap="none">
              <a:solidFill>
                <a:schemeClr val="dk1"/>
              </a:solidFill>
              <a:latin typeface="Gill Sans"/>
              <a:ea typeface="Gill Sans"/>
              <a:cs typeface="Gill Sans"/>
              <a:sym typeface="Gill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a:spLocks noGrp="1" noRot="1" noChangeAspect="1"/>
          </p:cNvSpPr>
          <p:nvPr>
            <p:ph type="sldImg" idx="2"/>
          </p:nvPr>
        </p:nvSpPr>
        <p:spPr>
          <a:xfrm>
            <a:off x="854075" y="746125"/>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6" name="Google Shape;166;p8:notes"/>
          <p:cNvSpPr txBox="1">
            <a:spLocks noGrp="1"/>
          </p:cNvSpPr>
          <p:nvPr>
            <p:ph type="body" idx="1"/>
          </p:nvPr>
        </p:nvSpPr>
        <p:spPr>
          <a:xfrm>
            <a:off x="666750" y="4714875"/>
            <a:ext cx="5335588" cy="4467225"/>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167" name="Google Shape;167;p8:notes"/>
          <p:cNvSpPr txBox="1">
            <a:spLocks noGrp="1"/>
          </p:cNvSpPr>
          <p:nvPr>
            <p:ph type="sldNum" idx="12"/>
          </p:nvPr>
        </p:nvSpPr>
        <p:spPr>
          <a:xfrm>
            <a:off x="3778250" y="9431338"/>
            <a:ext cx="2889250" cy="495300"/>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s-ES" sz="1200" b="0" i="0" u="none" strike="noStrike" cap="none">
                <a:solidFill>
                  <a:schemeClr val="dk1"/>
                </a:solidFill>
                <a:latin typeface="Gill Sans"/>
                <a:ea typeface="Gill Sans"/>
                <a:cs typeface="Gill Sans"/>
                <a:sym typeface="Gill Sans"/>
              </a:rPr>
              <a:t>8</a:t>
            </a:fld>
            <a:endParaRPr sz="1200" b="0" i="0" u="none" strike="noStrike" cap="none">
              <a:solidFill>
                <a:schemeClr val="dk1"/>
              </a:solidFill>
              <a:latin typeface="Gill Sans"/>
              <a:ea typeface="Gill Sans"/>
              <a:cs typeface="Gill Sans"/>
              <a:sym typeface="Gill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9:notes"/>
          <p:cNvSpPr>
            <a:spLocks noGrp="1" noRot="1" noChangeAspect="1"/>
          </p:cNvSpPr>
          <p:nvPr>
            <p:ph type="sldImg" idx="2"/>
          </p:nvPr>
        </p:nvSpPr>
        <p:spPr>
          <a:xfrm>
            <a:off x="854075" y="746125"/>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3" name="Google Shape;193;p9:notes"/>
          <p:cNvSpPr txBox="1">
            <a:spLocks noGrp="1"/>
          </p:cNvSpPr>
          <p:nvPr>
            <p:ph type="body" idx="1"/>
          </p:nvPr>
        </p:nvSpPr>
        <p:spPr>
          <a:xfrm>
            <a:off x="666750" y="4714875"/>
            <a:ext cx="5335588" cy="4467225"/>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194" name="Google Shape;194;p9:notes"/>
          <p:cNvSpPr txBox="1">
            <a:spLocks noGrp="1"/>
          </p:cNvSpPr>
          <p:nvPr>
            <p:ph type="sldNum" idx="12"/>
          </p:nvPr>
        </p:nvSpPr>
        <p:spPr>
          <a:xfrm>
            <a:off x="3778250" y="9431338"/>
            <a:ext cx="2889250" cy="495300"/>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s-ES" sz="1200" b="0" i="0" u="none" strike="noStrike" cap="none">
                <a:solidFill>
                  <a:schemeClr val="dk1"/>
                </a:solidFill>
                <a:latin typeface="Gill Sans"/>
                <a:ea typeface="Gill Sans"/>
                <a:cs typeface="Gill Sans"/>
                <a:sym typeface="Gill Sans"/>
              </a:rPr>
              <a:t>9</a:t>
            </a:fld>
            <a:endParaRPr sz="1200" b="0" i="0" u="none" strike="noStrike" cap="none">
              <a:solidFill>
                <a:schemeClr val="dk1"/>
              </a:solidFill>
              <a:latin typeface="Gill Sans"/>
              <a:ea typeface="Gill Sans"/>
              <a:cs typeface="Gill Sans"/>
              <a:sym typeface="Gill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braz z podpisem" type="picTx">
  <p:cSld name="PICTURE_WITH_CAPTION_TEXT">
    <p:spTree>
      <p:nvGrpSpPr>
        <p:cNvPr id="1" name="Shape 58"/>
        <p:cNvGrpSpPr/>
        <p:nvPr/>
      </p:nvGrpSpPr>
      <p:grpSpPr>
        <a:xfrm>
          <a:off x="0" y="0"/>
          <a:ext cx="0" cy="0"/>
          <a:chOff x="0" y="0"/>
          <a:chExt cx="0" cy="0"/>
        </a:xfrm>
      </p:grpSpPr>
      <p:sp>
        <p:nvSpPr>
          <p:cNvPr id="59" name="Google Shape;59;p6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24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24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24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24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2800" b="1" i="0" u="none" strike="noStrike" cap="none">
                <a:solidFill>
                  <a:srgbClr val="202261"/>
                </a:solidFill>
                <a:latin typeface="Arial"/>
                <a:ea typeface="Arial"/>
                <a:cs typeface="Arial"/>
                <a:sym typeface="Arial"/>
              </a:defRPr>
            </a:lvl6pPr>
            <a:lvl7pPr marR="0" lvl="6" algn="ctr" rtl="0">
              <a:spcBef>
                <a:spcPts val="0"/>
              </a:spcBef>
              <a:spcAft>
                <a:spcPts val="0"/>
              </a:spcAft>
              <a:buSzPts val="1400"/>
              <a:buNone/>
              <a:defRPr sz="2800" b="1" i="0" u="none" strike="noStrike" cap="none">
                <a:solidFill>
                  <a:srgbClr val="202261"/>
                </a:solidFill>
                <a:latin typeface="Arial"/>
                <a:ea typeface="Arial"/>
                <a:cs typeface="Arial"/>
                <a:sym typeface="Arial"/>
              </a:defRPr>
            </a:lvl7pPr>
            <a:lvl8pPr marR="0" lvl="7" algn="ctr" rtl="0">
              <a:spcBef>
                <a:spcPts val="0"/>
              </a:spcBef>
              <a:spcAft>
                <a:spcPts val="0"/>
              </a:spcAft>
              <a:buSzPts val="1400"/>
              <a:buNone/>
              <a:defRPr sz="2800" b="1" i="0" u="none" strike="noStrike" cap="none">
                <a:solidFill>
                  <a:srgbClr val="202261"/>
                </a:solidFill>
                <a:latin typeface="Arial"/>
                <a:ea typeface="Arial"/>
                <a:cs typeface="Arial"/>
                <a:sym typeface="Arial"/>
              </a:defRPr>
            </a:lvl8pPr>
            <a:lvl9pPr marR="0" lvl="8" algn="ctr" rtl="0">
              <a:spcBef>
                <a:spcPts val="0"/>
              </a:spcBef>
              <a:spcAft>
                <a:spcPts val="0"/>
              </a:spcAft>
              <a:buSzPts val="1400"/>
              <a:buNone/>
              <a:defRPr sz="2800" b="1" i="0" u="none" strike="noStrike" cap="none">
                <a:solidFill>
                  <a:srgbClr val="202261"/>
                </a:solidFill>
                <a:latin typeface="Arial"/>
                <a:ea typeface="Arial"/>
                <a:cs typeface="Arial"/>
                <a:sym typeface="Arial"/>
              </a:defRPr>
            </a:lvl9pPr>
          </a:lstStyle>
          <a:p>
            <a:endParaRPr/>
          </a:p>
        </p:txBody>
      </p:sp>
      <p:sp>
        <p:nvSpPr>
          <p:cNvPr id="60" name="Google Shape;60;p6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1675"/>
              </a:spcBef>
              <a:spcAft>
                <a:spcPts val="0"/>
              </a:spcAft>
              <a:buClr>
                <a:schemeClr val="dk1"/>
              </a:buClr>
              <a:buSzPts val="5472"/>
              <a:buFont typeface="Arial"/>
              <a:buNone/>
              <a:defRPr sz="3200" b="0" i="0" u="none" strike="noStrike" cap="none">
                <a:solidFill>
                  <a:schemeClr val="dk1"/>
                </a:solidFill>
                <a:latin typeface="Arial"/>
                <a:ea typeface="Arial"/>
                <a:cs typeface="Arial"/>
                <a:sym typeface="Arial"/>
              </a:defRPr>
            </a:lvl1pPr>
            <a:lvl2pPr marR="0" lvl="1" algn="l" rtl="0">
              <a:spcBef>
                <a:spcPts val="1675"/>
              </a:spcBef>
              <a:spcAft>
                <a:spcPts val="0"/>
              </a:spcAft>
              <a:buClr>
                <a:srgbClr val="202261"/>
              </a:buClr>
              <a:buSzPts val="4788"/>
              <a:buFont typeface="Arial"/>
              <a:buNone/>
              <a:defRPr sz="2800" b="0" i="0" u="none" strike="noStrike" cap="none">
                <a:solidFill>
                  <a:srgbClr val="202261"/>
                </a:solidFill>
                <a:latin typeface="Arial"/>
                <a:ea typeface="Arial"/>
                <a:cs typeface="Arial"/>
                <a:sym typeface="Arial"/>
              </a:defRPr>
            </a:lvl2pPr>
            <a:lvl3pPr marR="0" lvl="2" algn="l" rtl="0">
              <a:spcBef>
                <a:spcPts val="1675"/>
              </a:spcBef>
              <a:spcAft>
                <a:spcPts val="0"/>
              </a:spcAft>
              <a:buClr>
                <a:srgbClr val="202261"/>
              </a:buClr>
              <a:buSzPts val="4104"/>
              <a:buFont typeface="Arial"/>
              <a:buNone/>
              <a:defRPr sz="2400" b="0" i="0" u="none" strike="noStrike" cap="none">
                <a:solidFill>
                  <a:srgbClr val="202261"/>
                </a:solidFill>
                <a:latin typeface="Arial"/>
                <a:ea typeface="Arial"/>
                <a:cs typeface="Arial"/>
                <a:sym typeface="Arial"/>
              </a:defRPr>
            </a:lvl3pPr>
            <a:lvl4pPr marR="0" lvl="3" algn="l" rtl="0">
              <a:spcBef>
                <a:spcPts val="1675"/>
              </a:spcBef>
              <a:spcAft>
                <a:spcPts val="0"/>
              </a:spcAft>
              <a:buClr>
                <a:srgbClr val="202261"/>
              </a:buClr>
              <a:buSzPts val="3420"/>
              <a:buFont typeface="Arial"/>
              <a:buNone/>
              <a:defRPr sz="2000" b="0" i="0" u="none" strike="noStrike" cap="none">
                <a:solidFill>
                  <a:srgbClr val="202261"/>
                </a:solidFill>
                <a:latin typeface="Arial"/>
                <a:ea typeface="Arial"/>
                <a:cs typeface="Arial"/>
                <a:sym typeface="Arial"/>
              </a:defRPr>
            </a:lvl4pPr>
            <a:lvl5pPr marR="0" lvl="4" algn="l" rtl="0">
              <a:spcBef>
                <a:spcPts val="1675"/>
              </a:spcBef>
              <a:spcAft>
                <a:spcPts val="0"/>
              </a:spcAft>
              <a:buClr>
                <a:srgbClr val="202261"/>
              </a:buClr>
              <a:buSzPts val="3420"/>
              <a:buFont typeface="Arial"/>
              <a:buNone/>
              <a:defRPr sz="2000" b="0" i="0" u="none" strike="noStrike" cap="none">
                <a:solidFill>
                  <a:srgbClr val="202261"/>
                </a:solidFill>
                <a:latin typeface="Arial"/>
                <a:ea typeface="Arial"/>
                <a:cs typeface="Arial"/>
                <a:sym typeface="Arial"/>
              </a:defRPr>
            </a:lvl5pPr>
            <a:lvl6pPr marR="0" lvl="5" algn="l" rtl="0">
              <a:spcBef>
                <a:spcPts val="1675"/>
              </a:spcBef>
              <a:spcAft>
                <a:spcPts val="0"/>
              </a:spcAft>
              <a:buClr>
                <a:srgbClr val="202261"/>
              </a:buClr>
              <a:buSzPts val="3420"/>
              <a:buFont typeface="Arial"/>
              <a:buNone/>
              <a:defRPr sz="2000" b="0" i="0" u="none" strike="noStrike" cap="none">
                <a:solidFill>
                  <a:srgbClr val="202261"/>
                </a:solidFill>
                <a:latin typeface="Arial"/>
                <a:ea typeface="Arial"/>
                <a:cs typeface="Arial"/>
                <a:sym typeface="Arial"/>
              </a:defRPr>
            </a:lvl6pPr>
            <a:lvl7pPr marR="0" lvl="6" algn="l" rtl="0">
              <a:spcBef>
                <a:spcPts val="1675"/>
              </a:spcBef>
              <a:spcAft>
                <a:spcPts val="0"/>
              </a:spcAft>
              <a:buClr>
                <a:srgbClr val="202261"/>
              </a:buClr>
              <a:buSzPts val="3420"/>
              <a:buFont typeface="Arial"/>
              <a:buNone/>
              <a:defRPr sz="2000" b="0" i="0" u="none" strike="noStrike" cap="none">
                <a:solidFill>
                  <a:srgbClr val="202261"/>
                </a:solidFill>
                <a:latin typeface="Arial"/>
                <a:ea typeface="Arial"/>
                <a:cs typeface="Arial"/>
                <a:sym typeface="Arial"/>
              </a:defRPr>
            </a:lvl7pPr>
            <a:lvl8pPr marR="0" lvl="7" algn="l" rtl="0">
              <a:spcBef>
                <a:spcPts val="1675"/>
              </a:spcBef>
              <a:spcAft>
                <a:spcPts val="0"/>
              </a:spcAft>
              <a:buClr>
                <a:srgbClr val="202261"/>
              </a:buClr>
              <a:buSzPts val="3420"/>
              <a:buFont typeface="Arial"/>
              <a:buNone/>
              <a:defRPr sz="2000" b="0" i="0" u="none" strike="noStrike" cap="none">
                <a:solidFill>
                  <a:srgbClr val="202261"/>
                </a:solidFill>
                <a:latin typeface="Arial"/>
                <a:ea typeface="Arial"/>
                <a:cs typeface="Arial"/>
                <a:sym typeface="Arial"/>
              </a:defRPr>
            </a:lvl8pPr>
            <a:lvl9pPr marR="0" lvl="8" algn="l" rtl="0">
              <a:spcBef>
                <a:spcPts val="1675"/>
              </a:spcBef>
              <a:spcAft>
                <a:spcPts val="0"/>
              </a:spcAft>
              <a:buClr>
                <a:srgbClr val="202261"/>
              </a:buClr>
              <a:buSzPts val="3420"/>
              <a:buFont typeface="Arial"/>
              <a:buNone/>
              <a:defRPr sz="2000" b="0" i="0" u="none" strike="noStrike" cap="none">
                <a:solidFill>
                  <a:srgbClr val="202261"/>
                </a:solidFill>
                <a:latin typeface="Arial"/>
                <a:ea typeface="Arial"/>
                <a:cs typeface="Arial"/>
                <a:sym typeface="Arial"/>
              </a:defRPr>
            </a:lvl9pPr>
          </a:lstStyle>
          <a:p>
            <a:endParaRPr/>
          </a:p>
        </p:txBody>
      </p:sp>
      <p:sp>
        <p:nvSpPr>
          <p:cNvPr id="61" name="Google Shape;61;p6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675"/>
              </a:spcBef>
              <a:spcAft>
                <a:spcPts val="0"/>
              </a:spcAft>
              <a:buClr>
                <a:schemeClr val="dk1"/>
              </a:buClr>
              <a:buSzPts val="2394"/>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1675"/>
              </a:spcBef>
              <a:spcAft>
                <a:spcPts val="0"/>
              </a:spcAft>
              <a:buClr>
                <a:srgbClr val="202261"/>
              </a:buClr>
              <a:buSzPts val="2052"/>
              <a:buFont typeface="Arial"/>
              <a:buNone/>
              <a:defRPr sz="1200" b="0" i="0" u="none" strike="noStrike" cap="none">
                <a:solidFill>
                  <a:srgbClr val="202261"/>
                </a:solidFill>
                <a:latin typeface="Arial"/>
                <a:ea typeface="Arial"/>
                <a:cs typeface="Arial"/>
                <a:sym typeface="Arial"/>
              </a:defRPr>
            </a:lvl2pPr>
            <a:lvl3pPr marL="1371600" marR="0" lvl="2" indent="-228600" algn="l" rtl="0">
              <a:spcBef>
                <a:spcPts val="1675"/>
              </a:spcBef>
              <a:spcAft>
                <a:spcPts val="0"/>
              </a:spcAft>
              <a:buClr>
                <a:srgbClr val="202261"/>
              </a:buClr>
              <a:buSzPts val="1710"/>
              <a:buFont typeface="Arial"/>
              <a:buNone/>
              <a:defRPr sz="1000" b="0" i="0" u="none" strike="noStrike" cap="none">
                <a:solidFill>
                  <a:srgbClr val="202261"/>
                </a:solidFill>
                <a:latin typeface="Arial"/>
                <a:ea typeface="Arial"/>
                <a:cs typeface="Arial"/>
                <a:sym typeface="Arial"/>
              </a:defRPr>
            </a:lvl3pPr>
            <a:lvl4pPr marL="1828800" marR="0" lvl="3" indent="-228600" algn="l" rtl="0">
              <a:spcBef>
                <a:spcPts val="1675"/>
              </a:spcBef>
              <a:spcAft>
                <a:spcPts val="0"/>
              </a:spcAft>
              <a:buClr>
                <a:srgbClr val="202261"/>
              </a:buClr>
              <a:buSzPts val="1539"/>
              <a:buFont typeface="Arial"/>
              <a:buNone/>
              <a:defRPr sz="900" b="0" i="0" u="none" strike="noStrike" cap="none">
                <a:solidFill>
                  <a:srgbClr val="202261"/>
                </a:solidFill>
                <a:latin typeface="Arial"/>
                <a:ea typeface="Arial"/>
                <a:cs typeface="Arial"/>
                <a:sym typeface="Arial"/>
              </a:defRPr>
            </a:lvl4pPr>
            <a:lvl5pPr marL="2286000" marR="0" lvl="4" indent="-228600" algn="l" rtl="0">
              <a:spcBef>
                <a:spcPts val="1675"/>
              </a:spcBef>
              <a:spcAft>
                <a:spcPts val="0"/>
              </a:spcAft>
              <a:buClr>
                <a:srgbClr val="202261"/>
              </a:buClr>
              <a:buSzPts val="1539"/>
              <a:buFont typeface="Arial"/>
              <a:buNone/>
              <a:defRPr sz="900" b="0" i="0" u="none" strike="noStrike" cap="none">
                <a:solidFill>
                  <a:srgbClr val="202261"/>
                </a:solidFill>
                <a:latin typeface="Arial"/>
                <a:ea typeface="Arial"/>
                <a:cs typeface="Arial"/>
                <a:sym typeface="Arial"/>
              </a:defRPr>
            </a:lvl5pPr>
            <a:lvl6pPr marL="2743200" marR="0" lvl="5" indent="-228600" algn="l" rtl="0">
              <a:spcBef>
                <a:spcPts val="1675"/>
              </a:spcBef>
              <a:spcAft>
                <a:spcPts val="0"/>
              </a:spcAft>
              <a:buClr>
                <a:srgbClr val="202261"/>
              </a:buClr>
              <a:buSzPts val="1539"/>
              <a:buFont typeface="Arial"/>
              <a:buNone/>
              <a:defRPr sz="900" b="0" i="0" u="none" strike="noStrike" cap="none">
                <a:solidFill>
                  <a:srgbClr val="202261"/>
                </a:solidFill>
                <a:latin typeface="Arial"/>
                <a:ea typeface="Arial"/>
                <a:cs typeface="Arial"/>
                <a:sym typeface="Arial"/>
              </a:defRPr>
            </a:lvl6pPr>
            <a:lvl7pPr marL="3200400" marR="0" lvl="6" indent="-228600" algn="l" rtl="0">
              <a:spcBef>
                <a:spcPts val="1675"/>
              </a:spcBef>
              <a:spcAft>
                <a:spcPts val="0"/>
              </a:spcAft>
              <a:buClr>
                <a:srgbClr val="202261"/>
              </a:buClr>
              <a:buSzPts val="1539"/>
              <a:buFont typeface="Arial"/>
              <a:buNone/>
              <a:defRPr sz="900" b="0" i="0" u="none" strike="noStrike" cap="none">
                <a:solidFill>
                  <a:srgbClr val="202261"/>
                </a:solidFill>
                <a:latin typeface="Arial"/>
                <a:ea typeface="Arial"/>
                <a:cs typeface="Arial"/>
                <a:sym typeface="Arial"/>
              </a:defRPr>
            </a:lvl7pPr>
            <a:lvl8pPr marL="3657600" marR="0" lvl="7" indent="-228600" algn="l" rtl="0">
              <a:spcBef>
                <a:spcPts val="1675"/>
              </a:spcBef>
              <a:spcAft>
                <a:spcPts val="0"/>
              </a:spcAft>
              <a:buClr>
                <a:srgbClr val="202261"/>
              </a:buClr>
              <a:buSzPts val="1539"/>
              <a:buFont typeface="Arial"/>
              <a:buNone/>
              <a:defRPr sz="900" b="0" i="0" u="none" strike="noStrike" cap="none">
                <a:solidFill>
                  <a:srgbClr val="202261"/>
                </a:solidFill>
                <a:latin typeface="Arial"/>
                <a:ea typeface="Arial"/>
                <a:cs typeface="Arial"/>
                <a:sym typeface="Arial"/>
              </a:defRPr>
            </a:lvl8pPr>
            <a:lvl9pPr marL="4114800" marR="0" lvl="8" indent="-228600" algn="l" rtl="0">
              <a:spcBef>
                <a:spcPts val="1675"/>
              </a:spcBef>
              <a:spcAft>
                <a:spcPts val="0"/>
              </a:spcAft>
              <a:buClr>
                <a:srgbClr val="202261"/>
              </a:buClr>
              <a:buSzPts val="1539"/>
              <a:buFont typeface="Arial"/>
              <a:buNone/>
              <a:defRPr sz="900" b="0" i="0" u="none" strike="noStrike" cap="none">
                <a:solidFill>
                  <a:srgbClr val="20226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ytuł i tekst pionowy" type="vertTx">
  <p:cSld name="VERTICAL_TEXT">
    <p:spTree>
      <p:nvGrpSpPr>
        <p:cNvPr id="1" name="Shape 62"/>
        <p:cNvGrpSpPr/>
        <p:nvPr/>
      </p:nvGrpSpPr>
      <p:grpSpPr>
        <a:xfrm>
          <a:off x="0" y="0"/>
          <a:ext cx="0" cy="0"/>
          <a:chOff x="0" y="0"/>
          <a:chExt cx="0" cy="0"/>
        </a:xfrm>
      </p:grpSpPr>
      <p:sp>
        <p:nvSpPr>
          <p:cNvPr id="63" name="Google Shape;63;p62"/>
          <p:cNvSpPr txBox="1">
            <a:spLocks noGrp="1"/>
          </p:cNvSpPr>
          <p:nvPr>
            <p:ph type="title"/>
          </p:nvPr>
        </p:nvSpPr>
        <p:spPr>
          <a:xfrm>
            <a:off x="539552" y="1091852"/>
            <a:ext cx="7200900" cy="604837"/>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4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24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24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24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24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2800" b="1" i="0" u="none" strike="noStrike" cap="none">
                <a:solidFill>
                  <a:srgbClr val="202261"/>
                </a:solidFill>
                <a:latin typeface="Arial"/>
                <a:ea typeface="Arial"/>
                <a:cs typeface="Arial"/>
                <a:sym typeface="Arial"/>
              </a:defRPr>
            </a:lvl6pPr>
            <a:lvl7pPr marR="0" lvl="6" algn="ctr" rtl="0">
              <a:spcBef>
                <a:spcPts val="0"/>
              </a:spcBef>
              <a:spcAft>
                <a:spcPts val="0"/>
              </a:spcAft>
              <a:buSzPts val="1400"/>
              <a:buNone/>
              <a:defRPr sz="2800" b="1" i="0" u="none" strike="noStrike" cap="none">
                <a:solidFill>
                  <a:srgbClr val="202261"/>
                </a:solidFill>
                <a:latin typeface="Arial"/>
                <a:ea typeface="Arial"/>
                <a:cs typeface="Arial"/>
                <a:sym typeface="Arial"/>
              </a:defRPr>
            </a:lvl7pPr>
            <a:lvl8pPr marR="0" lvl="7" algn="ctr" rtl="0">
              <a:spcBef>
                <a:spcPts val="0"/>
              </a:spcBef>
              <a:spcAft>
                <a:spcPts val="0"/>
              </a:spcAft>
              <a:buSzPts val="1400"/>
              <a:buNone/>
              <a:defRPr sz="2800" b="1" i="0" u="none" strike="noStrike" cap="none">
                <a:solidFill>
                  <a:srgbClr val="202261"/>
                </a:solidFill>
                <a:latin typeface="Arial"/>
                <a:ea typeface="Arial"/>
                <a:cs typeface="Arial"/>
                <a:sym typeface="Arial"/>
              </a:defRPr>
            </a:lvl8pPr>
            <a:lvl9pPr marR="0" lvl="8" algn="ctr" rtl="0">
              <a:spcBef>
                <a:spcPts val="0"/>
              </a:spcBef>
              <a:spcAft>
                <a:spcPts val="0"/>
              </a:spcAft>
              <a:buSzPts val="1400"/>
              <a:buNone/>
              <a:defRPr sz="2800" b="1" i="0" u="none" strike="noStrike" cap="none">
                <a:solidFill>
                  <a:srgbClr val="202261"/>
                </a:solidFill>
                <a:latin typeface="Arial"/>
                <a:ea typeface="Arial"/>
                <a:cs typeface="Arial"/>
                <a:sym typeface="Arial"/>
              </a:defRPr>
            </a:lvl9pPr>
          </a:lstStyle>
          <a:p>
            <a:endParaRPr/>
          </a:p>
        </p:txBody>
      </p:sp>
      <p:sp>
        <p:nvSpPr>
          <p:cNvPr id="64" name="Google Shape;64;p62"/>
          <p:cNvSpPr txBox="1">
            <a:spLocks noGrp="1"/>
          </p:cNvSpPr>
          <p:nvPr>
            <p:ph type="body" idx="1"/>
          </p:nvPr>
        </p:nvSpPr>
        <p:spPr>
          <a:xfrm rot="5400000">
            <a:off x="1613693" y="704056"/>
            <a:ext cx="300038" cy="24479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675"/>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2pPr>
            <a:lvl3pPr marL="1371600" marR="0" lvl="2"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3pPr>
            <a:lvl4pPr marL="1828800" marR="0" lvl="3"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4pPr>
            <a:lvl5pPr marL="2286000" marR="0" lvl="4"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5pPr>
            <a:lvl6pPr marL="2743200" marR="0" lvl="5"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6pPr>
            <a:lvl7pPr marL="3200400" marR="0" lvl="6"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7pPr>
            <a:lvl8pPr marL="3657600" marR="0" lvl="7"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8pPr>
            <a:lvl9pPr marL="4114800" marR="0" lvl="8" indent="-489203"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ytuł pionowy i tekst" type="vertTitleAndTx">
  <p:cSld name="VERTICAL_TITLE_AND_VERTICAL_TEXT">
    <p:spTree>
      <p:nvGrpSpPr>
        <p:cNvPr id="1" name="Shape 65"/>
        <p:cNvGrpSpPr/>
        <p:nvPr/>
      </p:nvGrpSpPr>
      <p:grpSpPr>
        <a:xfrm>
          <a:off x="0" y="0"/>
          <a:ext cx="0" cy="0"/>
          <a:chOff x="0" y="0"/>
          <a:chExt cx="0" cy="0"/>
        </a:xfrm>
      </p:grpSpPr>
      <p:sp>
        <p:nvSpPr>
          <p:cNvPr id="66" name="Google Shape;66;p63"/>
          <p:cNvSpPr txBox="1">
            <a:spLocks noGrp="1"/>
          </p:cNvSpPr>
          <p:nvPr>
            <p:ph type="title"/>
          </p:nvPr>
        </p:nvSpPr>
        <p:spPr>
          <a:xfrm rot="5400000">
            <a:off x="4922838" y="1990726"/>
            <a:ext cx="5781675" cy="2159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4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24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24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24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24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2800" b="1" i="0" u="none" strike="noStrike" cap="none">
                <a:solidFill>
                  <a:srgbClr val="202261"/>
                </a:solidFill>
                <a:latin typeface="Arial"/>
                <a:ea typeface="Arial"/>
                <a:cs typeface="Arial"/>
                <a:sym typeface="Arial"/>
              </a:defRPr>
            </a:lvl6pPr>
            <a:lvl7pPr marR="0" lvl="6" algn="ctr" rtl="0">
              <a:spcBef>
                <a:spcPts val="0"/>
              </a:spcBef>
              <a:spcAft>
                <a:spcPts val="0"/>
              </a:spcAft>
              <a:buSzPts val="1400"/>
              <a:buNone/>
              <a:defRPr sz="2800" b="1" i="0" u="none" strike="noStrike" cap="none">
                <a:solidFill>
                  <a:srgbClr val="202261"/>
                </a:solidFill>
                <a:latin typeface="Arial"/>
                <a:ea typeface="Arial"/>
                <a:cs typeface="Arial"/>
                <a:sym typeface="Arial"/>
              </a:defRPr>
            </a:lvl7pPr>
            <a:lvl8pPr marR="0" lvl="7" algn="ctr" rtl="0">
              <a:spcBef>
                <a:spcPts val="0"/>
              </a:spcBef>
              <a:spcAft>
                <a:spcPts val="0"/>
              </a:spcAft>
              <a:buSzPts val="1400"/>
              <a:buNone/>
              <a:defRPr sz="2800" b="1" i="0" u="none" strike="noStrike" cap="none">
                <a:solidFill>
                  <a:srgbClr val="202261"/>
                </a:solidFill>
                <a:latin typeface="Arial"/>
                <a:ea typeface="Arial"/>
                <a:cs typeface="Arial"/>
                <a:sym typeface="Arial"/>
              </a:defRPr>
            </a:lvl8pPr>
            <a:lvl9pPr marR="0" lvl="8" algn="ctr" rtl="0">
              <a:spcBef>
                <a:spcPts val="0"/>
              </a:spcBef>
              <a:spcAft>
                <a:spcPts val="0"/>
              </a:spcAft>
              <a:buSzPts val="1400"/>
              <a:buNone/>
              <a:defRPr sz="2800" b="1" i="0" u="none" strike="noStrike" cap="none">
                <a:solidFill>
                  <a:srgbClr val="202261"/>
                </a:solidFill>
                <a:latin typeface="Arial"/>
                <a:ea typeface="Arial"/>
                <a:cs typeface="Arial"/>
                <a:sym typeface="Arial"/>
              </a:defRPr>
            </a:lvl9pPr>
          </a:lstStyle>
          <a:p>
            <a:endParaRPr/>
          </a:p>
        </p:txBody>
      </p:sp>
      <p:sp>
        <p:nvSpPr>
          <p:cNvPr id="67" name="Google Shape;67;p63"/>
          <p:cNvSpPr txBox="1">
            <a:spLocks noGrp="1"/>
          </p:cNvSpPr>
          <p:nvPr>
            <p:ph type="body" idx="1"/>
          </p:nvPr>
        </p:nvSpPr>
        <p:spPr>
          <a:xfrm rot="5400000">
            <a:off x="526257" y="-94455"/>
            <a:ext cx="5781675" cy="63293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675"/>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2pPr>
            <a:lvl3pPr marL="1371600" marR="0" lvl="2"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3pPr>
            <a:lvl4pPr marL="1828800" marR="0" lvl="3"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4pPr>
            <a:lvl5pPr marL="2286000" marR="0" lvl="4"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5pPr>
            <a:lvl6pPr marL="2743200" marR="0" lvl="5"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6pPr>
            <a:lvl7pPr marL="3200400" marR="0" lvl="6"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7pPr>
            <a:lvl8pPr marL="3657600" marR="0" lvl="7"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8pPr>
            <a:lvl9pPr marL="4114800" marR="0" lvl="8" indent="-489203"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76"/>
        <p:cNvGrpSpPr/>
        <p:nvPr/>
      </p:nvGrpSpPr>
      <p:grpSpPr>
        <a:xfrm>
          <a:off x="0" y="0"/>
          <a:ext cx="0" cy="0"/>
          <a:chOff x="0" y="0"/>
          <a:chExt cx="0" cy="0"/>
        </a:xfrm>
      </p:grpSpPr>
      <p:sp>
        <p:nvSpPr>
          <p:cNvPr id="77" name="Google Shape;77;p5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1">
                <a:solidFill>
                  <a:schemeClr val="lt1"/>
                </a:solidFill>
                <a:latin typeface="Arial"/>
                <a:ea typeface="Arial"/>
                <a:cs typeface="Arial"/>
                <a:sym typeface="Arial"/>
              </a:defRPr>
            </a:lvl1pPr>
            <a:lvl2pPr marR="0" lvl="1" algn="l" rtl="0">
              <a:spcBef>
                <a:spcPts val="0"/>
              </a:spcBef>
              <a:spcAft>
                <a:spcPts val="0"/>
              </a:spcAft>
              <a:buSzPts val="1400"/>
              <a:buNone/>
              <a:defRPr sz="1000" b="1"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000" b="1"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000" b="1"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000" b="1"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000" b="1"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000" b="1"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000" b="1"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000" b="1" i="0" u="none" strike="noStrike" cap="none">
                <a:solidFill>
                  <a:schemeClr val="lt1"/>
                </a:solidFill>
                <a:latin typeface="Arial"/>
                <a:ea typeface="Arial"/>
                <a:cs typeface="Arial"/>
                <a:sym typeface="Arial"/>
              </a:defRPr>
            </a:lvl9pPr>
          </a:lstStyle>
          <a:p>
            <a:endParaRPr/>
          </a:p>
        </p:txBody>
      </p:sp>
      <p:sp>
        <p:nvSpPr>
          <p:cNvPr id="78" name="Google Shape;78;p5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1">
                <a:solidFill>
                  <a:schemeClr val="lt1"/>
                </a:solidFill>
                <a:latin typeface="Arial"/>
                <a:ea typeface="Arial"/>
                <a:cs typeface="Arial"/>
                <a:sym typeface="Arial"/>
              </a:defRPr>
            </a:lvl1pPr>
            <a:lvl2pPr marR="0" lvl="1" algn="l" rtl="0">
              <a:spcBef>
                <a:spcPts val="0"/>
              </a:spcBef>
              <a:spcAft>
                <a:spcPts val="0"/>
              </a:spcAft>
              <a:buSzPts val="1400"/>
              <a:buNone/>
              <a:defRPr sz="1000" b="1"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000" b="1"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000" b="1"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000" b="1"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000" b="1"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000" b="1"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000" b="1"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000" b="1" i="0" u="none" strike="noStrike" cap="none">
                <a:solidFill>
                  <a:schemeClr val="lt1"/>
                </a:solidFill>
                <a:latin typeface="Arial"/>
                <a:ea typeface="Arial"/>
                <a:cs typeface="Arial"/>
                <a:sym typeface="Arial"/>
              </a:defRPr>
            </a:lvl9pPr>
          </a:lstStyle>
          <a:p>
            <a:endParaRPr/>
          </a:p>
        </p:txBody>
      </p:sp>
      <p:sp>
        <p:nvSpPr>
          <p:cNvPr id="79" name="Google Shape;79;p5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000" b="1">
                <a:solidFill>
                  <a:schemeClr val="lt1"/>
                </a:solidFill>
                <a:latin typeface="Arial"/>
                <a:ea typeface="Arial"/>
                <a:cs typeface="Arial"/>
                <a:sym typeface="Arial"/>
              </a:defRPr>
            </a:lvl1pPr>
            <a:lvl2pPr marL="0" marR="0" lvl="1" indent="0" algn="l" rtl="0">
              <a:spcBef>
                <a:spcPts val="0"/>
              </a:spcBef>
              <a:spcAft>
                <a:spcPts val="0"/>
              </a:spcAft>
              <a:buNone/>
              <a:defRPr sz="1000" b="1">
                <a:solidFill>
                  <a:schemeClr val="lt1"/>
                </a:solidFill>
                <a:latin typeface="Arial"/>
                <a:ea typeface="Arial"/>
                <a:cs typeface="Arial"/>
                <a:sym typeface="Arial"/>
              </a:defRPr>
            </a:lvl2pPr>
            <a:lvl3pPr marL="0" marR="0" lvl="2" indent="0" algn="l" rtl="0">
              <a:spcBef>
                <a:spcPts val="0"/>
              </a:spcBef>
              <a:spcAft>
                <a:spcPts val="0"/>
              </a:spcAft>
              <a:buNone/>
              <a:defRPr sz="1000" b="1">
                <a:solidFill>
                  <a:schemeClr val="lt1"/>
                </a:solidFill>
                <a:latin typeface="Arial"/>
                <a:ea typeface="Arial"/>
                <a:cs typeface="Arial"/>
                <a:sym typeface="Arial"/>
              </a:defRPr>
            </a:lvl3pPr>
            <a:lvl4pPr marL="0" marR="0" lvl="3" indent="0" algn="l" rtl="0">
              <a:spcBef>
                <a:spcPts val="0"/>
              </a:spcBef>
              <a:spcAft>
                <a:spcPts val="0"/>
              </a:spcAft>
              <a:buNone/>
              <a:defRPr sz="1000" b="1">
                <a:solidFill>
                  <a:schemeClr val="lt1"/>
                </a:solidFill>
                <a:latin typeface="Arial"/>
                <a:ea typeface="Arial"/>
                <a:cs typeface="Arial"/>
                <a:sym typeface="Arial"/>
              </a:defRPr>
            </a:lvl4pPr>
            <a:lvl5pPr marL="0" marR="0" lvl="4" indent="0" algn="l" rtl="0">
              <a:spcBef>
                <a:spcPts val="0"/>
              </a:spcBef>
              <a:spcAft>
                <a:spcPts val="0"/>
              </a:spcAft>
              <a:buNone/>
              <a:defRPr sz="1000" b="1">
                <a:solidFill>
                  <a:schemeClr val="lt1"/>
                </a:solidFill>
                <a:latin typeface="Arial"/>
                <a:ea typeface="Arial"/>
                <a:cs typeface="Arial"/>
                <a:sym typeface="Arial"/>
              </a:defRPr>
            </a:lvl5pPr>
            <a:lvl6pPr marL="0" marR="0" lvl="5" indent="0" algn="l" rtl="0">
              <a:spcBef>
                <a:spcPts val="0"/>
              </a:spcBef>
              <a:spcAft>
                <a:spcPts val="0"/>
              </a:spcAft>
              <a:buNone/>
              <a:defRPr sz="1000" b="1">
                <a:solidFill>
                  <a:schemeClr val="lt1"/>
                </a:solidFill>
                <a:latin typeface="Arial"/>
                <a:ea typeface="Arial"/>
                <a:cs typeface="Arial"/>
                <a:sym typeface="Arial"/>
              </a:defRPr>
            </a:lvl6pPr>
            <a:lvl7pPr marL="0" marR="0" lvl="6" indent="0" algn="l" rtl="0">
              <a:spcBef>
                <a:spcPts val="0"/>
              </a:spcBef>
              <a:spcAft>
                <a:spcPts val="0"/>
              </a:spcAft>
              <a:buNone/>
              <a:defRPr sz="1000" b="1">
                <a:solidFill>
                  <a:schemeClr val="lt1"/>
                </a:solidFill>
                <a:latin typeface="Arial"/>
                <a:ea typeface="Arial"/>
                <a:cs typeface="Arial"/>
                <a:sym typeface="Arial"/>
              </a:defRPr>
            </a:lvl7pPr>
            <a:lvl8pPr marL="0" marR="0" lvl="7" indent="0" algn="l" rtl="0">
              <a:spcBef>
                <a:spcPts val="0"/>
              </a:spcBef>
              <a:spcAft>
                <a:spcPts val="0"/>
              </a:spcAft>
              <a:buNone/>
              <a:defRPr sz="1000" b="1">
                <a:solidFill>
                  <a:schemeClr val="lt1"/>
                </a:solidFill>
                <a:latin typeface="Arial"/>
                <a:ea typeface="Arial"/>
                <a:cs typeface="Arial"/>
                <a:sym typeface="Arial"/>
              </a:defRPr>
            </a:lvl8pPr>
            <a:lvl9pPr marL="0" marR="0" lvl="8" indent="0" algn="l" rtl="0">
              <a:spcBef>
                <a:spcPts val="0"/>
              </a:spcBef>
              <a:spcAft>
                <a:spcPts val="0"/>
              </a:spcAft>
              <a:buNone/>
              <a:defRPr sz="1000" b="1">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usty" type="blank">
  <p:cSld name="BLANK">
    <p:spTree>
      <p:nvGrpSpPr>
        <p:cNvPr id="1" name="Shape 32"/>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ajd tytułowy" type="title">
  <p:cSld name="TITLE">
    <p:spTree>
      <p:nvGrpSpPr>
        <p:cNvPr id="1" name="Shape 33"/>
        <p:cNvGrpSpPr/>
        <p:nvPr/>
      </p:nvGrpSpPr>
      <p:grpSpPr>
        <a:xfrm>
          <a:off x="0" y="0"/>
          <a:ext cx="0" cy="0"/>
          <a:chOff x="0" y="0"/>
          <a:chExt cx="0" cy="0"/>
        </a:xfrm>
      </p:grpSpPr>
      <p:sp>
        <p:nvSpPr>
          <p:cNvPr id="34" name="Google Shape;34;p5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4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24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24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24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24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2800" b="1" i="0" u="none" strike="noStrike" cap="none">
                <a:solidFill>
                  <a:srgbClr val="202261"/>
                </a:solidFill>
                <a:latin typeface="Arial"/>
                <a:ea typeface="Arial"/>
                <a:cs typeface="Arial"/>
                <a:sym typeface="Arial"/>
              </a:defRPr>
            </a:lvl6pPr>
            <a:lvl7pPr marR="0" lvl="6" algn="ctr" rtl="0">
              <a:spcBef>
                <a:spcPts val="0"/>
              </a:spcBef>
              <a:spcAft>
                <a:spcPts val="0"/>
              </a:spcAft>
              <a:buSzPts val="1400"/>
              <a:buNone/>
              <a:defRPr sz="2800" b="1" i="0" u="none" strike="noStrike" cap="none">
                <a:solidFill>
                  <a:srgbClr val="202261"/>
                </a:solidFill>
                <a:latin typeface="Arial"/>
                <a:ea typeface="Arial"/>
                <a:cs typeface="Arial"/>
                <a:sym typeface="Arial"/>
              </a:defRPr>
            </a:lvl7pPr>
            <a:lvl8pPr marR="0" lvl="7" algn="ctr" rtl="0">
              <a:spcBef>
                <a:spcPts val="0"/>
              </a:spcBef>
              <a:spcAft>
                <a:spcPts val="0"/>
              </a:spcAft>
              <a:buSzPts val="1400"/>
              <a:buNone/>
              <a:defRPr sz="2800" b="1" i="0" u="none" strike="noStrike" cap="none">
                <a:solidFill>
                  <a:srgbClr val="202261"/>
                </a:solidFill>
                <a:latin typeface="Arial"/>
                <a:ea typeface="Arial"/>
                <a:cs typeface="Arial"/>
                <a:sym typeface="Arial"/>
              </a:defRPr>
            </a:lvl8pPr>
            <a:lvl9pPr marR="0" lvl="8" algn="ctr" rtl="0">
              <a:spcBef>
                <a:spcPts val="0"/>
              </a:spcBef>
              <a:spcAft>
                <a:spcPts val="0"/>
              </a:spcAft>
              <a:buSzPts val="1400"/>
              <a:buNone/>
              <a:defRPr sz="2800" b="1" i="0" u="none" strike="noStrike" cap="none">
                <a:solidFill>
                  <a:srgbClr val="202261"/>
                </a:solidFill>
                <a:latin typeface="Arial"/>
                <a:ea typeface="Arial"/>
                <a:cs typeface="Arial"/>
                <a:sym typeface="Arial"/>
              </a:defRPr>
            </a:lvl9pPr>
          </a:lstStyle>
          <a:p>
            <a:endParaRPr/>
          </a:p>
        </p:txBody>
      </p:sp>
      <p:sp>
        <p:nvSpPr>
          <p:cNvPr id="35" name="Google Shape;35;p5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marR="0" lvl="0" algn="ctr" rtl="0">
              <a:spcBef>
                <a:spcPts val="1675"/>
              </a:spcBef>
              <a:spcAft>
                <a:spcPts val="0"/>
              </a:spcAft>
              <a:buClr>
                <a:schemeClr val="dk1"/>
              </a:buClr>
              <a:buSzPts val="1881"/>
              <a:buFont typeface="Arial"/>
              <a:buNone/>
              <a:defRPr sz="1100" b="0" i="0" u="none" strike="noStrike" cap="none">
                <a:solidFill>
                  <a:schemeClr val="dk1"/>
                </a:solidFill>
                <a:latin typeface="Arial"/>
                <a:ea typeface="Arial"/>
                <a:cs typeface="Arial"/>
                <a:sym typeface="Arial"/>
              </a:defRPr>
            </a:lvl1pPr>
            <a:lvl2pPr marR="0" lvl="1" algn="ctr" rtl="0">
              <a:spcBef>
                <a:spcPts val="1675"/>
              </a:spcBef>
              <a:spcAft>
                <a:spcPts val="0"/>
              </a:spcAft>
              <a:buClr>
                <a:srgbClr val="202261"/>
              </a:buClr>
              <a:buSzPts val="4104"/>
              <a:buFont typeface="Arial"/>
              <a:buNone/>
              <a:defRPr sz="2400" b="0" i="0" u="none" strike="noStrike" cap="none">
                <a:solidFill>
                  <a:srgbClr val="202261"/>
                </a:solidFill>
                <a:latin typeface="Arial"/>
                <a:ea typeface="Arial"/>
                <a:cs typeface="Arial"/>
                <a:sym typeface="Arial"/>
              </a:defRPr>
            </a:lvl2pPr>
            <a:lvl3pPr marR="0" lvl="2" algn="ctr" rtl="0">
              <a:spcBef>
                <a:spcPts val="1675"/>
              </a:spcBef>
              <a:spcAft>
                <a:spcPts val="0"/>
              </a:spcAft>
              <a:buClr>
                <a:srgbClr val="202261"/>
              </a:buClr>
              <a:buSzPts val="4104"/>
              <a:buFont typeface="Arial"/>
              <a:buNone/>
              <a:defRPr sz="2400" b="0" i="0" u="none" strike="noStrike" cap="none">
                <a:solidFill>
                  <a:srgbClr val="202261"/>
                </a:solidFill>
                <a:latin typeface="Arial"/>
                <a:ea typeface="Arial"/>
                <a:cs typeface="Arial"/>
                <a:sym typeface="Arial"/>
              </a:defRPr>
            </a:lvl3pPr>
            <a:lvl4pPr marR="0" lvl="3" algn="ctr" rtl="0">
              <a:spcBef>
                <a:spcPts val="1675"/>
              </a:spcBef>
              <a:spcAft>
                <a:spcPts val="0"/>
              </a:spcAft>
              <a:buClr>
                <a:srgbClr val="202261"/>
              </a:buClr>
              <a:buSzPts val="4104"/>
              <a:buFont typeface="Arial"/>
              <a:buNone/>
              <a:defRPr sz="2400" b="0" i="0" u="none" strike="noStrike" cap="none">
                <a:solidFill>
                  <a:srgbClr val="202261"/>
                </a:solidFill>
                <a:latin typeface="Arial"/>
                <a:ea typeface="Arial"/>
                <a:cs typeface="Arial"/>
                <a:sym typeface="Arial"/>
              </a:defRPr>
            </a:lvl4pPr>
            <a:lvl5pPr marR="0" lvl="4" algn="ctr" rtl="0">
              <a:spcBef>
                <a:spcPts val="1675"/>
              </a:spcBef>
              <a:spcAft>
                <a:spcPts val="0"/>
              </a:spcAft>
              <a:buClr>
                <a:srgbClr val="202261"/>
              </a:buClr>
              <a:buSzPts val="4104"/>
              <a:buFont typeface="Arial"/>
              <a:buNone/>
              <a:defRPr sz="2400" b="0" i="0" u="none" strike="noStrike" cap="none">
                <a:solidFill>
                  <a:srgbClr val="202261"/>
                </a:solidFill>
                <a:latin typeface="Arial"/>
                <a:ea typeface="Arial"/>
                <a:cs typeface="Arial"/>
                <a:sym typeface="Arial"/>
              </a:defRPr>
            </a:lvl5pPr>
            <a:lvl6pPr marR="0" lvl="5" algn="ctr" rtl="0">
              <a:spcBef>
                <a:spcPts val="1675"/>
              </a:spcBef>
              <a:spcAft>
                <a:spcPts val="0"/>
              </a:spcAft>
              <a:buClr>
                <a:srgbClr val="202261"/>
              </a:buClr>
              <a:buSzPts val="4104"/>
              <a:buFont typeface="Arial"/>
              <a:buNone/>
              <a:defRPr sz="2400" b="0" i="0" u="none" strike="noStrike" cap="none">
                <a:solidFill>
                  <a:srgbClr val="202261"/>
                </a:solidFill>
                <a:latin typeface="Arial"/>
                <a:ea typeface="Arial"/>
                <a:cs typeface="Arial"/>
                <a:sym typeface="Arial"/>
              </a:defRPr>
            </a:lvl6pPr>
            <a:lvl7pPr marR="0" lvl="6" algn="ctr" rtl="0">
              <a:spcBef>
                <a:spcPts val="1675"/>
              </a:spcBef>
              <a:spcAft>
                <a:spcPts val="0"/>
              </a:spcAft>
              <a:buClr>
                <a:srgbClr val="202261"/>
              </a:buClr>
              <a:buSzPts val="4104"/>
              <a:buFont typeface="Arial"/>
              <a:buNone/>
              <a:defRPr sz="2400" b="0" i="0" u="none" strike="noStrike" cap="none">
                <a:solidFill>
                  <a:srgbClr val="202261"/>
                </a:solidFill>
                <a:latin typeface="Arial"/>
                <a:ea typeface="Arial"/>
                <a:cs typeface="Arial"/>
                <a:sym typeface="Arial"/>
              </a:defRPr>
            </a:lvl7pPr>
            <a:lvl8pPr marR="0" lvl="7" algn="ctr" rtl="0">
              <a:spcBef>
                <a:spcPts val="1675"/>
              </a:spcBef>
              <a:spcAft>
                <a:spcPts val="0"/>
              </a:spcAft>
              <a:buClr>
                <a:srgbClr val="202261"/>
              </a:buClr>
              <a:buSzPts val="4104"/>
              <a:buFont typeface="Arial"/>
              <a:buNone/>
              <a:defRPr sz="2400" b="0" i="0" u="none" strike="noStrike" cap="none">
                <a:solidFill>
                  <a:srgbClr val="202261"/>
                </a:solidFill>
                <a:latin typeface="Arial"/>
                <a:ea typeface="Arial"/>
                <a:cs typeface="Arial"/>
                <a:sym typeface="Arial"/>
              </a:defRPr>
            </a:lvl8pPr>
            <a:lvl9pPr marR="0" lvl="8" algn="ctr" rtl="0">
              <a:spcBef>
                <a:spcPts val="1675"/>
              </a:spcBef>
              <a:spcAft>
                <a:spcPts val="0"/>
              </a:spcAft>
              <a:buClr>
                <a:srgbClr val="202261"/>
              </a:buClr>
              <a:buSzPts val="4104"/>
              <a:buFont typeface="Arial"/>
              <a:buNone/>
              <a:defRPr sz="2400" b="0" i="0" u="none" strike="noStrike" cap="none">
                <a:solidFill>
                  <a:srgbClr val="20226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ytuł i zawartość" type="obj">
  <p:cSld name="OBJECT">
    <p:spTree>
      <p:nvGrpSpPr>
        <p:cNvPr id="1" name="Shape 36"/>
        <p:cNvGrpSpPr/>
        <p:nvPr/>
      </p:nvGrpSpPr>
      <p:grpSpPr>
        <a:xfrm>
          <a:off x="0" y="0"/>
          <a:ext cx="0" cy="0"/>
          <a:chOff x="0" y="0"/>
          <a:chExt cx="0" cy="0"/>
        </a:xfrm>
      </p:grpSpPr>
      <p:sp>
        <p:nvSpPr>
          <p:cNvPr id="37" name="Google Shape;37;p55"/>
          <p:cNvSpPr txBox="1">
            <a:spLocks noGrp="1"/>
          </p:cNvSpPr>
          <p:nvPr>
            <p:ph type="title"/>
          </p:nvPr>
        </p:nvSpPr>
        <p:spPr>
          <a:xfrm>
            <a:off x="539552" y="1091852"/>
            <a:ext cx="7200900" cy="604837"/>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4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24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24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24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24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2800" b="1" i="0" u="none" strike="noStrike" cap="none">
                <a:solidFill>
                  <a:srgbClr val="202261"/>
                </a:solidFill>
                <a:latin typeface="Arial"/>
                <a:ea typeface="Arial"/>
                <a:cs typeface="Arial"/>
                <a:sym typeface="Arial"/>
              </a:defRPr>
            </a:lvl6pPr>
            <a:lvl7pPr marR="0" lvl="6" algn="ctr" rtl="0">
              <a:spcBef>
                <a:spcPts val="0"/>
              </a:spcBef>
              <a:spcAft>
                <a:spcPts val="0"/>
              </a:spcAft>
              <a:buSzPts val="1400"/>
              <a:buNone/>
              <a:defRPr sz="2800" b="1" i="0" u="none" strike="noStrike" cap="none">
                <a:solidFill>
                  <a:srgbClr val="202261"/>
                </a:solidFill>
                <a:latin typeface="Arial"/>
                <a:ea typeface="Arial"/>
                <a:cs typeface="Arial"/>
                <a:sym typeface="Arial"/>
              </a:defRPr>
            </a:lvl7pPr>
            <a:lvl8pPr marR="0" lvl="7" algn="ctr" rtl="0">
              <a:spcBef>
                <a:spcPts val="0"/>
              </a:spcBef>
              <a:spcAft>
                <a:spcPts val="0"/>
              </a:spcAft>
              <a:buSzPts val="1400"/>
              <a:buNone/>
              <a:defRPr sz="2800" b="1" i="0" u="none" strike="noStrike" cap="none">
                <a:solidFill>
                  <a:srgbClr val="202261"/>
                </a:solidFill>
                <a:latin typeface="Arial"/>
                <a:ea typeface="Arial"/>
                <a:cs typeface="Arial"/>
                <a:sym typeface="Arial"/>
              </a:defRPr>
            </a:lvl8pPr>
            <a:lvl9pPr marR="0" lvl="8" algn="ctr" rtl="0">
              <a:spcBef>
                <a:spcPts val="0"/>
              </a:spcBef>
              <a:spcAft>
                <a:spcPts val="0"/>
              </a:spcAft>
              <a:buSzPts val="1400"/>
              <a:buNone/>
              <a:defRPr sz="2800" b="1" i="0" u="none" strike="noStrike" cap="none">
                <a:solidFill>
                  <a:srgbClr val="202261"/>
                </a:solidFill>
                <a:latin typeface="Arial"/>
                <a:ea typeface="Arial"/>
                <a:cs typeface="Arial"/>
                <a:sym typeface="Arial"/>
              </a:defRPr>
            </a:lvl9pPr>
          </a:lstStyle>
          <a:p>
            <a:endParaRPr/>
          </a:p>
        </p:txBody>
      </p:sp>
      <p:sp>
        <p:nvSpPr>
          <p:cNvPr id="38" name="Google Shape;38;p55"/>
          <p:cNvSpPr txBox="1">
            <a:spLocks noGrp="1"/>
          </p:cNvSpPr>
          <p:nvPr>
            <p:ph type="body" idx="1"/>
          </p:nvPr>
        </p:nvSpPr>
        <p:spPr>
          <a:xfrm>
            <a:off x="539750" y="1778000"/>
            <a:ext cx="2447925" cy="3000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675"/>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2pPr>
            <a:lvl3pPr marL="1371600" marR="0" lvl="2"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3pPr>
            <a:lvl4pPr marL="1828800" marR="0" lvl="3"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4pPr>
            <a:lvl5pPr marL="2286000" marR="0" lvl="4"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5pPr>
            <a:lvl6pPr marL="2743200" marR="0" lvl="5"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6pPr>
            <a:lvl7pPr marL="3200400" marR="0" lvl="6"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7pPr>
            <a:lvl8pPr marL="3657600" marR="0" lvl="7"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8pPr>
            <a:lvl9pPr marL="4114800" marR="0" lvl="8" indent="-489203"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Nagłówek sekcji" type="secHead">
  <p:cSld name="SECTION_HEADER">
    <p:spTree>
      <p:nvGrpSpPr>
        <p:cNvPr id="1" name="Shape 39"/>
        <p:cNvGrpSpPr/>
        <p:nvPr/>
      </p:nvGrpSpPr>
      <p:grpSpPr>
        <a:xfrm>
          <a:off x="0" y="0"/>
          <a:ext cx="0" cy="0"/>
          <a:chOff x="0" y="0"/>
          <a:chExt cx="0" cy="0"/>
        </a:xfrm>
      </p:grpSpPr>
      <p:sp>
        <p:nvSpPr>
          <p:cNvPr id="40" name="Google Shape;40;p5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0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24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24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24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24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2800" b="1" i="0" u="none" strike="noStrike" cap="none">
                <a:solidFill>
                  <a:srgbClr val="202261"/>
                </a:solidFill>
                <a:latin typeface="Arial"/>
                <a:ea typeface="Arial"/>
                <a:cs typeface="Arial"/>
                <a:sym typeface="Arial"/>
              </a:defRPr>
            </a:lvl6pPr>
            <a:lvl7pPr marR="0" lvl="6" algn="ctr" rtl="0">
              <a:spcBef>
                <a:spcPts val="0"/>
              </a:spcBef>
              <a:spcAft>
                <a:spcPts val="0"/>
              </a:spcAft>
              <a:buSzPts val="1400"/>
              <a:buNone/>
              <a:defRPr sz="2800" b="1" i="0" u="none" strike="noStrike" cap="none">
                <a:solidFill>
                  <a:srgbClr val="202261"/>
                </a:solidFill>
                <a:latin typeface="Arial"/>
                <a:ea typeface="Arial"/>
                <a:cs typeface="Arial"/>
                <a:sym typeface="Arial"/>
              </a:defRPr>
            </a:lvl7pPr>
            <a:lvl8pPr marR="0" lvl="7" algn="ctr" rtl="0">
              <a:spcBef>
                <a:spcPts val="0"/>
              </a:spcBef>
              <a:spcAft>
                <a:spcPts val="0"/>
              </a:spcAft>
              <a:buSzPts val="1400"/>
              <a:buNone/>
              <a:defRPr sz="2800" b="1" i="0" u="none" strike="noStrike" cap="none">
                <a:solidFill>
                  <a:srgbClr val="202261"/>
                </a:solidFill>
                <a:latin typeface="Arial"/>
                <a:ea typeface="Arial"/>
                <a:cs typeface="Arial"/>
                <a:sym typeface="Arial"/>
              </a:defRPr>
            </a:lvl8pPr>
            <a:lvl9pPr marR="0" lvl="8" algn="ctr" rtl="0">
              <a:spcBef>
                <a:spcPts val="0"/>
              </a:spcBef>
              <a:spcAft>
                <a:spcPts val="0"/>
              </a:spcAft>
              <a:buSzPts val="1400"/>
              <a:buNone/>
              <a:defRPr sz="2800" b="1" i="0" u="none" strike="noStrike" cap="none">
                <a:solidFill>
                  <a:srgbClr val="202261"/>
                </a:solidFill>
                <a:latin typeface="Arial"/>
                <a:ea typeface="Arial"/>
                <a:cs typeface="Arial"/>
                <a:sym typeface="Arial"/>
              </a:defRPr>
            </a:lvl9pPr>
          </a:lstStyle>
          <a:p>
            <a:endParaRPr/>
          </a:p>
        </p:txBody>
      </p:sp>
      <p:sp>
        <p:nvSpPr>
          <p:cNvPr id="41" name="Google Shape;41;p5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1675"/>
              </a:spcBef>
              <a:spcAft>
                <a:spcPts val="0"/>
              </a:spcAft>
              <a:buClr>
                <a:schemeClr val="dk1"/>
              </a:buClr>
              <a:buSzPts val="342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1675"/>
              </a:spcBef>
              <a:spcAft>
                <a:spcPts val="0"/>
              </a:spcAft>
              <a:buClr>
                <a:srgbClr val="202261"/>
              </a:buClr>
              <a:buSzPts val="3078"/>
              <a:buFont typeface="Arial"/>
              <a:buNone/>
              <a:defRPr sz="1800" b="0" i="0" u="none" strike="noStrike" cap="none">
                <a:solidFill>
                  <a:srgbClr val="202261"/>
                </a:solidFill>
                <a:latin typeface="Arial"/>
                <a:ea typeface="Arial"/>
                <a:cs typeface="Arial"/>
                <a:sym typeface="Arial"/>
              </a:defRPr>
            </a:lvl2pPr>
            <a:lvl3pPr marL="1371600" marR="0" lvl="2" indent="-228600" algn="l" rtl="0">
              <a:spcBef>
                <a:spcPts val="1675"/>
              </a:spcBef>
              <a:spcAft>
                <a:spcPts val="0"/>
              </a:spcAft>
              <a:buClr>
                <a:srgbClr val="202261"/>
              </a:buClr>
              <a:buSzPts val="2736"/>
              <a:buFont typeface="Arial"/>
              <a:buNone/>
              <a:defRPr sz="1600" b="0" i="0" u="none" strike="noStrike" cap="none">
                <a:solidFill>
                  <a:srgbClr val="202261"/>
                </a:solidFill>
                <a:latin typeface="Arial"/>
                <a:ea typeface="Arial"/>
                <a:cs typeface="Arial"/>
                <a:sym typeface="Arial"/>
              </a:defRPr>
            </a:lvl3pPr>
            <a:lvl4pPr marL="1828800" marR="0" lvl="3" indent="-228600" algn="l" rtl="0">
              <a:spcBef>
                <a:spcPts val="1675"/>
              </a:spcBef>
              <a:spcAft>
                <a:spcPts val="0"/>
              </a:spcAft>
              <a:buClr>
                <a:srgbClr val="202261"/>
              </a:buClr>
              <a:buSzPts val="2394"/>
              <a:buFont typeface="Arial"/>
              <a:buNone/>
              <a:defRPr sz="1400" b="0" i="0" u="none" strike="noStrike" cap="none">
                <a:solidFill>
                  <a:srgbClr val="202261"/>
                </a:solidFill>
                <a:latin typeface="Arial"/>
                <a:ea typeface="Arial"/>
                <a:cs typeface="Arial"/>
                <a:sym typeface="Arial"/>
              </a:defRPr>
            </a:lvl4pPr>
            <a:lvl5pPr marL="2286000" marR="0" lvl="4" indent="-228600" algn="l" rtl="0">
              <a:spcBef>
                <a:spcPts val="1675"/>
              </a:spcBef>
              <a:spcAft>
                <a:spcPts val="0"/>
              </a:spcAft>
              <a:buClr>
                <a:srgbClr val="202261"/>
              </a:buClr>
              <a:buSzPts val="2394"/>
              <a:buFont typeface="Arial"/>
              <a:buNone/>
              <a:defRPr sz="1400" b="0" i="0" u="none" strike="noStrike" cap="none">
                <a:solidFill>
                  <a:srgbClr val="202261"/>
                </a:solidFill>
                <a:latin typeface="Arial"/>
                <a:ea typeface="Arial"/>
                <a:cs typeface="Arial"/>
                <a:sym typeface="Arial"/>
              </a:defRPr>
            </a:lvl5pPr>
            <a:lvl6pPr marL="2743200" marR="0" lvl="5" indent="-228600" algn="l" rtl="0">
              <a:spcBef>
                <a:spcPts val="1675"/>
              </a:spcBef>
              <a:spcAft>
                <a:spcPts val="0"/>
              </a:spcAft>
              <a:buClr>
                <a:srgbClr val="202261"/>
              </a:buClr>
              <a:buSzPts val="2394"/>
              <a:buFont typeface="Arial"/>
              <a:buNone/>
              <a:defRPr sz="1400" b="0" i="0" u="none" strike="noStrike" cap="none">
                <a:solidFill>
                  <a:srgbClr val="202261"/>
                </a:solidFill>
                <a:latin typeface="Arial"/>
                <a:ea typeface="Arial"/>
                <a:cs typeface="Arial"/>
                <a:sym typeface="Arial"/>
              </a:defRPr>
            </a:lvl6pPr>
            <a:lvl7pPr marL="3200400" marR="0" lvl="6" indent="-228600" algn="l" rtl="0">
              <a:spcBef>
                <a:spcPts val="1675"/>
              </a:spcBef>
              <a:spcAft>
                <a:spcPts val="0"/>
              </a:spcAft>
              <a:buClr>
                <a:srgbClr val="202261"/>
              </a:buClr>
              <a:buSzPts val="2394"/>
              <a:buFont typeface="Arial"/>
              <a:buNone/>
              <a:defRPr sz="1400" b="0" i="0" u="none" strike="noStrike" cap="none">
                <a:solidFill>
                  <a:srgbClr val="202261"/>
                </a:solidFill>
                <a:latin typeface="Arial"/>
                <a:ea typeface="Arial"/>
                <a:cs typeface="Arial"/>
                <a:sym typeface="Arial"/>
              </a:defRPr>
            </a:lvl7pPr>
            <a:lvl8pPr marL="3657600" marR="0" lvl="7" indent="-228600" algn="l" rtl="0">
              <a:spcBef>
                <a:spcPts val="1675"/>
              </a:spcBef>
              <a:spcAft>
                <a:spcPts val="0"/>
              </a:spcAft>
              <a:buClr>
                <a:srgbClr val="202261"/>
              </a:buClr>
              <a:buSzPts val="2394"/>
              <a:buFont typeface="Arial"/>
              <a:buNone/>
              <a:defRPr sz="1400" b="0" i="0" u="none" strike="noStrike" cap="none">
                <a:solidFill>
                  <a:srgbClr val="202261"/>
                </a:solidFill>
                <a:latin typeface="Arial"/>
                <a:ea typeface="Arial"/>
                <a:cs typeface="Arial"/>
                <a:sym typeface="Arial"/>
              </a:defRPr>
            </a:lvl8pPr>
            <a:lvl9pPr marL="4114800" marR="0" lvl="8" indent="-228600" algn="l" rtl="0">
              <a:spcBef>
                <a:spcPts val="1675"/>
              </a:spcBef>
              <a:spcAft>
                <a:spcPts val="0"/>
              </a:spcAft>
              <a:buClr>
                <a:srgbClr val="202261"/>
              </a:buClr>
              <a:buSzPts val="2394"/>
              <a:buFont typeface="Arial"/>
              <a:buNone/>
              <a:defRPr sz="1400" b="0" i="0" u="none" strike="noStrike" cap="none">
                <a:solidFill>
                  <a:srgbClr val="20226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wa elementy zawartości" type="twoObj">
  <p:cSld name="TWO_OBJECTS">
    <p:spTree>
      <p:nvGrpSpPr>
        <p:cNvPr id="1" name="Shape 42"/>
        <p:cNvGrpSpPr/>
        <p:nvPr/>
      </p:nvGrpSpPr>
      <p:grpSpPr>
        <a:xfrm>
          <a:off x="0" y="0"/>
          <a:ext cx="0" cy="0"/>
          <a:chOff x="0" y="0"/>
          <a:chExt cx="0" cy="0"/>
        </a:xfrm>
      </p:grpSpPr>
      <p:sp>
        <p:nvSpPr>
          <p:cNvPr id="43" name="Google Shape;43;p57"/>
          <p:cNvSpPr txBox="1">
            <a:spLocks noGrp="1"/>
          </p:cNvSpPr>
          <p:nvPr>
            <p:ph type="title"/>
          </p:nvPr>
        </p:nvSpPr>
        <p:spPr>
          <a:xfrm>
            <a:off x="539552" y="1091852"/>
            <a:ext cx="7200900" cy="604837"/>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4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24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24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24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24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2800" b="1" i="0" u="none" strike="noStrike" cap="none">
                <a:solidFill>
                  <a:srgbClr val="202261"/>
                </a:solidFill>
                <a:latin typeface="Arial"/>
                <a:ea typeface="Arial"/>
                <a:cs typeface="Arial"/>
                <a:sym typeface="Arial"/>
              </a:defRPr>
            </a:lvl6pPr>
            <a:lvl7pPr marR="0" lvl="6" algn="ctr" rtl="0">
              <a:spcBef>
                <a:spcPts val="0"/>
              </a:spcBef>
              <a:spcAft>
                <a:spcPts val="0"/>
              </a:spcAft>
              <a:buSzPts val="1400"/>
              <a:buNone/>
              <a:defRPr sz="2800" b="1" i="0" u="none" strike="noStrike" cap="none">
                <a:solidFill>
                  <a:srgbClr val="202261"/>
                </a:solidFill>
                <a:latin typeface="Arial"/>
                <a:ea typeface="Arial"/>
                <a:cs typeface="Arial"/>
                <a:sym typeface="Arial"/>
              </a:defRPr>
            </a:lvl7pPr>
            <a:lvl8pPr marR="0" lvl="7" algn="ctr" rtl="0">
              <a:spcBef>
                <a:spcPts val="0"/>
              </a:spcBef>
              <a:spcAft>
                <a:spcPts val="0"/>
              </a:spcAft>
              <a:buSzPts val="1400"/>
              <a:buNone/>
              <a:defRPr sz="2800" b="1" i="0" u="none" strike="noStrike" cap="none">
                <a:solidFill>
                  <a:srgbClr val="202261"/>
                </a:solidFill>
                <a:latin typeface="Arial"/>
                <a:ea typeface="Arial"/>
                <a:cs typeface="Arial"/>
                <a:sym typeface="Arial"/>
              </a:defRPr>
            </a:lvl8pPr>
            <a:lvl9pPr marR="0" lvl="8" algn="ctr" rtl="0">
              <a:spcBef>
                <a:spcPts val="0"/>
              </a:spcBef>
              <a:spcAft>
                <a:spcPts val="0"/>
              </a:spcAft>
              <a:buSzPts val="1400"/>
              <a:buNone/>
              <a:defRPr sz="2800" b="1" i="0" u="none" strike="noStrike" cap="none">
                <a:solidFill>
                  <a:srgbClr val="202261"/>
                </a:solidFill>
                <a:latin typeface="Arial"/>
                <a:ea typeface="Arial"/>
                <a:cs typeface="Arial"/>
                <a:sym typeface="Arial"/>
              </a:defRPr>
            </a:lvl9pPr>
          </a:lstStyle>
          <a:p>
            <a:endParaRPr/>
          </a:p>
        </p:txBody>
      </p:sp>
      <p:sp>
        <p:nvSpPr>
          <p:cNvPr id="44" name="Google Shape;44;p57"/>
          <p:cNvSpPr txBox="1">
            <a:spLocks noGrp="1"/>
          </p:cNvSpPr>
          <p:nvPr>
            <p:ph type="body" idx="1"/>
          </p:nvPr>
        </p:nvSpPr>
        <p:spPr>
          <a:xfrm>
            <a:off x="252413" y="1400175"/>
            <a:ext cx="4243387" cy="456088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675"/>
              </a:spcBef>
              <a:spcAft>
                <a:spcPts val="0"/>
              </a:spcAft>
              <a:buSzPts val="1400"/>
              <a:buNone/>
              <a:defRPr sz="2800" b="0" i="0" u="none" strike="noStrike" cap="none">
                <a:solidFill>
                  <a:schemeClr val="dk1"/>
                </a:solidFill>
                <a:latin typeface="Arial"/>
                <a:ea typeface="Arial"/>
                <a:cs typeface="Arial"/>
                <a:sym typeface="Arial"/>
              </a:defRPr>
            </a:lvl1pPr>
            <a:lvl2pPr marL="914400" marR="0" lvl="1"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2pPr>
            <a:lvl3pPr marL="1371600" marR="0" lvl="2" indent="-445769" algn="l" rtl="0">
              <a:spcBef>
                <a:spcPts val="1675"/>
              </a:spcBef>
              <a:spcAft>
                <a:spcPts val="0"/>
              </a:spcAft>
              <a:buClr>
                <a:srgbClr val="202261"/>
              </a:buClr>
              <a:buSzPts val="3420"/>
              <a:buFont typeface="Arial"/>
              <a:buChar char="•"/>
              <a:defRPr sz="2000" b="0" i="0" u="none" strike="noStrike" cap="none">
                <a:solidFill>
                  <a:srgbClr val="202261"/>
                </a:solidFill>
                <a:latin typeface="Arial"/>
                <a:ea typeface="Arial"/>
                <a:cs typeface="Arial"/>
                <a:sym typeface="Arial"/>
              </a:defRPr>
            </a:lvl3pPr>
            <a:lvl4pPr marL="1828800" marR="0" lvl="3" indent="-424053" algn="l" rtl="0">
              <a:spcBef>
                <a:spcPts val="1675"/>
              </a:spcBef>
              <a:spcAft>
                <a:spcPts val="0"/>
              </a:spcAft>
              <a:buClr>
                <a:srgbClr val="202261"/>
              </a:buClr>
              <a:buSzPts val="3078"/>
              <a:buFont typeface="Arial"/>
              <a:buChar char="•"/>
              <a:defRPr sz="1800" b="0" i="0" u="none" strike="noStrike" cap="none">
                <a:solidFill>
                  <a:srgbClr val="202261"/>
                </a:solidFill>
                <a:latin typeface="Arial"/>
                <a:ea typeface="Arial"/>
                <a:cs typeface="Arial"/>
                <a:sym typeface="Arial"/>
              </a:defRPr>
            </a:lvl4pPr>
            <a:lvl5pPr marL="2286000" marR="0" lvl="4" indent="-424053" algn="l" rtl="0">
              <a:spcBef>
                <a:spcPts val="1675"/>
              </a:spcBef>
              <a:spcAft>
                <a:spcPts val="0"/>
              </a:spcAft>
              <a:buClr>
                <a:srgbClr val="202261"/>
              </a:buClr>
              <a:buSzPts val="3078"/>
              <a:buFont typeface="Arial"/>
              <a:buChar char="•"/>
              <a:defRPr sz="1800" b="0" i="0" u="none" strike="noStrike" cap="none">
                <a:solidFill>
                  <a:srgbClr val="202261"/>
                </a:solidFill>
                <a:latin typeface="Arial"/>
                <a:ea typeface="Arial"/>
                <a:cs typeface="Arial"/>
                <a:sym typeface="Arial"/>
              </a:defRPr>
            </a:lvl5pPr>
            <a:lvl6pPr marL="2743200" marR="0" lvl="5" indent="-424053" algn="l" rtl="0">
              <a:spcBef>
                <a:spcPts val="1675"/>
              </a:spcBef>
              <a:spcAft>
                <a:spcPts val="0"/>
              </a:spcAft>
              <a:buClr>
                <a:srgbClr val="202261"/>
              </a:buClr>
              <a:buSzPts val="3078"/>
              <a:buFont typeface="Arial"/>
              <a:buChar char="•"/>
              <a:defRPr sz="1800" b="0" i="0" u="none" strike="noStrike" cap="none">
                <a:solidFill>
                  <a:srgbClr val="202261"/>
                </a:solidFill>
                <a:latin typeface="Arial"/>
                <a:ea typeface="Arial"/>
                <a:cs typeface="Arial"/>
                <a:sym typeface="Arial"/>
              </a:defRPr>
            </a:lvl6pPr>
            <a:lvl7pPr marL="3200400" marR="0" lvl="6" indent="-424053" algn="l" rtl="0">
              <a:spcBef>
                <a:spcPts val="1675"/>
              </a:spcBef>
              <a:spcAft>
                <a:spcPts val="0"/>
              </a:spcAft>
              <a:buClr>
                <a:srgbClr val="202261"/>
              </a:buClr>
              <a:buSzPts val="3078"/>
              <a:buFont typeface="Arial"/>
              <a:buChar char="•"/>
              <a:defRPr sz="1800" b="0" i="0" u="none" strike="noStrike" cap="none">
                <a:solidFill>
                  <a:srgbClr val="202261"/>
                </a:solidFill>
                <a:latin typeface="Arial"/>
                <a:ea typeface="Arial"/>
                <a:cs typeface="Arial"/>
                <a:sym typeface="Arial"/>
              </a:defRPr>
            </a:lvl7pPr>
            <a:lvl8pPr marL="3657600" marR="0" lvl="7" indent="-424053" algn="l" rtl="0">
              <a:spcBef>
                <a:spcPts val="1675"/>
              </a:spcBef>
              <a:spcAft>
                <a:spcPts val="0"/>
              </a:spcAft>
              <a:buClr>
                <a:srgbClr val="202261"/>
              </a:buClr>
              <a:buSzPts val="3078"/>
              <a:buFont typeface="Arial"/>
              <a:buChar char="•"/>
              <a:defRPr sz="1800" b="0" i="0" u="none" strike="noStrike" cap="none">
                <a:solidFill>
                  <a:srgbClr val="202261"/>
                </a:solidFill>
                <a:latin typeface="Arial"/>
                <a:ea typeface="Arial"/>
                <a:cs typeface="Arial"/>
                <a:sym typeface="Arial"/>
              </a:defRPr>
            </a:lvl8pPr>
            <a:lvl9pPr marL="4114800" marR="0" lvl="8" indent="-424053" algn="l" rtl="0">
              <a:spcBef>
                <a:spcPts val="1675"/>
              </a:spcBef>
              <a:spcAft>
                <a:spcPts val="0"/>
              </a:spcAft>
              <a:buClr>
                <a:srgbClr val="202261"/>
              </a:buClr>
              <a:buSzPts val="3078"/>
              <a:buFont typeface="Arial"/>
              <a:buChar char="•"/>
              <a:defRPr sz="1800" b="0" i="0" u="none" strike="noStrike" cap="none">
                <a:solidFill>
                  <a:srgbClr val="202261"/>
                </a:solidFill>
                <a:latin typeface="Arial"/>
                <a:ea typeface="Arial"/>
                <a:cs typeface="Arial"/>
                <a:sym typeface="Arial"/>
              </a:defRPr>
            </a:lvl9pPr>
          </a:lstStyle>
          <a:p>
            <a:endParaRPr/>
          </a:p>
        </p:txBody>
      </p:sp>
      <p:sp>
        <p:nvSpPr>
          <p:cNvPr id="45" name="Google Shape;45;p57"/>
          <p:cNvSpPr txBox="1">
            <a:spLocks noGrp="1"/>
          </p:cNvSpPr>
          <p:nvPr>
            <p:ph type="body" idx="2"/>
          </p:nvPr>
        </p:nvSpPr>
        <p:spPr>
          <a:xfrm>
            <a:off x="4648200" y="1400175"/>
            <a:ext cx="4244975" cy="456088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675"/>
              </a:spcBef>
              <a:spcAft>
                <a:spcPts val="0"/>
              </a:spcAft>
              <a:buSzPts val="1400"/>
              <a:buNone/>
              <a:defRPr sz="2800" b="0" i="0" u="none" strike="noStrike" cap="none">
                <a:solidFill>
                  <a:schemeClr val="dk1"/>
                </a:solidFill>
                <a:latin typeface="Arial"/>
                <a:ea typeface="Arial"/>
                <a:cs typeface="Arial"/>
                <a:sym typeface="Arial"/>
              </a:defRPr>
            </a:lvl1pPr>
            <a:lvl2pPr marL="914400" marR="0" lvl="1"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2pPr>
            <a:lvl3pPr marL="1371600" marR="0" lvl="2" indent="-445769" algn="l" rtl="0">
              <a:spcBef>
                <a:spcPts val="1675"/>
              </a:spcBef>
              <a:spcAft>
                <a:spcPts val="0"/>
              </a:spcAft>
              <a:buClr>
                <a:srgbClr val="202261"/>
              </a:buClr>
              <a:buSzPts val="3420"/>
              <a:buFont typeface="Arial"/>
              <a:buChar char="•"/>
              <a:defRPr sz="2000" b="0" i="0" u="none" strike="noStrike" cap="none">
                <a:solidFill>
                  <a:srgbClr val="202261"/>
                </a:solidFill>
                <a:latin typeface="Arial"/>
                <a:ea typeface="Arial"/>
                <a:cs typeface="Arial"/>
                <a:sym typeface="Arial"/>
              </a:defRPr>
            </a:lvl3pPr>
            <a:lvl4pPr marL="1828800" marR="0" lvl="3" indent="-424053" algn="l" rtl="0">
              <a:spcBef>
                <a:spcPts val="1675"/>
              </a:spcBef>
              <a:spcAft>
                <a:spcPts val="0"/>
              </a:spcAft>
              <a:buClr>
                <a:srgbClr val="202261"/>
              </a:buClr>
              <a:buSzPts val="3078"/>
              <a:buFont typeface="Arial"/>
              <a:buChar char="•"/>
              <a:defRPr sz="1800" b="0" i="0" u="none" strike="noStrike" cap="none">
                <a:solidFill>
                  <a:srgbClr val="202261"/>
                </a:solidFill>
                <a:latin typeface="Arial"/>
                <a:ea typeface="Arial"/>
                <a:cs typeface="Arial"/>
                <a:sym typeface="Arial"/>
              </a:defRPr>
            </a:lvl4pPr>
            <a:lvl5pPr marL="2286000" marR="0" lvl="4" indent="-424053" algn="l" rtl="0">
              <a:spcBef>
                <a:spcPts val="1675"/>
              </a:spcBef>
              <a:spcAft>
                <a:spcPts val="0"/>
              </a:spcAft>
              <a:buClr>
                <a:srgbClr val="202261"/>
              </a:buClr>
              <a:buSzPts val="3078"/>
              <a:buFont typeface="Arial"/>
              <a:buChar char="•"/>
              <a:defRPr sz="1800" b="0" i="0" u="none" strike="noStrike" cap="none">
                <a:solidFill>
                  <a:srgbClr val="202261"/>
                </a:solidFill>
                <a:latin typeface="Arial"/>
                <a:ea typeface="Arial"/>
                <a:cs typeface="Arial"/>
                <a:sym typeface="Arial"/>
              </a:defRPr>
            </a:lvl5pPr>
            <a:lvl6pPr marL="2743200" marR="0" lvl="5" indent="-424053" algn="l" rtl="0">
              <a:spcBef>
                <a:spcPts val="1675"/>
              </a:spcBef>
              <a:spcAft>
                <a:spcPts val="0"/>
              </a:spcAft>
              <a:buClr>
                <a:srgbClr val="202261"/>
              </a:buClr>
              <a:buSzPts val="3078"/>
              <a:buFont typeface="Arial"/>
              <a:buChar char="•"/>
              <a:defRPr sz="1800" b="0" i="0" u="none" strike="noStrike" cap="none">
                <a:solidFill>
                  <a:srgbClr val="202261"/>
                </a:solidFill>
                <a:latin typeface="Arial"/>
                <a:ea typeface="Arial"/>
                <a:cs typeface="Arial"/>
                <a:sym typeface="Arial"/>
              </a:defRPr>
            </a:lvl6pPr>
            <a:lvl7pPr marL="3200400" marR="0" lvl="6" indent="-424053" algn="l" rtl="0">
              <a:spcBef>
                <a:spcPts val="1675"/>
              </a:spcBef>
              <a:spcAft>
                <a:spcPts val="0"/>
              </a:spcAft>
              <a:buClr>
                <a:srgbClr val="202261"/>
              </a:buClr>
              <a:buSzPts val="3078"/>
              <a:buFont typeface="Arial"/>
              <a:buChar char="•"/>
              <a:defRPr sz="1800" b="0" i="0" u="none" strike="noStrike" cap="none">
                <a:solidFill>
                  <a:srgbClr val="202261"/>
                </a:solidFill>
                <a:latin typeface="Arial"/>
                <a:ea typeface="Arial"/>
                <a:cs typeface="Arial"/>
                <a:sym typeface="Arial"/>
              </a:defRPr>
            </a:lvl7pPr>
            <a:lvl8pPr marL="3657600" marR="0" lvl="7" indent="-424053" algn="l" rtl="0">
              <a:spcBef>
                <a:spcPts val="1675"/>
              </a:spcBef>
              <a:spcAft>
                <a:spcPts val="0"/>
              </a:spcAft>
              <a:buClr>
                <a:srgbClr val="202261"/>
              </a:buClr>
              <a:buSzPts val="3078"/>
              <a:buFont typeface="Arial"/>
              <a:buChar char="•"/>
              <a:defRPr sz="1800" b="0" i="0" u="none" strike="noStrike" cap="none">
                <a:solidFill>
                  <a:srgbClr val="202261"/>
                </a:solidFill>
                <a:latin typeface="Arial"/>
                <a:ea typeface="Arial"/>
                <a:cs typeface="Arial"/>
                <a:sym typeface="Arial"/>
              </a:defRPr>
            </a:lvl8pPr>
            <a:lvl9pPr marL="4114800" marR="0" lvl="8" indent="-424053" algn="l" rtl="0">
              <a:spcBef>
                <a:spcPts val="1675"/>
              </a:spcBef>
              <a:spcAft>
                <a:spcPts val="0"/>
              </a:spcAft>
              <a:buClr>
                <a:srgbClr val="202261"/>
              </a:buClr>
              <a:buSzPts val="3078"/>
              <a:buFont typeface="Arial"/>
              <a:buChar char="•"/>
              <a:defRPr sz="1800" b="0" i="0" u="none" strike="noStrike" cap="none">
                <a:solidFill>
                  <a:srgbClr val="20226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orównanie" type="twoTxTwoObj">
  <p:cSld name="TWO_OBJECTS_WITH_TEXT">
    <p:spTree>
      <p:nvGrpSpPr>
        <p:cNvPr id="1" name="Shape 46"/>
        <p:cNvGrpSpPr/>
        <p:nvPr/>
      </p:nvGrpSpPr>
      <p:grpSpPr>
        <a:xfrm>
          <a:off x="0" y="0"/>
          <a:ext cx="0" cy="0"/>
          <a:chOff x="0" y="0"/>
          <a:chExt cx="0" cy="0"/>
        </a:xfrm>
      </p:grpSpPr>
      <p:sp>
        <p:nvSpPr>
          <p:cNvPr id="47" name="Google Shape;47;p5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4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24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24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24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24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2800" b="1" i="0" u="none" strike="noStrike" cap="none">
                <a:solidFill>
                  <a:srgbClr val="202261"/>
                </a:solidFill>
                <a:latin typeface="Arial"/>
                <a:ea typeface="Arial"/>
                <a:cs typeface="Arial"/>
                <a:sym typeface="Arial"/>
              </a:defRPr>
            </a:lvl6pPr>
            <a:lvl7pPr marR="0" lvl="6" algn="ctr" rtl="0">
              <a:spcBef>
                <a:spcPts val="0"/>
              </a:spcBef>
              <a:spcAft>
                <a:spcPts val="0"/>
              </a:spcAft>
              <a:buSzPts val="1400"/>
              <a:buNone/>
              <a:defRPr sz="2800" b="1" i="0" u="none" strike="noStrike" cap="none">
                <a:solidFill>
                  <a:srgbClr val="202261"/>
                </a:solidFill>
                <a:latin typeface="Arial"/>
                <a:ea typeface="Arial"/>
                <a:cs typeface="Arial"/>
                <a:sym typeface="Arial"/>
              </a:defRPr>
            </a:lvl7pPr>
            <a:lvl8pPr marR="0" lvl="7" algn="ctr" rtl="0">
              <a:spcBef>
                <a:spcPts val="0"/>
              </a:spcBef>
              <a:spcAft>
                <a:spcPts val="0"/>
              </a:spcAft>
              <a:buSzPts val="1400"/>
              <a:buNone/>
              <a:defRPr sz="2800" b="1" i="0" u="none" strike="noStrike" cap="none">
                <a:solidFill>
                  <a:srgbClr val="202261"/>
                </a:solidFill>
                <a:latin typeface="Arial"/>
                <a:ea typeface="Arial"/>
                <a:cs typeface="Arial"/>
                <a:sym typeface="Arial"/>
              </a:defRPr>
            </a:lvl8pPr>
            <a:lvl9pPr marR="0" lvl="8" algn="ctr" rtl="0">
              <a:spcBef>
                <a:spcPts val="0"/>
              </a:spcBef>
              <a:spcAft>
                <a:spcPts val="0"/>
              </a:spcAft>
              <a:buSzPts val="1400"/>
              <a:buNone/>
              <a:defRPr sz="2800" b="1" i="0" u="none" strike="noStrike" cap="none">
                <a:solidFill>
                  <a:srgbClr val="202261"/>
                </a:solidFill>
                <a:latin typeface="Arial"/>
                <a:ea typeface="Arial"/>
                <a:cs typeface="Arial"/>
                <a:sym typeface="Arial"/>
              </a:defRPr>
            </a:lvl9pPr>
          </a:lstStyle>
          <a:p>
            <a:endParaRPr/>
          </a:p>
        </p:txBody>
      </p:sp>
      <p:sp>
        <p:nvSpPr>
          <p:cNvPr id="48" name="Google Shape;48;p5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1675"/>
              </a:spcBef>
              <a:spcAft>
                <a:spcPts val="0"/>
              </a:spcAft>
              <a:buClr>
                <a:schemeClr val="dk1"/>
              </a:buClr>
              <a:buSzPts val="4104"/>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1675"/>
              </a:spcBef>
              <a:spcAft>
                <a:spcPts val="0"/>
              </a:spcAft>
              <a:buClr>
                <a:srgbClr val="202261"/>
              </a:buClr>
              <a:buSzPts val="3420"/>
              <a:buFont typeface="Arial"/>
              <a:buNone/>
              <a:defRPr sz="2000" b="1" i="0" u="none" strike="noStrike" cap="none">
                <a:solidFill>
                  <a:srgbClr val="202261"/>
                </a:solidFill>
                <a:latin typeface="Arial"/>
                <a:ea typeface="Arial"/>
                <a:cs typeface="Arial"/>
                <a:sym typeface="Arial"/>
              </a:defRPr>
            </a:lvl2pPr>
            <a:lvl3pPr marL="1371600" marR="0" lvl="2" indent="-228600" algn="l" rtl="0">
              <a:spcBef>
                <a:spcPts val="1675"/>
              </a:spcBef>
              <a:spcAft>
                <a:spcPts val="0"/>
              </a:spcAft>
              <a:buClr>
                <a:srgbClr val="202261"/>
              </a:buClr>
              <a:buSzPts val="3078"/>
              <a:buFont typeface="Arial"/>
              <a:buNone/>
              <a:defRPr sz="1800" b="1" i="0" u="none" strike="noStrike" cap="none">
                <a:solidFill>
                  <a:srgbClr val="202261"/>
                </a:solidFill>
                <a:latin typeface="Arial"/>
                <a:ea typeface="Arial"/>
                <a:cs typeface="Arial"/>
                <a:sym typeface="Arial"/>
              </a:defRPr>
            </a:lvl3pPr>
            <a:lvl4pPr marL="1828800" marR="0" lvl="3" indent="-228600" algn="l" rtl="0">
              <a:spcBef>
                <a:spcPts val="1675"/>
              </a:spcBef>
              <a:spcAft>
                <a:spcPts val="0"/>
              </a:spcAft>
              <a:buClr>
                <a:srgbClr val="202261"/>
              </a:buClr>
              <a:buSzPts val="2736"/>
              <a:buFont typeface="Arial"/>
              <a:buNone/>
              <a:defRPr sz="1600" b="1" i="0" u="none" strike="noStrike" cap="none">
                <a:solidFill>
                  <a:srgbClr val="202261"/>
                </a:solidFill>
                <a:latin typeface="Arial"/>
                <a:ea typeface="Arial"/>
                <a:cs typeface="Arial"/>
                <a:sym typeface="Arial"/>
              </a:defRPr>
            </a:lvl4pPr>
            <a:lvl5pPr marL="2286000" marR="0" lvl="4" indent="-228600" algn="l" rtl="0">
              <a:spcBef>
                <a:spcPts val="1675"/>
              </a:spcBef>
              <a:spcAft>
                <a:spcPts val="0"/>
              </a:spcAft>
              <a:buClr>
                <a:srgbClr val="202261"/>
              </a:buClr>
              <a:buSzPts val="2736"/>
              <a:buFont typeface="Arial"/>
              <a:buNone/>
              <a:defRPr sz="1600" b="1" i="0" u="none" strike="noStrike" cap="none">
                <a:solidFill>
                  <a:srgbClr val="202261"/>
                </a:solidFill>
                <a:latin typeface="Arial"/>
                <a:ea typeface="Arial"/>
                <a:cs typeface="Arial"/>
                <a:sym typeface="Arial"/>
              </a:defRPr>
            </a:lvl5pPr>
            <a:lvl6pPr marL="2743200" marR="0" lvl="5" indent="-228600" algn="l" rtl="0">
              <a:spcBef>
                <a:spcPts val="1675"/>
              </a:spcBef>
              <a:spcAft>
                <a:spcPts val="0"/>
              </a:spcAft>
              <a:buClr>
                <a:srgbClr val="202261"/>
              </a:buClr>
              <a:buSzPts val="2736"/>
              <a:buFont typeface="Arial"/>
              <a:buNone/>
              <a:defRPr sz="1600" b="1" i="0" u="none" strike="noStrike" cap="none">
                <a:solidFill>
                  <a:srgbClr val="202261"/>
                </a:solidFill>
                <a:latin typeface="Arial"/>
                <a:ea typeface="Arial"/>
                <a:cs typeface="Arial"/>
                <a:sym typeface="Arial"/>
              </a:defRPr>
            </a:lvl6pPr>
            <a:lvl7pPr marL="3200400" marR="0" lvl="6" indent="-228600" algn="l" rtl="0">
              <a:spcBef>
                <a:spcPts val="1675"/>
              </a:spcBef>
              <a:spcAft>
                <a:spcPts val="0"/>
              </a:spcAft>
              <a:buClr>
                <a:srgbClr val="202261"/>
              </a:buClr>
              <a:buSzPts val="2736"/>
              <a:buFont typeface="Arial"/>
              <a:buNone/>
              <a:defRPr sz="1600" b="1" i="0" u="none" strike="noStrike" cap="none">
                <a:solidFill>
                  <a:srgbClr val="202261"/>
                </a:solidFill>
                <a:latin typeface="Arial"/>
                <a:ea typeface="Arial"/>
                <a:cs typeface="Arial"/>
                <a:sym typeface="Arial"/>
              </a:defRPr>
            </a:lvl7pPr>
            <a:lvl8pPr marL="3657600" marR="0" lvl="7" indent="-228600" algn="l" rtl="0">
              <a:spcBef>
                <a:spcPts val="1675"/>
              </a:spcBef>
              <a:spcAft>
                <a:spcPts val="0"/>
              </a:spcAft>
              <a:buClr>
                <a:srgbClr val="202261"/>
              </a:buClr>
              <a:buSzPts val="2736"/>
              <a:buFont typeface="Arial"/>
              <a:buNone/>
              <a:defRPr sz="1600" b="1" i="0" u="none" strike="noStrike" cap="none">
                <a:solidFill>
                  <a:srgbClr val="202261"/>
                </a:solidFill>
                <a:latin typeface="Arial"/>
                <a:ea typeface="Arial"/>
                <a:cs typeface="Arial"/>
                <a:sym typeface="Arial"/>
              </a:defRPr>
            </a:lvl8pPr>
            <a:lvl9pPr marL="4114800" marR="0" lvl="8" indent="-228600" algn="l" rtl="0">
              <a:spcBef>
                <a:spcPts val="1675"/>
              </a:spcBef>
              <a:spcAft>
                <a:spcPts val="0"/>
              </a:spcAft>
              <a:buClr>
                <a:srgbClr val="202261"/>
              </a:buClr>
              <a:buSzPts val="2736"/>
              <a:buFont typeface="Arial"/>
              <a:buNone/>
              <a:defRPr sz="1600" b="1" i="0" u="none" strike="noStrike" cap="none">
                <a:solidFill>
                  <a:srgbClr val="202261"/>
                </a:solidFill>
                <a:latin typeface="Arial"/>
                <a:ea typeface="Arial"/>
                <a:cs typeface="Arial"/>
                <a:sym typeface="Arial"/>
              </a:defRPr>
            </a:lvl9pPr>
          </a:lstStyle>
          <a:p>
            <a:endParaRPr/>
          </a:p>
        </p:txBody>
      </p:sp>
      <p:sp>
        <p:nvSpPr>
          <p:cNvPr id="49" name="Google Shape;49;p5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675"/>
              </a:spcBef>
              <a:spcAft>
                <a:spcPts val="0"/>
              </a:spcAft>
              <a:buSzPts val="1400"/>
              <a:buNone/>
              <a:defRPr sz="2400" b="0" i="0" u="none" strike="noStrike" cap="none">
                <a:solidFill>
                  <a:schemeClr val="dk1"/>
                </a:solidFill>
                <a:latin typeface="Arial"/>
                <a:ea typeface="Arial"/>
                <a:cs typeface="Arial"/>
                <a:sym typeface="Arial"/>
              </a:defRPr>
            </a:lvl1pPr>
            <a:lvl2pPr marL="914400" marR="0" lvl="1" indent="-445769" algn="l" rtl="0">
              <a:spcBef>
                <a:spcPts val="1675"/>
              </a:spcBef>
              <a:spcAft>
                <a:spcPts val="0"/>
              </a:spcAft>
              <a:buClr>
                <a:srgbClr val="202261"/>
              </a:buClr>
              <a:buSzPts val="3420"/>
              <a:buFont typeface="Arial"/>
              <a:buChar char="•"/>
              <a:defRPr sz="2000" b="0" i="0" u="none" strike="noStrike" cap="none">
                <a:solidFill>
                  <a:srgbClr val="202261"/>
                </a:solidFill>
                <a:latin typeface="Arial"/>
                <a:ea typeface="Arial"/>
                <a:cs typeface="Arial"/>
                <a:sym typeface="Arial"/>
              </a:defRPr>
            </a:lvl2pPr>
            <a:lvl3pPr marL="1371600" marR="0" lvl="2" indent="-424053" algn="l" rtl="0">
              <a:spcBef>
                <a:spcPts val="1675"/>
              </a:spcBef>
              <a:spcAft>
                <a:spcPts val="0"/>
              </a:spcAft>
              <a:buClr>
                <a:srgbClr val="202261"/>
              </a:buClr>
              <a:buSzPts val="3078"/>
              <a:buFont typeface="Arial"/>
              <a:buChar char="•"/>
              <a:defRPr sz="1800" b="0" i="0" u="none" strike="noStrike" cap="none">
                <a:solidFill>
                  <a:srgbClr val="202261"/>
                </a:solidFill>
                <a:latin typeface="Arial"/>
                <a:ea typeface="Arial"/>
                <a:cs typeface="Arial"/>
                <a:sym typeface="Arial"/>
              </a:defRPr>
            </a:lvl3pPr>
            <a:lvl4pPr marL="1828800" marR="0" lvl="3" indent="-402336" algn="l" rtl="0">
              <a:spcBef>
                <a:spcPts val="1675"/>
              </a:spcBef>
              <a:spcAft>
                <a:spcPts val="0"/>
              </a:spcAft>
              <a:buClr>
                <a:srgbClr val="202261"/>
              </a:buClr>
              <a:buSzPts val="2736"/>
              <a:buFont typeface="Arial"/>
              <a:buChar char="•"/>
              <a:defRPr sz="1600" b="0" i="0" u="none" strike="noStrike" cap="none">
                <a:solidFill>
                  <a:srgbClr val="202261"/>
                </a:solidFill>
                <a:latin typeface="Arial"/>
                <a:ea typeface="Arial"/>
                <a:cs typeface="Arial"/>
                <a:sym typeface="Arial"/>
              </a:defRPr>
            </a:lvl4pPr>
            <a:lvl5pPr marL="2286000" marR="0" lvl="4" indent="-402335" algn="l" rtl="0">
              <a:spcBef>
                <a:spcPts val="1675"/>
              </a:spcBef>
              <a:spcAft>
                <a:spcPts val="0"/>
              </a:spcAft>
              <a:buClr>
                <a:srgbClr val="202261"/>
              </a:buClr>
              <a:buSzPts val="2736"/>
              <a:buFont typeface="Arial"/>
              <a:buChar char="•"/>
              <a:defRPr sz="1600" b="0" i="0" u="none" strike="noStrike" cap="none">
                <a:solidFill>
                  <a:srgbClr val="202261"/>
                </a:solidFill>
                <a:latin typeface="Arial"/>
                <a:ea typeface="Arial"/>
                <a:cs typeface="Arial"/>
                <a:sym typeface="Arial"/>
              </a:defRPr>
            </a:lvl5pPr>
            <a:lvl6pPr marL="2743200" marR="0" lvl="5" indent="-402335" algn="l" rtl="0">
              <a:spcBef>
                <a:spcPts val="1675"/>
              </a:spcBef>
              <a:spcAft>
                <a:spcPts val="0"/>
              </a:spcAft>
              <a:buClr>
                <a:srgbClr val="202261"/>
              </a:buClr>
              <a:buSzPts val="2736"/>
              <a:buFont typeface="Arial"/>
              <a:buChar char="•"/>
              <a:defRPr sz="1600" b="0" i="0" u="none" strike="noStrike" cap="none">
                <a:solidFill>
                  <a:srgbClr val="202261"/>
                </a:solidFill>
                <a:latin typeface="Arial"/>
                <a:ea typeface="Arial"/>
                <a:cs typeface="Arial"/>
                <a:sym typeface="Arial"/>
              </a:defRPr>
            </a:lvl6pPr>
            <a:lvl7pPr marL="3200400" marR="0" lvl="6" indent="-402335" algn="l" rtl="0">
              <a:spcBef>
                <a:spcPts val="1675"/>
              </a:spcBef>
              <a:spcAft>
                <a:spcPts val="0"/>
              </a:spcAft>
              <a:buClr>
                <a:srgbClr val="202261"/>
              </a:buClr>
              <a:buSzPts val="2736"/>
              <a:buFont typeface="Arial"/>
              <a:buChar char="•"/>
              <a:defRPr sz="1600" b="0" i="0" u="none" strike="noStrike" cap="none">
                <a:solidFill>
                  <a:srgbClr val="202261"/>
                </a:solidFill>
                <a:latin typeface="Arial"/>
                <a:ea typeface="Arial"/>
                <a:cs typeface="Arial"/>
                <a:sym typeface="Arial"/>
              </a:defRPr>
            </a:lvl7pPr>
            <a:lvl8pPr marL="3657600" marR="0" lvl="7" indent="-402335" algn="l" rtl="0">
              <a:spcBef>
                <a:spcPts val="1675"/>
              </a:spcBef>
              <a:spcAft>
                <a:spcPts val="0"/>
              </a:spcAft>
              <a:buClr>
                <a:srgbClr val="202261"/>
              </a:buClr>
              <a:buSzPts val="2736"/>
              <a:buFont typeface="Arial"/>
              <a:buChar char="•"/>
              <a:defRPr sz="1600" b="0" i="0" u="none" strike="noStrike" cap="none">
                <a:solidFill>
                  <a:srgbClr val="202261"/>
                </a:solidFill>
                <a:latin typeface="Arial"/>
                <a:ea typeface="Arial"/>
                <a:cs typeface="Arial"/>
                <a:sym typeface="Arial"/>
              </a:defRPr>
            </a:lvl8pPr>
            <a:lvl9pPr marL="4114800" marR="0" lvl="8" indent="-402335" algn="l" rtl="0">
              <a:spcBef>
                <a:spcPts val="1675"/>
              </a:spcBef>
              <a:spcAft>
                <a:spcPts val="0"/>
              </a:spcAft>
              <a:buClr>
                <a:srgbClr val="202261"/>
              </a:buClr>
              <a:buSzPts val="2736"/>
              <a:buFont typeface="Arial"/>
              <a:buChar char="•"/>
              <a:defRPr sz="1600" b="0" i="0" u="none" strike="noStrike" cap="none">
                <a:solidFill>
                  <a:srgbClr val="202261"/>
                </a:solidFill>
                <a:latin typeface="Arial"/>
                <a:ea typeface="Arial"/>
                <a:cs typeface="Arial"/>
                <a:sym typeface="Arial"/>
              </a:defRPr>
            </a:lvl9pPr>
          </a:lstStyle>
          <a:p>
            <a:endParaRPr/>
          </a:p>
        </p:txBody>
      </p:sp>
      <p:sp>
        <p:nvSpPr>
          <p:cNvPr id="50" name="Google Shape;50;p5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1675"/>
              </a:spcBef>
              <a:spcAft>
                <a:spcPts val="0"/>
              </a:spcAft>
              <a:buClr>
                <a:schemeClr val="dk1"/>
              </a:buClr>
              <a:buSzPts val="4104"/>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1675"/>
              </a:spcBef>
              <a:spcAft>
                <a:spcPts val="0"/>
              </a:spcAft>
              <a:buClr>
                <a:srgbClr val="202261"/>
              </a:buClr>
              <a:buSzPts val="3420"/>
              <a:buFont typeface="Arial"/>
              <a:buNone/>
              <a:defRPr sz="2000" b="1" i="0" u="none" strike="noStrike" cap="none">
                <a:solidFill>
                  <a:srgbClr val="202261"/>
                </a:solidFill>
                <a:latin typeface="Arial"/>
                <a:ea typeface="Arial"/>
                <a:cs typeface="Arial"/>
                <a:sym typeface="Arial"/>
              </a:defRPr>
            </a:lvl2pPr>
            <a:lvl3pPr marL="1371600" marR="0" lvl="2" indent="-228600" algn="l" rtl="0">
              <a:spcBef>
                <a:spcPts val="1675"/>
              </a:spcBef>
              <a:spcAft>
                <a:spcPts val="0"/>
              </a:spcAft>
              <a:buClr>
                <a:srgbClr val="202261"/>
              </a:buClr>
              <a:buSzPts val="3078"/>
              <a:buFont typeface="Arial"/>
              <a:buNone/>
              <a:defRPr sz="1800" b="1" i="0" u="none" strike="noStrike" cap="none">
                <a:solidFill>
                  <a:srgbClr val="202261"/>
                </a:solidFill>
                <a:latin typeface="Arial"/>
                <a:ea typeface="Arial"/>
                <a:cs typeface="Arial"/>
                <a:sym typeface="Arial"/>
              </a:defRPr>
            </a:lvl3pPr>
            <a:lvl4pPr marL="1828800" marR="0" lvl="3" indent="-228600" algn="l" rtl="0">
              <a:spcBef>
                <a:spcPts val="1675"/>
              </a:spcBef>
              <a:spcAft>
                <a:spcPts val="0"/>
              </a:spcAft>
              <a:buClr>
                <a:srgbClr val="202261"/>
              </a:buClr>
              <a:buSzPts val="2736"/>
              <a:buFont typeface="Arial"/>
              <a:buNone/>
              <a:defRPr sz="1600" b="1" i="0" u="none" strike="noStrike" cap="none">
                <a:solidFill>
                  <a:srgbClr val="202261"/>
                </a:solidFill>
                <a:latin typeface="Arial"/>
                <a:ea typeface="Arial"/>
                <a:cs typeface="Arial"/>
                <a:sym typeface="Arial"/>
              </a:defRPr>
            </a:lvl4pPr>
            <a:lvl5pPr marL="2286000" marR="0" lvl="4" indent="-228600" algn="l" rtl="0">
              <a:spcBef>
                <a:spcPts val="1675"/>
              </a:spcBef>
              <a:spcAft>
                <a:spcPts val="0"/>
              </a:spcAft>
              <a:buClr>
                <a:srgbClr val="202261"/>
              </a:buClr>
              <a:buSzPts val="2736"/>
              <a:buFont typeface="Arial"/>
              <a:buNone/>
              <a:defRPr sz="1600" b="1" i="0" u="none" strike="noStrike" cap="none">
                <a:solidFill>
                  <a:srgbClr val="202261"/>
                </a:solidFill>
                <a:latin typeface="Arial"/>
                <a:ea typeface="Arial"/>
                <a:cs typeface="Arial"/>
                <a:sym typeface="Arial"/>
              </a:defRPr>
            </a:lvl5pPr>
            <a:lvl6pPr marL="2743200" marR="0" lvl="5" indent="-228600" algn="l" rtl="0">
              <a:spcBef>
                <a:spcPts val="1675"/>
              </a:spcBef>
              <a:spcAft>
                <a:spcPts val="0"/>
              </a:spcAft>
              <a:buClr>
                <a:srgbClr val="202261"/>
              </a:buClr>
              <a:buSzPts val="2736"/>
              <a:buFont typeface="Arial"/>
              <a:buNone/>
              <a:defRPr sz="1600" b="1" i="0" u="none" strike="noStrike" cap="none">
                <a:solidFill>
                  <a:srgbClr val="202261"/>
                </a:solidFill>
                <a:latin typeface="Arial"/>
                <a:ea typeface="Arial"/>
                <a:cs typeface="Arial"/>
                <a:sym typeface="Arial"/>
              </a:defRPr>
            </a:lvl6pPr>
            <a:lvl7pPr marL="3200400" marR="0" lvl="6" indent="-228600" algn="l" rtl="0">
              <a:spcBef>
                <a:spcPts val="1675"/>
              </a:spcBef>
              <a:spcAft>
                <a:spcPts val="0"/>
              </a:spcAft>
              <a:buClr>
                <a:srgbClr val="202261"/>
              </a:buClr>
              <a:buSzPts val="2736"/>
              <a:buFont typeface="Arial"/>
              <a:buNone/>
              <a:defRPr sz="1600" b="1" i="0" u="none" strike="noStrike" cap="none">
                <a:solidFill>
                  <a:srgbClr val="202261"/>
                </a:solidFill>
                <a:latin typeface="Arial"/>
                <a:ea typeface="Arial"/>
                <a:cs typeface="Arial"/>
                <a:sym typeface="Arial"/>
              </a:defRPr>
            </a:lvl7pPr>
            <a:lvl8pPr marL="3657600" marR="0" lvl="7" indent="-228600" algn="l" rtl="0">
              <a:spcBef>
                <a:spcPts val="1675"/>
              </a:spcBef>
              <a:spcAft>
                <a:spcPts val="0"/>
              </a:spcAft>
              <a:buClr>
                <a:srgbClr val="202261"/>
              </a:buClr>
              <a:buSzPts val="2736"/>
              <a:buFont typeface="Arial"/>
              <a:buNone/>
              <a:defRPr sz="1600" b="1" i="0" u="none" strike="noStrike" cap="none">
                <a:solidFill>
                  <a:srgbClr val="202261"/>
                </a:solidFill>
                <a:latin typeface="Arial"/>
                <a:ea typeface="Arial"/>
                <a:cs typeface="Arial"/>
                <a:sym typeface="Arial"/>
              </a:defRPr>
            </a:lvl8pPr>
            <a:lvl9pPr marL="4114800" marR="0" lvl="8" indent="-228600" algn="l" rtl="0">
              <a:spcBef>
                <a:spcPts val="1675"/>
              </a:spcBef>
              <a:spcAft>
                <a:spcPts val="0"/>
              </a:spcAft>
              <a:buClr>
                <a:srgbClr val="202261"/>
              </a:buClr>
              <a:buSzPts val="2736"/>
              <a:buFont typeface="Arial"/>
              <a:buNone/>
              <a:defRPr sz="1600" b="1" i="0" u="none" strike="noStrike" cap="none">
                <a:solidFill>
                  <a:srgbClr val="202261"/>
                </a:solidFill>
                <a:latin typeface="Arial"/>
                <a:ea typeface="Arial"/>
                <a:cs typeface="Arial"/>
                <a:sym typeface="Arial"/>
              </a:defRPr>
            </a:lvl9pPr>
          </a:lstStyle>
          <a:p>
            <a:endParaRPr/>
          </a:p>
        </p:txBody>
      </p:sp>
      <p:sp>
        <p:nvSpPr>
          <p:cNvPr id="51" name="Google Shape;51;p5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675"/>
              </a:spcBef>
              <a:spcAft>
                <a:spcPts val="0"/>
              </a:spcAft>
              <a:buSzPts val="1400"/>
              <a:buNone/>
              <a:defRPr sz="2400" b="0" i="0" u="none" strike="noStrike" cap="none">
                <a:solidFill>
                  <a:schemeClr val="dk1"/>
                </a:solidFill>
                <a:latin typeface="Arial"/>
                <a:ea typeface="Arial"/>
                <a:cs typeface="Arial"/>
                <a:sym typeface="Arial"/>
              </a:defRPr>
            </a:lvl1pPr>
            <a:lvl2pPr marL="914400" marR="0" lvl="1" indent="-445769" algn="l" rtl="0">
              <a:spcBef>
                <a:spcPts val="1675"/>
              </a:spcBef>
              <a:spcAft>
                <a:spcPts val="0"/>
              </a:spcAft>
              <a:buClr>
                <a:srgbClr val="202261"/>
              </a:buClr>
              <a:buSzPts val="3420"/>
              <a:buFont typeface="Arial"/>
              <a:buChar char="•"/>
              <a:defRPr sz="2000" b="0" i="0" u="none" strike="noStrike" cap="none">
                <a:solidFill>
                  <a:srgbClr val="202261"/>
                </a:solidFill>
                <a:latin typeface="Arial"/>
                <a:ea typeface="Arial"/>
                <a:cs typeface="Arial"/>
                <a:sym typeface="Arial"/>
              </a:defRPr>
            </a:lvl2pPr>
            <a:lvl3pPr marL="1371600" marR="0" lvl="2" indent="-424053" algn="l" rtl="0">
              <a:spcBef>
                <a:spcPts val="1675"/>
              </a:spcBef>
              <a:spcAft>
                <a:spcPts val="0"/>
              </a:spcAft>
              <a:buClr>
                <a:srgbClr val="202261"/>
              </a:buClr>
              <a:buSzPts val="3078"/>
              <a:buFont typeface="Arial"/>
              <a:buChar char="•"/>
              <a:defRPr sz="1800" b="0" i="0" u="none" strike="noStrike" cap="none">
                <a:solidFill>
                  <a:srgbClr val="202261"/>
                </a:solidFill>
                <a:latin typeface="Arial"/>
                <a:ea typeface="Arial"/>
                <a:cs typeface="Arial"/>
                <a:sym typeface="Arial"/>
              </a:defRPr>
            </a:lvl3pPr>
            <a:lvl4pPr marL="1828800" marR="0" lvl="3" indent="-402336" algn="l" rtl="0">
              <a:spcBef>
                <a:spcPts val="1675"/>
              </a:spcBef>
              <a:spcAft>
                <a:spcPts val="0"/>
              </a:spcAft>
              <a:buClr>
                <a:srgbClr val="202261"/>
              </a:buClr>
              <a:buSzPts val="2736"/>
              <a:buFont typeface="Arial"/>
              <a:buChar char="•"/>
              <a:defRPr sz="1600" b="0" i="0" u="none" strike="noStrike" cap="none">
                <a:solidFill>
                  <a:srgbClr val="202261"/>
                </a:solidFill>
                <a:latin typeface="Arial"/>
                <a:ea typeface="Arial"/>
                <a:cs typeface="Arial"/>
                <a:sym typeface="Arial"/>
              </a:defRPr>
            </a:lvl4pPr>
            <a:lvl5pPr marL="2286000" marR="0" lvl="4" indent="-402335" algn="l" rtl="0">
              <a:spcBef>
                <a:spcPts val="1675"/>
              </a:spcBef>
              <a:spcAft>
                <a:spcPts val="0"/>
              </a:spcAft>
              <a:buClr>
                <a:srgbClr val="202261"/>
              </a:buClr>
              <a:buSzPts val="2736"/>
              <a:buFont typeface="Arial"/>
              <a:buChar char="•"/>
              <a:defRPr sz="1600" b="0" i="0" u="none" strike="noStrike" cap="none">
                <a:solidFill>
                  <a:srgbClr val="202261"/>
                </a:solidFill>
                <a:latin typeface="Arial"/>
                <a:ea typeface="Arial"/>
                <a:cs typeface="Arial"/>
                <a:sym typeface="Arial"/>
              </a:defRPr>
            </a:lvl5pPr>
            <a:lvl6pPr marL="2743200" marR="0" lvl="5" indent="-402335" algn="l" rtl="0">
              <a:spcBef>
                <a:spcPts val="1675"/>
              </a:spcBef>
              <a:spcAft>
                <a:spcPts val="0"/>
              </a:spcAft>
              <a:buClr>
                <a:srgbClr val="202261"/>
              </a:buClr>
              <a:buSzPts val="2736"/>
              <a:buFont typeface="Arial"/>
              <a:buChar char="•"/>
              <a:defRPr sz="1600" b="0" i="0" u="none" strike="noStrike" cap="none">
                <a:solidFill>
                  <a:srgbClr val="202261"/>
                </a:solidFill>
                <a:latin typeface="Arial"/>
                <a:ea typeface="Arial"/>
                <a:cs typeface="Arial"/>
                <a:sym typeface="Arial"/>
              </a:defRPr>
            </a:lvl6pPr>
            <a:lvl7pPr marL="3200400" marR="0" lvl="6" indent="-402335" algn="l" rtl="0">
              <a:spcBef>
                <a:spcPts val="1675"/>
              </a:spcBef>
              <a:spcAft>
                <a:spcPts val="0"/>
              </a:spcAft>
              <a:buClr>
                <a:srgbClr val="202261"/>
              </a:buClr>
              <a:buSzPts val="2736"/>
              <a:buFont typeface="Arial"/>
              <a:buChar char="•"/>
              <a:defRPr sz="1600" b="0" i="0" u="none" strike="noStrike" cap="none">
                <a:solidFill>
                  <a:srgbClr val="202261"/>
                </a:solidFill>
                <a:latin typeface="Arial"/>
                <a:ea typeface="Arial"/>
                <a:cs typeface="Arial"/>
                <a:sym typeface="Arial"/>
              </a:defRPr>
            </a:lvl7pPr>
            <a:lvl8pPr marL="3657600" marR="0" lvl="7" indent="-402335" algn="l" rtl="0">
              <a:spcBef>
                <a:spcPts val="1675"/>
              </a:spcBef>
              <a:spcAft>
                <a:spcPts val="0"/>
              </a:spcAft>
              <a:buClr>
                <a:srgbClr val="202261"/>
              </a:buClr>
              <a:buSzPts val="2736"/>
              <a:buFont typeface="Arial"/>
              <a:buChar char="•"/>
              <a:defRPr sz="1600" b="0" i="0" u="none" strike="noStrike" cap="none">
                <a:solidFill>
                  <a:srgbClr val="202261"/>
                </a:solidFill>
                <a:latin typeface="Arial"/>
                <a:ea typeface="Arial"/>
                <a:cs typeface="Arial"/>
                <a:sym typeface="Arial"/>
              </a:defRPr>
            </a:lvl8pPr>
            <a:lvl9pPr marL="4114800" marR="0" lvl="8" indent="-402335" algn="l" rtl="0">
              <a:spcBef>
                <a:spcPts val="1675"/>
              </a:spcBef>
              <a:spcAft>
                <a:spcPts val="0"/>
              </a:spcAft>
              <a:buClr>
                <a:srgbClr val="202261"/>
              </a:buClr>
              <a:buSzPts val="2736"/>
              <a:buFont typeface="Arial"/>
              <a:buChar char="•"/>
              <a:defRPr sz="1600" b="0" i="0" u="none" strike="noStrike" cap="none">
                <a:solidFill>
                  <a:srgbClr val="20226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ylko tytuł" type="titleOnly">
  <p:cSld name="TITLE_ONLY">
    <p:spTree>
      <p:nvGrpSpPr>
        <p:cNvPr id="1" name="Shape 52"/>
        <p:cNvGrpSpPr/>
        <p:nvPr/>
      </p:nvGrpSpPr>
      <p:grpSpPr>
        <a:xfrm>
          <a:off x="0" y="0"/>
          <a:ext cx="0" cy="0"/>
          <a:chOff x="0" y="0"/>
          <a:chExt cx="0" cy="0"/>
        </a:xfrm>
      </p:grpSpPr>
      <p:sp>
        <p:nvSpPr>
          <p:cNvPr id="53" name="Google Shape;53;p59"/>
          <p:cNvSpPr txBox="1">
            <a:spLocks noGrp="1"/>
          </p:cNvSpPr>
          <p:nvPr>
            <p:ph type="title"/>
          </p:nvPr>
        </p:nvSpPr>
        <p:spPr>
          <a:xfrm>
            <a:off x="539552" y="1091852"/>
            <a:ext cx="7200900" cy="604837"/>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4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24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24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24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24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2800" b="1" i="0" u="none" strike="noStrike" cap="none">
                <a:solidFill>
                  <a:srgbClr val="202261"/>
                </a:solidFill>
                <a:latin typeface="Arial"/>
                <a:ea typeface="Arial"/>
                <a:cs typeface="Arial"/>
                <a:sym typeface="Arial"/>
              </a:defRPr>
            </a:lvl6pPr>
            <a:lvl7pPr marR="0" lvl="6" algn="ctr" rtl="0">
              <a:spcBef>
                <a:spcPts val="0"/>
              </a:spcBef>
              <a:spcAft>
                <a:spcPts val="0"/>
              </a:spcAft>
              <a:buSzPts val="1400"/>
              <a:buNone/>
              <a:defRPr sz="2800" b="1" i="0" u="none" strike="noStrike" cap="none">
                <a:solidFill>
                  <a:srgbClr val="202261"/>
                </a:solidFill>
                <a:latin typeface="Arial"/>
                <a:ea typeface="Arial"/>
                <a:cs typeface="Arial"/>
                <a:sym typeface="Arial"/>
              </a:defRPr>
            </a:lvl7pPr>
            <a:lvl8pPr marR="0" lvl="7" algn="ctr" rtl="0">
              <a:spcBef>
                <a:spcPts val="0"/>
              </a:spcBef>
              <a:spcAft>
                <a:spcPts val="0"/>
              </a:spcAft>
              <a:buSzPts val="1400"/>
              <a:buNone/>
              <a:defRPr sz="2800" b="1" i="0" u="none" strike="noStrike" cap="none">
                <a:solidFill>
                  <a:srgbClr val="202261"/>
                </a:solidFill>
                <a:latin typeface="Arial"/>
                <a:ea typeface="Arial"/>
                <a:cs typeface="Arial"/>
                <a:sym typeface="Arial"/>
              </a:defRPr>
            </a:lvl8pPr>
            <a:lvl9pPr marR="0" lvl="8" algn="ctr" rtl="0">
              <a:spcBef>
                <a:spcPts val="0"/>
              </a:spcBef>
              <a:spcAft>
                <a:spcPts val="0"/>
              </a:spcAft>
              <a:buSzPts val="1400"/>
              <a:buNone/>
              <a:defRPr sz="2800" b="1" i="0" u="none" strike="noStrike" cap="none">
                <a:solidFill>
                  <a:srgbClr val="20226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Zawartość z podpisem" type="objTx">
  <p:cSld name="OBJECT_WITH_CAPTION_TEXT">
    <p:spTree>
      <p:nvGrpSpPr>
        <p:cNvPr id="1" name="Shape 54"/>
        <p:cNvGrpSpPr/>
        <p:nvPr/>
      </p:nvGrpSpPr>
      <p:grpSpPr>
        <a:xfrm>
          <a:off x="0" y="0"/>
          <a:ext cx="0" cy="0"/>
          <a:chOff x="0" y="0"/>
          <a:chExt cx="0" cy="0"/>
        </a:xfrm>
      </p:grpSpPr>
      <p:sp>
        <p:nvSpPr>
          <p:cNvPr id="55" name="Google Shape;55;p6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24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24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24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24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2800" b="1" i="0" u="none" strike="noStrike" cap="none">
                <a:solidFill>
                  <a:srgbClr val="202261"/>
                </a:solidFill>
                <a:latin typeface="Arial"/>
                <a:ea typeface="Arial"/>
                <a:cs typeface="Arial"/>
                <a:sym typeface="Arial"/>
              </a:defRPr>
            </a:lvl6pPr>
            <a:lvl7pPr marR="0" lvl="6" algn="ctr" rtl="0">
              <a:spcBef>
                <a:spcPts val="0"/>
              </a:spcBef>
              <a:spcAft>
                <a:spcPts val="0"/>
              </a:spcAft>
              <a:buSzPts val="1400"/>
              <a:buNone/>
              <a:defRPr sz="2800" b="1" i="0" u="none" strike="noStrike" cap="none">
                <a:solidFill>
                  <a:srgbClr val="202261"/>
                </a:solidFill>
                <a:latin typeface="Arial"/>
                <a:ea typeface="Arial"/>
                <a:cs typeface="Arial"/>
                <a:sym typeface="Arial"/>
              </a:defRPr>
            </a:lvl7pPr>
            <a:lvl8pPr marR="0" lvl="7" algn="ctr" rtl="0">
              <a:spcBef>
                <a:spcPts val="0"/>
              </a:spcBef>
              <a:spcAft>
                <a:spcPts val="0"/>
              </a:spcAft>
              <a:buSzPts val="1400"/>
              <a:buNone/>
              <a:defRPr sz="2800" b="1" i="0" u="none" strike="noStrike" cap="none">
                <a:solidFill>
                  <a:srgbClr val="202261"/>
                </a:solidFill>
                <a:latin typeface="Arial"/>
                <a:ea typeface="Arial"/>
                <a:cs typeface="Arial"/>
                <a:sym typeface="Arial"/>
              </a:defRPr>
            </a:lvl8pPr>
            <a:lvl9pPr marR="0" lvl="8" algn="ctr" rtl="0">
              <a:spcBef>
                <a:spcPts val="0"/>
              </a:spcBef>
              <a:spcAft>
                <a:spcPts val="0"/>
              </a:spcAft>
              <a:buSzPts val="1400"/>
              <a:buNone/>
              <a:defRPr sz="2800" b="1" i="0" u="none" strike="noStrike" cap="none">
                <a:solidFill>
                  <a:srgbClr val="202261"/>
                </a:solidFill>
                <a:latin typeface="Arial"/>
                <a:ea typeface="Arial"/>
                <a:cs typeface="Arial"/>
                <a:sym typeface="Arial"/>
              </a:defRPr>
            </a:lvl9pPr>
          </a:lstStyle>
          <a:p>
            <a:endParaRPr/>
          </a:p>
        </p:txBody>
      </p:sp>
      <p:sp>
        <p:nvSpPr>
          <p:cNvPr id="56" name="Google Shape;56;p6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675"/>
              </a:spcBef>
              <a:spcAft>
                <a:spcPts val="0"/>
              </a:spcAft>
              <a:buSzPts val="1400"/>
              <a:buNone/>
              <a:defRPr sz="3200" b="0" i="0" u="none" strike="noStrike" cap="none">
                <a:solidFill>
                  <a:schemeClr val="dk1"/>
                </a:solidFill>
                <a:latin typeface="Arial"/>
                <a:ea typeface="Arial"/>
                <a:cs typeface="Arial"/>
                <a:sym typeface="Arial"/>
              </a:defRPr>
            </a:lvl1pPr>
            <a:lvl2pPr marL="914400" marR="0" lvl="1" indent="-532638" algn="l" rtl="0">
              <a:spcBef>
                <a:spcPts val="1675"/>
              </a:spcBef>
              <a:spcAft>
                <a:spcPts val="0"/>
              </a:spcAft>
              <a:buClr>
                <a:srgbClr val="202261"/>
              </a:buClr>
              <a:buSzPts val="4788"/>
              <a:buFont typeface="Arial"/>
              <a:buChar char="•"/>
              <a:defRPr sz="2800" b="0" i="0" u="none" strike="noStrike" cap="none">
                <a:solidFill>
                  <a:srgbClr val="202261"/>
                </a:solidFill>
                <a:latin typeface="Arial"/>
                <a:ea typeface="Arial"/>
                <a:cs typeface="Arial"/>
                <a:sym typeface="Arial"/>
              </a:defRPr>
            </a:lvl2pPr>
            <a:lvl3pPr marL="1371600" marR="0" lvl="2"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3pPr>
            <a:lvl4pPr marL="1828800" marR="0" lvl="3" indent="-445769" algn="l" rtl="0">
              <a:spcBef>
                <a:spcPts val="1675"/>
              </a:spcBef>
              <a:spcAft>
                <a:spcPts val="0"/>
              </a:spcAft>
              <a:buClr>
                <a:srgbClr val="202261"/>
              </a:buClr>
              <a:buSzPts val="3420"/>
              <a:buFont typeface="Arial"/>
              <a:buChar char="•"/>
              <a:defRPr sz="2000" b="0" i="0" u="none" strike="noStrike" cap="none">
                <a:solidFill>
                  <a:srgbClr val="202261"/>
                </a:solidFill>
                <a:latin typeface="Arial"/>
                <a:ea typeface="Arial"/>
                <a:cs typeface="Arial"/>
                <a:sym typeface="Arial"/>
              </a:defRPr>
            </a:lvl4pPr>
            <a:lvl5pPr marL="2286000" marR="0" lvl="4" indent="-445770" algn="l" rtl="0">
              <a:spcBef>
                <a:spcPts val="1675"/>
              </a:spcBef>
              <a:spcAft>
                <a:spcPts val="0"/>
              </a:spcAft>
              <a:buClr>
                <a:srgbClr val="202261"/>
              </a:buClr>
              <a:buSzPts val="3420"/>
              <a:buFont typeface="Arial"/>
              <a:buChar char="•"/>
              <a:defRPr sz="2000" b="0" i="0" u="none" strike="noStrike" cap="none">
                <a:solidFill>
                  <a:srgbClr val="202261"/>
                </a:solidFill>
                <a:latin typeface="Arial"/>
                <a:ea typeface="Arial"/>
                <a:cs typeface="Arial"/>
                <a:sym typeface="Arial"/>
              </a:defRPr>
            </a:lvl5pPr>
            <a:lvl6pPr marL="2743200" marR="0" lvl="5" indent="-445770" algn="l" rtl="0">
              <a:spcBef>
                <a:spcPts val="1675"/>
              </a:spcBef>
              <a:spcAft>
                <a:spcPts val="0"/>
              </a:spcAft>
              <a:buClr>
                <a:srgbClr val="202261"/>
              </a:buClr>
              <a:buSzPts val="3420"/>
              <a:buFont typeface="Arial"/>
              <a:buChar char="•"/>
              <a:defRPr sz="2000" b="0" i="0" u="none" strike="noStrike" cap="none">
                <a:solidFill>
                  <a:srgbClr val="202261"/>
                </a:solidFill>
                <a:latin typeface="Arial"/>
                <a:ea typeface="Arial"/>
                <a:cs typeface="Arial"/>
                <a:sym typeface="Arial"/>
              </a:defRPr>
            </a:lvl6pPr>
            <a:lvl7pPr marL="3200400" marR="0" lvl="6" indent="-445770" algn="l" rtl="0">
              <a:spcBef>
                <a:spcPts val="1675"/>
              </a:spcBef>
              <a:spcAft>
                <a:spcPts val="0"/>
              </a:spcAft>
              <a:buClr>
                <a:srgbClr val="202261"/>
              </a:buClr>
              <a:buSzPts val="3420"/>
              <a:buFont typeface="Arial"/>
              <a:buChar char="•"/>
              <a:defRPr sz="2000" b="0" i="0" u="none" strike="noStrike" cap="none">
                <a:solidFill>
                  <a:srgbClr val="202261"/>
                </a:solidFill>
                <a:latin typeface="Arial"/>
                <a:ea typeface="Arial"/>
                <a:cs typeface="Arial"/>
                <a:sym typeface="Arial"/>
              </a:defRPr>
            </a:lvl7pPr>
            <a:lvl8pPr marL="3657600" marR="0" lvl="7" indent="-445770" algn="l" rtl="0">
              <a:spcBef>
                <a:spcPts val="1675"/>
              </a:spcBef>
              <a:spcAft>
                <a:spcPts val="0"/>
              </a:spcAft>
              <a:buClr>
                <a:srgbClr val="202261"/>
              </a:buClr>
              <a:buSzPts val="3420"/>
              <a:buFont typeface="Arial"/>
              <a:buChar char="•"/>
              <a:defRPr sz="2000" b="0" i="0" u="none" strike="noStrike" cap="none">
                <a:solidFill>
                  <a:srgbClr val="202261"/>
                </a:solidFill>
                <a:latin typeface="Arial"/>
                <a:ea typeface="Arial"/>
                <a:cs typeface="Arial"/>
                <a:sym typeface="Arial"/>
              </a:defRPr>
            </a:lvl8pPr>
            <a:lvl9pPr marL="4114800" marR="0" lvl="8" indent="-445770" algn="l" rtl="0">
              <a:spcBef>
                <a:spcPts val="1675"/>
              </a:spcBef>
              <a:spcAft>
                <a:spcPts val="0"/>
              </a:spcAft>
              <a:buClr>
                <a:srgbClr val="202261"/>
              </a:buClr>
              <a:buSzPts val="3420"/>
              <a:buFont typeface="Arial"/>
              <a:buChar char="•"/>
              <a:defRPr sz="2000" b="0" i="0" u="none" strike="noStrike" cap="none">
                <a:solidFill>
                  <a:srgbClr val="202261"/>
                </a:solidFill>
                <a:latin typeface="Arial"/>
                <a:ea typeface="Arial"/>
                <a:cs typeface="Arial"/>
                <a:sym typeface="Arial"/>
              </a:defRPr>
            </a:lvl9pPr>
          </a:lstStyle>
          <a:p>
            <a:endParaRPr/>
          </a:p>
        </p:txBody>
      </p:sp>
      <p:sp>
        <p:nvSpPr>
          <p:cNvPr id="57" name="Google Shape;57;p6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675"/>
              </a:spcBef>
              <a:spcAft>
                <a:spcPts val="0"/>
              </a:spcAft>
              <a:buClr>
                <a:schemeClr val="dk1"/>
              </a:buClr>
              <a:buSzPts val="2394"/>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1675"/>
              </a:spcBef>
              <a:spcAft>
                <a:spcPts val="0"/>
              </a:spcAft>
              <a:buClr>
                <a:srgbClr val="202261"/>
              </a:buClr>
              <a:buSzPts val="2052"/>
              <a:buFont typeface="Arial"/>
              <a:buNone/>
              <a:defRPr sz="1200" b="0" i="0" u="none" strike="noStrike" cap="none">
                <a:solidFill>
                  <a:srgbClr val="202261"/>
                </a:solidFill>
                <a:latin typeface="Arial"/>
                <a:ea typeface="Arial"/>
                <a:cs typeface="Arial"/>
                <a:sym typeface="Arial"/>
              </a:defRPr>
            </a:lvl2pPr>
            <a:lvl3pPr marL="1371600" marR="0" lvl="2" indent="-228600" algn="l" rtl="0">
              <a:spcBef>
                <a:spcPts val="1675"/>
              </a:spcBef>
              <a:spcAft>
                <a:spcPts val="0"/>
              </a:spcAft>
              <a:buClr>
                <a:srgbClr val="202261"/>
              </a:buClr>
              <a:buSzPts val="1710"/>
              <a:buFont typeface="Arial"/>
              <a:buNone/>
              <a:defRPr sz="1000" b="0" i="0" u="none" strike="noStrike" cap="none">
                <a:solidFill>
                  <a:srgbClr val="202261"/>
                </a:solidFill>
                <a:latin typeface="Arial"/>
                <a:ea typeface="Arial"/>
                <a:cs typeface="Arial"/>
                <a:sym typeface="Arial"/>
              </a:defRPr>
            </a:lvl3pPr>
            <a:lvl4pPr marL="1828800" marR="0" lvl="3" indent="-228600" algn="l" rtl="0">
              <a:spcBef>
                <a:spcPts val="1675"/>
              </a:spcBef>
              <a:spcAft>
                <a:spcPts val="0"/>
              </a:spcAft>
              <a:buClr>
                <a:srgbClr val="202261"/>
              </a:buClr>
              <a:buSzPts val="1539"/>
              <a:buFont typeface="Arial"/>
              <a:buNone/>
              <a:defRPr sz="900" b="0" i="0" u="none" strike="noStrike" cap="none">
                <a:solidFill>
                  <a:srgbClr val="202261"/>
                </a:solidFill>
                <a:latin typeface="Arial"/>
                <a:ea typeface="Arial"/>
                <a:cs typeface="Arial"/>
                <a:sym typeface="Arial"/>
              </a:defRPr>
            </a:lvl4pPr>
            <a:lvl5pPr marL="2286000" marR="0" lvl="4" indent="-228600" algn="l" rtl="0">
              <a:spcBef>
                <a:spcPts val="1675"/>
              </a:spcBef>
              <a:spcAft>
                <a:spcPts val="0"/>
              </a:spcAft>
              <a:buClr>
                <a:srgbClr val="202261"/>
              </a:buClr>
              <a:buSzPts val="1539"/>
              <a:buFont typeface="Arial"/>
              <a:buNone/>
              <a:defRPr sz="900" b="0" i="0" u="none" strike="noStrike" cap="none">
                <a:solidFill>
                  <a:srgbClr val="202261"/>
                </a:solidFill>
                <a:latin typeface="Arial"/>
                <a:ea typeface="Arial"/>
                <a:cs typeface="Arial"/>
                <a:sym typeface="Arial"/>
              </a:defRPr>
            </a:lvl5pPr>
            <a:lvl6pPr marL="2743200" marR="0" lvl="5" indent="-228600" algn="l" rtl="0">
              <a:spcBef>
                <a:spcPts val="1675"/>
              </a:spcBef>
              <a:spcAft>
                <a:spcPts val="0"/>
              </a:spcAft>
              <a:buClr>
                <a:srgbClr val="202261"/>
              </a:buClr>
              <a:buSzPts val="1539"/>
              <a:buFont typeface="Arial"/>
              <a:buNone/>
              <a:defRPr sz="900" b="0" i="0" u="none" strike="noStrike" cap="none">
                <a:solidFill>
                  <a:srgbClr val="202261"/>
                </a:solidFill>
                <a:latin typeface="Arial"/>
                <a:ea typeface="Arial"/>
                <a:cs typeface="Arial"/>
                <a:sym typeface="Arial"/>
              </a:defRPr>
            </a:lvl6pPr>
            <a:lvl7pPr marL="3200400" marR="0" lvl="6" indent="-228600" algn="l" rtl="0">
              <a:spcBef>
                <a:spcPts val="1675"/>
              </a:spcBef>
              <a:spcAft>
                <a:spcPts val="0"/>
              </a:spcAft>
              <a:buClr>
                <a:srgbClr val="202261"/>
              </a:buClr>
              <a:buSzPts val="1539"/>
              <a:buFont typeface="Arial"/>
              <a:buNone/>
              <a:defRPr sz="900" b="0" i="0" u="none" strike="noStrike" cap="none">
                <a:solidFill>
                  <a:srgbClr val="202261"/>
                </a:solidFill>
                <a:latin typeface="Arial"/>
                <a:ea typeface="Arial"/>
                <a:cs typeface="Arial"/>
                <a:sym typeface="Arial"/>
              </a:defRPr>
            </a:lvl7pPr>
            <a:lvl8pPr marL="3657600" marR="0" lvl="7" indent="-228600" algn="l" rtl="0">
              <a:spcBef>
                <a:spcPts val="1675"/>
              </a:spcBef>
              <a:spcAft>
                <a:spcPts val="0"/>
              </a:spcAft>
              <a:buClr>
                <a:srgbClr val="202261"/>
              </a:buClr>
              <a:buSzPts val="1539"/>
              <a:buFont typeface="Arial"/>
              <a:buNone/>
              <a:defRPr sz="900" b="0" i="0" u="none" strike="noStrike" cap="none">
                <a:solidFill>
                  <a:srgbClr val="202261"/>
                </a:solidFill>
                <a:latin typeface="Arial"/>
                <a:ea typeface="Arial"/>
                <a:cs typeface="Arial"/>
                <a:sym typeface="Arial"/>
              </a:defRPr>
            </a:lvl8pPr>
            <a:lvl9pPr marL="4114800" marR="0" lvl="8" indent="-228600" algn="l" rtl="0">
              <a:spcBef>
                <a:spcPts val="1675"/>
              </a:spcBef>
              <a:spcAft>
                <a:spcPts val="0"/>
              </a:spcAft>
              <a:buClr>
                <a:srgbClr val="202261"/>
              </a:buClr>
              <a:buSzPts val="1539"/>
              <a:buFont typeface="Arial"/>
              <a:buNone/>
              <a:defRPr sz="900" b="0" i="0" u="none" strike="noStrike" cap="none">
                <a:solidFill>
                  <a:srgbClr val="20226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9.jpg"/><Relationship Id="rId18" Type="http://schemas.openxmlformats.org/officeDocument/2006/relationships/image" Target="../media/image13.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image" Target="../media/image12.gif"/><Relationship Id="rId2" Type="http://schemas.openxmlformats.org/officeDocument/2006/relationships/slideLayout" Target="../slideLayouts/slideLayout3.xml"/><Relationship Id="rId16"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2.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0.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jp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48"/>
          <p:cNvGrpSpPr/>
          <p:nvPr/>
        </p:nvGrpSpPr>
        <p:grpSpPr>
          <a:xfrm>
            <a:off x="1427789" y="2101850"/>
            <a:ext cx="6288423" cy="1543174"/>
            <a:chOff x="2483768" y="2101850"/>
            <a:chExt cx="6288423" cy="1543174"/>
          </a:xfrm>
        </p:grpSpPr>
        <p:pic>
          <p:nvPicPr>
            <p:cNvPr id="11" name="Google Shape;11;p48"/>
            <p:cNvPicPr preferRelativeResize="0"/>
            <p:nvPr/>
          </p:nvPicPr>
          <p:blipFill rotWithShape="1">
            <a:blip r:embed="rId3">
              <a:alphaModFix/>
            </a:blip>
            <a:srcRect/>
            <a:stretch/>
          </p:blipFill>
          <p:spPr>
            <a:xfrm>
              <a:off x="6839351" y="2101850"/>
              <a:ext cx="1932840" cy="1543174"/>
            </a:xfrm>
            <a:prstGeom prst="rect">
              <a:avLst/>
            </a:prstGeom>
            <a:noFill/>
            <a:ln>
              <a:noFill/>
            </a:ln>
          </p:spPr>
        </p:pic>
        <p:sp>
          <p:nvSpPr>
            <p:cNvPr id="12" name="Google Shape;12;p48"/>
            <p:cNvSpPr txBox="1"/>
            <p:nvPr/>
          </p:nvSpPr>
          <p:spPr>
            <a:xfrm>
              <a:off x="2483768" y="2321491"/>
              <a:ext cx="4184730" cy="110389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s-ES" sz="1800" b="1" i="0" u="none" strike="noStrike" cap="none">
                  <a:solidFill>
                    <a:srgbClr val="7F7F7F"/>
                  </a:solidFill>
                  <a:latin typeface="Arial"/>
                  <a:ea typeface="Arial"/>
                  <a:cs typeface="Arial"/>
                  <a:sym typeface="Arial"/>
                </a:rPr>
                <a:t>Development of innovative training solutions in the ﬁeld of functional evaluation aimed at updating of the curricula of health sciences schools</a:t>
              </a:r>
              <a:endParaRPr sz="1800" b="1" i="0" u="none" strike="noStrike" cap="none">
                <a:solidFill>
                  <a:srgbClr val="7F7F7F"/>
                </a:solidFill>
                <a:latin typeface="Times New Roman"/>
                <a:ea typeface="Times New Roman"/>
                <a:cs typeface="Times New Roman"/>
                <a:sym typeface="Times New Roman"/>
              </a:endParaRPr>
            </a:p>
          </p:txBody>
        </p:sp>
      </p:grpSp>
      <p:pic>
        <p:nvPicPr>
          <p:cNvPr id="13" name="Google Shape;13;p48" descr="Logo Politechniki ÅlÄskiej"/>
          <p:cNvPicPr preferRelativeResize="0"/>
          <p:nvPr/>
        </p:nvPicPr>
        <p:blipFill rotWithShape="1">
          <a:blip r:embed="rId4">
            <a:alphaModFix/>
          </a:blip>
          <a:srcRect l="1044" r="29419"/>
          <a:stretch/>
        </p:blipFill>
        <p:spPr>
          <a:xfrm>
            <a:off x="539750" y="5932488"/>
            <a:ext cx="1871663" cy="503237"/>
          </a:xfrm>
          <a:prstGeom prst="rect">
            <a:avLst/>
          </a:prstGeom>
          <a:noFill/>
          <a:ln>
            <a:noFill/>
          </a:ln>
        </p:spPr>
      </p:pic>
      <p:pic>
        <p:nvPicPr>
          <p:cNvPr id="14" name="Google Shape;14;p48"/>
          <p:cNvPicPr preferRelativeResize="0"/>
          <p:nvPr/>
        </p:nvPicPr>
        <p:blipFill rotWithShape="1">
          <a:blip r:embed="rId5">
            <a:alphaModFix/>
          </a:blip>
          <a:srcRect/>
          <a:stretch/>
        </p:blipFill>
        <p:spPr>
          <a:xfrm>
            <a:off x="5253038" y="5805488"/>
            <a:ext cx="974725" cy="757237"/>
          </a:xfrm>
          <a:prstGeom prst="rect">
            <a:avLst/>
          </a:prstGeom>
          <a:noFill/>
          <a:ln>
            <a:noFill/>
          </a:ln>
        </p:spPr>
      </p:pic>
      <p:pic>
        <p:nvPicPr>
          <p:cNvPr id="15" name="Google Shape;15;p48"/>
          <p:cNvPicPr preferRelativeResize="0"/>
          <p:nvPr/>
        </p:nvPicPr>
        <p:blipFill rotWithShape="1">
          <a:blip r:embed="rId6">
            <a:alphaModFix/>
          </a:blip>
          <a:srcRect l="10886" t="30379" r="9628" b="26702"/>
          <a:stretch/>
        </p:blipFill>
        <p:spPr>
          <a:xfrm>
            <a:off x="6958013" y="5868988"/>
            <a:ext cx="1646237" cy="630237"/>
          </a:xfrm>
          <a:prstGeom prst="rect">
            <a:avLst/>
          </a:prstGeom>
          <a:noFill/>
          <a:ln>
            <a:noFill/>
          </a:ln>
        </p:spPr>
      </p:pic>
      <p:pic>
        <p:nvPicPr>
          <p:cNvPr id="16" name="Google Shape;16;p48"/>
          <p:cNvPicPr preferRelativeResize="0"/>
          <p:nvPr/>
        </p:nvPicPr>
        <p:blipFill rotWithShape="1">
          <a:blip r:embed="rId7">
            <a:alphaModFix/>
          </a:blip>
          <a:srcRect/>
          <a:stretch/>
        </p:blipFill>
        <p:spPr>
          <a:xfrm>
            <a:off x="3070225" y="5983288"/>
            <a:ext cx="1452563" cy="401637"/>
          </a:xfrm>
          <a:prstGeom prst="rect">
            <a:avLst/>
          </a:prstGeom>
          <a:noFill/>
          <a:ln>
            <a:noFill/>
          </a:ln>
        </p:spPr>
      </p:pic>
      <p:pic>
        <p:nvPicPr>
          <p:cNvPr id="17" name="Google Shape;17;p48"/>
          <p:cNvPicPr preferRelativeResize="0"/>
          <p:nvPr/>
        </p:nvPicPr>
        <p:blipFill rotWithShape="1">
          <a:blip r:embed="rId8">
            <a:alphaModFix/>
          </a:blip>
          <a:srcRect/>
          <a:stretch/>
        </p:blipFill>
        <p:spPr>
          <a:xfrm>
            <a:off x="0" y="4691"/>
            <a:ext cx="9144000" cy="1859280"/>
          </a:xfrm>
          <a:prstGeom prst="rect">
            <a:avLst/>
          </a:prstGeom>
          <a:noFill/>
          <a:ln>
            <a:noFill/>
          </a:ln>
        </p:spPr>
      </p:pic>
      <p:pic>
        <p:nvPicPr>
          <p:cNvPr id="18" name="Google Shape;18;p48"/>
          <p:cNvPicPr preferRelativeResize="0"/>
          <p:nvPr/>
        </p:nvPicPr>
        <p:blipFill rotWithShape="1">
          <a:blip r:embed="rId9">
            <a:alphaModFix/>
          </a:blip>
          <a:srcRect/>
          <a:stretch/>
        </p:blipFill>
        <p:spPr>
          <a:xfrm>
            <a:off x="7164287" y="1327888"/>
            <a:ext cx="1812155" cy="516936"/>
          </a:xfrm>
          <a:prstGeom prst="rect">
            <a:avLst/>
          </a:prstGeom>
          <a:noFill/>
          <a:ln>
            <a:noFill/>
          </a:ln>
        </p:spPr>
      </p:pic>
      <p:pic>
        <p:nvPicPr>
          <p:cNvPr id="19" name="Google Shape;19;p48"/>
          <p:cNvPicPr preferRelativeResize="0"/>
          <p:nvPr/>
        </p:nvPicPr>
        <p:blipFill rotWithShape="1">
          <a:blip r:embed="rId10">
            <a:alphaModFix/>
          </a:blip>
          <a:srcRect t="26203" b="8289"/>
          <a:stretch/>
        </p:blipFill>
        <p:spPr>
          <a:xfrm rot="-5400000">
            <a:off x="-1467543" y="3788789"/>
            <a:ext cx="3324052" cy="36003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pic>
        <p:nvPicPr>
          <p:cNvPr id="22" name="Google Shape;22;p50"/>
          <p:cNvPicPr preferRelativeResize="0"/>
          <p:nvPr/>
        </p:nvPicPr>
        <p:blipFill rotWithShape="1">
          <a:blip r:embed="rId13">
            <a:alphaModFix/>
          </a:blip>
          <a:srcRect/>
          <a:stretch/>
        </p:blipFill>
        <p:spPr>
          <a:xfrm>
            <a:off x="0" y="-14055"/>
            <a:ext cx="9144000" cy="693420"/>
          </a:xfrm>
          <a:prstGeom prst="rect">
            <a:avLst/>
          </a:prstGeom>
          <a:noFill/>
          <a:ln>
            <a:noFill/>
          </a:ln>
        </p:spPr>
      </p:pic>
      <p:cxnSp>
        <p:nvCxnSpPr>
          <p:cNvPr id="23" name="Google Shape;23;p50"/>
          <p:cNvCxnSpPr/>
          <p:nvPr/>
        </p:nvCxnSpPr>
        <p:spPr>
          <a:xfrm>
            <a:off x="-49213" y="6165304"/>
            <a:ext cx="9193213" cy="0"/>
          </a:xfrm>
          <a:prstGeom prst="straightConnector1">
            <a:avLst/>
          </a:prstGeom>
          <a:noFill/>
          <a:ln w="12700" cap="flat" cmpd="sng">
            <a:solidFill>
              <a:srgbClr val="0404E6"/>
            </a:solidFill>
            <a:prstDash val="solid"/>
            <a:round/>
            <a:headEnd type="none" w="med" len="med"/>
            <a:tailEnd type="none" w="med" len="med"/>
          </a:ln>
        </p:spPr>
      </p:cxnSp>
      <p:pic>
        <p:nvPicPr>
          <p:cNvPr id="24" name="Google Shape;24;p50"/>
          <p:cNvPicPr preferRelativeResize="0"/>
          <p:nvPr/>
        </p:nvPicPr>
        <p:blipFill rotWithShape="1">
          <a:blip r:embed="rId14">
            <a:alphaModFix/>
          </a:blip>
          <a:srcRect/>
          <a:stretch/>
        </p:blipFill>
        <p:spPr>
          <a:xfrm>
            <a:off x="7596336" y="260041"/>
            <a:ext cx="1235793" cy="352523"/>
          </a:xfrm>
          <a:prstGeom prst="rect">
            <a:avLst/>
          </a:prstGeom>
          <a:noFill/>
          <a:ln>
            <a:noFill/>
          </a:ln>
        </p:spPr>
      </p:pic>
      <p:grpSp>
        <p:nvGrpSpPr>
          <p:cNvPr id="25" name="Google Shape;25;p50"/>
          <p:cNvGrpSpPr/>
          <p:nvPr/>
        </p:nvGrpSpPr>
        <p:grpSpPr>
          <a:xfrm>
            <a:off x="323528" y="6309320"/>
            <a:ext cx="2664296" cy="386577"/>
            <a:chOff x="395536" y="6066170"/>
            <a:chExt cx="3468321" cy="503237"/>
          </a:xfrm>
        </p:grpSpPr>
        <p:pic>
          <p:nvPicPr>
            <p:cNvPr id="26" name="Google Shape;26;p50" descr="Logo Politechniki ÅlÄskiej"/>
            <p:cNvPicPr preferRelativeResize="0"/>
            <p:nvPr/>
          </p:nvPicPr>
          <p:blipFill rotWithShape="1">
            <a:blip r:embed="rId15">
              <a:alphaModFix/>
            </a:blip>
            <a:srcRect r="78612"/>
            <a:stretch/>
          </p:blipFill>
          <p:spPr>
            <a:xfrm>
              <a:off x="395536" y="6066170"/>
              <a:ext cx="575866" cy="503237"/>
            </a:xfrm>
            <a:prstGeom prst="rect">
              <a:avLst/>
            </a:prstGeom>
            <a:noFill/>
            <a:ln>
              <a:noFill/>
            </a:ln>
          </p:spPr>
        </p:pic>
        <p:pic>
          <p:nvPicPr>
            <p:cNvPr id="27" name="Google Shape;27;p50"/>
            <p:cNvPicPr preferRelativeResize="0"/>
            <p:nvPr/>
          </p:nvPicPr>
          <p:blipFill rotWithShape="1">
            <a:blip r:embed="rId16">
              <a:alphaModFix/>
            </a:blip>
            <a:srcRect/>
            <a:stretch/>
          </p:blipFill>
          <p:spPr>
            <a:xfrm>
              <a:off x="1256834" y="6140748"/>
              <a:ext cx="686346" cy="354081"/>
            </a:xfrm>
            <a:prstGeom prst="rect">
              <a:avLst/>
            </a:prstGeom>
            <a:noFill/>
            <a:ln>
              <a:noFill/>
            </a:ln>
          </p:spPr>
        </p:pic>
        <p:pic>
          <p:nvPicPr>
            <p:cNvPr id="28" name="Google Shape;28;p50"/>
            <p:cNvPicPr preferRelativeResize="0"/>
            <p:nvPr/>
          </p:nvPicPr>
          <p:blipFill rotWithShape="1">
            <a:blip r:embed="rId17">
              <a:alphaModFix/>
            </a:blip>
            <a:srcRect/>
            <a:stretch/>
          </p:blipFill>
          <p:spPr>
            <a:xfrm>
              <a:off x="2228612" y="6081970"/>
              <a:ext cx="470833" cy="471636"/>
            </a:xfrm>
            <a:prstGeom prst="rect">
              <a:avLst/>
            </a:prstGeom>
            <a:noFill/>
            <a:ln>
              <a:noFill/>
            </a:ln>
          </p:spPr>
        </p:pic>
        <p:pic>
          <p:nvPicPr>
            <p:cNvPr id="29" name="Google Shape;29;p50"/>
            <p:cNvPicPr preferRelativeResize="0"/>
            <p:nvPr/>
          </p:nvPicPr>
          <p:blipFill rotWithShape="1">
            <a:blip r:embed="rId18">
              <a:alphaModFix/>
            </a:blip>
            <a:srcRect/>
            <a:stretch/>
          </p:blipFill>
          <p:spPr>
            <a:xfrm>
              <a:off x="2984877" y="6141605"/>
              <a:ext cx="878980" cy="352366"/>
            </a:xfrm>
            <a:prstGeom prst="rect">
              <a:avLst/>
            </a:prstGeom>
            <a:noFill/>
            <a:ln>
              <a:noFill/>
            </a:ln>
          </p:spPr>
        </p:pic>
      </p:grpSp>
      <p:sp>
        <p:nvSpPr>
          <p:cNvPr id="30" name="Google Shape;30;p50"/>
          <p:cNvSpPr txBox="1"/>
          <p:nvPr/>
        </p:nvSpPr>
        <p:spPr>
          <a:xfrm>
            <a:off x="251520" y="116631"/>
            <a:ext cx="2980206" cy="43204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s-ES" sz="900" b="1" i="0" u="none" strike="noStrike" cap="none">
                <a:solidFill>
                  <a:srgbClr val="606060"/>
                </a:solidFill>
                <a:latin typeface="Arial"/>
                <a:ea typeface="Arial"/>
                <a:cs typeface="Arial"/>
                <a:sym typeface="Arial"/>
              </a:rPr>
              <a:t>Development of innovative training solutions in the ﬁeld of functional evaluation aimed at updating of the curricula of health sciences schools</a:t>
            </a:r>
            <a:endParaRPr sz="900" b="1" i="0" u="none" strike="noStrike" cap="none">
              <a:solidFill>
                <a:srgbClr val="606060"/>
              </a:solidFill>
              <a:latin typeface="Times New Roman"/>
              <a:ea typeface="Times New Roman"/>
              <a:cs typeface="Times New Roman"/>
              <a:sym typeface="Times New Roman"/>
            </a:endParaRPr>
          </a:p>
        </p:txBody>
      </p:sp>
      <p:cxnSp>
        <p:nvCxnSpPr>
          <p:cNvPr id="31" name="Google Shape;31;p50"/>
          <p:cNvCxnSpPr>
            <a:stCxn id="26" idx="1"/>
          </p:cNvCxnSpPr>
          <p:nvPr/>
        </p:nvCxnSpPr>
        <p:spPr>
          <a:xfrm rot="10800000" flipH="1">
            <a:off x="323528" y="1340808"/>
            <a:ext cx="288000" cy="5161800"/>
          </a:xfrm>
          <a:prstGeom prst="straightConnector1">
            <a:avLst/>
          </a:prstGeom>
          <a:noFill/>
          <a:ln>
            <a:noFill/>
          </a:ln>
        </p:spPr>
      </p:cxn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
        <p:cNvGrpSpPr/>
        <p:nvPr/>
      </p:nvGrpSpPr>
      <p:grpSpPr>
        <a:xfrm>
          <a:off x="0" y="0"/>
          <a:ext cx="0" cy="0"/>
          <a:chOff x="0" y="0"/>
          <a:chExt cx="0" cy="0"/>
        </a:xfrm>
      </p:grpSpPr>
      <p:pic>
        <p:nvPicPr>
          <p:cNvPr id="69" name="Google Shape;69;p52"/>
          <p:cNvPicPr preferRelativeResize="0"/>
          <p:nvPr/>
        </p:nvPicPr>
        <p:blipFill rotWithShape="1">
          <a:blip r:embed="rId3">
            <a:alphaModFix/>
          </a:blip>
          <a:srcRect/>
          <a:stretch/>
        </p:blipFill>
        <p:spPr>
          <a:xfrm>
            <a:off x="0" y="2499360"/>
            <a:ext cx="9144000" cy="1859280"/>
          </a:xfrm>
          <a:prstGeom prst="rect">
            <a:avLst/>
          </a:prstGeom>
          <a:noFill/>
          <a:ln>
            <a:noFill/>
          </a:ln>
        </p:spPr>
      </p:pic>
      <p:pic>
        <p:nvPicPr>
          <p:cNvPr id="70" name="Google Shape;70;p52" descr="Logo Politechniki ÅlÄskiej"/>
          <p:cNvPicPr preferRelativeResize="0"/>
          <p:nvPr/>
        </p:nvPicPr>
        <p:blipFill rotWithShape="1">
          <a:blip r:embed="rId4">
            <a:alphaModFix/>
          </a:blip>
          <a:srcRect l="1044" r="29419"/>
          <a:stretch/>
        </p:blipFill>
        <p:spPr>
          <a:xfrm>
            <a:off x="539750" y="5932488"/>
            <a:ext cx="1871663" cy="503237"/>
          </a:xfrm>
          <a:prstGeom prst="rect">
            <a:avLst/>
          </a:prstGeom>
          <a:noFill/>
          <a:ln>
            <a:noFill/>
          </a:ln>
        </p:spPr>
      </p:pic>
      <p:pic>
        <p:nvPicPr>
          <p:cNvPr id="71" name="Google Shape;71;p52"/>
          <p:cNvPicPr preferRelativeResize="0"/>
          <p:nvPr/>
        </p:nvPicPr>
        <p:blipFill rotWithShape="1">
          <a:blip r:embed="rId5">
            <a:alphaModFix/>
          </a:blip>
          <a:srcRect/>
          <a:stretch/>
        </p:blipFill>
        <p:spPr>
          <a:xfrm>
            <a:off x="5253038" y="5805488"/>
            <a:ext cx="974725" cy="757237"/>
          </a:xfrm>
          <a:prstGeom prst="rect">
            <a:avLst/>
          </a:prstGeom>
          <a:noFill/>
          <a:ln>
            <a:noFill/>
          </a:ln>
        </p:spPr>
      </p:pic>
      <p:pic>
        <p:nvPicPr>
          <p:cNvPr id="72" name="Google Shape;72;p52"/>
          <p:cNvPicPr preferRelativeResize="0"/>
          <p:nvPr/>
        </p:nvPicPr>
        <p:blipFill rotWithShape="1">
          <a:blip r:embed="rId6">
            <a:alphaModFix/>
          </a:blip>
          <a:srcRect l="10886" t="30379" r="9628" b="26702"/>
          <a:stretch/>
        </p:blipFill>
        <p:spPr>
          <a:xfrm>
            <a:off x="6958013" y="5868988"/>
            <a:ext cx="1646237" cy="630237"/>
          </a:xfrm>
          <a:prstGeom prst="rect">
            <a:avLst/>
          </a:prstGeom>
          <a:noFill/>
          <a:ln>
            <a:noFill/>
          </a:ln>
        </p:spPr>
      </p:pic>
      <p:pic>
        <p:nvPicPr>
          <p:cNvPr id="73" name="Google Shape;73;p52"/>
          <p:cNvPicPr preferRelativeResize="0"/>
          <p:nvPr/>
        </p:nvPicPr>
        <p:blipFill rotWithShape="1">
          <a:blip r:embed="rId7">
            <a:alphaModFix/>
          </a:blip>
          <a:srcRect/>
          <a:stretch/>
        </p:blipFill>
        <p:spPr>
          <a:xfrm>
            <a:off x="3070225" y="5983288"/>
            <a:ext cx="1452563" cy="401637"/>
          </a:xfrm>
          <a:prstGeom prst="rect">
            <a:avLst/>
          </a:prstGeom>
          <a:noFill/>
          <a:ln>
            <a:noFill/>
          </a:ln>
        </p:spPr>
      </p:pic>
      <p:pic>
        <p:nvPicPr>
          <p:cNvPr id="74" name="Google Shape;74;p52"/>
          <p:cNvPicPr preferRelativeResize="0"/>
          <p:nvPr/>
        </p:nvPicPr>
        <p:blipFill rotWithShape="1">
          <a:blip r:embed="rId8">
            <a:alphaModFix/>
          </a:blip>
          <a:srcRect/>
          <a:stretch/>
        </p:blipFill>
        <p:spPr>
          <a:xfrm>
            <a:off x="4020542" y="1605980"/>
            <a:ext cx="1102916" cy="880565"/>
          </a:xfrm>
          <a:prstGeom prst="rect">
            <a:avLst/>
          </a:prstGeom>
          <a:noFill/>
          <a:ln>
            <a:noFill/>
          </a:ln>
        </p:spPr>
      </p:pic>
      <p:pic>
        <p:nvPicPr>
          <p:cNvPr id="75" name="Google Shape;75;p52"/>
          <p:cNvPicPr preferRelativeResize="0"/>
          <p:nvPr/>
        </p:nvPicPr>
        <p:blipFill rotWithShape="1">
          <a:blip r:embed="rId9">
            <a:alphaModFix/>
          </a:blip>
          <a:srcRect/>
          <a:stretch/>
        </p:blipFill>
        <p:spPr>
          <a:xfrm>
            <a:off x="6875053" y="3789040"/>
            <a:ext cx="1812155" cy="51693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35596" y="3933056"/>
            <a:ext cx="7272808" cy="1656184"/>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None/>
            </a:pPr>
            <a:r>
              <a:rPr lang="es-ES" sz="2000" b="1" i="0" u="none" strike="noStrike" cap="none">
                <a:solidFill>
                  <a:srgbClr val="262672"/>
                </a:solidFill>
                <a:latin typeface="Architects Daughter"/>
                <a:ea typeface="Architects Daughter"/>
                <a:cs typeface="Architects Daughter"/>
                <a:sym typeface="Architects Daughter"/>
              </a:rPr>
              <a:t>MODULE BIOMECHANICS OF SPINE</a:t>
            </a:r>
            <a:endParaRPr sz="2000" b="1" i="0" u="none" strike="noStrike" cap="none">
              <a:solidFill>
                <a:srgbClr val="262672"/>
              </a:solidFill>
              <a:latin typeface="Architects Daughter"/>
              <a:ea typeface="Architects Daughter"/>
              <a:cs typeface="Architects Daughter"/>
              <a:sym typeface="Architects Daughter"/>
            </a:endParaRPr>
          </a:p>
          <a:p>
            <a:pPr marL="0" marR="0" lvl="0" indent="0" algn="r" rtl="0">
              <a:lnSpc>
                <a:spcPct val="90000"/>
              </a:lnSpc>
              <a:spcBef>
                <a:spcPts val="1675"/>
              </a:spcBef>
              <a:spcAft>
                <a:spcPts val="0"/>
              </a:spcAft>
              <a:buNone/>
            </a:pPr>
            <a:r>
              <a:rPr lang="es-ES" sz="2000" b="1" i="0" u="none" strike="noStrike" cap="none">
                <a:solidFill>
                  <a:srgbClr val="262672"/>
                </a:solidFill>
                <a:latin typeface="Architects Daughter"/>
                <a:ea typeface="Architects Daughter"/>
                <a:cs typeface="Architects Daughter"/>
                <a:sym typeface="Architects Daughter"/>
              </a:rPr>
              <a:t>Didactic Unit A </a:t>
            </a:r>
            <a:endParaRPr sz="2000" b="1" i="0" u="none" strike="noStrike" cap="none">
              <a:solidFill>
                <a:srgbClr val="262672"/>
              </a:solidFill>
              <a:latin typeface="Architects Daughter"/>
              <a:ea typeface="Architects Daughter"/>
              <a:cs typeface="Architects Daughter"/>
              <a:sym typeface="Architects Daughter"/>
            </a:endParaRPr>
          </a:p>
          <a:p>
            <a:pPr marL="0" marR="0" lvl="0" indent="0" algn="r" rtl="0">
              <a:lnSpc>
                <a:spcPct val="90000"/>
              </a:lnSpc>
              <a:spcBef>
                <a:spcPts val="1675"/>
              </a:spcBef>
              <a:spcAft>
                <a:spcPts val="0"/>
              </a:spcAft>
              <a:buNone/>
            </a:pPr>
            <a:r>
              <a:rPr lang="es-ES" sz="2000" b="1" i="0" u="none" strike="noStrike" cap="none">
                <a:solidFill>
                  <a:srgbClr val="262672"/>
                </a:solidFill>
                <a:latin typeface="Architects Daughter"/>
                <a:ea typeface="Architects Daughter"/>
                <a:cs typeface="Architects Daughter"/>
                <a:sym typeface="Architects Daughter"/>
              </a:rPr>
              <a:t>Topic: Biomechanics of the normal spine</a:t>
            </a:r>
            <a:endParaRPr sz="2000" b="1" i="0" u="none" strike="noStrike" cap="none">
              <a:solidFill>
                <a:srgbClr val="262672"/>
              </a:solidFill>
              <a:latin typeface="Architects Daughter"/>
              <a:ea typeface="Architects Daughter"/>
              <a:cs typeface="Architects Daughter"/>
              <a:sym typeface="Architects Daughte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0"/>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212" name="Google Shape;212;p10"/>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213" name="Google Shape;213;p10"/>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214" name="Google Shape;214;p10"/>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215" name="Google Shape;215;p10"/>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216" name="Google Shape;216;p10"/>
          <p:cNvSpPr/>
          <p:nvPr/>
        </p:nvSpPr>
        <p:spPr>
          <a:xfrm>
            <a:off x="611560" y="1052736"/>
            <a:ext cx="7848228"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200" b="1" i="0" u="none" strike="noStrike" cap="none">
                <a:solidFill>
                  <a:srgbClr val="262672"/>
                </a:solidFill>
                <a:latin typeface="Arial"/>
                <a:ea typeface="Arial"/>
                <a:cs typeface="Arial"/>
                <a:sym typeface="Arial"/>
              </a:rPr>
              <a:t>2.1. BIOMECHANICS OF UPPER CERVICAL SPINE</a:t>
            </a:r>
            <a:endParaRPr/>
          </a:p>
        </p:txBody>
      </p:sp>
      <p:sp>
        <p:nvSpPr>
          <p:cNvPr id="217" name="Google Shape;217;p10"/>
          <p:cNvSpPr txBox="1"/>
          <p:nvPr/>
        </p:nvSpPr>
        <p:spPr>
          <a:xfrm>
            <a:off x="1979712" y="1551642"/>
            <a:ext cx="5184576"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b="1" i="0" u="none" strike="noStrike" cap="none">
                <a:solidFill>
                  <a:srgbClr val="262672"/>
                </a:solidFill>
                <a:latin typeface="Arial"/>
                <a:ea typeface="Arial"/>
                <a:cs typeface="Arial"/>
                <a:sym typeface="Arial"/>
              </a:rPr>
              <a:t>ATLANTO-AXIAL JOINT</a:t>
            </a:r>
            <a:endParaRPr/>
          </a:p>
        </p:txBody>
      </p:sp>
      <p:pic>
        <p:nvPicPr>
          <p:cNvPr id="218" name="Google Shape;218;p10" descr="ImageQuiz: Atlantoaxial joint"/>
          <p:cNvPicPr preferRelativeResize="0"/>
          <p:nvPr/>
        </p:nvPicPr>
        <p:blipFill rotWithShape="1">
          <a:blip r:embed="rId3">
            <a:alphaModFix/>
          </a:blip>
          <a:srcRect b="14606"/>
          <a:stretch/>
        </p:blipFill>
        <p:spPr>
          <a:xfrm>
            <a:off x="2915816" y="2536358"/>
            <a:ext cx="3384376" cy="2431447"/>
          </a:xfrm>
          <a:prstGeom prst="rect">
            <a:avLst/>
          </a:prstGeom>
          <a:noFill/>
          <a:ln w="9525" cap="flat" cmpd="sng">
            <a:solidFill>
              <a:schemeClr val="dk1"/>
            </a:solidFill>
            <a:prstDash val="solid"/>
            <a:miter lim="800000"/>
            <a:headEnd type="none" w="sm" len="sm"/>
            <a:tailEnd type="none" w="sm" len="sm"/>
          </a:ln>
        </p:spPr>
      </p:pic>
      <p:grpSp>
        <p:nvGrpSpPr>
          <p:cNvPr id="219" name="Google Shape;219;p10"/>
          <p:cNvGrpSpPr/>
          <p:nvPr/>
        </p:nvGrpSpPr>
        <p:grpSpPr>
          <a:xfrm>
            <a:off x="61444" y="1971715"/>
            <a:ext cx="2756415" cy="3583340"/>
            <a:chOff x="313980" y="1045"/>
            <a:chExt cx="2756415" cy="3583340"/>
          </a:xfrm>
        </p:grpSpPr>
        <p:sp>
          <p:nvSpPr>
            <p:cNvPr id="220" name="Google Shape;220;p10"/>
            <p:cNvSpPr/>
            <p:nvPr/>
          </p:nvSpPr>
          <p:spPr>
            <a:xfrm>
              <a:off x="313980" y="1045"/>
              <a:ext cx="2756415" cy="1653849"/>
            </a:xfrm>
            <a:prstGeom prst="rect">
              <a:avLst/>
            </a:prstGeom>
            <a:solidFill>
              <a:srgbClr val="0F003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0"/>
            <p:cNvSpPr txBox="1"/>
            <p:nvPr/>
          </p:nvSpPr>
          <p:spPr>
            <a:xfrm>
              <a:off x="313980" y="1045"/>
              <a:ext cx="2756415" cy="1653849"/>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1" i="0" u="none" strike="noStrike" cap="none">
                  <a:solidFill>
                    <a:schemeClr val="lt1"/>
                  </a:solidFill>
                  <a:latin typeface="Arial"/>
                  <a:ea typeface="Arial"/>
                  <a:cs typeface="Arial"/>
                  <a:sym typeface="Arial"/>
                </a:rPr>
                <a:t>The atlanto-axial median joint allows the atlas spins and glides around the pivot.</a:t>
              </a:r>
              <a:endParaRPr/>
            </a:p>
          </p:txBody>
        </p:sp>
        <p:sp>
          <p:nvSpPr>
            <p:cNvPr id="222" name="Google Shape;222;p10"/>
            <p:cNvSpPr/>
            <p:nvPr/>
          </p:nvSpPr>
          <p:spPr>
            <a:xfrm>
              <a:off x="313980" y="1930536"/>
              <a:ext cx="2756415" cy="1653849"/>
            </a:xfrm>
            <a:prstGeom prst="rect">
              <a:avLst/>
            </a:prstGeom>
            <a:solidFill>
              <a:srgbClr val="96939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0"/>
            <p:cNvSpPr txBox="1"/>
            <p:nvPr/>
          </p:nvSpPr>
          <p:spPr>
            <a:xfrm>
              <a:off x="313980" y="1930536"/>
              <a:ext cx="2756415" cy="1653849"/>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1" i="0" u="none" strike="noStrike" cap="none">
                  <a:solidFill>
                    <a:schemeClr val="lt1"/>
                  </a:solidFill>
                  <a:latin typeface="Arial"/>
                  <a:ea typeface="Arial"/>
                  <a:cs typeface="Arial"/>
                  <a:sym typeface="Arial"/>
                </a:rPr>
                <a:t>Joint stabilization provided by  transverse, alar and apical ligaments.</a:t>
              </a:r>
              <a:endParaRPr/>
            </a:p>
          </p:txBody>
        </p:sp>
      </p:grpSp>
      <p:grpSp>
        <p:nvGrpSpPr>
          <p:cNvPr id="224" name="Google Shape;224;p10"/>
          <p:cNvGrpSpPr/>
          <p:nvPr/>
        </p:nvGrpSpPr>
        <p:grpSpPr>
          <a:xfrm>
            <a:off x="6351745" y="1985470"/>
            <a:ext cx="2756415" cy="3583340"/>
            <a:chOff x="313980" y="1045"/>
            <a:chExt cx="2756415" cy="3583340"/>
          </a:xfrm>
        </p:grpSpPr>
        <p:sp>
          <p:nvSpPr>
            <p:cNvPr id="225" name="Google Shape;225;p10"/>
            <p:cNvSpPr/>
            <p:nvPr/>
          </p:nvSpPr>
          <p:spPr>
            <a:xfrm>
              <a:off x="313980" y="1045"/>
              <a:ext cx="2756415" cy="1653849"/>
            </a:xfrm>
            <a:prstGeom prst="rect">
              <a:avLst/>
            </a:prstGeom>
            <a:solidFill>
              <a:srgbClr val="0F003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0"/>
            <p:cNvSpPr txBox="1"/>
            <p:nvPr/>
          </p:nvSpPr>
          <p:spPr>
            <a:xfrm>
              <a:off x="313980" y="1045"/>
              <a:ext cx="2756415" cy="1653849"/>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1" i="0" u="none" strike="noStrike" cap="none">
                  <a:solidFill>
                    <a:schemeClr val="lt1"/>
                  </a:solidFill>
                  <a:latin typeface="Arial"/>
                  <a:ea typeface="Arial"/>
                  <a:cs typeface="Arial"/>
                  <a:sym typeface="Arial"/>
                </a:rPr>
                <a:t>Lateral atlanto-axial joints are plane joints.</a:t>
              </a:r>
              <a:endParaRPr/>
            </a:p>
          </p:txBody>
        </p:sp>
        <p:sp>
          <p:nvSpPr>
            <p:cNvPr id="227" name="Google Shape;227;p10"/>
            <p:cNvSpPr/>
            <p:nvPr/>
          </p:nvSpPr>
          <p:spPr>
            <a:xfrm>
              <a:off x="313980" y="1930536"/>
              <a:ext cx="2756415" cy="1653849"/>
            </a:xfrm>
            <a:prstGeom prst="rect">
              <a:avLst/>
            </a:prstGeom>
            <a:solidFill>
              <a:srgbClr val="96939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0"/>
            <p:cNvSpPr txBox="1"/>
            <p:nvPr/>
          </p:nvSpPr>
          <p:spPr>
            <a:xfrm>
              <a:off x="313980" y="1930536"/>
              <a:ext cx="2756415" cy="1653849"/>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1" i="0" u="none" strike="noStrike" cap="none">
                  <a:solidFill>
                    <a:schemeClr val="lt1"/>
                  </a:solidFill>
                  <a:latin typeface="Arial"/>
                  <a:ea typeface="Arial"/>
                  <a:cs typeface="Arial"/>
                  <a:sym typeface="Arial"/>
                </a:rPr>
                <a:t>During rotation, the atlas can move forward or backwards.</a:t>
              </a:r>
              <a:endParaRPr/>
            </a:p>
          </p:txBody>
        </p:sp>
      </p:grpSp>
      <p:sp>
        <p:nvSpPr>
          <p:cNvPr id="229" name="Google Shape;229;p10"/>
          <p:cNvSpPr txBox="1"/>
          <p:nvPr/>
        </p:nvSpPr>
        <p:spPr>
          <a:xfrm>
            <a:off x="2843808" y="5142448"/>
            <a:ext cx="3472139"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b="0" i="0" u="none" strike="noStrike" cap="none">
                <a:solidFill>
                  <a:srgbClr val="262672"/>
                </a:solidFill>
                <a:latin typeface="Arial"/>
                <a:ea typeface="Arial"/>
                <a:cs typeface="Arial"/>
                <a:sym typeface="Arial"/>
              </a:rPr>
              <a:t>Figure 4. Odontoid pivot (extracted from www.imagequiz.co.uk)</a:t>
            </a:r>
            <a:endParaRPr sz="1600" b="0" i="0" u="none" strike="noStrike" cap="none">
              <a:solidFill>
                <a:srgbClr val="262672"/>
              </a:solidFill>
              <a:latin typeface="Arial"/>
              <a:ea typeface="Arial"/>
              <a:cs typeface="Arial"/>
              <a:sym typeface="Arial"/>
            </a:endParaRPr>
          </a:p>
          <a:p>
            <a:pPr marL="0" marR="0" lvl="0" indent="0" algn="ctr" rtl="0">
              <a:spcBef>
                <a:spcPts val="0"/>
              </a:spcBef>
              <a:spcAft>
                <a:spcPts val="0"/>
              </a:spcAft>
              <a:buNone/>
            </a:pPr>
            <a:endParaRPr sz="1600" b="0" i="0" u="none" strike="noStrike" cap="none">
              <a:solidFill>
                <a:srgbClr val="262672"/>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1"/>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236" name="Google Shape;236;p11"/>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237" name="Google Shape;237;p11"/>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238" name="Google Shape;238;p11"/>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239" name="Google Shape;239;p11"/>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240" name="Google Shape;240;p11"/>
          <p:cNvSpPr/>
          <p:nvPr/>
        </p:nvSpPr>
        <p:spPr>
          <a:xfrm>
            <a:off x="611560" y="1052736"/>
            <a:ext cx="7848228"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200" b="1" i="0" u="none" strike="noStrike" cap="none">
                <a:solidFill>
                  <a:srgbClr val="262672"/>
                </a:solidFill>
                <a:latin typeface="Arial"/>
                <a:ea typeface="Arial"/>
                <a:cs typeface="Arial"/>
                <a:sym typeface="Arial"/>
              </a:rPr>
              <a:t>2.1. BIOMECHANICS OF UPPER CERVICAL SPINE</a:t>
            </a:r>
            <a:endParaRPr/>
          </a:p>
        </p:txBody>
      </p:sp>
      <p:sp>
        <p:nvSpPr>
          <p:cNvPr id="241" name="Google Shape;241;p11"/>
          <p:cNvSpPr txBox="1"/>
          <p:nvPr/>
        </p:nvSpPr>
        <p:spPr>
          <a:xfrm>
            <a:off x="1979712" y="1551642"/>
            <a:ext cx="5184576"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b="1" i="0" u="none" strike="noStrike" cap="none">
                <a:solidFill>
                  <a:srgbClr val="262672"/>
                </a:solidFill>
                <a:latin typeface="Arial"/>
                <a:ea typeface="Arial"/>
                <a:cs typeface="Arial"/>
                <a:sym typeface="Arial"/>
              </a:rPr>
              <a:t>ATLANTO-AXIAL JOINT</a:t>
            </a:r>
            <a:endParaRPr/>
          </a:p>
        </p:txBody>
      </p:sp>
      <p:grpSp>
        <p:nvGrpSpPr>
          <p:cNvPr id="242" name="Google Shape;242;p11"/>
          <p:cNvGrpSpPr/>
          <p:nvPr/>
        </p:nvGrpSpPr>
        <p:grpSpPr>
          <a:xfrm>
            <a:off x="61444" y="1971715"/>
            <a:ext cx="2756415" cy="3583340"/>
            <a:chOff x="313980" y="1045"/>
            <a:chExt cx="2756415" cy="3583340"/>
          </a:xfrm>
        </p:grpSpPr>
        <p:sp>
          <p:nvSpPr>
            <p:cNvPr id="243" name="Google Shape;243;p11"/>
            <p:cNvSpPr/>
            <p:nvPr/>
          </p:nvSpPr>
          <p:spPr>
            <a:xfrm>
              <a:off x="313980" y="1045"/>
              <a:ext cx="2756415" cy="1653849"/>
            </a:xfrm>
            <a:prstGeom prst="rect">
              <a:avLst/>
            </a:prstGeom>
            <a:solidFill>
              <a:srgbClr val="0F003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1"/>
            <p:cNvSpPr txBox="1"/>
            <p:nvPr/>
          </p:nvSpPr>
          <p:spPr>
            <a:xfrm>
              <a:off x="313980" y="1045"/>
              <a:ext cx="2756415" cy="1653849"/>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1" i="0" u="none" strike="noStrike" cap="none">
                  <a:solidFill>
                    <a:schemeClr val="lt1"/>
                  </a:solidFill>
                  <a:latin typeface="Arial"/>
                  <a:ea typeface="Arial"/>
                  <a:cs typeface="Arial"/>
                  <a:sym typeface="Arial"/>
                </a:rPr>
                <a:t>Atlas flexes when cervical spine extends and viceversa</a:t>
              </a:r>
              <a:endParaRPr/>
            </a:p>
          </p:txBody>
        </p:sp>
        <p:sp>
          <p:nvSpPr>
            <p:cNvPr id="245" name="Google Shape;245;p11"/>
            <p:cNvSpPr/>
            <p:nvPr/>
          </p:nvSpPr>
          <p:spPr>
            <a:xfrm>
              <a:off x="313980" y="1930536"/>
              <a:ext cx="2756415" cy="1653849"/>
            </a:xfrm>
            <a:prstGeom prst="rect">
              <a:avLst/>
            </a:prstGeom>
            <a:solidFill>
              <a:srgbClr val="96939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txBox="1"/>
            <p:nvPr/>
          </p:nvSpPr>
          <p:spPr>
            <a:xfrm>
              <a:off x="313980" y="1930536"/>
              <a:ext cx="2756415" cy="1653849"/>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1" i="0" u="none" strike="noStrike" cap="none">
                  <a:solidFill>
                    <a:schemeClr val="lt1"/>
                  </a:solidFill>
                  <a:latin typeface="Arial"/>
                  <a:ea typeface="Arial"/>
                  <a:cs typeface="Arial"/>
                  <a:sym typeface="Arial"/>
                </a:rPr>
                <a:t>During axial compression C1 starts to move passively.</a:t>
              </a:r>
              <a:endParaRPr/>
            </a:p>
          </p:txBody>
        </p:sp>
      </p:grpSp>
      <p:grpSp>
        <p:nvGrpSpPr>
          <p:cNvPr id="247" name="Google Shape;247;p11"/>
          <p:cNvGrpSpPr/>
          <p:nvPr/>
        </p:nvGrpSpPr>
        <p:grpSpPr>
          <a:xfrm>
            <a:off x="6315939" y="1985156"/>
            <a:ext cx="2792221" cy="3583654"/>
            <a:chOff x="278174" y="731"/>
            <a:chExt cx="2792221" cy="3583654"/>
          </a:xfrm>
        </p:grpSpPr>
        <p:sp>
          <p:nvSpPr>
            <p:cNvPr id="248" name="Google Shape;248;p11"/>
            <p:cNvSpPr/>
            <p:nvPr/>
          </p:nvSpPr>
          <p:spPr>
            <a:xfrm>
              <a:off x="278174" y="731"/>
              <a:ext cx="2756415" cy="1653849"/>
            </a:xfrm>
            <a:prstGeom prst="rect">
              <a:avLst/>
            </a:prstGeom>
            <a:solidFill>
              <a:srgbClr val="0F003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1"/>
            <p:cNvSpPr txBox="1"/>
            <p:nvPr/>
          </p:nvSpPr>
          <p:spPr>
            <a:xfrm>
              <a:off x="278174" y="731"/>
              <a:ext cx="2756415" cy="1653849"/>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1" i="0" u="none" strike="noStrike" cap="none">
                  <a:solidFill>
                    <a:schemeClr val="lt1"/>
                  </a:solidFill>
                  <a:latin typeface="Arial"/>
                  <a:ea typeface="Arial"/>
                  <a:cs typeface="Arial"/>
                  <a:sym typeface="Arial"/>
                </a:rPr>
                <a:t>Backward movement limited by odontoid process. Forward movement limited by transversal and alar ligaments.</a:t>
              </a:r>
              <a:endParaRPr/>
            </a:p>
          </p:txBody>
        </p:sp>
        <p:sp>
          <p:nvSpPr>
            <p:cNvPr id="250" name="Google Shape;250;p11"/>
            <p:cNvSpPr/>
            <p:nvPr/>
          </p:nvSpPr>
          <p:spPr>
            <a:xfrm>
              <a:off x="313980" y="1930536"/>
              <a:ext cx="2756415" cy="1653849"/>
            </a:xfrm>
            <a:prstGeom prst="rect">
              <a:avLst/>
            </a:prstGeom>
            <a:solidFill>
              <a:srgbClr val="96939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txBox="1"/>
            <p:nvPr/>
          </p:nvSpPr>
          <p:spPr>
            <a:xfrm>
              <a:off x="313980" y="1930536"/>
              <a:ext cx="2756415" cy="1653849"/>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1" i="0" u="none" strike="noStrike" cap="none">
                  <a:solidFill>
                    <a:schemeClr val="lt1"/>
                  </a:solidFill>
                  <a:latin typeface="Arial"/>
                  <a:ea typeface="Arial"/>
                  <a:cs typeface="Arial"/>
                  <a:sym typeface="Arial"/>
                </a:rPr>
                <a:t>Tectorial membrane provides stability in backward movements.</a:t>
              </a:r>
              <a:endParaRPr/>
            </a:p>
          </p:txBody>
        </p:sp>
      </p:grpSp>
      <p:sp>
        <p:nvSpPr>
          <p:cNvPr id="252" name="Google Shape;252;p11"/>
          <p:cNvSpPr txBox="1"/>
          <p:nvPr/>
        </p:nvSpPr>
        <p:spPr>
          <a:xfrm>
            <a:off x="2843808" y="5406315"/>
            <a:ext cx="3472139"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b="0" i="0" u="none" strike="noStrike" cap="none">
                <a:solidFill>
                  <a:srgbClr val="262672"/>
                </a:solidFill>
                <a:latin typeface="Arial"/>
                <a:ea typeface="Arial"/>
                <a:cs typeface="Arial"/>
                <a:sym typeface="Arial"/>
              </a:rPr>
              <a:t>Figure 4. Odontoid pivot (extracted from www.imagequiz.co.uk)</a:t>
            </a:r>
            <a:endParaRPr sz="1600" b="0" i="0" u="none" strike="noStrike" cap="none">
              <a:solidFill>
                <a:srgbClr val="262672"/>
              </a:solidFill>
              <a:latin typeface="Arial"/>
              <a:ea typeface="Arial"/>
              <a:cs typeface="Arial"/>
              <a:sym typeface="Arial"/>
            </a:endParaRPr>
          </a:p>
          <a:p>
            <a:pPr marL="0" marR="0" lvl="0" indent="0" algn="ctr" rtl="0">
              <a:spcBef>
                <a:spcPts val="0"/>
              </a:spcBef>
              <a:spcAft>
                <a:spcPts val="0"/>
              </a:spcAft>
              <a:buNone/>
            </a:pPr>
            <a:endParaRPr sz="1600" b="0" i="0" u="none" strike="noStrike" cap="none">
              <a:solidFill>
                <a:srgbClr val="262672"/>
              </a:solidFill>
              <a:latin typeface="Arial"/>
              <a:ea typeface="Arial"/>
              <a:cs typeface="Arial"/>
              <a:sym typeface="Arial"/>
            </a:endParaRPr>
          </a:p>
        </p:txBody>
      </p:sp>
      <p:pic>
        <p:nvPicPr>
          <p:cNvPr id="253" name="Google Shape;253;p11"/>
          <p:cNvPicPr preferRelativeResize="0"/>
          <p:nvPr/>
        </p:nvPicPr>
        <p:blipFill rotWithShape="1">
          <a:blip r:embed="rId3">
            <a:alphaModFix/>
          </a:blip>
          <a:srcRect/>
          <a:stretch/>
        </p:blipFill>
        <p:spPr>
          <a:xfrm>
            <a:off x="3275856" y="2105870"/>
            <a:ext cx="2692637" cy="3267346"/>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2"/>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260" name="Google Shape;260;p12"/>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261" name="Google Shape;261;p12"/>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262" name="Google Shape;262;p12"/>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263" name="Google Shape;263;p12"/>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264" name="Google Shape;264;p12"/>
          <p:cNvSpPr/>
          <p:nvPr/>
        </p:nvSpPr>
        <p:spPr>
          <a:xfrm>
            <a:off x="611560" y="1052736"/>
            <a:ext cx="7848228"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200" b="1" i="0" u="none" strike="noStrike" cap="none">
                <a:solidFill>
                  <a:srgbClr val="262672"/>
                </a:solidFill>
                <a:latin typeface="Arial"/>
                <a:ea typeface="Arial"/>
                <a:cs typeface="Arial"/>
                <a:sym typeface="Arial"/>
              </a:rPr>
              <a:t>2.2. BIOMECHANICS OF LOWER CERVICAL SPINE</a:t>
            </a:r>
            <a:endParaRPr/>
          </a:p>
        </p:txBody>
      </p:sp>
      <p:grpSp>
        <p:nvGrpSpPr>
          <p:cNvPr id="265" name="Google Shape;265;p12"/>
          <p:cNvGrpSpPr/>
          <p:nvPr/>
        </p:nvGrpSpPr>
        <p:grpSpPr>
          <a:xfrm>
            <a:off x="3867950" y="1620359"/>
            <a:ext cx="6245612" cy="4472933"/>
            <a:chOff x="3052" y="567623"/>
            <a:chExt cx="6245612" cy="4472933"/>
          </a:xfrm>
        </p:grpSpPr>
        <p:sp>
          <p:nvSpPr>
            <p:cNvPr id="266" name="Google Shape;266;p12"/>
            <p:cNvSpPr/>
            <p:nvPr/>
          </p:nvSpPr>
          <p:spPr>
            <a:xfrm rot="5400000">
              <a:off x="2858759" y="662931"/>
              <a:ext cx="2379786" cy="2189170"/>
            </a:xfrm>
            <a:prstGeom prst="hexagon">
              <a:avLst>
                <a:gd name="adj" fmla="val 25000"/>
                <a:gd name="vf" fmla="val 115470"/>
              </a:avLst>
            </a:prstGeom>
            <a:solidFill>
              <a:srgbClr val="AAAAA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2"/>
            <p:cNvSpPr txBox="1"/>
            <p:nvPr/>
          </p:nvSpPr>
          <p:spPr>
            <a:xfrm>
              <a:off x="3304316" y="948369"/>
              <a:ext cx="1488672" cy="1618294"/>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1" i="0" u="none" strike="noStrike" cap="none">
                  <a:solidFill>
                    <a:schemeClr val="lt1"/>
                  </a:solidFill>
                  <a:latin typeface="Arial"/>
                  <a:ea typeface="Arial"/>
                  <a:cs typeface="Arial"/>
                  <a:sym typeface="Arial"/>
                </a:rPr>
                <a:t>C3 superior facets allows medial movement</a:t>
              </a:r>
              <a:endParaRPr sz="2000" b="1" i="0" u="none" strike="noStrike" cap="none">
                <a:solidFill>
                  <a:schemeClr val="lt1"/>
                </a:solidFill>
                <a:latin typeface="Arial"/>
                <a:ea typeface="Arial"/>
                <a:cs typeface="Arial"/>
                <a:sym typeface="Arial"/>
              </a:endParaRPr>
            </a:p>
          </p:txBody>
        </p:sp>
        <p:sp>
          <p:nvSpPr>
            <p:cNvPr id="268" name="Google Shape;268;p12"/>
            <p:cNvSpPr/>
            <p:nvPr/>
          </p:nvSpPr>
          <p:spPr>
            <a:xfrm>
              <a:off x="4312525" y="1237048"/>
              <a:ext cx="1936139" cy="10409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2"/>
            <p:cNvSpPr/>
            <p:nvPr/>
          </p:nvSpPr>
          <p:spPr>
            <a:xfrm rot="5400000">
              <a:off x="692047" y="704914"/>
              <a:ext cx="2379786" cy="2105205"/>
            </a:xfrm>
            <a:prstGeom prst="hexagon">
              <a:avLst>
                <a:gd name="adj" fmla="val 25000"/>
                <a:gd name="vf" fmla="val 115470"/>
              </a:avLst>
            </a:prstGeom>
            <a:solidFill>
              <a:srgbClr val="7C7CA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2"/>
            <p:cNvSpPr txBox="1"/>
            <p:nvPr/>
          </p:nvSpPr>
          <p:spPr>
            <a:xfrm>
              <a:off x="1159963" y="941373"/>
              <a:ext cx="1443953" cy="163228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1" i="0" u="none" strike="noStrike" cap="none">
                  <a:solidFill>
                    <a:schemeClr val="lt1"/>
                  </a:solidFill>
                  <a:latin typeface="Arial"/>
                  <a:ea typeface="Arial"/>
                  <a:cs typeface="Arial"/>
                  <a:sym typeface="Arial"/>
                </a:rPr>
                <a:t>It is considered as lower cervical spine C3 to C7</a:t>
              </a:r>
              <a:endParaRPr/>
            </a:p>
          </p:txBody>
        </p:sp>
        <p:sp>
          <p:nvSpPr>
            <p:cNvPr id="271" name="Google Shape;271;p12"/>
            <p:cNvSpPr/>
            <p:nvPr/>
          </p:nvSpPr>
          <p:spPr>
            <a:xfrm rot="5400000">
              <a:off x="755804" y="2756078"/>
              <a:ext cx="2379786" cy="2189170"/>
            </a:xfrm>
            <a:prstGeom prst="hexagon">
              <a:avLst>
                <a:gd name="adj" fmla="val 25000"/>
                <a:gd name="vf" fmla="val 115470"/>
              </a:avLst>
            </a:prstGeom>
            <a:solidFill>
              <a:srgbClr val="4D4D9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2"/>
            <p:cNvSpPr txBox="1"/>
            <p:nvPr/>
          </p:nvSpPr>
          <p:spPr>
            <a:xfrm>
              <a:off x="1201361" y="3041516"/>
              <a:ext cx="1488672" cy="1618294"/>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1" i="0" u="none" strike="noStrike" cap="none">
                  <a:solidFill>
                    <a:schemeClr val="lt1"/>
                  </a:solidFill>
                  <a:latin typeface="Arial"/>
                  <a:ea typeface="Arial"/>
                  <a:cs typeface="Arial"/>
                  <a:sym typeface="Arial"/>
                </a:rPr>
                <a:t>Axis processes rest in a socket form by superior processes of C3</a:t>
              </a:r>
              <a:endParaRPr/>
            </a:p>
          </p:txBody>
        </p:sp>
        <p:sp>
          <p:nvSpPr>
            <p:cNvPr id="273" name="Google Shape;273;p12"/>
            <p:cNvSpPr/>
            <p:nvPr/>
          </p:nvSpPr>
          <p:spPr>
            <a:xfrm>
              <a:off x="3052" y="3354519"/>
              <a:ext cx="1873683" cy="10409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2"/>
            <p:cNvSpPr/>
            <p:nvPr/>
          </p:nvSpPr>
          <p:spPr>
            <a:xfrm rot="5400000">
              <a:off x="2932860" y="2818943"/>
              <a:ext cx="2304700" cy="2063441"/>
            </a:xfrm>
            <a:prstGeom prst="hexagon">
              <a:avLst>
                <a:gd name="adj" fmla="val 25000"/>
                <a:gd name="vf" fmla="val 115470"/>
              </a:avLst>
            </a:prstGeom>
            <a:solidFill>
              <a:srgbClr val="2D2D8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2"/>
            <p:cNvSpPr txBox="1"/>
            <p:nvPr/>
          </p:nvSpPr>
          <p:spPr>
            <a:xfrm>
              <a:off x="3379396" y="3062326"/>
              <a:ext cx="1411627" cy="157667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1" i="0" u="none" strike="noStrike" cap="none">
                  <a:solidFill>
                    <a:schemeClr val="lt1"/>
                  </a:solidFill>
                  <a:latin typeface="Arial"/>
                  <a:ea typeface="Arial"/>
                  <a:cs typeface="Arial"/>
                  <a:sym typeface="Arial"/>
                </a:rPr>
                <a:t>C2-C3 performs an opposite lateral flexion</a:t>
              </a:r>
              <a:endParaRPr sz="2000" b="1" i="0" u="none" strike="noStrike" cap="none">
                <a:solidFill>
                  <a:schemeClr val="lt1"/>
                </a:solidFill>
                <a:latin typeface="Arial"/>
                <a:ea typeface="Arial"/>
                <a:cs typeface="Arial"/>
                <a:sym typeface="Arial"/>
              </a:endParaRPr>
            </a:p>
          </p:txBody>
        </p:sp>
      </p:grpSp>
      <p:pic>
        <p:nvPicPr>
          <p:cNvPr id="276" name="Google Shape;276;p12" descr="Anatomical representation of a human neck illustrating its four major kinematic units: Atlas (C1), Axis (C2), C3 vertebra and its C2-3 joint and the Lower Cervical Spine (C4-C7). The image of cervical spine is taken form [20]. "/>
          <p:cNvPicPr preferRelativeResize="0"/>
          <p:nvPr/>
        </p:nvPicPr>
        <p:blipFill rotWithShape="1">
          <a:blip r:embed="rId3">
            <a:alphaModFix/>
          </a:blip>
          <a:srcRect/>
          <a:stretch/>
        </p:blipFill>
        <p:spPr>
          <a:xfrm>
            <a:off x="35496" y="2132856"/>
            <a:ext cx="4513970" cy="2648693"/>
          </a:xfrm>
          <a:prstGeom prst="rect">
            <a:avLst/>
          </a:prstGeom>
          <a:noFill/>
          <a:ln>
            <a:noFill/>
          </a:ln>
        </p:spPr>
      </p:pic>
      <p:sp>
        <p:nvSpPr>
          <p:cNvPr id="277" name="Google Shape;277;p12"/>
          <p:cNvSpPr txBox="1"/>
          <p:nvPr/>
        </p:nvSpPr>
        <p:spPr>
          <a:xfrm>
            <a:off x="556411" y="4856251"/>
            <a:ext cx="347213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b="0" i="0" u="none" strike="noStrike" cap="none">
                <a:solidFill>
                  <a:srgbClr val="262672"/>
                </a:solidFill>
                <a:latin typeface="Arial"/>
                <a:ea typeface="Arial"/>
                <a:cs typeface="Arial"/>
                <a:sym typeface="Arial"/>
              </a:rPr>
              <a:t>Figure 5. Cervical spine scheme. Image from Barker S. et al. 2015.</a:t>
            </a:r>
            <a:endParaRPr sz="1600" b="0" i="0" u="none" strike="noStrike" cap="none">
              <a:solidFill>
                <a:srgbClr val="262672"/>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3"/>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284" name="Google Shape;284;p13"/>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285" name="Google Shape;285;p13"/>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286" name="Google Shape;286;p13"/>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287" name="Google Shape;287;p13"/>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288" name="Google Shape;288;p13"/>
          <p:cNvSpPr/>
          <p:nvPr/>
        </p:nvSpPr>
        <p:spPr>
          <a:xfrm>
            <a:off x="611560" y="1052736"/>
            <a:ext cx="7848228"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200" b="1" i="0" u="none" strike="noStrike" cap="none">
                <a:solidFill>
                  <a:srgbClr val="262672"/>
                </a:solidFill>
                <a:latin typeface="Arial"/>
                <a:ea typeface="Arial"/>
                <a:cs typeface="Arial"/>
                <a:sym typeface="Arial"/>
              </a:rPr>
              <a:t>2.2. BIOMECHANICS OF LOWER CERVICAL SPINE</a:t>
            </a:r>
            <a:endParaRPr/>
          </a:p>
        </p:txBody>
      </p:sp>
      <p:sp>
        <p:nvSpPr>
          <p:cNvPr id="289" name="Google Shape;289;p13"/>
          <p:cNvSpPr/>
          <p:nvPr/>
        </p:nvSpPr>
        <p:spPr>
          <a:xfrm>
            <a:off x="359631" y="1700808"/>
            <a:ext cx="8424738" cy="155427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accent2"/>
              </a:buClr>
              <a:buSzPts val="2000"/>
              <a:buFont typeface="Noto Sans Symbols"/>
              <a:buChar char="▪"/>
            </a:pPr>
            <a:r>
              <a:rPr lang="es-ES" sz="2000" b="0" i="0" u="none" strike="noStrike" cap="none">
                <a:solidFill>
                  <a:schemeClr val="accent2"/>
                </a:solidFill>
                <a:latin typeface="Arial"/>
                <a:ea typeface="Arial"/>
                <a:cs typeface="Arial"/>
                <a:sym typeface="Arial"/>
              </a:rPr>
              <a:t>Lower cervical vertebrae are separated by an intervertebral disc.</a:t>
            </a:r>
            <a:endParaRPr/>
          </a:p>
          <a:p>
            <a:pPr marL="342900" marR="0" lvl="0" indent="-342900" algn="l" rtl="0">
              <a:spcBef>
                <a:spcPts val="600"/>
              </a:spcBef>
              <a:spcAft>
                <a:spcPts val="0"/>
              </a:spcAft>
              <a:buClr>
                <a:schemeClr val="accent2"/>
              </a:buClr>
              <a:buSzPts val="2000"/>
              <a:buFont typeface="Noto Sans Symbols"/>
              <a:buChar char="▪"/>
            </a:pPr>
            <a:r>
              <a:rPr lang="es-ES" sz="2000" b="0" i="0" u="none" strike="noStrike" cap="none">
                <a:solidFill>
                  <a:schemeClr val="accent2"/>
                </a:solidFill>
                <a:latin typeface="Arial"/>
                <a:ea typeface="Arial"/>
                <a:cs typeface="Arial"/>
                <a:sym typeface="Arial"/>
              </a:rPr>
              <a:t>Articular surfaces are similar to a saddle joint:</a:t>
            </a:r>
            <a:endParaRPr/>
          </a:p>
          <a:p>
            <a:pPr marL="800100" marR="0" lvl="1" indent="-342900" algn="l" rtl="0">
              <a:spcBef>
                <a:spcPts val="600"/>
              </a:spcBef>
              <a:spcAft>
                <a:spcPts val="0"/>
              </a:spcAft>
              <a:buClr>
                <a:schemeClr val="accent2"/>
              </a:buClr>
              <a:buSzPts val="2000"/>
              <a:buFont typeface="Courier New"/>
              <a:buChar char="o"/>
            </a:pPr>
            <a:r>
              <a:rPr lang="es-ES" sz="2000" b="0" i="0" u="none" strike="noStrike" cap="none">
                <a:solidFill>
                  <a:schemeClr val="accent2"/>
                </a:solidFill>
                <a:latin typeface="Arial"/>
                <a:ea typeface="Arial"/>
                <a:cs typeface="Arial"/>
                <a:sym typeface="Arial"/>
              </a:rPr>
              <a:t>Inferior Surface of vertebral body is concave downward.</a:t>
            </a:r>
            <a:endParaRPr/>
          </a:p>
          <a:p>
            <a:pPr marL="800100" marR="0" lvl="1" indent="-342900" algn="l" rtl="0">
              <a:spcBef>
                <a:spcPts val="600"/>
              </a:spcBef>
              <a:spcAft>
                <a:spcPts val="0"/>
              </a:spcAft>
              <a:buClr>
                <a:schemeClr val="accent2"/>
              </a:buClr>
              <a:buSzPts val="2000"/>
              <a:buFont typeface="Courier New"/>
              <a:buChar char="o"/>
            </a:pPr>
            <a:r>
              <a:rPr lang="es-ES" sz="2000" b="0" i="0" u="none" strike="noStrike" cap="none">
                <a:solidFill>
                  <a:schemeClr val="accent2"/>
                </a:solidFill>
                <a:latin typeface="Arial"/>
                <a:ea typeface="Arial"/>
                <a:cs typeface="Arial"/>
                <a:sym typeface="Arial"/>
              </a:rPr>
              <a:t>Superior Surface of vertebral body is concave upward.</a:t>
            </a:r>
            <a:endParaRPr/>
          </a:p>
        </p:txBody>
      </p:sp>
      <p:grpSp>
        <p:nvGrpSpPr>
          <p:cNvPr id="290" name="Google Shape;290;p13"/>
          <p:cNvGrpSpPr/>
          <p:nvPr/>
        </p:nvGrpSpPr>
        <p:grpSpPr>
          <a:xfrm>
            <a:off x="2407115" y="3357576"/>
            <a:ext cx="4329768" cy="2680332"/>
            <a:chOff x="1093260" y="584"/>
            <a:chExt cx="4329768" cy="2680332"/>
          </a:xfrm>
        </p:grpSpPr>
        <p:sp>
          <p:nvSpPr>
            <p:cNvPr id="291" name="Google Shape;291;p13"/>
            <p:cNvSpPr/>
            <p:nvPr/>
          </p:nvSpPr>
          <p:spPr>
            <a:xfrm>
              <a:off x="1093260" y="584"/>
              <a:ext cx="2061794" cy="1237076"/>
            </a:xfrm>
            <a:prstGeom prst="rect">
              <a:avLst/>
            </a:prstGeom>
            <a:solidFill>
              <a:srgbClr val="AAAAA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3"/>
            <p:cNvSpPr txBox="1"/>
            <p:nvPr/>
          </p:nvSpPr>
          <p:spPr>
            <a:xfrm>
              <a:off x="1093260" y="584"/>
              <a:ext cx="2061794" cy="1237076"/>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1" i="0" u="none" strike="noStrike" cap="none">
                  <a:solidFill>
                    <a:schemeClr val="lt1"/>
                  </a:solidFill>
                  <a:latin typeface="Arial"/>
                  <a:ea typeface="Arial"/>
                  <a:cs typeface="Arial"/>
                  <a:sym typeface="Arial"/>
                </a:rPr>
                <a:t>Forwards and backwards movements</a:t>
              </a:r>
              <a:endParaRPr sz="2000" b="1" i="0" u="none" strike="noStrike" cap="none">
                <a:solidFill>
                  <a:schemeClr val="lt1"/>
                </a:solidFill>
                <a:latin typeface="Arial"/>
                <a:ea typeface="Arial"/>
                <a:cs typeface="Arial"/>
                <a:sym typeface="Arial"/>
              </a:endParaRPr>
            </a:p>
          </p:txBody>
        </p:sp>
        <p:sp>
          <p:nvSpPr>
            <p:cNvPr id="293" name="Google Shape;293;p13"/>
            <p:cNvSpPr/>
            <p:nvPr/>
          </p:nvSpPr>
          <p:spPr>
            <a:xfrm>
              <a:off x="3361234" y="584"/>
              <a:ext cx="2061794" cy="1237076"/>
            </a:xfrm>
            <a:prstGeom prst="rect">
              <a:avLst/>
            </a:prstGeom>
            <a:solidFill>
              <a:srgbClr val="7C7CA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3"/>
            <p:cNvSpPr txBox="1"/>
            <p:nvPr/>
          </p:nvSpPr>
          <p:spPr>
            <a:xfrm>
              <a:off x="3361234" y="584"/>
              <a:ext cx="2061794" cy="1237076"/>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1" i="0" u="none" strike="noStrike" cap="none">
                  <a:solidFill>
                    <a:schemeClr val="lt1"/>
                  </a:solidFill>
                  <a:latin typeface="Arial"/>
                  <a:ea typeface="Arial"/>
                  <a:cs typeface="Arial"/>
                  <a:sym typeface="Arial"/>
                </a:rPr>
                <a:t>Side-to-side movements</a:t>
              </a:r>
              <a:endParaRPr sz="2000" b="1" i="0" u="none" strike="noStrike" cap="none">
                <a:solidFill>
                  <a:schemeClr val="lt1"/>
                </a:solidFill>
                <a:latin typeface="Arial"/>
                <a:ea typeface="Arial"/>
                <a:cs typeface="Arial"/>
                <a:sym typeface="Arial"/>
              </a:endParaRPr>
            </a:p>
          </p:txBody>
        </p:sp>
        <p:sp>
          <p:nvSpPr>
            <p:cNvPr id="295" name="Google Shape;295;p13"/>
            <p:cNvSpPr/>
            <p:nvPr/>
          </p:nvSpPr>
          <p:spPr>
            <a:xfrm>
              <a:off x="1093260" y="1443840"/>
              <a:ext cx="2061794" cy="1237076"/>
            </a:xfrm>
            <a:prstGeom prst="rect">
              <a:avLst/>
            </a:prstGeom>
            <a:solidFill>
              <a:srgbClr val="4D4D9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3"/>
            <p:cNvSpPr txBox="1"/>
            <p:nvPr/>
          </p:nvSpPr>
          <p:spPr>
            <a:xfrm>
              <a:off x="1093260" y="1443840"/>
              <a:ext cx="2061794" cy="1237076"/>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1" i="0" u="none" strike="noStrike" cap="none">
                  <a:solidFill>
                    <a:schemeClr val="lt1"/>
                  </a:solidFill>
                  <a:latin typeface="Arial"/>
                  <a:ea typeface="Arial"/>
                  <a:cs typeface="Arial"/>
                  <a:sym typeface="Arial"/>
                </a:rPr>
                <a:t>Transverse axis.</a:t>
              </a:r>
              <a:endParaRPr/>
            </a:p>
          </p:txBody>
        </p:sp>
        <p:sp>
          <p:nvSpPr>
            <p:cNvPr id="297" name="Google Shape;297;p13"/>
            <p:cNvSpPr/>
            <p:nvPr/>
          </p:nvSpPr>
          <p:spPr>
            <a:xfrm>
              <a:off x="3361234" y="1443840"/>
              <a:ext cx="2061794" cy="1237076"/>
            </a:xfrm>
            <a:prstGeom prst="rect">
              <a:avLst/>
            </a:prstGeom>
            <a:solidFill>
              <a:srgbClr val="2D2D8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3"/>
            <p:cNvSpPr txBox="1"/>
            <p:nvPr/>
          </p:nvSpPr>
          <p:spPr>
            <a:xfrm>
              <a:off x="3361234" y="1443840"/>
              <a:ext cx="2061794" cy="1237076"/>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1" i="0" u="none" strike="noStrike" cap="none">
                  <a:solidFill>
                    <a:schemeClr val="lt1"/>
                  </a:solidFill>
                  <a:latin typeface="Arial"/>
                  <a:ea typeface="Arial"/>
                  <a:cs typeface="Arial"/>
                  <a:sym typeface="Arial"/>
                </a:rPr>
                <a:t>Perpendicular axis</a:t>
              </a:r>
              <a:endParaRPr/>
            </a:p>
          </p:txBody>
        </p:sp>
      </p:grpSp>
      <p:sp>
        <p:nvSpPr>
          <p:cNvPr id="299" name="Google Shape;299;p13"/>
          <p:cNvSpPr/>
          <p:nvPr/>
        </p:nvSpPr>
        <p:spPr>
          <a:xfrm>
            <a:off x="3347864" y="4509120"/>
            <a:ext cx="216024" cy="446767"/>
          </a:xfrm>
          <a:prstGeom prst="downArrow">
            <a:avLst>
              <a:gd name="adj1" fmla="val 50000"/>
              <a:gd name="adj2" fmla="val 50000"/>
            </a:avLst>
          </a:prstGeom>
          <a:noFill/>
          <a:ln>
            <a:noFill/>
          </a:ln>
        </p:spPr>
        <p:txBody>
          <a:bodyPr spcFirstLastPara="1" wrap="square" lIns="50750" tIns="50750" rIns="50750" bIns="50750" anchor="ctr" anchorCtr="0">
            <a:noAutofit/>
          </a:bodyPr>
          <a:lstStyle/>
          <a:p>
            <a:pPr marL="588963" marR="0" lvl="0" indent="-401638" algn="r" rtl="0">
              <a:lnSpc>
                <a:spcPct val="90000"/>
              </a:lnSpc>
              <a:spcBef>
                <a:spcPts val="0"/>
              </a:spcBef>
              <a:spcAft>
                <a:spcPts val="0"/>
              </a:spcAft>
              <a:buClr>
                <a:schemeClr val="lt1"/>
              </a:buClr>
              <a:buSzPts val="1710"/>
              <a:buFont typeface="Arial"/>
              <a:buNone/>
            </a:pPr>
            <a:endParaRPr sz="1000" b="1" i="0" u="none" strike="noStrike" cap="none">
              <a:solidFill>
                <a:schemeClr val="lt1"/>
              </a:solidFill>
              <a:latin typeface="Arial"/>
              <a:ea typeface="Arial"/>
              <a:cs typeface="Arial"/>
              <a:sym typeface="Arial"/>
            </a:endParaRPr>
          </a:p>
        </p:txBody>
      </p:sp>
      <p:sp>
        <p:nvSpPr>
          <p:cNvPr id="300" name="Google Shape;300;p13"/>
          <p:cNvSpPr/>
          <p:nvPr/>
        </p:nvSpPr>
        <p:spPr>
          <a:xfrm>
            <a:off x="5373304" y="4496840"/>
            <a:ext cx="629644" cy="648072"/>
          </a:xfrm>
          <a:prstGeom prst="downArrow">
            <a:avLst>
              <a:gd name="adj1" fmla="val 50000"/>
              <a:gd name="adj2" fmla="val 50000"/>
            </a:avLst>
          </a:prstGeom>
          <a:solidFill>
            <a:srgbClr val="AB8FFF"/>
          </a:solidFill>
          <a:ln w="12700" cap="flat" cmpd="sng">
            <a:solidFill>
              <a:schemeClr val="dk1"/>
            </a:solidFill>
            <a:prstDash val="solid"/>
            <a:round/>
            <a:headEnd type="none" w="sm" len="sm"/>
            <a:tailEnd type="none" w="sm" len="sm"/>
          </a:ln>
        </p:spPr>
        <p:txBody>
          <a:bodyPr spcFirstLastPara="1" wrap="square" lIns="50750" tIns="50750" rIns="50750" bIns="50750" anchor="ctr" anchorCtr="0">
            <a:noAutofit/>
          </a:bodyPr>
          <a:lstStyle/>
          <a:p>
            <a:pPr marL="588963" marR="0" lvl="0" indent="-401638" algn="r" rtl="0">
              <a:lnSpc>
                <a:spcPct val="90000"/>
              </a:lnSpc>
              <a:spcBef>
                <a:spcPts val="0"/>
              </a:spcBef>
              <a:spcAft>
                <a:spcPts val="0"/>
              </a:spcAft>
              <a:buClr>
                <a:schemeClr val="lt1"/>
              </a:buClr>
              <a:buSzPts val="1710"/>
              <a:buFont typeface="Arial"/>
              <a:buNone/>
            </a:pPr>
            <a:endParaRPr sz="1000" b="1" i="0" u="none" strike="noStrike" cap="none">
              <a:solidFill>
                <a:schemeClr val="lt1"/>
              </a:solidFill>
              <a:latin typeface="Arial"/>
              <a:ea typeface="Arial"/>
              <a:cs typeface="Arial"/>
              <a:sym typeface="Arial"/>
            </a:endParaRPr>
          </a:p>
        </p:txBody>
      </p:sp>
      <p:sp>
        <p:nvSpPr>
          <p:cNvPr id="301" name="Google Shape;301;p13"/>
          <p:cNvSpPr/>
          <p:nvPr/>
        </p:nvSpPr>
        <p:spPr>
          <a:xfrm>
            <a:off x="3141054" y="4509120"/>
            <a:ext cx="629644" cy="648072"/>
          </a:xfrm>
          <a:prstGeom prst="downArrow">
            <a:avLst>
              <a:gd name="adj1" fmla="val 50000"/>
              <a:gd name="adj2" fmla="val 50000"/>
            </a:avLst>
          </a:prstGeom>
          <a:solidFill>
            <a:srgbClr val="AB8FFF"/>
          </a:solidFill>
          <a:ln w="12700" cap="flat" cmpd="sng">
            <a:solidFill>
              <a:schemeClr val="dk1"/>
            </a:solidFill>
            <a:prstDash val="solid"/>
            <a:round/>
            <a:headEnd type="none" w="sm" len="sm"/>
            <a:tailEnd type="none" w="sm" len="sm"/>
          </a:ln>
        </p:spPr>
        <p:txBody>
          <a:bodyPr spcFirstLastPara="1" wrap="square" lIns="50750" tIns="50750" rIns="50750" bIns="50750" anchor="ctr" anchorCtr="0">
            <a:noAutofit/>
          </a:bodyPr>
          <a:lstStyle/>
          <a:p>
            <a:pPr marL="588963" marR="0" lvl="0" indent="-401638" algn="r" rtl="0">
              <a:lnSpc>
                <a:spcPct val="90000"/>
              </a:lnSpc>
              <a:spcBef>
                <a:spcPts val="0"/>
              </a:spcBef>
              <a:spcAft>
                <a:spcPts val="0"/>
              </a:spcAft>
              <a:buClr>
                <a:schemeClr val="lt1"/>
              </a:buClr>
              <a:buSzPts val="1710"/>
              <a:buFont typeface="Arial"/>
              <a:buNone/>
            </a:pPr>
            <a:endParaRPr sz="1000" b="1" i="0" u="none" strike="noStrike" cap="non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4"/>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308" name="Google Shape;308;p14"/>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309" name="Google Shape;309;p14"/>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310" name="Google Shape;310;p14"/>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311" name="Google Shape;311;p14"/>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312" name="Google Shape;312;p14"/>
          <p:cNvSpPr/>
          <p:nvPr/>
        </p:nvSpPr>
        <p:spPr>
          <a:xfrm>
            <a:off x="935596" y="2996952"/>
            <a:ext cx="7272808" cy="21236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b="0" i="0" u="none" strike="noStrike" cap="none">
                <a:solidFill>
                  <a:srgbClr val="262672"/>
                </a:solidFill>
                <a:latin typeface="Arial"/>
                <a:ea typeface="Arial"/>
                <a:cs typeface="Arial"/>
                <a:sym typeface="Arial"/>
              </a:rPr>
              <a:t>3. Normal biomechanics of the thoracic spine</a:t>
            </a:r>
            <a:endParaRPr/>
          </a:p>
          <a:p>
            <a:pPr marL="0" marR="0" lvl="0" indent="0" algn="ctr" rtl="0">
              <a:spcBef>
                <a:spcPts val="0"/>
              </a:spcBef>
              <a:spcAft>
                <a:spcPts val="0"/>
              </a:spcAft>
              <a:buNone/>
            </a:pPr>
            <a:r>
              <a:rPr lang="es-ES" sz="4400" b="0" i="0" u="none" strike="noStrike" cap="none">
                <a:solidFill>
                  <a:srgbClr val="262672"/>
                </a:solidFill>
                <a:latin typeface="Arial"/>
                <a:ea typeface="Arial"/>
                <a:cs typeface="Arial"/>
                <a:sym typeface="Arial"/>
              </a:rPr>
              <a:t>  </a:t>
            </a:r>
            <a:endParaRPr/>
          </a:p>
        </p:txBody>
      </p:sp>
      <p:sp>
        <p:nvSpPr>
          <p:cNvPr id="313" name="Google Shape;313;p14"/>
          <p:cNvSpPr/>
          <p:nvPr/>
        </p:nvSpPr>
        <p:spPr>
          <a:xfrm>
            <a:off x="827584" y="2780928"/>
            <a:ext cx="7488832" cy="1872208"/>
          </a:xfrm>
          <a:prstGeom prst="roundRect">
            <a:avLst>
              <a:gd name="adj" fmla="val 16667"/>
            </a:avLst>
          </a:prstGeom>
          <a:noFill/>
          <a:ln w="12700" cap="flat" cmpd="sng">
            <a:solidFill>
              <a:schemeClr val="accent6"/>
            </a:solidFill>
            <a:prstDash val="solid"/>
            <a:round/>
            <a:headEnd type="none" w="sm" len="sm"/>
            <a:tailEnd type="none" w="sm" len="sm"/>
          </a:ln>
        </p:spPr>
        <p:txBody>
          <a:bodyPr spcFirstLastPara="1" wrap="square" lIns="50750" tIns="50750" rIns="50750" bIns="50750" anchor="ctr" anchorCtr="0">
            <a:noAutofit/>
          </a:bodyPr>
          <a:lstStyle/>
          <a:p>
            <a:pPr marL="588963" marR="0" lvl="0" indent="-401638" algn="r" rtl="0">
              <a:lnSpc>
                <a:spcPct val="90000"/>
              </a:lnSpc>
              <a:spcBef>
                <a:spcPts val="0"/>
              </a:spcBef>
              <a:spcAft>
                <a:spcPts val="0"/>
              </a:spcAft>
              <a:buClr>
                <a:schemeClr val="lt1"/>
              </a:buClr>
              <a:buSzPts val="7524"/>
              <a:buFont typeface="Arial"/>
              <a:buNone/>
            </a:pPr>
            <a:endParaRPr sz="4400" b="1" i="0" u="none" strike="noStrike" cap="none">
              <a:solidFill>
                <a:schemeClr val="lt1"/>
              </a:solidFill>
              <a:latin typeface="Arial"/>
              <a:ea typeface="Arial"/>
              <a:cs typeface="Arial"/>
              <a:sym typeface="Arial"/>
            </a:endParaRPr>
          </a:p>
        </p:txBody>
      </p:sp>
      <p:sp>
        <p:nvSpPr>
          <p:cNvPr id="314" name="Google Shape;314;p14"/>
          <p:cNvSpPr/>
          <p:nvPr/>
        </p:nvSpPr>
        <p:spPr>
          <a:xfrm>
            <a:off x="611560" y="1052736"/>
            <a:ext cx="784822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400" b="1" i="0" u="none" strike="noStrike" cap="none">
                <a:solidFill>
                  <a:srgbClr val="262672"/>
                </a:solidFill>
                <a:latin typeface="Arial"/>
                <a:ea typeface="Arial"/>
                <a:cs typeface="Arial"/>
                <a:sym typeface="Arial"/>
              </a:rPr>
              <a:t>B. Biomechanical alterations of the spine</a:t>
            </a:r>
            <a:endParaRPr sz="2400" b="1" i="0" u="none" strike="noStrike" cap="none">
              <a:solidFill>
                <a:srgbClr val="262672"/>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5"/>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321" name="Google Shape;321;p15"/>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322" name="Google Shape;322;p15"/>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323" name="Google Shape;323;p15"/>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324" name="Google Shape;324;p15"/>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325" name="Google Shape;325;p15"/>
          <p:cNvSpPr/>
          <p:nvPr/>
        </p:nvSpPr>
        <p:spPr>
          <a:xfrm>
            <a:off x="611560" y="1052736"/>
            <a:ext cx="7848228"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200" b="1" i="0" u="none" strike="noStrike" cap="none">
                <a:solidFill>
                  <a:srgbClr val="262672"/>
                </a:solidFill>
                <a:latin typeface="Arial"/>
                <a:ea typeface="Arial"/>
                <a:cs typeface="Arial"/>
                <a:sym typeface="Arial"/>
              </a:rPr>
              <a:t>3. NORMAL BIOMECHANICS OF THORACIC SPINE</a:t>
            </a:r>
            <a:endParaRPr/>
          </a:p>
        </p:txBody>
      </p:sp>
      <p:sp>
        <p:nvSpPr>
          <p:cNvPr id="326" name="Google Shape;326;p15"/>
          <p:cNvSpPr/>
          <p:nvPr/>
        </p:nvSpPr>
        <p:spPr>
          <a:xfrm>
            <a:off x="3347864" y="4509120"/>
            <a:ext cx="216024" cy="446767"/>
          </a:xfrm>
          <a:prstGeom prst="downArrow">
            <a:avLst>
              <a:gd name="adj1" fmla="val 50000"/>
              <a:gd name="adj2" fmla="val 50000"/>
            </a:avLst>
          </a:prstGeom>
          <a:noFill/>
          <a:ln>
            <a:noFill/>
          </a:ln>
        </p:spPr>
        <p:txBody>
          <a:bodyPr spcFirstLastPara="1" wrap="square" lIns="50750" tIns="50750" rIns="50750" bIns="50750" anchor="ctr" anchorCtr="0">
            <a:noAutofit/>
          </a:bodyPr>
          <a:lstStyle/>
          <a:p>
            <a:pPr marL="588963" marR="0" lvl="0" indent="-401638" algn="r" rtl="0">
              <a:lnSpc>
                <a:spcPct val="90000"/>
              </a:lnSpc>
              <a:spcBef>
                <a:spcPts val="0"/>
              </a:spcBef>
              <a:spcAft>
                <a:spcPts val="0"/>
              </a:spcAft>
              <a:buClr>
                <a:schemeClr val="lt1"/>
              </a:buClr>
              <a:buSzPts val="1710"/>
              <a:buFont typeface="Arial"/>
              <a:buNone/>
            </a:pPr>
            <a:endParaRPr sz="1000" b="1" i="0" u="none" strike="noStrike" cap="none">
              <a:solidFill>
                <a:schemeClr val="lt1"/>
              </a:solidFill>
              <a:latin typeface="Arial"/>
              <a:ea typeface="Arial"/>
              <a:cs typeface="Arial"/>
              <a:sym typeface="Arial"/>
            </a:endParaRPr>
          </a:p>
        </p:txBody>
      </p:sp>
      <p:pic>
        <p:nvPicPr>
          <p:cNvPr id="327" name="Google Shape;327;p15" descr="17 Enfermedades de la Columna Vertebral, Síntomas y Causas - Lifeder"/>
          <p:cNvPicPr preferRelativeResize="0"/>
          <p:nvPr/>
        </p:nvPicPr>
        <p:blipFill rotWithShape="1">
          <a:blip r:embed="rId3">
            <a:alphaModFix/>
          </a:blip>
          <a:srcRect/>
          <a:stretch/>
        </p:blipFill>
        <p:spPr>
          <a:xfrm>
            <a:off x="341784" y="1916832"/>
            <a:ext cx="3222104" cy="3222104"/>
          </a:xfrm>
          <a:prstGeom prst="rect">
            <a:avLst/>
          </a:prstGeom>
          <a:noFill/>
          <a:ln>
            <a:noFill/>
          </a:ln>
        </p:spPr>
      </p:pic>
      <p:sp>
        <p:nvSpPr>
          <p:cNvPr id="328" name="Google Shape;328;p15"/>
          <p:cNvSpPr txBox="1"/>
          <p:nvPr/>
        </p:nvSpPr>
        <p:spPr>
          <a:xfrm>
            <a:off x="216766" y="5229525"/>
            <a:ext cx="3472139"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b="0" i="0" u="none" strike="noStrike" cap="none">
                <a:solidFill>
                  <a:srgbClr val="262672"/>
                </a:solidFill>
                <a:latin typeface="Arial"/>
                <a:ea typeface="Arial"/>
                <a:cs typeface="Arial"/>
                <a:sym typeface="Arial"/>
              </a:rPr>
              <a:t>Figure 6. Posterior ¾ view of Thoracic spine (extracted from www.lifeder.com)</a:t>
            </a:r>
            <a:endParaRPr sz="1600" b="0" i="0" u="none" strike="noStrike" cap="none">
              <a:solidFill>
                <a:srgbClr val="262672"/>
              </a:solidFill>
              <a:latin typeface="Arial"/>
              <a:ea typeface="Arial"/>
              <a:cs typeface="Arial"/>
              <a:sym typeface="Arial"/>
            </a:endParaRPr>
          </a:p>
          <a:p>
            <a:pPr marL="0" marR="0" lvl="0" indent="0" algn="ctr" rtl="0">
              <a:spcBef>
                <a:spcPts val="0"/>
              </a:spcBef>
              <a:spcAft>
                <a:spcPts val="0"/>
              </a:spcAft>
              <a:buNone/>
            </a:pPr>
            <a:r>
              <a:rPr lang="es-ES" sz="1600" b="0" i="0" u="none" strike="noStrike" cap="none">
                <a:solidFill>
                  <a:srgbClr val="262672"/>
                </a:solidFill>
                <a:latin typeface="Arial"/>
                <a:ea typeface="Arial"/>
                <a:cs typeface="Arial"/>
                <a:sym typeface="Arial"/>
              </a:rPr>
              <a:t>.</a:t>
            </a:r>
            <a:endParaRPr sz="1600" b="0" i="0" u="none" strike="noStrike" cap="none">
              <a:solidFill>
                <a:srgbClr val="262672"/>
              </a:solidFill>
              <a:latin typeface="Arial"/>
              <a:ea typeface="Arial"/>
              <a:cs typeface="Arial"/>
              <a:sym typeface="Arial"/>
            </a:endParaRPr>
          </a:p>
        </p:txBody>
      </p:sp>
      <p:sp>
        <p:nvSpPr>
          <p:cNvPr id="329" name="Google Shape;329;p15"/>
          <p:cNvSpPr/>
          <p:nvPr/>
        </p:nvSpPr>
        <p:spPr>
          <a:xfrm>
            <a:off x="4067944" y="1844824"/>
            <a:ext cx="4752330" cy="417037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accent2"/>
              </a:buClr>
              <a:buSzPts val="2000"/>
              <a:buFont typeface="Noto Sans Symbols"/>
              <a:buChar char="▪"/>
            </a:pPr>
            <a:r>
              <a:rPr lang="es-ES" sz="2000" b="0" i="0" u="none" strike="noStrike" cap="none">
                <a:solidFill>
                  <a:schemeClr val="accent2"/>
                </a:solidFill>
                <a:latin typeface="Arial"/>
                <a:ea typeface="Arial"/>
                <a:cs typeface="Arial"/>
                <a:sym typeface="Arial"/>
              </a:rPr>
              <a:t>Sagital balance of the spine through erector spinae and abdominal muscles.</a:t>
            </a:r>
            <a:endParaRPr/>
          </a:p>
          <a:p>
            <a:pPr marL="342900" marR="0" lvl="0" indent="-342900" algn="l" rtl="0">
              <a:spcBef>
                <a:spcPts val="600"/>
              </a:spcBef>
              <a:spcAft>
                <a:spcPts val="0"/>
              </a:spcAft>
              <a:buClr>
                <a:schemeClr val="accent2"/>
              </a:buClr>
              <a:buSzPts val="2000"/>
              <a:buFont typeface="Noto Sans Symbols"/>
              <a:buChar char="▪"/>
            </a:pPr>
            <a:r>
              <a:rPr lang="es-ES" sz="2000" b="0" i="0" u="none" strike="noStrike" cap="none">
                <a:solidFill>
                  <a:schemeClr val="accent2"/>
                </a:solidFill>
                <a:latin typeface="Arial"/>
                <a:ea typeface="Arial"/>
                <a:cs typeface="Arial"/>
                <a:sym typeface="Arial"/>
              </a:rPr>
              <a:t>3 dimentional motions.</a:t>
            </a:r>
            <a:endParaRPr/>
          </a:p>
          <a:p>
            <a:pPr marL="342900" marR="0" lvl="0" indent="-342900" algn="l" rtl="0">
              <a:spcBef>
                <a:spcPts val="600"/>
              </a:spcBef>
              <a:spcAft>
                <a:spcPts val="0"/>
              </a:spcAft>
              <a:buClr>
                <a:schemeClr val="accent2"/>
              </a:buClr>
              <a:buSzPts val="2000"/>
              <a:buFont typeface="Noto Sans Symbols"/>
              <a:buChar char="▪"/>
            </a:pPr>
            <a:r>
              <a:rPr lang="es-ES" sz="2000" b="0" i="0" u="none" strike="noStrike" cap="none">
                <a:solidFill>
                  <a:schemeClr val="accent2"/>
                </a:solidFill>
                <a:latin typeface="Arial"/>
                <a:ea typeface="Arial"/>
                <a:cs typeface="Arial"/>
                <a:sym typeface="Arial"/>
              </a:rPr>
              <a:t>12 vertebraes (T1-T12) with a concave curvature called kyphosis.</a:t>
            </a:r>
            <a:endParaRPr/>
          </a:p>
          <a:p>
            <a:pPr marL="342900" marR="0" lvl="0" indent="-342900" algn="l" rtl="0">
              <a:spcBef>
                <a:spcPts val="600"/>
              </a:spcBef>
              <a:spcAft>
                <a:spcPts val="0"/>
              </a:spcAft>
              <a:buClr>
                <a:schemeClr val="accent2"/>
              </a:buClr>
              <a:buSzPts val="2000"/>
              <a:buFont typeface="Noto Sans Symbols"/>
              <a:buChar char="▪"/>
            </a:pPr>
            <a:r>
              <a:rPr lang="es-ES" sz="2000" b="0" i="0" u="none" strike="noStrike" cap="none">
                <a:solidFill>
                  <a:schemeClr val="accent2"/>
                </a:solidFill>
                <a:latin typeface="Arial"/>
                <a:ea typeface="Arial"/>
                <a:cs typeface="Arial"/>
                <a:sym typeface="Arial"/>
              </a:rPr>
              <a:t>Kyphosis normal angle of 45º:</a:t>
            </a:r>
            <a:endParaRPr/>
          </a:p>
          <a:p>
            <a:pPr marL="800100" marR="0" lvl="1" indent="-342900" algn="l" rtl="0">
              <a:spcBef>
                <a:spcPts val="600"/>
              </a:spcBef>
              <a:spcAft>
                <a:spcPts val="0"/>
              </a:spcAft>
              <a:buClr>
                <a:schemeClr val="accent2"/>
              </a:buClr>
              <a:buSzPts val="2000"/>
              <a:buFont typeface="Courier New"/>
              <a:buChar char="o"/>
            </a:pPr>
            <a:r>
              <a:rPr lang="es-ES" sz="2000" b="0" i="0" u="none" strike="noStrike" cap="none">
                <a:solidFill>
                  <a:schemeClr val="accent2"/>
                </a:solidFill>
                <a:latin typeface="Arial"/>
                <a:ea typeface="Arial"/>
                <a:cs typeface="Arial"/>
                <a:sym typeface="Arial"/>
              </a:rPr>
              <a:t>Range of kyphosis of 20-70º asymptomatical.</a:t>
            </a:r>
            <a:endParaRPr/>
          </a:p>
          <a:p>
            <a:pPr marL="342900" marR="0" lvl="0" indent="-342900" algn="l" rtl="0">
              <a:spcBef>
                <a:spcPts val="600"/>
              </a:spcBef>
              <a:spcAft>
                <a:spcPts val="0"/>
              </a:spcAft>
              <a:buClr>
                <a:schemeClr val="accent2"/>
              </a:buClr>
              <a:buSzPts val="2000"/>
              <a:buFont typeface="Noto Sans Symbols"/>
              <a:buChar char="▪"/>
            </a:pPr>
            <a:r>
              <a:rPr lang="es-ES" sz="2000" b="0" i="0" u="none" strike="noStrike" cap="none">
                <a:solidFill>
                  <a:schemeClr val="accent2"/>
                </a:solidFill>
                <a:latin typeface="Arial"/>
                <a:ea typeface="Arial"/>
                <a:cs typeface="Arial"/>
                <a:sym typeface="Arial"/>
              </a:rPr>
              <a:t>Kyphosis is determined by lumbar lordosis and lower cervical vertebrae position.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6"/>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336" name="Google Shape;336;p16"/>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337" name="Google Shape;337;p16"/>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338" name="Google Shape;338;p16"/>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339" name="Google Shape;339;p16"/>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340" name="Google Shape;340;p16"/>
          <p:cNvSpPr/>
          <p:nvPr/>
        </p:nvSpPr>
        <p:spPr>
          <a:xfrm>
            <a:off x="611560" y="1052736"/>
            <a:ext cx="7848228"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200" b="1" i="0" u="none" strike="noStrike" cap="none">
                <a:solidFill>
                  <a:srgbClr val="262672"/>
                </a:solidFill>
                <a:latin typeface="Arial"/>
                <a:ea typeface="Arial"/>
                <a:cs typeface="Arial"/>
                <a:sym typeface="Arial"/>
              </a:rPr>
              <a:t>3. NORMAL BIOMECHANICS OF THORACIC SPINE</a:t>
            </a:r>
            <a:endParaRPr/>
          </a:p>
        </p:txBody>
      </p:sp>
      <p:sp>
        <p:nvSpPr>
          <p:cNvPr id="341" name="Google Shape;341;p16"/>
          <p:cNvSpPr/>
          <p:nvPr/>
        </p:nvSpPr>
        <p:spPr>
          <a:xfrm>
            <a:off x="3347864" y="4509120"/>
            <a:ext cx="216024" cy="446767"/>
          </a:xfrm>
          <a:prstGeom prst="downArrow">
            <a:avLst>
              <a:gd name="adj1" fmla="val 50000"/>
              <a:gd name="adj2" fmla="val 50000"/>
            </a:avLst>
          </a:prstGeom>
          <a:noFill/>
          <a:ln>
            <a:noFill/>
          </a:ln>
        </p:spPr>
        <p:txBody>
          <a:bodyPr spcFirstLastPara="1" wrap="square" lIns="50750" tIns="50750" rIns="50750" bIns="50750" anchor="ctr" anchorCtr="0">
            <a:noAutofit/>
          </a:bodyPr>
          <a:lstStyle/>
          <a:p>
            <a:pPr marL="588963" marR="0" lvl="0" indent="-401638" algn="r" rtl="0">
              <a:lnSpc>
                <a:spcPct val="90000"/>
              </a:lnSpc>
              <a:spcBef>
                <a:spcPts val="0"/>
              </a:spcBef>
              <a:spcAft>
                <a:spcPts val="0"/>
              </a:spcAft>
              <a:buClr>
                <a:schemeClr val="lt1"/>
              </a:buClr>
              <a:buSzPts val="1710"/>
              <a:buFont typeface="Arial"/>
              <a:buNone/>
            </a:pPr>
            <a:endParaRPr sz="1000" b="1" i="0" u="none" strike="noStrike" cap="none">
              <a:solidFill>
                <a:schemeClr val="lt1"/>
              </a:solidFill>
              <a:latin typeface="Arial"/>
              <a:ea typeface="Arial"/>
              <a:cs typeface="Arial"/>
              <a:sym typeface="Arial"/>
            </a:endParaRPr>
          </a:p>
        </p:txBody>
      </p:sp>
      <p:pic>
        <p:nvPicPr>
          <p:cNvPr id="342" name="Google Shape;342;p16" descr="deep spine extensors"/>
          <p:cNvPicPr preferRelativeResize="0"/>
          <p:nvPr/>
        </p:nvPicPr>
        <p:blipFill rotWithShape="1">
          <a:blip r:embed="rId3">
            <a:alphaModFix/>
          </a:blip>
          <a:srcRect/>
          <a:stretch/>
        </p:blipFill>
        <p:spPr>
          <a:xfrm>
            <a:off x="589129" y="1628800"/>
            <a:ext cx="3456384" cy="3862165"/>
          </a:xfrm>
          <a:prstGeom prst="rect">
            <a:avLst/>
          </a:prstGeom>
          <a:noFill/>
          <a:ln>
            <a:noFill/>
          </a:ln>
        </p:spPr>
      </p:pic>
      <p:sp>
        <p:nvSpPr>
          <p:cNvPr id="343" name="Google Shape;343;p16"/>
          <p:cNvSpPr/>
          <p:nvPr/>
        </p:nvSpPr>
        <p:spPr>
          <a:xfrm>
            <a:off x="4067944" y="1844824"/>
            <a:ext cx="4752330" cy="347787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accent2"/>
              </a:buClr>
              <a:buSzPts val="2000"/>
              <a:buFont typeface="Noto Sans Symbols"/>
              <a:buChar char="▪"/>
            </a:pPr>
            <a:r>
              <a:rPr lang="es-ES" sz="2000" b="0" i="0" u="none" strike="noStrike" cap="none">
                <a:solidFill>
                  <a:schemeClr val="accent2"/>
                </a:solidFill>
                <a:latin typeface="Arial"/>
                <a:ea typeface="Arial"/>
                <a:cs typeface="Arial"/>
                <a:sym typeface="Arial"/>
              </a:rPr>
              <a:t>The thoracic spine has a musculature complex that maintain upright spinal position. </a:t>
            </a:r>
            <a:endParaRPr/>
          </a:p>
          <a:p>
            <a:pPr marL="342900" marR="0" lvl="0" indent="-342900" algn="l" rtl="0">
              <a:spcBef>
                <a:spcPts val="600"/>
              </a:spcBef>
              <a:spcAft>
                <a:spcPts val="0"/>
              </a:spcAft>
              <a:buClr>
                <a:schemeClr val="accent2"/>
              </a:buClr>
              <a:buSzPts val="2000"/>
              <a:buFont typeface="Noto Sans Symbols"/>
              <a:buChar char="▪"/>
            </a:pPr>
            <a:r>
              <a:rPr lang="es-ES" sz="2000" b="0" i="0" u="none" strike="noStrike" cap="none">
                <a:solidFill>
                  <a:schemeClr val="accent2"/>
                </a:solidFill>
                <a:latin typeface="Arial"/>
                <a:ea typeface="Arial"/>
                <a:cs typeface="Arial"/>
                <a:sym typeface="Arial"/>
              </a:rPr>
              <a:t>Axial loads increases in larger thoracic angles.</a:t>
            </a:r>
            <a:endParaRPr/>
          </a:p>
          <a:p>
            <a:pPr marL="342900" marR="0" lvl="0" indent="-342900" algn="l" rtl="0">
              <a:spcBef>
                <a:spcPts val="600"/>
              </a:spcBef>
              <a:spcAft>
                <a:spcPts val="0"/>
              </a:spcAft>
              <a:buClr>
                <a:schemeClr val="accent2"/>
              </a:buClr>
              <a:buSzPts val="2000"/>
              <a:buFont typeface="Noto Sans Symbols"/>
              <a:buChar char="▪"/>
            </a:pPr>
            <a:r>
              <a:rPr lang="es-ES" sz="2000" b="0" i="0" u="none" strike="noStrike" cap="none">
                <a:solidFill>
                  <a:schemeClr val="accent2"/>
                </a:solidFill>
                <a:latin typeface="Arial"/>
                <a:ea typeface="Arial"/>
                <a:cs typeface="Arial"/>
                <a:sym typeface="Arial"/>
              </a:rPr>
              <a:t>Thoracic vertebraes:</a:t>
            </a:r>
            <a:endParaRPr/>
          </a:p>
          <a:p>
            <a:pPr marL="800100" marR="0" lvl="1" indent="-342900" algn="l" rtl="0">
              <a:spcBef>
                <a:spcPts val="600"/>
              </a:spcBef>
              <a:spcAft>
                <a:spcPts val="0"/>
              </a:spcAft>
              <a:buClr>
                <a:schemeClr val="accent2"/>
              </a:buClr>
              <a:buSzPts val="2000"/>
              <a:buFont typeface="Courier New"/>
              <a:buChar char="o"/>
            </a:pPr>
            <a:r>
              <a:rPr lang="es-ES" sz="2000" b="0" i="0" u="none" strike="noStrike" cap="none">
                <a:solidFill>
                  <a:schemeClr val="accent2"/>
                </a:solidFill>
                <a:latin typeface="Arial"/>
                <a:ea typeface="Arial"/>
                <a:cs typeface="Arial"/>
                <a:sym typeface="Arial"/>
              </a:rPr>
              <a:t>Support compressive loads in the anterior body area.</a:t>
            </a:r>
            <a:endParaRPr/>
          </a:p>
          <a:p>
            <a:pPr marL="800100" marR="0" lvl="1" indent="-342900" algn="l" rtl="0">
              <a:spcBef>
                <a:spcPts val="600"/>
              </a:spcBef>
              <a:spcAft>
                <a:spcPts val="0"/>
              </a:spcAft>
              <a:buClr>
                <a:schemeClr val="accent2"/>
              </a:buClr>
              <a:buSzPts val="2000"/>
              <a:buFont typeface="Courier New"/>
              <a:buChar char="o"/>
            </a:pPr>
            <a:r>
              <a:rPr lang="es-ES" sz="2000" b="0" i="0" u="none" strike="noStrike" cap="none">
                <a:solidFill>
                  <a:schemeClr val="accent2"/>
                </a:solidFill>
                <a:latin typeface="Arial"/>
                <a:ea typeface="Arial"/>
                <a:cs typeface="Arial"/>
                <a:sym typeface="Arial"/>
              </a:rPr>
              <a:t>Resist tensile loads in the posterior body área.</a:t>
            </a:r>
            <a:endParaRPr/>
          </a:p>
        </p:txBody>
      </p:sp>
      <p:sp>
        <p:nvSpPr>
          <p:cNvPr id="344" name="Google Shape;344;p16"/>
          <p:cNvSpPr txBox="1"/>
          <p:nvPr/>
        </p:nvSpPr>
        <p:spPr>
          <a:xfrm>
            <a:off x="42856" y="5534942"/>
            <a:ext cx="4643266"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b="0" i="0" u="none" strike="noStrike" cap="none">
                <a:solidFill>
                  <a:srgbClr val="262672"/>
                </a:solidFill>
                <a:latin typeface="Arial"/>
                <a:ea typeface="Arial"/>
                <a:cs typeface="Arial"/>
                <a:sym typeface="Arial"/>
              </a:rPr>
              <a:t>Figure 7. Muscular thoracic spine complex (extracted from www.precisionmovement.coach)</a:t>
            </a:r>
            <a:endParaRPr sz="1600" b="0" i="0" u="none" strike="noStrike" cap="none">
              <a:solidFill>
                <a:srgbClr val="262672"/>
              </a:solidFill>
              <a:latin typeface="Arial"/>
              <a:ea typeface="Arial"/>
              <a:cs typeface="Arial"/>
              <a:sym typeface="Arial"/>
            </a:endParaRPr>
          </a:p>
          <a:p>
            <a:pPr marL="0" marR="0" lvl="0" indent="0" algn="ctr" rtl="0">
              <a:spcBef>
                <a:spcPts val="0"/>
              </a:spcBef>
              <a:spcAft>
                <a:spcPts val="0"/>
              </a:spcAft>
              <a:buNone/>
            </a:pPr>
            <a:r>
              <a:rPr lang="es-ES" sz="1600" b="0" i="0" u="none" strike="noStrike" cap="none">
                <a:solidFill>
                  <a:srgbClr val="262672"/>
                </a:solidFill>
                <a:latin typeface="Arial"/>
                <a:ea typeface="Arial"/>
                <a:cs typeface="Arial"/>
                <a:sym typeface="Arial"/>
              </a:rPr>
              <a:t>.</a:t>
            </a:r>
            <a:endParaRPr sz="1600" b="0" i="0" u="none" strike="noStrike" cap="none">
              <a:solidFill>
                <a:srgbClr val="262672"/>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7"/>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351" name="Google Shape;351;p17"/>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352" name="Google Shape;352;p17"/>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353" name="Google Shape;353;p17"/>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354" name="Google Shape;354;p17"/>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355" name="Google Shape;355;p17"/>
          <p:cNvSpPr/>
          <p:nvPr/>
        </p:nvSpPr>
        <p:spPr>
          <a:xfrm>
            <a:off x="611560" y="1052736"/>
            <a:ext cx="7848228"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200" b="1" i="0" u="none" strike="noStrike" cap="none">
                <a:solidFill>
                  <a:srgbClr val="262672"/>
                </a:solidFill>
                <a:latin typeface="Arial"/>
                <a:ea typeface="Arial"/>
                <a:cs typeface="Arial"/>
                <a:sym typeface="Arial"/>
              </a:rPr>
              <a:t>3. NORMAL BIOMECHANICS OF THORACIC SPINE</a:t>
            </a:r>
            <a:endParaRPr/>
          </a:p>
        </p:txBody>
      </p:sp>
      <p:sp>
        <p:nvSpPr>
          <p:cNvPr id="356" name="Google Shape;356;p17"/>
          <p:cNvSpPr/>
          <p:nvPr/>
        </p:nvSpPr>
        <p:spPr>
          <a:xfrm>
            <a:off x="3347864" y="4509120"/>
            <a:ext cx="216024" cy="446767"/>
          </a:xfrm>
          <a:prstGeom prst="downArrow">
            <a:avLst>
              <a:gd name="adj1" fmla="val 50000"/>
              <a:gd name="adj2" fmla="val 50000"/>
            </a:avLst>
          </a:prstGeom>
          <a:noFill/>
          <a:ln>
            <a:noFill/>
          </a:ln>
        </p:spPr>
        <p:txBody>
          <a:bodyPr spcFirstLastPara="1" wrap="square" lIns="50750" tIns="50750" rIns="50750" bIns="50750" anchor="ctr" anchorCtr="0">
            <a:noAutofit/>
          </a:bodyPr>
          <a:lstStyle/>
          <a:p>
            <a:pPr marL="588963" marR="0" lvl="0" indent="-401638" algn="r" rtl="0">
              <a:lnSpc>
                <a:spcPct val="90000"/>
              </a:lnSpc>
              <a:spcBef>
                <a:spcPts val="0"/>
              </a:spcBef>
              <a:spcAft>
                <a:spcPts val="0"/>
              </a:spcAft>
              <a:buClr>
                <a:schemeClr val="lt1"/>
              </a:buClr>
              <a:buSzPts val="1710"/>
              <a:buFont typeface="Arial"/>
              <a:buNone/>
            </a:pPr>
            <a:endParaRPr sz="1000" b="1" i="0" u="none" strike="noStrike" cap="none">
              <a:solidFill>
                <a:schemeClr val="lt1"/>
              </a:solidFill>
              <a:latin typeface="Arial"/>
              <a:ea typeface="Arial"/>
              <a:cs typeface="Arial"/>
              <a:sym typeface="Arial"/>
            </a:endParaRPr>
          </a:p>
        </p:txBody>
      </p:sp>
      <p:pic>
        <p:nvPicPr>
          <p:cNvPr id="357" name="Google Shape;357;p17" descr="Easy Notes On 【Thoracic Vertebrae】Learn in Just 3 Minutes ..."/>
          <p:cNvPicPr preferRelativeResize="0"/>
          <p:nvPr/>
        </p:nvPicPr>
        <p:blipFill rotWithShape="1">
          <a:blip r:embed="rId3">
            <a:alphaModFix/>
          </a:blip>
          <a:srcRect/>
          <a:stretch/>
        </p:blipFill>
        <p:spPr>
          <a:xfrm>
            <a:off x="179512" y="2256457"/>
            <a:ext cx="4643245" cy="2252663"/>
          </a:xfrm>
          <a:prstGeom prst="rect">
            <a:avLst/>
          </a:prstGeom>
          <a:noFill/>
          <a:ln>
            <a:noFill/>
          </a:ln>
        </p:spPr>
      </p:pic>
      <p:sp>
        <p:nvSpPr>
          <p:cNvPr id="358" name="Google Shape;358;p17"/>
          <p:cNvSpPr txBox="1"/>
          <p:nvPr/>
        </p:nvSpPr>
        <p:spPr>
          <a:xfrm>
            <a:off x="179512" y="4565957"/>
            <a:ext cx="4643266"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b="0" i="0" u="none" strike="noStrike" cap="none">
                <a:solidFill>
                  <a:srgbClr val="262672"/>
                </a:solidFill>
                <a:latin typeface="Arial"/>
                <a:ea typeface="Arial"/>
                <a:cs typeface="Arial"/>
                <a:sym typeface="Arial"/>
              </a:rPr>
              <a:t>Figure 8. A thoracic vertebrae type (extracted from www.earthslab.coach)</a:t>
            </a:r>
            <a:endParaRPr sz="1600" b="0" i="0" u="none" strike="noStrike" cap="none">
              <a:solidFill>
                <a:srgbClr val="262672"/>
              </a:solidFill>
              <a:latin typeface="Arial"/>
              <a:ea typeface="Arial"/>
              <a:cs typeface="Arial"/>
              <a:sym typeface="Arial"/>
            </a:endParaRPr>
          </a:p>
          <a:p>
            <a:pPr marL="0" marR="0" lvl="0" indent="0" algn="ctr" rtl="0">
              <a:spcBef>
                <a:spcPts val="0"/>
              </a:spcBef>
              <a:spcAft>
                <a:spcPts val="0"/>
              </a:spcAft>
              <a:buNone/>
            </a:pPr>
            <a:r>
              <a:rPr lang="es-ES" sz="1600" b="0" i="0" u="none" strike="noStrike" cap="none">
                <a:solidFill>
                  <a:srgbClr val="262672"/>
                </a:solidFill>
                <a:latin typeface="Arial"/>
                <a:ea typeface="Arial"/>
                <a:cs typeface="Arial"/>
                <a:sym typeface="Arial"/>
              </a:rPr>
              <a:t>.</a:t>
            </a:r>
            <a:endParaRPr sz="1600" b="0" i="0" u="none" strike="noStrike" cap="none">
              <a:solidFill>
                <a:srgbClr val="262672"/>
              </a:solidFill>
              <a:latin typeface="Arial"/>
              <a:ea typeface="Arial"/>
              <a:cs typeface="Arial"/>
              <a:sym typeface="Arial"/>
            </a:endParaRPr>
          </a:p>
        </p:txBody>
      </p:sp>
      <p:pic>
        <p:nvPicPr>
          <p:cNvPr id="359" name="Google Shape;359;p17"/>
          <p:cNvPicPr preferRelativeResize="0"/>
          <p:nvPr/>
        </p:nvPicPr>
        <p:blipFill rotWithShape="1">
          <a:blip r:embed="rId4">
            <a:alphaModFix/>
          </a:blip>
          <a:srcRect l="1090" t="29068" r="3317" b="20371"/>
          <a:stretch/>
        </p:blipFill>
        <p:spPr>
          <a:xfrm>
            <a:off x="5076056" y="2477563"/>
            <a:ext cx="3836035" cy="1550670"/>
          </a:xfrm>
          <a:prstGeom prst="rect">
            <a:avLst/>
          </a:prstGeom>
          <a:noFill/>
          <a:ln w="9525" cap="flat" cmpd="sng">
            <a:solidFill>
              <a:schemeClr val="dk1"/>
            </a:solidFill>
            <a:prstDash val="solid"/>
            <a:miter lim="800000"/>
            <a:headEnd type="none" w="sm" len="sm"/>
            <a:tailEnd type="none" w="sm" len="sm"/>
          </a:ln>
        </p:spPr>
      </p:pic>
      <p:sp>
        <p:nvSpPr>
          <p:cNvPr id="360" name="Google Shape;360;p17"/>
          <p:cNvSpPr txBox="1"/>
          <p:nvPr/>
        </p:nvSpPr>
        <p:spPr>
          <a:xfrm>
            <a:off x="4853363" y="4509120"/>
            <a:ext cx="4196075"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b="0" i="0" u="none" strike="noStrike" cap="none">
                <a:solidFill>
                  <a:srgbClr val="262672"/>
                </a:solidFill>
                <a:latin typeface="Arial"/>
                <a:ea typeface="Arial"/>
                <a:cs typeface="Arial"/>
                <a:sym typeface="Arial"/>
              </a:rPr>
              <a:t>Figure 9. Wedge angle and Facet joint angles of the thoracic spinal motion segments. Image from Galbusera F. et al. 2018..</a:t>
            </a:r>
            <a:endParaRPr sz="1600" b="0" i="0" u="none" strike="noStrike" cap="none">
              <a:solidFill>
                <a:srgbClr val="262672"/>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8"/>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367" name="Google Shape;367;p18"/>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368" name="Google Shape;368;p18"/>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369" name="Google Shape;369;p18"/>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370" name="Google Shape;370;p18"/>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371" name="Google Shape;371;p18"/>
          <p:cNvSpPr/>
          <p:nvPr/>
        </p:nvSpPr>
        <p:spPr>
          <a:xfrm>
            <a:off x="611560" y="1052736"/>
            <a:ext cx="7848228"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200" b="1" i="0" u="none" strike="noStrike" cap="none">
                <a:solidFill>
                  <a:srgbClr val="262672"/>
                </a:solidFill>
                <a:latin typeface="Arial"/>
                <a:ea typeface="Arial"/>
                <a:cs typeface="Arial"/>
                <a:sym typeface="Arial"/>
              </a:rPr>
              <a:t>3. NORMAL BIOMECHANICS OF THORACIC SPINE</a:t>
            </a:r>
            <a:endParaRPr/>
          </a:p>
        </p:txBody>
      </p:sp>
      <p:sp>
        <p:nvSpPr>
          <p:cNvPr id="372" name="Google Shape;372;p18"/>
          <p:cNvSpPr/>
          <p:nvPr/>
        </p:nvSpPr>
        <p:spPr>
          <a:xfrm>
            <a:off x="3347864" y="4509120"/>
            <a:ext cx="216024" cy="446767"/>
          </a:xfrm>
          <a:prstGeom prst="downArrow">
            <a:avLst>
              <a:gd name="adj1" fmla="val 50000"/>
              <a:gd name="adj2" fmla="val 50000"/>
            </a:avLst>
          </a:prstGeom>
          <a:noFill/>
          <a:ln>
            <a:noFill/>
          </a:ln>
        </p:spPr>
        <p:txBody>
          <a:bodyPr spcFirstLastPara="1" wrap="square" lIns="50750" tIns="50750" rIns="50750" bIns="50750" anchor="ctr" anchorCtr="0">
            <a:noAutofit/>
          </a:bodyPr>
          <a:lstStyle/>
          <a:p>
            <a:pPr marL="588963" marR="0" lvl="0" indent="-401638" algn="r" rtl="0">
              <a:lnSpc>
                <a:spcPct val="90000"/>
              </a:lnSpc>
              <a:spcBef>
                <a:spcPts val="0"/>
              </a:spcBef>
              <a:spcAft>
                <a:spcPts val="0"/>
              </a:spcAft>
              <a:buClr>
                <a:schemeClr val="lt1"/>
              </a:buClr>
              <a:buSzPts val="1710"/>
              <a:buFont typeface="Arial"/>
              <a:buNone/>
            </a:pPr>
            <a:endParaRPr sz="1000" b="1" i="0" u="none" strike="noStrike" cap="none">
              <a:solidFill>
                <a:schemeClr val="lt1"/>
              </a:solidFill>
              <a:latin typeface="Arial"/>
              <a:ea typeface="Arial"/>
              <a:cs typeface="Arial"/>
              <a:sym typeface="Arial"/>
            </a:endParaRPr>
          </a:p>
        </p:txBody>
      </p:sp>
      <p:grpSp>
        <p:nvGrpSpPr>
          <p:cNvPr id="373" name="Google Shape;373;p18"/>
          <p:cNvGrpSpPr/>
          <p:nvPr/>
        </p:nvGrpSpPr>
        <p:grpSpPr>
          <a:xfrm>
            <a:off x="1327143" y="1988840"/>
            <a:ext cx="2031360" cy="1866888"/>
            <a:chOff x="1034299" y="639"/>
            <a:chExt cx="2031360" cy="1218816"/>
          </a:xfrm>
        </p:grpSpPr>
        <p:sp>
          <p:nvSpPr>
            <p:cNvPr id="374" name="Google Shape;374;p18"/>
            <p:cNvSpPr/>
            <p:nvPr/>
          </p:nvSpPr>
          <p:spPr>
            <a:xfrm>
              <a:off x="1034299" y="639"/>
              <a:ext cx="2031360" cy="1218816"/>
            </a:xfrm>
            <a:prstGeom prst="rect">
              <a:avLst/>
            </a:prstGeom>
            <a:solidFill>
              <a:srgbClr val="0F003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txBox="1"/>
            <p:nvPr/>
          </p:nvSpPr>
          <p:spPr>
            <a:xfrm>
              <a:off x="1034299" y="639"/>
              <a:ext cx="2031360" cy="1218816"/>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0" i="0" u="none" strike="noStrike" cap="none">
                  <a:solidFill>
                    <a:schemeClr val="lt1"/>
                  </a:solidFill>
                  <a:latin typeface="Arial"/>
                  <a:ea typeface="Arial"/>
                  <a:cs typeface="Arial"/>
                  <a:sym typeface="Arial"/>
                </a:rPr>
                <a:t>Vertebral morphology due to kyphosis</a:t>
              </a:r>
              <a:endParaRPr sz="2000" b="0" i="0" u="none" strike="noStrike" cap="none">
                <a:solidFill>
                  <a:schemeClr val="lt1"/>
                </a:solidFill>
                <a:latin typeface="Arial"/>
                <a:ea typeface="Arial"/>
                <a:cs typeface="Arial"/>
                <a:sym typeface="Arial"/>
              </a:endParaRPr>
            </a:p>
          </p:txBody>
        </p:sp>
      </p:grpSp>
      <p:grpSp>
        <p:nvGrpSpPr>
          <p:cNvPr id="376" name="Google Shape;376;p18"/>
          <p:cNvGrpSpPr/>
          <p:nvPr/>
        </p:nvGrpSpPr>
        <p:grpSpPr>
          <a:xfrm>
            <a:off x="3561639" y="1988840"/>
            <a:ext cx="2031360" cy="1866888"/>
            <a:chOff x="3268795" y="639"/>
            <a:chExt cx="2031360" cy="1218816"/>
          </a:xfrm>
        </p:grpSpPr>
        <p:sp>
          <p:nvSpPr>
            <p:cNvPr id="377" name="Google Shape;377;p18"/>
            <p:cNvSpPr/>
            <p:nvPr/>
          </p:nvSpPr>
          <p:spPr>
            <a:xfrm>
              <a:off x="3268795" y="639"/>
              <a:ext cx="2031360" cy="1218816"/>
            </a:xfrm>
            <a:prstGeom prst="rect">
              <a:avLst/>
            </a:prstGeom>
            <a:solidFill>
              <a:srgbClr val="1A045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txBox="1"/>
            <p:nvPr/>
          </p:nvSpPr>
          <p:spPr>
            <a:xfrm>
              <a:off x="3268795" y="639"/>
              <a:ext cx="2031360" cy="1218816"/>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0" i="0" u="none" strike="noStrike" cap="none">
                  <a:solidFill>
                    <a:schemeClr val="lt1"/>
                  </a:solidFill>
                  <a:latin typeface="Arial"/>
                  <a:ea typeface="Arial"/>
                  <a:cs typeface="Arial"/>
                  <a:sym typeface="Arial"/>
                </a:rPr>
                <a:t>Wedge angle ingrease till midthoracic vertebral bodies</a:t>
              </a:r>
              <a:endParaRPr sz="2000" b="0" i="0" u="none" strike="noStrike" cap="none">
                <a:solidFill>
                  <a:schemeClr val="lt1"/>
                </a:solidFill>
                <a:latin typeface="Arial"/>
                <a:ea typeface="Arial"/>
                <a:cs typeface="Arial"/>
                <a:sym typeface="Arial"/>
              </a:endParaRPr>
            </a:p>
          </p:txBody>
        </p:sp>
      </p:grpSp>
      <p:grpSp>
        <p:nvGrpSpPr>
          <p:cNvPr id="379" name="Google Shape;379;p18"/>
          <p:cNvGrpSpPr/>
          <p:nvPr/>
        </p:nvGrpSpPr>
        <p:grpSpPr>
          <a:xfrm>
            <a:off x="5796136" y="1988840"/>
            <a:ext cx="2031360" cy="1866888"/>
            <a:chOff x="5503292" y="639"/>
            <a:chExt cx="2031360" cy="1218816"/>
          </a:xfrm>
        </p:grpSpPr>
        <p:sp>
          <p:nvSpPr>
            <p:cNvPr id="380" name="Google Shape;380;p18"/>
            <p:cNvSpPr/>
            <p:nvPr/>
          </p:nvSpPr>
          <p:spPr>
            <a:xfrm>
              <a:off x="5503292" y="639"/>
              <a:ext cx="2031360" cy="1218816"/>
            </a:xfrm>
            <a:prstGeom prst="rect">
              <a:avLst/>
            </a:prstGeom>
            <a:solidFill>
              <a:srgbClr val="250C6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txBox="1"/>
            <p:nvPr/>
          </p:nvSpPr>
          <p:spPr>
            <a:xfrm>
              <a:off x="5503292" y="639"/>
              <a:ext cx="2031360" cy="1218816"/>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0" i="0" u="none" strike="noStrike" cap="none">
                  <a:solidFill>
                    <a:schemeClr val="lt1"/>
                  </a:solidFill>
                  <a:latin typeface="Arial"/>
                  <a:ea typeface="Arial"/>
                  <a:cs typeface="Arial"/>
                  <a:sym typeface="Arial"/>
                </a:rPr>
                <a:t>Facets’s inclination limits F/E and rotation</a:t>
              </a:r>
              <a:endParaRPr sz="2000" b="0" i="0" u="none" strike="noStrike" cap="none">
                <a:solidFill>
                  <a:schemeClr val="lt1"/>
                </a:solidFill>
                <a:latin typeface="Arial"/>
                <a:ea typeface="Arial"/>
                <a:cs typeface="Arial"/>
                <a:sym typeface="Arial"/>
              </a:endParaRPr>
            </a:p>
          </p:txBody>
        </p:sp>
      </p:grpSp>
      <p:grpSp>
        <p:nvGrpSpPr>
          <p:cNvPr id="382" name="Google Shape;382;p18"/>
          <p:cNvGrpSpPr/>
          <p:nvPr/>
        </p:nvGrpSpPr>
        <p:grpSpPr>
          <a:xfrm>
            <a:off x="1327143" y="4082392"/>
            <a:ext cx="2031360" cy="1866888"/>
            <a:chOff x="1034299" y="1422591"/>
            <a:chExt cx="2031360" cy="1218816"/>
          </a:xfrm>
        </p:grpSpPr>
        <p:sp>
          <p:nvSpPr>
            <p:cNvPr id="383" name="Google Shape;383;p18"/>
            <p:cNvSpPr/>
            <p:nvPr/>
          </p:nvSpPr>
          <p:spPr>
            <a:xfrm>
              <a:off x="1034299" y="1422591"/>
              <a:ext cx="2031360" cy="1218816"/>
            </a:xfrm>
            <a:prstGeom prst="rect">
              <a:avLst/>
            </a:prstGeom>
            <a:solidFill>
              <a:srgbClr val="311A7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txBox="1"/>
            <p:nvPr/>
          </p:nvSpPr>
          <p:spPr>
            <a:xfrm>
              <a:off x="1034299" y="1422591"/>
              <a:ext cx="2031360" cy="1218816"/>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0" i="0" u="none" strike="noStrike" cap="none">
                  <a:solidFill>
                    <a:schemeClr val="lt1"/>
                  </a:solidFill>
                  <a:latin typeface="Arial"/>
                  <a:ea typeface="Arial"/>
                  <a:cs typeface="Arial"/>
                  <a:sym typeface="Arial"/>
                </a:rPr>
                <a:t>Facets almost have a coronal orientation</a:t>
              </a:r>
              <a:endParaRPr sz="2000" b="0" i="0" u="none" strike="noStrike" cap="none">
                <a:solidFill>
                  <a:schemeClr val="lt1"/>
                </a:solidFill>
                <a:latin typeface="Arial"/>
                <a:ea typeface="Arial"/>
                <a:cs typeface="Arial"/>
                <a:sym typeface="Arial"/>
              </a:endParaRPr>
            </a:p>
          </p:txBody>
        </p:sp>
      </p:grpSp>
      <p:grpSp>
        <p:nvGrpSpPr>
          <p:cNvPr id="385" name="Google Shape;385;p18"/>
          <p:cNvGrpSpPr/>
          <p:nvPr/>
        </p:nvGrpSpPr>
        <p:grpSpPr>
          <a:xfrm>
            <a:off x="3561639" y="4082392"/>
            <a:ext cx="2031360" cy="1866888"/>
            <a:chOff x="3268795" y="1422591"/>
            <a:chExt cx="2031360" cy="1218816"/>
          </a:xfrm>
        </p:grpSpPr>
        <p:sp>
          <p:nvSpPr>
            <p:cNvPr id="386" name="Google Shape;386;p18"/>
            <p:cNvSpPr/>
            <p:nvPr/>
          </p:nvSpPr>
          <p:spPr>
            <a:xfrm>
              <a:off x="3268795" y="1422591"/>
              <a:ext cx="2031360" cy="1218816"/>
            </a:xfrm>
            <a:prstGeom prst="rect">
              <a:avLst/>
            </a:prstGeom>
            <a:solidFill>
              <a:srgbClr val="3F298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txBox="1"/>
            <p:nvPr/>
          </p:nvSpPr>
          <p:spPr>
            <a:xfrm>
              <a:off x="3268795" y="1422591"/>
              <a:ext cx="2031360" cy="1218816"/>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0" i="0" u="none" strike="noStrike" cap="none">
                  <a:solidFill>
                    <a:schemeClr val="lt1"/>
                  </a:solidFill>
                  <a:latin typeface="Arial"/>
                  <a:ea typeface="Arial"/>
                  <a:cs typeface="Arial"/>
                  <a:sym typeface="Arial"/>
                </a:rPr>
                <a:t>Facets’s tilt angle increase gradually toward the lumbar spine</a:t>
              </a:r>
              <a:endParaRPr sz="2000" b="0" i="0" u="none" strike="noStrike" cap="none">
                <a:solidFill>
                  <a:schemeClr val="lt1"/>
                </a:solidFill>
                <a:latin typeface="Arial"/>
                <a:ea typeface="Arial"/>
                <a:cs typeface="Arial"/>
                <a:sym typeface="Arial"/>
              </a:endParaRPr>
            </a:p>
          </p:txBody>
        </p:sp>
      </p:grpSp>
      <p:grpSp>
        <p:nvGrpSpPr>
          <p:cNvPr id="388" name="Google Shape;388;p18"/>
          <p:cNvGrpSpPr/>
          <p:nvPr/>
        </p:nvGrpSpPr>
        <p:grpSpPr>
          <a:xfrm>
            <a:off x="5796136" y="4082392"/>
            <a:ext cx="2031360" cy="1866888"/>
            <a:chOff x="5503292" y="1422591"/>
            <a:chExt cx="2031360" cy="1218816"/>
          </a:xfrm>
        </p:grpSpPr>
        <p:sp>
          <p:nvSpPr>
            <p:cNvPr id="389" name="Google Shape;389;p18"/>
            <p:cNvSpPr/>
            <p:nvPr/>
          </p:nvSpPr>
          <p:spPr>
            <a:xfrm>
              <a:off x="5503292" y="1422591"/>
              <a:ext cx="2031360" cy="1218816"/>
            </a:xfrm>
            <a:prstGeom prst="rect">
              <a:avLst/>
            </a:prstGeom>
            <a:solidFill>
              <a:srgbClr val="513F9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8"/>
            <p:cNvSpPr txBox="1"/>
            <p:nvPr/>
          </p:nvSpPr>
          <p:spPr>
            <a:xfrm>
              <a:off x="5503292" y="1422591"/>
              <a:ext cx="2031360" cy="1218816"/>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0" i="0" u="none" strike="noStrike" cap="none">
                  <a:solidFill>
                    <a:schemeClr val="lt1"/>
                  </a:solidFill>
                  <a:latin typeface="Arial"/>
                  <a:ea typeface="Arial"/>
                  <a:cs typeface="Arial"/>
                  <a:sym typeface="Arial"/>
                </a:rPr>
                <a:t>Resistance to translation and axial loads</a:t>
              </a:r>
              <a:endParaRPr sz="2000" b="0" i="0" u="none" strike="noStrike" cap="none">
                <a:solidFill>
                  <a:schemeClr val="lt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19"/>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397" name="Google Shape;397;p19"/>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398" name="Google Shape;398;p19"/>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399" name="Google Shape;399;p19"/>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400" name="Google Shape;400;p19"/>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401" name="Google Shape;401;p19"/>
          <p:cNvSpPr/>
          <p:nvPr/>
        </p:nvSpPr>
        <p:spPr>
          <a:xfrm>
            <a:off x="611560" y="1052736"/>
            <a:ext cx="7848228"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200" b="1" i="0" u="none" strike="noStrike" cap="none">
                <a:solidFill>
                  <a:srgbClr val="262672"/>
                </a:solidFill>
                <a:latin typeface="Arial"/>
                <a:ea typeface="Arial"/>
                <a:cs typeface="Arial"/>
                <a:sym typeface="Arial"/>
              </a:rPr>
              <a:t>3. NORMAL BIOMECHANICS OF THORACIC SPINE</a:t>
            </a:r>
            <a:endParaRPr/>
          </a:p>
        </p:txBody>
      </p:sp>
      <p:sp>
        <p:nvSpPr>
          <p:cNvPr id="402" name="Google Shape;402;p19"/>
          <p:cNvSpPr/>
          <p:nvPr/>
        </p:nvSpPr>
        <p:spPr>
          <a:xfrm>
            <a:off x="3347864" y="4509120"/>
            <a:ext cx="216024" cy="446767"/>
          </a:xfrm>
          <a:prstGeom prst="downArrow">
            <a:avLst>
              <a:gd name="adj1" fmla="val 50000"/>
              <a:gd name="adj2" fmla="val 50000"/>
            </a:avLst>
          </a:prstGeom>
          <a:noFill/>
          <a:ln>
            <a:noFill/>
          </a:ln>
        </p:spPr>
        <p:txBody>
          <a:bodyPr spcFirstLastPara="1" wrap="square" lIns="50750" tIns="50750" rIns="50750" bIns="50750" anchor="ctr" anchorCtr="0">
            <a:noAutofit/>
          </a:bodyPr>
          <a:lstStyle/>
          <a:p>
            <a:pPr marL="588963" marR="0" lvl="0" indent="-401638" algn="r" rtl="0">
              <a:lnSpc>
                <a:spcPct val="90000"/>
              </a:lnSpc>
              <a:spcBef>
                <a:spcPts val="0"/>
              </a:spcBef>
              <a:spcAft>
                <a:spcPts val="0"/>
              </a:spcAft>
              <a:buClr>
                <a:schemeClr val="lt1"/>
              </a:buClr>
              <a:buSzPts val="1710"/>
              <a:buFont typeface="Arial"/>
              <a:buNone/>
            </a:pPr>
            <a:endParaRPr sz="1000" b="1" i="0" u="none" strike="noStrike" cap="none">
              <a:solidFill>
                <a:schemeClr val="lt1"/>
              </a:solidFill>
              <a:latin typeface="Arial"/>
              <a:ea typeface="Arial"/>
              <a:cs typeface="Arial"/>
              <a:sym typeface="Arial"/>
            </a:endParaRPr>
          </a:p>
        </p:txBody>
      </p:sp>
      <p:grpSp>
        <p:nvGrpSpPr>
          <p:cNvPr id="403" name="Google Shape;403;p19"/>
          <p:cNvGrpSpPr/>
          <p:nvPr/>
        </p:nvGrpSpPr>
        <p:grpSpPr>
          <a:xfrm>
            <a:off x="392408" y="1700808"/>
            <a:ext cx="2031360" cy="1026072"/>
            <a:chOff x="1034299" y="1422591"/>
            <a:chExt cx="2031360" cy="1218816"/>
          </a:xfrm>
        </p:grpSpPr>
        <p:sp>
          <p:nvSpPr>
            <p:cNvPr id="404" name="Google Shape;404;p19"/>
            <p:cNvSpPr/>
            <p:nvPr/>
          </p:nvSpPr>
          <p:spPr>
            <a:xfrm>
              <a:off x="1034299" y="1422591"/>
              <a:ext cx="2031360" cy="1218816"/>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9"/>
            <p:cNvSpPr txBox="1"/>
            <p:nvPr/>
          </p:nvSpPr>
          <p:spPr>
            <a:xfrm>
              <a:off x="1034299" y="1422591"/>
              <a:ext cx="2031360" cy="1218816"/>
            </a:xfrm>
            <a:prstGeom prst="rect">
              <a:avLst/>
            </a:prstGeom>
            <a:solidFill>
              <a:schemeClr val="accent1"/>
            </a:solid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0" i="0" u="none" strike="noStrike" cap="none">
                  <a:solidFill>
                    <a:schemeClr val="lt1"/>
                  </a:solidFill>
                  <a:latin typeface="Arial"/>
                  <a:ea typeface="Arial"/>
                  <a:cs typeface="Arial"/>
                  <a:sym typeface="Arial"/>
                </a:rPr>
                <a:t>Thoracolumbar transition zone</a:t>
              </a:r>
              <a:endParaRPr sz="2000" b="0" i="0" u="none" strike="noStrike" cap="none">
                <a:solidFill>
                  <a:schemeClr val="lt1"/>
                </a:solidFill>
                <a:latin typeface="Arial"/>
                <a:ea typeface="Arial"/>
                <a:cs typeface="Arial"/>
                <a:sym typeface="Arial"/>
              </a:endParaRPr>
            </a:p>
          </p:txBody>
        </p:sp>
      </p:grpSp>
      <p:grpSp>
        <p:nvGrpSpPr>
          <p:cNvPr id="406" name="Google Shape;406;p19"/>
          <p:cNvGrpSpPr/>
          <p:nvPr/>
        </p:nvGrpSpPr>
        <p:grpSpPr>
          <a:xfrm>
            <a:off x="2626904" y="1700808"/>
            <a:ext cx="2031360" cy="1026072"/>
            <a:chOff x="3268795" y="1422591"/>
            <a:chExt cx="2031360" cy="1218816"/>
          </a:xfrm>
        </p:grpSpPr>
        <p:sp>
          <p:nvSpPr>
            <p:cNvPr id="407" name="Google Shape;407;p19"/>
            <p:cNvSpPr/>
            <p:nvPr/>
          </p:nvSpPr>
          <p:spPr>
            <a:xfrm>
              <a:off x="3268795" y="1422591"/>
              <a:ext cx="2031360" cy="1218816"/>
            </a:xfrm>
            <a:prstGeom prst="rect">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9"/>
            <p:cNvSpPr txBox="1"/>
            <p:nvPr/>
          </p:nvSpPr>
          <p:spPr>
            <a:xfrm>
              <a:off x="3268795" y="1422591"/>
              <a:ext cx="2031360" cy="1218816"/>
            </a:xfrm>
            <a:prstGeom prst="rect">
              <a:avLst/>
            </a:prstGeom>
            <a:solidFill>
              <a:schemeClr val="accent1"/>
            </a:solid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0" i="0" u="none" strike="noStrike" cap="none">
                  <a:solidFill>
                    <a:schemeClr val="lt1"/>
                  </a:solidFill>
                  <a:latin typeface="Arial"/>
                  <a:ea typeface="Arial"/>
                  <a:cs typeface="Arial"/>
                  <a:sym typeface="Arial"/>
                </a:rPr>
                <a:t>Cervico-thoracic transition zone</a:t>
              </a:r>
              <a:endParaRPr sz="2000" b="0" i="0" u="none" strike="noStrike" cap="none">
                <a:solidFill>
                  <a:schemeClr val="lt1"/>
                </a:solidFill>
                <a:latin typeface="Arial"/>
                <a:ea typeface="Arial"/>
                <a:cs typeface="Arial"/>
                <a:sym typeface="Arial"/>
              </a:endParaRPr>
            </a:p>
          </p:txBody>
        </p:sp>
      </p:grpSp>
      <p:grpSp>
        <p:nvGrpSpPr>
          <p:cNvPr id="409" name="Google Shape;409;p19"/>
          <p:cNvGrpSpPr/>
          <p:nvPr/>
        </p:nvGrpSpPr>
        <p:grpSpPr>
          <a:xfrm>
            <a:off x="392408" y="3284984"/>
            <a:ext cx="2031360" cy="2604347"/>
            <a:chOff x="5503292" y="1422591"/>
            <a:chExt cx="2031360" cy="1218816"/>
          </a:xfrm>
        </p:grpSpPr>
        <p:sp>
          <p:nvSpPr>
            <p:cNvPr id="410" name="Google Shape;410;p19"/>
            <p:cNvSpPr/>
            <p:nvPr/>
          </p:nvSpPr>
          <p:spPr>
            <a:xfrm>
              <a:off x="5503292" y="1422591"/>
              <a:ext cx="2031360" cy="1218816"/>
            </a:xfrm>
            <a:prstGeom prst="rect">
              <a:avLst/>
            </a:prstGeom>
            <a:solidFill>
              <a:srgbClr val="513F9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9"/>
            <p:cNvSpPr txBox="1"/>
            <p:nvPr/>
          </p:nvSpPr>
          <p:spPr>
            <a:xfrm>
              <a:off x="5503292" y="1422591"/>
              <a:ext cx="2031360" cy="1218816"/>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0" i="0" u="none" strike="noStrike" cap="none">
                  <a:solidFill>
                    <a:schemeClr val="lt1"/>
                  </a:solidFill>
                  <a:latin typeface="Arial"/>
                  <a:ea typeface="Arial"/>
                  <a:cs typeface="Arial"/>
                  <a:sym typeface="Arial"/>
                </a:rPr>
                <a:t>Facets’s orientation change in transverse plane from frontal toward sagital plane.</a:t>
              </a:r>
              <a:endParaRPr sz="2000" b="0" i="0" u="none" strike="noStrike" cap="none">
                <a:solidFill>
                  <a:schemeClr val="lt1"/>
                </a:solidFill>
                <a:latin typeface="Arial"/>
                <a:ea typeface="Arial"/>
                <a:cs typeface="Arial"/>
                <a:sym typeface="Arial"/>
              </a:endParaRPr>
            </a:p>
          </p:txBody>
        </p:sp>
      </p:grpSp>
      <p:grpSp>
        <p:nvGrpSpPr>
          <p:cNvPr id="412" name="Google Shape;412;p19"/>
          <p:cNvGrpSpPr/>
          <p:nvPr/>
        </p:nvGrpSpPr>
        <p:grpSpPr>
          <a:xfrm>
            <a:off x="2626904" y="3284984"/>
            <a:ext cx="2031360" cy="2604347"/>
            <a:chOff x="5503292" y="1422591"/>
            <a:chExt cx="2031360" cy="1218816"/>
          </a:xfrm>
        </p:grpSpPr>
        <p:sp>
          <p:nvSpPr>
            <p:cNvPr id="413" name="Google Shape;413;p19"/>
            <p:cNvSpPr/>
            <p:nvPr/>
          </p:nvSpPr>
          <p:spPr>
            <a:xfrm>
              <a:off x="5503292" y="1422591"/>
              <a:ext cx="2031360" cy="1218816"/>
            </a:xfrm>
            <a:prstGeom prst="rect">
              <a:avLst/>
            </a:prstGeom>
            <a:solidFill>
              <a:srgbClr val="A2A2E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9"/>
            <p:cNvSpPr txBox="1"/>
            <p:nvPr/>
          </p:nvSpPr>
          <p:spPr>
            <a:xfrm>
              <a:off x="5503292" y="1422591"/>
              <a:ext cx="2031360" cy="1218816"/>
            </a:xfrm>
            <a:prstGeom prst="rect">
              <a:avLst/>
            </a:prstGeom>
            <a:solidFill>
              <a:srgbClr val="A2A2E0"/>
            </a:solid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0" i="0" u="none" strike="noStrike" cap="none">
                  <a:solidFill>
                    <a:schemeClr val="lt1"/>
                  </a:solidFill>
                  <a:latin typeface="Arial"/>
                  <a:ea typeface="Arial"/>
                  <a:cs typeface="Arial"/>
                  <a:sym typeface="Arial"/>
                </a:rPr>
                <a:t>Sagital plane facets’s angle tends to decrease. Transverse angle tends to increase in superior direction.</a:t>
              </a:r>
              <a:endParaRPr/>
            </a:p>
          </p:txBody>
        </p:sp>
      </p:grpSp>
      <p:sp>
        <p:nvSpPr>
          <p:cNvPr id="415" name="Google Shape;415;p19"/>
          <p:cNvSpPr/>
          <p:nvPr/>
        </p:nvSpPr>
        <p:spPr>
          <a:xfrm>
            <a:off x="3326639" y="2605248"/>
            <a:ext cx="629644" cy="648072"/>
          </a:xfrm>
          <a:prstGeom prst="downArrow">
            <a:avLst>
              <a:gd name="adj1" fmla="val 50000"/>
              <a:gd name="adj2" fmla="val 50000"/>
            </a:avLst>
          </a:prstGeom>
          <a:solidFill>
            <a:srgbClr val="AB8FFF"/>
          </a:solidFill>
          <a:ln w="12700" cap="flat" cmpd="sng">
            <a:solidFill>
              <a:schemeClr val="dk1"/>
            </a:solidFill>
            <a:prstDash val="solid"/>
            <a:round/>
            <a:headEnd type="none" w="sm" len="sm"/>
            <a:tailEnd type="none" w="sm" len="sm"/>
          </a:ln>
        </p:spPr>
        <p:txBody>
          <a:bodyPr spcFirstLastPara="1" wrap="square" lIns="50750" tIns="50750" rIns="50750" bIns="50750" anchor="ctr" anchorCtr="0">
            <a:noAutofit/>
          </a:bodyPr>
          <a:lstStyle/>
          <a:p>
            <a:pPr marL="588963" marR="0" lvl="0" indent="-401638" algn="r" rtl="0">
              <a:lnSpc>
                <a:spcPct val="90000"/>
              </a:lnSpc>
              <a:spcBef>
                <a:spcPts val="0"/>
              </a:spcBef>
              <a:spcAft>
                <a:spcPts val="0"/>
              </a:spcAft>
              <a:buClr>
                <a:schemeClr val="lt1"/>
              </a:buClr>
              <a:buSzPts val="1710"/>
              <a:buFont typeface="Arial"/>
              <a:buNone/>
            </a:pPr>
            <a:endParaRPr sz="1000" b="1" i="0" u="none" strike="noStrike" cap="none">
              <a:solidFill>
                <a:schemeClr val="lt1"/>
              </a:solidFill>
              <a:latin typeface="Arial"/>
              <a:ea typeface="Arial"/>
              <a:cs typeface="Arial"/>
              <a:sym typeface="Arial"/>
            </a:endParaRPr>
          </a:p>
        </p:txBody>
      </p:sp>
      <p:sp>
        <p:nvSpPr>
          <p:cNvPr id="416" name="Google Shape;416;p19"/>
          <p:cNvSpPr/>
          <p:nvPr/>
        </p:nvSpPr>
        <p:spPr>
          <a:xfrm>
            <a:off x="1094389" y="2617528"/>
            <a:ext cx="629644" cy="648072"/>
          </a:xfrm>
          <a:prstGeom prst="downArrow">
            <a:avLst>
              <a:gd name="adj1" fmla="val 50000"/>
              <a:gd name="adj2" fmla="val 50000"/>
            </a:avLst>
          </a:prstGeom>
          <a:solidFill>
            <a:srgbClr val="AB8FFF"/>
          </a:solidFill>
          <a:ln w="12700" cap="flat" cmpd="sng">
            <a:solidFill>
              <a:schemeClr val="dk1"/>
            </a:solidFill>
            <a:prstDash val="solid"/>
            <a:round/>
            <a:headEnd type="none" w="sm" len="sm"/>
            <a:tailEnd type="none" w="sm" len="sm"/>
          </a:ln>
        </p:spPr>
        <p:txBody>
          <a:bodyPr spcFirstLastPara="1" wrap="square" lIns="50750" tIns="50750" rIns="50750" bIns="50750" anchor="ctr" anchorCtr="0">
            <a:noAutofit/>
          </a:bodyPr>
          <a:lstStyle/>
          <a:p>
            <a:pPr marL="588963" marR="0" lvl="0" indent="-401638" algn="r" rtl="0">
              <a:lnSpc>
                <a:spcPct val="90000"/>
              </a:lnSpc>
              <a:spcBef>
                <a:spcPts val="0"/>
              </a:spcBef>
              <a:spcAft>
                <a:spcPts val="0"/>
              </a:spcAft>
              <a:buClr>
                <a:schemeClr val="lt1"/>
              </a:buClr>
              <a:buSzPts val="1710"/>
              <a:buFont typeface="Arial"/>
              <a:buNone/>
            </a:pPr>
            <a:endParaRPr sz="1000" b="1" i="0" u="none" strike="noStrike" cap="none">
              <a:solidFill>
                <a:schemeClr val="lt1"/>
              </a:solidFill>
              <a:latin typeface="Arial"/>
              <a:ea typeface="Arial"/>
              <a:cs typeface="Arial"/>
              <a:sym typeface="Arial"/>
            </a:endParaRPr>
          </a:p>
        </p:txBody>
      </p:sp>
      <p:pic>
        <p:nvPicPr>
          <p:cNvPr id="417" name="Google Shape;417;p19" descr="Spinal Fusion Terms and Glossary - OrthoInfo - AAOS"/>
          <p:cNvPicPr preferRelativeResize="0"/>
          <p:nvPr/>
        </p:nvPicPr>
        <p:blipFill rotWithShape="1">
          <a:blip r:embed="rId3">
            <a:alphaModFix/>
          </a:blip>
          <a:srcRect/>
          <a:stretch/>
        </p:blipFill>
        <p:spPr>
          <a:xfrm>
            <a:off x="5718314" y="1700274"/>
            <a:ext cx="2891947" cy="3645524"/>
          </a:xfrm>
          <a:prstGeom prst="rect">
            <a:avLst/>
          </a:prstGeom>
          <a:noFill/>
          <a:ln>
            <a:noFill/>
          </a:ln>
        </p:spPr>
      </p:pic>
      <p:sp>
        <p:nvSpPr>
          <p:cNvPr id="418" name="Google Shape;418;p19"/>
          <p:cNvSpPr/>
          <p:nvPr/>
        </p:nvSpPr>
        <p:spPr>
          <a:xfrm>
            <a:off x="7255191" y="2803272"/>
            <a:ext cx="288032" cy="288032"/>
          </a:xfrm>
          <a:prstGeom prst="ellipse">
            <a:avLst/>
          </a:prstGeom>
          <a:noFill/>
          <a:ln w="25400" cap="flat" cmpd="sng">
            <a:solidFill>
              <a:srgbClr val="FF0000"/>
            </a:solidFill>
            <a:prstDash val="solid"/>
            <a:round/>
            <a:headEnd type="none" w="sm" len="sm"/>
            <a:tailEnd type="none" w="sm" len="sm"/>
          </a:ln>
        </p:spPr>
        <p:txBody>
          <a:bodyPr spcFirstLastPara="1" wrap="square" lIns="50750" tIns="50750" rIns="50750" bIns="50750" anchor="ctr" anchorCtr="0">
            <a:noAutofit/>
          </a:bodyPr>
          <a:lstStyle/>
          <a:p>
            <a:pPr marL="588963" marR="0" lvl="0" indent="-401638" algn="r" rtl="0">
              <a:lnSpc>
                <a:spcPct val="90000"/>
              </a:lnSpc>
              <a:spcBef>
                <a:spcPts val="0"/>
              </a:spcBef>
              <a:spcAft>
                <a:spcPts val="0"/>
              </a:spcAft>
              <a:buClr>
                <a:schemeClr val="lt1"/>
              </a:buClr>
              <a:buSzPts val="1710"/>
              <a:buFont typeface="Arial"/>
              <a:buNone/>
            </a:pPr>
            <a:endParaRPr sz="1000" b="1" i="0" u="none" strike="noStrike" cap="none">
              <a:solidFill>
                <a:schemeClr val="lt1"/>
              </a:solidFill>
              <a:latin typeface="Arial"/>
              <a:ea typeface="Arial"/>
              <a:cs typeface="Arial"/>
              <a:sym typeface="Arial"/>
            </a:endParaRPr>
          </a:p>
        </p:txBody>
      </p:sp>
      <p:sp>
        <p:nvSpPr>
          <p:cNvPr id="419" name="Google Shape;419;p19"/>
          <p:cNvSpPr/>
          <p:nvPr/>
        </p:nvSpPr>
        <p:spPr>
          <a:xfrm>
            <a:off x="7244680" y="4085456"/>
            <a:ext cx="288032" cy="288032"/>
          </a:xfrm>
          <a:prstGeom prst="ellipse">
            <a:avLst/>
          </a:prstGeom>
          <a:noFill/>
          <a:ln w="25400" cap="flat" cmpd="sng">
            <a:solidFill>
              <a:srgbClr val="FF0000"/>
            </a:solidFill>
            <a:prstDash val="solid"/>
            <a:round/>
            <a:headEnd type="none" w="sm" len="sm"/>
            <a:tailEnd type="none" w="sm" len="sm"/>
          </a:ln>
        </p:spPr>
        <p:txBody>
          <a:bodyPr spcFirstLastPara="1" wrap="square" lIns="50750" tIns="50750" rIns="50750" bIns="50750" anchor="ctr" anchorCtr="0">
            <a:noAutofit/>
          </a:bodyPr>
          <a:lstStyle/>
          <a:p>
            <a:pPr marL="588963" marR="0" lvl="0" indent="-401638" algn="r" rtl="0">
              <a:lnSpc>
                <a:spcPct val="90000"/>
              </a:lnSpc>
              <a:spcBef>
                <a:spcPts val="0"/>
              </a:spcBef>
              <a:spcAft>
                <a:spcPts val="0"/>
              </a:spcAft>
              <a:buClr>
                <a:schemeClr val="lt1"/>
              </a:buClr>
              <a:buSzPts val="1710"/>
              <a:buFont typeface="Arial"/>
              <a:buNone/>
            </a:pPr>
            <a:endParaRPr sz="1000" b="1" i="0" u="none" strike="noStrike" cap="none">
              <a:solidFill>
                <a:schemeClr val="lt1"/>
              </a:solidFill>
              <a:latin typeface="Arial"/>
              <a:ea typeface="Arial"/>
              <a:cs typeface="Arial"/>
              <a:sym typeface="Arial"/>
            </a:endParaRPr>
          </a:p>
        </p:txBody>
      </p:sp>
      <p:cxnSp>
        <p:nvCxnSpPr>
          <p:cNvPr id="420" name="Google Shape;420;p19"/>
          <p:cNvCxnSpPr/>
          <p:nvPr/>
        </p:nvCxnSpPr>
        <p:spPr>
          <a:xfrm rot="10800000">
            <a:off x="6607119" y="2956076"/>
            <a:ext cx="648072" cy="0"/>
          </a:xfrm>
          <a:prstGeom prst="straightConnector1">
            <a:avLst/>
          </a:prstGeom>
          <a:noFill/>
          <a:ln w="12700" cap="flat" cmpd="sng">
            <a:solidFill>
              <a:srgbClr val="FF0000"/>
            </a:solidFill>
            <a:prstDash val="solid"/>
            <a:round/>
            <a:headEnd type="none" w="sm" len="sm"/>
            <a:tailEnd type="none" w="sm" len="sm"/>
          </a:ln>
        </p:spPr>
      </p:cxnSp>
      <p:cxnSp>
        <p:nvCxnSpPr>
          <p:cNvPr id="421" name="Google Shape;421;p19"/>
          <p:cNvCxnSpPr/>
          <p:nvPr/>
        </p:nvCxnSpPr>
        <p:spPr>
          <a:xfrm rot="10800000">
            <a:off x="6607119" y="4229472"/>
            <a:ext cx="648072" cy="0"/>
          </a:xfrm>
          <a:prstGeom prst="straightConnector1">
            <a:avLst/>
          </a:prstGeom>
          <a:noFill/>
          <a:ln w="12700" cap="flat" cmpd="sng">
            <a:solidFill>
              <a:srgbClr val="FF0000"/>
            </a:solidFill>
            <a:prstDash val="solid"/>
            <a:round/>
            <a:headEnd type="none" w="sm" len="sm"/>
            <a:tailEnd type="none" w="sm" len="sm"/>
          </a:ln>
        </p:spPr>
      </p:cxnSp>
      <p:sp>
        <p:nvSpPr>
          <p:cNvPr id="422" name="Google Shape;422;p19"/>
          <p:cNvSpPr txBox="1"/>
          <p:nvPr/>
        </p:nvSpPr>
        <p:spPr>
          <a:xfrm>
            <a:off x="5580607" y="3966937"/>
            <a:ext cx="1080120"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00" b="0" i="0" u="none" strike="noStrike" cap="none">
                <a:solidFill>
                  <a:srgbClr val="262672"/>
                </a:solidFill>
                <a:latin typeface="Arial"/>
                <a:ea typeface="Arial"/>
                <a:cs typeface="Arial"/>
                <a:sym typeface="Arial"/>
              </a:rPr>
              <a:t>Thoracolumbar transition zone (T11-L1)</a:t>
            </a:r>
            <a:endParaRPr/>
          </a:p>
        </p:txBody>
      </p:sp>
      <p:sp>
        <p:nvSpPr>
          <p:cNvPr id="423" name="Google Shape;423;p19"/>
          <p:cNvSpPr txBox="1"/>
          <p:nvPr/>
        </p:nvSpPr>
        <p:spPr>
          <a:xfrm>
            <a:off x="5547069" y="2732434"/>
            <a:ext cx="1102440"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00" b="0">
                <a:solidFill>
                  <a:srgbClr val="262672"/>
                </a:solidFill>
                <a:latin typeface="Arial"/>
                <a:ea typeface="Arial"/>
                <a:cs typeface="Arial"/>
                <a:sym typeface="Arial"/>
              </a:rPr>
              <a:t>Cervico-thoracic transition zone (C7-T1)</a:t>
            </a:r>
            <a:endParaRPr/>
          </a:p>
        </p:txBody>
      </p:sp>
      <p:sp>
        <p:nvSpPr>
          <p:cNvPr id="424" name="Google Shape;424;p19"/>
          <p:cNvSpPr txBox="1"/>
          <p:nvPr/>
        </p:nvSpPr>
        <p:spPr>
          <a:xfrm>
            <a:off x="4789676" y="5270552"/>
            <a:ext cx="4282958"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b="0">
                <a:solidFill>
                  <a:srgbClr val="262672"/>
                </a:solidFill>
                <a:latin typeface="Arial"/>
                <a:ea typeface="Arial"/>
                <a:cs typeface="Arial"/>
                <a:sym typeface="Arial"/>
              </a:rPr>
              <a:t>Figure 10. Spine’s transition zones (edited from www.orthoinfor.aaos.org)</a:t>
            </a:r>
            <a:endParaRPr sz="1600" b="0">
              <a:solidFill>
                <a:srgbClr val="262672"/>
              </a:solidFill>
              <a:latin typeface="Arial"/>
              <a:ea typeface="Arial"/>
              <a:cs typeface="Arial"/>
              <a:sym typeface="Arial"/>
            </a:endParaRPr>
          </a:p>
          <a:p>
            <a:pPr marL="0" marR="0" lvl="0" indent="0" algn="ctr" rtl="0">
              <a:spcBef>
                <a:spcPts val="0"/>
              </a:spcBef>
              <a:spcAft>
                <a:spcPts val="0"/>
              </a:spcAft>
              <a:buNone/>
            </a:pPr>
            <a:r>
              <a:rPr lang="es-ES" sz="1600" b="0">
                <a:solidFill>
                  <a:srgbClr val="262672"/>
                </a:solidFill>
                <a:latin typeface="Arial"/>
                <a:ea typeface="Arial"/>
                <a:cs typeface="Arial"/>
                <a:sym typeface="Arial"/>
              </a:rPr>
              <a:t>.</a:t>
            </a:r>
            <a:endParaRPr sz="1600" b="0">
              <a:solidFill>
                <a:srgbClr val="26267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91" name="Google Shape;91;p2"/>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92" name="Google Shape;92;p2"/>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93" name="Google Shape;93;p2"/>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94" name="Google Shape;94;p2"/>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95" name="Google Shape;95;p2"/>
          <p:cNvSpPr/>
          <p:nvPr/>
        </p:nvSpPr>
        <p:spPr>
          <a:xfrm>
            <a:off x="1043608" y="1916832"/>
            <a:ext cx="7272808" cy="4247317"/>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262672"/>
              </a:buClr>
              <a:buSzPts val="2200"/>
              <a:buFont typeface="Arial"/>
              <a:buAutoNum type="arabicPeriod"/>
            </a:pPr>
            <a:r>
              <a:rPr lang="es-ES" sz="2200">
                <a:solidFill>
                  <a:srgbClr val="262672"/>
                </a:solidFill>
              </a:rPr>
              <a:t>Objectives</a:t>
            </a:r>
            <a:endParaRPr/>
          </a:p>
          <a:p>
            <a:pPr marL="457200" marR="0" lvl="0" indent="-457200" algn="l" rtl="0">
              <a:spcBef>
                <a:spcPts val="0"/>
              </a:spcBef>
              <a:spcAft>
                <a:spcPts val="0"/>
              </a:spcAft>
              <a:buClr>
                <a:srgbClr val="262672"/>
              </a:buClr>
              <a:buSzPts val="2200"/>
              <a:buFont typeface="Arial"/>
              <a:buAutoNum type="arabicPeriod"/>
            </a:pPr>
            <a:r>
              <a:rPr lang="es-ES" sz="2200" b="0" i="0" u="none" strike="noStrike" cap="none">
                <a:solidFill>
                  <a:srgbClr val="262672"/>
                </a:solidFill>
                <a:latin typeface="Arial"/>
                <a:ea typeface="Arial"/>
                <a:cs typeface="Arial"/>
                <a:sym typeface="Arial"/>
              </a:rPr>
              <a:t>Normal biomechanics of the cervical spine</a:t>
            </a:r>
            <a:endParaRPr/>
          </a:p>
          <a:p>
            <a:pPr marL="457200" marR="0" lvl="0" indent="-457200" algn="l" rtl="0">
              <a:spcBef>
                <a:spcPts val="0"/>
              </a:spcBef>
              <a:spcAft>
                <a:spcPts val="0"/>
              </a:spcAft>
              <a:buClr>
                <a:srgbClr val="262672"/>
              </a:buClr>
              <a:buSzPts val="2200"/>
              <a:buFont typeface="Arial"/>
              <a:buAutoNum type="arabicPeriod"/>
            </a:pPr>
            <a:r>
              <a:rPr lang="es-ES" sz="2200" b="0" i="0" u="none" strike="noStrike" cap="none">
                <a:solidFill>
                  <a:srgbClr val="262672"/>
                </a:solidFill>
                <a:latin typeface="Arial"/>
                <a:ea typeface="Arial"/>
                <a:cs typeface="Arial"/>
                <a:sym typeface="Arial"/>
              </a:rPr>
              <a:t>Normal biomechanics of the thoracic spine</a:t>
            </a:r>
            <a:endParaRPr/>
          </a:p>
          <a:p>
            <a:pPr marL="457200" marR="0" lvl="0" indent="-457200" algn="l" rtl="0">
              <a:spcBef>
                <a:spcPts val="0"/>
              </a:spcBef>
              <a:spcAft>
                <a:spcPts val="0"/>
              </a:spcAft>
              <a:buClr>
                <a:srgbClr val="262672"/>
              </a:buClr>
              <a:buSzPts val="2200"/>
              <a:buFont typeface="Arial"/>
              <a:buAutoNum type="arabicPeriod"/>
            </a:pPr>
            <a:r>
              <a:rPr lang="es-ES" sz="2200" b="0" i="0" u="none" strike="noStrike" cap="none">
                <a:solidFill>
                  <a:srgbClr val="262672"/>
                </a:solidFill>
                <a:latin typeface="Arial"/>
                <a:ea typeface="Arial"/>
                <a:cs typeface="Arial"/>
                <a:sym typeface="Arial"/>
              </a:rPr>
              <a:t>Normal biomechanics of the lumbar, sacral and coccygeal spine </a:t>
            </a:r>
            <a:endParaRPr/>
          </a:p>
          <a:p>
            <a:pPr marL="457200" marR="0" lvl="0" indent="-457200" algn="l" rtl="0">
              <a:spcBef>
                <a:spcPts val="0"/>
              </a:spcBef>
              <a:spcAft>
                <a:spcPts val="0"/>
              </a:spcAft>
              <a:buClr>
                <a:srgbClr val="262672"/>
              </a:buClr>
              <a:buSzPts val="2200"/>
              <a:buFont typeface="Arial"/>
              <a:buAutoNum type="arabicPeriod"/>
            </a:pPr>
            <a:r>
              <a:rPr lang="es-ES" sz="2200" b="0" i="0" u="none" strike="noStrike" cap="none">
                <a:solidFill>
                  <a:srgbClr val="262672"/>
                </a:solidFill>
                <a:latin typeface="Arial"/>
                <a:ea typeface="Arial"/>
                <a:cs typeface="Arial"/>
                <a:sym typeface="Arial"/>
              </a:rPr>
              <a:t>What load does the spine undergo when we are on different rest positions?</a:t>
            </a:r>
            <a:endParaRPr/>
          </a:p>
          <a:p>
            <a:pPr marL="457200" marR="0" lvl="0" indent="-457200" algn="l" rtl="0">
              <a:spcBef>
                <a:spcPts val="0"/>
              </a:spcBef>
              <a:spcAft>
                <a:spcPts val="0"/>
              </a:spcAft>
              <a:buClr>
                <a:srgbClr val="262672"/>
              </a:buClr>
              <a:buSzPts val="2200"/>
              <a:buFont typeface="Arial"/>
              <a:buAutoNum type="arabicPeriod"/>
            </a:pPr>
            <a:r>
              <a:rPr lang="es-ES" sz="2200" b="0" i="0" u="none" strike="noStrike" cap="none">
                <a:solidFill>
                  <a:srgbClr val="262672"/>
                </a:solidFill>
                <a:latin typeface="Arial"/>
                <a:ea typeface="Arial"/>
                <a:cs typeface="Arial"/>
                <a:sym typeface="Arial"/>
              </a:rPr>
              <a:t>How is the biomechanics of the spine when we make functional motor gestures?</a:t>
            </a:r>
            <a:endParaRPr/>
          </a:p>
          <a:p>
            <a:pPr marL="457200" marR="0" lvl="0" indent="-457200" algn="l" rtl="0">
              <a:spcBef>
                <a:spcPts val="0"/>
              </a:spcBef>
              <a:spcAft>
                <a:spcPts val="0"/>
              </a:spcAft>
              <a:buClr>
                <a:srgbClr val="262672"/>
              </a:buClr>
              <a:buSzPts val="2200"/>
              <a:buFont typeface="Arial"/>
              <a:buAutoNum type="arabicPeriod"/>
            </a:pPr>
            <a:r>
              <a:rPr lang="es-ES" sz="2200" b="0" i="0" u="none" strike="noStrike" cap="none">
                <a:solidFill>
                  <a:srgbClr val="262672"/>
                </a:solidFill>
                <a:latin typeface="Arial"/>
                <a:ea typeface="Arial"/>
                <a:cs typeface="Arial"/>
                <a:sym typeface="Arial"/>
              </a:rPr>
              <a:t>Conceptual maps</a:t>
            </a:r>
            <a:endParaRPr/>
          </a:p>
          <a:p>
            <a:pPr marL="457200" marR="0" lvl="0" indent="-457200" algn="l" rtl="0">
              <a:spcBef>
                <a:spcPts val="0"/>
              </a:spcBef>
              <a:spcAft>
                <a:spcPts val="0"/>
              </a:spcAft>
              <a:buClr>
                <a:srgbClr val="262672"/>
              </a:buClr>
              <a:buSzPts val="2200"/>
              <a:buFont typeface="Arial"/>
              <a:buAutoNum type="arabicPeriod"/>
            </a:pPr>
            <a:r>
              <a:rPr lang="es-ES" sz="2200" b="0" i="0" u="none" strike="noStrike" cap="none">
                <a:solidFill>
                  <a:srgbClr val="262672"/>
                </a:solidFill>
                <a:latin typeface="Arial"/>
                <a:ea typeface="Arial"/>
                <a:cs typeface="Arial"/>
                <a:sym typeface="Arial"/>
              </a:rPr>
              <a:t>Bibliography</a:t>
            </a:r>
            <a:endParaRPr/>
          </a:p>
          <a:p>
            <a:pPr marL="514350" marR="0" lvl="0" indent="-336550" algn="l" rtl="0">
              <a:spcBef>
                <a:spcPts val="0"/>
              </a:spcBef>
              <a:spcAft>
                <a:spcPts val="0"/>
              </a:spcAft>
              <a:buClr>
                <a:schemeClr val="lt1"/>
              </a:buClr>
              <a:buSzPts val="2800"/>
              <a:buFont typeface="Arial"/>
              <a:buNone/>
            </a:pPr>
            <a:endParaRPr sz="2800" b="0" i="0" u="none" strike="noStrike" cap="none">
              <a:solidFill>
                <a:srgbClr val="262672"/>
              </a:solidFill>
              <a:latin typeface="Arial"/>
              <a:ea typeface="Arial"/>
              <a:cs typeface="Arial"/>
              <a:sym typeface="Arial"/>
            </a:endParaRPr>
          </a:p>
        </p:txBody>
      </p:sp>
      <p:sp>
        <p:nvSpPr>
          <p:cNvPr id="96" name="Google Shape;96;p2"/>
          <p:cNvSpPr/>
          <p:nvPr/>
        </p:nvSpPr>
        <p:spPr>
          <a:xfrm>
            <a:off x="611560" y="1052736"/>
            <a:ext cx="7848228"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200" b="1" i="0" u="none" strike="noStrike" cap="none">
                <a:solidFill>
                  <a:srgbClr val="262672"/>
                </a:solidFill>
                <a:latin typeface="Arial"/>
                <a:ea typeface="Arial"/>
                <a:cs typeface="Arial"/>
                <a:sym typeface="Arial"/>
              </a:rPr>
              <a:t>A. Biomechanical of normal </a:t>
            </a:r>
            <a:r>
              <a:rPr lang="es-ES" sz="2200" b="1">
                <a:solidFill>
                  <a:srgbClr val="262672"/>
                </a:solidFill>
              </a:rPr>
              <a:t>spine</a:t>
            </a:r>
            <a:endParaRPr sz="2200" b="1" i="0" u="none" strike="noStrike" cap="none">
              <a:solidFill>
                <a:srgbClr val="262672"/>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20"/>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431" name="Google Shape;431;p20"/>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432" name="Google Shape;432;p20"/>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433" name="Google Shape;433;p20"/>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434" name="Google Shape;434;p20"/>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435" name="Google Shape;435;p20"/>
          <p:cNvSpPr/>
          <p:nvPr/>
        </p:nvSpPr>
        <p:spPr>
          <a:xfrm>
            <a:off x="611560" y="1052736"/>
            <a:ext cx="7848228"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200" b="1">
                <a:solidFill>
                  <a:srgbClr val="262672"/>
                </a:solidFill>
                <a:latin typeface="Arial"/>
                <a:ea typeface="Arial"/>
                <a:cs typeface="Arial"/>
                <a:sym typeface="Arial"/>
              </a:rPr>
              <a:t>3. NORMAL BIOMECHANICS OF THORACIC SPINE</a:t>
            </a:r>
            <a:endParaRPr/>
          </a:p>
        </p:txBody>
      </p:sp>
      <p:sp>
        <p:nvSpPr>
          <p:cNvPr id="436" name="Google Shape;436;p20"/>
          <p:cNvSpPr/>
          <p:nvPr/>
        </p:nvSpPr>
        <p:spPr>
          <a:xfrm>
            <a:off x="3347864" y="4509120"/>
            <a:ext cx="216024" cy="446767"/>
          </a:xfrm>
          <a:prstGeom prst="downArrow">
            <a:avLst>
              <a:gd name="adj1" fmla="val 50000"/>
              <a:gd name="adj2" fmla="val 50000"/>
            </a:avLst>
          </a:prstGeom>
          <a:noFill/>
          <a:ln>
            <a:noFill/>
          </a:ln>
        </p:spPr>
        <p:txBody>
          <a:bodyPr spcFirstLastPara="1" wrap="square" lIns="50750" tIns="50750" rIns="50750" bIns="50750" anchor="ctr" anchorCtr="0">
            <a:noAutofit/>
          </a:bodyPr>
          <a:lstStyle/>
          <a:p>
            <a:pPr marL="588963" marR="0" lvl="0" indent="-401638" algn="r" rtl="0">
              <a:lnSpc>
                <a:spcPct val="90000"/>
              </a:lnSpc>
              <a:spcBef>
                <a:spcPts val="0"/>
              </a:spcBef>
              <a:spcAft>
                <a:spcPts val="0"/>
              </a:spcAft>
              <a:buClr>
                <a:schemeClr val="lt1"/>
              </a:buClr>
              <a:buSzPts val="1710"/>
              <a:buFont typeface="Arial"/>
              <a:buNone/>
            </a:pPr>
            <a:endParaRPr sz="1000" b="1" i="0" u="none" strike="noStrike" cap="none">
              <a:solidFill>
                <a:schemeClr val="lt1"/>
              </a:solidFill>
              <a:latin typeface="Arial"/>
              <a:ea typeface="Arial"/>
              <a:cs typeface="Arial"/>
              <a:sym typeface="Arial"/>
            </a:endParaRPr>
          </a:p>
        </p:txBody>
      </p:sp>
      <p:pic>
        <p:nvPicPr>
          <p:cNvPr id="437" name="Google Shape;437;p20"/>
          <p:cNvPicPr preferRelativeResize="0"/>
          <p:nvPr/>
        </p:nvPicPr>
        <p:blipFill rotWithShape="1">
          <a:blip r:embed="rId3">
            <a:alphaModFix/>
          </a:blip>
          <a:srcRect l="1090" t="29068" r="3317" b="20371"/>
          <a:stretch/>
        </p:blipFill>
        <p:spPr>
          <a:xfrm>
            <a:off x="323528" y="2420888"/>
            <a:ext cx="4005452" cy="2263846"/>
          </a:xfrm>
          <a:prstGeom prst="rect">
            <a:avLst/>
          </a:prstGeom>
          <a:noFill/>
          <a:ln w="9525" cap="flat" cmpd="sng">
            <a:solidFill>
              <a:schemeClr val="dk1"/>
            </a:solidFill>
            <a:prstDash val="solid"/>
            <a:miter lim="800000"/>
            <a:headEnd type="none" w="sm" len="sm"/>
            <a:tailEnd type="none" w="sm" len="sm"/>
          </a:ln>
        </p:spPr>
      </p:pic>
      <p:grpSp>
        <p:nvGrpSpPr>
          <p:cNvPr id="438" name="Google Shape;438;p20"/>
          <p:cNvGrpSpPr/>
          <p:nvPr/>
        </p:nvGrpSpPr>
        <p:grpSpPr>
          <a:xfrm>
            <a:off x="6861120" y="1844824"/>
            <a:ext cx="2031360" cy="1866888"/>
            <a:chOff x="3268795" y="639"/>
            <a:chExt cx="2031360" cy="1218816"/>
          </a:xfrm>
        </p:grpSpPr>
        <p:sp>
          <p:nvSpPr>
            <p:cNvPr id="439" name="Google Shape;439;p20"/>
            <p:cNvSpPr/>
            <p:nvPr/>
          </p:nvSpPr>
          <p:spPr>
            <a:xfrm>
              <a:off x="3268795" y="639"/>
              <a:ext cx="2031360" cy="1218816"/>
            </a:xfrm>
            <a:prstGeom prst="rect">
              <a:avLst/>
            </a:prstGeom>
            <a:solidFill>
              <a:srgbClr val="1A045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0"/>
            <p:cNvSpPr txBox="1"/>
            <p:nvPr/>
          </p:nvSpPr>
          <p:spPr>
            <a:xfrm>
              <a:off x="3268795" y="639"/>
              <a:ext cx="2031360" cy="1218816"/>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0">
                  <a:solidFill>
                    <a:schemeClr val="lt1"/>
                  </a:solidFill>
                  <a:latin typeface="Arial"/>
                  <a:ea typeface="Arial"/>
                  <a:cs typeface="Arial"/>
                  <a:sym typeface="Arial"/>
                </a:rPr>
                <a:t>Presented towards lower thoracic spine</a:t>
              </a:r>
              <a:endParaRPr sz="2000" b="0">
                <a:solidFill>
                  <a:schemeClr val="lt1"/>
                </a:solidFill>
                <a:latin typeface="Arial"/>
                <a:ea typeface="Arial"/>
                <a:cs typeface="Arial"/>
                <a:sym typeface="Arial"/>
              </a:endParaRPr>
            </a:p>
          </p:txBody>
        </p:sp>
      </p:grpSp>
      <p:grpSp>
        <p:nvGrpSpPr>
          <p:cNvPr id="441" name="Google Shape;441;p20"/>
          <p:cNvGrpSpPr/>
          <p:nvPr/>
        </p:nvGrpSpPr>
        <p:grpSpPr>
          <a:xfrm>
            <a:off x="6861120" y="4047740"/>
            <a:ext cx="2031360" cy="1866888"/>
            <a:chOff x="5503292" y="1422591"/>
            <a:chExt cx="2031360" cy="1218816"/>
          </a:xfrm>
        </p:grpSpPr>
        <p:sp>
          <p:nvSpPr>
            <p:cNvPr id="442" name="Google Shape;442;p20"/>
            <p:cNvSpPr/>
            <p:nvPr/>
          </p:nvSpPr>
          <p:spPr>
            <a:xfrm>
              <a:off x="5503292" y="1422591"/>
              <a:ext cx="2031360" cy="1218816"/>
            </a:xfrm>
            <a:prstGeom prst="rect">
              <a:avLst/>
            </a:prstGeom>
            <a:solidFill>
              <a:srgbClr val="513F9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0"/>
            <p:cNvSpPr txBox="1"/>
            <p:nvPr/>
          </p:nvSpPr>
          <p:spPr>
            <a:xfrm>
              <a:off x="5503292" y="1422591"/>
              <a:ext cx="2031360" cy="1218816"/>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0">
                  <a:solidFill>
                    <a:schemeClr val="lt1"/>
                  </a:solidFill>
                  <a:latin typeface="Arial"/>
                  <a:ea typeface="Arial"/>
                  <a:cs typeface="Arial"/>
                  <a:sym typeface="Arial"/>
                </a:rPr>
                <a:t>Discs heights decrease, but anulus fibrosus gets thicker and stronger</a:t>
              </a:r>
              <a:endParaRPr sz="2000" b="0">
                <a:solidFill>
                  <a:schemeClr val="lt1"/>
                </a:solidFill>
                <a:latin typeface="Arial"/>
                <a:ea typeface="Arial"/>
                <a:cs typeface="Arial"/>
                <a:sym typeface="Arial"/>
              </a:endParaRPr>
            </a:p>
          </p:txBody>
        </p:sp>
      </p:grpSp>
      <p:grpSp>
        <p:nvGrpSpPr>
          <p:cNvPr id="444" name="Google Shape;444;p20"/>
          <p:cNvGrpSpPr/>
          <p:nvPr/>
        </p:nvGrpSpPr>
        <p:grpSpPr>
          <a:xfrm>
            <a:off x="4630178" y="4082392"/>
            <a:ext cx="2031360" cy="1866888"/>
            <a:chOff x="5503292" y="639"/>
            <a:chExt cx="2031360" cy="1218816"/>
          </a:xfrm>
        </p:grpSpPr>
        <p:sp>
          <p:nvSpPr>
            <p:cNvPr id="445" name="Google Shape;445;p20"/>
            <p:cNvSpPr/>
            <p:nvPr/>
          </p:nvSpPr>
          <p:spPr>
            <a:xfrm>
              <a:off x="5503292" y="639"/>
              <a:ext cx="2031360" cy="1218816"/>
            </a:xfrm>
            <a:prstGeom prst="rect">
              <a:avLst/>
            </a:prstGeom>
            <a:solidFill>
              <a:srgbClr val="250C6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0"/>
            <p:cNvSpPr txBox="1"/>
            <p:nvPr/>
          </p:nvSpPr>
          <p:spPr>
            <a:xfrm>
              <a:off x="5503292" y="639"/>
              <a:ext cx="2031360" cy="1218816"/>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0">
                  <a:solidFill>
                    <a:schemeClr val="lt1"/>
                  </a:solidFill>
                  <a:latin typeface="Arial"/>
                  <a:ea typeface="Arial"/>
                  <a:cs typeface="Arial"/>
                  <a:sym typeface="Arial"/>
                </a:rPr>
                <a:t>Disc’s máximum height reach at T10-T11</a:t>
              </a:r>
              <a:endParaRPr/>
            </a:p>
          </p:txBody>
        </p:sp>
      </p:grpSp>
      <p:grpSp>
        <p:nvGrpSpPr>
          <p:cNvPr id="447" name="Google Shape;447;p20"/>
          <p:cNvGrpSpPr/>
          <p:nvPr/>
        </p:nvGrpSpPr>
        <p:grpSpPr>
          <a:xfrm>
            <a:off x="4630178" y="1844824"/>
            <a:ext cx="2031360" cy="1866888"/>
            <a:chOff x="1034299" y="639"/>
            <a:chExt cx="2031360" cy="1218816"/>
          </a:xfrm>
        </p:grpSpPr>
        <p:sp>
          <p:nvSpPr>
            <p:cNvPr id="448" name="Google Shape;448;p20"/>
            <p:cNvSpPr/>
            <p:nvPr/>
          </p:nvSpPr>
          <p:spPr>
            <a:xfrm>
              <a:off x="1034299" y="639"/>
              <a:ext cx="2031360" cy="1218816"/>
            </a:xfrm>
            <a:prstGeom prst="rect">
              <a:avLst/>
            </a:prstGeom>
            <a:solidFill>
              <a:srgbClr val="0F003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0"/>
            <p:cNvSpPr txBox="1"/>
            <p:nvPr/>
          </p:nvSpPr>
          <p:spPr>
            <a:xfrm>
              <a:off x="1034299" y="639"/>
              <a:ext cx="2031360" cy="1218816"/>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0">
                  <a:solidFill>
                    <a:schemeClr val="lt1"/>
                  </a:solidFill>
                  <a:latin typeface="Arial"/>
                  <a:ea typeface="Arial"/>
                  <a:cs typeface="Arial"/>
                  <a:sym typeface="Arial"/>
                </a:rPr>
                <a:t>Kyphosis make vertebral body adopt a wedge shape</a:t>
              </a:r>
              <a:endParaRPr sz="2000" b="0">
                <a:solidFill>
                  <a:schemeClr val="lt1"/>
                </a:solidFill>
                <a:latin typeface="Arial"/>
                <a:ea typeface="Arial"/>
                <a:cs typeface="Arial"/>
                <a:sym typeface="Arial"/>
              </a:endParaRPr>
            </a:p>
          </p:txBody>
        </p:sp>
      </p:grpSp>
      <p:sp>
        <p:nvSpPr>
          <p:cNvPr id="450" name="Google Shape;450;p20"/>
          <p:cNvSpPr txBox="1"/>
          <p:nvPr/>
        </p:nvSpPr>
        <p:spPr>
          <a:xfrm>
            <a:off x="251520" y="4837410"/>
            <a:ext cx="4196075"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b="0">
                <a:solidFill>
                  <a:srgbClr val="262672"/>
                </a:solidFill>
                <a:latin typeface="Arial"/>
                <a:ea typeface="Arial"/>
                <a:cs typeface="Arial"/>
                <a:sym typeface="Arial"/>
              </a:rPr>
              <a:t>Figure 9. Wedge angle and Facet joint angles of the thoracic spinal motion segments. Image from Galbusera F. et al. 2018..</a:t>
            </a:r>
            <a:endParaRPr sz="1600" b="0">
              <a:solidFill>
                <a:srgbClr val="262672"/>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21"/>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457" name="Google Shape;457;p21"/>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458" name="Google Shape;458;p21"/>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459" name="Google Shape;459;p21"/>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460" name="Google Shape;460;p21"/>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461" name="Google Shape;461;p21"/>
          <p:cNvSpPr/>
          <p:nvPr/>
        </p:nvSpPr>
        <p:spPr>
          <a:xfrm>
            <a:off x="611560" y="1052736"/>
            <a:ext cx="7848228"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200" b="1">
                <a:solidFill>
                  <a:srgbClr val="262672"/>
                </a:solidFill>
                <a:latin typeface="Arial"/>
                <a:ea typeface="Arial"/>
                <a:cs typeface="Arial"/>
                <a:sym typeface="Arial"/>
              </a:rPr>
              <a:t>3. NORMAL BIOMECHANICS OF THORACIC SPINE</a:t>
            </a:r>
            <a:endParaRPr/>
          </a:p>
        </p:txBody>
      </p:sp>
      <p:sp>
        <p:nvSpPr>
          <p:cNvPr id="462" name="Google Shape;462;p21"/>
          <p:cNvSpPr/>
          <p:nvPr/>
        </p:nvSpPr>
        <p:spPr>
          <a:xfrm>
            <a:off x="3347864" y="4509120"/>
            <a:ext cx="216024" cy="446767"/>
          </a:xfrm>
          <a:prstGeom prst="downArrow">
            <a:avLst>
              <a:gd name="adj1" fmla="val 50000"/>
              <a:gd name="adj2" fmla="val 50000"/>
            </a:avLst>
          </a:prstGeom>
          <a:noFill/>
          <a:ln>
            <a:noFill/>
          </a:ln>
        </p:spPr>
        <p:txBody>
          <a:bodyPr spcFirstLastPara="1" wrap="square" lIns="50750" tIns="50750" rIns="50750" bIns="50750" anchor="ctr" anchorCtr="0">
            <a:noAutofit/>
          </a:bodyPr>
          <a:lstStyle/>
          <a:p>
            <a:pPr marL="588963" marR="0" lvl="0" indent="-401638" algn="r" rtl="0">
              <a:lnSpc>
                <a:spcPct val="90000"/>
              </a:lnSpc>
              <a:spcBef>
                <a:spcPts val="0"/>
              </a:spcBef>
              <a:spcAft>
                <a:spcPts val="0"/>
              </a:spcAft>
              <a:buClr>
                <a:schemeClr val="lt1"/>
              </a:buClr>
              <a:buSzPts val="1710"/>
              <a:buFont typeface="Arial"/>
              <a:buNone/>
            </a:pPr>
            <a:endParaRPr sz="1000" b="1" i="0" u="none" strike="noStrike" cap="none">
              <a:solidFill>
                <a:schemeClr val="lt1"/>
              </a:solidFill>
              <a:latin typeface="Arial"/>
              <a:ea typeface="Arial"/>
              <a:cs typeface="Arial"/>
              <a:sym typeface="Arial"/>
            </a:endParaRPr>
          </a:p>
        </p:txBody>
      </p:sp>
      <p:sp>
        <p:nvSpPr>
          <p:cNvPr id="463" name="Google Shape;463;p21"/>
          <p:cNvSpPr txBox="1"/>
          <p:nvPr/>
        </p:nvSpPr>
        <p:spPr>
          <a:xfrm>
            <a:off x="2430521" y="5517232"/>
            <a:ext cx="4282958"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b="0">
                <a:solidFill>
                  <a:srgbClr val="262672"/>
                </a:solidFill>
                <a:latin typeface="Arial"/>
                <a:ea typeface="Arial"/>
                <a:cs typeface="Arial"/>
                <a:sym typeface="Arial"/>
              </a:rPr>
              <a:t>Figure 11. Thoracic ligament complex (extracted from www.slideshare.com)</a:t>
            </a:r>
            <a:endParaRPr sz="1600" b="0">
              <a:solidFill>
                <a:srgbClr val="262672"/>
              </a:solidFill>
              <a:latin typeface="Arial"/>
              <a:ea typeface="Arial"/>
              <a:cs typeface="Arial"/>
              <a:sym typeface="Arial"/>
            </a:endParaRPr>
          </a:p>
        </p:txBody>
      </p:sp>
      <p:pic>
        <p:nvPicPr>
          <p:cNvPr id="464" name="Google Shape;464;p21" descr="Vertebrae thoracic"/>
          <p:cNvPicPr preferRelativeResize="0"/>
          <p:nvPr/>
        </p:nvPicPr>
        <p:blipFill rotWithShape="1">
          <a:blip r:embed="rId3">
            <a:alphaModFix/>
          </a:blip>
          <a:srcRect/>
          <a:stretch/>
        </p:blipFill>
        <p:spPr>
          <a:xfrm>
            <a:off x="2048024" y="1700808"/>
            <a:ext cx="5047952" cy="378992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22"/>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471" name="Google Shape;471;p22"/>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472" name="Google Shape;472;p22"/>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473" name="Google Shape;473;p22"/>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474" name="Google Shape;474;p22"/>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475" name="Google Shape;475;p22"/>
          <p:cNvSpPr/>
          <p:nvPr/>
        </p:nvSpPr>
        <p:spPr>
          <a:xfrm>
            <a:off x="611560" y="1052736"/>
            <a:ext cx="7848228"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200" b="1">
                <a:solidFill>
                  <a:srgbClr val="262672"/>
                </a:solidFill>
                <a:latin typeface="Arial"/>
                <a:ea typeface="Arial"/>
                <a:cs typeface="Arial"/>
                <a:sym typeface="Arial"/>
              </a:rPr>
              <a:t>3. NORMAL BIOMECHANICS OF THORACIC SPINE</a:t>
            </a:r>
            <a:endParaRPr/>
          </a:p>
        </p:txBody>
      </p:sp>
      <p:sp>
        <p:nvSpPr>
          <p:cNvPr id="476" name="Google Shape;476;p22"/>
          <p:cNvSpPr/>
          <p:nvPr/>
        </p:nvSpPr>
        <p:spPr>
          <a:xfrm>
            <a:off x="3347864" y="4509120"/>
            <a:ext cx="216024" cy="446767"/>
          </a:xfrm>
          <a:prstGeom prst="downArrow">
            <a:avLst>
              <a:gd name="adj1" fmla="val 50000"/>
              <a:gd name="adj2" fmla="val 50000"/>
            </a:avLst>
          </a:prstGeom>
          <a:noFill/>
          <a:ln>
            <a:noFill/>
          </a:ln>
        </p:spPr>
        <p:txBody>
          <a:bodyPr spcFirstLastPara="1" wrap="square" lIns="50750" tIns="50750" rIns="50750" bIns="50750" anchor="ctr" anchorCtr="0">
            <a:noAutofit/>
          </a:bodyPr>
          <a:lstStyle/>
          <a:p>
            <a:pPr marL="588963" marR="0" lvl="0" indent="-401638" algn="r" rtl="0">
              <a:lnSpc>
                <a:spcPct val="90000"/>
              </a:lnSpc>
              <a:spcBef>
                <a:spcPts val="0"/>
              </a:spcBef>
              <a:spcAft>
                <a:spcPts val="0"/>
              </a:spcAft>
              <a:buClr>
                <a:schemeClr val="lt1"/>
              </a:buClr>
              <a:buSzPts val="1710"/>
              <a:buFont typeface="Arial"/>
              <a:buNone/>
            </a:pPr>
            <a:endParaRPr sz="1000" b="1" i="0" u="none" strike="noStrike" cap="none">
              <a:solidFill>
                <a:schemeClr val="lt1"/>
              </a:solidFill>
              <a:latin typeface="Arial"/>
              <a:ea typeface="Arial"/>
              <a:cs typeface="Arial"/>
              <a:sym typeface="Arial"/>
            </a:endParaRPr>
          </a:p>
        </p:txBody>
      </p:sp>
      <p:sp>
        <p:nvSpPr>
          <p:cNvPr id="477" name="Google Shape;477;p22"/>
          <p:cNvSpPr txBox="1"/>
          <p:nvPr/>
        </p:nvSpPr>
        <p:spPr>
          <a:xfrm>
            <a:off x="1979712" y="1551642"/>
            <a:ext cx="5184576"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b="1">
                <a:solidFill>
                  <a:srgbClr val="262672"/>
                </a:solidFill>
                <a:latin typeface="Arial"/>
                <a:ea typeface="Arial"/>
                <a:cs typeface="Arial"/>
                <a:sym typeface="Arial"/>
              </a:rPr>
              <a:t>THORACIC SPINAL MOTION SEGMENT</a:t>
            </a:r>
            <a:endParaRPr/>
          </a:p>
        </p:txBody>
      </p:sp>
      <p:pic>
        <p:nvPicPr>
          <p:cNvPr id="478" name="Google Shape;478;p22" descr="Biomechanics of the Spinal Motion Segment | Clinical Gate"/>
          <p:cNvPicPr preferRelativeResize="0"/>
          <p:nvPr/>
        </p:nvPicPr>
        <p:blipFill rotWithShape="1">
          <a:blip r:embed="rId3">
            <a:alphaModFix/>
          </a:blip>
          <a:srcRect/>
          <a:stretch/>
        </p:blipFill>
        <p:spPr>
          <a:xfrm>
            <a:off x="467544" y="2371802"/>
            <a:ext cx="3842184" cy="2622262"/>
          </a:xfrm>
          <a:prstGeom prst="rect">
            <a:avLst/>
          </a:prstGeom>
          <a:noFill/>
          <a:ln>
            <a:noFill/>
          </a:ln>
        </p:spPr>
      </p:pic>
      <p:sp>
        <p:nvSpPr>
          <p:cNvPr id="479" name="Google Shape;479;p22"/>
          <p:cNvSpPr txBox="1"/>
          <p:nvPr/>
        </p:nvSpPr>
        <p:spPr>
          <a:xfrm>
            <a:off x="289042" y="4994064"/>
            <a:ext cx="4282958"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b="0">
                <a:solidFill>
                  <a:srgbClr val="262672"/>
                </a:solidFill>
                <a:latin typeface="Arial"/>
                <a:ea typeface="Arial"/>
                <a:cs typeface="Arial"/>
                <a:sym typeface="Arial"/>
              </a:rPr>
              <a:t>Figure 12. Thoracic ligament complex (extracted from www.clinicalgate.com)</a:t>
            </a:r>
            <a:endParaRPr sz="1600" b="0">
              <a:solidFill>
                <a:srgbClr val="262672"/>
              </a:solidFill>
              <a:latin typeface="Arial"/>
              <a:ea typeface="Arial"/>
              <a:cs typeface="Arial"/>
              <a:sym typeface="Arial"/>
            </a:endParaRPr>
          </a:p>
        </p:txBody>
      </p:sp>
      <p:grpSp>
        <p:nvGrpSpPr>
          <p:cNvPr id="480" name="Google Shape;480;p22"/>
          <p:cNvGrpSpPr/>
          <p:nvPr/>
        </p:nvGrpSpPr>
        <p:grpSpPr>
          <a:xfrm>
            <a:off x="5940152" y="2066589"/>
            <a:ext cx="2031360" cy="1146387"/>
            <a:chOff x="3268795" y="639"/>
            <a:chExt cx="2031360" cy="1218816"/>
          </a:xfrm>
        </p:grpSpPr>
        <p:sp>
          <p:nvSpPr>
            <p:cNvPr id="481" name="Google Shape;481;p22"/>
            <p:cNvSpPr/>
            <p:nvPr/>
          </p:nvSpPr>
          <p:spPr>
            <a:xfrm>
              <a:off x="3268795" y="639"/>
              <a:ext cx="2031360" cy="1218816"/>
            </a:xfrm>
            <a:prstGeom prst="rect">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2"/>
            <p:cNvSpPr txBox="1"/>
            <p:nvPr/>
          </p:nvSpPr>
          <p:spPr>
            <a:xfrm>
              <a:off x="3268795" y="639"/>
              <a:ext cx="2031360" cy="1218816"/>
            </a:xfrm>
            <a:prstGeom prst="rect">
              <a:avLst/>
            </a:prstGeom>
            <a:solidFill>
              <a:schemeClr val="accent6"/>
            </a:solid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0">
                  <a:solidFill>
                    <a:schemeClr val="lt1"/>
                  </a:solidFill>
                  <a:latin typeface="Arial"/>
                  <a:ea typeface="Arial"/>
                  <a:cs typeface="Arial"/>
                  <a:sym typeface="Arial"/>
                </a:rPr>
                <a:t>Neutral zone</a:t>
              </a:r>
              <a:endParaRPr sz="2000" b="0">
                <a:solidFill>
                  <a:schemeClr val="lt1"/>
                </a:solidFill>
                <a:latin typeface="Arial"/>
                <a:ea typeface="Arial"/>
                <a:cs typeface="Arial"/>
                <a:sym typeface="Arial"/>
              </a:endParaRPr>
            </a:p>
          </p:txBody>
        </p:sp>
      </p:grpSp>
      <p:grpSp>
        <p:nvGrpSpPr>
          <p:cNvPr id="483" name="Google Shape;483;p22"/>
          <p:cNvGrpSpPr/>
          <p:nvPr/>
        </p:nvGrpSpPr>
        <p:grpSpPr>
          <a:xfrm>
            <a:off x="4868391" y="3645025"/>
            <a:ext cx="2031360" cy="2333384"/>
            <a:chOff x="5503292" y="639"/>
            <a:chExt cx="2031360" cy="1218816"/>
          </a:xfrm>
        </p:grpSpPr>
        <p:sp>
          <p:nvSpPr>
            <p:cNvPr id="484" name="Google Shape;484;p22"/>
            <p:cNvSpPr/>
            <p:nvPr/>
          </p:nvSpPr>
          <p:spPr>
            <a:xfrm>
              <a:off x="5503292" y="639"/>
              <a:ext cx="2031360" cy="1218816"/>
            </a:xfrm>
            <a:prstGeom prst="rect">
              <a:avLst/>
            </a:prstGeom>
            <a:solidFill>
              <a:srgbClr val="250C6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2"/>
            <p:cNvSpPr txBox="1"/>
            <p:nvPr/>
          </p:nvSpPr>
          <p:spPr>
            <a:xfrm>
              <a:off x="5503292" y="639"/>
              <a:ext cx="2031360" cy="1218816"/>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0">
                  <a:solidFill>
                    <a:schemeClr val="lt1"/>
                  </a:solidFill>
                  <a:latin typeface="Arial"/>
                  <a:ea typeface="Arial"/>
                  <a:cs typeface="Arial"/>
                  <a:sym typeface="Arial"/>
                </a:rPr>
                <a:t>Close to neutral position</a:t>
              </a:r>
              <a:endParaRPr/>
            </a:p>
          </p:txBody>
        </p:sp>
      </p:grpSp>
      <p:grpSp>
        <p:nvGrpSpPr>
          <p:cNvPr id="486" name="Google Shape;486;p22"/>
          <p:cNvGrpSpPr/>
          <p:nvPr/>
        </p:nvGrpSpPr>
        <p:grpSpPr>
          <a:xfrm>
            <a:off x="6949523" y="3645025"/>
            <a:ext cx="2031360" cy="2333384"/>
            <a:chOff x="5503292" y="639"/>
            <a:chExt cx="2031360" cy="1218816"/>
          </a:xfrm>
        </p:grpSpPr>
        <p:sp>
          <p:nvSpPr>
            <p:cNvPr id="487" name="Google Shape;487;p22"/>
            <p:cNvSpPr/>
            <p:nvPr/>
          </p:nvSpPr>
          <p:spPr>
            <a:xfrm>
              <a:off x="5503292" y="639"/>
              <a:ext cx="2031360" cy="1218816"/>
            </a:xfrm>
            <a:prstGeom prst="rect">
              <a:avLst/>
            </a:prstGeom>
            <a:solidFill>
              <a:srgbClr val="3300A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2"/>
            <p:cNvSpPr txBox="1"/>
            <p:nvPr/>
          </p:nvSpPr>
          <p:spPr>
            <a:xfrm>
              <a:off x="5503292" y="639"/>
              <a:ext cx="2031360" cy="1218816"/>
            </a:xfrm>
            <a:prstGeom prst="rect">
              <a:avLst/>
            </a:prstGeom>
            <a:solidFill>
              <a:srgbClr val="3300AF"/>
            </a:solid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0">
                  <a:solidFill>
                    <a:schemeClr val="lt1"/>
                  </a:solidFill>
                  <a:latin typeface="Arial"/>
                  <a:ea typeface="Arial"/>
                  <a:cs typeface="Arial"/>
                  <a:sym typeface="Arial"/>
                </a:rPr>
                <a:t>Bone and ligament structures offer minimal resistance</a:t>
              </a:r>
              <a:endParaRPr sz="2000" b="0">
                <a:solidFill>
                  <a:schemeClr val="lt1"/>
                </a:solidFill>
                <a:latin typeface="Arial"/>
                <a:ea typeface="Arial"/>
                <a:cs typeface="Arial"/>
                <a:sym typeface="Arial"/>
              </a:endParaRPr>
            </a:p>
          </p:txBody>
        </p:sp>
      </p:grpSp>
      <p:sp>
        <p:nvSpPr>
          <p:cNvPr id="489" name="Google Shape;489;p22"/>
          <p:cNvSpPr/>
          <p:nvPr/>
        </p:nvSpPr>
        <p:spPr>
          <a:xfrm>
            <a:off x="6634701" y="3065333"/>
            <a:ext cx="629644" cy="648072"/>
          </a:xfrm>
          <a:prstGeom prst="downArrow">
            <a:avLst>
              <a:gd name="adj1" fmla="val 50000"/>
              <a:gd name="adj2" fmla="val 50000"/>
            </a:avLst>
          </a:prstGeom>
          <a:solidFill>
            <a:srgbClr val="AB8FFF"/>
          </a:solidFill>
          <a:ln w="12700" cap="flat" cmpd="sng">
            <a:solidFill>
              <a:schemeClr val="dk1"/>
            </a:solidFill>
            <a:prstDash val="solid"/>
            <a:round/>
            <a:headEnd type="none" w="sm" len="sm"/>
            <a:tailEnd type="none" w="sm" len="sm"/>
          </a:ln>
        </p:spPr>
        <p:txBody>
          <a:bodyPr spcFirstLastPara="1" wrap="square" lIns="50750" tIns="50750" rIns="50750" bIns="50750" anchor="ctr" anchorCtr="0">
            <a:noAutofit/>
          </a:bodyPr>
          <a:lstStyle/>
          <a:p>
            <a:pPr marL="588963" marR="0" lvl="0" indent="-401638" algn="r" rtl="0">
              <a:lnSpc>
                <a:spcPct val="90000"/>
              </a:lnSpc>
              <a:spcBef>
                <a:spcPts val="0"/>
              </a:spcBef>
              <a:spcAft>
                <a:spcPts val="0"/>
              </a:spcAft>
              <a:buClr>
                <a:schemeClr val="lt1"/>
              </a:buClr>
              <a:buSzPts val="1710"/>
              <a:buFont typeface="Arial"/>
              <a:buNone/>
            </a:pPr>
            <a:endParaRPr sz="10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23"/>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496" name="Google Shape;496;p23"/>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497" name="Google Shape;497;p23"/>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498" name="Google Shape;498;p23"/>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499" name="Google Shape;499;p23"/>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500" name="Google Shape;500;p23"/>
          <p:cNvSpPr/>
          <p:nvPr/>
        </p:nvSpPr>
        <p:spPr>
          <a:xfrm>
            <a:off x="611560" y="1052736"/>
            <a:ext cx="7848228"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200" b="1">
                <a:solidFill>
                  <a:srgbClr val="262672"/>
                </a:solidFill>
                <a:latin typeface="Arial"/>
                <a:ea typeface="Arial"/>
                <a:cs typeface="Arial"/>
                <a:sym typeface="Arial"/>
              </a:rPr>
              <a:t>3. NORMAL BIOMECHANICS OF THORACIC SPINE</a:t>
            </a:r>
            <a:endParaRPr/>
          </a:p>
        </p:txBody>
      </p:sp>
      <p:sp>
        <p:nvSpPr>
          <p:cNvPr id="501" name="Google Shape;501;p23"/>
          <p:cNvSpPr/>
          <p:nvPr/>
        </p:nvSpPr>
        <p:spPr>
          <a:xfrm>
            <a:off x="3347864" y="4509120"/>
            <a:ext cx="216024" cy="446767"/>
          </a:xfrm>
          <a:prstGeom prst="downArrow">
            <a:avLst>
              <a:gd name="adj1" fmla="val 50000"/>
              <a:gd name="adj2" fmla="val 50000"/>
            </a:avLst>
          </a:prstGeom>
          <a:noFill/>
          <a:ln>
            <a:noFill/>
          </a:ln>
        </p:spPr>
        <p:txBody>
          <a:bodyPr spcFirstLastPara="1" wrap="square" lIns="50750" tIns="50750" rIns="50750" bIns="50750" anchor="ctr" anchorCtr="0">
            <a:noAutofit/>
          </a:bodyPr>
          <a:lstStyle/>
          <a:p>
            <a:pPr marL="588963" marR="0" lvl="0" indent="-401638" algn="r" rtl="0">
              <a:lnSpc>
                <a:spcPct val="90000"/>
              </a:lnSpc>
              <a:spcBef>
                <a:spcPts val="0"/>
              </a:spcBef>
              <a:spcAft>
                <a:spcPts val="0"/>
              </a:spcAft>
              <a:buClr>
                <a:schemeClr val="lt1"/>
              </a:buClr>
              <a:buSzPts val="1710"/>
              <a:buFont typeface="Arial"/>
              <a:buNone/>
            </a:pPr>
            <a:endParaRPr sz="1000" b="1" i="0" u="none" strike="noStrike" cap="none">
              <a:solidFill>
                <a:schemeClr val="lt1"/>
              </a:solidFill>
              <a:latin typeface="Arial"/>
              <a:ea typeface="Arial"/>
              <a:cs typeface="Arial"/>
              <a:sym typeface="Arial"/>
            </a:endParaRPr>
          </a:p>
        </p:txBody>
      </p:sp>
      <p:sp>
        <p:nvSpPr>
          <p:cNvPr id="502" name="Google Shape;502;p23"/>
          <p:cNvSpPr txBox="1"/>
          <p:nvPr/>
        </p:nvSpPr>
        <p:spPr>
          <a:xfrm>
            <a:off x="1979712" y="1551642"/>
            <a:ext cx="5184576"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b="1">
                <a:solidFill>
                  <a:srgbClr val="262672"/>
                </a:solidFill>
                <a:latin typeface="Arial"/>
                <a:ea typeface="Arial"/>
                <a:cs typeface="Arial"/>
                <a:sym typeface="Arial"/>
              </a:rPr>
              <a:t>THORACIC SPINAL MOTION SEGMENT</a:t>
            </a:r>
            <a:endParaRPr/>
          </a:p>
        </p:txBody>
      </p:sp>
      <p:grpSp>
        <p:nvGrpSpPr>
          <p:cNvPr id="503" name="Google Shape;503;p23"/>
          <p:cNvGrpSpPr/>
          <p:nvPr/>
        </p:nvGrpSpPr>
        <p:grpSpPr>
          <a:xfrm>
            <a:off x="231886" y="1970880"/>
            <a:ext cx="2031360" cy="1026072"/>
            <a:chOff x="1034299" y="1422591"/>
            <a:chExt cx="2031360" cy="1218816"/>
          </a:xfrm>
        </p:grpSpPr>
        <p:sp>
          <p:nvSpPr>
            <p:cNvPr id="504" name="Google Shape;504;p23"/>
            <p:cNvSpPr/>
            <p:nvPr/>
          </p:nvSpPr>
          <p:spPr>
            <a:xfrm>
              <a:off x="1034299" y="1422591"/>
              <a:ext cx="2031360" cy="1218816"/>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3"/>
            <p:cNvSpPr txBox="1"/>
            <p:nvPr/>
          </p:nvSpPr>
          <p:spPr>
            <a:xfrm>
              <a:off x="1034299" y="1422591"/>
              <a:ext cx="2031360" cy="1218816"/>
            </a:xfrm>
            <a:prstGeom prst="rect">
              <a:avLst/>
            </a:prstGeom>
            <a:solidFill>
              <a:schemeClr val="accent1"/>
            </a:solid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0">
                  <a:solidFill>
                    <a:schemeClr val="lt1"/>
                  </a:solidFill>
                  <a:latin typeface="Arial"/>
                  <a:ea typeface="Arial"/>
                  <a:cs typeface="Arial"/>
                  <a:sym typeface="Arial"/>
                </a:rPr>
                <a:t>During forward bending</a:t>
              </a:r>
              <a:endParaRPr sz="2000" b="0">
                <a:solidFill>
                  <a:schemeClr val="lt1"/>
                </a:solidFill>
                <a:latin typeface="Arial"/>
                <a:ea typeface="Arial"/>
                <a:cs typeface="Arial"/>
                <a:sym typeface="Arial"/>
              </a:endParaRPr>
            </a:p>
          </p:txBody>
        </p:sp>
      </p:grpSp>
      <p:grpSp>
        <p:nvGrpSpPr>
          <p:cNvPr id="506" name="Google Shape;506;p23"/>
          <p:cNvGrpSpPr/>
          <p:nvPr/>
        </p:nvGrpSpPr>
        <p:grpSpPr>
          <a:xfrm>
            <a:off x="2466382" y="1970880"/>
            <a:ext cx="2031360" cy="1026072"/>
            <a:chOff x="3268795" y="1422591"/>
            <a:chExt cx="2031360" cy="1218816"/>
          </a:xfrm>
        </p:grpSpPr>
        <p:sp>
          <p:nvSpPr>
            <p:cNvPr id="507" name="Google Shape;507;p23"/>
            <p:cNvSpPr/>
            <p:nvPr/>
          </p:nvSpPr>
          <p:spPr>
            <a:xfrm>
              <a:off x="3268795" y="1422591"/>
              <a:ext cx="2031360" cy="1218816"/>
            </a:xfrm>
            <a:prstGeom prst="rect">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3"/>
            <p:cNvSpPr txBox="1"/>
            <p:nvPr/>
          </p:nvSpPr>
          <p:spPr>
            <a:xfrm>
              <a:off x="3268795" y="1422591"/>
              <a:ext cx="2031360" cy="1218816"/>
            </a:xfrm>
            <a:prstGeom prst="rect">
              <a:avLst/>
            </a:prstGeom>
            <a:solidFill>
              <a:schemeClr val="accent1"/>
            </a:solid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0">
                  <a:solidFill>
                    <a:schemeClr val="lt1"/>
                  </a:solidFill>
                  <a:latin typeface="Arial"/>
                  <a:ea typeface="Arial"/>
                  <a:cs typeface="Arial"/>
                  <a:sym typeface="Arial"/>
                </a:rPr>
                <a:t>During backward bending</a:t>
              </a:r>
              <a:endParaRPr sz="2000" b="0">
                <a:solidFill>
                  <a:schemeClr val="lt1"/>
                </a:solidFill>
                <a:latin typeface="Arial"/>
                <a:ea typeface="Arial"/>
                <a:cs typeface="Arial"/>
                <a:sym typeface="Arial"/>
              </a:endParaRPr>
            </a:p>
          </p:txBody>
        </p:sp>
      </p:grpSp>
      <p:grpSp>
        <p:nvGrpSpPr>
          <p:cNvPr id="509" name="Google Shape;509;p23"/>
          <p:cNvGrpSpPr/>
          <p:nvPr/>
        </p:nvGrpSpPr>
        <p:grpSpPr>
          <a:xfrm>
            <a:off x="231886" y="3284984"/>
            <a:ext cx="2031360" cy="2604347"/>
            <a:chOff x="5503292" y="1422591"/>
            <a:chExt cx="2031360" cy="1218816"/>
          </a:xfrm>
        </p:grpSpPr>
        <p:sp>
          <p:nvSpPr>
            <p:cNvPr id="510" name="Google Shape;510;p23"/>
            <p:cNvSpPr/>
            <p:nvPr/>
          </p:nvSpPr>
          <p:spPr>
            <a:xfrm>
              <a:off x="5503292" y="1422591"/>
              <a:ext cx="2031360" cy="1218816"/>
            </a:xfrm>
            <a:prstGeom prst="rect">
              <a:avLst/>
            </a:prstGeom>
            <a:solidFill>
              <a:srgbClr val="513F9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3"/>
            <p:cNvSpPr txBox="1"/>
            <p:nvPr/>
          </p:nvSpPr>
          <p:spPr>
            <a:xfrm>
              <a:off x="5503292" y="1422591"/>
              <a:ext cx="2031360" cy="1218816"/>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0">
                  <a:solidFill>
                    <a:schemeClr val="lt1"/>
                  </a:solidFill>
                  <a:latin typeface="Arial"/>
                  <a:ea typeface="Arial"/>
                  <a:cs typeface="Arial"/>
                  <a:sym typeface="Arial"/>
                </a:rPr>
                <a:t>The superior vertebra flexes relative to inferior vertebra</a:t>
              </a:r>
              <a:endParaRPr/>
            </a:p>
          </p:txBody>
        </p:sp>
      </p:grpSp>
      <p:grpSp>
        <p:nvGrpSpPr>
          <p:cNvPr id="512" name="Google Shape;512;p23"/>
          <p:cNvGrpSpPr/>
          <p:nvPr/>
        </p:nvGrpSpPr>
        <p:grpSpPr>
          <a:xfrm>
            <a:off x="2466382" y="3284984"/>
            <a:ext cx="2031360" cy="2604347"/>
            <a:chOff x="5503292" y="1422591"/>
            <a:chExt cx="2031360" cy="1218816"/>
          </a:xfrm>
        </p:grpSpPr>
        <p:sp>
          <p:nvSpPr>
            <p:cNvPr id="513" name="Google Shape;513;p23"/>
            <p:cNvSpPr/>
            <p:nvPr/>
          </p:nvSpPr>
          <p:spPr>
            <a:xfrm>
              <a:off x="5503292" y="1422591"/>
              <a:ext cx="2031360" cy="1218816"/>
            </a:xfrm>
            <a:prstGeom prst="rect">
              <a:avLst/>
            </a:prstGeom>
            <a:solidFill>
              <a:srgbClr val="A2A2E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3"/>
            <p:cNvSpPr txBox="1"/>
            <p:nvPr/>
          </p:nvSpPr>
          <p:spPr>
            <a:xfrm>
              <a:off x="5503292" y="1422591"/>
              <a:ext cx="2031360" cy="1218816"/>
            </a:xfrm>
            <a:prstGeom prst="rect">
              <a:avLst/>
            </a:prstGeom>
            <a:solidFill>
              <a:srgbClr val="A2A2E0"/>
            </a:solid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0">
                  <a:solidFill>
                    <a:schemeClr val="lt1"/>
                  </a:solidFill>
                  <a:latin typeface="Arial"/>
                  <a:ea typeface="Arial"/>
                  <a:cs typeface="Arial"/>
                  <a:sym typeface="Arial"/>
                </a:rPr>
                <a:t>The superior vertebra extends relative to the inferior vertebra</a:t>
              </a:r>
              <a:endParaRPr/>
            </a:p>
          </p:txBody>
        </p:sp>
      </p:grpSp>
      <p:sp>
        <p:nvSpPr>
          <p:cNvPr id="515" name="Google Shape;515;p23"/>
          <p:cNvSpPr/>
          <p:nvPr/>
        </p:nvSpPr>
        <p:spPr>
          <a:xfrm>
            <a:off x="3166117" y="2863766"/>
            <a:ext cx="629644" cy="389554"/>
          </a:xfrm>
          <a:prstGeom prst="downArrow">
            <a:avLst>
              <a:gd name="adj1" fmla="val 50000"/>
              <a:gd name="adj2" fmla="val 50000"/>
            </a:avLst>
          </a:prstGeom>
          <a:solidFill>
            <a:srgbClr val="AB8FFF"/>
          </a:solidFill>
          <a:ln w="12700" cap="flat" cmpd="sng">
            <a:solidFill>
              <a:schemeClr val="dk1"/>
            </a:solidFill>
            <a:prstDash val="solid"/>
            <a:round/>
            <a:headEnd type="none" w="sm" len="sm"/>
            <a:tailEnd type="none" w="sm" len="sm"/>
          </a:ln>
        </p:spPr>
        <p:txBody>
          <a:bodyPr spcFirstLastPara="1" wrap="square" lIns="50750" tIns="50750" rIns="50750" bIns="50750" anchor="ctr" anchorCtr="0">
            <a:noAutofit/>
          </a:bodyPr>
          <a:lstStyle/>
          <a:p>
            <a:pPr marL="588963" marR="0" lvl="0" indent="-401638" algn="r" rtl="0">
              <a:lnSpc>
                <a:spcPct val="90000"/>
              </a:lnSpc>
              <a:spcBef>
                <a:spcPts val="0"/>
              </a:spcBef>
              <a:spcAft>
                <a:spcPts val="0"/>
              </a:spcAft>
              <a:buClr>
                <a:schemeClr val="lt1"/>
              </a:buClr>
              <a:buSzPts val="1710"/>
              <a:buFont typeface="Arial"/>
              <a:buNone/>
            </a:pPr>
            <a:endParaRPr sz="1000" b="1" i="0" u="none" strike="noStrike" cap="none">
              <a:solidFill>
                <a:schemeClr val="lt1"/>
              </a:solidFill>
              <a:latin typeface="Arial"/>
              <a:ea typeface="Arial"/>
              <a:cs typeface="Arial"/>
              <a:sym typeface="Arial"/>
            </a:endParaRPr>
          </a:p>
        </p:txBody>
      </p:sp>
      <p:sp>
        <p:nvSpPr>
          <p:cNvPr id="516" name="Google Shape;516;p23"/>
          <p:cNvSpPr/>
          <p:nvPr/>
        </p:nvSpPr>
        <p:spPr>
          <a:xfrm>
            <a:off x="933867" y="2876046"/>
            <a:ext cx="629644" cy="389554"/>
          </a:xfrm>
          <a:prstGeom prst="downArrow">
            <a:avLst>
              <a:gd name="adj1" fmla="val 50000"/>
              <a:gd name="adj2" fmla="val 50000"/>
            </a:avLst>
          </a:prstGeom>
          <a:solidFill>
            <a:srgbClr val="AB8FFF"/>
          </a:solidFill>
          <a:ln w="12700" cap="flat" cmpd="sng">
            <a:solidFill>
              <a:schemeClr val="dk1"/>
            </a:solidFill>
            <a:prstDash val="solid"/>
            <a:round/>
            <a:headEnd type="none" w="sm" len="sm"/>
            <a:tailEnd type="none" w="sm" len="sm"/>
          </a:ln>
        </p:spPr>
        <p:txBody>
          <a:bodyPr spcFirstLastPara="1" wrap="square" lIns="50750" tIns="50750" rIns="50750" bIns="50750" anchor="ctr" anchorCtr="0">
            <a:noAutofit/>
          </a:bodyPr>
          <a:lstStyle/>
          <a:p>
            <a:pPr marL="588963" marR="0" lvl="0" indent="-401638" algn="r" rtl="0">
              <a:lnSpc>
                <a:spcPct val="90000"/>
              </a:lnSpc>
              <a:spcBef>
                <a:spcPts val="0"/>
              </a:spcBef>
              <a:spcAft>
                <a:spcPts val="0"/>
              </a:spcAft>
              <a:buClr>
                <a:schemeClr val="lt1"/>
              </a:buClr>
              <a:buSzPts val="1710"/>
              <a:buFont typeface="Arial"/>
              <a:buNone/>
            </a:pPr>
            <a:endParaRPr sz="1000" b="1" i="0" u="none" strike="noStrike" cap="none">
              <a:solidFill>
                <a:schemeClr val="lt1"/>
              </a:solidFill>
              <a:latin typeface="Arial"/>
              <a:ea typeface="Arial"/>
              <a:cs typeface="Arial"/>
              <a:sym typeface="Arial"/>
            </a:endParaRPr>
          </a:p>
        </p:txBody>
      </p:sp>
      <p:grpSp>
        <p:nvGrpSpPr>
          <p:cNvPr id="517" name="Google Shape;517;p23"/>
          <p:cNvGrpSpPr/>
          <p:nvPr/>
        </p:nvGrpSpPr>
        <p:grpSpPr>
          <a:xfrm>
            <a:off x="4698632" y="1970880"/>
            <a:ext cx="2031360" cy="1026072"/>
            <a:chOff x="1034299" y="1422591"/>
            <a:chExt cx="2031360" cy="1218816"/>
          </a:xfrm>
        </p:grpSpPr>
        <p:sp>
          <p:nvSpPr>
            <p:cNvPr id="518" name="Google Shape;518;p23"/>
            <p:cNvSpPr/>
            <p:nvPr/>
          </p:nvSpPr>
          <p:spPr>
            <a:xfrm>
              <a:off x="1034299" y="1422591"/>
              <a:ext cx="2031360" cy="1218816"/>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3"/>
            <p:cNvSpPr txBox="1"/>
            <p:nvPr/>
          </p:nvSpPr>
          <p:spPr>
            <a:xfrm>
              <a:off x="1034299" y="1422591"/>
              <a:ext cx="2031360" cy="1218816"/>
            </a:xfrm>
            <a:prstGeom prst="rect">
              <a:avLst/>
            </a:prstGeom>
            <a:solidFill>
              <a:schemeClr val="accent1"/>
            </a:solid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0">
                  <a:solidFill>
                    <a:schemeClr val="lt1"/>
                  </a:solidFill>
                  <a:latin typeface="Arial"/>
                  <a:ea typeface="Arial"/>
                  <a:cs typeface="Arial"/>
                  <a:sym typeface="Arial"/>
                </a:rPr>
                <a:t>During lateral bending</a:t>
              </a:r>
              <a:endParaRPr sz="2000" b="0">
                <a:solidFill>
                  <a:schemeClr val="lt1"/>
                </a:solidFill>
                <a:latin typeface="Arial"/>
                <a:ea typeface="Arial"/>
                <a:cs typeface="Arial"/>
                <a:sym typeface="Arial"/>
              </a:endParaRPr>
            </a:p>
          </p:txBody>
        </p:sp>
      </p:grpSp>
      <p:grpSp>
        <p:nvGrpSpPr>
          <p:cNvPr id="520" name="Google Shape;520;p23"/>
          <p:cNvGrpSpPr/>
          <p:nvPr/>
        </p:nvGrpSpPr>
        <p:grpSpPr>
          <a:xfrm>
            <a:off x="6933128" y="1970880"/>
            <a:ext cx="2031360" cy="1026072"/>
            <a:chOff x="3268795" y="1422591"/>
            <a:chExt cx="2031360" cy="1218816"/>
          </a:xfrm>
        </p:grpSpPr>
        <p:sp>
          <p:nvSpPr>
            <p:cNvPr id="521" name="Google Shape;521;p23"/>
            <p:cNvSpPr/>
            <p:nvPr/>
          </p:nvSpPr>
          <p:spPr>
            <a:xfrm>
              <a:off x="3268795" y="1422591"/>
              <a:ext cx="2031360" cy="1218816"/>
            </a:xfrm>
            <a:prstGeom prst="rect">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3"/>
            <p:cNvSpPr txBox="1"/>
            <p:nvPr/>
          </p:nvSpPr>
          <p:spPr>
            <a:xfrm>
              <a:off x="3268795" y="1422591"/>
              <a:ext cx="2031360" cy="1218816"/>
            </a:xfrm>
            <a:prstGeom prst="rect">
              <a:avLst/>
            </a:prstGeom>
            <a:solidFill>
              <a:schemeClr val="accent1"/>
            </a:solid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0">
                  <a:solidFill>
                    <a:schemeClr val="lt1"/>
                  </a:solidFill>
                  <a:latin typeface="Arial"/>
                  <a:ea typeface="Arial"/>
                  <a:cs typeface="Arial"/>
                  <a:sym typeface="Arial"/>
                </a:rPr>
                <a:t>During axial rotation</a:t>
              </a:r>
              <a:endParaRPr sz="2000" b="0">
                <a:solidFill>
                  <a:schemeClr val="lt1"/>
                </a:solidFill>
                <a:latin typeface="Arial"/>
                <a:ea typeface="Arial"/>
                <a:cs typeface="Arial"/>
                <a:sym typeface="Arial"/>
              </a:endParaRPr>
            </a:p>
          </p:txBody>
        </p:sp>
      </p:grpSp>
      <p:sp>
        <p:nvSpPr>
          <p:cNvPr id="523" name="Google Shape;523;p23"/>
          <p:cNvSpPr/>
          <p:nvPr/>
        </p:nvSpPr>
        <p:spPr>
          <a:xfrm>
            <a:off x="7585031" y="2852936"/>
            <a:ext cx="629644" cy="389554"/>
          </a:xfrm>
          <a:prstGeom prst="downArrow">
            <a:avLst>
              <a:gd name="adj1" fmla="val 50000"/>
              <a:gd name="adj2" fmla="val 50000"/>
            </a:avLst>
          </a:prstGeom>
          <a:solidFill>
            <a:srgbClr val="AB8FFF"/>
          </a:solidFill>
          <a:ln w="12700" cap="flat" cmpd="sng">
            <a:solidFill>
              <a:schemeClr val="dk1"/>
            </a:solidFill>
            <a:prstDash val="solid"/>
            <a:round/>
            <a:headEnd type="none" w="sm" len="sm"/>
            <a:tailEnd type="none" w="sm" len="sm"/>
          </a:ln>
        </p:spPr>
        <p:txBody>
          <a:bodyPr spcFirstLastPara="1" wrap="square" lIns="50750" tIns="50750" rIns="50750" bIns="50750" anchor="ctr" anchorCtr="0">
            <a:noAutofit/>
          </a:bodyPr>
          <a:lstStyle/>
          <a:p>
            <a:pPr marL="588963" marR="0" lvl="0" indent="-401638" algn="r" rtl="0">
              <a:lnSpc>
                <a:spcPct val="90000"/>
              </a:lnSpc>
              <a:spcBef>
                <a:spcPts val="0"/>
              </a:spcBef>
              <a:spcAft>
                <a:spcPts val="0"/>
              </a:spcAft>
              <a:buClr>
                <a:schemeClr val="lt1"/>
              </a:buClr>
              <a:buSzPts val="1710"/>
              <a:buFont typeface="Arial"/>
              <a:buNone/>
            </a:pPr>
            <a:endParaRPr sz="1000" b="1" i="0" u="none" strike="noStrike" cap="none">
              <a:solidFill>
                <a:schemeClr val="lt1"/>
              </a:solidFill>
              <a:latin typeface="Arial"/>
              <a:ea typeface="Arial"/>
              <a:cs typeface="Arial"/>
              <a:sym typeface="Arial"/>
            </a:endParaRPr>
          </a:p>
        </p:txBody>
      </p:sp>
      <p:sp>
        <p:nvSpPr>
          <p:cNvPr id="524" name="Google Shape;524;p23"/>
          <p:cNvSpPr/>
          <p:nvPr/>
        </p:nvSpPr>
        <p:spPr>
          <a:xfrm>
            <a:off x="5352781" y="2865216"/>
            <a:ext cx="629644" cy="389554"/>
          </a:xfrm>
          <a:prstGeom prst="downArrow">
            <a:avLst>
              <a:gd name="adj1" fmla="val 50000"/>
              <a:gd name="adj2" fmla="val 50000"/>
            </a:avLst>
          </a:prstGeom>
          <a:solidFill>
            <a:srgbClr val="AB8FFF"/>
          </a:solidFill>
          <a:ln w="12700" cap="flat" cmpd="sng">
            <a:solidFill>
              <a:schemeClr val="dk1"/>
            </a:solidFill>
            <a:prstDash val="solid"/>
            <a:round/>
            <a:headEnd type="none" w="sm" len="sm"/>
            <a:tailEnd type="none" w="sm" len="sm"/>
          </a:ln>
        </p:spPr>
        <p:txBody>
          <a:bodyPr spcFirstLastPara="1" wrap="square" lIns="50750" tIns="50750" rIns="50750" bIns="50750" anchor="ctr" anchorCtr="0">
            <a:noAutofit/>
          </a:bodyPr>
          <a:lstStyle/>
          <a:p>
            <a:pPr marL="588963" marR="0" lvl="0" indent="-401638" algn="r" rtl="0">
              <a:lnSpc>
                <a:spcPct val="90000"/>
              </a:lnSpc>
              <a:spcBef>
                <a:spcPts val="0"/>
              </a:spcBef>
              <a:spcAft>
                <a:spcPts val="0"/>
              </a:spcAft>
              <a:buClr>
                <a:schemeClr val="lt1"/>
              </a:buClr>
              <a:buSzPts val="1710"/>
              <a:buFont typeface="Arial"/>
              <a:buNone/>
            </a:pPr>
            <a:endParaRPr sz="1000" b="1" i="0" u="none" strike="noStrike" cap="none">
              <a:solidFill>
                <a:schemeClr val="lt1"/>
              </a:solidFill>
              <a:latin typeface="Arial"/>
              <a:ea typeface="Arial"/>
              <a:cs typeface="Arial"/>
              <a:sym typeface="Arial"/>
            </a:endParaRPr>
          </a:p>
        </p:txBody>
      </p:sp>
      <p:grpSp>
        <p:nvGrpSpPr>
          <p:cNvPr id="525" name="Google Shape;525;p23"/>
          <p:cNvGrpSpPr/>
          <p:nvPr/>
        </p:nvGrpSpPr>
        <p:grpSpPr>
          <a:xfrm>
            <a:off x="4698632" y="3290407"/>
            <a:ext cx="2031360" cy="2604347"/>
            <a:chOff x="5503292" y="1422591"/>
            <a:chExt cx="2031360" cy="1218816"/>
          </a:xfrm>
        </p:grpSpPr>
        <p:sp>
          <p:nvSpPr>
            <p:cNvPr id="526" name="Google Shape;526;p23"/>
            <p:cNvSpPr/>
            <p:nvPr/>
          </p:nvSpPr>
          <p:spPr>
            <a:xfrm>
              <a:off x="5503292" y="1422591"/>
              <a:ext cx="2031360" cy="1218816"/>
            </a:xfrm>
            <a:prstGeom prst="rect">
              <a:avLst/>
            </a:prstGeom>
            <a:solidFill>
              <a:srgbClr val="513F9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3"/>
            <p:cNvSpPr txBox="1"/>
            <p:nvPr/>
          </p:nvSpPr>
          <p:spPr>
            <a:xfrm>
              <a:off x="5503292" y="1422591"/>
              <a:ext cx="2031360" cy="1218816"/>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0">
                  <a:solidFill>
                    <a:schemeClr val="lt1"/>
                  </a:solidFill>
                  <a:latin typeface="Arial"/>
                  <a:ea typeface="Arial"/>
                  <a:cs typeface="Arial"/>
                  <a:sym typeface="Arial"/>
                </a:rPr>
                <a:t>The superior vertebra should laterally flex relative to the inferior vertebra.</a:t>
              </a:r>
              <a:endParaRPr/>
            </a:p>
            <a:p>
              <a:pPr marL="0" marR="0" lvl="0" indent="0" algn="ctr" rtl="0">
                <a:lnSpc>
                  <a:spcPct val="90000"/>
                </a:lnSpc>
                <a:spcBef>
                  <a:spcPts val="700"/>
                </a:spcBef>
                <a:spcAft>
                  <a:spcPts val="0"/>
                </a:spcAft>
                <a:buClr>
                  <a:schemeClr val="lt1"/>
                </a:buClr>
                <a:buSzPts val="2000"/>
                <a:buFont typeface="Arial"/>
                <a:buNone/>
              </a:pPr>
              <a:r>
                <a:rPr lang="es-ES" sz="2000" b="0">
                  <a:solidFill>
                    <a:schemeClr val="lt1"/>
                  </a:solidFill>
                  <a:latin typeface="Arial"/>
                  <a:ea typeface="Arial"/>
                  <a:cs typeface="Arial"/>
                  <a:sym typeface="Arial"/>
                </a:rPr>
                <a:t>Rotation coupled in ipsi/contralateral directions</a:t>
              </a:r>
              <a:endParaRPr sz="2000" b="0">
                <a:solidFill>
                  <a:schemeClr val="lt1"/>
                </a:solidFill>
                <a:latin typeface="Arial"/>
                <a:ea typeface="Arial"/>
                <a:cs typeface="Arial"/>
                <a:sym typeface="Arial"/>
              </a:endParaRPr>
            </a:p>
          </p:txBody>
        </p:sp>
      </p:grpSp>
      <p:grpSp>
        <p:nvGrpSpPr>
          <p:cNvPr id="528" name="Google Shape;528;p23"/>
          <p:cNvGrpSpPr/>
          <p:nvPr/>
        </p:nvGrpSpPr>
        <p:grpSpPr>
          <a:xfrm>
            <a:off x="6933128" y="3290407"/>
            <a:ext cx="2031360" cy="2604347"/>
            <a:chOff x="5503292" y="1422591"/>
            <a:chExt cx="2031360" cy="1218816"/>
          </a:xfrm>
        </p:grpSpPr>
        <p:sp>
          <p:nvSpPr>
            <p:cNvPr id="529" name="Google Shape;529;p23"/>
            <p:cNvSpPr/>
            <p:nvPr/>
          </p:nvSpPr>
          <p:spPr>
            <a:xfrm>
              <a:off x="5503292" y="1422591"/>
              <a:ext cx="2031360" cy="1218816"/>
            </a:xfrm>
            <a:prstGeom prst="rect">
              <a:avLst/>
            </a:prstGeom>
            <a:solidFill>
              <a:srgbClr val="A2A2E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3"/>
            <p:cNvSpPr txBox="1"/>
            <p:nvPr/>
          </p:nvSpPr>
          <p:spPr>
            <a:xfrm>
              <a:off x="5503292" y="1422591"/>
              <a:ext cx="2031360" cy="1218816"/>
            </a:xfrm>
            <a:prstGeom prst="rect">
              <a:avLst/>
            </a:prstGeom>
            <a:solidFill>
              <a:srgbClr val="A2A2E0"/>
            </a:solid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0">
                  <a:solidFill>
                    <a:schemeClr val="lt1"/>
                  </a:solidFill>
                  <a:latin typeface="Arial"/>
                  <a:ea typeface="Arial"/>
                  <a:cs typeface="Arial"/>
                  <a:sym typeface="Arial"/>
                </a:rPr>
                <a:t>The superior vertebra rotates in the same direction as the axial rotation</a:t>
              </a:r>
              <a:endParaRPr sz="2000" b="0">
                <a:solidFill>
                  <a:schemeClr val="lt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24"/>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537" name="Google Shape;537;p24"/>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538" name="Google Shape;538;p24"/>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539" name="Google Shape;539;p24"/>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540" name="Google Shape;540;p24"/>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541" name="Google Shape;541;p24"/>
          <p:cNvSpPr/>
          <p:nvPr/>
        </p:nvSpPr>
        <p:spPr>
          <a:xfrm>
            <a:off x="611560" y="1052736"/>
            <a:ext cx="7848228"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200" b="1">
                <a:solidFill>
                  <a:srgbClr val="262672"/>
                </a:solidFill>
                <a:latin typeface="Arial"/>
                <a:ea typeface="Arial"/>
                <a:cs typeface="Arial"/>
                <a:sym typeface="Arial"/>
              </a:rPr>
              <a:t>3. NORMAL BIOMECHANICS OF THORACIC SPINE</a:t>
            </a:r>
            <a:endParaRPr/>
          </a:p>
        </p:txBody>
      </p:sp>
      <p:sp>
        <p:nvSpPr>
          <p:cNvPr id="542" name="Google Shape;542;p24"/>
          <p:cNvSpPr txBox="1"/>
          <p:nvPr/>
        </p:nvSpPr>
        <p:spPr>
          <a:xfrm>
            <a:off x="1979712" y="1551642"/>
            <a:ext cx="5184576"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b="1">
                <a:solidFill>
                  <a:srgbClr val="262672"/>
                </a:solidFill>
                <a:latin typeface="Arial"/>
                <a:ea typeface="Arial"/>
                <a:cs typeface="Arial"/>
                <a:sym typeface="Arial"/>
              </a:rPr>
              <a:t>THORACIC SPINAL MOTION SEGMENT</a:t>
            </a:r>
            <a:endParaRPr/>
          </a:p>
        </p:txBody>
      </p:sp>
      <p:sp>
        <p:nvSpPr>
          <p:cNvPr id="543" name="Google Shape;543;p24"/>
          <p:cNvSpPr/>
          <p:nvPr/>
        </p:nvSpPr>
        <p:spPr>
          <a:xfrm>
            <a:off x="539329" y="2204864"/>
            <a:ext cx="7992690" cy="355481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accent2"/>
              </a:buClr>
              <a:buSzPts val="2000"/>
              <a:buFont typeface="Noto Sans Symbols"/>
              <a:buChar char="▪"/>
            </a:pPr>
            <a:r>
              <a:rPr lang="es-ES" sz="2000" b="0">
                <a:solidFill>
                  <a:schemeClr val="accent2"/>
                </a:solidFill>
                <a:latin typeface="Arial"/>
                <a:ea typeface="Arial"/>
                <a:cs typeface="Arial"/>
                <a:sym typeface="Arial"/>
              </a:rPr>
              <a:t>Rib cage influence instantaneous rotational axes.</a:t>
            </a:r>
            <a:endParaRPr/>
          </a:p>
          <a:p>
            <a:pPr marL="800100" marR="0" lvl="1" indent="-342900" algn="l" rtl="0">
              <a:spcBef>
                <a:spcPts val="600"/>
              </a:spcBef>
              <a:spcAft>
                <a:spcPts val="0"/>
              </a:spcAft>
              <a:buClr>
                <a:schemeClr val="accent2"/>
              </a:buClr>
              <a:buSzPts val="2000"/>
              <a:buFont typeface="Courier New"/>
              <a:buChar char="o"/>
            </a:pPr>
            <a:r>
              <a:rPr lang="es-ES" sz="2000" b="0" i="0" u="none" strike="noStrike" cap="none">
                <a:solidFill>
                  <a:schemeClr val="accent2"/>
                </a:solidFill>
                <a:latin typeface="Arial"/>
                <a:ea typeface="Arial"/>
                <a:cs typeface="Arial"/>
                <a:sym typeface="Arial"/>
              </a:rPr>
              <a:t>In flexion/extension motions, rotational axis shifts to posterior in the sagittal plane.</a:t>
            </a:r>
            <a:endParaRPr/>
          </a:p>
          <a:p>
            <a:pPr marL="800100" marR="0" lvl="1" indent="-342900" algn="l" rtl="0">
              <a:spcBef>
                <a:spcPts val="600"/>
              </a:spcBef>
              <a:spcAft>
                <a:spcPts val="0"/>
              </a:spcAft>
              <a:buClr>
                <a:schemeClr val="accent2"/>
              </a:buClr>
              <a:buSzPts val="2000"/>
              <a:buFont typeface="Courier New"/>
              <a:buChar char="o"/>
            </a:pPr>
            <a:r>
              <a:rPr lang="es-ES" sz="2000" b="0" i="0" u="none" strike="noStrike" cap="none">
                <a:solidFill>
                  <a:schemeClr val="accent2"/>
                </a:solidFill>
                <a:latin typeface="Arial"/>
                <a:ea typeface="Arial"/>
                <a:cs typeface="Arial"/>
                <a:sym typeface="Arial"/>
              </a:rPr>
              <a:t>In flexion/extension and lateral bending, instantaneous rotational axes run through the lower vertebra,</a:t>
            </a:r>
            <a:endParaRPr/>
          </a:p>
          <a:p>
            <a:pPr marL="800100" marR="0" lvl="1" indent="-342900" algn="l" rtl="0">
              <a:spcBef>
                <a:spcPts val="600"/>
              </a:spcBef>
              <a:spcAft>
                <a:spcPts val="0"/>
              </a:spcAft>
              <a:buClr>
                <a:schemeClr val="accent2"/>
              </a:buClr>
              <a:buSzPts val="2000"/>
              <a:buFont typeface="Courier New"/>
              <a:buChar char="o"/>
            </a:pPr>
            <a:r>
              <a:rPr lang="es-ES" sz="2000" b="0" i="0" u="none" strike="noStrike" cap="none">
                <a:solidFill>
                  <a:schemeClr val="accent2"/>
                </a:solidFill>
                <a:latin typeface="Arial"/>
                <a:ea typeface="Arial"/>
                <a:cs typeface="Arial"/>
                <a:sym typeface="Arial"/>
              </a:rPr>
              <a:t>In axial rotation, rotation axis is located close to the posterior part of vertebral body.</a:t>
            </a:r>
            <a:endParaRPr/>
          </a:p>
          <a:p>
            <a:pPr marL="342900" marR="0" lvl="0" indent="-342900" algn="l" rtl="0">
              <a:spcBef>
                <a:spcPts val="600"/>
              </a:spcBef>
              <a:spcAft>
                <a:spcPts val="0"/>
              </a:spcAft>
              <a:buClr>
                <a:schemeClr val="accent2"/>
              </a:buClr>
              <a:buSzPts val="2000"/>
              <a:buFont typeface="Noto Sans Symbols"/>
              <a:buChar char="▪"/>
            </a:pPr>
            <a:r>
              <a:rPr lang="es-ES" sz="2000" b="0">
                <a:solidFill>
                  <a:schemeClr val="accent2"/>
                </a:solidFill>
                <a:latin typeface="Arial"/>
                <a:ea typeface="Arial"/>
                <a:cs typeface="Arial"/>
                <a:sym typeface="Arial"/>
              </a:rPr>
              <a:t>Functional spinal unit does not consider the anterior portions of the ribs nor costocondral/sternochondral joints or sternum.</a:t>
            </a:r>
            <a:endParaRPr/>
          </a:p>
          <a:p>
            <a:pPr marL="800100" marR="0" lvl="1" indent="-342900" algn="l" rtl="0">
              <a:spcBef>
                <a:spcPts val="600"/>
              </a:spcBef>
              <a:spcAft>
                <a:spcPts val="0"/>
              </a:spcAft>
              <a:buClr>
                <a:schemeClr val="accent2"/>
              </a:buClr>
              <a:buSzPts val="2000"/>
              <a:buFont typeface="Courier New"/>
              <a:buChar char="o"/>
            </a:pPr>
            <a:r>
              <a:rPr lang="es-ES" sz="2000" b="0" i="0" u="none" strike="noStrike" cap="none">
                <a:solidFill>
                  <a:schemeClr val="accent2"/>
                </a:solidFill>
                <a:latin typeface="Arial"/>
                <a:ea typeface="Arial"/>
                <a:cs typeface="Arial"/>
                <a:sym typeface="Arial"/>
              </a:rPr>
              <a:t>Study through ring unit.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25"/>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550" name="Google Shape;550;p25"/>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551" name="Google Shape;551;p25"/>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552" name="Google Shape;552;p25"/>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553" name="Google Shape;553;p25"/>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554" name="Google Shape;554;p25"/>
          <p:cNvSpPr/>
          <p:nvPr/>
        </p:nvSpPr>
        <p:spPr>
          <a:xfrm>
            <a:off x="611560" y="1052736"/>
            <a:ext cx="7848228"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200" b="1">
                <a:solidFill>
                  <a:srgbClr val="262672"/>
                </a:solidFill>
                <a:latin typeface="Arial"/>
                <a:ea typeface="Arial"/>
                <a:cs typeface="Arial"/>
                <a:sym typeface="Arial"/>
              </a:rPr>
              <a:t>3. NORMAL BIOMECHANICS OF THORACIC SPINE</a:t>
            </a:r>
            <a:endParaRPr/>
          </a:p>
        </p:txBody>
      </p:sp>
      <p:sp>
        <p:nvSpPr>
          <p:cNvPr id="555" name="Google Shape;555;p25"/>
          <p:cNvSpPr txBox="1"/>
          <p:nvPr/>
        </p:nvSpPr>
        <p:spPr>
          <a:xfrm>
            <a:off x="1979712" y="1551642"/>
            <a:ext cx="5184576"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b="1">
                <a:solidFill>
                  <a:srgbClr val="262672"/>
                </a:solidFill>
                <a:latin typeface="Arial"/>
                <a:ea typeface="Arial"/>
                <a:cs typeface="Arial"/>
                <a:sym typeface="Arial"/>
              </a:rPr>
              <a:t>THORACIC SPINAL MOTION SEGMENT</a:t>
            </a:r>
            <a:endParaRPr/>
          </a:p>
        </p:txBody>
      </p:sp>
      <p:pic>
        <p:nvPicPr>
          <p:cNvPr id="556" name="Google Shape;556;p25"/>
          <p:cNvPicPr preferRelativeResize="0"/>
          <p:nvPr/>
        </p:nvPicPr>
        <p:blipFill rotWithShape="1">
          <a:blip r:embed="rId3">
            <a:alphaModFix/>
          </a:blip>
          <a:srcRect/>
          <a:stretch/>
        </p:blipFill>
        <p:spPr>
          <a:xfrm>
            <a:off x="4668139" y="2311258"/>
            <a:ext cx="3936309" cy="2546300"/>
          </a:xfrm>
          <a:prstGeom prst="rect">
            <a:avLst/>
          </a:prstGeom>
          <a:noFill/>
          <a:ln>
            <a:noFill/>
          </a:ln>
        </p:spPr>
      </p:pic>
      <p:pic>
        <p:nvPicPr>
          <p:cNvPr id="557" name="Google Shape;557;p25"/>
          <p:cNvPicPr preferRelativeResize="0"/>
          <p:nvPr/>
        </p:nvPicPr>
        <p:blipFill rotWithShape="1">
          <a:blip r:embed="rId4">
            <a:alphaModFix/>
          </a:blip>
          <a:srcRect/>
          <a:stretch/>
        </p:blipFill>
        <p:spPr>
          <a:xfrm>
            <a:off x="630410" y="2311258"/>
            <a:ext cx="3936309" cy="2546300"/>
          </a:xfrm>
          <a:prstGeom prst="rect">
            <a:avLst/>
          </a:prstGeom>
          <a:noFill/>
          <a:ln>
            <a:noFill/>
          </a:ln>
        </p:spPr>
      </p:pic>
      <p:sp>
        <p:nvSpPr>
          <p:cNvPr id="558" name="Google Shape;558;p25"/>
          <p:cNvSpPr txBox="1"/>
          <p:nvPr/>
        </p:nvSpPr>
        <p:spPr>
          <a:xfrm>
            <a:off x="756221" y="4860449"/>
            <a:ext cx="7848228"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b="0">
                <a:solidFill>
                  <a:srgbClr val="262672"/>
                </a:solidFill>
                <a:latin typeface="Arial"/>
                <a:ea typeface="Arial"/>
                <a:cs typeface="Arial"/>
                <a:sym typeface="Arial"/>
              </a:rPr>
              <a:t>Figure 13. (Left) A typical thoracic ring (Right) kinematics of typical thoracic ring. Image from Lee DG. et al. 2015.</a:t>
            </a:r>
            <a:endParaRPr sz="1600" b="0">
              <a:solidFill>
                <a:srgbClr val="262672"/>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26"/>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565" name="Google Shape;565;p26"/>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566" name="Google Shape;566;p26"/>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567" name="Google Shape;567;p26"/>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568" name="Google Shape;568;p26"/>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569" name="Google Shape;569;p26"/>
          <p:cNvSpPr/>
          <p:nvPr/>
        </p:nvSpPr>
        <p:spPr>
          <a:xfrm>
            <a:off x="935596" y="2852936"/>
            <a:ext cx="7272808" cy="3477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b="0">
                <a:solidFill>
                  <a:srgbClr val="262672"/>
                </a:solidFill>
                <a:latin typeface="Arial"/>
                <a:ea typeface="Arial"/>
                <a:cs typeface="Arial"/>
                <a:sym typeface="Arial"/>
              </a:rPr>
              <a:t>4. Normal biomechanics of the lumbar, sacral and coccygeal spine </a:t>
            </a:r>
            <a:endParaRPr/>
          </a:p>
          <a:p>
            <a:pPr marL="0" marR="0" lvl="0" indent="0" algn="ctr" rtl="0">
              <a:spcBef>
                <a:spcPts val="0"/>
              </a:spcBef>
              <a:spcAft>
                <a:spcPts val="0"/>
              </a:spcAft>
              <a:buNone/>
            </a:pPr>
            <a:endParaRPr sz="4400" b="0">
              <a:solidFill>
                <a:srgbClr val="262672"/>
              </a:solidFill>
              <a:latin typeface="Arial"/>
              <a:ea typeface="Arial"/>
              <a:cs typeface="Arial"/>
              <a:sym typeface="Arial"/>
            </a:endParaRPr>
          </a:p>
          <a:p>
            <a:pPr marL="0" marR="0" lvl="0" indent="0" algn="ctr" rtl="0">
              <a:spcBef>
                <a:spcPts val="0"/>
              </a:spcBef>
              <a:spcAft>
                <a:spcPts val="0"/>
              </a:spcAft>
              <a:buNone/>
            </a:pPr>
            <a:r>
              <a:rPr lang="es-ES" sz="4400" b="0">
                <a:solidFill>
                  <a:srgbClr val="262672"/>
                </a:solidFill>
                <a:latin typeface="Arial"/>
                <a:ea typeface="Arial"/>
                <a:cs typeface="Arial"/>
                <a:sym typeface="Arial"/>
              </a:rPr>
              <a:t>  </a:t>
            </a:r>
            <a:endParaRPr/>
          </a:p>
        </p:txBody>
      </p:sp>
      <p:sp>
        <p:nvSpPr>
          <p:cNvPr id="570" name="Google Shape;570;p26"/>
          <p:cNvSpPr/>
          <p:nvPr/>
        </p:nvSpPr>
        <p:spPr>
          <a:xfrm>
            <a:off x="827584" y="2780928"/>
            <a:ext cx="7488832" cy="2232248"/>
          </a:xfrm>
          <a:prstGeom prst="roundRect">
            <a:avLst>
              <a:gd name="adj" fmla="val 16667"/>
            </a:avLst>
          </a:prstGeom>
          <a:noFill/>
          <a:ln w="12700" cap="flat" cmpd="sng">
            <a:solidFill>
              <a:schemeClr val="accent6"/>
            </a:solidFill>
            <a:prstDash val="solid"/>
            <a:round/>
            <a:headEnd type="none" w="sm" len="sm"/>
            <a:tailEnd type="none" w="sm" len="sm"/>
          </a:ln>
        </p:spPr>
        <p:txBody>
          <a:bodyPr spcFirstLastPara="1" wrap="square" lIns="50750" tIns="50750" rIns="50750" bIns="50750" anchor="ctr" anchorCtr="0">
            <a:noAutofit/>
          </a:bodyPr>
          <a:lstStyle/>
          <a:p>
            <a:pPr marL="588963" marR="0" lvl="0" indent="-401638" algn="r" rtl="0">
              <a:lnSpc>
                <a:spcPct val="90000"/>
              </a:lnSpc>
              <a:spcBef>
                <a:spcPts val="0"/>
              </a:spcBef>
              <a:spcAft>
                <a:spcPts val="0"/>
              </a:spcAft>
              <a:buClr>
                <a:schemeClr val="lt1"/>
              </a:buClr>
              <a:buSzPts val="7524"/>
              <a:buFont typeface="Arial"/>
              <a:buNone/>
            </a:pPr>
            <a:endParaRPr sz="4400" b="1" i="0" u="none" strike="noStrike" cap="none">
              <a:solidFill>
                <a:schemeClr val="lt1"/>
              </a:solidFill>
              <a:latin typeface="Arial"/>
              <a:ea typeface="Arial"/>
              <a:cs typeface="Arial"/>
              <a:sym typeface="Arial"/>
            </a:endParaRPr>
          </a:p>
        </p:txBody>
      </p:sp>
      <p:sp>
        <p:nvSpPr>
          <p:cNvPr id="571" name="Google Shape;571;p26"/>
          <p:cNvSpPr/>
          <p:nvPr/>
        </p:nvSpPr>
        <p:spPr>
          <a:xfrm>
            <a:off x="611560" y="1052736"/>
            <a:ext cx="784822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400" b="1">
                <a:solidFill>
                  <a:srgbClr val="262672"/>
                </a:solidFill>
                <a:latin typeface="Arial"/>
                <a:ea typeface="Arial"/>
                <a:cs typeface="Arial"/>
                <a:sym typeface="Arial"/>
              </a:rPr>
              <a:t>B. Biomechanical alterations of the spine</a:t>
            </a:r>
            <a:endParaRPr sz="2400" b="1">
              <a:solidFill>
                <a:srgbClr val="262672"/>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27"/>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578" name="Google Shape;578;p27"/>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579" name="Google Shape;579;p27"/>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580" name="Google Shape;580;p27"/>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581" name="Google Shape;581;p27"/>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582" name="Google Shape;582;p27"/>
          <p:cNvSpPr/>
          <p:nvPr/>
        </p:nvSpPr>
        <p:spPr>
          <a:xfrm>
            <a:off x="611560" y="1052736"/>
            <a:ext cx="7848228"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200" b="1">
                <a:solidFill>
                  <a:srgbClr val="262672"/>
                </a:solidFill>
                <a:latin typeface="Arial"/>
                <a:ea typeface="Arial"/>
                <a:cs typeface="Arial"/>
                <a:sym typeface="Arial"/>
              </a:rPr>
              <a:t>4. NORMAL BIOMECHANICS OF THE LUMBAR, SACRAL AND COCCYGEAL SPINE </a:t>
            </a:r>
            <a:endParaRPr/>
          </a:p>
        </p:txBody>
      </p:sp>
      <p:pic>
        <p:nvPicPr>
          <p:cNvPr id="583" name="Google Shape;583;p27"/>
          <p:cNvPicPr preferRelativeResize="0"/>
          <p:nvPr/>
        </p:nvPicPr>
        <p:blipFill rotWithShape="1">
          <a:blip r:embed="rId3">
            <a:alphaModFix/>
          </a:blip>
          <a:srcRect l="18388" t="17172" r="11979" b="6151"/>
          <a:stretch/>
        </p:blipFill>
        <p:spPr>
          <a:xfrm>
            <a:off x="623741" y="2060848"/>
            <a:ext cx="3096344" cy="2664296"/>
          </a:xfrm>
          <a:prstGeom prst="rect">
            <a:avLst/>
          </a:prstGeom>
          <a:noFill/>
          <a:ln w="9525" cap="flat" cmpd="sng">
            <a:solidFill>
              <a:schemeClr val="dk1"/>
            </a:solidFill>
            <a:prstDash val="solid"/>
            <a:miter lim="800000"/>
            <a:headEnd type="none" w="sm" len="sm"/>
            <a:tailEnd type="none" w="sm" len="sm"/>
          </a:ln>
        </p:spPr>
      </p:pic>
      <p:sp>
        <p:nvSpPr>
          <p:cNvPr id="584" name="Google Shape;584;p27"/>
          <p:cNvSpPr txBox="1"/>
          <p:nvPr/>
        </p:nvSpPr>
        <p:spPr>
          <a:xfrm>
            <a:off x="35496" y="4769857"/>
            <a:ext cx="4272833"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b="0">
                <a:solidFill>
                  <a:schemeClr val="accent2"/>
                </a:solidFill>
                <a:latin typeface="Arial"/>
                <a:ea typeface="Arial"/>
                <a:cs typeface="Arial"/>
                <a:sym typeface="Arial"/>
              </a:rPr>
              <a:t>Figure 14. A: Lumbar spine, sacrum and coccyx. Image from Joseph E. Muscolino 2015. B-C: orientation of the lumbar faces respect sagital and transverse plane. Image B and C from Nordin M. 2001.</a:t>
            </a:r>
            <a:endParaRPr sz="1600" b="0">
              <a:solidFill>
                <a:schemeClr val="accent2"/>
              </a:solidFill>
              <a:latin typeface="Arial"/>
              <a:ea typeface="Arial"/>
              <a:cs typeface="Arial"/>
              <a:sym typeface="Arial"/>
            </a:endParaRPr>
          </a:p>
        </p:txBody>
      </p:sp>
      <p:sp>
        <p:nvSpPr>
          <p:cNvPr id="585" name="Google Shape;585;p27"/>
          <p:cNvSpPr/>
          <p:nvPr/>
        </p:nvSpPr>
        <p:spPr>
          <a:xfrm>
            <a:off x="4223916" y="1915229"/>
            <a:ext cx="4680745" cy="417037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accent2"/>
              </a:buClr>
              <a:buSzPts val="2000"/>
              <a:buFont typeface="Noto Sans Symbols"/>
              <a:buChar char="▪"/>
            </a:pPr>
            <a:r>
              <a:rPr lang="es-ES" sz="2000" b="0">
                <a:solidFill>
                  <a:schemeClr val="accent2"/>
                </a:solidFill>
                <a:latin typeface="Arial"/>
                <a:ea typeface="Arial"/>
                <a:cs typeface="Arial"/>
                <a:sym typeface="Arial"/>
              </a:rPr>
              <a:t>5 lumbar vertebrae, 5 fused sacral vertebrae, 4-5 coccygeal vertebrae.</a:t>
            </a:r>
            <a:endParaRPr/>
          </a:p>
          <a:p>
            <a:pPr marL="342900" marR="0" lvl="0" indent="-342900" algn="l" rtl="0">
              <a:spcBef>
                <a:spcPts val="600"/>
              </a:spcBef>
              <a:spcAft>
                <a:spcPts val="0"/>
              </a:spcAft>
              <a:buClr>
                <a:schemeClr val="accent2"/>
              </a:buClr>
              <a:buSzPts val="2000"/>
              <a:buFont typeface="Noto Sans Symbols"/>
              <a:buChar char="▪"/>
            </a:pPr>
            <a:r>
              <a:rPr lang="es-ES" sz="2000" b="0">
                <a:solidFill>
                  <a:schemeClr val="accent2"/>
                </a:solidFill>
                <a:latin typeface="Arial"/>
                <a:ea typeface="Arial"/>
                <a:cs typeface="Arial"/>
                <a:sym typeface="Arial"/>
              </a:rPr>
              <a:t>Lumbar’s posterior concavity (lordosis), sacrum’s anterior concavity.</a:t>
            </a:r>
            <a:endParaRPr/>
          </a:p>
          <a:p>
            <a:pPr marL="342900" marR="0" lvl="0" indent="-342900" algn="l" rtl="0">
              <a:spcBef>
                <a:spcPts val="600"/>
              </a:spcBef>
              <a:spcAft>
                <a:spcPts val="0"/>
              </a:spcAft>
              <a:buClr>
                <a:schemeClr val="accent2"/>
              </a:buClr>
              <a:buSzPts val="2000"/>
              <a:buFont typeface="Noto Sans Symbols"/>
              <a:buChar char="▪"/>
            </a:pPr>
            <a:r>
              <a:rPr lang="es-ES" sz="2000" b="0">
                <a:solidFill>
                  <a:schemeClr val="accent2"/>
                </a:solidFill>
                <a:latin typeface="Arial"/>
                <a:ea typeface="Arial"/>
                <a:cs typeface="Arial"/>
                <a:sym typeface="Arial"/>
              </a:rPr>
              <a:t>Lumbar vertebrae characteristics:</a:t>
            </a:r>
            <a:endParaRPr/>
          </a:p>
          <a:p>
            <a:pPr marL="800100" marR="0" lvl="1" indent="-342900" algn="l" rtl="0">
              <a:spcBef>
                <a:spcPts val="600"/>
              </a:spcBef>
              <a:spcAft>
                <a:spcPts val="0"/>
              </a:spcAft>
              <a:buClr>
                <a:schemeClr val="accent2"/>
              </a:buClr>
              <a:buSzPts val="2000"/>
              <a:buFont typeface="Courier New"/>
              <a:buChar char="o"/>
            </a:pPr>
            <a:r>
              <a:rPr lang="es-ES" sz="2000" b="0" i="0" u="none" strike="noStrike" cap="none">
                <a:solidFill>
                  <a:schemeClr val="accent2"/>
                </a:solidFill>
                <a:latin typeface="Arial"/>
                <a:ea typeface="Arial"/>
                <a:cs typeface="Arial"/>
                <a:sym typeface="Arial"/>
              </a:rPr>
              <a:t>Widest and biggest vertebral body to bear high loads.</a:t>
            </a:r>
            <a:endParaRPr/>
          </a:p>
          <a:p>
            <a:pPr marL="800100" marR="0" lvl="1" indent="-342900" algn="l" rtl="0">
              <a:spcBef>
                <a:spcPts val="600"/>
              </a:spcBef>
              <a:spcAft>
                <a:spcPts val="0"/>
              </a:spcAft>
              <a:buClr>
                <a:schemeClr val="accent2"/>
              </a:buClr>
              <a:buSzPts val="2000"/>
              <a:buFont typeface="Courier New"/>
              <a:buChar char="o"/>
            </a:pPr>
            <a:r>
              <a:rPr lang="es-ES" sz="2000" b="0" i="0" u="none" strike="noStrike" cap="none">
                <a:solidFill>
                  <a:schemeClr val="accent2"/>
                </a:solidFill>
                <a:latin typeface="Arial"/>
                <a:ea typeface="Arial"/>
                <a:cs typeface="Arial"/>
                <a:sym typeface="Arial"/>
              </a:rPr>
              <a:t>With terminar bony endplates.</a:t>
            </a:r>
            <a:endParaRPr/>
          </a:p>
          <a:p>
            <a:pPr marL="800100" marR="0" lvl="1" indent="-342900" algn="l" rtl="0">
              <a:spcBef>
                <a:spcPts val="600"/>
              </a:spcBef>
              <a:spcAft>
                <a:spcPts val="0"/>
              </a:spcAft>
              <a:buClr>
                <a:schemeClr val="accent2"/>
              </a:buClr>
              <a:buSzPts val="2000"/>
              <a:buFont typeface="Courier New"/>
              <a:buChar char="o"/>
            </a:pPr>
            <a:r>
              <a:rPr lang="es-ES" sz="2000" b="0" i="0" u="none" strike="noStrike" cap="none">
                <a:solidFill>
                  <a:schemeClr val="accent2"/>
                </a:solidFill>
                <a:latin typeface="Arial"/>
                <a:ea typeface="Arial"/>
                <a:cs typeface="Arial"/>
                <a:sym typeface="Arial"/>
              </a:rPr>
              <a:t>Vertebral bodies with different heights depending anterior or posterior zone.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28"/>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592" name="Google Shape;592;p28"/>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593" name="Google Shape;593;p28"/>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594" name="Google Shape;594;p28"/>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595" name="Google Shape;595;p28"/>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596" name="Google Shape;596;p28"/>
          <p:cNvSpPr/>
          <p:nvPr/>
        </p:nvSpPr>
        <p:spPr>
          <a:xfrm>
            <a:off x="611560" y="1052736"/>
            <a:ext cx="7848228"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200" b="1">
                <a:solidFill>
                  <a:srgbClr val="262672"/>
                </a:solidFill>
                <a:latin typeface="Arial"/>
                <a:ea typeface="Arial"/>
                <a:cs typeface="Arial"/>
                <a:sym typeface="Arial"/>
              </a:rPr>
              <a:t>4. NORMAL BIOMECHANICS OF THE LUMBAR, SACRAL AND COCCYGEAL SPINE </a:t>
            </a:r>
            <a:endParaRPr/>
          </a:p>
        </p:txBody>
      </p:sp>
      <p:sp>
        <p:nvSpPr>
          <p:cNvPr id="597" name="Google Shape;597;p28"/>
          <p:cNvSpPr/>
          <p:nvPr/>
        </p:nvSpPr>
        <p:spPr>
          <a:xfrm>
            <a:off x="4112731" y="2276872"/>
            <a:ext cx="4779749" cy="347787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accent2"/>
              </a:buClr>
              <a:buSzPts val="2000"/>
              <a:buFont typeface="Noto Sans Symbols"/>
              <a:buChar char="▪"/>
            </a:pPr>
            <a:r>
              <a:rPr lang="es-ES" sz="2000" b="0">
                <a:solidFill>
                  <a:schemeClr val="accent2"/>
                </a:solidFill>
                <a:latin typeface="Arial"/>
                <a:ea typeface="Arial"/>
                <a:cs typeface="Arial"/>
                <a:sym typeface="Arial"/>
              </a:rPr>
              <a:t>Lumbar vertebrae facets:</a:t>
            </a:r>
            <a:endParaRPr/>
          </a:p>
          <a:p>
            <a:pPr marL="800100" marR="0" lvl="1" indent="-342900" algn="l" rtl="0">
              <a:spcBef>
                <a:spcPts val="600"/>
              </a:spcBef>
              <a:spcAft>
                <a:spcPts val="0"/>
              </a:spcAft>
              <a:buClr>
                <a:schemeClr val="accent2"/>
              </a:buClr>
              <a:buSzPts val="2000"/>
              <a:buFont typeface="Courier New"/>
              <a:buChar char="o"/>
            </a:pPr>
            <a:r>
              <a:rPr lang="es-ES" sz="2000" b="0" i="0" u="none" strike="noStrike" cap="none">
                <a:solidFill>
                  <a:schemeClr val="accent2"/>
                </a:solidFill>
                <a:latin typeface="Arial"/>
                <a:ea typeface="Arial"/>
                <a:cs typeface="Arial"/>
                <a:sym typeface="Arial"/>
              </a:rPr>
              <a:t>90º and 45º orientation in transverse plane.</a:t>
            </a:r>
            <a:endParaRPr/>
          </a:p>
          <a:p>
            <a:pPr marL="800100" marR="0" lvl="1" indent="-342900" algn="l" rtl="0">
              <a:spcBef>
                <a:spcPts val="600"/>
              </a:spcBef>
              <a:spcAft>
                <a:spcPts val="0"/>
              </a:spcAft>
              <a:buClr>
                <a:schemeClr val="accent2"/>
              </a:buClr>
              <a:buSzPts val="2000"/>
              <a:buFont typeface="Courier New"/>
              <a:buChar char="o"/>
            </a:pPr>
            <a:r>
              <a:rPr lang="es-ES" sz="2000" b="0" i="0" u="none" strike="noStrike" cap="none">
                <a:solidFill>
                  <a:schemeClr val="accent2"/>
                </a:solidFill>
                <a:latin typeface="Arial"/>
                <a:ea typeface="Arial"/>
                <a:cs typeface="Arial"/>
                <a:sym typeface="Arial"/>
              </a:rPr>
              <a:t>Load sharing with intervertebral discs (IVD).</a:t>
            </a:r>
            <a:endParaRPr/>
          </a:p>
          <a:p>
            <a:pPr marL="800100" marR="0" lvl="1" indent="-342900" algn="l" rtl="0">
              <a:spcBef>
                <a:spcPts val="600"/>
              </a:spcBef>
              <a:spcAft>
                <a:spcPts val="0"/>
              </a:spcAft>
              <a:buClr>
                <a:schemeClr val="accent2"/>
              </a:buClr>
              <a:buSzPts val="2000"/>
              <a:buFont typeface="Courier New"/>
              <a:buChar char="o"/>
            </a:pPr>
            <a:r>
              <a:rPr lang="es-ES" sz="2000" b="0" i="0" u="none" strike="noStrike" cap="none">
                <a:solidFill>
                  <a:schemeClr val="accent2"/>
                </a:solidFill>
                <a:latin typeface="Arial"/>
                <a:ea typeface="Arial"/>
                <a:cs typeface="Arial"/>
                <a:sym typeface="Arial"/>
              </a:rPr>
              <a:t>Determine high resistance with translational and rotational movements.</a:t>
            </a:r>
            <a:endParaRPr/>
          </a:p>
          <a:p>
            <a:pPr marL="800100" marR="0" lvl="1" indent="-342900" algn="l" rtl="0">
              <a:spcBef>
                <a:spcPts val="600"/>
              </a:spcBef>
              <a:spcAft>
                <a:spcPts val="0"/>
              </a:spcAft>
              <a:buClr>
                <a:schemeClr val="accent2"/>
              </a:buClr>
              <a:buSzPts val="2000"/>
              <a:buFont typeface="Courier New"/>
              <a:buChar char="o"/>
            </a:pPr>
            <a:r>
              <a:rPr lang="es-ES" sz="2000" b="0" i="0" u="none" strike="noStrike" cap="none">
                <a:solidFill>
                  <a:schemeClr val="accent2"/>
                </a:solidFill>
                <a:latin typeface="Arial"/>
                <a:ea typeface="Arial"/>
                <a:cs typeface="Arial"/>
                <a:sym typeface="Arial"/>
              </a:rPr>
              <a:t>Facilitate flexion and extension movements.</a:t>
            </a:r>
            <a:endParaRPr/>
          </a:p>
        </p:txBody>
      </p:sp>
      <p:pic>
        <p:nvPicPr>
          <p:cNvPr id="598" name="Google Shape;598;p28" descr="Facet Joint Pain, Symptoms and treament options for facet pain."/>
          <p:cNvPicPr preferRelativeResize="0"/>
          <p:nvPr/>
        </p:nvPicPr>
        <p:blipFill rotWithShape="1">
          <a:blip r:embed="rId3">
            <a:alphaModFix/>
          </a:blip>
          <a:srcRect/>
          <a:stretch/>
        </p:blipFill>
        <p:spPr>
          <a:xfrm>
            <a:off x="399819" y="1959982"/>
            <a:ext cx="3274015" cy="3485242"/>
          </a:xfrm>
          <a:prstGeom prst="rect">
            <a:avLst/>
          </a:prstGeom>
          <a:noFill/>
          <a:ln>
            <a:noFill/>
          </a:ln>
        </p:spPr>
      </p:pic>
      <p:sp>
        <p:nvSpPr>
          <p:cNvPr id="599" name="Google Shape;599;p28"/>
          <p:cNvSpPr txBox="1"/>
          <p:nvPr/>
        </p:nvSpPr>
        <p:spPr>
          <a:xfrm>
            <a:off x="1010" y="5373216"/>
            <a:ext cx="4282958"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b="0">
                <a:solidFill>
                  <a:srgbClr val="262672"/>
                </a:solidFill>
                <a:latin typeface="Arial"/>
                <a:ea typeface="Arial"/>
                <a:cs typeface="Arial"/>
                <a:sym typeface="Arial"/>
              </a:rPr>
              <a:t>Figure 15. Lumbar vertebrae structures (extracted from www.joint-pain-solutions.com)</a:t>
            </a:r>
            <a:endParaRPr sz="1600" b="0">
              <a:solidFill>
                <a:srgbClr val="262672"/>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29"/>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606" name="Google Shape;606;p29"/>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607" name="Google Shape;607;p29"/>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608" name="Google Shape;608;p29"/>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609" name="Google Shape;609;p29"/>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610" name="Google Shape;610;p29"/>
          <p:cNvSpPr/>
          <p:nvPr/>
        </p:nvSpPr>
        <p:spPr>
          <a:xfrm>
            <a:off x="611560" y="1052736"/>
            <a:ext cx="7848228"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200" b="1">
                <a:solidFill>
                  <a:srgbClr val="262672"/>
                </a:solidFill>
                <a:latin typeface="Arial"/>
                <a:ea typeface="Arial"/>
                <a:cs typeface="Arial"/>
                <a:sym typeface="Arial"/>
              </a:rPr>
              <a:t>4. NORMAL BIOMECHANICS OF THE LUMBAR, SACRAL AND COCCYGEAL SPINE </a:t>
            </a:r>
            <a:endParaRPr/>
          </a:p>
        </p:txBody>
      </p:sp>
      <p:sp>
        <p:nvSpPr>
          <p:cNvPr id="611" name="Google Shape;611;p29"/>
          <p:cNvSpPr txBox="1"/>
          <p:nvPr/>
        </p:nvSpPr>
        <p:spPr>
          <a:xfrm>
            <a:off x="1979712" y="1866310"/>
            <a:ext cx="5184576"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b="1">
                <a:solidFill>
                  <a:srgbClr val="262672"/>
                </a:solidFill>
                <a:latin typeface="Arial"/>
                <a:ea typeface="Arial"/>
                <a:cs typeface="Arial"/>
                <a:sym typeface="Arial"/>
              </a:rPr>
              <a:t>LUMBAR SPINAL MOTION SEGMENT</a:t>
            </a:r>
            <a:endParaRPr/>
          </a:p>
        </p:txBody>
      </p:sp>
      <p:grpSp>
        <p:nvGrpSpPr>
          <p:cNvPr id="612" name="Google Shape;612;p29"/>
          <p:cNvGrpSpPr/>
          <p:nvPr/>
        </p:nvGrpSpPr>
        <p:grpSpPr>
          <a:xfrm>
            <a:off x="428276" y="2564905"/>
            <a:ext cx="3908066" cy="636011"/>
            <a:chOff x="1034299" y="1422591"/>
            <a:chExt cx="2031360" cy="1218816"/>
          </a:xfrm>
        </p:grpSpPr>
        <p:sp>
          <p:nvSpPr>
            <p:cNvPr id="613" name="Google Shape;613;p29"/>
            <p:cNvSpPr/>
            <p:nvPr/>
          </p:nvSpPr>
          <p:spPr>
            <a:xfrm>
              <a:off x="1034299" y="1422591"/>
              <a:ext cx="2031360" cy="1218816"/>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9"/>
            <p:cNvSpPr txBox="1"/>
            <p:nvPr/>
          </p:nvSpPr>
          <p:spPr>
            <a:xfrm>
              <a:off x="1034299" y="1422591"/>
              <a:ext cx="2031360" cy="1218816"/>
            </a:xfrm>
            <a:prstGeom prst="rect">
              <a:avLst/>
            </a:prstGeom>
            <a:solidFill>
              <a:schemeClr val="accent1"/>
            </a:solid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0">
                  <a:solidFill>
                    <a:schemeClr val="lt1"/>
                  </a:solidFill>
                  <a:latin typeface="Arial"/>
                  <a:ea typeface="Arial"/>
                  <a:cs typeface="Arial"/>
                  <a:sym typeface="Arial"/>
                </a:rPr>
                <a:t>Flexion movements</a:t>
              </a:r>
              <a:endParaRPr sz="2000" b="0">
                <a:solidFill>
                  <a:schemeClr val="lt1"/>
                </a:solidFill>
                <a:latin typeface="Arial"/>
                <a:ea typeface="Arial"/>
                <a:cs typeface="Arial"/>
                <a:sym typeface="Arial"/>
              </a:endParaRPr>
            </a:p>
          </p:txBody>
        </p:sp>
      </p:grpSp>
      <p:grpSp>
        <p:nvGrpSpPr>
          <p:cNvPr id="615" name="Google Shape;615;p29"/>
          <p:cNvGrpSpPr/>
          <p:nvPr/>
        </p:nvGrpSpPr>
        <p:grpSpPr>
          <a:xfrm>
            <a:off x="428277" y="3501008"/>
            <a:ext cx="3908066" cy="2592288"/>
            <a:chOff x="5503292" y="1422591"/>
            <a:chExt cx="2031360" cy="1218816"/>
          </a:xfrm>
        </p:grpSpPr>
        <p:sp>
          <p:nvSpPr>
            <p:cNvPr id="616" name="Google Shape;616;p29"/>
            <p:cNvSpPr/>
            <p:nvPr/>
          </p:nvSpPr>
          <p:spPr>
            <a:xfrm>
              <a:off x="5503292" y="1422591"/>
              <a:ext cx="2031360" cy="1218816"/>
            </a:xfrm>
            <a:prstGeom prst="rect">
              <a:avLst/>
            </a:prstGeom>
            <a:solidFill>
              <a:srgbClr val="513F9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9"/>
            <p:cNvSpPr txBox="1"/>
            <p:nvPr/>
          </p:nvSpPr>
          <p:spPr>
            <a:xfrm>
              <a:off x="5503292" y="1422591"/>
              <a:ext cx="2031360" cy="1218816"/>
            </a:xfrm>
            <a:prstGeom prst="rect">
              <a:avLst/>
            </a:prstGeom>
            <a:noFill/>
            <a:ln>
              <a:noFill/>
            </a:ln>
          </p:spPr>
          <p:txBody>
            <a:bodyPr spcFirstLastPara="1" wrap="square" lIns="76200" tIns="76200" rIns="76200" bIns="76200" anchor="ctr" anchorCtr="0">
              <a:noAutofit/>
            </a:bodyPr>
            <a:lstStyle/>
            <a:p>
              <a:pPr marL="342900" marR="0" lvl="0" indent="-342900" algn="l" rtl="0">
                <a:lnSpc>
                  <a:spcPct val="90000"/>
                </a:lnSpc>
                <a:spcBef>
                  <a:spcPts val="0"/>
                </a:spcBef>
                <a:spcAft>
                  <a:spcPts val="0"/>
                </a:spcAft>
                <a:buClr>
                  <a:schemeClr val="lt1"/>
                </a:buClr>
                <a:buSzPts val="2000"/>
                <a:buFont typeface="Arial"/>
                <a:buChar char="•"/>
              </a:pPr>
              <a:r>
                <a:rPr lang="es-ES" sz="2000" b="0">
                  <a:solidFill>
                    <a:schemeClr val="lt1"/>
                  </a:solidFill>
                  <a:latin typeface="Arial"/>
                  <a:ea typeface="Arial"/>
                  <a:cs typeface="Arial"/>
                  <a:sym typeface="Arial"/>
                </a:rPr>
                <a:t>IVD increase its thick in the posterior part.</a:t>
              </a:r>
              <a:endParaRPr/>
            </a:p>
            <a:p>
              <a:pPr marL="342900" marR="0" lvl="0" indent="-342900" algn="l" rtl="0">
                <a:lnSpc>
                  <a:spcPct val="90000"/>
                </a:lnSpc>
                <a:spcBef>
                  <a:spcPts val="700"/>
                </a:spcBef>
                <a:spcAft>
                  <a:spcPts val="0"/>
                </a:spcAft>
                <a:buClr>
                  <a:schemeClr val="lt1"/>
                </a:buClr>
                <a:buSzPts val="2000"/>
                <a:buFont typeface="Arial"/>
                <a:buChar char="•"/>
              </a:pPr>
              <a:r>
                <a:rPr lang="es-ES" sz="2000" b="0">
                  <a:solidFill>
                    <a:schemeClr val="lt1"/>
                  </a:solidFill>
                  <a:latin typeface="Arial"/>
                  <a:ea typeface="Arial"/>
                  <a:cs typeface="Arial"/>
                  <a:sym typeface="Arial"/>
                </a:rPr>
                <a:t>Nucleus pulposus goes backward.</a:t>
              </a:r>
              <a:endParaRPr/>
            </a:p>
            <a:p>
              <a:pPr marL="342900" marR="0" lvl="0" indent="-342900" algn="l" rtl="0">
                <a:lnSpc>
                  <a:spcPct val="90000"/>
                </a:lnSpc>
                <a:spcBef>
                  <a:spcPts val="700"/>
                </a:spcBef>
                <a:spcAft>
                  <a:spcPts val="0"/>
                </a:spcAft>
                <a:buClr>
                  <a:schemeClr val="lt1"/>
                </a:buClr>
                <a:buSzPts val="2000"/>
                <a:buFont typeface="Arial"/>
                <a:buChar char="•"/>
              </a:pPr>
              <a:r>
                <a:rPr lang="es-ES" sz="2000" b="0">
                  <a:solidFill>
                    <a:schemeClr val="lt1"/>
                  </a:solidFill>
                  <a:latin typeface="Arial"/>
                  <a:ea typeface="Arial"/>
                  <a:cs typeface="Arial"/>
                  <a:sym typeface="Arial"/>
                </a:rPr>
                <a:t>Capsule and ligaments get tighter.</a:t>
              </a:r>
              <a:endParaRPr/>
            </a:p>
          </p:txBody>
        </p:sp>
      </p:grpSp>
      <p:sp>
        <p:nvSpPr>
          <p:cNvPr id="618" name="Google Shape;618;p29"/>
          <p:cNvSpPr/>
          <p:nvPr/>
        </p:nvSpPr>
        <p:spPr>
          <a:xfrm>
            <a:off x="2003402" y="3140968"/>
            <a:ext cx="757814" cy="337593"/>
          </a:xfrm>
          <a:prstGeom prst="downArrow">
            <a:avLst>
              <a:gd name="adj1" fmla="val 50000"/>
              <a:gd name="adj2" fmla="val 50000"/>
            </a:avLst>
          </a:prstGeom>
          <a:solidFill>
            <a:srgbClr val="AB8FFF"/>
          </a:solidFill>
          <a:ln w="12700" cap="flat" cmpd="sng">
            <a:solidFill>
              <a:schemeClr val="dk1"/>
            </a:solidFill>
            <a:prstDash val="solid"/>
            <a:round/>
            <a:headEnd type="none" w="sm" len="sm"/>
            <a:tailEnd type="none" w="sm" len="sm"/>
          </a:ln>
        </p:spPr>
        <p:txBody>
          <a:bodyPr spcFirstLastPara="1" wrap="square" lIns="50750" tIns="50750" rIns="50750" bIns="50750" anchor="ctr" anchorCtr="0">
            <a:noAutofit/>
          </a:bodyPr>
          <a:lstStyle/>
          <a:p>
            <a:pPr marL="588963" marR="0" lvl="0" indent="-401638" algn="r" rtl="0">
              <a:lnSpc>
                <a:spcPct val="90000"/>
              </a:lnSpc>
              <a:spcBef>
                <a:spcPts val="0"/>
              </a:spcBef>
              <a:spcAft>
                <a:spcPts val="0"/>
              </a:spcAft>
              <a:buClr>
                <a:schemeClr val="lt1"/>
              </a:buClr>
              <a:buSzPts val="1710"/>
              <a:buFont typeface="Arial"/>
              <a:buNone/>
            </a:pPr>
            <a:endParaRPr sz="1000" b="1" i="0" u="none" strike="noStrike" cap="none">
              <a:solidFill>
                <a:schemeClr val="lt1"/>
              </a:solidFill>
              <a:latin typeface="Arial"/>
              <a:ea typeface="Arial"/>
              <a:cs typeface="Arial"/>
              <a:sym typeface="Arial"/>
            </a:endParaRPr>
          </a:p>
        </p:txBody>
      </p:sp>
      <p:grpSp>
        <p:nvGrpSpPr>
          <p:cNvPr id="619" name="Google Shape;619;p29"/>
          <p:cNvGrpSpPr/>
          <p:nvPr/>
        </p:nvGrpSpPr>
        <p:grpSpPr>
          <a:xfrm>
            <a:off x="4768390" y="2564905"/>
            <a:ext cx="3908066" cy="636011"/>
            <a:chOff x="1034299" y="1422591"/>
            <a:chExt cx="2031360" cy="1218816"/>
          </a:xfrm>
        </p:grpSpPr>
        <p:sp>
          <p:nvSpPr>
            <p:cNvPr id="620" name="Google Shape;620;p29"/>
            <p:cNvSpPr/>
            <p:nvPr/>
          </p:nvSpPr>
          <p:spPr>
            <a:xfrm>
              <a:off x="1034299" y="1422591"/>
              <a:ext cx="2031360" cy="1218816"/>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9"/>
            <p:cNvSpPr txBox="1"/>
            <p:nvPr/>
          </p:nvSpPr>
          <p:spPr>
            <a:xfrm>
              <a:off x="1034299" y="1422591"/>
              <a:ext cx="2031360" cy="1218816"/>
            </a:xfrm>
            <a:prstGeom prst="rect">
              <a:avLst/>
            </a:prstGeom>
            <a:solidFill>
              <a:schemeClr val="accent1"/>
            </a:solid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0">
                  <a:solidFill>
                    <a:schemeClr val="lt1"/>
                  </a:solidFill>
                  <a:latin typeface="Arial"/>
                  <a:ea typeface="Arial"/>
                  <a:cs typeface="Arial"/>
                  <a:sym typeface="Arial"/>
                </a:rPr>
                <a:t>Extension movements</a:t>
              </a:r>
              <a:endParaRPr sz="2000" b="0">
                <a:solidFill>
                  <a:schemeClr val="lt1"/>
                </a:solidFill>
                <a:latin typeface="Arial"/>
                <a:ea typeface="Arial"/>
                <a:cs typeface="Arial"/>
                <a:sym typeface="Arial"/>
              </a:endParaRPr>
            </a:p>
          </p:txBody>
        </p:sp>
      </p:grpSp>
      <p:grpSp>
        <p:nvGrpSpPr>
          <p:cNvPr id="622" name="Google Shape;622;p29"/>
          <p:cNvGrpSpPr/>
          <p:nvPr/>
        </p:nvGrpSpPr>
        <p:grpSpPr>
          <a:xfrm>
            <a:off x="4768390" y="3501008"/>
            <a:ext cx="3908066" cy="2592288"/>
            <a:chOff x="5503292" y="1422591"/>
            <a:chExt cx="2031360" cy="1218816"/>
          </a:xfrm>
        </p:grpSpPr>
        <p:sp>
          <p:nvSpPr>
            <p:cNvPr id="623" name="Google Shape;623;p29"/>
            <p:cNvSpPr/>
            <p:nvPr/>
          </p:nvSpPr>
          <p:spPr>
            <a:xfrm>
              <a:off x="5503292" y="1422591"/>
              <a:ext cx="2031360" cy="1218816"/>
            </a:xfrm>
            <a:prstGeom prst="rect">
              <a:avLst/>
            </a:prstGeom>
            <a:solidFill>
              <a:srgbClr val="5E1FF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9"/>
            <p:cNvSpPr txBox="1"/>
            <p:nvPr/>
          </p:nvSpPr>
          <p:spPr>
            <a:xfrm>
              <a:off x="5503292" y="1422591"/>
              <a:ext cx="2031360" cy="1218816"/>
            </a:xfrm>
            <a:prstGeom prst="rect">
              <a:avLst/>
            </a:prstGeom>
            <a:solidFill>
              <a:srgbClr val="5E1FFF"/>
            </a:solidFill>
            <a:ln>
              <a:noFill/>
            </a:ln>
          </p:spPr>
          <p:txBody>
            <a:bodyPr spcFirstLastPara="1" wrap="square" lIns="76200" tIns="76200" rIns="76200" bIns="76200" anchor="ctr" anchorCtr="0">
              <a:noAutofit/>
            </a:bodyPr>
            <a:lstStyle/>
            <a:p>
              <a:pPr marL="342900" marR="0" lvl="0" indent="-342900" algn="l" rtl="0">
                <a:lnSpc>
                  <a:spcPct val="90000"/>
                </a:lnSpc>
                <a:spcBef>
                  <a:spcPts val="0"/>
                </a:spcBef>
                <a:spcAft>
                  <a:spcPts val="0"/>
                </a:spcAft>
                <a:buClr>
                  <a:schemeClr val="lt1"/>
                </a:buClr>
                <a:buSzPts val="2000"/>
                <a:buFont typeface="Arial"/>
                <a:buChar char="•"/>
              </a:pPr>
              <a:r>
                <a:rPr lang="es-ES" sz="2000" b="0">
                  <a:solidFill>
                    <a:schemeClr val="lt1"/>
                  </a:solidFill>
                  <a:latin typeface="Arial"/>
                  <a:ea typeface="Arial"/>
                  <a:cs typeface="Arial"/>
                  <a:sym typeface="Arial"/>
                </a:rPr>
                <a:t>IVD increase its thin in the posterior part.</a:t>
              </a:r>
              <a:endParaRPr/>
            </a:p>
            <a:p>
              <a:pPr marL="342900" marR="0" lvl="0" indent="-342900" algn="l" rtl="0">
                <a:lnSpc>
                  <a:spcPct val="90000"/>
                </a:lnSpc>
                <a:spcBef>
                  <a:spcPts val="700"/>
                </a:spcBef>
                <a:spcAft>
                  <a:spcPts val="0"/>
                </a:spcAft>
                <a:buClr>
                  <a:schemeClr val="lt1"/>
                </a:buClr>
                <a:buSzPts val="2000"/>
                <a:buFont typeface="Arial"/>
                <a:buChar char="•"/>
              </a:pPr>
              <a:r>
                <a:rPr lang="es-ES" sz="2000" b="0">
                  <a:solidFill>
                    <a:schemeClr val="lt1"/>
                  </a:solidFill>
                  <a:latin typeface="Arial"/>
                  <a:ea typeface="Arial"/>
                  <a:cs typeface="Arial"/>
                  <a:sym typeface="Arial"/>
                </a:rPr>
                <a:t>Nucleus pulposus goes forward.</a:t>
              </a:r>
              <a:endParaRPr/>
            </a:p>
            <a:p>
              <a:pPr marL="342900" marR="0" lvl="0" indent="-342900" algn="l" rtl="0">
                <a:lnSpc>
                  <a:spcPct val="90000"/>
                </a:lnSpc>
                <a:spcBef>
                  <a:spcPts val="700"/>
                </a:spcBef>
                <a:spcAft>
                  <a:spcPts val="0"/>
                </a:spcAft>
                <a:buClr>
                  <a:schemeClr val="lt1"/>
                </a:buClr>
                <a:buSzPts val="2000"/>
                <a:buFont typeface="Arial"/>
                <a:buChar char="•"/>
              </a:pPr>
              <a:r>
                <a:rPr lang="es-ES" sz="2000" b="0">
                  <a:solidFill>
                    <a:schemeClr val="lt1"/>
                  </a:solidFill>
                  <a:latin typeface="Arial"/>
                  <a:ea typeface="Arial"/>
                  <a:cs typeface="Arial"/>
                  <a:sym typeface="Arial"/>
                </a:rPr>
                <a:t>Anterior longitudinal ligament strech and posterior ligaments distend.</a:t>
              </a:r>
              <a:endParaRPr/>
            </a:p>
            <a:p>
              <a:pPr marL="342900" marR="0" lvl="0" indent="-342900" algn="l" rtl="0">
                <a:lnSpc>
                  <a:spcPct val="90000"/>
                </a:lnSpc>
                <a:spcBef>
                  <a:spcPts val="700"/>
                </a:spcBef>
                <a:spcAft>
                  <a:spcPts val="0"/>
                </a:spcAft>
                <a:buClr>
                  <a:schemeClr val="lt1"/>
                </a:buClr>
                <a:buSzPts val="2000"/>
                <a:buFont typeface="Arial"/>
                <a:buChar char="•"/>
              </a:pPr>
              <a:r>
                <a:rPr lang="es-ES" sz="2000" b="0">
                  <a:solidFill>
                    <a:schemeClr val="lt1"/>
                  </a:solidFill>
                  <a:latin typeface="Arial"/>
                  <a:ea typeface="Arial"/>
                  <a:cs typeface="Arial"/>
                  <a:sym typeface="Arial"/>
                </a:rPr>
                <a:t>Limited by bone and tensión.</a:t>
              </a:r>
              <a:endParaRPr/>
            </a:p>
          </p:txBody>
        </p:sp>
      </p:grpSp>
      <p:sp>
        <p:nvSpPr>
          <p:cNvPr id="625" name="Google Shape;625;p29"/>
          <p:cNvSpPr/>
          <p:nvPr/>
        </p:nvSpPr>
        <p:spPr>
          <a:xfrm>
            <a:off x="6343516" y="3140968"/>
            <a:ext cx="757814" cy="337593"/>
          </a:xfrm>
          <a:prstGeom prst="downArrow">
            <a:avLst>
              <a:gd name="adj1" fmla="val 50000"/>
              <a:gd name="adj2" fmla="val 50000"/>
            </a:avLst>
          </a:prstGeom>
          <a:solidFill>
            <a:srgbClr val="AB8FFF"/>
          </a:solidFill>
          <a:ln w="12700" cap="flat" cmpd="sng">
            <a:solidFill>
              <a:schemeClr val="dk1"/>
            </a:solidFill>
            <a:prstDash val="solid"/>
            <a:round/>
            <a:headEnd type="none" w="sm" len="sm"/>
            <a:tailEnd type="none" w="sm" len="sm"/>
          </a:ln>
        </p:spPr>
        <p:txBody>
          <a:bodyPr spcFirstLastPara="1" wrap="square" lIns="50750" tIns="50750" rIns="50750" bIns="50750" anchor="ctr" anchorCtr="0">
            <a:noAutofit/>
          </a:bodyPr>
          <a:lstStyle/>
          <a:p>
            <a:pPr marL="588963" marR="0" lvl="0" indent="-401638" algn="r" rtl="0">
              <a:lnSpc>
                <a:spcPct val="90000"/>
              </a:lnSpc>
              <a:spcBef>
                <a:spcPts val="0"/>
              </a:spcBef>
              <a:spcAft>
                <a:spcPts val="0"/>
              </a:spcAft>
              <a:buClr>
                <a:schemeClr val="lt1"/>
              </a:buClr>
              <a:buSzPts val="1710"/>
              <a:buFont typeface="Arial"/>
              <a:buNone/>
            </a:pPr>
            <a:endParaRPr sz="10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103" name="Google Shape;103;p3"/>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104" name="Google Shape;104;p3"/>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105" name="Google Shape;105;p3"/>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106" name="Google Shape;106;p3"/>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107" name="Google Shape;107;p3"/>
          <p:cNvSpPr/>
          <p:nvPr/>
        </p:nvSpPr>
        <p:spPr>
          <a:xfrm>
            <a:off x="899270" y="3296307"/>
            <a:ext cx="7272808"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b="0" i="0" u="none" strike="noStrike" cap="none">
                <a:solidFill>
                  <a:srgbClr val="262672"/>
                </a:solidFill>
                <a:latin typeface="Arial"/>
                <a:ea typeface="Arial"/>
                <a:cs typeface="Arial"/>
                <a:sym typeface="Arial"/>
              </a:rPr>
              <a:t>1. Objectives  </a:t>
            </a:r>
            <a:endParaRPr/>
          </a:p>
        </p:txBody>
      </p:sp>
      <p:sp>
        <p:nvSpPr>
          <p:cNvPr id="108" name="Google Shape;108;p3"/>
          <p:cNvSpPr/>
          <p:nvPr/>
        </p:nvSpPr>
        <p:spPr>
          <a:xfrm>
            <a:off x="827584" y="2780928"/>
            <a:ext cx="7488832" cy="1872208"/>
          </a:xfrm>
          <a:prstGeom prst="roundRect">
            <a:avLst>
              <a:gd name="adj" fmla="val 16667"/>
            </a:avLst>
          </a:prstGeom>
          <a:noFill/>
          <a:ln w="12700" cap="flat" cmpd="sng">
            <a:solidFill>
              <a:schemeClr val="accent6"/>
            </a:solidFill>
            <a:prstDash val="solid"/>
            <a:round/>
            <a:headEnd type="none" w="sm" len="sm"/>
            <a:tailEnd type="none" w="sm" len="sm"/>
          </a:ln>
        </p:spPr>
        <p:txBody>
          <a:bodyPr spcFirstLastPara="1" wrap="square" lIns="50750" tIns="50750" rIns="50750" bIns="50750" anchor="ctr" anchorCtr="0">
            <a:noAutofit/>
          </a:bodyPr>
          <a:lstStyle/>
          <a:p>
            <a:pPr marL="588963" marR="0" lvl="0" indent="-401638" algn="r" rtl="0">
              <a:lnSpc>
                <a:spcPct val="90000"/>
              </a:lnSpc>
              <a:spcBef>
                <a:spcPts val="0"/>
              </a:spcBef>
              <a:spcAft>
                <a:spcPts val="0"/>
              </a:spcAft>
              <a:buClr>
                <a:schemeClr val="lt1"/>
              </a:buClr>
              <a:buSzPts val="7524"/>
              <a:buFont typeface="Arial"/>
              <a:buNone/>
            </a:pPr>
            <a:endParaRPr sz="4400" b="1" i="0" u="none" strike="noStrike" cap="none">
              <a:solidFill>
                <a:schemeClr val="lt1"/>
              </a:solidFill>
              <a:latin typeface="Arial"/>
              <a:ea typeface="Arial"/>
              <a:cs typeface="Arial"/>
              <a:sym typeface="Arial"/>
            </a:endParaRPr>
          </a:p>
        </p:txBody>
      </p:sp>
      <p:sp>
        <p:nvSpPr>
          <p:cNvPr id="109" name="Google Shape;109;p3"/>
          <p:cNvSpPr/>
          <p:nvPr/>
        </p:nvSpPr>
        <p:spPr>
          <a:xfrm>
            <a:off x="611560" y="1052736"/>
            <a:ext cx="784822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400" b="1" i="0" u="none" strike="noStrike" cap="none">
                <a:solidFill>
                  <a:srgbClr val="262672"/>
                </a:solidFill>
                <a:latin typeface="Arial"/>
                <a:ea typeface="Arial"/>
                <a:cs typeface="Arial"/>
                <a:sym typeface="Arial"/>
              </a:rPr>
              <a:t>B. Biomechanical alterations of the spine</a:t>
            </a:r>
            <a:endParaRPr sz="2400" b="1" i="0" u="none" strike="noStrike" cap="none">
              <a:solidFill>
                <a:srgbClr val="262672"/>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30"/>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632" name="Google Shape;632;p30"/>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633" name="Google Shape;633;p30"/>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634" name="Google Shape;634;p30"/>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635" name="Google Shape;635;p30"/>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636" name="Google Shape;636;p30"/>
          <p:cNvSpPr/>
          <p:nvPr/>
        </p:nvSpPr>
        <p:spPr>
          <a:xfrm>
            <a:off x="611560" y="1052736"/>
            <a:ext cx="7848228"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200" b="1">
                <a:solidFill>
                  <a:srgbClr val="262672"/>
                </a:solidFill>
                <a:latin typeface="Arial"/>
                <a:ea typeface="Arial"/>
                <a:cs typeface="Arial"/>
                <a:sym typeface="Arial"/>
              </a:rPr>
              <a:t>4. NORMAL BIOMECHANICS OF THE LUMBAR, SACRAL AND COCCYGEAL SPINE </a:t>
            </a:r>
            <a:endParaRPr/>
          </a:p>
        </p:txBody>
      </p:sp>
      <p:sp>
        <p:nvSpPr>
          <p:cNvPr id="637" name="Google Shape;637;p30"/>
          <p:cNvSpPr txBox="1"/>
          <p:nvPr/>
        </p:nvSpPr>
        <p:spPr>
          <a:xfrm>
            <a:off x="1979712" y="1866310"/>
            <a:ext cx="5184576"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b="1">
                <a:solidFill>
                  <a:srgbClr val="262672"/>
                </a:solidFill>
                <a:latin typeface="Arial"/>
                <a:ea typeface="Arial"/>
                <a:cs typeface="Arial"/>
                <a:sym typeface="Arial"/>
              </a:rPr>
              <a:t>LUMBAR SPINAL MOTION SEGMENT</a:t>
            </a:r>
            <a:endParaRPr/>
          </a:p>
        </p:txBody>
      </p:sp>
      <p:grpSp>
        <p:nvGrpSpPr>
          <p:cNvPr id="638" name="Google Shape;638;p30"/>
          <p:cNvGrpSpPr/>
          <p:nvPr/>
        </p:nvGrpSpPr>
        <p:grpSpPr>
          <a:xfrm>
            <a:off x="2617967" y="2556906"/>
            <a:ext cx="3908066" cy="636011"/>
            <a:chOff x="1034299" y="1422591"/>
            <a:chExt cx="2031360" cy="1218816"/>
          </a:xfrm>
        </p:grpSpPr>
        <p:sp>
          <p:nvSpPr>
            <p:cNvPr id="639" name="Google Shape;639;p30"/>
            <p:cNvSpPr/>
            <p:nvPr/>
          </p:nvSpPr>
          <p:spPr>
            <a:xfrm>
              <a:off x="1034299" y="1422591"/>
              <a:ext cx="2031360" cy="1218816"/>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0"/>
            <p:cNvSpPr txBox="1"/>
            <p:nvPr/>
          </p:nvSpPr>
          <p:spPr>
            <a:xfrm>
              <a:off x="1034299" y="1422591"/>
              <a:ext cx="2031360" cy="1218816"/>
            </a:xfrm>
            <a:prstGeom prst="rect">
              <a:avLst/>
            </a:prstGeom>
            <a:solidFill>
              <a:schemeClr val="accent1"/>
            </a:solid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0">
                  <a:solidFill>
                    <a:schemeClr val="lt1"/>
                  </a:solidFill>
                  <a:latin typeface="Arial"/>
                  <a:ea typeface="Arial"/>
                  <a:cs typeface="Arial"/>
                  <a:sym typeface="Arial"/>
                </a:rPr>
                <a:t>Lateral bending</a:t>
              </a:r>
              <a:endParaRPr sz="2000" b="0">
                <a:solidFill>
                  <a:schemeClr val="lt1"/>
                </a:solidFill>
                <a:latin typeface="Arial"/>
                <a:ea typeface="Arial"/>
                <a:cs typeface="Arial"/>
                <a:sym typeface="Arial"/>
              </a:endParaRPr>
            </a:p>
          </p:txBody>
        </p:sp>
      </p:grpSp>
      <p:grpSp>
        <p:nvGrpSpPr>
          <p:cNvPr id="641" name="Google Shape;641;p30"/>
          <p:cNvGrpSpPr/>
          <p:nvPr/>
        </p:nvGrpSpPr>
        <p:grpSpPr>
          <a:xfrm>
            <a:off x="2617967" y="3493009"/>
            <a:ext cx="3908066" cy="2592288"/>
            <a:chOff x="5503292" y="1422591"/>
            <a:chExt cx="2031360" cy="1218816"/>
          </a:xfrm>
        </p:grpSpPr>
        <p:sp>
          <p:nvSpPr>
            <p:cNvPr id="642" name="Google Shape;642;p30"/>
            <p:cNvSpPr/>
            <p:nvPr/>
          </p:nvSpPr>
          <p:spPr>
            <a:xfrm>
              <a:off x="5503292" y="1422591"/>
              <a:ext cx="2031360" cy="1218816"/>
            </a:xfrm>
            <a:prstGeom prst="rect">
              <a:avLst/>
            </a:prstGeom>
            <a:solidFill>
              <a:srgbClr val="513F9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0"/>
            <p:cNvSpPr txBox="1"/>
            <p:nvPr/>
          </p:nvSpPr>
          <p:spPr>
            <a:xfrm>
              <a:off x="5503292" y="1422591"/>
              <a:ext cx="2031360" cy="1218816"/>
            </a:xfrm>
            <a:prstGeom prst="rect">
              <a:avLst/>
            </a:prstGeom>
            <a:noFill/>
            <a:ln>
              <a:noFill/>
            </a:ln>
          </p:spPr>
          <p:txBody>
            <a:bodyPr spcFirstLastPara="1" wrap="square" lIns="76200" tIns="76200" rIns="76200" bIns="76200" anchor="ctr" anchorCtr="0">
              <a:noAutofit/>
            </a:bodyPr>
            <a:lstStyle/>
            <a:p>
              <a:pPr marL="342900" marR="0" lvl="0" indent="-342900" algn="l" rtl="0">
                <a:lnSpc>
                  <a:spcPct val="90000"/>
                </a:lnSpc>
                <a:spcBef>
                  <a:spcPts val="0"/>
                </a:spcBef>
                <a:spcAft>
                  <a:spcPts val="0"/>
                </a:spcAft>
                <a:buClr>
                  <a:schemeClr val="lt1"/>
                </a:buClr>
                <a:buSzPts val="2000"/>
                <a:buFont typeface="Arial"/>
                <a:buChar char="•"/>
              </a:pPr>
              <a:r>
                <a:rPr lang="es-ES" sz="2000" b="0">
                  <a:solidFill>
                    <a:schemeClr val="lt1"/>
                  </a:solidFill>
                  <a:latin typeface="Arial"/>
                  <a:ea typeface="Arial"/>
                  <a:cs typeface="Arial"/>
                  <a:sym typeface="Arial"/>
                </a:rPr>
                <a:t>IVD increase its thick on the contralateral side.</a:t>
              </a:r>
              <a:endParaRPr/>
            </a:p>
            <a:p>
              <a:pPr marL="342900" marR="0" lvl="0" indent="-342900" algn="l" rtl="0">
                <a:lnSpc>
                  <a:spcPct val="90000"/>
                </a:lnSpc>
                <a:spcBef>
                  <a:spcPts val="700"/>
                </a:spcBef>
                <a:spcAft>
                  <a:spcPts val="0"/>
                </a:spcAft>
                <a:buClr>
                  <a:schemeClr val="lt1"/>
                </a:buClr>
                <a:buSzPts val="2000"/>
                <a:buFont typeface="Arial"/>
                <a:buChar char="•"/>
              </a:pPr>
              <a:r>
                <a:rPr lang="es-ES" sz="2000" b="0">
                  <a:solidFill>
                    <a:schemeClr val="lt1"/>
                  </a:solidFill>
                  <a:latin typeface="Arial"/>
                  <a:ea typeface="Arial"/>
                  <a:cs typeface="Arial"/>
                  <a:sym typeface="Arial"/>
                </a:rPr>
                <a:t>Nucleus pulposus shifts slightly to ipsilateral side.</a:t>
              </a:r>
              <a:endParaRPr/>
            </a:p>
            <a:p>
              <a:pPr marL="342900" marR="0" lvl="0" indent="-342900" algn="l" rtl="0">
                <a:lnSpc>
                  <a:spcPct val="90000"/>
                </a:lnSpc>
                <a:spcBef>
                  <a:spcPts val="700"/>
                </a:spcBef>
                <a:spcAft>
                  <a:spcPts val="0"/>
                </a:spcAft>
                <a:buClr>
                  <a:schemeClr val="lt1"/>
                </a:buClr>
                <a:buSzPts val="2000"/>
                <a:buFont typeface="Arial"/>
                <a:buChar char="•"/>
              </a:pPr>
              <a:r>
                <a:rPr lang="es-ES" sz="2000" b="0">
                  <a:solidFill>
                    <a:schemeClr val="lt1"/>
                  </a:solidFill>
                  <a:latin typeface="Arial"/>
                  <a:ea typeface="Arial"/>
                  <a:cs typeface="Arial"/>
                  <a:sym typeface="Arial"/>
                </a:rPr>
                <a:t>Facets rise in contralateral side.</a:t>
              </a:r>
              <a:endParaRPr/>
            </a:p>
            <a:p>
              <a:pPr marL="342900" marR="0" lvl="0" indent="-342900" algn="l" rtl="0">
                <a:lnSpc>
                  <a:spcPct val="90000"/>
                </a:lnSpc>
                <a:spcBef>
                  <a:spcPts val="700"/>
                </a:spcBef>
                <a:spcAft>
                  <a:spcPts val="0"/>
                </a:spcAft>
                <a:buClr>
                  <a:schemeClr val="lt1"/>
                </a:buClr>
                <a:buSzPts val="2000"/>
                <a:buFont typeface="Arial"/>
                <a:buChar char="•"/>
              </a:pPr>
              <a:r>
                <a:rPr lang="es-ES" sz="2000" b="0">
                  <a:solidFill>
                    <a:schemeClr val="lt1"/>
                  </a:solidFill>
                  <a:latin typeface="Arial"/>
                  <a:ea typeface="Arial"/>
                  <a:cs typeface="Arial"/>
                  <a:sym typeface="Arial"/>
                </a:rPr>
                <a:t>Facets drop in ipsilateral side.</a:t>
              </a:r>
              <a:endParaRPr/>
            </a:p>
          </p:txBody>
        </p:sp>
      </p:grpSp>
      <p:sp>
        <p:nvSpPr>
          <p:cNvPr id="644" name="Google Shape;644;p30"/>
          <p:cNvSpPr/>
          <p:nvPr/>
        </p:nvSpPr>
        <p:spPr>
          <a:xfrm>
            <a:off x="4193093" y="3132969"/>
            <a:ext cx="757814" cy="337593"/>
          </a:xfrm>
          <a:prstGeom prst="downArrow">
            <a:avLst>
              <a:gd name="adj1" fmla="val 50000"/>
              <a:gd name="adj2" fmla="val 50000"/>
            </a:avLst>
          </a:prstGeom>
          <a:solidFill>
            <a:srgbClr val="AB8FFF"/>
          </a:solidFill>
          <a:ln w="12700" cap="flat" cmpd="sng">
            <a:solidFill>
              <a:schemeClr val="dk1"/>
            </a:solidFill>
            <a:prstDash val="solid"/>
            <a:round/>
            <a:headEnd type="none" w="sm" len="sm"/>
            <a:tailEnd type="none" w="sm" len="sm"/>
          </a:ln>
        </p:spPr>
        <p:txBody>
          <a:bodyPr spcFirstLastPara="1" wrap="square" lIns="50750" tIns="50750" rIns="50750" bIns="50750" anchor="ctr" anchorCtr="0">
            <a:noAutofit/>
          </a:bodyPr>
          <a:lstStyle/>
          <a:p>
            <a:pPr marL="588963" marR="0" lvl="0" indent="-401638" algn="r" rtl="0">
              <a:lnSpc>
                <a:spcPct val="90000"/>
              </a:lnSpc>
              <a:spcBef>
                <a:spcPts val="0"/>
              </a:spcBef>
              <a:spcAft>
                <a:spcPts val="0"/>
              </a:spcAft>
              <a:buClr>
                <a:schemeClr val="lt1"/>
              </a:buClr>
              <a:buSzPts val="1710"/>
              <a:buFont typeface="Arial"/>
              <a:buNone/>
            </a:pPr>
            <a:endParaRPr sz="10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31"/>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651" name="Google Shape;651;p31"/>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652" name="Google Shape;652;p31"/>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653" name="Google Shape;653;p31"/>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654" name="Google Shape;654;p31"/>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655" name="Google Shape;655;p31"/>
          <p:cNvSpPr/>
          <p:nvPr/>
        </p:nvSpPr>
        <p:spPr>
          <a:xfrm>
            <a:off x="611560" y="1052736"/>
            <a:ext cx="7848228"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200" b="1">
                <a:solidFill>
                  <a:srgbClr val="262672"/>
                </a:solidFill>
                <a:latin typeface="Arial"/>
                <a:ea typeface="Arial"/>
                <a:cs typeface="Arial"/>
                <a:sym typeface="Arial"/>
              </a:rPr>
              <a:t>4. NORMAL BIOMECHANICS OF THE LUMBAR, SACRAL AND COCCYGEAL SPINE </a:t>
            </a:r>
            <a:endParaRPr/>
          </a:p>
        </p:txBody>
      </p:sp>
      <p:sp>
        <p:nvSpPr>
          <p:cNvPr id="656" name="Google Shape;656;p31"/>
          <p:cNvSpPr txBox="1"/>
          <p:nvPr/>
        </p:nvSpPr>
        <p:spPr>
          <a:xfrm>
            <a:off x="1979712" y="1866310"/>
            <a:ext cx="5184576"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b="1">
                <a:solidFill>
                  <a:srgbClr val="262672"/>
                </a:solidFill>
                <a:latin typeface="Arial"/>
                <a:ea typeface="Arial"/>
                <a:cs typeface="Arial"/>
                <a:sym typeface="Arial"/>
              </a:rPr>
              <a:t>LUMBAR SPINAL MOTION SEGMENT</a:t>
            </a:r>
            <a:endParaRPr/>
          </a:p>
        </p:txBody>
      </p:sp>
      <p:pic>
        <p:nvPicPr>
          <p:cNvPr id="657" name="Google Shape;657;p31"/>
          <p:cNvPicPr preferRelativeResize="0"/>
          <p:nvPr/>
        </p:nvPicPr>
        <p:blipFill rotWithShape="1">
          <a:blip r:embed="rId3">
            <a:alphaModFix/>
          </a:blip>
          <a:srcRect/>
          <a:stretch/>
        </p:blipFill>
        <p:spPr>
          <a:xfrm>
            <a:off x="1167572" y="2603483"/>
            <a:ext cx="6808856" cy="2432341"/>
          </a:xfrm>
          <a:prstGeom prst="rect">
            <a:avLst/>
          </a:prstGeom>
          <a:noFill/>
          <a:ln w="9525" cap="flat" cmpd="sng">
            <a:solidFill>
              <a:schemeClr val="dk1"/>
            </a:solidFill>
            <a:prstDash val="solid"/>
            <a:miter lim="800000"/>
            <a:headEnd type="none" w="sm" len="sm"/>
            <a:tailEnd type="none" w="sm" len="sm"/>
          </a:ln>
        </p:spPr>
      </p:pic>
      <p:sp>
        <p:nvSpPr>
          <p:cNvPr id="658" name="Google Shape;658;p31"/>
          <p:cNvSpPr txBox="1"/>
          <p:nvPr/>
        </p:nvSpPr>
        <p:spPr>
          <a:xfrm>
            <a:off x="486305" y="5265166"/>
            <a:ext cx="817139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b="0">
                <a:solidFill>
                  <a:schemeClr val="accent2"/>
                </a:solidFill>
                <a:latin typeface="Arial"/>
                <a:ea typeface="Arial"/>
                <a:cs typeface="Arial"/>
                <a:sym typeface="Arial"/>
              </a:rPr>
              <a:t>Figure 16. Segmental motion of lumbar spine. A:  flexion, B: extension, C: anterior view of lateral bending, D: posterior view of lateral bending. Images from Kapandji A.I. 1998</a:t>
            </a:r>
            <a:endParaRPr sz="1600" b="0">
              <a:solidFill>
                <a:schemeClr val="accent2"/>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32"/>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665" name="Google Shape;665;p32"/>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666" name="Google Shape;666;p32"/>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667" name="Google Shape;667;p32"/>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668" name="Google Shape;668;p32"/>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669" name="Google Shape;669;p32"/>
          <p:cNvSpPr/>
          <p:nvPr/>
        </p:nvSpPr>
        <p:spPr>
          <a:xfrm>
            <a:off x="611560" y="1052736"/>
            <a:ext cx="7848228"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200" b="1">
                <a:solidFill>
                  <a:srgbClr val="262672"/>
                </a:solidFill>
                <a:latin typeface="Arial"/>
                <a:ea typeface="Arial"/>
                <a:cs typeface="Arial"/>
                <a:sym typeface="Arial"/>
              </a:rPr>
              <a:t>4. NORMAL BIOMECHANICS OF THE LUMBAR, SACRAL AND COCCYGEAL SPINE </a:t>
            </a:r>
            <a:endParaRPr/>
          </a:p>
        </p:txBody>
      </p:sp>
      <p:sp>
        <p:nvSpPr>
          <p:cNvPr id="670" name="Google Shape;670;p32"/>
          <p:cNvSpPr txBox="1"/>
          <p:nvPr/>
        </p:nvSpPr>
        <p:spPr>
          <a:xfrm>
            <a:off x="1979712" y="1866310"/>
            <a:ext cx="5184576"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b="1">
                <a:solidFill>
                  <a:srgbClr val="262672"/>
                </a:solidFill>
                <a:latin typeface="Arial"/>
                <a:ea typeface="Arial"/>
                <a:cs typeface="Arial"/>
                <a:sym typeface="Arial"/>
              </a:rPr>
              <a:t>THE SACRUM AND COCCYX</a:t>
            </a:r>
            <a:endParaRPr/>
          </a:p>
        </p:txBody>
      </p:sp>
      <p:grpSp>
        <p:nvGrpSpPr>
          <p:cNvPr id="671" name="Google Shape;671;p32"/>
          <p:cNvGrpSpPr/>
          <p:nvPr/>
        </p:nvGrpSpPr>
        <p:grpSpPr>
          <a:xfrm>
            <a:off x="428276" y="2564905"/>
            <a:ext cx="3908066" cy="636011"/>
            <a:chOff x="1034299" y="1422591"/>
            <a:chExt cx="2031360" cy="1218816"/>
          </a:xfrm>
        </p:grpSpPr>
        <p:sp>
          <p:nvSpPr>
            <p:cNvPr id="672" name="Google Shape;672;p32"/>
            <p:cNvSpPr/>
            <p:nvPr/>
          </p:nvSpPr>
          <p:spPr>
            <a:xfrm>
              <a:off x="1034299" y="1422591"/>
              <a:ext cx="2031360" cy="1218816"/>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2"/>
            <p:cNvSpPr txBox="1"/>
            <p:nvPr/>
          </p:nvSpPr>
          <p:spPr>
            <a:xfrm>
              <a:off x="1034299" y="1422591"/>
              <a:ext cx="2031360" cy="1218816"/>
            </a:xfrm>
            <a:prstGeom prst="rect">
              <a:avLst/>
            </a:prstGeom>
            <a:solidFill>
              <a:schemeClr val="accent1"/>
            </a:solid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0">
                  <a:solidFill>
                    <a:schemeClr val="lt1"/>
                  </a:solidFill>
                  <a:latin typeface="Arial"/>
                  <a:ea typeface="Arial"/>
                  <a:cs typeface="Arial"/>
                  <a:sym typeface="Arial"/>
                </a:rPr>
                <a:t>Sacrum</a:t>
              </a:r>
              <a:endParaRPr sz="2000" b="0">
                <a:solidFill>
                  <a:schemeClr val="lt1"/>
                </a:solidFill>
                <a:latin typeface="Arial"/>
                <a:ea typeface="Arial"/>
                <a:cs typeface="Arial"/>
                <a:sym typeface="Arial"/>
              </a:endParaRPr>
            </a:p>
          </p:txBody>
        </p:sp>
      </p:grpSp>
      <p:grpSp>
        <p:nvGrpSpPr>
          <p:cNvPr id="674" name="Google Shape;674;p32"/>
          <p:cNvGrpSpPr/>
          <p:nvPr/>
        </p:nvGrpSpPr>
        <p:grpSpPr>
          <a:xfrm>
            <a:off x="428277" y="3501008"/>
            <a:ext cx="3908066" cy="2592288"/>
            <a:chOff x="5503292" y="1422591"/>
            <a:chExt cx="2031360" cy="1218816"/>
          </a:xfrm>
        </p:grpSpPr>
        <p:sp>
          <p:nvSpPr>
            <p:cNvPr id="675" name="Google Shape;675;p32"/>
            <p:cNvSpPr/>
            <p:nvPr/>
          </p:nvSpPr>
          <p:spPr>
            <a:xfrm>
              <a:off x="5503292" y="1422591"/>
              <a:ext cx="2031360" cy="1218816"/>
            </a:xfrm>
            <a:prstGeom prst="rect">
              <a:avLst/>
            </a:prstGeom>
            <a:solidFill>
              <a:srgbClr val="513F9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2"/>
            <p:cNvSpPr txBox="1"/>
            <p:nvPr/>
          </p:nvSpPr>
          <p:spPr>
            <a:xfrm>
              <a:off x="5503292" y="1422591"/>
              <a:ext cx="2031360" cy="1218816"/>
            </a:xfrm>
            <a:prstGeom prst="rect">
              <a:avLst/>
            </a:prstGeom>
            <a:noFill/>
            <a:ln>
              <a:noFill/>
            </a:ln>
          </p:spPr>
          <p:txBody>
            <a:bodyPr spcFirstLastPara="1" wrap="square" lIns="76200" tIns="76200" rIns="76200" bIns="76200" anchor="ctr" anchorCtr="0">
              <a:noAutofit/>
            </a:bodyPr>
            <a:lstStyle/>
            <a:p>
              <a:pPr marL="342900" marR="0" lvl="0" indent="-342900" algn="l" rtl="0">
                <a:lnSpc>
                  <a:spcPct val="90000"/>
                </a:lnSpc>
                <a:spcBef>
                  <a:spcPts val="0"/>
                </a:spcBef>
                <a:spcAft>
                  <a:spcPts val="0"/>
                </a:spcAft>
                <a:buClr>
                  <a:schemeClr val="lt1"/>
                </a:buClr>
                <a:buSzPts val="2000"/>
                <a:buFont typeface="Arial"/>
                <a:buChar char="•"/>
              </a:pPr>
              <a:r>
                <a:rPr lang="es-ES" sz="2000" b="0">
                  <a:solidFill>
                    <a:schemeClr val="lt1"/>
                  </a:solidFill>
                  <a:latin typeface="Arial"/>
                  <a:ea typeface="Arial"/>
                  <a:cs typeface="Arial"/>
                  <a:sym typeface="Arial"/>
                </a:rPr>
                <a:t>Articulates with 5º lumbar vertebrae, coccyx and iliac bones.</a:t>
              </a:r>
              <a:endParaRPr/>
            </a:p>
            <a:p>
              <a:pPr marL="342900" marR="0" lvl="0" indent="-342900" algn="l" rtl="0">
                <a:lnSpc>
                  <a:spcPct val="90000"/>
                </a:lnSpc>
                <a:spcBef>
                  <a:spcPts val="700"/>
                </a:spcBef>
                <a:spcAft>
                  <a:spcPts val="0"/>
                </a:spcAft>
                <a:buClr>
                  <a:schemeClr val="lt1"/>
                </a:buClr>
                <a:buSzPts val="2000"/>
                <a:buFont typeface="Arial"/>
                <a:buChar char="•"/>
              </a:pPr>
              <a:r>
                <a:rPr lang="es-ES" sz="2000" b="0">
                  <a:solidFill>
                    <a:schemeClr val="lt1"/>
                  </a:solidFill>
                  <a:latin typeface="Arial"/>
                  <a:ea typeface="Arial"/>
                  <a:cs typeface="Arial"/>
                  <a:sym typeface="Arial"/>
                </a:rPr>
                <a:t>With intervertebral discs.</a:t>
              </a:r>
              <a:endParaRPr/>
            </a:p>
            <a:p>
              <a:pPr marL="342900" marR="0" lvl="0" indent="-342900" algn="l" rtl="0">
                <a:lnSpc>
                  <a:spcPct val="90000"/>
                </a:lnSpc>
                <a:spcBef>
                  <a:spcPts val="700"/>
                </a:spcBef>
                <a:spcAft>
                  <a:spcPts val="0"/>
                </a:spcAft>
                <a:buClr>
                  <a:schemeClr val="lt1"/>
                </a:buClr>
                <a:buSzPts val="2000"/>
                <a:buFont typeface="Arial"/>
                <a:buChar char="•"/>
              </a:pPr>
              <a:r>
                <a:rPr lang="es-ES" sz="2000" b="0">
                  <a:solidFill>
                    <a:schemeClr val="lt1"/>
                  </a:solidFill>
                  <a:latin typeface="Arial"/>
                  <a:ea typeface="Arial"/>
                  <a:cs typeface="Arial"/>
                  <a:sym typeface="Arial"/>
                </a:rPr>
                <a:t>Iliolumbar ligament limitates movement at lumbosacral and sacroiliac joints.</a:t>
              </a:r>
              <a:endParaRPr/>
            </a:p>
          </p:txBody>
        </p:sp>
      </p:grpSp>
      <p:sp>
        <p:nvSpPr>
          <p:cNvPr id="677" name="Google Shape;677;p32"/>
          <p:cNvSpPr/>
          <p:nvPr/>
        </p:nvSpPr>
        <p:spPr>
          <a:xfrm>
            <a:off x="2003402" y="3140968"/>
            <a:ext cx="757814" cy="337593"/>
          </a:xfrm>
          <a:prstGeom prst="downArrow">
            <a:avLst>
              <a:gd name="adj1" fmla="val 50000"/>
              <a:gd name="adj2" fmla="val 50000"/>
            </a:avLst>
          </a:prstGeom>
          <a:solidFill>
            <a:srgbClr val="AB8FFF"/>
          </a:solidFill>
          <a:ln w="12700" cap="flat" cmpd="sng">
            <a:solidFill>
              <a:schemeClr val="dk1"/>
            </a:solidFill>
            <a:prstDash val="solid"/>
            <a:round/>
            <a:headEnd type="none" w="sm" len="sm"/>
            <a:tailEnd type="none" w="sm" len="sm"/>
          </a:ln>
        </p:spPr>
        <p:txBody>
          <a:bodyPr spcFirstLastPara="1" wrap="square" lIns="50750" tIns="50750" rIns="50750" bIns="50750" anchor="ctr" anchorCtr="0">
            <a:noAutofit/>
          </a:bodyPr>
          <a:lstStyle/>
          <a:p>
            <a:pPr marL="588963" marR="0" lvl="0" indent="-401638" algn="r" rtl="0">
              <a:lnSpc>
                <a:spcPct val="90000"/>
              </a:lnSpc>
              <a:spcBef>
                <a:spcPts val="0"/>
              </a:spcBef>
              <a:spcAft>
                <a:spcPts val="0"/>
              </a:spcAft>
              <a:buClr>
                <a:schemeClr val="lt1"/>
              </a:buClr>
              <a:buSzPts val="1710"/>
              <a:buFont typeface="Arial"/>
              <a:buNone/>
            </a:pPr>
            <a:endParaRPr sz="1000" b="1" i="0" u="none" strike="noStrike" cap="none">
              <a:solidFill>
                <a:schemeClr val="lt1"/>
              </a:solidFill>
              <a:latin typeface="Arial"/>
              <a:ea typeface="Arial"/>
              <a:cs typeface="Arial"/>
              <a:sym typeface="Arial"/>
            </a:endParaRPr>
          </a:p>
        </p:txBody>
      </p:sp>
      <p:grpSp>
        <p:nvGrpSpPr>
          <p:cNvPr id="678" name="Google Shape;678;p32"/>
          <p:cNvGrpSpPr/>
          <p:nvPr/>
        </p:nvGrpSpPr>
        <p:grpSpPr>
          <a:xfrm>
            <a:off x="4768390" y="2564905"/>
            <a:ext cx="3908066" cy="636011"/>
            <a:chOff x="1034299" y="1422591"/>
            <a:chExt cx="2031360" cy="1218816"/>
          </a:xfrm>
        </p:grpSpPr>
        <p:sp>
          <p:nvSpPr>
            <p:cNvPr id="679" name="Google Shape;679;p32"/>
            <p:cNvSpPr/>
            <p:nvPr/>
          </p:nvSpPr>
          <p:spPr>
            <a:xfrm>
              <a:off x="1034299" y="1422591"/>
              <a:ext cx="2031360" cy="1218816"/>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2"/>
            <p:cNvSpPr txBox="1"/>
            <p:nvPr/>
          </p:nvSpPr>
          <p:spPr>
            <a:xfrm>
              <a:off x="1034299" y="1422591"/>
              <a:ext cx="2031360" cy="1218816"/>
            </a:xfrm>
            <a:prstGeom prst="rect">
              <a:avLst/>
            </a:prstGeom>
            <a:solidFill>
              <a:schemeClr val="accent1"/>
            </a:solid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0">
                  <a:solidFill>
                    <a:schemeClr val="lt1"/>
                  </a:solidFill>
                  <a:latin typeface="Arial"/>
                  <a:ea typeface="Arial"/>
                  <a:cs typeface="Arial"/>
                  <a:sym typeface="Arial"/>
                </a:rPr>
                <a:t>Coccyx</a:t>
              </a:r>
              <a:endParaRPr sz="2000" b="0">
                <a:solidFill>
                  <a:schemeClr val="lt1"/>
                </a:solidFill>
                <a:latin typeface="Arial"/>
                <a:ea typeface="Arial"/>
                <a:cs typeface="Arial"/>
                <a:sym typeface="Arial"/>
              </a:endParaRPr>
            </a:p>
          </p:txBody>
        </p:sp>
      </p:grpSp>
      <p:grpSp>
        <p:nvGrpSpPr>
          <p:cNvPr id="681" name="Google Shape;681;p32"/>
          <p:cNvGrpSpPr/>
          <p:nvPr/>
        </p:nvGrpSpPr>
        <p:grpSpPr>
          <a:xfrm>
            <a:off x="4768390" y="3501008"/>
            <a:ext cx="3908066" cy="2592288"/>
            <a:chOff x="5503292" y="1422591"/>
            <a:chExt cx="2031360" cy="1218816"/>
          </a:xfrm>
        </p:grpSpPr>
        <p:sp>
          <p:nvSpPr>
            <p:cNvPr id="682" name="Google Shape;682;p32"/>
            <p:cNvSpPr/>
            <p:nvPr/>
          </p:nvSpPr>
          <p:spPr>
            <a:xfrm>
              <a:off x="5503292" y="1422591"/>
              <a:ext cx="2031360" cy="1218816"/>
            </a:xfrm>
            <a:prstGeom prst="rect">
              <a:avLst/>
            </a:prstGeom>
            <a:solidFill>
              <a:srgbClr val="5E1FF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2"/>
            <p:cNvSpPr txBox="1"/>
            <p:nvPr/>
          </p:nvSpPr>
          <p:spPr>
            <a:xfrm>
              <a:off x="5503292" y="1422591"/>
              <a:ext cx="2031360" cy="1218816"/>
            </a:xfrm>
            <a:prstGeom prst="rect">
              <a:avLst/>
            </a:prstGeom>
            <a:solidFill>
              <a:srgbClr val="5E1FFF"/>
            </a:solidFill>
            <a:ln>
              <a:noFill/>
            </a:ln>
          </p:spPr>
          <p:txBody>
            <a:bodyPr spcFirstLastPara="1" wrap="square" lIns="76200" tIns="76200" rIns="76200" bIns="76200" anchor="ctr" anchorCtr="0">
              <a:noAutofit/>
            </a:bodyPr>
            <a:lstStyle/>
            <a:p>
              <a:pPr marL="342900" marR="0" lvl="0" indent="-342900" algn="l" rtl="0">
                <a:lnSpc>
                  <a:spcPct val="90000"/>
                </a:lnSpc>
                <a:spcBef>
                  <a:spcPts val="0"/>
                </a:spcBef>
                <a:spcAft>
                  <a:spcPts val="0"/>
                </a:spcAft>
                <a:buClr>
                  <a:schemeClr val="lt1"/>
                </a:buClr>
                <a:buSzPts val="2000"/>
                <a:buFont typeface="Arial"/>
                <a:buChar char="•"/>
              </a:pPr>
              <a:r>
                <a:rPr lang="es-ES" sz="2000" b="0">
                  <a:solidFill>
                    <a:schemeClr val="lt1"/>
                  </a:solidFill>
                  <a:latin typeface="Arial"/>
                  <a:ea typeface="Arial"/>
                  <a:cs typeface="Arial"/>
                  <a:sym typeface="Arial"/>
                </a:rPr>
                <a:t>Articulates with sacrum with a fibrocartilaginous joint.</a:t>
              </a:r>
              <a:endParaRPr/>
            </a:p>
            <a:p>
              <a:pPr marL="342900" marR="0" lvl="0" indent="-342900" algn="l" rtl="0">
                <a:lnSpc>
                  <a:spcPct val="90000"/>
                </a:lnSpc>
                <a:spcBef>
                  <a:spcPts val="700"/>
                </a:spcBef>
                <a:spcAft>
                  <a:spcPts val="0"/>
                </a:spcAft>
                <a:buClr>
                  <a:schemeClr val="lt1"/>
                </a:buClr>
                <a:buSzPts val="2000"/>
                <a:buFont typeface="Arial"/>
                <a:buChar char="•"/>
              </a:pPr>
              <a:r>
                <a:rPr lang="es-ES" sz="2000" b="0">
                  <a:solidFill>
                    <a:schemeClr val="lt1"/>
                  </a:solidFill>
                  <a:latin typeface="Arial"/>
                  <a:ea typeface="Arial"/>
                  <a:cs typeface="Arial"/>
                  <a:sym typeface="Arial"/>
                </a:rPr>
                <a:t>Anterior and posterior lateral sacrococcygeal ligament, intercornual ligaments and IVD bound the sacrococcygeal joints.</a:t>
              </a:r>
              <a:endParaRPr/>
            </a:p>
          </p:txBody>
        </p:sp>
      </p:grpSp>
      <p:sp>
        <p:nvSpPr>
          <p:cNvPr id="684" name="Google Shape;684;p32"/>
          <p:cNvSpPr/>
          <p:nvPr/>
        </p:nvSpPr>
        <p:spPr>
          <a:xfrm>
            <a:off x="6343516" y="3140968"/>
            <a:ext cx="757814" cy="337593"/>
          </a:xfrm>
          <a:prstGeom prst="downArrow">
            <a:avLst>
              <a:gd name="adj1" fmla="val 50000"/>
              <a:gd name="adj2" fmla="val 50000"/>
            </a:avLst>
          </a:prstGeom>
          <a:solidFill>
            <a:srgbClr val="AB8FFF"/>
          </a:solidFill>
          <a:ln w="12700" cap="flat" cmpd="sng">
            <a:solidFill>
              <a:schemeClr val="dk1"/>
            </a:solidFill>
            <a:prstDash val="solid"/>
            <a:round/>
            <a:headEnd type="none" w="sm" len="sm"/>
            <a:tailEnd type="none" w="sm" len="sm"/>
          </a:ln>
        </p:spPr>
        <p:txBody>
          <a:bodyPr spcFirstLastPara="1" wrap="square" lIns="50750" tIns="50750" rIns="50750" bIns="50750" anchor="ctr" anchorCtr="0">
            <a:noAutofit/>
          </a:bodyPr>
          <a:lstStyle/>
          <a:p>
            <a:pPr marL="588963" marR="0" lvl="0" indent="-401638" algn="r" rtl="0">
              <a:lnSpc>
                <a:spcPct val="90000"/>
              </a:lnSpc>
              <a:spcBef>
                <a:spcPts val="0"/>
              </a:spcBef>
              <a:spcAft>
                <a:spcPts val="0"/>
              </a:spcAft>
              <a:buClr>
                <a:schemeClr val="lt1"/>
              </a:buClr>
              <a:buSzPts val="1710"/>
              <a:buFont typeface="Arial"/>
              <a:buNone/>
            </a:pPr>
            <a:endParaRPr sz="10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33"/>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691" name="Google Shape;691;p33"/>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692" name="Google Shape;692;p33"/>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693" name="Google Shape;693;p33"/>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694" name="Google Shape;694;p33"/>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695" name="Google Shape;695;p33"/>
          <p:cNvSpPr/>
          <p:nvPr/>
        </p:nvSpPr>
        <p:spPr>
          <a:xfrm>
            <a:off x="611560" y="1052736"/>
            <a:ext cx="7848228"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200" b="1">
                <a:solidFill>
                  <a:srgbClr val="262672"/>
                </a:solidFill>
                <a:latin typeface="Arial"/>
                <a:ea typeface="Arial"/>
                <a:cs typeface="Arial"/>
                <a:sym typeface="Arial"/>
              </a:rPr>
              <a:t>4. NORMAL BIOMECHANICS OF THE LUMBAR, SACRAL AND COCCYGEAL SPINE </a:t>
            </a:r>
            <a:endParaRPr/>
          </a:p>
        </p:txBody>
      </p:sp>
      <p:sp>
        <p:nvSpPr>
          <p:cNvPr id="696" name="Google Shape;696;p33"/>
          <p:cNvSpPr txBox="1"/>
          <p:nvPr/>
        </p:nvSpPr>
        <p:spPr>
          <a:xfrm>
            <a:off x="1979712" y="1866310"/>
            <a:ext cx="5184576"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b="1">
                <a:solidFill>
                  <a:srgbClr val="262672"/>
                </a:solidFill>
                <a:latin typeface="Arial"/>
                <a:ea typeface="Arial"/>
                <a:cs typeface="Arial"/>
                <a:sym typeface="Arial"/>
              </a:rPr>
              <a:t>THE SACRUM AND COCCYX</a:t>
            </a:r>
            <a:endParaRPr/>
          </a:p>
        </p:txBody>
      </p:sp>
      <p:pic>
        <p:nvPicPr>
          <p:cNvPr id="697" name="Google Shape;697;p33"/>
          <p:cNvPicPr preferRelativeResize="0"/>
          <p:nvPr/>
        </p:nvPicPr>
        <p:blipFill rotWithShape="1">
          <a:blip r:embed="rId3">
            <a:alphaModFix/>
          </a:blip>
          <a:srcRect r="1876" b="4663"/>
          <a:stretch/>
        </p:blipFill>
        <p:spPr>
          <a:xfrm>
            <a:off x="1910079" y="2565352"/>
            <a:ext cx="5323842" cy="2087785"/>
          </a:xfrm>
          <a:prstGeom prst="rect">
            <a:avLst/>
          </a:prstGeom>
          <a:noFill/>
          <a:ln w="9525" cap="flat" cmpd="sng">
            <a:solidFill>
              <a:schemeClr val="dk1"/>
            </a:solidFill>
            <a:prstDash val="solid"/>
            <a:miter lim="800000"/>
            <a:headEnd type="none" w="sm" len="sm"/>
            <a:tailEnd type="none" w="sm" len="sm"/>
          </a:ln>
        </p:spPr>
      </p:pic>
      <p:sp>
        <p:nvSpPr>
          <p:cNvPr id="698" name="Google Shape;698;p33"/>
          <p:cNvSpPr txBox="1"/>
          <p:nvPr/>
        </p:nvSpPr>
        <p:spPr>
          <a:xfrm>
            <a:off x="486305" y="4833379"/>
            <a:ext cx="817139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b="0">
                <a:solidFill>
                  <a:schemeClr val="accent2"/>
                </a:solidFill>
                <a:latin typeface="Arial"/>
                <a:ea typeface="Arial"/>
                <a:cs typeface="Arial"/>
                <a:sym typeface="Arial"/>
              </a:rPr>
              <a:t>Figure 17. The lumbosacral and sacrococcygeal joint. A: zygapopohyseal joints from lumbosacral union. B: Anterior view of  sacrococcygeal joint. C: Posterior view of  sacrococcygeal joint. Images from KenHub web site. </a:t>
            </a:r>
            <a:endParaRPr sz="1600" b="0">
              <a:solidFill>
                <a:schemeClr val="accent2"/>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34"/>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705" name="Google Shape;705;p34"/>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706" name="Google Shape;706;p34"/>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707" name="Google Shape;707;p34"/>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708" name="Google Shape;708;p34"/>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709" name="Google Shape;709;p34"/>
          <p:cNvSpPr/>
          <p:nvPr/>
        </p:nvSpPr>
        <p:spPr>
          <a:xfrm>
            <a:off x="935596" y="2924944"/>
            <a:ext cx="7272808" cy="3477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b="0">
                <a:solidFill>
                  <a:srgbClr val="262672"/>
                </a:solidFill>
                <a:latin typeface="Arial"/>
                <a:ea typeface="Arial"/>
                <a:cs typeface="Arial"/>
                <a:sym typeface="Arial"/>
              </a:rPr>
              <a:t>5. What load does the spine undergo when we are on different rest positions?</a:t>
            </a:r>
            <a:endParaRPr/>
          </a:p>
          <a:p>
            <a:pPr marL="0" marR="0" lvl="0" indent="0" algn="ctr" rtl="0">
              <a:spcBef>
                <a:spcPts val="0"/>
              </a:spcBef>
              <a:spcAft>
                <a:spcPts val="0"/>
              </a:spcAft>
              <a:buNone/>
            </a:pPr>
            <a:endParaRPr sz="4400" b="0">
              <a:solidFill>
                <a:srgbClr val="262672"/>
              </a:solidFill>
              <a:latin typeface="Arial"/>
              <a:ea typeface="Arial"/>
              <a:cs typeface="Arial"/>
              <a:sym typeface="Arial"/>
            </a:endParaRPr>
          </a:p>
          <a:p>
            <a:pPr marL="0" marR="0" lvl="0" indent="0" algn="ctr" rtl="0">
              <a:spcBef>
                <a:spcPts val="0"/>
              </a:spcBef>
              <a:spcAft>
                <a:spcPts val="0"/>
              </a:spcAft>
              <a:buNone/>
            </a:pPr>
            <a:r>
              <a:rPr lang="es-ES" sz="4400" b="0">
                <a:solidFill>
                  <a:srgbClr val="262672"/>
                </a:solidFill>
                <a:latin typeface="Arial"/>
                <a:ea typeface="Arial"/>
                <a:cs typeface="Arial"/>
                <a:sym typeface="Arial"/>
              </a:rPr>
              <a:t>  </a:t>
            </a:r>
            <a:endParaRPr/>
          </a:p>
        </p:txBody>
      </p:sp>
      <p:sp>
        <p:nvSpPr>
          <p:cNvPr id="710" name="Google Shape;710;p34"/>
          <p:cNvSpPr/>
          <p:nvPr/>
        </p:nvSpPr>
        <p:spPr>
          <a:xfrm>
            <a:off x="827584" y="2780928"/>
            <a:ext cx="7488832" cy="2376264"/>
          </a:xfrm>
          <a:prstGeom prst="roundRect">
            <a:avLst>
              <a:gd name="adj" fmla="val 16667"/>
            </a:avLst>
          </a:prstGeom>
          <a:noFill/>
          <a:ln w="12700" cap="flat" cmpd="sng">
            <a:solidFill>
              <a:schemeClr val="accent6"/>
            </a:solidFill>
            <a:prstDash val="solid"/>
            <a:round/>
            <a:headEnd type="none" w="sm" len="sm"/>
            <a:tailEnd type="none" w="sm" len="sm"/>
          </a:ln>
        </p:spPr>
        <p:txBody>
          <a:bodyPr spcFirstLastPara="1" wrap="square" lIns="50750" tIns="50750" rIns="50750" bIns="50750" anchor="ctr" anchorCtr="0">
            <a:noAutofit/>
          </a:bodyPr>
          <a:lstStyle/>
          <a:p>
            <a:pPr marL="588963" marR="0" lvl="0" indent="-401638" algn="r" rtl="0">
              <a:lnSpc>
                <a:spcPct val="90000"/>
              </a:lnSpc>
              <a:spcBef>
                <a:spcPts val="0"/>
              </a:spcBef>
              <a:spcAft>
                <a:spcPts val="0"/>
              </a:spcAft>
              <a:buClr>
                <a:schemeClr val="lt1"/>
              </a:buClr>
              <a:buSzPts val="7524"/>
              <a:buFont typeface="Arial"/>
              <a:buNone/>
            </a:pPr>
            <a:endParaRPr sz="4400" b="1" i="0" u="none" strike="noStrike" cap="none">
              <a:solidFill>
                <a:schemeClr val="lt1"/>
              </a:solidFill>
              <a:latin typeface="Arial"/>
              <a:ea typeface="Arial"/>
              <a:cs typeface="Arial"/>
              <a:sym typeface="Arial"/>
            </a:endParaRPr>
          </a:p>
        </p:txBody>
      </p:sp>
      <p:sp>
        <p:nvSpPr>
          <p:cNvPr id="711" name="Google Shape;711;p34"/>
          <p:cNvSpPr/>
          <p:nvPr/>
        </p:nvSpPr>
        <p:spPr>
          <a:xfrm>
            <a:off x="611560" y="1052736"/>
            <a:ext cx="784822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400" b="1">
                <a:solidFill>
                  <a:srgbClr val="262672"/>
                </a:solidFill>
                <a:latin typeface="Arial"/>
                <a:ea typeface="Arial"/>
                <a:cs typeface="Arial"/>
                <a:sym typeface="Arial"/>
              </a:rPr>
              <a:t>B. Biomechanical alterations of the spine</a:t>
            </a:r>
            <a:endParaRPr sz="2400" b="1">
              <a:solidFill>
                <a:srgbClr val="262672"/>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35"/>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718" name="Google Shape;718;p35"/>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719" name="Google Shape;719;p35"/>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720" name="Google Shape;720;p35"/>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721" name="Google Shape;721;p35"/>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722" name="Google Shape;722;p35"/>
          <p:cNvSpPr/>
          <p:nvPr/>
        </p:nvSpPr>
        <p:spPr>
          <a:xfrm>
            <a:off x="611560" y="1052736"/>
            <a:ext cx="7848228"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400" b="1">
                <a:solidFill>
                  <a:srgbClr val="262672"/>
                </a:solidFill>
                <a:latin typeface="Arial"/>
                <a:ea typeface="Arial"/>
                <a:cs typeface="Arial"/>
                <a:sym typeface="Arial"/>
              </a:rPr>
              <a:t>5. WHAT LOAD DOES THE SPINE UNDERGO WHEN WE ARE ON DIFFERENT REST POSITIONS?</a:t>
            </a:r>
            <a:endParaRPr/>
          </a:p>
        </p:txBody>
      </p:sp>
      <p:pic>
        <p:nvPicPr>
          <p:cNvPr id="723" name="Google Shape;723;p35"/>
          <p:cNvPicPr preferRelativeResize="0"/>
          <p:nvPr/>
        </p:nvPicPr>
        <p:blipFill rotWithShape="1">
          <a:blip r:embed="rId3">
            <a:alphaModFix/>
          </a:blip>
          <a:srcRect/>
          <a:stretch/>
        </p:blipFill>
        <p:spPr>
          <a:xfrm>
            <a:off x="3389874" y="2564904"/>
            <a:ext cx="2364252" cy="2204864"/>
          </a:xfrm>
          <a:prstGeom prst="rect">
            <a:avLst/>
          </a:prstGeom>
          <a:noFill/>
          <a:ln>
            <a:noFill/>
          </a:ln>
        </p:spPr>
      </p:pic>
      <p:grpSp>
        <p:nvGrpSpPr>
          <p:cNvPr id="724" name="Google Shape;724;p35"/>
          <p:cNvGrpSpPr/>
          <p:nvPr/>
        </p:nvGrpSpPr>
        <p:grpSpPr>
          <a:xfrm>
            <a:off x="323528" y="2060848"/>
            <a:ext cx="2847580" cy="742011"/>
            <a:chOff x="1034299" y="1422591"/>
            <a:chExt cx="2031360" cy="1218816"/>
          </a:xfrm>
        </p:grpSpPr>
        <p:sp>
          <p:nvSpPr>
            <p:cNvPr id="725" name="Google Shape;725;p35"/>
            <p:cNvSpPr/>
            <p:nvPr/>
          </p:nvSpPr>
          <p:spPr>
            <a:xfrm>
              <a:off x="1034299" y="1422591"/>
              <a:ext cx="2031360" cy="1218816"/>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5"/>
            <p:cNvSpPr txBox="1"/>
            <p:nvPr/>
          </p:nvSpPr>
          <p:spPr>
            <a:xfrm>
              <a:off x="1034299" y="1422591"/>
              <a:ext cx="2031360" cy="1218816"/>
            </a:xfrm>
            <a:prstGeom prst="rect">
              <a:avLst/>
            </a:prstGeom>
            <a:solidFill>
              <a:schemeClr val="accent1"/>
            </a:solid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0">
                  <a:solidFill>
                    <a:schemeClr val="lt1"/>
                  </a:solidFill>
                  <a:latin typeface="Arial"/>
                  <a:ea typeface="Arial"/>
                  <a:cs typeface="Arial"/>
                  <a:sym typeface="Arial"/>
                </a:rPr>
                <a:t>Standing position</a:t>
              </a:r>
              <a:endParaRPr/>
            </a:p>
          </p:txBody>
        </p:sp>
      </p:grpSp>
      <p:grpSp>
        <p:nvGrpSpPr>
          <p:cNvPr id="727" name="Google Shape;727;p35"/>
          <p:cNvGrpSpPr/>
          <p:nvPr/>
        </p:nvGrpSpPr>
        <p:grpSpPr>
          <a:xfrm>
            <a:off x="328882" y="2996950"/>
            <a:ext cx="2847580" cy="3024327"/>
            <a:chOff x="5503292" y="1422591"/>
            <a:chExt cx="2031360" cy="1218816"/>
          </a:xfrm>
        </p:grpSpPr>
        <p:sp>
          <p:nvSpPr>
            <p:cNvPr id="728" name="Google Shape;728;p35"/>
            <p:cNvSpPr/>
            <p:nvPr/>
          </p:nvSpPr>
          <p:spPr>
            <a:xfrm>
              <a:off x="5503292" y="1422591"/>
              <a:ext cx="2031360" cy="1218816"/>
            </a:xfrm>
            <a:prstGeom prst="rect">
              <a:avLst/>
            </a:prstGeom>
            <a:solidFill>
              <a:srgbClr val="7373D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5"/>
            <p:cNvSpPr txBox="1"/>
            <p:nvPr/>
          </p:nvSpPr>
          <p:spPr>
            <a:xfrm>
              <a:off x="5503292" y="1422591"/>
              <a:ext cx="2031360" cy="1218816"/>
            </a:xfrm>
            <a:prstGeom prst="rect">
              <a:avLst/>
            </a:prstGeom>
            <a:solidFill>
              <a:srgbClr val="7373D1"/>
            </a:solidFill>
            <a:ln>
              <a:noFill/>
            </a:ln>
          </p:spPr>
          <p:txBody>
            <a:bodyPr spcFirstLastPara="1" wrap="square" lIns="76200" tIns="76200" rIns="76200" bIns="76200" anchor="ctr" anchorCtr="0">
              <a:noAutofit/>
            </a:bodyPr>
            <a:lstStyle/>
            <a:p>
              <a:pPr marL="342900" marR="0" lvl="0" indent="-342900" algn="l" rtl="0">
                <a:lnSpc>
                  <a:spcPct val="90000"/>
                </a:lnSpc>
                <a:spcBef>
                  <a:spcPts val="0"/>
                </a:spcBef>
                <a:spcAft>
                  <a:spcPts val="0"/>
                </a:spcAft>
                <a:buClr>
                  <a:schemeClr val="lt1"/>
                </a:buClr>
                <a:buSzPts val="2000"/>
                <a:buFont typeface="Arial"/>
                <a:buChar char="•"/>
              </a:pPr>
              <a:r>
                <a:rPr lang="es-ES" sz="2000" b="0">
                  <a:solidFill>
                    <a:schemeClr val="lt1"/>
                  </a:solidFill>
                  <a:latin typeface="Arial"/>
                  <a:ea typeface="Arial"/>
                  <a:cs typeface="Arial"/>
                  <a:sym typeface="Arial"/>
                </a:rPr>
                <a:t>Weight transmission through sacrum, ilium to femur.</a:t>
              </a:r>
              <a:endParaRPr/>
            </a:p>
            <a:p>
              <a:pPr marL="342900" marR="0" lvl="0" indent="-342900" algn="l" rtl="0">
                <a:lnSpc>
                  <a:spcPct val="90000"/>
                </a:lnSpc>
                <a:spcBef>
                  <a:spcPts val="700"/>
                </a:spcBef>
                <a:spcAft>
                  <a:spcPts val="0"/>
                </a:spcAft>
                <a:buClr>
                  <a:schemeClr val="lt1"/>
                </a:buClr>
                <a:buSzPts val="2000"/>
                <a:buFont typeface="Arial"/>
                <a:buChar char="•"/>
              </a:pPr>
              <a:r>
                <a:rPr lang="es-ES" sz="2000" b="0">
                  <a:solidFill>
                    <a:schemeClr val="lt1"/>
                  </a:solidFill>
                  <a:latin typeface="Arial"/>
                  <a:ea typeface="Arial"/>
                  <a:cs typeface="Arial"/>
                  <a:sym typeface="Arial"/>
                </a:rPr>
                <a:t>Relaxed standing preassure of 0.48 to 0.5 Mpa.</a:t>
              </a:r>
              <a:endParaRPr/>
            </a:p>
          </p:txBody>
        </p:sp>
      </p:grpSp>
      <p:sp>
        <p:nvSpPr>
          <p:cNvPr id="730" name="Google Shape;730;p35"/>
          <p:cNvSpPr/>
          <p:nvPr/>
        </p:nvSpPr>
        <p:spPr>
          <a:xfrm>
            <a:off x="1499545" y="2636912"/>
            <a:ext cx="552175" cy="393856"/>
          </a:xfrm>
          <a:prstGeom prst="downArrow">
            <a:avLst>
              <a:gd name="adj1" fmla="val 50000"/>
              <a:gd name="adj2" fmla="val 50000"/>
            </a:avLst>
          </a:prstGeom>
          <a:solidFill>
            <a:srgbClr val="AB8FFF"/>
          </a:solidFill>
          <a:ln w="12700" cap="flat" cmpd="sng">
            <a:solidFill>
              <a:schemeClr val="dk1"/>
            </a:solidFill>
            <a:prstDash val="solid"/>
            <a:round/>
            <a:headEnd type="none" w="sm" len="sm"/>
            <a:tailEnd type="none" w="sm" len="sm"/>
          </a:ln>
        </p:spPr>
        <p:txBody>
          <a:bodyPr spcFirstLastPara="1" wrap="square" lIns="50750" tIns="50750" rIns="50750" bIns="50750" anchor="ctr" anchorCtr="0">
            <a:noAutofit/>
          </a:bodyPr>
          <a:lstStyle/>
          <a:p>
            <a:pPr marL="588963" marR="0" lvl="0" indent="-401638" algn="r" rtl="0">
              <a:lnSpc>
                <a:spcPct val="90000"/>
              </a:lnSpc>
              <a:spcBef>
                <a:spcPts val="0"/>
              </a:spcBef>
              <a:spcAft>
                <a:spcPts val="0"/>
              </a:spcAft>
              <a:buClr>
                <a:schemeClr val="lt1"/>
              </a:buClr>
              <a:buSzPts val="1710"/>
              <a:buFont typeface="Arial"/>
              <a:buNone/>
            </a:pPr>
            <a:endParaRPr sz="1000" b="1" i="0" u="none" strike="noStrike" cap="none">
              <a:solidFill>
                <a:schemeClr val="lt1"/>
              </a:solidFill>
              <a:latin typeface="Arial"/>
              <a:ea typeface="Arial"/>
              <a:cs typeface="Arial"/>
              <a:sym typeface="Arial"/>
            </a:endParaRPr>
          </a:p>
        </p:txBody>
      </p:sp>
      <p:grpSp>
        <p:nvGrpSpPr>
          <p:cNvPr id="731" name="Google Shape;731;p35"/>
          <p:cNvGrpSpPr/>
          <p:nvPr/>
        </p:nvGrpSpPr>
        <p:grpSpPr>
          <a:xfrm>
            <a:off x="5972892" y="2060848"/>
            <a:ext cx="2847580" cy="742011"/>
            <a:chOff x="1034299" y="1422591"/>
            <a:chExt cx="2031360" cy="1218816"/>
          </a:xfrm>
        </p:grpSpPr>
        <p:sp>
          <p:nvSpPr>
            <p:cNvPr id="732" name="Google Shape;732;p35"/>
            <p:cNvSpPr/>
            <p:nvPr/>
          </p:nvSpPr>
          <p:spPr>
            <a:xfrm>
              <a:off x="1034299" y="1422591"/>
              <a:ext cx="2031360" cy="1218816"/>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5"/>
            <p:cNvSpPr txBox="1"/>
            <p:nvPr/>
          </p:nvSpPr>
          <p:spPr>
            <a:xfrm>
              <a:off x="1034299" y="1422591"/>
              <a:ext cx="2031360" cy="1218816"/>
            </a:xfrm>
            <a:prstGeom prst="rect">
              <a:avLst/>
            </a:prstGeom>
            <a:solidFill>
              <a:schemeClr val="accent1"/>
            </a:solid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0">
                  <a:solidFill>
                    <a:schemeClr val="lt1"/>
                  </a:solidFill>
                  <a:latin typeface="Arial"/>
                  <a:ea typeface="Arial"/>
                  <a:cs typeface="Arial"/>
                  <a:sym typeface="Arial"/>
                </a:rPr>
                <a:t>Sitting position</a:t>
              </a:r>
              <a:endParaRPr/>
            </a:p>
          </p:txBody>
        </p:sp>
      </p:grpSp>
      <p:grpSp>
        <p:nvGrpSpPr>
          <p:cNvPr id="734" name="Google Shape;734;p35"/>
          <p:cNvGrpSpPr/>
          <p:nvPr/>
        </p:nvGrpSpPr>
        <p:grpSpPr>
          <a:xfrm>
            <a:off x="5972892" y="2996950"/>
            <a:ext cx="2847580" cy="3024327"/>
            <a:chOff x="5503292" y="1422591"/>
            <a:chExt cx="2031360" cy="1218816"/>
          </a:xfrm>
        </p:grpSpPr>
        <p:sp>
          <p:nvSpPr>
            <p:cNvPr id="735" name="Google Shape;735;p35"/>
            <p:cNvSpPr/>
            <p:nvPr/>
          </p:nvSpPr>
          <p:spPr>
            <a:xfrm>
              <a:off x="5503292" y="1422591"/>
              <a:ext cx="2031360" cy="1218816"/>
            </a:xfrm>
            <a:prstGeom prst="rect">
              <a:avLst/>
            </a:prstGeom>
            <a:solidFill>
              <a:srgbClr val="7373D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5"/>
            <p:cNvSpPr txBox="1"/>
            <p:nvPr/>
          </p:nvSpPr>
          <p:spPr>
            <a:xfrm>
              <a:off x="5503292" y="1422591"/>
              <a:ext cx="2031360" cy="1218816"/>
            </a:xfrm>
            <a:prstGeom prst="rect">
              <a:avLst/>
            </a:prstGeom>
            <a:solidFill>
              <a:srgbClr val="7373D1"/>
            </a:solidFill>
            <a:ln>
              <a:noFill/>
            </a:ln>
          </p:spPr>
          <p:txBody>
            <a:bodyPr spcFirstLastPara="1" wrap="square" lIns="76200" tIns="76200" rIns="76200" bIns="76200" anchor="ctr" anchorCtr="0">
              <a:noAutofit/>
            </a:bodyPr>
            <a:lstStyle/>
            <a:p>
              <a:pPr marL="342900" marR="0" lvl="0" indent="-342900" algn="l" rtl="0">
                <a:lnSpc>
                  <a:spcPct val="90000"/>
                </a:lnSpc>
                <a:spcBef>
                  <a:spcPts val="0"/>
                </a:spcBef>
                <a:spcAft>
                  <a:spcPts val="0"/>
                </a:spcAft>
                <a:buClr>
                  <a:schemeClr val="lt1"/>
                </a:buClr>
                <a:buSzPts val="2000"/>
                <a:buFont typeface="Arial"/>
                <a:buChar char="•"/>
              </a:pPr>
              <a:r>
                <a:rPr lang="es-ES" sz="2000" b="0">
                  <a:solidFill>
                    <a:schemeClr val="lt1"/>
                  </a:solidFill>
                  <a:latin typeface="Arial"/>
                  <a:ea typeface="Arial"/>
                  <a:cs typeface="Arial"/>
                  <a:sym typeface="Arial"/>
                </a:rPr>
                <a:t>Weight transmisión through sacrum, ilium to ischial tuberosities.</a:t>
              </a:r>
              <a:endParaRPr/>
            </a:p>
            <a:p>
              <a:pPr marL="342900" marR="0" lvl="0" indent="-342900" algn="l" rtl="0">
                <a:lnSpc>
                  <a:spcPct val="90000"/>
                </a:lnSpc>
                <a:spcBef>
                  <a:spcPts val="700"/>
                </a:spcBef>
                <a:spcAft>
                  <a:spcPts val="0"/>
                </a:spcAft>
                <a:buClr>
                  <a:schemeClr val="lt1"/>
                </a:buClr>
                <a:buSzPts val="2000"/>
                <a:buFont typeface="Arial"/>
                <a:buChar char="•"/>
              </a:pPr>
              <a:r>
                <a:rPr lang="es-ES" sz="2000" b="0">
                  <a:solidFill>
                    <a:schemeClr val="lt1"/>
                  </a:solidFill>
                  <a:latin typeface="Arial"/>
                  <a:ea typeface="Arial"/>
                  <a:cs typeface="Arial"/>
                  <a:sym typeface="Arial"/>
                </a:rPr>
                <a:t>Lumbar supporthas the greatest infuence on lumbar lordosis.</a:t>
              </a:r>
              <a:endParaRPr/>
            </a:p>
          </p:txBody>
        </p:sp>
      </p:grpSp>
      <p:sp>
        <p:nvSpPr>
          <p:cNvPr id="737" name="Google Shape;737;p35"/>
          <p:cNvSpPr/>
          <p:nvPr/>
        </p:nvSpPr>
        <p:spPr>
          <a:xfrm>
            <a:off x="7148909" y="2636912"/>
            <a:ext cx="552175" cy="393856"/>
          </a:xfrm>
          <a:prstGeom prst="downArrow">
            <a:avLst>
              <a:gd name="adj1" fmla="val 50000"/>
              <a:gd name="adj2" fmla="val 50000"/>
            </a:avLst>
          </a:prstGeom>
          <a:solidFill>
            <a:srgbClr val="AB8FFF"/>
          </a:solidFill>
          <a:ln w="12700" cap="flat" cmpd="sng">
            <a:solidFill>
              <a:schemeClr val="dk1"/>
            </a:solidFill>
            <a:prstDash val="solid"/>
            <a:round/>
            <a:headEnd type="none" w="sm" len="sm"/>
            <a:tailEnd type="none" w="sm" len="sm"/>
          </a:ln>
        </p:spPr>
        <p:txBody>
          <a:bodyPr spcFirstLastPara="1" wrap="square" lIns="50750" tIns="50750" rIns="50750" bIns="50750" anchor="ctr" anchorCtr="0">
            <a:noAutofit/>
          </a:bodyPr>
          <a:lstStyle/>
          <a:p>
            <a:pPr marL="588963" marR="0" lvl="0" indent="-401638" algn="r" rtl="0">
              <a:lnSpc>
                <a:spcPct val="90000"/>
              </a:lnSpc>
              <a:spcBef>
                <a:spcPts val="0"/>
              </a:spcBef>
              <a:spcAft>
                <a:spcPts val="0"/>
              </a:spcAft>
              <a:buClr>
                <a:schemeClr val="lt1"/>
              </a:buClr>
              <a:buSzPts val="1710"/>
              <a:buFont typeface="Arial"/>
              <a:buNone/>
            </a:pPr>
            <a:endParaRPr sz="1000" b="1" i="0" u="none" strike="noStrike" cap="none">
              <a:solidFill>
                <a:schemeClr val="lt1"/>
              </a:solidFill>
              <a:latin typeface="Arial"/>
              <a:ea typeface="Arial"/>
              <a:cs typeface="Arial"/>
              <a:sym typeface="Arial"/>
            </a:endParaRPr>
          </a:p>
        </p:txBody>
      </p:sp>
      <p:sp>
        <p:nvSpPr>
          <p:cNvPr id="738" name="Google Shape;738;p35"/>
          <p:cNvSpPr txBox="1"/>
          <p:nvPr/>
        </p:nvSpPr>
        <p:spPr>
          <a:xfrm>
            <a:off x="3333298" y="4769768"/>
            <a:ext cx="2482758"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b="0">
                <a:solidFill>
                  <a:srgbClr val="262672"/>
                </a:solidFill>
                <a:latin typeface="Arial"/>
                <a:ea typeface="Arial"/>
                <a:cs typeface="Arial"/>
                <a:sym typeface="Arial"/>
              </a:rPr>
              <a:t>Figure 18. Standing and sitting model (extracted from www.shutterstock.com)</a:t>
            </a:r>
            <a:endParaRPr sz="1600" b="0">
              <a:solidFill>
                <a:srgbClr val="262672"/>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36"/>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745" name="Google Shape;745;p36"/>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746" name="Google Shape;746;p36"/>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747" name="Google Shape;747;p36"/>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748" name="Google Shape;748;p36"/>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749" name="Google Shape;749;p36"/>
          <p:cNvSpPr/>
          <p:nvPr/>
        </p:nvSpPr>
        <p:spPr>
          <a:xfrm>
            <a:off x="611560" y="1052736"/>
            <a:ext cx="7848228"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400" b="1">
                <a:solidFill>
                  <a:srgbClr val="262672"/>
                </a:solidFill>
                <a:latin typeface="Arial"/>
                <a:ea typeface="Arial"/>
                <a:cs typeface="Arial"/>
                <a:sym typeface="Arial"/>
              </a:rPr>
              <a:t>5. WHAT LOAD DOES THE SPINE UNDERGO WHEN WE ARE ON DIFFERENT REST POSITIONS?</a:t>
            </a:r>
            <a:endParaRPr/>
          </a:p>
        </p:txBody>
      </p:sp>
      <p:grpSp>
        <p:nvGrpSpPr>
          <p:cNvPr id="750" name="Google Shape;750;p36"/>
          <p:cNvGrpSpPr/>
          <p:nvPr/>
        </p:nvGrpSpPr>
        <p:grpSpPr>
          <a:xfrm>
            <a:off x="323528" y="2060848"/>
            <a:ext cx="4027094" cy="742011"/>
            <a:chOff x="1034299" y="1422591"/>
            <a:chExt cx="2031360" cy="1218816"/>
          </a:xfrm>
        </p:grpSpPr>
        <p:sp>
          <p:nvSpPr>
            <p:cNvPr id="751" name="Google Shape;751;p36"/>
            <p:cNvSpPr/>
            <p:nvPr/>
          </p:nvSpPr>
          <p:spPr>
            <a:xfrm>
              <a:off x="1034299" y="1422591"/>
              <a:ext cx="2031360" cy="1218816"/>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6"/>
            <p:cNvSpPr txBox="1"/>
            <p:nvPr/>
          </p:nvSpPr>
          <p:spPr>
            <a:xfrm>
              <a:off x="1034299" y="1422591"/>
              <a:ext cx="2031360" cy="1218816"/>
            </a:xfrm>
            <a:prstGeom prst="rect">
              <a:avLst/>
            </a:prstGeom>
            <a:solidFill>
              <a:schemeClr val="accent1"/>
            </a:solid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0">
                  <a:solidFill>
                    <a:schemeClr val="lt1"/>
                  </a:solidFill>
                  <a:latin typeface="Arial"/>
                  <a:ea typeface="Arial"/>
                  <a:cs typeface="Arial"/>
                  <a:sym typeface="Arial"/>
                </a:rPr>
                <a:t>Supine or lying position</a:t>
              </a:r>
              <a:endParaRPr/>
            </a:p>
          </p:txBody>
        </p:sp>
      </p:grpSp>
      <p:grpSp>
        <p:nvGrpSpPr>
          <p:cNvPr id="753" name="Google Shape;753;p36"/>
          <p:cNvGrpSpPr/>
          <p:nvPr/>
        </p:nvGrpSpPr>
        <p:grpSpPr>
          <a:xfrm>
            <a:off x="328883" y="2996950"/>
            <a:ext cx="4027094" cy="3024327"/>
            <a:chOff x="5503292" y="1422591"/>
            <a:chExt cx="2031360" cy="1218816"/>
          </a:xfrm>
        </p:grpSpPr>
        <p:sp>
          <p:nvSpPr>
            <p:cNvPr id="754" name="Google Shape;754;p36"/>
            <p:cNvSpPr/>
            <p:nvPr/>
          </p:nvSpPr>
          <p:spPr>
            <a:xfrm>
              <a:off x="5503292" y="1422591"/>
              <a:ext cx="2031360" cy="1218816"/>
            </a:xfrm>
            <a:prstGeom prst="rect">
              <a:avLst/>
            </a:prstGeom>
            <a:solidFill>
              <a:srgbClr val="7373D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6"/>
            <p:cNvSpPr txBox="1"/>
            <p:nvPr/>
          </p:nvSpPr>
          <p:spPr>
            <a:xfrm>
              <a:off x="5503292" y="1422591"/>
              <a:ext cx="2031360" cy="1218816"/>
            </a:xfrm>
            <a:prstGeom prst="rect">
              <a:avLst/>
            </a:prstGeom>
            <a:solidFill>
              <a:srgbClr val="7373D1"/>
            </a:solidFill>
            <a:ln>
              <a:noFill/>
            </a:ln>
          </p:spPr>
          <p:txBody>
            <a:bodyPr spcFirstLastPara="1" wrap="square" lIns="76200" tIns="76200" rIns="76200" bIns="76200" anchor="ctr" anchorCtr="0">
              <a:noAutofit/>
            </a:bodyPr>
            <a:lstStyle/>
            <a:p>
              <a:pPr marL="342900" marR="0" lvl="0" indent="-342900" algn="l" rtl="0">
                <a:lnSpc>
                  <a:spcPct val="90000"/>
                </a:lnSpc>
                <a:spcBef>
                  <a:spcPts val="0"/>
                </a:spcBef>
                <a:spcAft>
                  <a:spcPts val="0"/>
                </a:spcAft>
                <a:buClr>
                  <a:schemeClr val="lt1"/>
                </a:buClr>
                <a:buSzPts val="2000"/>
                <a:buFont typeface="Arial"/>
                <a:buChar char="•"/>
              </a:pPr>
              <a:r>
                <a:rPr lang="es-ES" sz="2000" b="0">
                  <a:solidFill>
                    <a:schemeClr val="lt1"/>
                  </a:solidFill>
                  <a:latin typeface="Arial"/>
                  <a:ea typeface="Arial"/>
                  <a:cs typeface="Arial"/>
                  <a:sym typeface="Arial"/>
                </a:rPr>
                <a:t>Flexing legs in lying position increase L4-L5 preassure in 0.08MPa.</a:t>
              </a:r>
              <a:endParaRPr/>
            </a:p>
            <a:p>
              <a:pPr marL="342900" marR="0" lvl="0" indent="-342900" algn="l" rtl="0">
                <a:lnSpc>
                  <a:spcPct val="90000"/>
                </a:lnSpc>
                <a:spcBef>
                  <a:spcPts val="700"/>
                </a:spcBef>
                <a:spcAft>
                  <a:spcPts val="0"/>
                </a:spcAft>
                <a:buClr>
                  <a:schemeClr val="lt1"/>
                </a:buClr>
                <a:buSzPts val="2000"/>
                <a:buFont typeface="Arial"/>
                <a:buChar char="•"/>
              </a:pPr>
              <a:r>
                <a:rPr lang="es-ES" sz="2000" b="0">
                  <a:solidFill>
                    <a:schemeClr val="lt1"/>
                  </a:solidFill>
                  <a:latin typeface="Arial"/>
                  <a:ea typeface="Arial"/>
                  <a:cs typeface="Arial"/>
                  <a:sym typeface="Arial"/>
                </a:rPr>
                <a:t>Coughing or sneezing increase preassure in 0.38 MPa .</a:t>
              </a:r>
              <a:endParaRPr/>
            </a:p>
            <a:p>
              <a:pPr marL="342900" marR="0" lvl="0" indent="-342900" algn="l" rtl="0">
                <a:lnSpc>
                  <a:spcPct val="90000"/>
                </a:lnSpc>
                <a:spcBef>
                  <a:spcPts val="700"/>
                </a:spcBef>
                <a:spcAft>
                  <a:spcPts val="0"/>
                </a:spcAft>
                <a:buClr>
                  <a:schemeClr val="lt1"/>
                </a:buClr>
                <a:buSzPts val="2000"/>
                <a:buFont typeface="Arial"/>
                <a:buChar char="•"/>
              </a:pPr>
              <a:r>
                <a:rPr lang="es-ES" sz="2000" b="0">
                  <a:solidFill>
                    <a:schemeClr val="lt1"/>
                  </a:solidFill>
                  <a:latin typeface="Arial"/>
                  <a:ea typeface="Arial"/>
                  <a:cs typeface="Arial"/>
                  <a:sym typeface="Arial"/>
                </a:rPr>
                <a:t>Laughing increase preassure in 0.15 MPa.</a:t>
              </a:r>
              <a:endParaRPr/>
            </a:p>
          </p:txBody>
        </p:sp>
      </p:grpSp>
      <p:sp>
        <p:nvSpPr>
          <p:cNvPr id="756" name="Google Shape;756;p36"/>
          <p:cNvSpPr/>
          <p:nvPr/>
        </p:nvSpPr>
        <p:spPr>
          <a:xfrm>
            <a:off x="2075609" y="2636912"/>
            <a:ext cx="552175" cy="393856"/>
          </a:xfrm>
          <a:prstGeom prst="downArrow">
            <a:avLst>
              <a:gd name="adj1" fmla="val 50000"/>
              <a:gd name="adj2" fmla="val 50000"/>
            </a:avLst>
          </a:prstGeom>
          <a:solidFill>
            <a:srgbClr val="AB8FFF"/>
          </a:solidFill>
          <a:ln w="12700" cap="flat" cmpd="sng">
            <a:solidFill>
              <a:schemeClr val="dk1"/>
            </a:solidFill>
            <a:prstDash val="solid"/>
            <a:round/>
            <a:headEnd type="none" w="sm" len="sm"/>
            <a:tailEnd type="none" w="sm" len="sm"/>
          </a:ln>
        </p:spPr>
        <p:txBody>
          <a:bodyPr spcFirstLastPara="1" wrap="square" lIns="50750" tIns="50750" rIns="50750" bIns="50750" anchor="ctr" anchorCtr="0">
            <a:noAutofit/>
          </a:bodyPr>
          <a:lstStyle/>
          <a:p>
            <a:pPr marL="588963" marR="0" lvl="0" indent="-401638" algn="r" rtl="0">
              <a:lnSpc>
                <a:spcPct val="90000"/>
              </a:lnSpc>
              <a:spcBef>
                <a:spcPts val="0"/>
              </a:spcBef>
              <a:spcAft>
                <a:spcPts val="0"/>
              </a:spcAft>
              <a:buClr>
                <a:schemeClr val="lt1"/>
              </a:buClr>
              <a:buSzPts val="1710"/>
              <a:buFont typeface="Arial"/>
              <a:buNone/>
            </a:pPr>
            <a:endParaRPr sz="1000" b="1" i="0" u="none" strike="noStrike" cap="none">
              <a:solidFill>
                <a:schemeClr val="lt1"/>
              </a:solidFill>
              <a:latin typeface="Arial"/>
              <a:ea typeface="Arial"/>
              <a:cs typeface="Arial"/>
              <a:sym typeface="Arial"/>
            </a:endParaRPr>
          </a:p>
        </p:txBody>
      </p:sp>
      <p:pic>
        <p:nvPicPr>
          <p:cNvPr id="757" name="Google Shape;757;p36"/>
          <p:cNvPicPr preferRelativeResize="0"/>
          <p:nvPr/>
        </p:nvPicPr>
        <p:blipFill rotWithShape="1">
          <a:blip r:embed="rId3">
            <a:alphaModFix/>
          </a:blip>
          <a:srcRect/>
          <a:stretch/>
        </p:blipFill>
        <p:spPr>
          <a:xfrm>
            <a:off x="5292080" y="3068960"/>
            <a:ext cx="2976826" cy="1326629"/>
          </a:xfrm>
          <a:prstGeom prst="rect">
            <a:avLst/>
          </a:prstGeom>
          <a:noFill/>
          <a:ln>
            <a:noFill/>
          </a:ln>
        </p:spPr>
      </p:pic>
      <p:sp>
        <p:nvSpPr>
          <p:cNvPr id="758" name="Google Shape;758;p36"/>
          <p:cNvSpPr txBox="1"/>
          <p:nvPr/>
        </p:nvSpPr>
        <p:spPr>
          <a:xfrm>
            <a:off x="5415597" y="4395589"/>
            <a:ext cx="2729792"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b="0">
                <a:solidFill>
                  <a:srgbClr val="262672"/>
                </a:solidFill>
                <a:latin typeface="Arial"/>
                <a:ea typeface="Arial"/>
                <a:cs typeface="Arial"/>
                <a:sym typeface="Arial"/>
              </a:rPr>
              <a:t>Figure 19. Lying model (extracted from www.es.dreamstime.com)</a:t>
            </a:r>
            <a:endParaRPr sz="1600" b="0">
              <a:solidFill>
                <a:srgbClr val="262672"/>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37"/>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765" name="Google Shape;765;p37"/>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766" name="Google Shape;766;p37"/>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767" name="Google Shape;767;p37"/>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768" name="Google Shape;768;p37"/>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769" name="Google Shape;769;p37"/>
          <p:cNvSpPr/>
          <p:nvPr/>
        </p:nvSpPr>
        <p:spPr>
          <a:xfrm>
            <a:off x="935596" y="2924944"/>
            <a:ext cx="7272808" cy="3477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b="0">
                <a:solidFill>
                  <a:srgbClr val="262672"/>
                </a:solidFill>
                <a:latin typeface="Arial"/>
                <a:ea typeface="Arial"/>
                <a:cs typeface="Arial"/>
                <a:sym typeface="Arial"/>
              </a:rPr>
              <a:t>6. How is the biomechanics of the spine when we make functional motor gestures?</a:t>
            </a:r>
            <a:endParaRPr/>
          </a:p>
          <a:p>
            <a:pPr marL="0" marR="0" lvl="0" indent="0" algn="ctr" rtl="0">
              <a:spcBef>
                <a:spcPts val="0"/>
              </a:spcBef>
              <a:spcAft>
                <a:spcPts val="0"/>
              </a:spcAft>
              <a:buNone/>
            </a:pPr>
            <a:endParaRPr sz="4400" b="0">
              <a:solidFill>
                <a:srgbClr val="262672"/>
              </a:solidFill>
              <a:latin typeface="Arial"/>
              <a:ea typeface="Arial"/>
              <a:cs typeface="Arial"/>
              <a:sym typeface="Arial"/>
            </a:endParaRPr>
          </a:p>
          <a:p>
            <a:pPr marL="0" marR="0" lvl="0" indent="0" algn="ctr" rtl="0">
              <a:spcBef>
                <a:spcPts val="0"/>
              </a:spcBef>
              <a:spcAft>
                <a:spcPts val="0"/>
              </a:spcAft>
              <a:buNone/>
            </a:pPr>
            <a:r>
              <a:rPr lang="es-ES" sz="4400" b="0">
                <a:solidFill>
                  <a:srgbClr val="262672"/>
                </a:solidFill>
                <a:latin typeface="Arial"/>
                <a:ea typeface="Arial"/>
                <a:cs typeface="Arial"/>
                <a:sym typeface="Arial"/>
              </a:rPr>
              <a:t>  </a:t>
            </a:r>
            <a:endParaRPr/>
          </a:p>
        </p:txBody>
      </p:sp>
      <p:sp>
        <p:nvSpPr>
          <p:cNvPr id="770" name="Google Shape;770;p37"/>
          <p:cNvSpPr/>
          <p:nvPr/>
        </p:nvSpPr>
        <p:spPr>
          <a:xfrm>
            <a:off x="827584" y="2780928"/>
            <a:ext cx="7488832" cy="2376264"/>
          </a:xfrm>
          <a:prstGeom prst="roundRect">
            <a:avLst>
              <a:gd name="adj" fmla="val 16667"/>
            </a:avLst>
          </a:prstGeom>
          <a:noFill/>
          <a:ln w="12700" cap="flat" cmpd="sng">
            <a:solidFill>
              <a:schemeClr val="accent6"/>
            </a:solidFill>
            <a:prstDash val="solid"/>
            <a:round/>
            <a:headEnd type="none" w="sm" len="sm"/>
            <a:tailEnd type="none" w="sm" len="sm"/>
          </a:ln>
        </p:spPr>
        <p:txBody>
          <a:bodyPr spcFirstLastPara="1" wrap="square" lIns="50750" tIns="50750" rIns="50750" bIns="50750" anchor="ctr" anchorCtr="0">
            <a:noAutofit/>
          </a:bodyPr>
          <a:lstStyle/>
          <a:p>
            <a:pPr marL="588963" marR="0" lvl="0" indent="-401638" algn="r" rtl="0">
              <a:lnSpc>
                <a:spcPct val="90000"/>
              </a:lnSpc>
              <a:spcBef>
                <a:spcPts val="0"/>
              </a:spcBef>
              <a:spcAft>
                <a:spcPts val="0"/>
              </a:spcAft>
              <a:buClr>
                <a:schemeClr val="lt1"/>
              </a:buClr>
              <a:buSzPts val="7524"/>
              <a:buFont typeface="Arial"/>
              <a:buNone/>
            </a:pPr>
            <a:endParaRPr sz="4400" b="1" i="0" u="none" strike="noStrike" cap="none">
              <a:solidFill>
                <a:schemeClr val="lt1"/>
              </a:solidFill>
              <a:latin typeface="Arial"/>
              <a:ea typeface="Arial"/>
              <a:cs typeface="Arial"/>
              <a:sym typeface="Arial"/>
            </a:endParaRPr>
          </a:p>
        </p:txBody>
      </p:sp>
      <p:sp>
        <p:nvSpPr>
          <p:cNvPr id="771" name="Google Shape;771;p37"/>
          <p:cNvSpPr/>
          <p:nvPr/>
        </p:nvSpPr>
        <p:spPr>
          <a:xfrm>
            <a:off x="611560" y="1052736"/>
            <a:ext cx="784822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400" b="1">
                <a:solidFill>
                  <a:srgbClr val="262672"/>
                </a:solidFill>
                <a:latin typeface="Arial"/>
                <a:ea typeface="Arial"/>
                <a:cs typeface="Arial"/>
                <a:sym typeface="Arial"/>
              </a:rPr>
              <a:t>B. Biomechanical alterations of the spine</a:t>
            </a:r>
            <a:endParaRPr sz="2400" b="1">
              <a:solidFill>
                <a:srgbClr val="262672"/>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38"/>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778" name="Google Shape;778;p38"/>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779" name="Google Shape;779;p38"/>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780" name="Google Shape;780;p38"/>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781" name="Google Shape;781;p38"/>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782" name="Google Shape;782;p38"/>
          <p:cNvSpPr/>
          <p:nvPr/>
        </p:nvSpPr>
        <p:spPr>
          <a:xfrm>
            <a:off x="508604" y="1064162"/>
            <a:ext cx="8126791"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400" b="1">
                <a:solidFill>
                  <a:srgbClr val="262672"/>
                </a:solidFill>
                <a:latin typeface="Arial"/>
                <a:ea typeface="Arial"/>
                <a:cs typeface="Arial"/>
                <a:sym typeface="Arial"/>
              </a:rPr>
              <a:t>5. HOW IS THE BIOMECHANICS OF THE SPINE WHEN WE MAKE FUNCTIONAL MOTOR GESTURES?</a:t>
            </a:r>
            <a:endParaRPr/>
          </a:p>
        </p:txBody>
      </p:sp>
      <p:grpSp>
        <p:nvGrpSpPr>
          <p:cNvPr id="783" name="Google Shape;783;p38"/>
          <p:cNvGrpSpPr/>
          <p:nvPr/>
        </p:nvGrpSpPr>
        <p:grpSpPr>
          <a:xfrm>
            <a:off x="323528" y="2060848"/>
            <a:ext cx="2847580" cy="742011"/>
            <a:chOff x="1034299" y="1422591"/>
            <a:chExt cx="2031360" cy="1218816"/>
          </a:xfrm>
        </p:grpSpPr>
        <p:sp>
          <p:nvSpPr>
            <p:cNvPr id="784" name="Google Shape;784;p38"/>
            <p:cNvSpPr/>
            <p:nvPr/>
          </p:nvSpPr>
          <p:spPr>
            <a:xfrm>
              <a:off x="1034299" y="1422591"/>
              <a:ext cx="2031360" cy="1218816"/>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8"/>
            <p:cNvSpPr txBox="1"/>
            <p:nvPr/>
          </p:nvSpPr>
          <p:spPr>
            <a:xfrm>
              <a:off x="1034299" y="1422591"/>
              <a:ext cx="2031360" cy="1218816"/>
            </a:xfrm>
            <a:prstGeom prst="rect">
              <a:avLst/>
            </a:prstGeom>
            <a:solidFill>
              <a:schemeClr val="accent1"/>
            </a:solid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0">
                  <a:solidFill>
                    <a:schemeClr val="lt1"/>
                  </a:solidFill>
                  <a:latin typeface="Arial"/>
                  <a:ea typeface="Arial"/>
                  <a:cs typeface="Arial"/>
                  <a:sym typeface="Arial"/>
                </a:rPr>
                <a:t>Lift and carry objects</a:t>
              </a:r>
              <a:endParaRPr sz="2000" b="0">
                <a:solidFill>
                  <a:schemeClr val="lt1"/>
                </a:solidFill>
                <a:latin typeface="Arial"/>
                <a:ea typeface="Arial"/>
                <a:cs typeface="Arial"/>
                <a:sym typeface="Arial"/>
              </a:endParaRPr>
            </a:p>
          </p:txBody>
        </p:sp>
      </p:grpSp>
      <p:grpSp>
        <p:nvGrpSpPr>
          <p:cNvPr id="786" name="Google Shape;786;p38"/>
          <p:cNvGrpSpPr/>
          <p:nvPr/>
        </p:nvGrpSpPr>
        <p:grpSpPr>
          <a:xfrm>
            <a:off x="328882" y="2996950"/>
            <a:ext cx="2847580" cy="3024327"/>
            <a:chOff x="5503292" y="1422591"/>
            <a:chExt cx="2031360" cy="1218816"/>
          </a:xfrm>
        </p:grpSpPr>
        <p:sp>
          <p:nvSpPr>
            <p:cNvPr id="787" name="Google Shape;787;p38"/>
            <p:cNvSpPr/>
            <p:nvPr/>
          </p:nvSpPr>
          <p:spPr>
            <a:xfrm>
              <a:off x="5503292" y="1422591"/>
              <a:ext cx="2031360" cy="1218816"/>
            </a:xfrm>
            <a:prstGeom prst="rect">
              <a:avLst/>
            </a:prstGeom>
            <a:solidFill>
              <a:srgbClr val="7373D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8"/>
            <p:cNvSpPr txBox="1"/>
            <p:nvPr/>
          </p:nvSpPr>
          <p:spPr>
            <a:xfrm>
              <a:off x="5503292" y="1422591"/>
              <a:ext cx="2031360" cy="1218816"/>
            </a:xfrm>
            <a:prstGeom prst="rect">
              <a:avLst/>
            </a:prstGeom>
            <a:solidFill>
              <a:srgbClr val="7373D1"/>
            </a:solidFill>
            <a:ln>
              <a:noFill/>
            </a:ln>
          </p:spPr>
          <p:txBody>
            <a:bodyPr spcFirstLastPara="1" wrap="square" lIns="76200" tIns="76200" rIns="76200" bIns="76200" anchor="ctr" anchorCtr="0">
              <a:noAutofit/>
            </a:bodyPr>
            <a:lstStyle/>
            <a:p>
              <a:pPr marL="342900" marR="0" lvl="0" indent="-342900" algn="l" rtl="0">
                <a:lnSpc>
                  <a:spcPct val="90000"/>
                </a:lnSpc>
                <a:spcBef>
                  <a:spcPts val="0"/>
                </a:spcBef>
                <a:spcAft>
                  <a:spcPts val="0"/>
                </a:spcAft>
                <a:buClr>
                  <a:schemeClr val="lt1"/>
                </a:buClr>
                <a:buSzPts val="2000"/>
                <a:buFont typeface="Arial"/>
                <a:buChar char="•"/>
              </a:pPr>
              <a:r>
                <a:rPr lang="es-ES" sz="2000" b="0">
                  <a:solidFill>
                    <a:schemeClr val="lt1"/>
                  </a:solidFill>
                  <a:latin typeface="Arial"/>
                  <a:ea typeface="Arial"/>
                  <a:cs typeface="Arial"/>
                  <a:sym typeface="Arial"/>
                </a:rPr>
                <a:t>Lifting techniques are important to reduce intradiscal pressure.</a:t>
              </a:r>
              <a:endParaRPr/>
            </a:p>
            <a:p>
              <a:pPr marL="342900" marR="0" lvl="0" indent="-342900" algn="l" rtl="0">
                <a:lnSpc>
                  <a:spcPct val="90000"/>
                </a:lnSpc>
                <a:spcBef>
                  <a:spcPts val="700"/>
                </a:spcBef>
                <a:spcAft>
                  <a:spcPts val="0"/>
                </a:spcAft>
                <a:buClr>
                  <a:schemeClr val="lt1"/>
                </a:buClr>
                <a:buSzPts val="2000"/>
                <a:buFont typeface="Arial"/>
                <a:buChar char="•"/>
              </a:pPr>
              <a:r>
                <a:rPr lang="es-ES" sz="2000" b="0">
                  <a:solidFill>
                    <a:schemeClr val="lt1"/>
                  </a:solidFill>
                  <a:latin typeface="Arial"/>
                  <a:ea typeface="Arial"/>
                  <a:cs typeface="Arial"/>
                  <a:sym typeface="Arial"/>
                </a:rPr>
                <a:t>50% more pressure during bent forward.</a:t>
              </a:r>
              <a:endParaRPr/>
            </a:p>
            <a:p>
              <a:pPr marL="342900" marR="0" lvl="0" indent="-342900" algn="l" rtl="0">
                <a:lnSpc>
                  <a:spcPct val="90000"/>
                </a:lnSpc>
                <a:spcBef>
                  <a:spcPts val="700"/>
                </a:spcBef>
                <a:spcAft>
                  <a:spcPts val="0"/>
                </a:spcAft>
                <a:buClr>
                  <a:schemeClr val="lt1"/>
                </a:buClr>
                <a:buSzPts val="2000"/>
                <a:buFont typeface="Arial"/>
                <a:buChar char="•"/>
              </a:pPr>
              <a:r>
                <a:rPr lang="es-ES" sz="2000" b="0">
                  <a:solidFill>
                    <a:schemeClr val="lt1"/>
                  </a:solidFill>
                  <a:latin typeface="Arial"/>
                  <a:ea typeface="Arial"/>
                  <a:cs typeface="Arial"/>
                  <a:sym typeface="Arial"/>
                </a:rPr>
                <a:t>More lumbar stability and balance during lifting.</a:t>
              </a:r>
              <a:endParaRPr/>
            </a:p>
            <a:p>
              <a:pPr marL="342900" marR="0" lvl="0" indent="-342900" algn="l" rtl="0">
                <a:lnSpc>
                  <a:spcPct val="90000"/>
                </a:lnSpc>
                <a:spcBef>
                  <a:spcPts val="700"/>
                </a:spcBef>
                <a:spcAft>
                  <a:spcPts val="0"/>
                </a:spcAft>
                <a:buClr>
                  <a:schemeClr val="lt1"/>
                </a:buClr>
                <a:buSzPts val="2000"/>
                <a:buFont typeface="Arial"/>
                <a:buChar char="•"/>
              </a:pPr>
              <a:r>
                <a:rPr lang="es-ES" sz="2000" b="0">
                  <a:solidFill>
                    <a:schemeClr val="lt1"/>
                  </a:solidFill>
                  <a:latin typeface="Arial"/>
                  <a:ea typeface="Arial"/>
                  <a:cs typeface="Arial"/>
                  <a:sym typeface="Arial"/>
                </a:rPr>
                <a:t>Importance of facets</a:t>
              </a:r>
              <a:endParaRPr sz="2000" b="0">
                <a:solidFill>
                  <a:schemeClr val="lt1"/>
                </a:solidFill>
                <a:latin typeface="Arial"/>
                <a:ea typeface="Arial"/>
                <a:cs typeface="Arial"/>
                <a:sym typeface="Arial"/>
              </a:endParaRPr>
            </a:p>
          </p:txBody>
        </p:sp>
      </p:grpSp>
      <p:sp>
        <p:nvSpPr>
          <p:cNvPr id="789" name="Google Shape;789;p38"/>
          <p:cNvSpPr/>
          <p:nvPr/>
        </p:nvSpPr>
        <p:spPr>
          <a:xfrm>
            <a:off x="1499545" y="2636912"/>
            <a:ext cx="552175" cy="393856"/>
          </a:xfrm>
          <a:prstGeom prst="downArrow">
            <a:avLst>
              <a:gd name="adj1" fmla="val 50000"/>
              <a:gd name="adj2" fmla="val 50000"/>
            </a:avLst>
          </a:prstGeom>
          <a:solidFill>
            <a:srgbClr val="AB8FFF"/>
          </a:solidFill>
          <a:ln w="12700" cap="flat" cmpd="sng">
            <a:solidFill>
              <a:schemeClr val="dk1"/>
            </a:solidFill>
            <a:prstDash val="solid"/>
            <a:round/>
            <a:headEnd type="none" w="sm" len="sm"/>
            <a:tailEnd type="none" w="sm" len="sm"/>
          </a:ln>
        </p:spPr>
        <p:txBody>
          <a:bodyPr spcFirstLastPara="1" wrap="square" lIns="50750" tIns="50750" rIns="50750" bIns="50750" anchor="ctr" anchorCtr="0">
            <a:noAutofit/>
          </a:bodyPr>
          <a:lstStyle/>
          <a:p>
            <a:pPr marL="588963" marR="0" lvl="0" indent="-401638" algn="r" rtl="0">
              <a:lnSpc>
                <a:spcPct val="90000"/>
              </a:lnSpc>
              <a:spcBef>
                <a:spcPts val="0"/>
              </a:spcBef>
              <a:spcAft>
                <a:spcPts val="0"/>
              </a:spcAft>
              <a:buClr>
                <a:schemeClr val="lt1"/>
              </a:buClr>
              <a:buSzPts val="1710"/>
              <a:buFont typeface="Arial"/>
              <a:buNone/>
            </a:pPr>
            <a:endParaRPr sz="1000" b="1" i="0" u="none" strike="noStrike" cap="none">
              <a:solidFill>
                <a:schemeClr val="lt1"/>
              </a:solidFill>
              <a:latin typeface="Arial"/>
              <a:ea typeface="Arial"/>
              <a:cs typeface="Arial"/>
              <a:sym typeface="Arial"/>
            </a:endParaRPr>
          </a:p>
        </p:txBody>
      </p:sp>
      <p:sp>
        <p:nvSpPr>
          <p:cNvPr id="790" name="Google Shape;790;p38"/>
          <p:cNvSpPr txBox="1"/>
          <p:nvPr/>
        </p:nvSpPr>
        <p:spPr>
          <a:xfrm>
            <a:off x="3441886" y="4318505"/>
            <a:ext cx="2260228" cy="18158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b="0">
                <a:solidFill>
                  <a:srgbClr val="262672"/>
                </a:solidFill>
                <a:latin typeface="Arial"/>
                <a:ea typeface="Arial"/>
                <a:cs typeface="Arial"/>
                <a:sym typeface="Arial"/>
              </a:rPr>
              <a:t>Figure 20. Lifting and gait model (extracted from www.neurospinewellnesscenter.com &amp; www.brightmindcenter.com )</a:t>
            </a:r>
            <a:endParaRPr sz="1600" b="0">
              <a:solidFill>
                <a:srgbClr val="262672"/>
              </a:solidFill>
              <a:latin typeface="Arial"/>
              <a:ea typeface="Arial"/>
              <a:cs typeface="Arial"/>
              <a:sym typeface="Arial"/>
            </a:endParaRPr>
          </a:p>
        </p:txBody>
      </p:sp>
      <p:pic>
        <p:nvPicPr>
          <p:cNvPr id="791" name="Google Shape;791;p38"/>
          <p:cNvPicPr preferRelativeResize="0"/>
          <p:nvPr/>
        </p:nvPicPr>
        <p:blipFill rotWithShape="1">
          <a:blip r:embed="rId3">
            <a:alphaModFix/>
          </a:blip>
          <a:srcRect/>
          <a:stretch/>
        </p:blipFill>
        <p:spPr>
          <a:xfrm>
            <a:off x="3370491" y="2060848"/>
            <a:ext cx="1201509" cy="2054193"/>
          </a:xfrm>
          <a:prstGeom prst="rect">
            <a:avLst/>
          </a:prstGeom>
          <a:noFill/>
          <a:ln>
            <a:noFill/>
          </a:ln>
        </p:spPr>
      </p:pic>
      <p:pic>
        <p:nvPicPr>
          <p:cNvPr id="792" name="Google Shape;792;p38"/>
          <p:cNvPicPr preferRelativeResize="0"/>
          <p:nvPr/>
        </p:nvPicPr>
        <p:blipFill rotWithShape="1">
          <a:blip r:embed="rId4">
            <a:alphaModFix/>
          </a:blip>
          <a:srcRect/>
          <a:stretch/>
        </p:blipFill>
        <p:spPr>
          <a:xfrm>
            <a:off x="4586844" y="2069079"/>
            <a:ext cx="1079052" cy="2199606"/>
          </a:xfrm>
          <a:prstGeom prst="rect">
            <a:avLst/>
          </a:prstGeom>
          <a:noFill/>
          <a:ln>
            <a:noFill/>
          </a:ln>
        </p:spPr>
      </p:pic>
      <p:grpSp>
        <p:nvGrpSpPr>
          <p:cNvPr id="793" name="Google Shape;793;p38"/>
          <p:cNvGrpSpPr/>
          <p:nvPr/>
        </p:nvGrpSpPr>
        <p:grpSpPr>
          <a:xfrm>
            <a:off x="5890771" y="2022625"/>
            <a:ext cx="2847580" cy="742011"/>
            <a:chOff x="1034299" y="1422591"/>
            <a:chExt cx="2031360" cy="1218816"/>
          </a:xfrm>
        </p:grpSpPr>
        <p:sp>
          <p:nvSpPr>
            <p:cNvPr id="794" name="Google Shape;794;p38"/>
            <p:cNvSpPr/>
            <p:nvPr/>
          </p:nvSpPr>
          <p:spPr>
            <a:xfrm>
              <a:off x="1034299" y="1422591"/>
              <a:ext cx="2031360" cy="1218816"/>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8"/>
            <p:cNvSpPr txBox="1"/>
            <p:nvPr/>
          </p:nvSpPr>
          <p:spPr>
            <a:xfrm>
              <a:off x="1034299" y="1422591"/>
              <a:ext cx="2031360" cy="1218816"/>
            </a:xfrm>
            <a:prstGeom prst="rect">
              <a:avLst/>
            </a:prstGeom>
            <a:solidFill>
              <a:schemeClr val="accent1"/>
            </a:solid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0">
                  <a:solidFill>
                    <a:schemeClr val="lt1"/>
                  </a:solidFill>
                  <a:latin typeface="Arial"/>
                  <a:ea typeface="Arial"/>
                  <a:cs typeface="Arial"/>
                  <a:sym typeface="Arial"/>
                </a:rPr>
                <a:t>Gait</a:t>
              </a:r>
              <a:endParaRPr sz="2000" b="0">
                <a:solidFill>
                  <a:schemeClr val="lt1"/>
                </a:solidFill>
                <a:latin typeface="Arial"/>
                <a:ea typeface="Arial"/>
                <a:cs typeface="Arial"/>
                <a:sym typeface="Arial"/>
              </a:endParaRPr>
            </a:p>
          </p:txBody>
        </p:sp>
      </p:grpSp>
      <p:grpSp>
        <p:nvGrpSpPr>
          <p:cNvPr id="796" name="Google Shape;796;p38"/>
          <p:cNvGrpSpPr/>
          <p:nvPr/>
        </p:nvGrpSpPr>
        <p:grpSpPr>
          <a:xfrm>
            <a:off x="5896125" y="2958727"/>
            <a:ext cx="2847580" cy="3024327"/>
            <a:chOff x="5503292" y="1422591"/>
            <a:chExt cx="2031360" cy="1218816"/>
          </a:xfrm>
        </p:grpSpPr>
        <p:sp>
          <p:nvSpPr>
            <p:cNvPr id="797" name="Google Shape;797;p38"/>
            <p:cNvSpPr/>
            <p:nvPr/>
          </p:nvSpPr>
          <p:spPr>
            <a:xfrm>
              <a:off x="5503292" y="1422591"/>
              <a:ext cx="2031360" cy="1218816"/>
            </a:xfrm>
            <a:prstGeom prst="rect">
              <a:avLst/>
            </a:prstGeom>
            <a:solidFill>
              <a:srgbClr val="7373D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8"/>
            <p:cNvSpPr txBox="1"/>
            <p:nvPr/>
          </p:nvSpPr>
          <p:spPr>
            <a:xfrm>
              <a:off x="5503292" y="1422591"/>
              <a:ext cx="2031360" cy="1218816"/>
            </a:xfrm>
            <a:prstGeom prst="rect">
              <a:avLst/>
            </a:prstGeom>
            <a:solidFill>
              <a:srgbClr val="7373D1"/>
            </a:solidFill>
            <a:ln>
              <a:noFill/>
            </a:ln>
          </p:spPr>
          <p:txBody>
            <a:bodyPr spcFirstLastPara="1" wrap="square" lIns="76200" tIns="76200" rIns="76200" bIns="76200" anchor="ctr" anchorCtr="0">
              <a:noAutofit/>
            </a:bodyPr>
            <a:lstStyle/>
            <a:p>
              <a:pPr marL="342900" marR="0" lvl="0" indent="-342900" algn="l" rtl="0">
                <a:lnSpc>
                  <a:spcPct val="90000"/>
                </a:lnSpc>
                <a:spcBef>
                  <a:spcPts val="0"/>
                </a:spcBef>
                <a:spcAft>
                  <a:spcPts val="0"/>
                </a:spcAft>
                <a:buClr>
                  <a:schemeClr val="lt1"/>
                </a:buClr>
                <a:buSzPts val="2000"/>
                <a:buFont typeface="Arial"/>
                <a:buChar char="•"/>
              </a:pPr>
              <a:r>
                <a:rPr lang="es-ES" sz="2000" b="0">
                  <a:solidFill>
                    <a:schemeClr val="lt1"/>
                  </a:solidFill>
                  <a:latin typeface="Arial"/>
                  <a:ea typeface="Arial"/>
                  <a:cs typeface="Arial"/>
                  <a:sym typeface="Arial"/>
                </a:rPr>
                <a:t>Intradiscal load increase 0.2 to 2.5 times in L3-L4.</a:t>
              </a:r>
              <a:endParaRPr/>
            </a:p>
            <a:p>
              <a:pPr marL="342900" marR="0" lvl="0" indent="-342900" algn="l" rtl="0">
                <a:lnSpc>
                  <a:spcPct val="90000"/>
                </a:lnSpc>
                <a:spcBef>
                  <a:spcPts val="700"/>
                </a:spcBef>
                <a:spcAft>
                  <a:spcPts val="0"/>
                </a:spcAft>
                <a:buClr>
                  <a:schemeClr val="lt1"/>
                </a:buClr>
                <a:buSzPts val="2000"/>
                <a:buFont typeface="Arial"/>
                <a:buChar char="•"/>
              </a:pPr>
              <a:r>
                <a:rPr lang="es-ES" sz="2000" b="0">
                  <a:solidFill>
                    <a:schemeClr val="lt1"/>
                  </a:solidFill>
                  <a:latin typeface="Arial"/>
                  <a:ea typeface="Arial"/>
                  <a:cs typeface="Arial"/>
                  <a:sym typeface="Arial"/>
                </a:rPr>
                <a:t>Máximum load in takeoff phase.</a:t>
              </a:r>
              <a:endParaRPr/>
            </a:p>
            <a:p>
              <a:pPr marL="342900" marR="0" lvl="0" indent="-342900" algn="l" rtl="0">
                <a:lnSpc>
                  <a:spcPct val="90000"/>
                </a:lnSpc>
                <a:spcBef>
                  <a:spcPts val="700"/>
                </a:spcBef>
                <a:spcAft>
                  <a:spcPts val="0"/>
                </a:spcAft>
                <a:buClr>
                  <a:schemeClr val="lt1"/>
                </a:buClr>
                <a:buSzPts val="2000"/>
                <a:buFont typeface="Arial"/>
                <a:buChar char="•"/>
              </a:pPr>
              <a:r>
                <a:rPr lang="es-ES" sz="2000" b="0">
                  <a:solidFill>
                    <a:schemeClr val="lt1"/>
                  </a:solidFill>
                  <a:latin typeface="Arial"/>
                  <a:ea typeface="Arial"/>
                  <a:cs typeface="Arial"/>
                  <a:sym typeface="Arial"/>
                </a:rPr>
                <a:t>Exists a linear coorelation between intradiscal load and walking speed.</a:t>
              </a:r>
              <a:endParaRPr/>
            </a:p>
          </p:txBody>
        </p:sp>
      </p:grpSp>
      <p:sp>
        <p:nvSpPr>
          <p:cNvPr id="799" name="Google Shape;799;p38"/>
          <p:cNvSpPr/>
          <p:nvPr/>
        </p:nvSpPr>
        <p:spPr>
          <a:xfrm>
            <a:off x="7066788" y="2598689"/>
            <a:ext cx="552175" cy="393856"/>
          </a:xfrm>
          <a:prstGeom prst="downArrow">
            <a:avLst>
              <a:gd name="adj1" fmla="val 50000"/>
              <a:gd name="adj2" fmla="val 50000"/>
            </a:avLst>
          </a:prstGeom>
          <a:solidFill>
            <a:srgbClr val="AB8FFF"/>
          </a:solidFill>
          <a:ln w="12700" cap="flat" cmpd="sng">
            <a:solidFill>
              <a:schemeClr val="dk1"/>
            </a:solidFill>
            <a:prstDash val="solid"/>
            <a:round/>
            <a:headEnd type="none" w="sm" len="sm"/>
            <a:tailEnd type="none" w="sm" len="sm"/>
          </a:ln>
        </p:spPr>
        <p:txBody>
          <a:bodyPr spcFirstLastPara="1" wrap="square" lIns="50750" tIns="50750" rIns="50750" bIns="50750" anchor="ctr" anchorCtr="0">
            <a:noAutofit/>
          </a:bodyPr>
          <a:lstStyle/>
          <a:p>
            <a:pPr marL="588963" marR="0" lvl="0" indent="-401638" algn="r" rtl="0">
              <a:lnSpc>
                <a:spcPct val="90000"/>
              </a:lnSpc>
              <a:spcBef>
                <a:spcPts val="0"/>
              </a:spcBef>
              <a:spcAft>
                <a:spcPts val="0"/>
              </a:spcAft>
              <a:buClr>
                <a:schemeClr val="lt1"/>
              </a:buClr>
              <a:buSzPts val="1710"/>
              <a:buFont typeface="Arial"/>
              <a:buNone/>
            </a:pPr>
            <a:endParaRPr sz="10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39"/>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806" name="Google Shape;806;p39"/>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807" name="Google Shape;807;p39"/>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808" name="Google Shape;808;p39"/>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809" name="Google Shape;809;p39"/>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810" name="Google Shape;810;p39"/>
          <p:cNvSpPr/>
          <p:nvPr/>
        </p:nvSpPr>
        <p:spPr>
          <a:xfrm>
            <a:off x="2940538" y="3212976"/>
            <a:ext cx="3262923"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b="0">
                <a:solidFill>
                  <a:srgbClr val="262672"/>
                </a:solidFill>
                <a:latin typeface="Arial"/>
                <a:ea typeface="Arial"/>
                <a:cs typeface="Arial"/>
                <a:sym typeface="Arial"/>
              </a:rPr>
              <a:t>7. Key ideas</a:t>
            </a:r>
            <a:endParaRPr/>
          </a:p>
          <a:p>
            <a:pPr marL="0" marR="0" lvl="0" indent="0" algn="ctr" rtl="0">
              <a:spcBef>
                <a:spcPts val="0"/>
              </a:spcBef>
              <a:spcAft>
                <a:spcPts val="0"/>
              </a:spcAft>
              <a:buNone/>
            </a:pPr>
            <a:r>
              <a:rPr lang="es-ES" sz="4400" b="0">
                <a:solidFill>
                  <a:srgbClr val="262672"/>
                </a:solidFill>
                <a:latin typeface="Arial"/>
                <a:ea typeface="Arial"/>
                <a:cs typeface="Arial"/>
                <a:sym typeface="Arial"/>
              </a:rPr>
              <a:t>  </a:t>
            </a:r>
            <a:endParaRPr/>
          </a:p>
        </p:txBody>
      </p:sp>
      <p:sp>
        <p:nvSpPr>
          <p:cNvPr id="811" name="Google Shape;811;p39"/>
          <p:cNvSpPr/>
          <p:nvPr/>
        </p:nvSpPr>
        <p:spPr>
          <a:xfrm>
            <a:off x="827584" y="2780928"/>
            <a:ext cx="7488832" cy="1656184"/>
          </a:xfrm>
          <a:prstGeom prst="roundRect">
            <a:avLst>
              <a:gd name="adj" fmla="val 16667"/>
            </a:avLst>
          </a:prstGeom>
          <a:noFill/>
          <a:ln w="12700" cap="flat" cmpd="sng">
            <a:solidFill>
              <a:schemeClr val="accent6"/>
            </a:solidFill>
            <a:prstDash val="solid"/>
            <a:round/>
            <a:headEnd type="none" w="sm" len="sm"/>
            <a:tailEnd type="none" w="sm" len="sm"/>
          </a:ln>
        </p:spPr>
        <p:txBody>
          <a:bodyPr spcFirstLastPara="1" wrap="square" lIns="50750" tIns="50750" rIns="50750" bIns="50750" anchor="ctr" anchorCtr="0">
            <a:noAutofit/>
          </a:bodyPr>
          <a:lstStyle/>
          <a:p>
            <a:pPr marL="588963" marR="0" lvl="0" indent="-401638" algn="r" rtl="0">
              <a:lnSpc>
                <a:spcPct val="90000"/>
              </a:lnSpc>
              <a:spcBef>
                <a:spcPts val="0"/>
              </a:spcBef>
              <a:spcAft>
                <a:spcPts val="0"/>
              </a:spcAft>
              <a:buClr>
                <a:schemeClr val="lt1"/>
              </a:buClr>
              <a:buSzPts val="7524"/>
              <a:buFont typeface="Arial"/>
              <a:buNone/>
            </a:pPr>
            <a:endParaRPr sz="4400" b="1" i="0" u="none" strike="noStrike" cap="none">
              <a:solidFill>
                <a:schemeClr val="lt1"/>
              </a:solidFill>
              <a:latin typeface="Arial"/>
              <a:ea typeface="Arial"/>
              <a:cs typeface="Arial"/>
              <a:sym typeface="Arial"/>
            </a:endParaRPr>
          </a:p>
        </p:txBody>
      </p:sp>
      <p:sp>
        <p:nvSpPr>
          <p:cNvPr id="812" name="Google Shape;812;p39"/>
          <p:cNvSpPr/>
          <p:nvPr/>
        </p:nvSpPr>
        <p:spPr>
          <a:xfrm>
            <a:off x="611560" y="1052736"/>
            <a:ext cx="784822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400" b="1">
                <a:solidFill>
                  <a:srgbClr val="262672"/>
                </a:solidFill>
                <a:latin typeface="Arial"/>
                <a:ea typeface="Arial"/>
                <a:cs typeface="Arial"/>
                <a:sym typeface="Arial"/>
              </a:rPr>
              <a:t>B. Biomechanical alterations of the spine</a:t>
            </a:r>
            <a:endParaRPr sz="2400" b="1">
              <a:solidFill>
                <a:srgbClr val="262672"/>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116" name="Google Shape;116;p4"/>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117" name="Google Shape;117;p4"/>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118" name="Google Shape;118;p4"/>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119" name="Google Shape;119;p4"/>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120" name="Google Shape;120;p4"/>
          <p:cNvSpPr/>
          <p:nvPr/>
        </p:nvSpPr>
        <p:spPr>
          <a:xfrm>
            <a:off x="611560" y="1052736"/>
            <a:ext cx="7848228"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200" b="1" i="0" u="none" strike="noStrike" cap="none">
                <a:solidFill>
                  <a:srgbClr val="262672"/>
                </a:solidFill>
                <a:latin typeface="Arial"/>
                <a:ea typeface="Arial"/>
                <a:cs typeface="Arial"/>
                <a:sym typeface="Arial"/>
              </a:rPr>
              <a:t>1. OBJECTIVES</a:t>
            </a:r>
            <a:endParaRPr sz="2200" b="1" i="0" u="none" strike="noStrike" cap="none">
              <a:solidFill>
                <a:srgbClr val="262672"/>
              </a:solidFill>
              <a:latin typeface="Arial"/>
              <a:ea typeface="Arial"/>
              <a:cs typeface="Arial"/>
              <a:sym typeface="Arial"/>
            </a:endParaRPr>
          </a:p>
        </p:txBody>
      </p:sp>
      <p:sp>
        <p:nvSpPr>
          <p:cNvPr id="121" name="Google Shape;121;p4"/>
          <p:cNvSpPr/>
          <p:nvPr/>
        </p:nvSpPr>
        <p:spPr>
          <a:xfrm>
            <a:off x="539750" y="1628800"/>
            <a:ext cx="7992690"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000" b="0" i="0" u="none" strike="noStrike" cap="none">
                <a:solidFill>
                  <a:srgbClr val="262672"/>
                </a:solidFill>
                <a:latin typeface="Arial"/>
                <a:ea typeface="Arial"/>
                <a:cs typeface="Arial"/>
                <a:sym typeface="Arial"/>
              </a:rPr>
              <a:t>The objectives of this didactic unit are:</a:t>
            </a:r>
            <a:endParaRPr/>
          </a:p>
          <a:p>
            <a:pPr marL="0" marR="0" lvl="0" indent="0" algn="l" rtl="0">
              <a:spcBef>
                <a:spcPts val="600"/>
              </a:spcBef>
              <a:spcAft>
                <a:spcPts val="0"/>
              </a:spcAft>
              <a:buNone/>
            </a:pPr>
            <a:r>
              <a:rPr lang="es-ES" sz="2000" b="0" i="0" u="none" strike="noStrike" cap="none">
                <a:solidFill>
                  <a:srgbClr val="262672"/>
                </a:solidFill>
                <a:latin typeface="Arial"/>
                <a:ea typeface="Arial"/>
                <a:cs typeface="Arial"/>
                <a:sym typeface="Arial"/>
              </a:rPr>
              <a:t> </a:t>
            </a:r>
            <a:endParaRPr/>
          </a:p>
          <a:p>
            <a:pPr marL="342900" marR="0" lvl="0" indent="-342900" algn="l" rtl="0">
              <a:spcBef>
                <a:spcPts val="600"/>
              </a:spcBef>
              <a:spcAft>
                <a:spcPts val="0"/>
              </a:spcAft>
              <a:buClr>
                <a:schemeClr val="accent2"/>
              </a:buClr>
              <a:buSzPts val="2000"/>
              <a:buFont typeface="Noto Sans Symbols"/>
              <a:buChar char="▪"/>
            </a:pPr>
            <a:r>
              <a:rPr lang="es-ES" sz="2000" b="0" i="0" u="none" strike="noStrike" cap="none">
                <a:solidFill>
                  <a:schemeClr val="accent2"/>
                </a:solidFill>
                <a:latin typeface="Arial"/>
                <a:ea typeface="Arial"/>
                <a:cs typeface="Arial"/>
                <a:sym typeface="Arial"/>
              </a:rPr>
              <a:t>To rework the biomechanics of the different segments of the spine in normal conditions and their kinematic possibilities.</a:t>
            </a:r>
            <a:endParaRPr/>
          </a:p>
          <a:p>
            <a:pPr marL="342900" marR="0" lvl="0" indent="-342900" algn="l" rtl="0">
              <a:spcBef>
                <a:spcPts val="600"/>
              </a:spcBef>
              <a:spcAft>
                <a:spcPts val="0"/>
              </a:spcAft>
              <a:buClr>
                <a:schemeClr val="accent2"/>
              </a:buClr>
              <a:buSzPts val="2000"/>
              <a:buFont typeface="Noto Sans Symbols"/>
              <a:buChar char="▪"/>
            </a:pPr>
            <a:r>
              <a:rPr lang="es-ES" sz="2000" b="0" i="0" u="none" strike="noStrike" cap="none">
                <a:solidFill>
                  <a:schemeClr val="accent2"/>
                </a:solidFill>
                <a:latin typeface="Arial"/>
                <a:ea typeface="Arial"/>
                <a:cs typeface="Arial"/>
                <a:sym typeface="Arial"/>
              </a:rPr>
              <a:t>To review </a:t>
            </a:r>
            <a:r>
              <a:rPr lang="es-ES" sz="2000" b="1" i="0" u="none" strike="noStrike" cap="none">
                <a:solidFill>
                  <a:schemeClr val="lt1"/>
                </a:solidFill>
                <a:latin typeface="Arial"/>
                <a:ea typeface="Arial"/>
                <a:cs typeface="Arial"/>
                <a:sym typeface="Arial"/>
              </a:rPr>
              <a:t>t</a:t>
            </a:r>
            <a:r>
              <a:rPr lang="es-ES" sz="2000" b="0" i="0" u="none" strike="noStrike" cap="none">
                <a:solidFill>
                  <a:schemeClr val="accent2"/>
                </a:solidFill>
                <a:latin typeface="Arial"/>
                <a:ea typeface="Arial"/>
                <a:cs typeface="Arial"/>
                <a:sym typeface="Arial"/>
              </a:rPr>
              <a:t>he biomechanics of the spine in normal condition in the main resting positions of the human being.</a:t>
            </a:r>
            <a:endParaRPr/>
          </a:p>
          <a:p>
            <a:pPr marL="342900" marR="0" lvl="0" indent="-342900" algn="l" rtl="0">
              <a:spcBef>
                <a:spcPts val="600"/>
              </a:spcBef>
              <a:spcAft>
                <a:spcPts val="0"/>
              </a:spcAft>
              <a:buClr>
                <a:schemeClr val="accent2"/>
              </a:buClr>
              <a:buSzPts val="2000"/>
              <a:buFont typeface="Noto Sans Symbols"/>
              <a:buChar char="▪"/>
            </a:pPr>
            <a:r>
              <a:rPr lang="es-ES" sz="2000" b="0" i="0" u="none" strike="noStrike" cap="none">
                <a:solidFill>
                  <a:schemeClr val="accent2"/>
                </a:solidFill>
                <a:latin typeface="Arial"/>
                <a:ea typeface="Arial"/>
                <a:cs typeface="Arial"/>
                <a:sym typeface="Arial"/>
              </a:rPr>
              <a:t>To revise the biomechanics of spine in normal condition during usual daily functional gestures.</a:t>
            </a:r>
            <a:endParaRPr sz="2000" b="0" i="0" u="none" strike="noStrike" cap="none">
              <a:solidFill>
                <a:schemeClr val="accent2"/>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Google Shape;818;p40"/>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819" name="Google Shape;819;p40"/>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820" name="Google Shape;820;p40"/>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821" name="Google Shape;821;p40"/>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822" name="Google Shape;822;p40"/>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823" name="Google Shape;823;p40"/>
          <p:cNvSpPr/>
          <p:nvPr/>
        </p:nvSpPr>
        <p:spPr>
          <a:xfrm>
            <a:off x="611560" y="1052736"/>
            <a:ext cx="7848228"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200" b="1">
                <a:solidFill>
                  <a:srgbClr val="262672"/>
                </a:solidFill>
                <a:latin typeface="Arial"/>
                <a:ea typeface="Arial"/>
                <a:cs typeface="Arial"/>
                <a:sym typeface="Arial"/>
              </a:rPr>
              <a:t>7. KEY IDEAS</a:t>
            </a:r>
            <a:endParaRPr/>
          </a:p>
        </p:txBody>
      </p:sp>
      <p:sp>
        <p:nvSpPr>
          <p:cNvPr id="824" name="Google Shape;824;p40"/>
          <p:cNvSpPr/>
          <p:nvPr/>
        </p:nvSpPr>
        <p:spPr>
          <a:xfrm>
            <a:off x="395535" y="1915229"/>
            <a:ext cx="8352929" cy="364715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accent2"/>
              </a:buClr>
              <a:buSzPts val="1800"/>
              <a:buFont typeface="Noto Sans Symbols"/>
              <a:buChar char="▪"/>
            </a:pPr>
            <a:r>
              <a:rPr lang="es-ES" sz="1800" b="0">
                <a:solidFill>
                  <a:schemeClr val="accent2"/>
                </a:solidFill>
                <a:latin typeface="Arial"/>
                <a:ea typeface="Arial"/>
                <a:cs typeface="Arial"/>
                <a:sym typeface="Arial"/>
              </a:rPr>
              <a:t>The spine has four major interrelated functions: support, mobility, housing and protection, and control.</a:t>
            </a:r>
            <a:endParaRPr sz="1800" b="0">
              <a:solidFill>
                <a:schemeClr val="accent2"/>
              </a:solidFill>
              <a:latin typeface="Arial"/>
              <a:ea typeface="Arial"/>
              <a:cs typeface="Arial"/>
              <a:sym typeface="Arial"/>
            </a:endParaRPr>
          </a:p>
          <a:p>
            <a:pPr marL="342900" marR="0" lvl="0" indent="-342900" algn="l" rtl="0">
              <a:spcBef>
                <a:spcPts val="600"/>
              </a:spcBef>
              <a:spcAft>
                <a:spcPts val="0"/>
              </a:spcAft>
              <a:buClr>
                <a:schemeClr val="accent2"/>
              </a:buClr>
              <a:buSzPts val="1800"/>
              <a:buFont typeface="Noto Sans Symbols"/>
              <a:buChar char="▪"/>
            </a:pPr>
            <a:r>
              <a:rPr lang="es-ES" sz="1800" b="0">
                <a:solidFill>
                  <a:schemeClr val="accent2"/>
                </a:solidFill>
                <a:latin typeface="Arial"/>
                <a:ea typeface="Arial"/>
                <a:cs typeface="Arial"/>
                <a:sym typeface="Arial"/>
              </a:rPr>
              <a:t>Motion segment is the "Functional Spine Unit" (FSU) that consists of two adjacent vertebrae and the interconnecting soft tissue, devoid of musculature. Each FSU has six grades of freedom.</a:t>
            </a:r>
            <a:endParaRPr sz="1800" b="0">
              <a:solidFill>
                <a:schemeClr val="accent2"/>
              </a:solidFill>
              <a:latin typeface="Arial"/>
              <a:ea typeface="Arial"/>
              <a:cs typeface="Arial"/>
              <a:sym typeface="Arial"/>
            </a:endParaRPr>
          </a:p>
          <a:p>
            <a:pPr marL="342900" marR="0" lvl="0" indent="-342900" algn="l" rtl="0">
              <a:spcBef>
                <a:spcPts val="600"/>
              </a:spcBef>
              <a:spcAft>
                <a:spcPts val="0"/>
              </a:spcAft>
              <a:buClr>
                <a:schemeClr val="accent2"/>
              </a:buClr>
              <a:buSzPts val="1800"/>
              <a:buFont typeface="Noto Sans Symbols"/>
              <a:buChar char="▪"/>
            </a:pPr>
            <a:r>
              <a:rPr lang="es-ES" sz="1800" b="0">
                <a:solidFill>
                  <a:schemeClr val="accent2"/>
                </a:solidFill>
                <a:latin typeface="Arial"/>
                <a:ea typeface="Arial"/>
                <a:cs typeface="Arial"/>
                <a:sym typeface="Arial"/>
              </a:rPr>
              <a:t>The cervical section is made up of 7 vertebrae and form one of two lordosis of the spine, which greatly increase the resistance to the stress of axial compressions compared to a rectilinear column (up to ten times).</a:t>
            </a:r>
            <a:endParaRPr sz="1800" b="0">
              <a:solidFill>
                <a:schemeClr val="accent2"/>
              </a:solidFill>
              <a:latin typeface="Arial"/>
              <a:ea typeface="Arial"/>
              <a:cs typeface="Arial"/>
              <a:sym typeface="Arial"/>
            </a:endParaRPr>
          </a:p>
          <a:p>
            <a:pPr marL="342900" marR="0" lvl="0" indent="-342900" algn="l" rtl="0">
              <a:spcBef>
                <a:spcPts val="600"/>
              </a:spcBef>
              <a:spcAft>
                <a:spcPts val="0"/>
              </a:spcAft>
              <a:buClr>
                <a:schemeClr val="accent2"/>
              </a:buClr>
              <a:buSzPts val="1800"/>
              <a:buFont typeface="Noto Sans Symbols"/>
              <a:buChar char="▪"/>
            </a:pPr>
            <a:r>
              <a:rPr lang="es-ES" sz="1800" b="0">
                <a:solidFill>
                  <a:schemeClr val="accent2"/>
                </a:solidFill>
                <a:latin typeface="Arial"/>
                <a:ea typeface="Arial"/>
                <a:cs typeface="Arial"/>
                <a:sym typeface="Arial"/>
              </a:rPr>
              <a:t>The Atlanto-occipital joint is formed for atlas and the condylar part of the occipital bone, allows the nodding movements by the rolling and gliding of the occiputal condyles on the concave surface of the socket, located in the superior face of the lateral mass of the atlas.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p41"/>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831" name="Google Shape;831;p41"/>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832" name="Google Shape;832;p41"/>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833" name="Google Shape;833;p41"/>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834" name="Google Shape;834;p41"/>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835" name="Google Shape;835;p41"/>
          <p:cNvSpPr/>
          <p:nvPr/>
        </p:nvSpPr>
        <p:spPr>
          <a:xfrm>
            <a:off x="611560" y="1052736"/>
            <a:ext cx="7848228"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200" b="1">
                <a:solidFill>
                  <a:srgbClr val="262672"/>
                </a:solidFill>
                <a:latin typeface="Arial"/>
                <a:ea typeface="Arial"/>
                <a:cs typeface="Arial"/>
                <a:sym typeface="Arial"/>
              </a:rPr>
              <a:t>7. KEY IDEAS</a:t>
            </a:r>
            <a:endParaRPr/>
          </a:p>
        </p:txBody>
      </p:sp>
      <p:sp>
        <p:nvSpPr>
          <p:cNvPr id="836" name="Google Shape;836;p41"/>
          <p:cNvSpPr/>
          <p:nvPr/>
        </p:nvSpPr>
        <p:spPr>
          <a:xfrm>
            <a:off x="395535" y="1772816"/>
            <a:ext cx="8352929" cy="4124206"/>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accent2"/>
              </a:buClr>
              <a:buSzPts val="1800"/>
              <a:buFont typeface="Noto Sans Symbols"/>
              <a:buChar char="▪"/>
            </a:pPr>
            <a:r>
              <a:rPr lang="es-ES" sz="1800" b="0">
                <a:solidFill>
                  <a:schemeClr val="accent2"/>
                </a:solidFill>
                <a:latin typeface="Arial"/>
                <a:ea typeface="Arial"/>
                <a:cs typeface="Arial"/>
                <a:sym typeface="Arial"/>
              </a:rPr>
              <a:t>The atlanto-axial complex is composed by two lateral facet joints, the unique atlantodental articulation and the joint between the posterior surface of the odontoid and the transverse ligament and allows the anterior arch of the atlas spins and glides around the pivot, allowing the atlas and head to rotate from side to side as one unit.</a:t>
            </a:r>
            <a:endParaRPr sz="1800" b="0">
              <a:solidFill>
                <a:schemeClr val="accent2"/>
              </a:solidFill>
              <a:latin typeface="Arial"/>
              <a:ea typeface="Arial"/>
              <a:cs typeface="Arial"/>
              <a:sym typeface="Arial"/>
            </a:endParaRPr>
          </a:p>
          <a:p>
            <a:pPr marL="342900" marR="0" lvl="0" indent="-342900" algn="l" rtl="0">
              <a:spcBef>
                <a:spcPts val="600"/>
              </a:spcBef>
              <a:spcAft>
                <a:spcPts val="0"/>
              </a:spcAft>
              <a:buClr>
                <a:schemeClr val="accent2"/>
              </a:buClr>
              <a:buSzPts val="1800"/>
              <a:buFont typeface="Noto Sans Symbols"/>
              <a:buChar char="▪"/>
            </a:pPr>
            <a:r>
              <a:rPr lang="es-ES" sz="1800" b="0">
                <a:solidFill>
                  <a:schemeClr val="accent2"/>
                </a:solidFill>
                <a:latin typeface="Arial"/>
                <a:ea typeface="Arial"/>
                <a:cs typeface="Arial"/>
                <a:sym typeface="Arial"/>
              </a:rPr>
              <a:t>The thoracic spine have 12 vertebrae from T1 to T12 that form a concave curvature to the ventral direction in the sagittal plane call kyphosis. The kyphotic nature of the spine further leads to a primary compressive load distribution in anterior direction toward the vertebral body, whereas the posterior mainly have to resist tensile loads.</a:t>
            </a:r>
            <a:endParaRPr sz="1800" b="0">
              <a:solidFill>
                <a:schemeClr val="accent2"/>
              </a:solidFill>
              <a:latin typeface="Arial"/>
              <a:ea typeface="Arial"/>
              <a:cs typeface="Arial"/>
              <a:sym typeface="Arial"/>
            </a:endParaRPr>
          </a:p>
          <a:p>
            <a:pPr marL="342900" marR="0" lvl="0" indent="-342900" algn="l" rtl="0">
              <a:spcBef>
                <a:spcPts val="600"/>
              </a:spcBef>
              <a:spcAft>
                <a:spcPts val="0"/>
              </a:spcAft>
              <a:buClr>
                <a:schemeClr val="accent2"/>
              </a:buClr>
              <a:buSzPts val="1800"/>
              <a:buFont typeface="Noto Sans Symbols"/>
              <a:buChar char="▪"/>
            </a:pPr>
            <a:r>
              <a:rPr lang="es-ES" sz="1800" b="0">
                <a:solidFill>
                  <a:schemeClr val="accent2"/>
                </a:solidFill>
                <a:latin typeface="Arial"/>
                <a:ea typeface="Arial"/>
                <a:cs typeface="Arial"/>
                <a:sym typeface="Arial"/>
              </a:rPr>
              <a:t>The distal region of the spine is made up of the lumbar section of 5 vertebrae, the sacral section of 5 fused vertebrae and the coccygeal section, made up of 4–5 vertebrae. While the lumbar spine has a posterior concavity lordosis, the sacrum has an anterior concavity. </a:t>
            </a:r>
            <a:endParaRPr sz="1800" b="0">
              <a:solidFill>
                <a:schemeClr val="accent2"/>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p42"/>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843" name="Google Shape;843;p42"/>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844" name="Google Shape;844;p42"/>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845" name="Google Shape;845;p42"/>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846" name="Google Shape;846;p42"/>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847" name="Google Shape;847;p42"/>
          <p:cNvSpPr/>
          <p:nvPr/>
        </p:nvSpPr>
        <p:spPr>
          <a:xfrm>
            <a:off x="611560" y="1052736"/>
            <a:ext cx="7848228"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200" b="1">
                <a:solidFill>
                  <a:srgbClr val="262672"/>
                </a:solidFill>
                <a:latin typeface="Arial"/>
                <a:ea typeface="Arial"/>
                <a:cs typeface="Arial"/>
                <a:sym typeface="Arial"/>
              </a:rPr>
              <a:t>7. KEY IDEAS</a:t>
            </a:r>
            <a:endParaRPr/>
          </a:p>
        </p:txBody>
      </p:sp>
      <p:sp>
        <p:nvSpPr>
          <p:cNvPr id="848" name="Google Shape;848;p42"/>
          <p:cNvSpPr/>
          <p:nvPr/>
        </p:nvSpPr>
        <p:spPr>
          <a:xfrm>
            <a:off x="395535" y="1772816"/>
            <a:ext cx="8352929" cy="440120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accent2"/>
              </a:buClr>
              <a:buSzPts val="1800"/>
              <a:buFont typeface="Noto Sans Symbols"/>
              <a:buChar char="▪"/>
            </a:pPr>
            <a:r>
              <a:rPr lang="es-ES" sz="1800" b="0">
                <a:solidFill>
                  <a:schemeClr val="accent2"/>
                </a:solidFill>
                <a:latin typeface="Arial"/>
                <a:ea typeface="Arial"/>
                <a:cs typeface="Arial"/>
                <a:sym typeface="Arial"/>
              </a:rPr>
              <a:t>In the movements of lumbar extension and flexion,  is observed the most vertebral translation, which makes the measurement of lumbar translation a determining factor of spinal instability.  </a:t>
            </a:r>
            <a:endParaRPr sz="1800" b="0">
              <a:solidFill>
                <a:schemeClr val="accent2"/>
              </a:solidFill>
              <a:latin typeface="Arial"/>
              <a:ea typeface="Arial"/>
              <a:cs typeface="Arial"/>
              <a:sym typeface="Arial"/>
            </a:endParaRPr>
          </a:p>
          <a:p>
            <a:pPr marL="342900" marR="0" lvl="0" indent="-342900" algn="l" rtl="0">
              <a:spcBef>
                <a:spcPts val="600"/>
              </a:spcBef>
              <a:spcAft>
                <a:spcPts val="0"/>
              </a:spcAft>
              <a:buClr>
                <a:schemeClr val="accent2"/>
              </a:buClr>
              <a:buSzPts val="1800"/>
              <a:buFont typeface="Noto Sans Symbols"/>
              <a:buChar char="▪"/>
            </a:pPr>
            <a:r>
              <a:rPr lang="es-ES" sz="1800" b="0">
                <a:solidFill>
                  <a:schemeClr val="accent2"/>
                </a:solidFill>
                <a:latin typeface="Arial"/>
                <a:ea typeface="Arial"/>
                <a:cs typeface="Arial"/>
                <a:sym typeface="Arial"/>
              </a:rPr>
              <a:t>The load on the intervertebral discs changes depending on the position of the body and the actions performed. In the supine position, the intradiscal pressure at the lumbar level is around 0.08 MPa, while during relaxed standing, the pressure varies between 0.48 and 0.5 MPa. In a sitting position, the pressure is similar to biped position, but the inclination of the backrest greatly influences the decrease in this pressure, as does the use of arm rest.</a:t>
            </a:r>
            <a:endParaRPr sz="1800" b="0">
              <a:solidFill>
                <a:schemeClr val="accent2"/>
              </a:solidFill>
              <a:latin typeface="Arial"/>
              <a:ea typeface="Arial"/>
              <a:cs typeface="Arial"/>
              <a:sym typeface="Arial"/>
            </a:endParaRPr>
          </a:p>
          <a:p>
            <a:pPr marL="342900" marR="0" lvl="0" indent="-342900" algn="l" rtl="0">
              <a:spcBef>
                <a:spcPts val="600"/>
              </a:spcBef>
              <a:spcAft>
                <a:spcPts val="0"/>
              </a:spcAft>
              <a:buClr>
                <a:schemeClr val="accent2"/>
              </a:buClr>
              <a:buSzPts val="1800"/>
              <a:buFont typeface="Noto Sans Symbols"/>
              <a:buChar char="▪"/>
            </a:pPr>
            <a:r>
              <a:rPr lang="es-ES" sz="1800" b="0">
                <a:solidFill>
                  <a:schemeClr val="accent2"/>
                </a:solidFill>
                <a:latin typeface="Arial"/>
                <a:ea typeface="Arial"/>
                <a:cs typeface="Arial"/>
                <a:sym typeface="Arial"/>
              </a:rPr>
              <a:t>During gait the intradiscal lumbar load increase between 0.2 to 2.5 times with respect to the intradiscal pressure at rest. However, during the gesture of lifting a weight from the ground, the pressure rose further by 70% to 220%, especially if it does it with the back bent and the knees extended. It will also influence this intradiscal pressure if the weight that is lifted is away from the body.</a:t>
            </a:r>
            <a:endParaRPr sz="1800" b="0">
              <a:solidFill>
                <a:schemeClr val="accent2"/>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p43"/>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855" name="Google Shape;855;p43"/>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856" name="Google Shape;856;p43"/>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857" name="Google Shape;857;p43"/>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858" name="Google Shape;858;p43"/>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sp>
        <p:nvSpPr>
          <p:cNvPr id="859" name="Google Shape;859;p43"/>
          <p:cNvSpPr/>
          <p:nvPr/>
        </p:nvSpPr>
        <p:spPr>
          <a:xfrm>
            <a:off x="611560" y="1052736"/>
            <a:ext cx="784822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400" b="1">
                <a:solidFill>
                  <a:srgbClr val="262672"/>
                </a:solidFill>
                <a:latin typeface="Arial"/>
                <a:ea typeface="Arial"/>
                <a:cs typeface="Arial"/>
                <a:sym typeface="Arial"/>
              </a:rPr>
              <a:t>B. Biomechanical alterations of the spine</a:t>
            </a:r>
            <a:endParaRPr sz="2400" b="1">
              <a:solidFill>
                <a:srgbClr val="262672"/>
              </a:solidFill>
              <a:latin typeface="Arial"/>
              <a:ea typeface="Arial"/>
              <a:cs typeface="Arial"/>
              <a:sym typeface="Arial"/>
            </a:endParaRPr>
          </a:p>
        </p:txBody>
      </p:sp>
      <p:sp>
        <p:nvSpPr>
          <p:cNvPr id="860" name="Google Shape;860;p43"/>
          <p:cNvSpPr/>
          <p:nvPr/>
        </p:nvSpPr>
        <p:spPr>
          <a:xfrm>
            <a:off x="2627784" y="3212976"/>
            <a:ext cx="5436604"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b="0">
                <a:solidFill>
                  <a:srgbClr val="262672"/>
                </a:solidFill>
                <a:latin typeface="Arial"/>
                <a:ea typeface="Arial"/>
                <a:cs typeface="Arial"/>
                <a:sym typeface="Arial"/>
              </a:rPr>
              <a:t>8. Bibliography</a:t>
            </a:r>
            <a:endParaRPr/>
          </a:p>
          <a:p>
            <a:pPr marL="0" marR="0" lvl="0" indent="0" algn="l" rtl="0">
              <a:spcBef>
                <a:spcPts val="0"/>
              </a:spcBef>
              <a:spcAft>
                <a:spcPts val="0"/>
              </a:spcAft>
              <a:buNone/>
            </a:pPr>
            <a:endParaRPr sz="4400" b="0">
              <a:solidFill>
                <a:srgbClr val="262672"/>
              </a:solidFill>
              <a:latin typeface="Arial"/>
              <a:ea typeface="Arial"/>
              <a:cs typeface="Arial"/>
              <a:sym typeface="Arial"/>
            </a:endParaRPr>
          </a:p>
          <a:p>
            <a:pPr marL="0" marR="0" lvl="0" indent="0" algn="ctr" rtl="0">
              <a:spcBef>
                <a:spcPts val="0"/>
              </a:spcBef>
              <a:spcAft>
                <a:spcPts val="0"/>
              </a:spcAft>
              <a:buNone/>
            </a:pPr>
            <a:r>
              <a:rPr lang="es-ES" sz="4400" b="0">
                <a:solidFill>
                  <a:srgbClr val="262672"/>
                </a:solidFill>
                <a:latin typeface="Arial"/>
                <a:ea typeface="Arial"/>
                <a:cs typeface="Arial"/>
                <a:sym typeface="Arial"/>
              </a:rPr>
              <a:t>  </a:t>
            </a:r>
            <a:endParaRPr/>
          </a:p>
        </p:txBody>
      </p:sp>
      <p:sp>
        <p:nvSpPr>
          <p:cNvPr id="861" name="Google Shape;861;p43"/>
          <p:cNvSpPr/>
          <p:nvPr/>
        </p:nvSpPr>
        <p:spPr>
          <a:xfrm>
            <a:off x="827584" y="2780928"/>
            <a:ext cx="7488832" cy="1656184"/>
          </a:xfrm>
          <a:prstGeom prst="roundRect">
            <a:avLst>
              <a:gd name="adj" fmla="val 16667"/>
            </a:avLst>
          </a:prstGeom>
          <a:noFill/>
          <a:ln w="12700" cap="flat" cmpd="sng">
            <a:solidFill>
              <a:schemeClr val="accent6"/>
            </a:solidFill>
            <a:prstDash val="solid"/>
            <a:round/>
            <a:headEnd type="none" w="sm" len="sm"/>
            <a:tailEnd type="none" w="sm" len="sm"/>
          </a:ln>
        </p:spPr>
        <p:txBody>
          <a:bodyPr spcFirstLastPara="1" wrap="square" lIns="50750" tIns="50750" rIns="50750" bIns="50750" anchor="ctr" anchorCtr="0">
            <a:noAutofit/>
          </a:bodyPr>
          <a:lstStyle/>
          <a:p>
            <a:pPr marL="588963" marR="0" lvl="0" indent="-401638" algn="r" rtl="0">
              <a:lnSpc>
                <a:spcPct val="90000"/>
              </a:lnSpc>
              <a:spcBef>
                <a:spcPts val="0"/>
              </a:spcBef>
              <a:spcAft>
                <a:spcPts val="0"/>
              </a:spcAft>
              <a:buClr>
                <a:schemeClr val="lt1"/>
              </a:buClr>
              <a:buSzPts val="7524"/>
              <a:buFont typeface="Arial"/>
              <a:buNone/>
            </a:pPr>
            <a:endParaRPr sz="4400" b="1" i="0" u="none" strike="noStrike" cap="none">
              <a:solidFill>
                <a:schemeClr val="lt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44"/>
          <p:cNvSpPr/>
          <p:nvPr/>
        </p:nvSpPr>
        <p:spPr>
          <a:xfrm>
            <a:off x="407554" y="1052736"/>
            <a:ext cx="8328892"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200" b="1">
                <a:solidFill>
                  <a:srgbClr val="262672"/>
                </a:solidFill>
                <a:latin typeface="Arial"/>
                <a:ea typeface="Arial"/>
                <a:cs typeface="Arial"/>
                <a:sym typeface="Arial"/>
              </a:rPr>
              <a:t>8. BIBLIOGRAPHY</a:t>
            </a:r>
            <a:endParaRPr sz="2200" b="0">
              <a:solidFill>
                <a:srgbClr val="262672"/>
              </a:solidFill>
              <a:latin typeface="Arial"/>
              <a:ea typeface="Arial"/>
              <a:cs typeface="Arial"/>
              <a:sym typeface="Arial"/>
            </a:endParaRPr>
          </a:p>
        </p:txBody>
      </p:sp>
      <p:sp>
        <p:nvSpPr>
          <p:cNvPr id="867" name="Google Shape;867;p44"/>
          <p:cNvSpPr txBox="1"/>
          <p:nvPr/>
        </p:nvSpPr>
        <p:spPr>
          <a:xfrm>
            <a:off x="407554" y="1745372"/>
            <a:ext cx="8196894" cy="4131900"/>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accent2"/>
              </a:buClr>
              <a:buSzPts val="1250"/>
              <a:buFont typeface="Arial"/>
              <a:buAutoNum type="arabicPeriod"/>
            </a:pPr>
            <a:r>
              <a:rPr lang="es-ES" sz="1250" b="0">
                <a:solidFill>
                  <a:schemeClr val="accent2"/>
                </a:solidFill>
                <a:latin typeface="Arial"/>
                <a:ea typeface="Arial"/>
                <a:cs typeface="Arial"/>
                <a:sym typeface="Arial"/>
              </a:rPr>
              <a:t>Bogduk, N. Mercer, S. Biomechanics of the cervical spine. I: Normal kinematics. Clinical Biomechanics. 2000 (15) 633-648.</a:t>
            </a:r>
            <a:endParaRPr sz="1250" b="0">
              <a:solidFill>
                <a:schemeClr val="accent2"/>
              </a:solidFill>
              <a:latin typeface="Arial"/>
              <a:ea typeface="Arial"/>
              <a:cs typeface="Arial"/>
              <a:sym typeface="Arial"/>
            </a:endParaRPr>
          </a:p>
          <a:p>
            <a:pPr marL="342900" marR="0" lvl="0" indent="-342900" algn="just" rtl="0">
              <a:spcBef>
                <a:spcPts val="0"/>
              </a:spcBef>
              <a:spcAft>
                <a:spcPts val="0"/>
              </a:spcAft>
              <a:buClr>
                <a:schemeClr val="accent2"/>
              </a:buClr>
              <a:buSzPts val="1250"/>
              <a:buFont typeface="Arial"/>
              <a:buAutoNum type="arabicPeriod"/>
            </a:pPr>
            <a:r>
              <a:rPr lang="es-ES" sz="1250" b="0">
                <a:solidFill>
                  <a:schemeClr val="accent2"/>
                </a:solidFill>
                <a:latin typeface="Arial"/>
                <a:ea typeface="Arial"/>
                <a:cs typeface="Arial"/>
                <a:sym typeface="Arial"/>
              </a:rPr>
              <a:t>Brasiliense, LBC. Lazaro, BCR. Reyes, PM. Dogan, S. Theodore, N. Crawford, NR. Biomechanical contribution of the Rib Cage to Thoracic Stability. Spine. 2011, 36(26):E1686-E1693.</a:t>
            </a:r>
            <a:endParaRPr sz="1250" b="0">
              <a:solidFill>
                <a:schemeClr val="accent2"/>
              </a:solidFill>
              <a:latin typeface="Arial"/>
              <a:ea typeface="Arial"/>
              <a:cs typeface="Arial"/>
              <a:sym typeface="Arial"/>
            </a:endParaRPr>
          </a:p>
          <a:p>
            <a:pPr marL="342900" marR="0" lvl="0" indent="-342900" algn="just" rtl="0">
              <a:spcBef>
                <a:spcPts val="0"/>
              </a:spcBef>
              <a:spcAft>
                <a:spcPts val="0"/>
              </a:spcAft>
              <a:buClr>
                <a:schemeClr val="accent2"/>
              </a:buClr>
              <a:buSzPts val="1250"/>
              <a:buFont typeface="Arial"/>
              <a:buAutoNum type="arabicPeriod"/>
            </a:pPr>
            <a:r>
              <a:rPr lang="es-ES" sz="1250" b="0">
                <a:solidFill>
                  <a:schemeClr val="accent2"/>
                </a:solidFill>
                <a:latin typeface="Arial"/>
                <a:ea typeface="Arial"/>
                <a:cs typeface="Arial"/>
                <a:sym typeface="Arial"/>
              </a:rPr>
              <a:t>Ebraheim, NA. Patil, V. Liu, J. Haman, SP. Yeasting, RA. Morphometric analyses of the cervical superior facets and implications for face dislocation. International Orthopaedics (SITCOT). 2008, 32:97-101.</a:t>
            </a:r>
            <a:endParaRPr sz="1250" b="0">
              <a:solidFill>
                <a:schemeClr val="accent2"/>
              </a:solidFill>
              <a:latin typeface="Arial"/>
              <a:ea typeface="Arial"/>
              <a:cs typeface="Arial"/>
              <a:sym typeface="Arial"/>
            </a:endParaRPr>
          </a:p>
          <a:p>
            <a:pPr marL="342900" marR="0" lvl="0" indent="-342900" algn="just" rtl="0">
              <a:spcBef>
                <a:spcPts val="0"/>
              </a:spcBef>
              <a:spcAft>
                <a:spcPts val="0"/>
              </a:spcAft>
              <a:buClr>
                <a:schemeClr val="accent2"/>
              </a:buClr>
              <a:buSzPts val="1250"/>
              <a:buFont typeface="Arial"/>
              <a:buAutoNum type="arabicPeriod"/>
            </a:pPr>
            <a:r>
              <a:rPr lang="es-ES" sz="1250" b="0">
                <a:solidFill>
                  <a:schemeClr val="accent2"/>
                </a:solidFill>
                <a:latin typeface="Arial"/>
                <a:ea typeface="Arial"/>
                <a:cs typeface="Arial"/>
                <a:sym typeface="Arial"/>
              </a:rPr>
              <a:t>Friis, EA. Arnorl, PM. Goel, VK. Mechanical testing of cervical, thoracolumbar, and lumbar spine implants. Elsevier. 2017 May; 161-180.</a:t>
            </a:r>
            <a:endParaRPr sz="1250" b="0">
              <a:solidFill>
                <a:schemeClr val="accent2"/>
              </a:solidFill>
              <a:latin typeface="Arial"/>
              <a:ea typeface="Arial"/>
              <a:cs typeface="Arial"/>
              <a:sym typeface="Arial"/>
            </a:endParaRPr>
          </a:p>
          <a:p>
            <a:pPr marL="342900" marR="0" lvl="0" indent="-342900" algn="just" rtl="0">
              <a:spcBef>
                <a:spcPts val="0"/>
              </a:spcBef>
              <a:spcAft>
                <a:spcPts val="0"/>
              </a:spcAft>
              <a:buClr>
                <a:schemeClr val="accent2"/>
              </a:buClr>
              <a:buSzPts val="1250"/>
              <a:buFont typeface="Arial"/>
              <a:buAutoNum type="arabicPeriod"/>
            </a:pPr>
            <a:r>
              <a:rPr lang="es-ES" sz="1250" b="0">
                <a:solidFill>
                  <a:schemeClr val="accent2"/>
                </a:solidFill>
                <a:latin typeface="Arial"/>
                <a:ea typeface="Arial"/>
                <a:cs typeface="Arial"/>
                <a:sym typeface="Arial"/>
              </a:rPr>
              <a:t>Galbusera, F. Wilke, HJ. Biomechanics of the spine. Chapter 4 - Basic Biomechanics of the lumbar spine. Elsevier. 2018, 51-67.</a:t>
            </a:r>
            <a:endParaRPr sz="1250" b="0">
              <a:solidFill>
                <a:schemeClr val="accent2"/>
              </a:solidFill>
              <a:latin typeface="Arial"/>
              <a:ea typeface="Arial"/>
              <a:cs typeface="Arial"/>
              <a:sym typeface="Arial"/>
            </a:endParaRPr>
          </a:p>
          <a:p>
            <a:pPr marL="342900" marR="0" lvl="0" indent="-342900" algn="just" rtl="0">
              <a:spcBef>
                <a:spcPts val="0"/>
              </a:spcBef>
              <a:spcAft>
                <a:spcPts val="0"/>
              </a:spcAft>
              <a:buClr>
                <a:schemeClr val="accent2"/>
              </a:buClr>
              <a:buSzPts val="1250"/>
              <a:buFont typeface="Arial"/>
              <a:buAutoNum type="arabicPeriod"/>
            </a:pPr>
            <a:r>
              <a:rPr lang="es-ES" sz="1250" b="0">
                <a:solidFill>
                  <a:schemeClr val="accent2"/>
                </a:solidFill>
                <a:latin typeface="Arial"/>
                <a:ea typeface="Arial"/>
                <a:cs typeface="Arial"/>
                <a:sym typeface="Arial"/>
              </a:rPr>
              <a:t>Hansen, L. de Zee, M. Rasmussen, J. Andersen, TB. Wong, C. Simonsen, EB. Anatomy and Biomechanics of the Back Muscles in the Lumbar Spine With Reference to Biomechanical Modeling. Spine. 2006, 31(17):1888-1899.</a:t>
            </a:r>
            <a:endParaRPr sz="1250" b="0">
              <a:solidFill>
                <a:schemeClr val="accent2"/>
              </a:solidFill>
              <a:latin typeface="Arial"/>
              <a:ea typeface="Arial"/>
              <a:cs typeface="Arial"/>
              <a:sym typeface="Arial"/>
            </a:endParaRPr>
          </a:p>
          <a:p>
            <a:pPr marL="342900" marR="0" lvl="0" indent="-342900" algn="just" rtl="0">
              <a:spcBef>
                <a:spcPts val="0"/>
              </a:spcBef>
              <a:spcAft>
                <a:spcPts val="0"/>
              </a:spcAft>
              <a:buClr>
                <a:schemeClr val="accent2"/>
              </a:buClr>
              <a:buSzPts val="1250"/>
              <a:buFont typeface="Arial"/>
              <a:buAutoNum type="arabicPeriod"/>
            </a:pPr>
            <a:r>
              <a:rPr lang="es-ES" sz="1250" b="0">
                <a:solidFill>
                  <a:schemeClr val="accent2"/>
                </a:solidFill>
                <a:latin typeface="Arial"/>
                <a:ea typeface="Arial"/>
                <a:cs typeface="Arial"/>
                <a:sym typeface="Arial"/>
              </a:rPr>
              <a:t>Herkowitz, HN. Garfin, SR. Eismont, FJ. Bell, GR. Balderston, RA. Rothman-Simeone The Spine: Expert Consult. Elsevier. Chapter 7- Biomechanics of the Spinal Motion Segment. 2015, 109-128.</a:t>
            </a:r>
            <a:endParaRPr sz="1250" b="0">
              <a:solidFill>
                <a:schemeClr val="accent2"/>
              </a:solidFill>
              <a:latin typeface="Arial"/>
              <a:ea typeface="Arial"/>
              <a:cs typeface="Arial"/>
              <a:sym typeface="Arial"/>
            </a:endParaRPr>
          </a:p>
          <a:p>
            <a:pPr marL="342900" marR="0" lvl="0" indent="-342900" algn="just" rtl="0">
              <a:spcBef>
                <a:spcPts val="0"/>
              </a:spcBef>
              <a:spcAft>
                <a:spcPts val="0"/>
              </a:spcAft>
              <a:buClr>
                <a:schemeClr val="accent2"/>
              </a:buClr>
              <a:buSzPts val="1250"/>
              <a:buFont typeface="Arial"/>
              <a:buAutoNum type="arabicPeriod"/>
            </a:pPr>
            <a:r>
              <a:rPr lang="es-ES" sz="1250" b="0">
                <a:solidFill>
                  <a:schemeClr val="accent2"/>
                </a:solidFill>
                <a:latin typeface="Arial"/>
                <a:ea typeface="Arial"/>
                <a:cs typeface="Arial"/>
                <a:sym typeface="Arial"/>
              </a:rPr>
              <a:t>Joseph E. Muscolino. Manual Therapy for the Low Back and Pelvis. A clinical orthopedic approach. Ed. Wolters Kluwer. 2015.</a:t>
            </a:r>
            <a:endParaRPr sz="1250" b="0">
              <a:solidFill>
                <a:schemeClr val="accent2"/>
              </a:solidFill>
              <a:latin typeface="Arial"/>
              <a:ea typeface="Arial"/>
              <a:cs typeface="Arial"/>
              <a:sym typeface="Arial"/>
            </a:endParaRPr>
          </a:p>
          <a:p>
            <a:pPr marL="342900" marR="0" lvl="0" indent="-342900" algn="just" rtl="0">
              <a:spcBef>
                <a:spcPts val="0"/>
              </a:spcBef>
              <a:spcAft>
                <a:spcPts val="0"/>
              </a:spcAft>
              <a:buClr>
                <a:schemeClr val="accent2"/>
              </a:buClr>
              <a:buSzPts val="1250"/>
              <a:buFont typeface="Arial"/>
              <a:buAutoNum type="arabicPeriod"/>
            </a:pPr>
            <a:r>
              <a:rPr lang="es-ES" sz="1250" b="0">
                <a:solidFill>
                  <a:schemeClr val="accent2"/>
                </a:solidFill>
                <a:latin typeface="Arial"/>
                <a:ea typeface="Arial"/>
                <a:cs typeface="Arial"/>
                <a:sym typeface="Arial"/>
              </a:rPr>
              <a:t>Kapandji, AI. Fisiología Articular – Tronco y Raquis 5ª Edición. Chapter 3 – El raquis lumbar. 1998, 76-128.</a:t>
            </a:r>
            <a:endParaRPr sz="1250" b="0">
              <a:solidFill>
                <a:schemeClr val="accent2"/>
              </a:solidFill>
              <a:latin typeface="Arial"/>
              <a:ea typeface="Arial"/>
              <a:cs typeface="Arial"/>
              <a:sym typeface="Arial"/>
            </a:endParaRPr>
          </a:p>
          <a:p>
            <a:pPr marL="342900" marR="0" lvl="0" indent="-342900" algn="just" rtl="0">
              <a:spcBef>
                <a:spcPts val="0"/>
              </a:spcBef>
              <a:spcAft>
                <a:spcPts val="0"/>
              </a:spcAft>
              <a:buClr>
                <a:schemeClr val="accent2"/>
              </a:buClr>
              <a:buSzPts val="1250"/>
              <a:buFont typeface="Arial"/>
              <a:buAutoNum type="arabicPeriod"/>
            </a:pPr>
            <a:r>
              <a:rPr lang="es-ES" sz="1250" b="0">
                <a:solidFill>
                  <a:schemeClr val="accent2"/>
                </a:solidFill>
                <a:latin typeface="Arial"/>
                <a:ea typeface="Arial"/>
                <a:cs typeface="Arial"/>
                <a:sym typeface="Arial"/>
              </a:rPr>
              <a:t>Kiapour, A. Joukar, A. Elgafy, H. Erbulut, DU. Agarwal, AK. Goel, VK. Biomechanics of the sacroiliac joint: anatomy, function biomechanics sexual dimorphism, and causes of pain. International Journal of Spine Surgery. 2020, 14:S3-S13.</a:t>
            </a:r>
            <a:endParaRPr sz="1250" b="0">
              <a:solidFill>
                <a:schemeClr val="accent2"/>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45"/>
          <p:cNvSpPr/>
          <p:nvPr/>
        </p:nvSpPr>
        <p:spPr>
          <a:xfrm>
            <a:off x="407554" y="1052736"/>
            <a:ext cx="8328892"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200" b="1">
                <a:solidFill>
                  <a:srgbClr val="262672"/>
                </a:solidFill>
                <a:latin typeface="Arial"/>
                <a:ea typeface="Arial"/>
                <a:cs typeface="Arial"/>
                <a:sym typeface="Arial"/>
              </a:rPr>
              <a:t>8. BIBLIOGRAPHY</a:t>
            </a:r>
            <a:endParaRPr sz="2200" b="0">
              <a:solidFill>
                <a:srgbClr val="262672"/>
              </a:solidFill>
              <a:latin typeface="Arial"/>
              <a:ea typeface="Arial"/>
              <a:cs typeface="Arial"/>
              <a:sym typeface="Arial"/>
            </a:endParaRPr>
          </a:p>
        </p:txBody>
      </p:sp>
      <p:sp>
        <p:nvSpPr>
          <p:cNvPr id="873" name="Google Shape;873;p45"/>
          <p:cNvSpPr txBox="1"/>
          <p:nvPr/>
        </p:nvSpPr>
        <p:spPr>
          <a:xfrm>
            <a:off x="407554" y="1745372"/>
            <a:ext cx="8196894" cy="3577903"/>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accent2"/>
              </a:buClr>
              <a:buSzPts val="1250"/>
              <a:buFont typeface="Arial"/>
              <a:buAutoNum type="arabicPeriod" startAt="11"/>
            </a:pPr>
            <a:r>
              <a:rPr lang="es-ES" sz="1250" b="0">
                <a:solidFill>
                  <a:schemeClr val="accent2"/>
                </a:solidFill>
                <a:latin typeface="Arial"/>
                <a:ea typeface="Arial"/>
                <a:cs typeface="Arial"/>
                <a:sym typeface="Arial"/>
              </a:rPr>
              <a:t>Lee, DG. Biomechanics of the thorax – reseach evidence and clinical expertise. Journal of Manual and Manipulative Therapy. 2015, 23(3):128-138.</a:t>
            </a:r>
            <a:endParaRPr sz="1250" b="0">
              <a:solidFill>
                <a:schemeClr val="accent2"/>
              </a:solidFill>
              <a:latin typeface="Arial"/>
              <a:ea typeface="Arial"/>
              <a:cs typeface="Arial"/>
              <a:sym typeface="Arial"/>
            </a:endParaRPr>
          </a:p>
          <a:p>
            <a:pPr marL="342900" marR="0" lvl="0" indent="-342900" algn="just" rtl="0">
              <a:spcBef>
                <a:spcPts val="0"/>
              </a:spcBef>
              <a:spcAft>
                <a:spcPts val="0"/>
              </a:spcAft>
              <a:buClr>
                <a:schemeClr val="accent2"/>
              </a:buClr>
              <a:buSzPts val="1250"/>
              <a:buFont typeface="Arial"/>
              <a:buAutoNum type="arabicPeriod" startAt="11"/>
            </a:pPr>
            <a:r>
              <a:rPr lang="es-ES" sz="1250" b="0">
                <a:solidFill>
                  <a:schemeClr val="accent2"/>
                </a:solidFill>
                <a:latin typeface="Arial"/>
                <a:ea typeface="Arial"/>
                <a:cs typeface="Arial"/>
                <a:sym typeface="Arial"/>
              </a:rPr>
              <a:t>Liebsch, C. Wilke, HJ. Biomechanics of the spine. Chapter 3 – Basic Biomechanics of the Thoracic Spine and Rib Cage. Elsevier. 2018, 35-50.</a:t>
            </a:r>
            <a:endParaRPr sz="1250" b="0">
              <a:solidFill>
                <a:schemeClr val="accent2"/>
              </a:solidFill>
              <a:latin typeface="Arial"/>
              <a:ea typeface="Arial"/>
              <a:cs typeface="Arial"/>
              <a:sym typeface="Arial"/>
            </a:endParaRPr>
          </a:p>
          <a:p>
            <a:pPr marL="342900" marR="0" lvl="0" indent="-342900" algn="just" rtl="0">
              <a:spcBef>
                <a:spcPts val="0"/>
              </a:spcBef>
              <a:spcAft>
                <a:spcPts val="0"/>
              </a:spcAft>
              <a:buClr>
                <a:schemeClr val="accent2"/>
              </a:buClr>
              <a:buSzPts val="1250"/>
              <a:buFont typeface="Arial"/>
              <a:buAutoNum type="arabicPeriod" startAt="11"/>
            </a:pPr>
            <a:r>
              <a:rPr lang="es-ES" sz="1250" b="0">
                <a:solidFill>
                  <a:schemeClr val="accent2"/>
                </a:solidFill>
                <a:latin typeface="Arial"/>
                <a:ea typeface="Arial"/>
                <a:cs typeface="Arial"/>
                <a:sym typeface="Arial"/>
              </a:rPr>
              <a:t>Lomeli-Rivas, A. Larrinúa-Betancourt, JE. Biomecánica de la columna lumbar: un enfoque clínico. Acta Ortopédica Mexicana. 2019, 33(3):185-191.</a:t>
            </a:r>
            <a:endParaRPr sz="1250" b="0">
              <a:solidFill>
                <a:schemeClr val="accent2"/>
              </a:solidFill>
              <a:latin typeface="Arial"/>
              <a:ea typeface="Arial"/>
              <a:cs typeface="Arial"/>
              <a:sym typeface="Arial"/>
            </a:endParaRPr>
          </a:p>
          <a:p>
            <a:pPr marL="342900" marR="0" lvl="0" indent="-342900" algn="just" rtl="0">
              <a:spcBef>
                <a:spcPts val="0"/>
              </a:spcBef>
              <a:spcAft>
                <a:spcPts val="0"/>
              </a:spcAft>
              <a:buClr>
                <a:schemeClr val="accent2"/>
              </a:buClr>
              <a:buSzPts val="1250"/>
              <a:buFont typeface="Arial"/>
              <a:buAutoNum type="arabicPeriod" startAt="11"/>
            </a:pPr>
            <a:r>
              <a:rPr lang="es-ES" sz="1250" b="0">
                <a:solidFill>
                  <a:schemeClr val="accent2"/>
                </a:solidFill>
                <a:latin typeface="Arial"/>
                <a:ea typeface="Arial"/>
                <a:cs typeface="Arial"/>
                <a:sym typeface="Arial"/>
              </a:rPr>
              <a:t>Menchetti, PPM. Cervical Spine Minimally Invasive and Open Surgery. Chapter 2 – Functional Anatomy and Biomechanics of the Cervical Spine. Springer. 2016. 11-26.</a:t>
            </a:r>
            <a:endParaRPr sz="1250" b="0">
              <a:solidFill>
                <a:schemeClr val="accent2"/>
              </a:solidFill>
              <a:latin typeface="Arial"/>
              <a:ea typeface="Arial"/>
              <a:cs typeface="Arial"/>
              <a:sym typeface="Arial"/>
            </a:endParaRPr>
          </a:p>
          <a:p>
            <a:pPr marL="342900" marR="0" lvl="0" indent="-342900" algn="just" rtl="0">
              <a:spcBef>
                <a:spcPts val="0"/>
              </a:spcBef>
              <a:spcAft>
                <a:spcPts val="0"/>
              </a:spcAft>
              <a:buClr>
                <a:schemeClr val="accent2"/>
              </a:buClr>
              <a:buSzPts val="1250"/>
              <a:buFont typeface="Arial"/>
              <a:buAutoNum type="arabicPeriod" startAt="11"/>
            </a:pPr>
            <a:r>
              <a:rPr lang="es-ES" sz="1250" b="0">
                <a:solidFill>
                  <a:schemeClr val="accent2"/>
                </a:solidFill>
                <a:latin typeface="Arial"/>
                <a:ea typeface="Arial"/>
                <a:cs typeface="Arial"/>
                <a:sym typeface="Arial"/>
              </a:rPr>
              <a:t>Miralles, RC. Puig, M. Biomecánica clínica de aparato locomotor. Part 4 – Biomecánica de los movimientos. Mason, S.A. 2000, 295-315.</a:t>
            </a:r>
            <a:endParaRPr sz="1250" b="0">
              <a:solidFill>
                <a:schemeClr val="accent2"/>
              </a:solidFill>
              <a:latin typeface="Arial"/>
              <a:ea typeface="Arial"/>
              <a:cs typeface="Arial"/>
              <a:sym typeface="Arial"/>
            </a:endParaRPr>
          </a:p>
          <a:p>
            <a:pPr marL="342900" marR="0" lvl="0" indent="-342900" algn="just" rtl="0">
              <a:spcBef>
                <a:spcPts val="0"/>
              </a:spcBef>
              <a:spcAft>
                <a:spcPts val="0"/>
              </a:spcAft>
              <a:buClr>
                <a:schemeClr val="accent2"/>
              </a:buClr>
              <a:buSzPts val="1250"/>
              <a:buFont typeface="Arial"/>
              <a:buAutoNum type="arabicPeriod" startAt="11"/>
            </a:pPr>
            <a:r>
              <a:rPr lang="es-ES" sz="1250" b="0">
                <a:solidFill>
                  <a:schemeClr val="accent2"/>
                </a:solidFill>
                <a:latin typeface="Arial"/>
                <a:ea typeface="Arial"/>
                <a:cs typeface="Arial"/>
                <a:sym typeface="Arial"/>
              </a:rPr>
              <a:t>Oakes, PC. Sardi, JP. Iwanaga, J. Topale, N. Oskouian, RJ. Tubbs, S. Translation of Hecker’s 1922 „the Occipital-Atlanto-Axial Ligament System”. Clinical Anatomy. 2017, 30:322-329.</a:t>
            </a:r>
            <a:endParaRPr sz="1250" b="0">
              <a:solidFill>
                <a:schemeClr val="accent2"/>
              </a:solidFill>
              <a:latin typeface="Arial"/>
              <a:ea typeface="Arial"/>
              <a:cs typeface="Arial"/>
              <a:sym typeface="Arial"/>
            </a:endParaRPr>
          </a:p>
          <a:p>
            <a:pPr marL="342900" marR="0" lvl="0" indent="-342900" algn="just" rtl="0">
              <a:spcBef>
                <a:spcPts val="0"/>
              </a:spcBef>
              <a:spcAft>
                <a:spcPts val="0"/>
              </a:spcAft>
              <a:buClr>
                <a:schemeClr val="accent2"/>
              </a:buClr>
              <a:buSzPts val="1250"/>
              <a:buFont typeface="Arial"/>
              <a:buAutoNum type="arabicPeriod" startAt="11"/>
            </a:pPr>
            <a:r>
              <a:rPr lang="es-ES" sz="1250" b="0">
                <a:solidFill>
                  <a:schemeClr val="accent2"/>
                </a:solidFill>
                <a:latin typeface="Arial"/>
                <a:ea typeface="Arial"/>
                <a:cs typeface="Arial"/>
                <a:sym typeface="Arial"/>
              </a:rPr>
              <a:t>Pope, MH. Biomechanics of the Lumbar Spine. Ann Med. 1989 Oct;21(5):347-51.</a:t>
            </a:r>
            <a:endParaRPr sz="1250" b="0">
              <a:solidFill>
                <a:schemeClr val="accent2"/>
              </a:solidFill>
              <a:latin typeface="Arial"/>
              <a:ea typeface="Arial"/>
              <a:cs typeface="Arial"/>
              <a:sym typeface="Arial"/>
            </a:endParaRPr>
          </a:p>
          <a:p>
            <a:pPr marL="342900" marR="0" lvl="0" indent="-342900" algn="just" rtl="0">
              <a:spcBef>
                <a:spcPts val="0"/>
              </a:spcBef>
              <a:spcAft>
                <a:spcPts val="0"/>
              </a:spcAft>
              <a:buClr>
                <a:schemeClr val="accent2"/>
              </a:buClr>
              <a:buSzPts val="1250"/>
              <a:buFont typeface="Arial"/>
              <a:buAutoNum type="arabicPeriod" startAt="11"/>
            </a:pPr>
            <a:r>
              <a:rPr lang="es-ES" sz="1250" b="0">
                <a:solidFill>
                  <a:schemeClr val="accent2"/>
                </a:solidFill>
                <a:latin typeface="Arial"/>
                <a:ea typeface="Arial"/>
                <a:cs typeface="Arial"/>
                <a:sym typeface="Arial"/>
              </a:rPr>
              <a:t>Romberg, K. Olsén, MF. Kjelby-Wendt, G. Hallerman, KL. Danielsson, A.Thoracic mobility and ist relation to pulmonary function and rib-cage deformity in patients with early onset idiopathic scoliosis: a long-term follow-up. Spine Deformity. 2020, 8:257-268.</a:t>
            </a:r>
            <a:endParaRPr sz="1250" b="0">
              <a:solidFill>
                <a:schemeClr val="accent2"/>
              </a:solidFill>
              <a:latin typeface="Arial"/>
              <a:ea typeface="Arial"/>
              <a:cs typeface="Arial"/>
              <a:sym typeface="Arial"/>
            </a:endParaRPr>
          </a:p>
          <a:p>
            <a:pPr marL="342900" marR="0" lvl="0" indent="-342900" algn="just" rtl="0">
              <a:spcBef>
                <a:spcPts val="0"/>
              </a:spcBef>
              <a:spcAft>
                <a:spcPts val="0"/>
              </a:spcAft>
              <a:buClr>
                <a:schemeClr val="accent2"/>
              </a:buClr>
              <a:buSzPts val="1250"/>
              <a:buFont typeface="Arial"/>
              <a:buAutoNum type="arabicPeriod" startAt="11"/>
            </a:pPr>
            <a:r>
              <a:rPr lang="es-ES" sz="1250" b="0">
                <a:solidFill>
                  <a:schemeClr val="accent2"/>
                </a:solidFill>
                <a:latin typeface="Arial"/>
                <a:ea typeface="Arial"/>
                <a:cs typeface="Arial"/>
                <a:sym typeface="Arial"/>
              </a:rPr>
              <a:t>Stammen, JA. Herriott, R. Kang, YS. Bolte, J. Dupraix, R. Sequential Biomechanics of the Human Upper Thoracic Spine and Pectoral Girdle. Annals of Advances in Automotive Medicine. 2012 Oct, 56:151-162.</a:t>
            </a:r>
            <a:endParaRPr sz="1250" b="0">
              <a:solidFill>
                <a:schemeClr val="accent2"/>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Google Shape;878;p46"/>
          <p:cNvSpPr/>
          <p:nvPr/>
        </p:nvSpPr>
        <p:spPr>
          <a:xfrm>
            <a:off x="407554" y="1052736"/>
            <a:ext cx="8328892"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200" b="1">
                <a:solidFill>
                  <a:srgbClr val="262672"/>
                </a:solidFill>
                <a:latin typeface="Arial"/>
                <a:ea typeface="Arial"/>
                <a:cs typeface="Arial"/>
                <a:sym typeface="Arial"/>
              </a:rPr>
              <a:t>8. BIBLIOGRAPHY</a:t>
            </a:r>
            <a:endParaRPr sz="2200" b="0">
              <a:solidFill>
                <a:srgbClr val="262672"/>
              </a:solidFill>
              <a:latin typeface="Arial"/>
              <a:ea typeface="Arial"/>
              <a:cs typeface="Arial"/>
              <a:sym typeface="Arial"/>
            </a:endParaRPr>
          </a:p>
        </p:txBody>
      </p:sp>
      <p:sp>
        <p:nvSpPr>
          <p:cNvPr id="879" name="Google Shape;879;p46"/>
          <p:cNvSpPr txBox="1"/>
          <p:nvPr/>
        </p:nvSpPr>
        <p:spPr>
          <a:xfrm>
            <a:off x="407554" y="1745372"/>
            <a:ext cx="8196894" cy="2593018"/>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accent2"/>
              </a:buClr>
              <a:buSzPts val="1250"/>
              <a:buFont typeface="Arial"/>
              <a:buAutoNum type="arabicPeriod" startAt="20"/>
            </a:pPr>
            <a:r>
              <a:rPr lang="es-ES" sz="1250" b="0">
                <a:solidFill>
                  <a:schemeClr val="accent2"/>
                </a:solidFill>
                <a:latin typeface="Arial"/>
                <a:ea typeface="Arial"/>
                <a:cs typeface="Arial"/>
                <a:sym typeface="Arial"/>
              </a:rPr>
              <a:t>Swartz, EE. Floyd, RT. Cendoma, M. Cervical Spine Functional Anatomy and the Biomechanics of Injury Due to Compressive Loading. Journal of Ahtletic Training. 2005; 40(3)c155-161.</a:t>
            </a:r>
            <a:endParaRPr sz="1250" b="0">
              <a:solidFill>
                <a:schemeClr val="accent2"/>
              </a:solidFill>
              <a:latin typeface="Arial"/>
              <a:ea typeface="Arial"/>
              <a:cs typeface="Arial"/>
              <a:sym typeface="Arial"/>
            </a:endParaRPr>
          </a:p>
          <a:p>
            <a:pPr marL="342900" marR="0" lvl="0" indent="-342900" algn="just" rtl="0">
              <a:spcBef>
                <a:spcPts val="0"/>
              </a:spcBef>
              <a:spcAft>
                <a:spcPts val="0"/>
              </a:spcAft>
              <a:buClr>
                <a:schemeClr val="accent2"/>
              </a:buClr>
              <a:buSzPts val="1250"/>
              <a:buFont typeface="Arial"/>
              <a:buAutoNum type="arabicPeriod" startAt="20"/>
            </a:pPr>
            <a:r>
              <a:rPr lang="es-ES" sz="1250" b="0">
                <a:solidFill>
                  <a:schemeClr val="accent2"/>
                </a:solidFill>
                <a:latin typeface="Arial"/>
                <a:ea typeface="Arial"/>
                <a:cs typeface="Arial"/>
                <a:sym typeface="Arial"/>
              </a:rPr>
              <a:t>Tague, RG. Fusion of Coccyx to Sacrum in Humans: Prevalence, correlates, and effect on pelvic size, with obstetrical and evolutionary implications. American Journal of Physical Anthropology. 2011, 145:426-437.</a:t>
            </a:r>
            <a:endParaRPr sz="1250" b="0">
              <a:solidFill>
                <a:schemeClr val="accent2"/>
              </a:solidFill>
              <a:latin typeface="Arial"/>
              <a:ea typeface="Arial"/>
              <a:cs typeface="Arial"/>
              <a:sym typeface="Arial"/>
            </a:endParaRPr>
          </a:p>
          <a:p>
            <a:pPr marL="342900" marR="0" lvl="0" indent="-342900" algn="just" rtl="0">
              <a:spcBef>
                <a:spcPts val="0"/>
              </a:spcBef>
              <a:spcAft>
                <a:spcPts val="0"/>
              </a:spcAft>
              <a:buClr>
                <a:schemeClr val="accent2"/>
              </a:buClr>
              <a:buSzPts val="1250"/>
              <a:buFont typeface="Arial"/>
              <a:buAutoNum type="arabicPeriod" startAt="20"/>
            </a:pPr>
            <a:r>
              <a:rPr lang="es-ES" sz="1250" b="0">
                <a:solidFill>
                  <a:schemeClr val="accent2"/>
                </a:solidFill>
                <a:latin typeface="Arial"/>
                <a:ea typeface="Arial"/>
                <a:cs typeface="Arial"/>
                <a:sym typeface="Arial"/>
              </a:rPr>
              <a:t>Travascio, F. Eltoukhy, M. Asfour, S. Spine Biomechanics: A review of current aprroaches. Spine Research. 2015, 1(1:4)</a:t>
            </a:r>
            <a:endParaRPr sz="1250" b="0">
              <a:solidFill>
                <a:schemeClr val="accent2"/>
              </a:solidFill>
              <a:latin typeface="Arial"/>
              <a:ea typeface="Arial"/>
              <a:cs typeface="Arial"/>
              <a:sym typeface="Arial"/>
            </a:endParaRPr>
          </a:p>
          <a:p>
            <a:pPr marL="342900" marR="0" lvl="0" indent="-342900" algn="just" rtl="0">
              <a:spcBef>
                <a:spcPts val="0"/>
              </a:spcBef>
              <a:spcAft>
                <a:spcPts val="0"/>
              </a:spcAft>
              <a:buClr>
                <a:schemeClr val="accent2"/>
              </a:buClr>
              <a:buSzPts val="1250"/>
              <a:buFont typeface="Arial"/>
              <a:buAutoNum type="arabicPeriod" startAt="20"/>
            </a:pPr>
            <a:r>
              <a:rPr lang="es-ES" sz="1250" b="0">
                <a:solidFill>
                  <a:schemeClr val="accent2"/>
                </a:solidFill>
                <a:latin typeface="Arial"/>
                <a:ea typeface="Arial"/>
                <a:cs typeface="Arial"/>
                <a:sym typeface="Arial"/>
              </a:rPr>
              <a:t>Watson, C. Paxinos, G. Kayalioglu, G. The Spinal Cord. Chapter 3 – The Vertebral Column and Spinal Meninges. Elsevier. 2008, 17-36.</a:t>
            </a:r>
            <a:endParaRPr sz="1250" b="0">
              <a:solidFill>
                <a:schemeClr val="accent2"/>
              </a:solidFill>
              <a:latin typeface="Arial"/>
              <a:ea typeface="Arial"/>
              <a:cs typeface="Arial"/>
              <a:sym typeface="Arial"/>
            </a:endParaRPr>
          </a:p>
          <a:p>
            <a:pPr marL="342900" marR="0" lvl="0" indent="-342900" algn="just" rtl="0">
              <a:spcBef>
                <a:spcPts val="0"/>
              </a:spcBef>
              <a:spcAft>
                <a:spcPts val="0"/>
              </a:spcAft>
              <a:buClr>
                <a:schemeClr val="accent2"/>
              </a:buClr>
              <a:buSzPts val="1250"/>
              <a:buFont typeface="Arial"/>
              <a:buAutoNum type="arabicPeriod" startAt="20"/>
            </a:pPr>
            <a:r>
              <a:rPr lang="es-ES" sz="1250" b="0">
                <a:solidFill>
                  <a:schemeClr val="accent2"/>
                </a:solidFill>
                <a:latin typeface="Arial"/>
                <a:ea typeface="Arial"/>
                <a:cs typeface="Arial"/>
                <a:sym typeface="Arial"/>
              </a:rPr>
              <a:t>Yoganandan, N. Nahum, AM. Melvin, JW. Accidental Injury Biomechanics and Prevention Third Edition. Chapter 15 – Thoracic Spine Injury Biomechanics. Spinger. 2015, 435-450.</a:t>
            </a:r>
            <a:endParaRPr sz="1250" b="0">
              <a:solidFill>
                <a:schemeClr val="accent2"/>
              </a:solidFill>
              <a:latin typeface="Arial"/>
              <a:ea typeface="Arial"/>
              <a:cs typeface="Arial"/>
              <a:sym typeface="Arial"/>
            </a:endParaRPr>
          </a:p>
          <a:p>
            <a:pPr marL="342900" marR="0" lvl="0" indent="-342900" algn="just" rtl="0">
              <a:spcBef>
                <a:spcPts val="0"/>
              </a:spcBef>
              <a:spcAft>
                <a:spcPts val="0"/>
              </a:spcAft>
              <a:buClr>
                <a:schemeClr val="accent2"/>
              </a:buClr>
              <a:buSzPts val="1250"/>
              <a:buFont typeface="Arial"/>
              <a:buAutoNum type="arabicPeriod" startAt="20"/>
            </a:pPr>
            <a:r>
              <a:rPr lang="es-ES" sz="1250" b="0">
                <a:solidFill>
                  <a:schemeClr val="accent2"/>
                </a:solidFill>
                <a:latin typeface="Arial"/>
                <a:ea typeface="Arial"/>
                <a:cs typeface="Arial"/>
                <a:sym typeface="Arial"/>
              </a:rPr>
              <a:t>Zentrum für Chirurgie, AI. Biomechanics of the Thoracic Spine – Development of a Method to Measure the influence of the Rib Cage on Thoracic Spine Movement. Medicine. 2012.</a:t>
            </a:r>
            <a:endParaRPr sz="1250" b="0">
              <a:solidFill>
                <a:schemeClr val="accent2"/>
              </a:solidFill>
              <a:latin typeface="Arial"/>
              <a:ea typeface="Arial"/>
              <a:cs typeface="Arial"/>
              <a:sym typeface="Arial"/>
            </a:endParaRPr>
          </a:p>
          <a:p>
            <a:pPr marL="342900" marR="0" lvl="0" indent="-263525" algn="just" rtl="0">
              <a:spcBef>
                <a:spcPts val="0"/>
              </a:spcBef>
              <a:spcAft>
                <a:spcPts val="0"/>
              </a:spcAft>
              <a:buClr>
                <a:schemeClr val="lt1"/>
              </a:buClr>
              <a:buSzPts val="1250"/>
              <a:buFont typeface="Arial"/>
              <a:buNone/>
            </a:pPr>
            <a:endParaRPr sz="1250" b="0">
              <a:solidFill>
                <a:schemeClr val="accent2"/>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3" name="pole tekstowe 2">
            <a:extLst>
              <a:ext uri="{FF2B5EF4-FFF2-40B4-BE49-F238E27FC236}">
                <a16:creationId xmlns:a16="http://schemas.microsoft.com/office/drawing/2014/main" id="{098341C1-6B1C-4990-A419-1F487EB426C5}"/>
              </a:ext>
            </a:extLst>
          </p:cNvPr>
          <p:cNvSpPr txBox="1"/>
          <p:nvPr/>
        </p:nvSpPr>
        <p:spPr>
          <a:xfrm>
            <a:off x="2403987" y="4577160"/>
            <a:ext cx="4572000" cy="1169551"/>
          </a:xfrm>
          <a:prstGeom prst="rect">
            <a:avLst/>
          </a:prstGeom>
          <a:noFill/>
        </p:spPr>
        <p:txBody>
          <a:bodyPr wrap="square">
            <a:spAutoFit/>
          </a:bodyPr>
          <a:lstStyle/>
          <a:p>
            <a:pPr algn="ctr">
              <a:lnSpc>
                <a:spcPts val="1400"/>
              </a:lnSpc>
              <a:spcBef>
                <a:spcPts val="1200"/>
              </a:spcBef>
            </a:pPr>
            <a:r>
              <a:rPr lang="pl-PL" sz="1400" dirty="0">
                <a:effectLst/>
                <a:latin typeface="Arial" panose="020B0604020202020204" pitchFamily="34" charset="0"/>
                <a:ea typeface="Calibri" panose="020F0502020204030204" pitchFamily="34" charset="0"/>
              </a:rPr>
              <a:t>The </a:t>
            </a:r>
            <a:r>
              <a:rPr lang="pl-PL" sz="1400" dirty="0" err="1">
                <a:effectLst/>
                <a:latin typeface="Arial" panose="020B0604020202020204" pitchFamily="34" charset="0"/>
                <a:ea typeface="Calibri" panose="020F0502020204030204" pitchFamily="34" charset="0"/>
              </a:rPr>
              <a:t>European</a:t>
            </a:r>
            <a:r>
              <a:rPr lang="pl-PL" sz="1400" dirty="0">
                <a:effectLst/>
                <a:latin typeface="Arial" panose="020B0604020202020204" pitchFamily="34" charset="0"/>
                <a:ea typeface="Calibri" panose="020F0502020204030204" pitchFamily="34" charset="0"/>
              </a:rPr>
              <a:t> </a:t>
            </a:r>
            <a:r>
              <a:rPr lang="pl-PL" sz="1400" dirty="0" err="1">
                <a:effectLst/>
                <a:latin typeface="Arial" panose="020B0604020202020204" pitchFamily="34" charset="0"/>
                <a:ea typeface="Calibri" panose="020F0502020204030204" pitchFamily="34" charset="0"/>
              </a:rPr>
              <a:t>Commission's</a:t>
            </a:r>
            <a:r>
              <a:rPr lang="pl-PL" sz="1400" dirty="0">
                <a:effectLst/>
                <a:latin typeface="Arial" panose="020B0604020202020204" pitchFamily="34" charset="0"/>
                <a:ea typeface="Calibri" panose="020F0502020204030204" pitchFamily="34" charset="0"/>
              </a:rPr>
              <a:t> </a:t>
            </a:r>
            <a:r>
              <a:rPr lang="pl-PL" sz="1400" dirty="0" err="1">
                <a:effectLst/>
                <a:latin typeface="Arial" panose="020B0604020202020204" pitchFamily="34" charset="0"/>
                <a:ea typeface="Calibri" panose="020F0502020204030204" pitchFamily="34" charset="0"/>
              </a:rPr>
              <a:t>support</a:t>
            </a:r>
            <a:r>
              <a:rPr lang="pl-PL" sz="1400" dirty="0">
                <a:effectLst/>
                <a:latin typeface="Arial" panose="020B0604020202020204" pitchFamily="34" charset="0"/>
                <a:ea typeface="Calibri" panose="020F0502020204030204" pitchFamily="34" charset="0"/>
              </a:rPr>
              <a:t> for the </a:t>
            </a:r>
            <a:r>
              <a:rPr lang="pl-PL" sz="1400" dirty="0" err="1">
                <a:effectLst/>
                <a:latin typeface="Arial" panose="020B0604020202020204" pitchFamily="34" charset="0"/>
                <a:ea typeface="Calibri" panose="020F0502020204030204" pitchFamily="34" charset="0"/>
              </a:rPr>
              <a:t>production</a:t>
            </a:r>
            <a:r>
              <a:rPr lang="pl-PL" sz="1400" dirty="0">
                <a:effectLst/>
                <a:latin typeface="Arial" panose="020B0604020202020204" pitchFamily="34" charset="0"/>
                <a:ea typeface="Calibri" panose="020F0502020204030204" pitchFamily="34" charset="0"/>
              </a:rPr>
              <a:t> of </a:t>
            </a:r>
            <a:r>
              <a:rPr lang="pl-PL" sz="1400" dirty="0" err="1">
                <a:effectLst/>
                <a:latin typeface="Arial" panose="020B0604020202020204" pitchFamily="34" charset="0"/>
                <a:ea typeface="Calibri" panose="020F0502020204030204" pitchFamily="34" charset="0"/>
              </a:rPr>
              <a:t>this</a:t>
            </a:r>
            <a:r>
              <a:rPr lang="pl-PL" sz="1400" dirty="0">
                <a:effectLst/>
                <a:latin typeface="Arial" panose="020B0604020202020204" pitchFamily="34" charset="0"/>
                <a:ea typeface="Calibri" panose="020F0502020204030204" pitchFamily="34" charset="0"/>
              </a:rPr>
              <a:t> </a:t>
            </a:r>
            <a:r>
              <a:rPr lang="pl-PL" sz="1400" dirty="0" err="1">
                <a:effectLst/>
                <a:latin typeface="Arial" panose="020B0604020202020204" pitchFamily="34" charset="0"/>
                <a:ea typeface="Calibri" panose="020F0502020204030204" pitchFamily="34" charset="0"/>
              </a:rPr>
              <a:t>publication</a:t>
            </a:r>
            <a:r>
              <a:rPr lang="pl-PL" sz="1400" dirty="0">
                <a:effectLst/>
                <a:latin typeface="Arial" panose="020B0604020202020204" pitchFamily="34" charset="0"/>
                <a:ea typeface="Calibri" panose="020F0502020204030204" pitchFamily="34" charset="0"/>
              </a:rPr>
              <a:t> </a:t>
            </a:r>
            <a:r>
              <a:rPr lang="pl-PL" sz="1400" dirty="0" err="1">
                <a:effectLst/>
                <a:latin typeface="Arial" panose="020B0604020202020204" pitchFamily="34" charset="0"/>
                <a:ea typeface="Calibri" panose="020F0502020204030204" pitchFamily="34" charset="0"/>
              </a:rPr>
              <a:t>does</a:t>
            </a:r>
            <a:r>
              <a:rPr lang="pl-PL" sz="1400" dirty="0">
                <a:effectLst/>
                <a:latin typeface="Arial" panose="020B0604020202020204" pitchFamily="34" charset="0"/>
                <a:ea typeface="Calibri" panose="020F0502020204030204" pitchFamily="34" charset="0"/>
              </a:rPr>
              <a:t> not </a:t>
            </a:r>
            <a:r>
              <a:rPr lang="pl-PL" sz="1400" dirty="0" err="1">
                <a:effectLst/>
                <a:latin typeface="Arial" panose="020B0604020202020204" pitchFamily="34" charset="0"/>
                <a:ea typeface="Calibri" panose="020F0502020204030204" pitchFamily="34" charset="0"/>
              </a:rPr>
              <a:t>constitute</a:t>
            </a:r>
            <a:r>
              <a:rPr lang="pl-PL" sz="1400" dirty="0">
                <a:effectLst/>
                <a:latin typeface="Arial" panose="020B0604020202020204" pitchFamily="34" charset="0"/>
                <a:ea typeface="Calibri" panose="020F0502020204030204" pitchFamily="34" charset="0"/>
              </a:rPr>
              <a:t> </a:t>
            </a:r>
            <a:r>
              <a:rPr lang="pl-PL" sz="1400" dirty="0" err="1">
                <a:effectLst/>
                <a:latin typeface="Arial" panose="020B0604020202020204" pitchFamily="34" charset="0"/>
                <a:ea typeface="Calibri" panose="020F0502020204030204" pitchFamily="34" charset="0"/>
              </a:rPr>
              <a:t>an</a:t>
            </a:r>
            <a:r>
              <a:rPr lang="pl-PL" sz="1400" dirty="0">
                <a:effectLst/>
                <a:latin typeface="Arial" panose="020B0604020202020204" pitchFamily="34" charset="0"/>
                <a:ea typeface="Calibri" panose="020F0502020204030204" pitchFamily="34" charset="0"/>
              </a:rPr>
              <a:t> </a:t>
            </a:r>
            <a:r>
              <a:rPr lang="pl-PL" sz="1400" dirty="0" err="1">
                <a:effectLst/>
                <a:latin typeface="Arial" panose="020B0604020202020204" pitchFamily="34" charset="0"/>
                <a:ea typeface="Calibri" panose="020F0502020204030204" pitchFamily="34" charset="0"/>
              </a:rPr>
              <a:t>endorsement</a:t>
            </a:r>
            <a:r>
              <a:rPr lang="pl-PL" sz="1400" dirty="0">
                <a:effectLst/>
                <a:latin typeface="Arial" panose="020B0604020202020204" pitchFamily="34" charset="0"/>
                <a:ea typeface="Calibri" panose="020F0502020204030204" pitchFamily="34" charset="0"/>
              </a:rPr>
              <a:t> of the </a:t>
            </a:r>
            <a:r>
              <a:rPr lang="pl-PL" sz="1400" dirty="0" err="1">
                <a:effectLst/>
                <a:latin typeface="Arial" panose="020B0604020202020204" pitchFamily="34" charset="0"/>
                <a:ea typeface="Calibri" panose="020F0502020204030204" pitchFamily="34" charset="0"/>
              </a:rPr>
              <a:t>contents</a:t>
            </a:r>
            <a:r>
              <a:rPr lang="pl-PL" sz="1400" dirty="0">
                <a:effectLst/>
                <a:latin typeface="Arial" panose="020B0604020202020204" pitchFamily="34" charset="0"/>
                <a:ea typeface="Calibri" panose="020F0502020204030204" pitchFamily="34" charset="0"/>
              </a:rPr>
              <a:t>, </a:t>
            </a:r>
            <a:r>
              <a:rPr lang="pl-PL" sz="1400" dirty="0" err="1">
                <a:effectLst/>
                <a:latin typeface="Arial" panose="020B0604020202020204" pitchFamily="34" charset="0"/>
                <a:ea typeface="Calibri" panose="020F0502020204030204" pitchFamily="34" charset="0"/>
              </a:rPr>
              <a:t>which</a:t>
            </a:r>
            <a:r>
              <a:rPr lang="pl-PL" sz="1400" dirty="0">
                <a:effectLst/>
                <a:latin typeface="Arial" panose="020B0604020202020204" pitchFamily="34" charset="0"/>
                <a:ea typeface="Calibri" panose="020F0502020204030204" pitchFamily="34" charset="0"/>
              </a:rPr>
              <a:t> </a:t>
            </a:r>
            <a:r>
              <a:rPr lang="pl-PL" sz="1400" dirty="0" err="1">
                <a:effectLst/>
                <a:latin typeface="Arial" panose="020B0604020202020204" pitchFamily="34" charset="0"/>
                <a:ea typeface="Calibri" panose="020F0502020204030204" pitchFamily="34" charset="0"/>
              </a:rPr>
              <a:t>reflect</a:t>
            </a:r>
            <a:r>
              <a:rPr lang="pl-PL" sz="1400" dirty="0">
                <a:effectLst/>
                <a:latin typeface="Arial" panose="020B0604020202020204" pitchFamily="34" charset="0"/>
                <a:ea typeface="Calibri" panose="020F0502020204030204" pitchFamily="34" charset="0"/>
              </a:rPr>
              <a:t> the </a:t>
            </a:r>
            <a:r>
              <a:rPr lang="pl-PL" sz="1400" dirty="0" err="1">
                <a:effectLst/>
                <a:latin typeface="Arial" panose="020B0604020202020204" pitchFamily="34" charset="0"/>
                <a:ea typeface="Calibri" panose="020F0502020204030204" pitchFamily="34" charset="0"/>
              </a:rPr>
              <a:t>views</a:t>
            </a:r>
            <a:r>
              <a:rPr lang="pl-PL" sz="1400" dirty="0">
                <a:effectLst/>
                <a:latin typeface="Arial" panose="020B0604020202020204" pitchFamily="34" charset="0"/>
                <a:ea typeface="Calibri" panose="020F0502020204030204" pitchFamily="34" charset="0"/>
              </a:rPr>
              <a:t> </a:t>
            </a:r>
            <a:r>
              <a:rPr lang="pl-PL" sz="1400" dirty="0" err="1">
                <a:effectLst/>
                <a:latin typeface="Arial" panose="020B0604020202020204" pitchFamily="34" charset="0"/>
                <a:ea typeface="Calibri" panose="020F0502020204030204" pitchFamily="34" charset="0"/>
              </a:rPr>
              <a:t>only</a:t>
            </a:r>
            <a:r>
              <a:rPr lang="pl-PL" sz="1400" dirty="0">
                <a:effectLst/>
                <a:latin typeface="Arial" panose="020B0604020202020204" pitchFamily="34" charset="0"/>
                <a:ea typeface="Calibri" panose="020F0502020204030204" pitchFamily="34" charset="0"/>
              </a:rPr>
              <a:t> of the </a:t>
            </a:r>
            <a:r>
              <a:rPr lang="pl-PL" sz="1400" dirty="0" err="1">
                <a:effectLst/>
                <a:latin typeface="Arial" panose="020B0604020202020204" pitchFamily="34" charset="0"/>
                <a:ea typeface="Calibri" panose="020F0502020204030204" pitchFamily="34" charset="0"/>
              </a:rPr>
              <a:t>authors</a:t>
            </a:r>
            <a:r>
              <a:rPr lang="pl-PL" sz="1400" dirty="0">
                <a:effectLst/>
                <a:latin typeface="Arial" panose="020B0604020202020204" pitchFamily="34" charset="0"/>
                <a:ea typeface="Calibri" panose="020F0502020204030204" pitchFamily="34" charset="0"/>
              </a:rPr>
              <a:t>, and the </a:t>
            </a:r>
            <a:r>
              <a:rPr lang="pl-PL" sz="1400" dirty="0" err="1">
                <a:effectLst/>
                <a:latin typeface="Arial" panose="020B0604020202020204" pitchFamily="34" charset="0"/>
                <a:ea typeface="Calibri" panose="020F0502020204030204" pitchFamily="34" charset="0"/>
              </a:rPr>
              <a:t>Commission</a:t>
            </a:r>
            <a:r>
              <a:rPr lang="pl-PL" sz="1400" dirty="0">
                <a:effectLst/>
                <a:latin typeface="Arial" panose="020B0604020202020204" pitchFamily="34" charset="0"/>
                <a:ea typeface="Calibri" panose="020F0502020204030204" pitchFamily="34" charset="0"/>
              </a:rPr>
              <a:t> </a:t>
            </a:r>
            <a:r>
              <a:rPr lang="pl-PL" sz="1400" dirty="0" err="1">
                <a:effectLst/>
                <a:latin typeface="Arial" panose="020B0604020202020204" pitchFamily="34" charset="0"/>
                <a:ea typeface="Calibri" panose="020F0502020204030204" pitchFamily="34" charset="0"/>
              </a:rPr>
              <a:t>cannot</a:t>
            </a:r>
            <a:r>
              <a:rPr lang="pl-PL" sz="1400" dirty="0">
                <a:effectLst/>
                <a:latin typeface="Arial" panose="020B0604020202020204" pitchFamily="34" charset="0"/>
                <a:ea typeface="Calibri" panose="020F0502020204030204" pitchFamily="34" charset="0"/>
              </a:rPr>
              <a:t> be </a:t>
            </a:r>
            <a:r>
              <a:rPr lang="pl-PL" sz="1400" dirty="0" err="1">
                <a:effectLst/>
                <a:latin typeface="Arial" panose="020B0604020202020204" pitchFamily="34" charset="0"/>
                <a:ea typeface="Calibri" panose="020F0502020204030204" pitchFamily="34" charset="0"/>
              </a:rPr>
              <a:t>held</a:t>
            </a:r>
            <a:r>
              <a:rPr lang="pl-PL" sz="1400" dirty="0">
                <a:effectLst/>
                <a:latin typeface="Arial" panose="020B0604020202020204" pitchFamily="34" charset="0"/>
                <a:ea typeface="Calibri" panose="020F0502020204030204" pitchFamily="34" charset="0"/>
              </a:rPr>
              <a:t> </a:t>
            </a:r>
            <a:r>
              <a:rPr lang="pl-PL" sz="1400" dirty="0" err="1">
                <a:effectLst/>
                <a:latin typeface="Arial" panose="020B0604020202020204" pitchFamily="34" charset="0"/>
                <a:ea typeface="Calibri" panose="020F0502020204030204" pitchFamily="34" charset="0"/>
              </a:rPr>
              <a:t>responsible</a:t>
            </a:r>
            <a:r>
              <a:rPr lang="pl-PL" sz="1400" dirty="0">
                <a:effectLst/>
                <a:latin typeface="Arial" panose="020B0604020202020204" pitchFamily="34" charset="0"/>
                <a:ea typeface="Calibri" panose="020F0502020204030204" pitchFamily="34" charset="0"/>
              </a:rPr>
              <a:t> for </a:t>
            </a:r>
            <a:r>
              <a:rPr lang="pl-PL" sz="1400" dirty="0" err="1">
                <a:effectLst/>
                <a:latin typeface="Arial" panose="020B0604020202020204" pitchFamily="34" charset="0"/>
                <a:ea typeface="Calibri" panose="020F0502020204030204" pitchFamily="34" charset="0"/>
              </a:rPr>
              <a:t>any</a:t>
            </a:r>
            <a:r>
              <a:rPr lang="pl-PL" sz="1400" dirty="0">
                <a:effectLst/>
                <a:latin typeface="Arial" panose="020B0604020202020204" pitchFamily="34" charset="0"/>
                <a:ea typeface="Calibri" panose="020F0502020204030204" pitchFamily="34" charset="0"/>
              </a:rPr>
              <a:t> </a:t>
            </a:r>
            <a:r>
              <a:rPr lang="pl-PL" sz="1400" dirty="0" err="1">
                <a:effectLst/>
                <a:latin typeface="Arial" panose="020B0604020202020204" pitchFamily="34" charset="0"/>
                <a:ea typeface="Calibri" panose="020F0502020204030204" pitchFamily="34" charset="0"/>
              </a:rPr>
              <a:t>use</a:t>
            </a:r>
            <a:r>
              <a:rPr lang="pl-PL" sz="1400" dirty="0">
                <a:effectLst/>
                <a:latin typeface="Arial" panose="020B0604020202020204" pitchFamily="34" charset="0"/>
                <a:ea typeface="Calibri" panose="020F0502020204030204" pitchFamily="34" charset="0"/>
              </a:rPr>
              <a:t> </a:t>
            </a:r>
            <a:r>
              <a:rPr lang="pl-PL" sz="1400" dirty="0" err="1">
                <a:effectLst/>
                <a:latin typeface="Arial" panose="020B0604020202020204" pitchFamily="34" charset="0"/>
                <a:ea typeface="Calibri" panose="020F0502020204030204" pitchFamily="34" charset="0"/>
              </a:rPr>
              <a:t>which</a:t>
            </a:r>
            <a:r>
              <a:rPr lang="pl-PL" sz="1400" dirty="0">
                <a:effectLst/>
                <a:latin typeface="Arial" panose="020B0604020202020204" pitchFamily="34" charset="0"/>
                <a:ea typeface="Calibri" panose="020F0502020204030204" pitchFamily="34" charset="0"/>
              </a:rPr>
              <a:t> </a:t>
            </a:r>
            <a:r>
              <a:rPr lang="pl-PL" sz="1400" dirty="0" err="1">
                <a:effectLst/>
                <a:latin typeface="Arial" panose="020B0604020202020204" pitchFamily="34" charset="0"/>
                <a:ea typeface="Calibri" panose="020F0502020204030204" pitchFamily="34" charset="0"/>
              </a:rPr>
              <a:t>may</a:t>
            </a:r>
            <a:r>
              <a:rPr lang="pl-PL" sz="1400" dirty="0">
                <a:effectLst/>
                <a:latin typeface="Arial" panose="020B0604020202020204" pitchFamily="34" charset="0"/>
                <a:ea typeface="Calibri" panose="020F0502020204030204" pitchFamily="34" charset="0"/>
              </a:rPr>
              <a:t> be </a:t>
            </a:r>
            <a:r>
              <a:rPr lang="pl-PL" sz="1400" dirty="0" err="1">
                <a:effectLst/>
                <a:latin typeface="Arial" panose="020B0604020202020204" pitchFamily="34" charset="0"/>
                <a:ea typeface="Calibri" panose="020F0502020204030204" pitchFamily="34" charset="0"/>
              </a:rPr>
              <a:t>made</a:t>
            </a:r>
            <a:r>
              <a:rPr lang="pl-PL" sz="1400" dirty="0">
                <a:effectLst/>
                <a:latin typeface="Arial" panose="020B0604020202020204" pitchFamily="34" charset="0"/>
                <a:ea typeface="Calibri" panose="020F0502020204030204" pitchFamily="34" charset="0"/>
              </a:rPr>
              <a:t> of the </a:t>
            </a:r>
            <a:r>
              <a:rPr lang="pl-PL" sz="1400" dirty="0" err="1">
                <a:effectLst/>
                <a:latin typeface="Arial" panose="020B0604020202020204" pitchFamily="34" charset="0"/>
                <a:ea typeface="Calibri" panose="020F0502020204030204" pitchFamily="34" charset="0"/>
              </a:rPr>
              <a:t>information</a:t>
            </a:r>
            <a:r>
              <a:rPr lang="pl-PL" sz="1400" dirty="0">
                <a:effectLst/>
                <a:latin typeface="Arial" panose="020B0604020202020204" pitchFamily="34" charset="0"/>
                <a:ea typeface="Calibri" panose="020F0502020204030204" pitchFamily="34" charset="0"/>
              </a:rPr>
              <a:t> </a:t>
            </a:r>
            <a:r>
              <a:rPr lang="pl-PL" sz="1400" dirty="0" err="1">
                <a:effectLst/>
                <a:latin typeface="Arial" panose="020B0604020202020204" pitchFamily="34" charset="0"/>
                <a:ea typeface="Calibri" panose="020F0502020204030204" pitchFamily="34" charset="0"/>
              </a:rPr>
              <a:t>contained</a:t>
            </a:r>
            <a:r>
              <a:rPr lang="pl-PL" sz="1400" dirty="0">
                <a:effectLst/>
                <a:latin typeface="Arial" panose="020B0604020202020204" pitchFamily="34" charset="0"/>
                <a:ea typeface="Calibri" panose="020F0502020204030204" pitchFamily="34" charset="0"/>
              </a:rPr>
              <a:t> </a:t>
            </a:r>
            <a:r>
              <a:rPr lang="pl-PL" sz="1400" dirty="0" err="1">
                <a:effectLst/>
                <a:latin typeface="Arial" panose="020B0604020202020204" pitchFamily="34" charset="0"/>
                <a:ea typeface="Calibri" panose="020F0502020204030204" pitchFamily="34" charset="0"/>
              </a:rPr>
              <a:t>therein</a:t>
            </a:r>
            <a:r>
              <a:rPr lang="pl-PL" sz="1400" dirty="0">
                <a:effectLst/>
                <a:latin typeface="Arial" panose="020B0604020202020204" pitchFamily="34" charset="0"/>
                <a:ea typeface="Calibri" panose="020F0502020204030204" pitchFamily="34" charset="0"/>
              </a:rPr>
              <a:t>.</a:t>
            </a:r>
            <a:endParaRPr lang="pl-PL" sz="1800" dirty="0">
              <a:effectLst/>
              <a:latin typeface="Arial" panose="020B0604020202020204" pitchFamily="34" charset="0"/>
              <a:ea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128" name="Google Shape;128;p5"/>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129" name="Google Shape;129;p5"/>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130" name="Google Shape;130;p5"/>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131" name="Google Shape;131;p5"/>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132" name="Google Shape;132;p5"/>
          <p:cNvSpPr/>
          <p:nvPr/>
        </p:nvSpPr>
        <p:spPr>
          <a:xfrm>
            <a:off x="935596" y="2996952"/>
            <a:ext cx="7272808" cy="21236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b="0" i="0" u="none" strike="noStrike" cap="none">
                <a:solidFill>
                  <a:srgbClr val="262672"/>
                </a:solidFill>
                <a:latin typeface="Arial"/>
                <a:ea typeface="Arial"/>
                <a:cs typeface="Arial"/>
                <a:sym typeface="Arial"/>
              </a:rPr>
              <a:t>2. Normal biomechanics of the cervical spine</a:t>
            </a:r>
            <a:endParaRPr/>
          </a:p>
          <a:p>
            <a:pPr marL="0" marR="0" lvl="0" indent="0" algn="ctr" rtl="0">
              <a:spcBef>
                <a:spcPts val="0"/>
              </a:spcBef>
              <a:spcAft>
                <a:spcPts val="0"/>
              </a:spcAft>
              <a:buNone/>
            </a:pPr>
            <a:r>
              <a:rPr lang="es-ES" sz="4400" b="0" i="0" u="none" strike="noStrike" cap="none">
                <a:solidFill>
                  <a:srgbClr val="262672"/>
                </a:solidFill>
                <a:latin typeface="Arial"/>
                <a:ea typeface="Arial"/>
                <a:cs typeface="Arial"/>
                <a:sym typeface="Arial"/>
              </a:rPr>
              <a:t>  </a:t>
            </a:r>
            <a:endParaRPr/>
          </a:p>
        </p:txBody>
      </p:sp>
      <p:sp>
        <p:nvSpPr>
          <p:cNvPr id="133" name="Google Shape;133;p5"/>
          <p:cNvSpPr/>
          <p:nvPr/>
        </p:nvSpPr>
        <p:spPr>
          <a:xfrm>
            <a:off x="827584" y="2780928"/>
            <a:ext cx="7488832" cy="1872208"/>
          </a:xfrm>
          <a:prstGeom prst="roundRect">
            <a:avLst>
              <a:gd name="adj" fmla="val 16667"/>
            </a:avLst>
          </a:prstGeom>
          <a:noFill/>
          <a:ln w="12700" cap="flat" cmpd="sng">
            <a:solidFill>
              <a:schemeClr val="accent6"/>
            </a:solidFill>
            <a:prstDash val="solid"/>
            <a:round/>
            <a:headEnd type="none" w="sm" len="sm"/>
            <a:tailEnd type="none" w="sm" len="sm"/>
          </a:ln>
        </p:spPr>
        <p:txBody>
          <a:bodyPr spcFirstLastPara="1" wrap="square" lIns="50750" tIns="50750" rIns="50750" bIns="50750" anchor="ctr" anchorCtr="0">
            <a:noAutofit/>
          </a:bodyPr>
          <a:lstStyle/>
          <a:p>
            <a:pPr marL="588963" marR="0" lvl="0" indent="-401638" algn="r" rtl="0">
              <a:lnSpc>
                <a:spcPct val="90000"/>
              </a:lnSpc>
              <a:spcBef>
                <a:spcPts val="0"/>
              </a:spcBef>
              <a:spcAft>
                <a:spcPts val="0"/>
              </a:spcAft>
              <a:buClr>
                <a:schemeClr val="lt1"/>
              </a:buClr>
              <a:buSzPts val="7524"/>
              <a:buFont typeface="Arial"/>
              <a:buNone/>
            </a:pPr>
            <a:endParaRPr sz="4400" b="1" i="0" u="none" strike="noStrike" cap="none">
              <a:solidFill>
                <a:schemeClr val="lt1"/>
              </a:solidFill>
              <a:latin typeface="Arial"/>
              <a:ea typeface="Arial"/>
              <a:cs typeface="Arial"/>
              <a:sym typeface="Arial"/>
            </a:endParaRPr>
          </a:p>
        </p:txBody>
      </p:sp>
      <p:sp>
        <p:nvSpPr>
          <p:cNvPr id="134" name="Google Shape;134;p5"/>
          <p:cNvSpPr/>
          <p:nvPr/>
        </p:nvSpPr>
        <p:spPr>
          <a:xfrm>
            <a:off x="611560" y="1052736"/>
            <a:ext cx="784822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400" b="1" i="0" u="none" strike="noStrike" cap="none">
                <a:solidFill>
                  <a:srgbClr val="262672"/>
                </a:solidFill>
                <a:latin typeface="Arial"/>
                <a:ea typeface="Arial"/>
                <a:cs typeface="Arial"/>
                <a:sym typeface="Arial"/>
              </a:rPr>
              <a:t>B. Biomechanical alterations of the spine</a:t>
            </a:r>
            <a:endParaRPr sz="2400" b="1" i="0" u="none" strike="noStrike" cap="none">
              <a:solidFill>
                <a:srgbClr val="262672"/>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6"/>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141" name="Google Shape;141;p6"/>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142" name="Google Shape;142;p6"/>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143" name="Google Shape;143;p6"/>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144" name="Google Shape;144;p6"/>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145" name="Google Shape;145;p6"/>
          <p:cNvSpPr/>
          <p:nvPr/>
        </p:nvSpPr>
        <p:spPr>
          <a:xfrm>
            <a:off x="611560" y="1052736"/>
            <a:ext cx="7848228"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200" b="1" i="0" u="none" strike="noStrike" cap="none">
                <a:solidFill>
                  <a:srgbClr val="262672"/>
                </a:solidFill>
                <a:latin typeface="Arial"/>
                <a:ea typeface="Arial"/>
                <a:cs typeface="Arial"/>
                <a:sym typeface="Arial"/>
              </a:rPr>
              <a:t>2. NORMAL BIOMECHANICS OF THE CERVICAL SPINE</a:t>
            </a:r>
            <a:endParaRPr/>
          </a:p>
        </p:txBody>
      </p:sp>
      <p:pic>
        <p:nvPicPr>
          <p:cNvPr id="146" name="Google Shape;146;p6" descr="The Cervical Spine | Musculoskeletal Key"/>
          <p:cNvPicPr preferRelativeResize="0"/>
          <p:nvPr/>
        </p:nvPicPr>
        <p:blipFill rotWithShape="1">
          <a:blip r:embed="rId3">
            <a:alphaModFix/>
          </a:blip>
          <a:srcRect/>
          <a:stretch/>
        </p:blipFill>
        <p:spPr>
          <a:xfrm>
            <a:off x="611560" y="1700808"/>
            <a:ext cx="2870584" cy="3933056"/>
          </a:xfrm>
          <a:prstGeom prst="rect">
            <a:avLst/>
          </a:prstGeom>
          <a:noFill/>
          <a:ln>
            <a:noFill/>
          </a:ln>
        </p:spPr>
      </p:pic>
      <p:sp>
        <p:nvSpPr>
          <p:cNvPr id="147" name="Google Shape;147;p6"/>
          <p:cNvSpPr/>
          <p:nvPr/>
        </p:nvSpPr>
        <p:spPr>
          <a:xfrm>
            <a:off x="4067944" y="1718131"/>
            <a:ext cx="4752330" cy="3862596"/>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accent2"/>
              </a:buClr>
              <a:buSzPts val="2000"/>
              <a:buFont typeface="Noto Sans Symbols"/>
              <a:buChar char="▪"/>
            </a:pPr>
            <a:r>
              <a:rPr lang="es-ES" sz="2000" b="0" i="0" u="none" strike="noStrike" cap="none">
                <a:solidFill>
                  <a:schemeClr val="accent2"/>
                </a:solidFill>
                <a:latin typeface="Arial"/>
                <a:ea typeface="Arial"/>
                <a:cs typeface="Arial"/>
                <a:sym typeface="Arial"/>
              </a:rPr>
              <a:t>7 vertebrae with lordotic curve.</a:t>
            </a:r>
            <a:endParaRPr/>
          </a:p>
          <a:p>
            <a:pPr marL="342900" marR="0" lvl="0" indent="-342900" algn="l" rtl="0">
              <a:spcBef>
                <a:spcPts val="600"/>
              </a:spcBef>
              <a:spcAft>
                <a:spcPts val="0"/>
              </a:spcAft>
              <a:buClr>
                <a:schemeClr val="accent2"/>
              </a:buClr>
              <a:buSzPts val="2000"/>
              <a:buFont typeface="Noto Sans Symbols"/>
              <a:buChar char="▪"/>
            </a:pPr>
            <a:r>
              <a:rPr lang="es-ES" sz="2000" b="0" i="0" u="none" strike="noStrike" cap="none">
                <a:solidFill>
                  <a:schemeClr val="accent2"/>
                </a:solidFill>
                <a:latin typeface="Arial"/>
                <a:ea typeface="Arial"/>
                <a:cs typeface="Arial"/>
                <a:sym typeface="Arial"/>
              </a:rPr>
              <a:t>It is divided in upper cervical spine (C1-C2) and lower cervical spine (C3-C7).</a:t>
            </a:r>
            <a:endParaRPr/>
          </a:p>
          <a:p>
            <a:pPr marL="342900" marR="0" lvl="0" indent="-342900" algn="l" rtl="0">
              <a:spcBef>
                <a:spcPts val="600"/>
              </a:spcBef>
              <a:spcAft>
                <a:spcPts val="0"/>
              </a:spcAft>
              <a:buClr>
                <a:schemeClr val="accent2"/>
              </a:buClr>
              <a:buSzPts val="2000"/>
              <a:buFont typeface="Noto Sans Symbols"/>
              <a:buChar char="▪"/>
            </a:pPr>
            <a:r>
              <a:rPr lang="es-ES" sz="2000" b="0" i="0" u="none" strike="noStrike" cap="none">
                <a:solidFill>
                  <a:schemeClr val="accent2"/>
                </a:solidFill>
                <a:latin typeface="Arial"/>
                <a:ea typeface="Arial"/>
                <a:cs typeface="Arial"/>
                <a:sym typeface="Arial"/>
              </a:rPr>
              <a:t>It has its own Functional Spine Unit (FSU) formed by:</a:t>
            </a:r>
            <a:endParaRPr/>
          </a:p>
          <a:p>
            <a:pPr marL="800100" marR="0" lvl="1" indent="-342900" algn="l" rtl="0">
              <a:spcBef>
                <a:spcPts val="600"/>
              </a:spcBef>
              <a:spcAft>
                <a:spcPts val="0"/>
              </a:spcAft>
              <a:buClr>
                <a:schemeClr val="accent2"/>
              </a:buClr>
              <a:buSzPts val="2000"/>
              <a:buFont typeface="Courier New"/>
              <a:buChar char="o"/>
            </a:pPr>
            <a:r>
              <a:rPr lang="es-ES" sz="2000" b="0" i="0" u="none" strike="noStrike" cap="none">
                <a:solidFill>
                  <a:schemeClr val="accent2"/>
                </a:solidFill>
                <a:latin typeface="Arial"/>
                <a:ea typeface="Arial"/>
                <a:cs typeface="Arial"/>
                <a:sym typeface="Arial"/>
              </a:rPr>
              <a:t>Two adjacent vertebrae</a:t>
            </a:r>
            <a:endParaRPr sz="2000" b="0" i="0" u="none" strike="noStrike" cap="none">
              <a:solidFill>
                <a:schemeClr val="accent2"/>
              </a:solidFill>
              <a:latin typeface="Arial"/>
              <a:ea typeface="Arial"/>
              <a:cs typeface="Arial"/>
              <a:sym typeface="Arial"/>
            </a:endParaRPr>
          </a:p>
          <a:p>
            <a:pPr marL="800100" marR="0" lvl="1" indent="-342900" algn="l" rtl="0">
              <a:spcBef>
                <a:spcPts val="600"/>
              </a:spcBef>
              <a:spcAft>
                <a:spcPts val="0"/>
              </a:spcAft>
              <a:buClr>
                <a:schemeClr val="accent2"/>
              </a:buClr>
              <a:buSzPts val="2000"/>
              <a:buFont typeface="Courier New"/>
              <a:buChar char="o"/>
            </a:pPr>
            <a:r>
              <a:rPr lang="es-ES" sz="2000" b="0" i="0" u="none" strike="noStrike" cap="none">
                <a:solidFill>
                  <a:schemeClr val="accent2"/>
                </a:solidFill>
                <a:latin typeface="Arial"/>
                <a:ea typeface="Arial"/>
                <a:cs typeface="Arial"/>
                <a:sym typeface="Arial"/>
              </a:rPr>
              <a:t>The interconnecting soft tissue between them.</a:t>
            </a:r>
            <a:endParaRPr/>
          </a:p>
          <a:p>
            <a:pPr marL="342900" marR="0" lvl="0" indent="-342900" algn="l" rtl="0">
              <a:spcBef>
                <a:spcPts val="600"/>
              </a:spcBef>
              <a:spcAft>
                <a:spcPts val="0"/>
              </a:spcAft>
              <a:buClr>
                <a:schemeClr val="accent2"/>
              </a:buClr>
              <a:buSzPts val="2000"/>
              <a:buFont typeface="Noto Sans Symbols"/>
              <a:buChar char="▪"/>
            </a:pPr>
            <a:r>
              <a:rPr lang="es-ES" sz="2000" b="0" i="0" u="none" strike="noStrike" cap="none">
                <a:solidFill>
                  <a:schemeClr val="accent2"/>
                </a:solidFill>
                <a:latin typeface="Arial"/>
                <a:ea typeface="Arial"/>
                <a:cs typeface="Arial"/>
                <a:sym typeface="Arial"/>
              </a:rPr>
              <a:t>FSU has 12 potential movements divided in 3 axes.</a:t>
            </a:r>
            <a:endParaRPr/>
          </a:p>
        </p:txBody>
      </p:sp>
      <p:sp>
        <p:nvSpPr>
          <p:cNvPr id="148" name="Google Shape;148;p6"/>
          <p:cNvSpPr txBox="1"/>
          <p:nvPr/>
        </p:nvSpPr>
        <p:spPr>
          <a:xfrm>
            <a:off x="107504" y="5301208"/>
            <a:ext cx="4104456"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b="0" i="0" u="none" strike="noStrike" cap="none">
                <a:solidFill>
                  <a:srgbClr val="262672"/>
                </a:solidFill>
                <a:latin typeface="Arial"/>
                <a:ea typeface="Arial"/>
                <a:cs typeface="Arial"/>
                <a:sym typeface="Arial"/>
              </a:rPr>
              <a:t>Figure 1. Cervical spine basic structures</a:t>
            </a:r>
            <a:endParaRPr/>
          </a:p>
          <a:p>
            <a:pPr marL="0" marR="0" lvl="0" indent="0" algn="ctr" rtl="0">
              <a:spcBef>
                <a:spcPts val="0"/>
              </a:spcBef>
              <a:spcAft>
                <a:spcPts val="0"/>
              </a:spcAft>
              <a:buNone/>
            </a:pPr>
            <a:r>
              <a:rPr lang="es-ES" sz="1600" b="0" i="0" u="none" strike="noStrike" cap="none">
                <a:solidFill>
                  <a:srgbClr val="262672"/>
                </a:solidFill>
                <a:latin typeface="Arial"/>
                <a:ea typeface="Arial"/>
                <a:cs typeface="Arial"/>
                <a:sym typeface="Arial"/>
              </a:rPr>
              <a:t>(extracted from www.muskuloskeletalkey.com)</a:t>
            </a:r>
            <a:endParaRPr sz="1600" b="0" i="0" u="none" strike="noStrike" cap="none">
              <a:solidFill>
                <a:srgbClr val="262672"/>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7"/>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155" name="Google Shape;155;p7"/>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156" name="Google Shape;156;p7"/>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157" name="Google Shape;157;p7"/>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158" name="Google Shape;158;p7"/>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159" name="Google Shape;159;p7"/>
          <p:cNvSpPr/>
          <p:nvPr/>
        </p:nvSpPr>
        <p:spPr>
          <a:xfrm>
            <a:off x="611560" y="1052736"/>
            <a:ext cx="7848228"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200" b="1" i="0" u="none" strike="noStrike" cap="none">
                <a:solidFill>
                  <a:srgbClr val="262672"/>
                </a:solidFill>
                <a:latin typeface="Arial"/>
                <a:ea typeface="Arial"/>
                <a:cs typeface="Arial"/>
                <a:sym typeface="Arial"/>
              </a:rPr>
              <a:t>2.1. BIOMECHANICS OF UPPER CERVICAL SPINE</a:t>
            </a:r>
            <a:endParaRPr/>
          </a:p>
        </p:txBody>
      </p:sp>
      <p:sp>
        <p:nvSpPr>
          <p:cNvPr id="160" name="Google Shape;160;p7"/>
          <p:cNvSpPr/>
          <p:nvPr/>
        </p:nvSpPr>
        <p:spPr>
          <a:xfrm>
            <a:off x="4067944" y="2086684"/>
            <a:ext cx="4752330" cy="3631763"/>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accent2"/>
              </a:buClr>
              <a:buSzPts val="2000"/>
              <a:buFont typeface="Noto Sans Symbols"/>
              <a:buChar char="▪"/>
            </a:pPr>
            <a:r>
              <a:rPr lang="es-ES" sz="2000" b="0" i="0" u="none" strike="noStrike" cap="none">
                <a:solidFill>
                  <a:schemeClr val="accent2"/>
                </a:solidFill>
                <a:latin typeface="Arial"/>
                <a:ea typeface="Arial"/>
                <a:cs typeface="Arial"/>
                <a:sym typeface="Arial"/>
              </a:rPr>
              <a:t>Primary movements: flexion, extension and nodding movements.</a:t>
            </a:r>
            <a:endParaRPr/>
          </a:p>
          <a:p>
            <a:pPr marL="342900" marR="0" lvl="0" indent="-342900" algn="l" rtl="0">
              <a:spcBef>
                <a:spcPts val="600"/>
              </a:spcBef>
              <a:spcAft>
                <a:spcPts val="0"/>
              </a:spcAft>
              <a:buClr>
                <a:schemeClr val="accent2"/>
              </a:buClr>
              <a:buSzPts val="2000"/>
              <a:buFont typeface="Noto Sans Symbols"/>
              <a:buChar char="▪"/>
            </a:pPr>
            <a:r>
              <a:rPr lang="es-ES" sz="2000" b="0" i="0" u="none" strike="noStrike" cap="none">
                <a:solidFill>
                  <a:schemeClr val="accent2"/>
                </a:solidFill>
                <a:latin typeface="Arial"/>
                <a:ea typeface="Arial"/>
                <a:cs typeface="Arial"/>
                <a:sym typeface="Arial"/>
              </a:rPr>
              <a:t>Movement restriction by:</a:t>
            </a:r>
            <a:endParaRPr/>
          </a:p>
          <a:p>
            <a:pPr marL="800100" marR="0" lvl="1" indent="-342900" algn="l" rtl="0">
              <a:spcBef>
                <a:spcPts val="600"/>
              </a:spcBef>
              <a:spcAft>
                <a:spcPts val="0"/>
              </a:spcAft>
              <a:buClr>
                <a:schemeClr val="accent2"/>
              </a:buClr>
              <a:buSzPts val="2000"/>
              <a:buFont typeface="Courier New"/>
              <a:buChar char="o"/>
            </a:pPr>
            <a:r>
              <a:rPr lang="es-ES" sz="2000" b="0" i="0" u="none" strike="noStrike" cap="none">
                <a:solidFill>
                  <a:schemeClr val="accent2"/>
                </a:solidFill>
                <a:latin typeface="Arial"/>
                <a:ea typeface="Arial"/>
                <a:cs typeface="Arial"/>
                <a:sym typeface="Arial"/>
              </a:rPr>
              <a:t>Base of the skull.</a:t>
            </a:r>
            <a:endParaRPr/>
          </a:p>
          <a:p>
            <a:pPr marL="800100" marR="0" lvl="1" indent="-342900" algn="l" rtl="0">
              <a:spcBef>
                <a:spcPts val="600"/>
              </a:spcBef>
              <a:spcAft>
                <a:spcPts val="0"/>
              </a:spcAft>
              <a:buClr>
                <a:schemeClr val="accent2"/>
              </a:buClr>
              <a:buSzPts val="2000"/>
              <a:buFont typeface="Courier New"/>
              <a:buChar char="o"/>
            </a:pPr>
            <a:r>
              <a:rPr lang="es-ES" sz="2000" b="0" i="0" u="none" strike="noStrike" cap="none">
                <a:solidFill>
                  <a:schemeClr val="accent2"/>
                </a:solidFill>
                <a:latin typeface="Arial"/>
                <a:ea typeface="Arial"/>
                <a:cs typeface="Arial"/>
                <a:sym typeface="Arial"/>
              </a:rPr>
              <a:t>Tension of posterior neck muscles.</a:t>
            </a:r>
            <a:endParaRPr/>
          </a:p>
          <a:p>
            <a:pPr marL="800100" marR="0" lvl="1" indent="-342900" algn="l" rtl="0">
              <a:spcBef>
                <a:spcPts val="600"/>
              </a:spcBef>
              <a:spcAft>
                <a:spcPts val="0"/>
              </a:spcAft>
              <a:buClr>
                <a:schemeClr val="accent2"/>
              </a:buClr>
              <a:buSzPts val="2000"/>
              <a:buFont typeface="Courier New"/>
              <a:buChar char="o"/>
            </a:pPr>
            <a:r>
              <a:rPr lang="es-ES" sz="2000" b="0" i="0" u="none" strike="noStrike" cap="none">
                <a:solidFill>
                  <a:schemeClr val="accent2"/>
                </a:solidFill>
                <a:latin typeface="Arial"/>
                <a:ea typeface="Arial"/>
                <a:cs typeface="Arial"/>
                <a:sym typeface="Arial"/>
              </a:rPr>
              <a:t>Submandibular tissues.</a:t>
            </a:r>
            <a:endParaRPr/>
          </a:p>
          <a:p>
            <a:pPr marL="800100" marR="0" lvl="1" indent="-342900" algn="l" rtl="0">
              <a:spcBef>
                <a:spcPts val="600"/>
              </a:spcBef>
              <a:spcAft>
                <a:spcPts val="0"/>
              </a:spcAft>
              <a:buClr>
                <a:schemeClr val="accent2"/>
              </a:buClr>
              <a:buSzPts val="2000"/>
              <a:buFont typeface="Courier New"/>
              <a:buChar char="o"/>
            </a:pPr>
            <a:r>
              <a:rPr lang="es-ES" sz="2000" b="0" i="0" u="none" strike="noStrike" cap="none">
                <a:solidFill>
                  <a:schemeClr val="accent2"/>
                </a:solidFill>
                <a:latin typeface="Arial"/>
                <a:ea typeface="Arial"/>
                <a:cs typeface="Arial"/>
                <a:sym typeface="Arial"/>
              </a:rPr>
              <a:t>Compression of suboccipital muscles.</a:t>
            </a:r>
            <a:endParaRPr/>
          </a:p>
          <a:p>
            <a:pPr marL="342900" marR="0" lvl="0" indent="-215900" algn="l" rtl="0">
              <a:spcBef>
                <a:spcPts val="600"/>
              </a:spcBef>
              <a:spcAft>
                <a:spcPts val="0"/>
              </a:spcAft>
              <a:buClr>
                <a:schemeClr val="lt1"/>
              </a:buClr>
              <a:buSzPts val="2000"/>
              <a:buFont typeface="Noto Sans Symbols"/>
              <a:buNone/>
            </a:pPr>
            <a:endParaRPr sz="2000" b="0" i="0" u="none" strike="noStrike" cap="none">
              <a:solidFill>
                <a:schemeClr val="accent2"/>
              </a:solidFill>
              <a:latin typeface="Arial"/>
              <a:ea typeface="Arial"/>
              <a:cs typeface="Arial"/>
              <a:sym typeface="Arial"/>
            </a:endParaRPr>
          </a:p>
        </p:txBody>
      </p:sp>
      <p:pic>
        <p:nvPicPr>
          <p:cNvPr id="161" name="Google Shape;161;p7" descr="Artología | Centro Quiropráctica Girona"/>
          <p:cNvPicPr preferRelativeResize="0"/>
          <p:nvPr/>
        </p:nvPicPr>
        <p:blipFill rotWithShape="1">
          <a:blip r:embed="rId3">
            <a:alphaModFix/>
          </a:blip>
          <a:srcRect/>
          <a:stretch/>
        </p:blipFill>
        <p:spPr>
          <a:xfrm>
            <a:off x="307244" y="1988840"/>
            <a:ext cx="3760700" cy="3226658"/>
          </a:xfrm>
          <a:prstGeom prst="rect">
            <a:avLst/>
          </a:prstGeom>
          <a:noFill/>
          <a:ln>
            <a:noFill/>
          </a:ln>
        </p:spPr>
      </p:pic>
      <p:sp>
        <p:nvSpPr>
          <p:cNvPr id="162" name="Google Shape;162;p7"/>
          <p:cNvSpPr txBox="1"/>
          <p:nvPr/>
        </p:nvSpPr>
        <p:spPr>
          <a:xfrm>
            <a:off x="1979712" y="1551642"/>
            <a:ext cx="5184576"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b="1" i="0" u="none" strike="noStrike" cap="none">
                <a:solidFill>
                  <a:srgbClr val="262672"/>
                </a:solidFill>
                <a:latin typeface="Arial"/>
                <a:ea typeface="Arial"/>
                <a:cs typeface="Arial"/>
                <a:sym typeface="Arial"/>
              </a:rPr>
              <a:t>ATLANTO-OCCIPITAL JOINT</a:t>
            </a:r>
            <a:endParaRPr/>
          </a:p>
        </p:txBody>
      </p:sp>
      <p:sp>
        <p:nvSpPr>
          <p:cNvPr id="163" name="Google Shape;163;p7"/>
          <p:cNvSpPr txBox="1"/>
          <p:nvPr/>
        </p:nvSpPr>
        <p:spPr>
          <a:xfrm>
            <a:off x="-36512" y="5301208"/>
            <a:ext cx="4104456"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b="0" i="0" u="none" strike="noStrike" cap="none">
                <a:solidFill>
                  <a:srgbClr val="262672"/>
                </a:solidFill>
                <a:latin typeface="Arial"/>
                <a:ea typeface="Arial"/>
                <a:cs typeface="Arial"/>
                <a:sym typeface="Arial"/>
              </a:rPr>
              <a:t>Figure 2. Atlanto-occipital joint</a:t>
            </a:r>
            <a:endParaRPr/>
          </a:p>
          <a:p>
            <a:pPr marL="0" marR="0" lvl="0" indent="0" algn="ctr" rtl="0">
              <a:spcBef>
                <a:spcPts val="0"/>
              </a:spcBef>
              <a:spcAft>
                <a:spcPts val="0"/>
              </a:spcAft>
              <a:buNone/>
            </a:pPr>
            <a:r>
              <a:rPr lang="es-ES" sz="1600" b="0" i="0" u="none" strike="noStrike" cap="none">
                <a:solidFill>
                  <a:srgbClr val="262672"/>
                </a:solidFill>
                <a:latin typeface="Arial"/>
                <a:ea typeface="Arial"/>
                <a:cs typeface="Arial"/>
                <a:sym typeface="Arial"/>
              </a:rPr>
              <a:t>(extracted from www.quiropracticagirona.com)</a:t>
            </a:r>
            <a:endParaRPr sz="1600" b="0" i="0" u="none" strike="noStrike" cap="none">
              <a:solidFill>
                <a:srgbClr val="262672"/>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8"/>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170" name="Google Shape;170;p8"/>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171" name="Google Shape;171;p8"/>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172" name="Google Shape;172;p8"/>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173" name="Google Shape;173;p8"/>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174" name="Google Shape;174;p8"/>
          <p:cNvSpPr/>
          <p:nvPr/>
        </p:nvSpPr>
        <p:spPr>
          <a:xfrm>
            <a:off x="611560" y="1052736"/>
            <a:ext cx="7848228"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200" b="1" i="0" u="none" strike="noStrike" cap="none">
                <a:solidFill>
                  <a:srgbClr val="262672"/>
                </a:solidFill>
                <a:latin typeface="Arial"/>
                <a:ea typeface="Arial"/>
                <a:cs typeface="Arial"/>
                <a:sym typeface="Arial"/>
              </a:rPr>
              <a:t>2.1. BIOMECHANICS OF UPPER CERVICAL SPINE</a:t>
            </a:r>
            <a:endParaRPr/>
          </a:p>
        </p:txBody>
      </p:sp>
      <p:sp>
        <p:nvSpPr>
          <p:cNvPr id="175" name="Google Shape;175;p8"/>
          <p:cNvSpPr txBox="1"/>
          <p:nvPr/>
        </p:nvSpPr>
        <p:spPr>
          <a:xfrm>
            <a:off x="1979712" y="1551642"/>
            <a:ext cx="5184576"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b="1" i="0" u="none" strike="noStrike" cap="none">
                <a:solidFill>
                  <a:srgbClr val="262672"/>
                </a:solidFill>
                <a:latin typeface="Arial"/>
                <a:ea typeface="Arial"/>
                <a:cs typeface="Arial"/>
                <a:sym typeface="Arial"/>
              </a:rPr>
              <a:t>ATLANTO-OCCIPITAL JOINT</a:t>
            </a:r>
            <a:endParaRPr/>
          </a:p>
        </p:txBody>
      </p:sp>
      <p:sp>
        <p:nvSpPr>
          <p:cNvPr id="176" name="Google Shape;176;p8"/>
          <p:cNvSpPr/>
          <p:nvPr/>
        </p:nvSpPr>
        <p:spPr>
          <a:xfrm>
            <a:off x="1475656" y="3429000"/>
            <a:ext cx="914400" cy="914400"/>
          </a:xfrm>
          <a:prstGeom prst="rect">
            <a:avLst/>
          </a:prstGeom>
          <a:noFill/>
          <a:ln>
            <a:noFill/>
          </a:ln>
        </p:spPr>
        <p:txBody>
          <a:bodyPr spcFirstLastPara="1" wrap="square" lIns="50750" tIns="50750" rIns="50750" bIns="50750" anchor="ctr" anchorCtr="0">
            <a:noAutofit/>
          </a:bodyPr>
          <a:lstStyle/>
          <a:p>
            <a:pPr marL="588963" marR="0" lvl="0" indent="-401638" algn="r" rtl="0">
              <a:lnSpc>
                <a:spcPct val="90000"/>
              </a:lnSpc>
              <a:spcBef>
                <a:spcPts val="0"/>
              </a:spcBef>
              <a:spcAft>
                <a:spcPts val="0"/>
              </a:spcAft>
              <a:buClr>
                <a:schemeClr val="lt1"/>
              </a:buClr>
              <a:buSzPts val="1710"/>
              <a:buFont typeface="Arial"/>
              <a:buNone/>
            </a:pPr>
            <a:endParaRPr sz="1000" b="1" i="0" u="none" strike="noStrike" cap="none">
              <a:solidFill>
                <a:schemeClr val="lt1"/>
              </a:solidFill>
              <a:latin typeface="Arial"/>
              <a:ea typeface="Arial"/>
              <a:cs typeface="Arial"/>
              <a:sym typeface="Arial"/>
            </a:endParaRPr>
          </a:p>
        </p:txBody>
      </p:sp>
      <p:grpSp>
        <p:nvGrpSpPr>
          <p:cNvPr id="177" name="Google Shape;177;p8"/>
          <p:cNvGrpSpPr/>
          <p:nvPr/>
        </p:nvGrpSpPr>
        <p:grpSpPr>
          <a:xfrm>
            <a:off x="323528" y="2204863"/>
            <a:ext cx="4134861" cy="3817350"/>
            <a:chOff x="0" y="0"/>
            <a:chExt cx="4134861" cy="3817350"/>
          </a:xfrm>
        </p:grpSpPr>
        <p:sp>
          <p:nvSpPr>
            <p:cNvPr id="178" name="Google Shape;178;p8"/>
            <p:cNvSpPr/>
            <p:nvPr/>
          </p:nvSpPr>
          <p:spPr>
            <a:xfrm>
              <a:off x="0" y="0"/>
              <a:ext cx="4134861" cy="1145205"/>
            </a:xfrm>
            <a:prstGeom prst="rect">
              <a:avLst/>
            </a:prstGeom>
            <a:solidFill>
              <a:srgbClr val="0F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txBox="1"/>
            <p:nvPr/>
          </p:nvSpPr>
          <p:spPr>
            <a:xfrm>
              <a:off x="0" y="0"/>
              <a:ext cx="4134861" cy="1145205"/>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1" i="0" u="none" strike="noStrike" cap="none">
                  <a:solidFill>
                    <a:schemeClr val="lt1"/>
                  </a:solidFill>
                  <a:latin typeface="Arial"/>
                  <a:ea typeface="Arial"/>
                  <a:cs typeface="Arial"/>
                  <a:sym typeface="Arial"/>
                </a:rPr>
                <a:t>ROTATION</a:t>
              </a:r>
              <a:endParaRPr/>
            </a:p>
          </p:txBody>
        </p:sp>
        <p:sp>
          <p:nvSpPr>
            <p:cNvPr id="180" name="Google Shape;180;p8"/>
            <p:cNvSpPr/>
            <p:nvPr/>
          </p:nvSpPr>
          <p:spPr>
            <a:xfrm>
              <a:off x="0" y="1145205"/>
              <a:ext cx="2067430" cy="2404931"/>
            </a:xfrm>
            <a:prstGeom prst="rect">
              <a:avLst/>
            </a:prstGeom>
            <a:solidFill>
              <a:schemeClr val="lt1"/>
            </a:solidFill>
            <a:ln w="25400" cap="flat" cmpd="sng">
              <a:solidFill>
                <a:srgbClr val="0F003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8"/>
            <p:cNvSpPr txBox="1"/>
            <p:nvPr/>
          </p:nvSpPr>
          <p:spPr>
            <a:xfrm>
              <a:off x="0" y="1145205"/>
              <a:ext cx="2067430" cy="2404931"/>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1" i="0" u="none" strike="noStrike" cap="none">
                  <a:solidFill>
                    <a:schemeClr val="lt1"/>
                  </a:solidFill>
                  <a:latin typeface="Arial"/>
                  <a:ea typeface="Arial"/>
                  <a:cs typeface="Arial"/>
                  <a:sym typeface="Arial"/>
                </a:rPr>
                <a:t>Contralateral:</a:t>
              </a:r>
              <a:endParaRPr/>
            </a:p>
            <a:p>
              <a:pPr marL="0" marR="0" lvl="0" indent="0" algn="ctr" rtl="0">
                <a:lnSpc>
                  <a:spcPct val="90000"/>
                </a:lnSpc>
                <a:spcBef>
                  <a:spcPts val="700"/>
                </a:spcBef>
                <a:spcAft>
                  <a:spcPts val="0"/>
                </a:spcAft>
                <a:buClr>
                  <a:schemeClr val="lt1"/>
                </a:buClr>
                <a:buSzPts val="2000"/>
                <a:buFont typeface="Arial"/>
                <a:buNone/>
              </a:pPr>
              <a:r>
                <a:rPr lang="es-ES" sz="2000" b="1" i="0" u="none" strike="noStrike" cap="none">
                  <a:solidFill>
                    <a:schemeClr val="lt1"/>
                  </a:solidFill>
                  <a:latin typeface="Arial"/>
                  <a:ea typeface="Arial"/>
                  <a:cs typeface="Arial"/>
                  <a:sym typeface="Arial"/>
                </a:rPr>
                <a:t>•Occipital condyle impacts with the anterior wall of atlantal socket.</a:t>
              </a:r>
              <a:endParaRPr/>
            </a:p>
          </p:txBody>
        </p:sp>
        <p:sp>
          <p:nvSpPr>
            <p:cNvPr id="182" name="Google Shape;182;p8"/>
            <p:cNvSpPr/>
            <p:nvPr/>
          </p:nvSpPr>
          <p:spPr>
            <a:xfrm>
              <a:off x="2067430" y="1145205"/>
              <a:ext cx="2067430" cy="2404931"/>
            </a:xfrm>
            <a:prstGeom prst="rect">
              <a:avLst/>
            </a:prstGeom>
            <a:solidFill>
              <a:schemeClr val="lt1"/>
            </a:solidFill>
            <a:ln w="25400" cap="flat" cmpd="sng">
              <a:solidFill>
                <a:srgbClr val="0F003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8"/>
            <p:cNvSpPr txBox="1"/>
            <p:nvPr/>
          </p:nvSpPr>
          <p:spPr>
            <a:xfrm>
              <a:off x="2067430" y="1145205"/>
              <a:ext cx="2067430" cy="2404931"/>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1" i="0" u="none" strike="noStrike" cap="none">
                  <a:solidFill>
                    <a:schemeClr val="lt1"/>
                  </a:solidFill>
                  <a:latin typeface="Arial"/>
                  <a:ea typeface="Arial"/>
                  <a:cs typeface="Arial"/>
                  <a:sym typeface="Arial"/>
                </a:rPr>
                <a:t>Ipsilateral:</a:t>
              </a:r>
              <a:endParaRPr/>
            </a:p>
            <a:p>
              <a:pPr marL="0" marR="0" lvl="0" indent="0" algn="ctr" rtl="0">
                <a:lnSpc>
                  <a:spcPct val="90000"/>
                </a:lnSpc>
                <a:spcBef>
                  <a:spcPts val="700"/>
                </a:spcBef>
                <a:spcAft>
                  <a:spcPts val="0"/>
                </a:spcAft>
                <a:buClr>
                  <a:schemeClr val="lt1"/>
                </a:buClr>
                <a:buSzPts val="2000"/>
                <a:buFont typeface="Arial"/>
                <a:buNone/>
              </a:pPr>
              <a:r>
                <a:rPr lang="es-ES" sz="2000" b="1" i="0" u="none" strike="noStrike" cap="none">
                  <a:solidFill>
                    <a:schemeClr val="lt1"/>
                  </a:solidFill>
                  <a:latin typeface="Arial"/>
                  <a:ea typeface="Arial"/>
                  <a:cs typeface="Arial"/>
                  <a:sym typeface="Arial"/>
                </a:rPr>
                <a:t>•Occipital condyle impacts with the posterior wall of atlantal socket.</a:t>
              </a:r>
              <a:endParaRPr/>
            </a:p>
          </p:txBody>
        </p:sp>
        <p:sp>
          <p:nvSpPr>
            <p:cNvPr id="184" name="Google Shape;184;p8"/>
            <p:cNvSpPr/>
            <p:nvPr/>
          </p:nvSpPr>
          <p:spPr>
            <a:xfrm>
              <a:off x="0" y="3550136"/>
              <a:ext cx="4134861" cy="267214"/>
            </a:xfrm>
            <a:prstGeom prst="rect">
              <a:avLst/>
            </a:prstGeom>
            <a:solidFill>
              <a:srgbClr val="0F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 name="Google Shape;185;p8"/>
          <p:cNvGrpSpPr/>
          <p:nvPr/>
        </p:nvGrpSpPr>
        <p:grpSpPr>
          <a:xfrm>
            <a:off x="4707464" y="2204863"/>
            <a:ext cx="4134861" cy="3817350"/>
            <a:chOff x="0" y="0"/>
            <a:chExt cx="4134861" cy="3817350"/>
          </a:xfrm>
        </p:grpSpPr>
        <p:sp>
          <p:nvSpPr>
            <p:cNvPr id="186" name="Google Shape;186;p8"/>
            <p:cNvSpPr/>
            <p:nvPr/>
          </p:nvSpPr>
          <p:spPr>
            <a:xfrm>
              <a:off x="0" y="0"/>
              <a:ext cx="4134861" cy="1145205"/>
            </a:xfrm>
            <a:prstGeom prst="rect">
              <a:avLst/>
            </a:prstGeom>
            <a:solidFill>
              <a:srgbClr val="0F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txBox="1"/>
            <p:nvPr/>
          </p:nvSpPr>
          <p:spPr>
            <a:xfrm>
              <a:off x="0" y="0"/>
              <a:ext cx="4134861" cy="1145205"/>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1" i="0" u="none" strike="noStrike" cap="none">
                  <a:solidFill>
                    <a:schemeClr val="lt1"/>
                  </a:solidFill>
                  <a:latin typeface="Arial"/>
                  <a:ea typeface="Arial"/>
                  <a:cs typeface="Arial"/>
                  <a:sym typeface="Arial"/>
                </a:rPr>
                <a:t>LATERAL FLEXION</a:t>
              </a:r>
              <a:endParaRPr/>
            </a:p>
          </p:txBody>
        </p:sp>
        <p:sp>
          <p:nvSpPr>
            <p:cNvPr id="188" name="Google Shape;188;p8"/>
            <p:cNvSpPr/>
            <p:nvPr/>
          </p:nvSpPr>
          <p:spPr>
            <a:xfrm>
              <a:off x="0" y="1145205"/>
              <a:ext cx="4134861" cy="2404931"/>
            </a:xfrm>
            <a:prstGeom prst="rect">
              <a:avLst/>
            </a:prstGeom>
            <a:solidFill>
              <a:schemeClr val="lt1"/>
            </a:solidFill>
            <a:ln w="25400" cap="flat" cmpd="sng">
              <a:solidFill>
                <a:srgbClr val="0F003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txBox="1"/>
            <p:nvPr/>
          </p:nvSpPr>
          <p:spPr>
            <a:xfrm>
              <a:off x="0" y="1145205"/>
              <a:ext cx="4134861" cy="2404931"/>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s-ES" sz="2000" b="1" i="0" u="none" strike="noStrike" cap="none">
                  <a:solidFill>
                    <a:schemeClr val="lt1"/>
                  </a:solidFill>
                  <a:latin typeface="Arial"/>
                  <a:ea typeface="Arial"/>
                  <a:cs typeface="Arial"/>
                  <a:sym typeface="Arial"/>
                </a:rPr>
                <a:t>Contralateral:</a:t>
              </a:r>
              <a:endParaRPr/>
            </a:p>
            <a:p>
              <a:pPr marL="0" marR="0" lvl="0" indent="0" algn="ctr" rtl="0">
                <a:lnSpc>
                  <a:spcPct val="90000"/>
                </a:lnSpc>
                <a:spcBef>
                  <a:spcPts val="700"/>
                </a:spcBef>
                <a:spcAft>
                  <a:spcPts val="0"/>
                </a:spcAft>
                <a:buClr>
                  <a:schemeClr val="lt1"/>
                </a:buClr>
                <a:buSzPts val="2000"/>
                <a:buFont typeface="Arial"/>
                <a:buNone/>
              </a:pPr>
              <a:r>
                <a:rPr lang="es-ES" sz="2000" b="1" i="0" u="none" strike="noStrike" cap="none">
                  <a:solidFill>
                    <a:schemeClr val="lt1"/>
                  </a:solidFill>
                  <a:latin typeface="Arial"/>
                  <a:ea typeface="Arial"/>
                  <a:cs typeface="Arial"/>
                  <a:sym typeface="Arial"/>
                </a:rPr>
                <a:t>•Atlanto-occipital joint capsule prevents the condyle’s lifting.</a:t>
              </a:r>
              <a:endParaRPr/>
            </a:p>
          </p:txBody>
        </p:sp>
        <p:sp>
          <p:nvSpPr>
            <p:cNvPr id="190" name="Google Shape;190;p8"/>
            <p:cNvSpPr/>
            <p:nvPr/>
          </p:nvSpPr>
          <p:spPr>
            <a:xfrm>
              <a:off x="0" y="3550136"/>
              <a:ext cx="4134861" cy="267214"/>
            </a:xfrm>
            <a:prstGeom prst="rect">
              <a:avLst/>
            </a:prstGeom>
            <a:solidFill>
              <a:srgbClr val="0F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9"/>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197" name="Google Shape;197;p9"/>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198" name="Google Shape;198;p9"/>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199" name="Google Shape;199;p9"/>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200" name="Google Shape;200;p9"/>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p:txBody>
      </p:sp>
      <p:sp>
        <p:nvSpPr>
          <p:cNvPr id="201" name="Google Shape;201;p9"/>
          <p:cNvSpPr/>
          <p:nvPr/>
        </p:nvSpPr>
        <p:spPr>
          <a:xfrm>
            <a:off x="611560" y="1052736"/>
            <a:ext cx="7848228"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200" b="1" i="0" u="none" strike="noStrike" cap="none">
                <a:solidFill>
                  <a:srgbClr val="262672"/>
                </a:solidFill>
                <a:latin typeface="Arial"/>
                <a:ea typeface="Arial"/>
                <a:cs typeface="Arial"/>
                <a:sym typeface="Arial"/>
              </a:rPr>
              <a:t>2.1. BIOMECHANICS OF UPPER CERVICAL SPINE</a:t>
            </a:r>
            <a:endParaRPr/>
          </a:p>
        </p:txBody>
      </p:sp>
      <p:sp>
        <p:nvSpPr>
          <p:cNvPr id="202" name="Google Shape;202;p9"/>
          <p:cNvSpPr/>
          <p:nvPr/>
        </p:nvSpPr>
        <p:spPr>
          <a:xfrm>
            <a:off x="4067944" y="2786152"/>
            <a:ext cx="4752330" cy="193899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accent2"/>
              </a:buClr>
              <a:buSzPts val="2000"/>
              <a:buFont typeface="Noto Sans Symbols"/>
              <a:buChar char="▪"/>
            </a:pPr>
            <a:r>
              <a:rPr lang="es-ES" sz="2000" b="0" i="0" u="none" strike="noStrike" cap="none">
                <a:solidFill>
                  <a:schemeClr val="accent2"/>
                </a:solidFill>
                <a:latin typeface="Arial"/>
                <a:ea typeface="Arial"/>
                <a:cs typeface="Arial"/>
                <a:sym typeface="Arial"/>
              </a:rPr>
              <a:t>Complex composed by:</a:t>
            </a:r>
            <a:endParaRPr/>
          </a:p>
          <a:p>
            <a:pPr marL="800100" marR="0" lvl="1" indent="-342900" algn="l" rtl="0">
              <a:spcBef>
                <a:spcPts val="600"/>
              </a:spcBef>
              <a:spcAft>
                <a:spcPts val="0"/>
              </a:spcAft>
              <a:buClr>
                <a:schemeClr val="accent2"/>
              </a:buClr>
              <a:buSzPts val="2000"/>
              <a:buFont typeface="Courier New"/>
              <a:buChar char="o"/>
            </a:pPr>
            <a:r>
              <a:rPr lang="es-ES" sz="2000" b="0" i="0" u="none" strike="noStrike" cap="none">
                <a:solidFill>
                  <a:schemeClr val="accent2"/>
                </a:solidFill>
                <a:latin typeface="Arial"/>
                <a:ea typeface="Arial"/>
                <a:cs typeface="Arial"/>
                <a:sym typeface="Arial"/>
              </a:rPr>
              <a:t>Two lateral facet joints.</a:t>
            </a:r>
            <a:endParaRPr/>
          </a:p>
          <a:p>
            <a:pPr marL="800100" marR="0" lvl="1" indent="-342900" algn="l" rtl="0">
              <a:spcBef>
                <a:spcPts val="600"/>
              </a:spcBef>
              <a:spcAft>
                <a:spcPts val="0"/>
              </a:spcAft>
              <a:buClr>
                <a:schemeClr val="accent2"/>
              </a:buClr>
              <a:buSzPts val="2000"/>
              <a:buFont typeface="Courier New"/>
              <a:buChar char="o"/>
            </a:pPr>
            <a:r>
              <a:rPr lang="es-ES" sz="2000" b="0" i="0" u="none" strike="noStrike" cap="none">
                <a:solidFill>
                  <a:schemeClr val="accent2"/>
                </a:solidFill>
                <a:latin typeface="Arial"/>
                <a:ea typeface="Arial"/>
                <a:cs typeface="Arial"/>
                <a:sym typeface="Arial"/>
              </a:rPr>
              <a:t>The arlantodental articulation.</a:t>
            </a:r>
            <a:endParaRPr/>
          </a:p>
          <a:p>
            <a:pPr marL="800100" marR="0" lvl="1" indent="-342900" algn="l" rtl="0">
              <a:spcBef>
                <a:spcPts val="600"/>
              </a:spcBef>
              <a:spcAft>
                <a:spcPts val="0"/>
              </a:spcAft>
              <a:buClr>
                <a:schemeClr val="accent2"/>
              </a:buClr>
              <a:buSzPts val="2000"/>
              <a:buFont typeface="Courier New"/>
              <a:buChar char="o"/>
            </a:pPr>
            <a:r>
              <a:rPr lang="es-ES" sz="2000" b="0" i="0" u="none" strike="noStrike" cap="none">
                <a:solidFill>
                  <a:schemeClr val="accent2"/>
                </a:solidFill>
                <a:latin typeface="Arial"/>
                <a:ea typeface="Arial"/>
                <a:cs typeface="Arial"/>
                <a:sym typeface="Arial"/>
              </a:rPr>
              <a:t>Posterior odontoid’s surface.</a:t>
            </a:r>
            <a:endParaRPr/>
          </a:p>
          <a:p>
            <a:pPr marL="800100" marR="0" lvl="1" indent="-342900" algn="l" rtl="0">
              <a:spcBef>
                <a:spcPts val="600"/>
              </a:spcBef>
              <a:spcAft>
                <a:spcPts val="0"/>
              </a:spcAft>
              <a:buClr>
                <a:schemeClr val="accent2"/>
              </a:buClr>
              <a:buSzPts val="2000"/>
              <a:buFont typeface="Courier New"/>
              <a:buChar char="o"/>
            </a:pPr>
            <a:r>
              <a:rPr lang="es-ES" sz="2000" b="0" i="0" u="none" strike="noStrike" cap="none">
                <a:solidFill>
                  <a:schemeClr val="accent2"/>
                </a:solidFill>
                <a:latin typeface="Arial"/>
                <a:ea typeface="Arial"/>
                <a:cs typeface="Arial"/>
                <a:sym typeface="Arial"/>
              </a:rPr>
              <a:t>Transverse ligament.</a:t>
            </a:r>
            <a:endParaRPr/>
          </a:p>
        </p:txBody>
      </p:sp>
      <p:sp>
        <p:nvSpPr>
          <p:cNvPr id="203" name="Google Shape;203;p9"/>
          <p:cNvSpPr txBox="1"/>
          <p:nvPr/>
        </p:nvSpPr>
        <p:spPr>
          <a:xfrm>
            <a:off x="1979712" y="1551642"/>
            <a:ext cx="5184576"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b="1" i="0" u="none" strike="noStrike" cap="none">
                <a:solidFill>
                  <a:srgbClr val="262672"/>
                </a:solidFill>
                <a:latin typeface="Arial"/>
                <a:ea typeface="Arial"/>
                <a:cs typeface="Arial"/>
                <a:sym typeface="Arial"/>
              </a:rPr>
              <a:t>ATLANTO-AXIAL JOINT</a:t>
            </a:r>
            <a:endParaRPr/>
          </a:p>
        </p:txBody>
      </p:sp>
      <p:sp>
        <p:nvSpPr>
          <p:cNvPr id="204" name="Google Shape;204;p9"/>
          <p:cNvSpPr txBox="1"/>
          <p:nvPr/>
        </p:nvSpPr>
        <p:spPr>
          <a:xfrm>
            <a:off x="107504" y="5301208"/>
            <a:ext cx="410445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b="0" i="0" u="none" strike="noStrike" cap="none">
                <a:solidFill>
                  <a:srgbClr val="262672"/>
                </a:solidFill>
                <a:latin typeface="Arial"/>
                <a:ea typeface="Arial"/>
                <a:cs typeface="Arial"/>
                <a:sym typeface="Arial"/>
              </a:rPr>
              <a:t>Figure 3. Atlanto-axial joint. Image from Clark  JG. et al. 2011.</a:t>
            </a:r>
            <a:endParaRPr sz="1600" b="0" i="0" u="none" strike="noStrike" cap="none">
              <a:solidFill>
                <a:srgbClr val="262672"/>
              </a:solidFill>
              <a:latin typeface="Arial"/>
              <a:ea typeface="Arial"/>
              <a:cs typeface="Arial"/>
              <a:sym typeface="Arial"/>
            </a:endParaRPr>
          </a:p>
        </p:txBody>
      </p:sp>
      <p:pic>
        <p:nvPicPr>
          <p:cNvPr id="205" name="Google Shape;205;p9" descr="Articulation between the atlas and the axis. "/>
          <p:cNvPicPr preferRelativeResize="0"/>
          <p:nvPr/>
        </p:nvPicPr>
        <p:blipFill rotWithShape="1">
          <a:blip r:embed="rId3">
            <a:alphaModFix/>
          </a:blip>
          <a:srcRect/>
          <a:stretch/>
        </p:blipFill>
        <p:spPr>
          <a:xfrm>
            <a:off x="393351" y="2450320"/>
            <a:ext cx="3664148" cy="2517485"/>
          </a:xfrm>
          <a:prstGeom prst="rect">
            <a:avLst/>
          </a:prstGeom>
          <a:noFill/>
          <a:ln>
            <a:noFill/>
          </a:ln>
        </p:spPr>
      </p:pic>
    </p:spTree>
  </p:cSld>
  <p:clrMapOvr>
    <a:masterClrMapping/>
  </p:clrMapOvr>
</p:sld>
</file>

<file path=ppt/theme/theme1.xml><?xml version="1.0" encoding="utf-8"?>
<a:theme xmlns:a="http://schemas.openxmlformats.org/drawingml/2006/main" name="Pantallazo inicio">
  <a:themeElements>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OIZ - prezentacja &quot;wykładowa&quot;">
  <a:themeElements>
    <a:clrScheme name="">
      <a:dk1>
        <a:srgbClr val="000000"/>
      </a:dk1>
      <a:lt1>
        <a:srgbClr val="FFFFFF"/>
      </a:lt1>
      <a:dk2>
        <a:srgbClr val="000000"/>
      </a:dk2>
      <a:lt2>
        <a:srgbClr val="808080"/>
      </a:lt2>
      <a:accent1>
        <a:srgbClr val="140041"/>
      </a:accent1>
      <a:accent2>
        <a:srgbClr val="333399"/>
      </a:accent2>
      <a:accent3>
        <a:srgbClr val="FFFFFF"/>
      </a:accent3>
      <a:accent4>
        <a:srgbClr val="000000"/>
      </a:accent4>
      <a:accent5>
        <a:srgbClr val="AAAAB0"/>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antallazo cierr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3587</Words>
  <Application>Microsoft Office PowerPoint</Application>
  <PresentationFormat>Pokaz na ekranie (4:3)</PresentationFormat>
  <Paragraphs>341</Paragraphs>
  <Slides>47</Slides>
  <Notes>47</Notes>
  <HiddenSlides>0</HiddenSlides>
  <MMClips>0</MMClips>
  <ScaleCrop>false</ScaleCrop>
  <HeadingPairs>
    <vt:vector size="6" baseType="variant">
      <vt:variant>
        <vt:lpstr>Używane czcionki</vt:lpstr>
      </vt:variant>
      <vt:variant>
        <vt:i4>6</vt:i4>
      </vt:variant>
      <vt:variant>
        <vt:lpstr>Motyw</vt:lpstr>
      </vt:variant>
      <vt:variant>
        <vt:i4>3</vt:i4>
      </vt:variant>
      <vt:variant>
        <vt:lpstr>Tytuły slajdów</vt:lpstr>
      </vt:variant>
      <vt:variant>
        <vt:i4>47</vt:i4>
      </vt:variant>
    </vt:vector>
  </HeadingPairs>
  <TitlesOfParts>
    <vt:vector size="56" baseType="lpstr">
      <vt:lpstr>Arial</vt:lpstr>
      <vt:lpstr>Courier New</vt:lpstr>
      <vt:lpstr>Noto Sans Symbols</vt:lpstr>
      <vt:lpstr>Architects Daughter</vt:lpstr>
      <vt:lpstr>Times New Roman</vt:lpstr>
      <vt:lpstr>Gill Sans</vt:lpstr>
      <vt:lpstr>Pantallazo inicio</vt:lpstr>
      <vt:lpstr>1_WOIZ - prezentacja "wykładowa"</vt:lpstr>
      <vt:lpstr>Pantallazo cierre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PKO BP SA</dc:creator>
  <cp:lastModifiedBy>Katarzyna Mleczko</cp:lastModifiedBy>
  <cp:revision>1</cp:revision>
  <dcterms:created xsi:type="dcterms:W3CDTF">2010-06-23T19:02:16Z</dcterms:created>
  <dcterms:modified xsi:type="dcterms:W3CDTF">2021-07-05T11:05:33Z</dcterms:modified>
</cp:coreProperties>
</file>