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58"/>
  </p:notesMasterIdLst>
  <p:handoutMasterIdLst>
    <p:handoutMasterId r:id="rId59"/>
  </p:handoutMasterIdLst>
  <p:sldIdLst>
    <p:sldId id="627" r:id="rId4"/>
    <p:sldId id="635" r:id="rId5"/>
    <p:sldId id="670" r:id="rId6"/>
    <p:sldId id="671" r:id="rId7"/>
    <p:sldId id="636" r:id="rId8"/>
    <p:sldId id="637" r:id="rId9"/>
    <p:sldId id="638" r:id="rId10"/>
    <p:sldId id="639" r:id="rId11"/>
    <p:sldId id="640" r:id="rId12"/>
    <p:sldId id="641" r:id="rId13"/>
    <p:sldId id="642" r:id="rId14"/>
    <p:sldId id="643" r:id="rId15"/>
    <p:sldId id="644" r:id="rId16"/>
    <p:sldId id="646" r:id="rId17"/>
    <p:sldId id="647" r:id="rId18"/>
    <p:sldId id="648" r:id="rId19"/>
    <p:sldId id="649" r:id="rId20"/>
    <p:sldId id="650" r:id="rId21"/>
    <p:sldId id="652" r:id="rId22"/>
    <p:sldId id="651" r:id="rId23"/>
    <p:sldId id="653" r:id="rId24"/>
    <p:sldId id="654" r:id="rId25"/>
    <p:sldId id="655" r:id="rId26"/>
    <p:sldId id="656" r:id="rId27"/>
    <p:sldId id="657" r:id="rId28"/>
    <p:sldId id="659" r:id="rId29"/>
    <p:sldId id="658" r:id="rId30"/>
    <p:sldId id="660" r:id="rId31"/>
    <p:sldId id="662" r:id="rId32"/>
    <p:sldId id="661" r:id="rId33"/>
    <p:sldId id="663" r:id="rId34"/>
    <p:sldId id="664" r:id="rId35"/>
    <p:sldId id="665" r:id="rId36"/>
    <p:sldId id="666" r:id="rId37"/>
    <p:sldId id="667" r:id="rId38"/>
    <p:sldId id="668" r:id="rId39"/>
    <p:sldId id="669" r:id="rId40"/>
    <p:sldId id="672" r:id="rId41"/>
    <p:sldId id="673" r:id="rId42"/>
    <p:sldId id="674" r:id="rId43"/>
    <p:sldId id="675" r:id="rId44"/>
    <p:sldId id="676" r:id="rId45"/>
    <p:sldId id="677" r:id="rId46"/>
    <p:sldId id="682" r:id="rId47"/>
    <p:sldId id="683" r:id="rId48"/>
    <p:sldId id="678" r:id="rId49"/>
    <p:sldId id="684" r:id="rId50"/>
    <p:sldId id="685" r:id="rId51"/>
    <p:sldId id="679" r:id="rId52"/>
    <p:sldId id="686" r:id="rId53"/>
    <p:sldId id="687" r:id="rId54"/>
    <p:sldId id="688" r:id="rId55"/>
    <p:sldId id="689" r:id="rId56"/>
    <p:sldId id="626" r:id="rId57"/>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8620" autoAdjust="0"/>
  </p:normalViewPr>
  <p:slideViewPr>
    <p:cSldViewPr>
      <p:cViewPr varScale="1">
        <p:scale>
          <a:sx n="72" d="100"/>
          <a:sy n="72" d="100"/>
        </p:scale>
        <p:origin x="1709"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s>
</file>

<file path=ppt/diagrams/_rels/data13.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62D1B-9603-404A-A6E8-DB7565F91557}" type="doc">
      <dgm:prSet loTypeId="urn:microsoft.com/office/officeart/2005/8/layout/orgChart1" loCatId="hierarchy" qsTypeId="urn:microsoft.com/office/officeart/2005/8/quickstyle/simple1" qsCatId="simple" csTypeId="urn:microsoft.com/office/officeart/2005/8/colors/colorful1#1" csCatId="colorful" phldr="1"/>
      <dgm:spPr/>
      <dgm:t>
        <a:bodyPr/>
        <a:lstStyle/>
        <a:p>
          <a:endParaRPr lang="es-ES"/>
        </a:p>
      </dgm:t>
    </dgm:pt>
    <dgm:pt modelId="{5742BD04-367A-471C-8EAE-D360FB1E7949}">
      <dgm:prSet phldrT="[Texto]" custT="1"/>
      <dgm:spPr/>
      <dgm:t>
        <a:bodyPr/>
        <a:lstStyle/>
        <a:p>
          <a:r>
            <a:rPr lang="es-ES" sz="2000" b="1" dirty="0" err="1">
              <a:latin typeface="+mn-lt"/>
            </a:rPr>
            <a:t>Injury</a:t>
          </a:r>
          <a:r>
            <a:rPr lang="es-ES" sz="2000" b="1" dirty="0">
              <a:latin typeface="+mn-lt"/>
            </a:rPr>
            <a:t> </a:t>
          </a:r>
          <a:r>
            <a:rPr lang="es-ES" sz="2000" b="1" dirty="0" err="1">
              <a:latin typeface="+mn-lt"/>
            </a:rPr>
            <a:t>level</a:t>
          </a:r>
          <a:r>
            <a:rPr lang="es-ES" sz="2000" b="1" dirty="0">
              <a:latin typeface="+mn-lt"/>
            </a:rPr>
            <a:t> </a:t>
          </a:r>
          <a:r>
            <a:rPr lang="es-ES" sz="2000" b="1" dirty="0" err="1">
              <a:latin typeface="+mn-lt"/>
            </a:rPr>
            <a:t>of</a:t>
          </a:r>
          <a:r>
            <a:rPr lang="es-ES" sz="2000" b="1" dirty="0">
              <a:latin typeface="+mn-lt"/>
            </a:rPr>
            <a:t> </a:t>
          </a:r>
          <a:r>
            <a:rPr lang="es-ES" sz="2000" b="1" dirty="0" err="1">
              <a:latin typeface="+mn-lt"/>
            </a:rPr>
            <a:t>the</a:t>
          </a:r>
          <a:r>
            <a:rPr lang="es-ES" sz="2000" b="1" dirty="0">
              <a:latin typeface="+mn-lt"/>
            </a:rPr>
            <a:t> Cervical </a:t>
          </a:r>
          <a:r>
            <a:rPr lang="es-ES" sz="2000" b="1" dirty="0" err="1">
              <a:latin typeface="+mn-lt"/>
            </a:rPr>
            <a:t>Spine</a:t>
          </a:r>
          <a:endParaRPr lang="es-ES" sz="2000" b="1" dirty="0">
            <a:latin typeface="+mn-lt"/>
          </a:endParaRPr>
        </a:p>
      </dgm:t>
    </dgm:pt>
    <dgm:pt modelId="{1805C26C-5EC3-4C05-910E-43FCF3287A2D}" type="parTrans" cxnId="{375BF0FE-AF6B-4321-851C-63CA3BD407ED}">
      <dgm:prSet/>
      <dgm:spPr/>
      <dgm:t>
        <a:bodyPr/>
        <a:lstStyle/>
        <a:p>
          <a:endParaRPr lang="es-ES" sz="2000">
            <a:latin typeface="+mn-lt"/>
          </a:endParaRPr>
        </a:p>
      </dgm:t>
    </dgm:pt>
    <dgm:pt modelId="{DA811D5B-4377-4914-A263-BAA104EF0E30}" type="sibTrans" cxnId="{375BF0FE-AF6B-4321-851C-63CA3BD407ED}">
      <dgm:prSet/>
      <dgm:spPr/>
      <dgm:t>
        <a:bodyPr/>
        <a:lstStyle/>
        <a:p>
          <a:endParaRPr lang="es-ES" sz="2000">
            <a:latin typeface="+mn-lt"/>
          </a:endParaRPr>
        </a:p>
      </dgm:t>
    </dgm:pt>
    <dgm:pt modelId="{3B7140FF-AA1F-40DA-8681-BD5BC82A5119}">
      <dgm:prSet phldrT="[Texto]" custT="1"/>
      <dgm:spPr/>
      <dgm:t>
        <a:bodyPr/>
        <a:lstStyle/>
        <a:p>
          <a:r>
            <a:rPr lang="es-ES" sz="2000" dirty="0">
              <a:latin typeface="+mn-lt"/>
            </a:rPr>
            <a:t>Fractures </a:t>
          </a:r>
          <a:r>
            <a:rPr lang="es-ES" sz="2000" dirty="0" err="1">
              <a:latin typeface="+mn-lt"/>
            </a:rPr>
            <a:t>of</a:t>
          </a:r>
          <a:r>
            <a:rPr lang="es-ES" sz="2000" dirty="0">
              <a:latin typeface="+mn-lt"/>
            </a:rPr>
            <a:t> </a:t>
          </a:r>
          <a:r>
            <a:rPr lang="es-ES" sz="2000" dirty="0" err="1">
              <a:latin typeface="+mn-lt"/>
            </a:rPr>
            <a:t>condyles</a:t>
          </a:r>
          <a:r>
            <a:rPr lang="es-ES" sz="2000" dirty="0">
              <a:latin typeface="+mn-lt"/>
            </a:rPr>
            <a:t> </a:t>
          </a:r>
          <a:r>
            <a:rPr lang="es-ES" sz="2000" dirty="0" err="1">
              <a:latin typeface="+mn-lt"/>
            </a:rPr>
            <a:t>of</a:t>
          </a:r>
          <a:r>
            <a:rPr lang="es-ES" sz="2000" dirty="0">
              <a:latin typeface="+mn-lt"/>
            </a:rPr>
            <a:t> </a:t>
          </a:r>
          <a:r>
            <a:rPr lang="es-ES" sz="2000" dirty="0" err="1">
              <a:latin typeface="+mn-lt"/>
            </a:rPr>
            <a:t>the</a:t>
          </a:r>
          <a:r>
            <a:rPr lang="es-ES" sz="2000" dirty="0">
              <a:latin typeface="+mn-lt"/>
            </a:rPr>
            <a:t> occipital </a:t>
          </a:r>
          <a:r>
            <a:rPr lang="es-ES" sz="2000" dirty="0" err="1">
              <a:latin typeface="+mn-lt"/>
            </a:rPr>
            <a:t>bone</a:t>
          </a:r>
          <a:endParaRPr lang="es-ES" sz="2000" dirty="0">
            <a:latin typeface="+mn-lt"/>
          </a:endParaRPr>
        </a:p>
      </dgm:t>
    </dgm:pt>
    <dgm:pt modelId="{12191797-550A-420B-8D47-4F5AC38ACC10}" type="parTrans" cxnId="{8B782BEA-59B9-4C55-8FF4-2374CA952A68}">
      <dgm:prSet/>
      <dgm:spPr/>
      <dgm:t>
        <a:bodyPr/>
        <a:lstStyle/>
        <a:p>
          <a:endParaRPr lang="es-ES" sz="2000">
            <a:latin typeface="+mn-lt"/>
          </a:endParaRPr>
        </a:p>
      </dgm:t>
    </dgm:pt>
    <dgm:pt modelId="{39A59009-BED7-4D9F-BA6A-E9FE2EB00F2B}" type="sibTrans" cxnId="{8B782BEA-59B9-4C55-8FF4-2374CA952A68}">
      <dgm:prSet/>
      <dgm:spPr/>
      <dgm:t>
        <a:bodyPr/>
        <a:lstStyle/>
        <a:p>
          <a:endParaRPr lang="es-ES" sz="2000">
            <a:latin typeface="+mn-lt"/>
          </a:endParaRPr>
        </a:p>
      </dgm:t>
    </dgm:pt>
    <dgm:pt modelId="{4B406B91-CCF9-4634-82F8-CE5068D4B2C1}">
      <dgm:prSet phldrT="[Texto]" custT="1"/>
      <dgm:spPr/>
      <dgm:t>
        <a:bodyPr/>
        <a:lstStyle/>
        <a:p>
          <a:r>
            <a:rPr lang="es-ES" sz="2000" dirty="0" err="1">
              <a:latin typeface="+mn-lt"/>
            </a:rPr>
            <a:t>Atlantoocipital</a:t>
          </a:r>
          <a:r>
            <a:rPr lang="es-ES" sz="2000" dirty="0">
              <a:latin typeface="+mn-lt"/>
            </a:rPr>
            <a:t> </a:t>
          </a:r>
          <a:r>
            <a:rPr lang="es-ES" sz="2000" dirty="0" err="1">
              <a:latin typeface="+mn-lt"/>
            </a:rPr>
            <a:t>dislocation</a:t>
          </a:r>
          <a:endParaRPr lang="es-ES" sz="2000" dirty="0">
            <a:latin typeface="+mn-lt"/>
          </a:endParaRPr>
        </a:p>
      </dgm:t>
    </dgm:pt>
    <dgm:pt modelId="{868BC254-0F30-4DA4-9F96-A000D8F28B68}" type="parTrans" cxnId="{1A141587-5FFA-46D2-B242-528C081CED05}">
      <dgm:prSet/>
      <dgm:spPr/>
      <dgm:t>
        <a:bodyPr/>
        <a:lstStyle/>
        <a:p>
          <a:endParaRPr lang="es-ES" sz="2000">
            <a:latin typeface="+mn-lt"/>
          </a:endParaRPr>
        </a:p>
      </dgm:t>
    </dgm:pt>
    <dgm:pt modelId="{2EB37110-8D0E-41AD-8A5F-657CB4BF28C8}" type="sibTrans" cxnId="{1A141587-5FFA-46D2-B242-528C081CED05}">
      <dgm:prSet/>
      <dgm:spPr/>
      <dgm:t>
        <a:bodyPr/>
        <a:lstStyle/>
        <a:p>
          <a:endParaRPr lang="es-ES" sz="2000">
            <a:latin typeface="+mn-lt"/>
          </a:endParaRPr>
        </a:p>
      </dgm:t>
    </dgm:pt>
    <dgm:pt modelId="{E7F0E02B-EF96-4C28-8001-48C45D7E99B9}">
      <dgm:prSet phldrT="[Texto]" custT="1"/>
      <dgm:spPr/>
      <dgm:t>
        <a:bodyPr/>
        <a:lstStyle/>
        <a:p>
          <a:r>
            <a:rPr lang="es-ES" sz="2000" dirty="0">
              <a:latin typeface="+mn-lt"/>
            </a:rPr>
            <a:t>Fractures </a:t>
          </a:r>
          <a:r>
            <a:rPr lang="es-ES" sz="2000" dirty="0" err="1">
              <a:latin typeface="+mn-lt"/>
            </a:rPr>
            <a:t>of</a:t>
          </a:r>
          <a:r>
            <a:rPr lang="es-ES" sz="2000" dirty="0">
              <a:latin typeface="+mn-lt"/>
            </a:rPr>
            <a:t> </a:t>
          </a:r>
          <a:r>
            <a:rPr lang="es-ES" sz="2000" dirty="0" err="1">
              <a:latin typeface="+mn-lt"/>
            </a:rPr>
            <a:t>the</a:t>
          </a:r>
          <a:r>
            <a:rPr lang="es-ES" sz="2000" dirty="0">
              <a:latin typeface="+mn-lt"/>
            </a:rPr>
            <a:t> Atlas</a:t>
          </a:r>
        </a:p>
      </dgm:t>
    </dgm:pt>
    <dgm:pt modelId="{11A3C793-82BA-4415-BD64-6498500A0643}" type="parTrans" cxnId="{B8C60745-3B23-4FA3-B201-C65B7FE1B075}">
      <dgm:prSet/>
      <dgm:spPr/>
      <dgm:t>
        <a:bodyPr/>
        <a:lstStyle/>
        <a:p>
          <a:endParaRPr lang="es-ES" sz="2000">
            <a:latin typeface="+mn-lt"/>
          </a:endParaRPr>
        </a:p>
      </dgm:t>
    </dgm:pt>
    <dgm:pt modelId="{BACE45A6-02B4-4E79-BACA-24374B22238C}" type="sibTrans" cxnId="{B8C60745-3B23-4FA3-B201-C65B7FE1B075}">
      <dgm:prSet/>
      <dgm:spPr/>
      <dgm:t>
        <a:bodyPr/>
        <a:lstStyle/>
        <a:p>
          <a:endParaRPr lang="es-ES" sz="2000">
            <a:latin typeface="+mn-lt"/>
          </a:endParaRPr>
        </a:p>
      </dgm:t>
    </dgm:pt>
    <dgm:pt modelId="{E93B9F05-074C-4232-84CF-4DBC3B20FEBD}">
      <dgm:prSet phldrT="[Texto]" custT="1"/>
      <dgm:spPr/>
      <dgm:t>
        <a:bodyPr/>
        <a:lstStyle/>
        <a:p>
          <a:r>
            <a:rPr lang="es-ES" sz="2000" dirty="0">
              <a:latin typeface="+mn-lt"/>
            </a:rPr>
            <a:t>Fractures </a:t>
          </a:r>
          <a:r>
            <a:rPr lang="es-ES" sz="2000" dirty="0" err="1">
              <a:latin typeface="+mn-lt"/>
            </a:rPr>
            <a:t>of</a:t>
          </a:r>
          <a:r>
            <a:rPr lang="es-ES" sz="2000" dirty="0">
              <a:latin typeface="+mn-lt"/>
            </a:rPr>
            <a:t> </a:t>
          </a:r>
          <a:r>
            <a:rPr lang="es-ES" sz="2000" dirty="0" err="1">
              <a:latin typeface="+mn-lt"/>
            </a:rPr>
            <a:t>the</a:t>
          </a:r>
          <a:r>
            <a:rPr lang="es-ES" sz="2000" dirty="0">
              <a:latin typeface="+mn-lt"/>
            </a:rPr>
            <a:t> Axis</a:t>
          </a:r>
        </a:p>
      </dgm:t>
    </dgm:pt>
    <dgm:pt modelId="{CBFCA634-058C-4C74-A3FB-5F5DA2855BC6}" type="parTrans" cxnId="{A86FED67-C84F-409F-AC7D-BB7624DC4810}">
      <dgm:prSet/>
      <dgm:spPr/>
      <dgm:t>
        <a:bodyPr/>
        <a:lstStyle/>
        <a:p>
          <a:endParaRPr lang="es-ES" sz="2000">
            <a:latin typeface="+mn-lt"/>
          </a:endParaRPr>
        </a:p>
      </dgm:t>
    </dgm:pt>
    <dgm:pt modelId="{8E1E7687-1822-492A-BC51-71747B16C049}" type="sibTrans" cxnId="{A86FED67-C84F-409F-AC7D-BB7624DC4810}">
      <dgm:prSet/>
      <dgm:spPr/>
      <dgm:t>
        <a:bodyPr/>
        <a:lstStyle/>
        <a:p>
          <a:endParaRPr lang="es-ES" sz="2000">
            <a:latin typeface="+mn-lt"/>
          </a:endParaRPr>
        </a:p>
      </dgm:t>
    </dgm:pt>
    <dgm:pt modelId="{A92C3F78-289C-405A-9D5A-ECA7CC27124E}">
      <dgm:prSet phldrT="[Texto]" custT="1"/>
      <dgm:spPr/>
      <dgm:t>
        <a:bodyPr/>
        <a:lstStyle/>
        <a:p>
          <a:r>
            <a:rPr lang="es-ES" sz="2000" dirty="0" err="1">
              <a:latin typeface="+mn-lt"/>
            </a:rPr>
            <a:t>Atlantoaxial</a:t>
          </a:r>
          <a:r>
            <a:rPr lang="es-ES" sz="2000" dirty="0">
              <a:latin typeface="+mn-lt"/>
            </a:rPr>
            <a:t> </a:t>
          </a:r>
          <a:r>
            <a:rPr lang="es-ES" sz="2000" dirty="0" err="1">
              <a:latin typeface="+mn-lt"/>
            </a:rPr>
            <a:t>dislocation</a:t>
          </a:r>
          <a:endParaRPr lang="es-ES" sz="2000" dirty="0">
            <a:latin typeface="+mn-lt"/>
          </a:endParaRPr>
        </a:p>
      </dgm:t>
    </dgm:pt>
    <dgm:pt modelId="{90505E71-9B6F-4C5F-AD2D-D9FAF583DF0D}" type="parTrans" cxnId="{A7AF4888-EC94-402F-9309-C1B3C99DDCA9}">
      <dgm:prSet/>
      <dgm:spPr/>
      <dgm:t>
        <a:bodyPr/>
        <a:lstStyle/>
        <a:p>
          <a:endParaRPr lang="es-ES" sz="2000">
            <a:latin typeface="+mn-lt"/>
          </a:endParaRPr>
        </a:p>
      </dgm:t>
    </dgm:pt>
    <dgm:pt modelId="{EDCAB1B3-98B7-4281-AE07-0DAFC16CF67A}" type="sibTrans" cxnId="{A7AF4888-EC94-402F-9309-C1B3C99DDCA9}">
      <dgm:prSet/>
      <dgm:spPr/>
      <dgm:t>
        <a:bodyPr/>
        <a:lstStyle/>
        <a:p>
          <a:endParaRPr lang="es-ES" sz="2000">
            <a:latin typeface="+mn-lt"/>
          </a:endParaRPr>
        </a:p>
      </dgm:t>
    </dgm:pt>
    <dgm:pt modelId="{67E4C7F7-E52C-4322-82F3-4574B4A041E2}" type="pres">
      <dgm:prSet presAssocID="{11A62D1B-9603-404A-A6E8-DB7565F91557}" presName="hierChild1" presStyleCnt="0">
        <dgm:presLayoutVars>
          <dgm:orgChart val="1"/>
          <dgm:chPref val="1"/>
          <dgm:dir/>
          <dgm:animOne val="branch"/>
          <dgm:animLvl val="lvl"/>
          <dgm:resizeHandles/>
        </dgm:presLayoutVars>
      </dgm:prSet>
      <dgm:spPr/>
    </dgm:pt>
    <dgm:pt modelId="{2BD54ACB-9597-4F75-B078-25F03AB7EA23}" type="pres">
      <dgm:prSet presAssocID="{5742BD04-367A-471C-8EAE-D360FB1E7949}" presName="hierRoot1" presStyleCnt="0">
        <dgm:presLayoutVars>
          <dgm:hierBranch val="init"/>
        </dgm:presLayoutVars>
      </dgm:prSet>
      <dgm:spPr/>
    </dgm:pt>
    <dgm:pt modelId="{17D3264A-AF0B-4F78-AA81-4B4B81BD8E75}" type="pres">
      <dgm:prSet presAssocID="{5742BD04-367A-471C-8EAE-D360FB1E7949}" presName="rootComposite1" presStyleCnt="0"/>
      <dgm:spPr/>
    </dgm:pt>
    <dgm:pt modelId="{A6FFE47F-5A32-46C2-B6F8-64F3F4B1A76C}" type="pres">
      <dgm:prSet presAssocID="{5742BD04-367A-471C-8EAE-D360FB1E7949}" presName="rootText1" presStyleLbl="node0" presStyleIdx="0" presStyleCnt="1" custScaleX="318089">
        <dgm:presLayoutVars>
          <dgm:chPref val="3"/>
        </dgm:presLayoutVars>
      </dgm:prSet>
      <dgm:spPr/>
    </dgm:pt>
    <dgm:pt modelId="{355D055E-E30B-47E7-A9B2-7539197411F3}" type="pres">
      <dgm:prSet presAssocID="{5742BD04-367A-471C-8EAE-D360FB1E7949}" presName="rootConnector1" presStyleLbl="node1" presStyleIdx="0" presStyleCnt="0"/>
      <dgm:spPr/>
    </dgm:pt>
    <dgm:pt modelId="{9942B35E-05EF-4422-ABA9-0C83C56953D4}" type="pres">
      <dgm:prSet presAssocID="{5742BD04-367A-471C-8EAE-D360FB1E7949}" presName="hierChild2" presStyleCnt="0"/>
      <dgm:spPr/>
    </dgm:pt>
    <dgm:pt modelId="{A6D3CB3A-66B9-4B60-88AB-9B0C8FC05B43}" type="pres">
      <dgm:prSet presAssocID="{12191797-550A-420B-8D47-4F5AC38ACC10}" presName="Name37" presStyleLbl="parChTrans1D2" presStyleIdx="0" presStyleCnt="5"/>
      <dgm:spPr/>
    </dgm:pt>
    <dgm:pt modelId="{280F6C26-F699-4EAF-9607-1469D224523F}" type="pres">
      <dgm:prSet presAssocID="{3B7140FF-AA1F-40DA-8681-BD5BC82A5119}" presName="hierRoot2" presStyleCnt="0">
        <dgm:presLayoutVars>
          <dgm:hierBranch val="init"/>
        </dgm:presLayoutVars>
      </dgm:prSet>
      <dgm:spPr/>
    </dgm:pt>
    <dgm:pt modelId="{5C728879-7C0C-4370-8E71-51510B94EF8D}" type="pres">
      <dgm:prSet presAssocID="{3B7140FF-AA1F-40DA-8681-BD5BC82A5119}" presName="rootComposite" presStyleCnt="0"/>
      <dgm:spPr/>
    </dgm:pt>
    <dgm:pt modelId="{CD604454-8C09-4FC3-BC07-939DB8317682}" type="pres">
      <dgm:prSet presAssocID="{3B7140FF-AA1F-40DA-8681-BD5BC82A5119}" presName="rootText" presStyleLbl="node2" presStyleIdx="0" presStyleCnt="5" custScaleX="126515" custScaleY="210723">
        <dgm:presLayoutVars>
          <dgm:chPref val="3"/>
        </dgm:presLayoutVars>
      </dgm:prSet>
      <dgm:spPr/>
    </dgm:pt>
    <dgm:pt modelId="{1AD8F3A4-94F3-426C-B217-61463D21CD6A}" type="pres">
      <dgm:prSet presAssocID="{3B7140FF-AA1F-40DA-8681-BD5BC82A5119}" presName="rootConnector" presStyleLbl="node2" presStyleIdx="0" presStyleCnt="5"/>
      <dgm:spPr/>
    </dgm:pt>
    <dgm:pt modelId="{5572A560-AE50-41B9-8870-8985D9CE9556}" type="pres">
      <dgm:prSet presAssocID="{3B7140FF-AA1F-40DA-8681-BD5BC82A5119}" presName="hierChild4" presStyleCnt="0"/>
      <dgm:spPr/>
    </dgm:pt>
    <dgm:pt modelId="{48D482E6-0CA0-4950-A707-83A06D4E24DB}" type="pres">
      <dgm:prSet presAssocID="{3B7140FF-AA1F-40DA-8681-BD5BC82A5119}" presName="hierChild5" presStyleCnt="0"/>
      <dgm:spPr/>
    </dgm:pt>
    <dgm:pt modelId="{E50C6FBD-EEFD-4790-B655-DFEE0424C429}" type="pres">
      <dgm:prSet presAssocID="{868BC254-0F30-4DA4-9F96-A000D8F28B68}" presName="Name37" presStyleLbl="parChTrans1D2" presStyleIdx="1" presStyleCnt="5"/>
      <dgm:spPr/>
    </dgm:pt>
    <dgm:pt modelId="{974DA7F3-A3C4-4D86-9DF2-28EAE638B415}" type="pres">
      <dgm:prSet presAssocID="{4B406B91-CCF9-4634-82F8-CE5068D4B2C1}" presName="hierRoot2" presStyleCnt="0">
        <dgm:presLayoutVars>
          <dgm:hierBranch val="init"/>
        </dgm:presLayoutVars>
      </dgm:prSet>
      <dgm:spPr/>
    </dgm:pt>
    <dgm:pt modelId="{2E663DF0-340D-405C-A663-4147B0B5346F}" type="pres">
      <dgm:prSet presAssocID="{4B406B91-CCF9-4634-82F8-CE5068D4B2C1}" presName="rootComposite" presStyleCnt="0"/>
      <dgm:spPr/>
    </dgm:pt>
    <dgm:pt modelId="{CE9047B9-3BD6-42E8-81C4-3B021CA08647}" type="pres">
      <dgm:prSet presAssocID="{4B406B91-CCF9-4634-82F8-CE5068D4B2C1}" presName="rootText" presStyleLbl="node2" presStyleIdx="1" presStyleCnt="5" custScaleX="134762" custScaleY="210723">
        <dgm:presLayoutVars>
          <dgm:chPref val="3"/>
        </dgm:presLayoutVars>
      </dgm:prSet>
      <dgm:spPr/>
    </dgm:pt>
    <dgm:pt modelId="{8FDCA218-0F56-4827-98B2-EB0E901A0E31}" type="pres">
      <dgm:prSet presAssocID="{4B406B91-CCF9-4634-82F8-CE5068D4B2C1}" presName="rootConnector" presStyleLbl="node2" presStyleIdx="1" presStyleCnt="5"/>
      <dgm:spPr/>
    </dgm:pt>
    <dgm:pt modelId="{145BAF0E-7477-460E-95C8-B244D6386FFE}" type="pres">
      <dgm:prSet presAssocID="{4B406B91-CCF9-4634-82F8-CE5068D4B2C1}" presName="hierChild4" presStyleCnt="0"/>
      <dgm:spPr/>
    </dgm:pt>
    <dgm:pt modelId="{4E9ECDA8-8EAD-4C98-BDD8-6F564391C092}" type="pres">
      <dgm:prSet presAssocID="{4B406B91-CCF9-4634-82F8-CE5068D4B2C1}" presName="hierChild5" presStyleCnt="0"/>
      <dgm:spPr/>
    </dgm:pt>
    <dgm:pt modelId="{32347A73-EBB1-4F91-B186-2F2006F57B07}" type="pres">
      <dgm:prSet presAssocID="{11A3C793-82BA-4415-BD64-6498500A0643}" presName="Name37" presStyleLbl="parChTrans1D2" presStyleIdx="2" presStyleCnt="5"/>
      <dgm:spPr/>
    </dgm:pt>
    <dgm:pt modelId="{73797918-CC4C-4D0B-84CA-F9CA8B1F1C33}" type="pres">
      <dgm:prSet presAssocID="{E7F0E02B-EF96-4C28-8001-48C45D7E99B9}" presName="hierRoot2" presStyleCnt="0">
        <dgm:presLayoutVars>
          <dgm:hierBranch val="init"/>
        </dgm:presLayoutVars>
      </dgm:prSet>
      <dgm:spPr/>
    </dgm:pt>
    <dgm:pt modelId="{2B4E0FCC-DA33-47FA-8893-26650706DC89}" type="pres">
      <dgm:prSet presAssocID="{E7F0E02B-EF96-4C28-8001-48C45D7E99B9}" presName="rootComposite" presStyleCnt="0"/>
      <dgm:spPr/>
    </dgm:pt>
    <dgm:pt modelId="{C48BD6FE-6FEF-4A71-96C8-F403963E54E2}" type="pres">
      <dgm:prSet presAssocID="{E7F0E02B-EF96-4C28-8001-48C45D7E99B9}" presName="rootText" presStyleLbl="node2" presStyleIdx="2" presStyleCnt="5" custScaleX="118144" custScaleY="213183">
        <dgm:presLayoutVars>
          <dgm:chPref val="3"/>
        </dgm:presLayoutVars>
      </dgm:prSet>
      <dgm:spPr/>
    </dgm:pt>
    <dgm:pt modelId="{42D302E1-F74F-4237-B323-FA7EE5A0459E}" type="pres">
      <dgm:prSet presAssocID="{E7F0E02B-EF96-4C28-8001-48C45D7E99B9}" presName="rootConnector" presStyleLbl="node2" presStyleIdx="2" presStyleCnt="5"/>
      <dgm:spPr/>
    </dgm:pt>
    <dgm:pt modelId="{2C905D5B-747F-4467-B78C-EBE32AE72726}" type="pres">
      <dgm:prSet presAssocID="{E7F0E02B-EF96-4C28-8001-48C45D7E99B9}" presName="hierChild4" presStyleCnt="0"/>
      <dgm:spPr/>
    </dgm:pt>
    <dgm:pt modelId="{1A90304A-8F8B-4C47-918B-513DC718D429}" type="pres">
      <dgm:prSet presAssocID="{E7F0E02B-EF96-4C28-8001-48C45D7E99B9}" presName="hierChild5" presStyleCnt="0"/>
      <dgm:spPr/>
    </dgm:pt>
    <dgm:pt modelId="{6FD2514C-B96A-48C7-88B1-411971C37FEA}" type="pres">
      <dgm:prSet presAssocID="{90505E71-9B6F-4C5F-AD2D-D9FAF583DF0D}" presName="Name37" presStyleLbl="parChTrans1D2" presStyleIdx="3" presStyleCnt="5"/>
      <dgm:spPr/>
    </dgm:pt>
    <dgm:pt modelId="{DC0D785F-C36F-49D8-9627-72596DBE0187}" type="pres">
      <dgm:prSet presAssocID="{A92C3F78-289C-405A-9D5A-ECA7CC27124E}" presName="hierRoot2" presStyleCnt="0">
        <dgm:presLayoutVars>
          <dgm:hierBranch val="init"/>
        </dgm:presLayoutVars>
      </dgm:prSet>
      <dgm:spPr/>
    </dgm:pt>
    <dgm:pt modelId="{E641BDE7-F8B9-4D41-B504-0F9905651390}" type="pres">
      <dgm:prSet presAssocID="{A92C3F78-289C-405A-9D5A-ECA7CC27124E}" presName="rootComposite" presStyleCnt="0"/>
      <dgm:spPr/>
    </dgm:pt>
    <dgm:pt modelId="{9C28F889-0544-4603-9F23-9B6A5ED7A38C}" type="pres">
      <dgm:prSet presAssocID="{A92C3F78-289C-405A-9D5A-ECA7CC27124E}" presName="rootText" presStyleLbl="node2" presStyleIdx="3" presStyleCnt="5" custScaleX="117322" custScaleY="215643">
        <dgm:presLayoutVars>
          <dgm:chPref val="3"/>
        </dgm:presLayoutVars>
      </dgm:prSet>
      <dgm:spPr/>
    </dgm:pt>
    <dgm:pt modelId="{B80922A6-AD53-4AF8-99A8-30637DA2DD3A}" type="pres">
      <dgm:prSet presAssocID="{A92C3F78-289C-405A-9D5A-ECA7CC27124E}" presName="rootConnector" presStyleLbl="node2" presStyleIdx="3" presStyleCnt="5"/>
      <dgm:spPr/>
    </dgm:pt>
    <dgm:pt modelId="{41B0366E-A9BC-47FA-87D1-A2DACCEB1E12}" type="pres">
      <dgm:prSet presAssocID="{A92C3F78-289C-405A-9D5A-ECA7CC27124E}" presName="hierChild4" presStyleCnt="0"/>
      <dgm:spPr/>
    </dgm:pt>
    <dgm:pt modelId="{79BD8336-760C-48BC-97A1-0F715AAA1F1D}" type="pres">
      <dgm:prSet presAssocID="{A92C3F78-289C-405A-9D5A-ECA7CC27124E}" presName="hierChild5" presStyleCnt="0"/>
      <dgm:spPr/>
    </dgm:pt>
    <dgm:pt modelId="{08198575-FD97-4EC9-9135-EAC7F9B040AC}" type="pres">
      <dgm:prSet presAssocID="{CBFCA634-058C-4C74-A3FB-5F5DA2855BC6}" presName="Name37" presStyleLbl="parChTrans1D2" presStyleIdx="4" presStyleCnt="5"/>
      <dgm:spPr/>
    </dgm:pt>
    <dgm:pt modelId="{8FFCDF4B-E9D7-4624-A4CB-A937F9B42514}" type="pres">
      <dgm:prSet presAssocID="{E93B9F05-074C-4232-84CF-4DBC3B20FEBD}" presName="hierRoot2" presStyleCnt="0">
        <dgm:presLayoutVars>
          <dgm:hierBranch val="init"/>
        </dgm:presLayoutVars>
      </dgm:prSet>
      <dgm:spPr/>
    </dgm:pt>
    <dgm:pt modelId="{EA8743D8-9629-4598-A2D8-45683B220A9F}" type="pres">
      <dgm:prSet presAssocID="{E93B9F05-074C-4232-84CF-4DBC3B20FEBD}" presName="rootComposite" presStyleCnt="0"/>
      <dgm:spPr/>
    </dgm:pt>
    <dgm:pt modelId="{B691F9A9-3105-4560-8B7F-2CDD7DA20342}" type="pres">
      <dgm:prSet presAssocID="{E93B9F05-074C-4232-84CF-4DBC3B20FEBD}" presName="rootText" presStyleLbl="node2" presStyleIdx="4" presStyleCnt="5" custScaleY="218103">
        <dgm:presLayoutVars>
          <dgm:chPref val="3"/>
        </dgm:presLayoutVars>
      </dgm:prSet>
      <dgm:spPr/>
    </dgm:pt>
    <dgm:pt modelId="{5A378E9E-089A-44F5-93E9-DBC743AA19F2}" type="pres">
      <dgm:prSet presAssocID="{E93B9F05-074C-4232-84CF-4DBC3B20FEBD}" presName="rootConnector" presStyleLbl="node2" presStyleIdx="4" presStyleCnt="5"/>
      <dgm:spPr/>
    </dgm:pt>
    <dgm:pt modelId="{6984DD44-A090-46B3-A7AC-179FB81E47DD}" type="pres">
      <dgm:prSet presAssocID="{E93B9F05-074C-4232-84CF-4DBC3B20FEBD}" presName="hierChild4" presStyleCnt="0"/>
      <dgm:spPr/>
    </dgm:pt>
    <dgm:pt modelId="{87067B50-2435-4353-A884-36FE222F750D}" type="pres">
      <dgm:prSet presAssocID="{E93B9F05-074C-4232-84CF-4DBC3B20FEBD}" presName="hierChild5" presStyleCnt="0"/>
      <dgm:spPr/>
    </dgm:pt>
    <dgm:pt modelId="{23130608-48F1-429F-8AC2-EDD5CAA72BF3}" type="pres">
      <dgm:prSet presAssocID="{5742BD04-367A-471C-8EAE-D360FB1E7949}" presName="hierChild3" presStyleCnt="0"/>
      <dgm:spPr/>
    </dgm:pt>
  </dgm:ptLst>
  <dgm:cxnLst>
    <dgm:cxn modelId="{2A8B7126-A93A-4F68-8A8C-C8B97D225E55}" type="presOf" srcId="{3B7140FF-AA1F-40DA-8681-BD5BC82A5119}" destId="{CD604454-8C09-4FC3-BC07-939DB8317682}" srcOrd="0" destOrd="0" presId="urn:microsoft.com/office/officeart/2005/8/layout/orgChart1"/>
    <dgm:cxn modelId="{30293A2D-796B-4E83-81D8-CE9B1F508BB1}" type="presOf" srcId="{A92C3F78-289C-405A-9D5A-ECA7CC27124E}" destId="{9C28F889-0544-4603-9F23-9B6A5ED7A38C}" srcOrd="0" destOrd="0" presId="urn:microsoft.com/office/officeart/2005/8/layout/orgChart1"/>
    <dgm:cxn modelId="{B8C60745-3B23-4FA3-B201-C65B7FE1B075}" srcId="{5742BD04-367A-471C-8EAE-D360FB1E7949}" destId="{E7F0E02B-EF96-4C28-8001-48C45D7E99B9}" srcOrd="2" destOrd="0" parTransId="{11A3C793-82BA-4415-BD64-6498500A0643}" sibTransId="{BACE45A6-02B4-4E79-BACA-24374B22238C}"/>
    <dgm:cxn modelId="{A86FED67-C84F-409F-AC7D-BB7624DC4810}" srcId="{5742BD04-367A-471C-8EAE-D360FB1E7949}" destId="{E93B9F05-074C-4232-84CF-4DBC3B20FEBD}" srcOrd="4" destOrd="0" parTransId="{CBFCA634-058C-4C74-A3FB-5F5DA2855BC6}" sibTransId="{8E1E7687-1822-492A-BC51-71747B16C049}"/>
    <dgm:cxn modelId="{49FAA36D-9098-4ADF-8C1F-610A891B7795}" type="presOf" srcId="{E7F0E02B-EF96-4C28-8001-48C45D7E99B9}" destId="{42D302E1-F74F-4237-B323-FA7EE5A0459E}" srcOrd="1" destOrd="0" presId="urn:microsoft.com/office/officeart/2005/8/layout/orgChart1"/>
    <dgm:cxn modelId="{854DFC50-19E9-4B90-828E-2FCBE6E30AAE}" type="presOf" srcId="{11A62D1B-9603-404A-A6E8-DB7565F91557}" destId="{67E4C7F7-E52C-4322-82F3-4574B4A041E2}" srcOrd="0" destOrd="0" presId="urn:microsoft.com/office/officeart/2005/8/layout/orgChart1"/>
    <dgm:cxn modelId="{DCB85453-8AED-4245-918C-C73410C01472}" type="presOf" srcId="{3B7140FF-AA1F-40DA-8681-BD5BC82A5119}" destId="{1AD8F3A4-94F3-426C-B217-61463D21CD6A}" srcOrd="1" destOrd="0" presId="urn:microsoft.com/office/officeart/2005/8/layout/orgChart1"/>
    <dgm:cxn modelId="{ABB07D7B-A7EF-43B5-957C-4014BE20CEC5}" type="presOf" srcId="{11A3C793-82BA-4415-BD64-6498500A0643}" destId="{32347A73-EBB1-4F91-B186-2F2006F57B07}" srcOrd="0" destOrd="0" presId="urn:microsoft.com/office/officeart/2005/8/layout/orgChart1"/>
    <dgm:cxn modelId="{7663DD7B-1A42-424A-B3AE-3071A13ADB35}" type="presOf" srcId="{A92C3F78-289C-405A-9D5A-ECA7CC27124E}" destId="{B80922A6-AD53-4AF8-99A8-30637DA2DD3A}" srcOrd="1" destOrd="0" presId="urn:microsoft.com/office/officeart/2005/8/layout/orgChart1"/>
    <dgm:cxn modelId="{79F4BD81-6A0A-47F2-B2F7-B18EB15665AF}" type="presOf" srcId="{12191797-550A-420B-8D47-4F5AC38ACC10}" destId="{A6D3CB3A-66B9-4B60-88AB-9B0C8FC05B43}" srcOrd="0" destOrd="0" presId="urn:microsoft.com/office/officeart/2005/8/layout/orgChart1"/>
    <dgm:cxn modelId="{8D68BF86-31EF-413A-9C55-EF52E7DDD17B}" type="presOf" srcId="{4B406B91-CCF9-4634-82F8-CE5068D4B2C1}" destId="{8FDCA218-0F56-4827-98B2-EB0E901A0E31}" srcOrd="1" destOrd="0" presId="urn:microsoft.com/office/officeart/2005/8/layout/orgChart1"/>
    <dgm:cxn modelId="{1A141587-5FFA-46D2-B242-528C081CED05}" srcId="{5742BD04-367A-471C-8EAE-D360FB1E7949}" destId="{4B406B91-CCF9-4634-82F8-CE5068D4B2C1}" srcOrd="1" destOrd="0" parTransId="{868BC254-0F30-4DA4-9F96-A000D8F28B68}" sibTransId="{2EB37110-8D0E-41AD-8A5F-657CB4BF28C8}"/>
    <dgm:cxn modelId="{A7AF4888-EC94-402F-9309-C1B3C99DDCA9}" srcId="{5742BD04-367A-471C-8EAE-D360FB1E7949}" destId="{A92C3F78-289C-405A-9D5A-ECA7CC27124E}" srcOrd="3" destOrd="0" parTransId="{90505E71-9B6F-4C5F-AD2D-D9FAF583DF0D}" sibTransId="{EDCAB1B3-98B7-4281-AE07-0DAFC16CF67A}"/>
    <dgm:cxn modelId="{FD16FB8D-98C4-4930-BA04-800F8AE54CF7}" type="presOf" srcId="{CBFCA634-058C-4C74-A3FB-5F5DA2855BC6}" destId="{08198575-FD97-4EC9-9135-EAC7F9B040AC}" srcOrd="0" destOrd="0" presId="urn:microsoft.com/office/officeart/2005/8/layout/orgChart1"/>
    <dgm:cxn modelId="{DF9475A4-AD4E-4ACE-8025-CFFD19A7FF24}" type="presOf" srcId="{E7F0E02B-EF96-4C28-8001-48C45D7E99B9}" destId="{C48BD6FE-6FEF-4A71-96C8-F403963E54E2}" srcOrd="0" destOrd="0" presId="urn:microsoft.com/office/officeart/2005/8/layout/orgChart1"/>
    <dgm:cxn modelId="{4553BDA9-A6C0-4D48-82CB-23029158838A}" type="presOf" srcId="{5742BD04-367A-471C-8EAE-D360FB1E7949}" destId="{A6FFE47F-5A32-46C2-B6F8-64F3F4B1A76C}" srcOrd="0" destOrd="0" presId="urn:microsoft.com/office/officeart/2005/8/layout/orgChart1"/>
    <dgm:cxn modelId="{58801AB2-AC3B-4C90-83DA-8D288DD50492}" type="presOf" srcId="{5742BD04-367A-471C-8EAE-D360FB1E7949}" destId="{355D055E-E30B-47E7-A9B2-7539197411F3}" srcOrd="1" destOrd="0" presId="urn:microsoft.com/office/officeart/2005/8/layout/orgChart1"/>
    <dgm:cxn modelId="{0F0460C3-F6A9-4A7C-95A2-5376066964CF}" type="presOf" srcId="{90505E71-9B6F-4C5F-AD2D-D9FAF583DF0D}" destId="{6FD2514C-B96A-48C7-88B1-411971C37FEA}" srcOrd="0" destOrd="0" presId="urn:microsoft.com/office/officeart/2005/8/layout/orgChart1"/>
    <dgm:cxn modelId="{475DA3C6-F498-47A7-9A63-82683E8EC45F}" type="presOf" srcId="{868BC254-0F30-4DA4-9F96-A000D8F28B68}" destId="{E50C6FBD-EEFD-4790-B655-DFEE0424C429}" srcOrd="0" destOrd="0" presId="urn:microsoft.com/office/officeart/2005/8/layout/orgChart1"/>
    <dgm:cxn modelId="{3B767EDB-6D2F-4459-9EB4-7CEE90BD4B38}" type="presOf" srcId="{4B406B91-CCF9-4634-82F8-CE5068D4B2C1}" destId="{CE9047B9-3BD6-42E8-81C4-3B021CA08647}" srcOrd="0" destOrd="0" presId="urn:microsoft.com/office/officeart/2005/8/layout/orgChart1"/>
    <dgm:cxn modelId="{5AA24DDC-60FB-4F23-ABAC-9DB8D4DDB813}" type="presOf" srcId="{E93B9F05-074C-4232-84CF-4DBC3B20FEBD}" destId="{5A378E9E-089A-44F5-93E9-DBC743AA19F2}" srcOrd="1" destOrd="0" presId="urn:microsoft.com/office/officeart/2005/8/layout/orgChart1"/>
    <dgm:cxn modelId="{8B782BEA-59B9-4C55-8FF4-2374CA952A68}" srcId="{5742BD04-367A-471C-8EAE-D360FB1E7949}" destId="{3B7140FF-AA1F-40DA-8681-BD5BC82A5119}" srcOrd="0" destOrd="0" parTransId="{12191797-550A-420B-8D47-4F5AC38ACC10}" sibTransId="{39A59009-BED7-4D9F-BA6A-E9FE2EB00F2B}"/>
    <dgm:cxn modelId="{FA6133FE-E50D-40EF-A2A9-5EB68C55FDE5}" type="presOf" srcId="{E93B9F05-074C-4232-84CF-4DBC3B20FEBD}" destId="{B691F9A9-3105-4560-8B7F-2CDD7DA20342}" srcOrd="0" destOrd="0" presId="urn:microsoft.com/office/officeart/2005/8/layout/orgChart1"/>
    <dgm:cxn modelId="{375BF0FE-AF6B-4321-851C-63CA3BD407ED}" srcId="{11A62D1B-9603-404A-A6E8-DB7565F91557}" destId="{5742BD04-367A-471C-8EAE-D360FB1E7949}" srcOrd="0" destOrd="0" parTransId="{1805C26C-5EC3-4C05-910E-43FCF3287A2D}" sibTransId="{DA811D5B-4377-4914-A263-BAA104EF0E30}"/>
    <dgm:cxn modelId="{EF8E07C7-DA99-4D2E-9992-677BE360F1FC}" type="presParOf" srcId="{67E4C7F7-E52C-4322-82F3-4574B4A041E2}" destId="{2BD54ACB-9597-4F75-B078-25F03AB7EA23}" srcOrd="0" destOrd="0" presId="urn:microsoft.com/office/officeart/2005/8/layout/orgChart1"/>
    <dgm:cxn modelId="{1AD6E3F6-BBA8-45A2-A3F8-01C1B23846D0}" type="presParOf" srcId="{2BD54ACB-9597-4F75-B078-25F03AB7EA23}" destId="{17D3264A-AF0B-4F78-AA81-4B4B81BD8E75}" srcOrd="0" destOrd="0" presId="urn:microsoft.com/office/officeart/2005/8/layout/orgChart1"/>
    <dgm:cxn modelId="{FDF69FC8-CA4C-4C3E-8AC3-D0DCB77D568D}" type="presParOf" srcId="{17D3264A-AF0B-4F78-AA81-4B4B81BD8E75}" destId="{A6FFE47F-5A32-46C2-B6F8-64F3F4B1A76C}" srcOrd="0" destOrd="0" presId="urn:microsoft.com/office/officeart/2005/8/layout/orgChart1"/>
    <dgm:cxn modelId="{66099200-2170-4F8A-B3E7-BCE44C79942A}" type="presParOf" srcId="{17D3264A-AF0B-4F78-AA81-4B4B81BD8E75}" destId="{355D055E-E30B-47E7-A9B2-7539197411F3}" srcOrd="1" destOrd="0" presId="urn:microsoft.com/office/officeart/2005/8/layout/orgChart1"/>
    <dgm:cxn modelId="{2EA34150-74C8-4145-8FD0-78B9CF8CA599}" type="presParOf" srcId="{2BD54ACB-9597-4F75-B078-25F03AB7EA23}" destId="{9942B35E-05EF-4422-ABA9-0C83C56953D4}" srcOrd="1" destOrd="0" presId="urn:microsoft.com/office/officeart/2005/8/layout/orgChart1"/>
    <dgm:cxn modelId="{FD3891FE-210D-468C-8B16-B9F586ECB720}" type="presParOf" srcId="{9942B35E-05EF-4422-ABA9-0C83C56953D4}" destId="{A6D3CB3A-66B9-4B60-88AB-9B0C8FC05B43}" srcOrd="0" destOrd="0" presId="urn:microsoft.com/office/officeart/2005/8/layout/orgChart1"/>
    <dgm:cxn modelId="{EBA9CF98-C17A-4EA9-A450-87F86F947078}" type="presParOf" srcId="{9942B35E-05EF-4422-ABA9-0C83C56953D4}" destId="{280F6C26-F699-4EAF-9607-1469D224523F}" srcOrd="1" destOrd="0" presId="urn:microsoft.com/office/officeart/2005/8/layout/orgChart1"/>
    <dgm:cxn modelId="{3D6A92D0-5614-41C6-83BA-F4B2E4E07AE2}" type="presParOf" srcId="{280F6C26-F699-4EAF-9607-1469D224523F}" destId="{5C728879-7C0C-4370-8E71-51510B94EF8D}" srcOrd="0" destOrd="0" presId="urn:microsoft.com/office/officeart/2005/8/layout/orgChart1"/>
    <dgm:cxn modelId="{46AACD7F-1913-419C-B0E7-F6ED3FBFB233}" type="presParOf" srcId="{5C728879-7C0C-4370-8E71-51510B94EF8D}" destId="{CD604454-8C09-4FC3-BC07-939DB8317682}" srcOrd="0" destOrd="0" presId="urn:microsoft.com/office/officeart/2005/8/layout/orgChart1"/>
    <dgm:cxn modelId="{C0802D34-CB04-4B65-AE86-F4B60EEBDD33}" type="presParOf" srcId="{5C728879-7C0C-4370-8E71-51510B94EF8D}" destId="{1AD8F3A4-94F3-426C-B217-61463D21CD6A}" srcOrd="1" destOrd="0" presId="urn:microsoft.com/office/officeart/2005/8/layout/orgChart1"/>
    <dgm:cxn modelId="{1DC69514-4068-4845-AD41-3ADCE1F0EA06}" type="presParOf" srcId="{280F6C26-F699-4EAF-9607-1469D224523F}" destId="{5572A560-AE50-41B9-8870-8985D9CE9556}" srcOrd="1" destOrd="0" presId="urn:microsoft.com/office/officeart/2005/8/layout/orgChart1"/>
    <dgm:cxn modelId="{5E44E7B2-758C-42E7-8999-109E448130EE}" type="presParOf" srcId="{280F6C26-F699-4EAF-9607-1469D224523F}" destId="{48D482E6-0CA0-4950-A707-83A06D4E24DB}" srcOrd="2" destOrd="0" presId="urn:microsoft.com/office/officeart/2005/8/layout/orgChart1"/>
    <dgm:cxn modelId="{64C766C9-2BFA-4BE7-95D9-A3042A5C5510}" type="presParOf" srcId="{9942B35E-05EF-4422-ABA9-0C83C56953D4}" destId="{E50C6FBD-EEFD-4790-B655-DFEE0424C429}" srcOrd="2" destOrd="0" presId="urn:microsoft.com/office/officeart/2005/8/layout/orgChart1"/>
    <dgm:cxn modelId="{969D5F9A-BBFF-41C4-9F46-E02948349850}" type="presParOf" srcId="{9942B35E-05EF-4422-ABA9-0C83C56953D4}" destId="{974DA7F3-A3C4-4D86-9DF2-28EAE638B415}" srcOrd="3" destOrd="0" presId="urn:microsoft.com/office/officeart/2005/8/layout/orgChart1"/>
    <dgm:cxn modelId="{7B67E523-5E85-410B-855C-3CCFC36E1C9E}" type="presParOf" srcId="{974DA7F3-A3C4-4D86-9DF2-28EAE638B415}" destId="{2E663DF0-340D-405C-A663-4147B0B5346F}" srcOrd="0" destOrd="0" presId="urn:microsoft.com/office/officeart/2005/8/layout/orgChart1"/>
    <dgm:cxn modelId="{91DE81EA-3854-4279-BDB8-322DF126C47A}" type="presParOf" srcId="{2E663DF0-340D-405C-A663-4147B0B5346F}" destId="{CE9047B9-3BD6-42E8-81C4-3B021CA08647}" srcOrd="0" destOrd="0" presId="urn:microsoft.com/office/officeart/2005/8/layout/orgChart1"/>
    <dgm:cxn modelId="{60F3E9B3-C9CD-47B7-AD95-E4C3612DD09B}" type="presParOf" srcId="{2E663DF0-340D-405C-A663-4147B0B5346F}" destId="{8FDCA218-0F56-4827-98B2-EB0E901A0E31}" srcOrd="1" destOrd="0" presId="urn:microsoft.com/office/officeart/2005/8/layout/orgChart1"/>
    <dgm:cxn modelId="{5E60F05E-A109-4028-8793-558C3D5BCAB5}" type="presParOf" srcId="{974DA7F3-A3C4-4D86-9DF2-28EAE638B415}" destId="{145BAF0E-7477-460E-95C8-B244D6386FFE}" srcOrd="1" destOrd="0" presId="urn:microsoft.com/office/officeart/2005/8/layout/orgChart1"/>
    <dgm:cxn modelId="{D04BA8FB-7574-40EB-8687-D45D1C74E7C5}" type="presParOf" srcId="{974DA7F3-A3C4-4D86-9DF2-28EAE638B415}" destId="{4E9ECDA8-8EAD-4C98-BDD8-6F564391C092}" srcOrd="2" destOrd="0" presId="urn:microsoft.com/office/officeart/2005/8/layout/orgChart1"/>
    <dgm:cxn modelId="{96D15FB5-BF80-45E4-A9EE-BE9D0FBD2692}" type="presParOf" srcId="{9942B35E-05EF-4422-ABA9-0C83C56953D4}" destId="{32347A73-EBB1-4F91-B186-2F2006F57B07}" srcOrd="4" destOrd="0" presId="urn:microsoft.com/office/officeart/2005/8/layout/orgChart1"/>
    <dgm:cxn modelId="{03874022-67D7-4A96-B5F5-1184EC71F01E}" type="presParOf" srcId="{9942B35E-05EF-4422-ABA9-0C83C56953D4}" destId="{73797918-CC4C-4D0B-84CA-F9CA8B1F1C33}" srcOrd="5" destOrd="0" presId="urn:microsoft.com/office/officeart/2005/8/layout/orgChart1"/>
    <dgm:cxn modelId="{8FF087EE-22DE-4E3E-9BB2-B04069387BD5}" type="presParOf" srcId="{73797918-CC4C-4D0B-84CA-F9CA8B1F1C33}" destId="{2B4E0FCC-DA33-47FA-8893-26650706DC89}" srcOrd="0" destOrd="0" presId="urn:microsoft.com/office/officeart/2005/8/layout/orgChart1"/>
    <dgm:cxn modelId="{0E29CFBB-C18C-4382-AFBB-BD44E9C387BD}" type="presParOf" srcId="{2B4E0FCC-DA33-47FA-8893-26650706DC89}" destId="{C48BD6FE-6FEF-4A71-96C8-F403963E54E2}" srcOrd="0" destOrd="0" presId="urn:microsoft.com/office/officeart/2005/8/layout/orgChart1"/>
    <dgm:cxn modelId="{8BB8BB50-CD89-482D-A6C3-474EC31C4BF5}" type="presParOf" srcId="{2B4E0FCC-DA33-47FA-8893-26650706DC89}" destId="{42D302E1-F74F-4237-B323-FA7EE5A0459E}" srcOrd="1" destOrd="0" presId="urn:microsoft.com/office/officeart/2005/8/layout/orgChart1"/>
    <dgm:cxn modelId="{767C2925-F4A9-4E12-B2BF-7044589B19B3}" type="presParOf" srcId="{73797918-CC4C-4D0B-84CA-F9CA8B1F1C33}" destId="{2C905D5B-747F-4467-B78C-EBE32AE72726}" srcOrd="1" destOrd="0" presId="urn:microsoft.com/office/officeart/2005/8/layout/orgChart1"/>
    <dgm:cxn modelId="{5745863A-099C-40F7-AD70-7B35C71D0FD1}" type="presParOf" srcId="{73797918-CC4C-4D0B-84CA-F9CA8B1F1C33}" destId="{1A90304A-8F8B-4C47-918B-513DC718D429}" srcOrd="2" destOrd="0" presId="urn:microsoft.com/office/officeart/2005/8/layout/orgChart1"/>
    <dgm:cxn modelId="{D9C0FC1C-F386-418E-A691-AFD4D05528B2}" type="presParOf" srcId="{9942B35E-05EF-4422-ABA9-0C83C56953D4}" destId="{6FD2514C-B96A-48C7-88B1-411971C37FEA}" srcOrd="6" destOrd="0" presId="urn:microsoft.com/office/officeart/2005/8/layout/orgChart1"/>
    <dgm:cxn modelId="{E74913EE-D818-4D1B-8FBE-C3EE4906C42F}" type="presParOf" srcId="{9942B35E-05EF-4422-ABA9-0C83C56953D4}" destId="{DC0D785F-C36F-49D8-9627-72596DBE0187}" srcOrd="7" destOrd="0" presId="urn:microsoft.com/office/officeart/2005/8/layout/orgChart1"/>
    <dgm:cxn modelId="{356F6158-810F-4D76-AF59-1B557DD465A6}" type="presParOf" srcId="{DC0D785F-C36F-49D8-9627-72596DBE0187}" destId="{E641BDE7-F8B9-4D41-B504-0F9905651390}" srcOrd="0" destOrd="0" presId="urn:microsoft.com/office/officeart/2005/8/layout/orgChart1"/>
    <dgm:cxn modelId="{4846DF63-6921-4FE2-BCA3-E3616933F758}" type="presParOf" srcId="{E641BDE7-F8B9-4D41-B504-0F9905651390}" destId="{9C28F889-0544-4603-9F23-9B6A5ED7A38C}" srcOrd="0" destOrd="0" presId="urn:microsoft.com/office/officeart/2005/8/layout/orgChart1"/>
    <dgm:cxn modelId="{0EA053A6-08F6-4890-873D-982A89768644}" type="presParOf" srcId="{E641BDE7-F8B9-4D41-B504-0F9905651390}" destId="{B80922A6-AD53-4AF8-99A8-30637DA2DD3A}" srcOrd="1" destOrd="0" presId="urn:microsoft.com/office/officeart/2005/8/layout/orgChart1"/>
    <dgm:cxn modelId="{2BE38404-3BFC-4B62-A6FD-93491FBC6F3C}" type="presParOf" srcId="{DC0D785F-C36F-49D8-9627-72596DBE0187}" destId="{41B0366E-A9BC-47FA-87D1-A2DACCEB1E12}" srcOrd="1" destOrd="0" presId="urn:microsoft.com/office/officeart/2005/8/layout/orgChart1"/>
    <dgm:cxn modelId="{F863B273-4D6D-4ED5-A3B2-52A614294D34}" type="presParOf" srcId="{DC0D785F-C36F-49D8-9627-72596DBE0187}" destId="{79BD8336-760C-48BC-97A1-0F715AAA1F1D}" srcOrd="2" destOrd="0" presId="urn:microsoft.com/office/officeart/2005/8/layout/orgChart1"/>
    <dgm:cxn modelId="{03190299-FFCC-4898-92BA-4CA47CE8A29B}" type="presParOf" srcId="{9942B35E-05EF-4422-ABA9-0C83C56953D4}" destId="{08198575-FD97-4EC9-9135-EAC7F9B040AC}" srcOrd="8" destOrd="0" presId="urn:microsoft.com/office/officeart/2005/8/layout/orgChart1"/>
    <dgm:cxn modelId="{CFCED37A-3E5E-4D82-A761-8A65E007FCC6}" type="presParOf" srcId="{9942B35E-05EF-4422-ABA9-0C83C56953D4}" destId="{8FFCDF4B-E9D7-4624-A4CB-A937F9B42514}" srcOrd="9" destOrd="0" presId="urn:microsoft.com/office/officeart/2005/8/layout/orgChart1"/>
    <dgm:cxn modelId="{03B889A1-1C76-4140-A880-6D9568693129}" type="presParOf" srcId="{8FFCDF4B-E9D7-4624-A4CB-A937F9B42514}" destId="{EA8743D8-9629-4598-A2D8-45683B220A9F}" srcOrd="0" destOrd="0" presId="urn:microsoft.com/office/officeart/2005/8/layout/orgChart1"/>
    <dgm:cxn modelId="{5516DB5F-3F49-4CBE-AC3A-62A45AFF261F}" type="presParOf" srcId="{EA8743D8-9629-4598-A2D8-45683B220A9F}" destId="{B691F9A9-3105-4560-8B7F-2CDD7DA20342}" srcOrd="0" destOrd="0" presId="urn:microsoft.com/office/officeart/2005/8/layout/orgChart1"/>
    <dgm:cxn modelId="{6FB7E9C1-C6C8-4630-8B98-FE460F7AEBA1}" type="presParOf" srcId="{EA8743D8-9629-4598-A2D8-45683B220A9F}" destId="{5A378E9E-089A-44F5-93E9-DBC743AA19F2}" srcOrd="1" destOrd="0" presId="urn:microsoft.com/office/officeart/2005/8/layout/orgChart1"/>
    <dgm:cxn modelId="{49BE3A1E-F583-4CDA-BF62-307474BC1476}" type="presParOf" srcId="{8FFCDF4B-E9D7-4624-A4CB-A937F9B42514}" destId="{6984DD44-A090-46B3-A7AC-179FB81E47DD}" srcOrd="1" destOrd="0" presId="urn:microsoft.com/office/officeart/2005/8/layout/orgChart1"/>
    <dgm:cxn modelId="{73B4B050-5627-4EEA-9DB5-88AE71A88965}" type="presParOf" srcId="{8FFCDF4B-E9D7-4624-A4CB-A937F9B42514}" destId="{87067B50-2435-4353-A884-36FE222F750D}" srcOrd="2" destOrd="0" presId="urn:microsoft.com/office/officeart/2005/8/layout/orgChart1"/>
    <dgm:cxn modelId="{8F932154-5B71-41A4-AC33-2BF6464BAA9A}" type="presParOf" srcId="{2BD54ACB-9597-4F75-B078-25F03AB7EA23}" destId="{23130608-48F1-429F-8AC2-EDD5CAA72BF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D76793-8C3B-4417-9232-99094AA413C1}" type="doc">
      <dgm:prSet loTypeId="urn:microsoft.com/office/officeart/2005/8/layout/default#3" loCatId="list" qsTypeId="urn:microsoft.com/office/officeart/2005/8/quickstyle/simple1" qsCatId="simple" csTypeId="urn:microsoft.com/office/officeart/2005/8/colors/accent1_3" csCatId="accent1" phldr="1"/>
      <dgm:spPr/>
      <dgm:t>
        <a:bodyPr/>
        <a:lstStyle/>
        <a:p>
          <a:endParaRPr lang="es-ES"/>
        </a:p>
      </dgm:t>
    </dgm:pt>
    <dgm:pt modelId="{9DE2DEF2-7EAF-4139-BBFF-651E36AD8C15}">
      <dgm:prSet phldrT="[Texto]" custT="1"/>
      <dgm:spPr/>
      <dgm:t>
        <a:bodyPr/>
        <a:lstStyle/>
        <a:p>
          <a:r>
            <a:rPr lang="es-ES" sz="2000" dirty="0" err="1"/>
            <a:t>Produced</a:t>
          </a:r>
          <a:r>
            <a:rPr lang="es-ES" sz="2000" dirty="0"/>
            <a:t> in </a:t>
          </a:r>
          <a:r>
            <a:rPr lang="es-ES" sz="2000" dirty="0" err="1"/>
            <a:t>mixed</a:t>
          </a:r>
          <a:r>
            <a:rPr lang="es-ES" sz="2000" dirty="0"/>
            <a:t> axial </a:t>
          </a:r>
          <a:r>
            <a:rPr lang="es-ES" sz="2000" dirty="0" err="1"/>
            <a:t>compression</a:t>
          </a:r>
          <a:r>
            <a:rPr lang="es-ES" sz="2000" dirty="0"/>
            <a:t> and </a:t>
          </a:r>
          <a:r>
            <a:rPr lang="es-ES" sz="2000" dirty="0" err="1"/>
            <a:t>flexion</a:t>
          </a:r>
          <a:r>
            <a:rPr lang="es-ES" sz="2000" dirty="0"/>
            <a:t> </a:t>
          </a:r>
          <a:r>
            <a:rPr lang="es-ES" sz="2000" dirty="0" err="1"/>
            <a:t>forces</a:t>
          </a:r>
          <a:endParaRPr lang="es-ES" sz="2000" dirty="0"/>
        </a:p>
      </dgm:t>
    </dgm:pt>
    <dgm:pt modelId="{3727D0F8-1271-46F9-8E2C-C8F0B7E9F989}" type="parTrans" cxnId="{AF97D0ED-74C0-4298-9581-90ECC62B36B5}">
      <dgm:prSet/>
      <dgm:spPr/>
      <dgm:t>
        <a:bodyPr/>
        <a:lstStyle/>
        <a:p>
          <a:endParaRPr lang="es-ES" sz="2000"/>
        </a:p>
      </dgm:t>
    </dgm:pt>
    <dgm:pt modelId="{D2AA4EF5-BBA1-4D60-8CB3-BF18A0374F0D}" type="sibTrans" cxnId="{AF97D0ED-74C0-4298-9581-90ECC62B36B5}">
      <dgm:prSet/>
      <dgm:spPr/>
      <dgm:t>
        <a:bodyPr/>
        <a:lstStyle/>
        <a:p>
          <a:endParaRPr lang="es-ES" sz="2000"/>
        </a:p>
      </dgm:t>
    </dgm:pt>
    <dgm:pt modelId="{EC6C7DFF-74B6-4808-8512-84C01062A4E5}">
      <dgm:prSet phldrT="[Texto]" custT="1"/>
      <dgm:spPr/>
      <dgm:t>
        <a:bodyPr/>
        <a:lstStyle/>
        <a:p>
          <a:r>
            <a:rPr lang="es-ES" sz="2000" dirty="0"/>
            <a:t>Posterior </a:t>
          </a:r>
          <a:r>
            <a:rPr lang="es-ES" sz="2000" dirty="0" err="1"/>
            <a:t>portion</a:t>
          </a:r>
          <a:r>
            <a:rPr lang="es-ES" sz="2000" dirty="0"/>
            <a:t> </a:t>
          </a:r>
          <a:r>
            <a:rPr lang="es-ES" sz="2000" dirty="0" err="1"/>
            <a:t>of</a:t>
          </a:r>
          <a:r>
            <a:rPr lang="es-ES" sz="2000" dirty="0"/>
            <a:t> </a:t>
          </a:r>
          <a:r>
            <a:rPr lang="es-ES" sz="2000" dirty="0" err="1"/>
            <a:t>the</a:t>
          </a:r>
          <a:r>
            <a:rPr lang="es-ES" sz="2000" dirty="0"/>
            <a:t> vertebral </a:t>
          </a:r>
          <a:r>
            <a:rPr lang="es-ES" sz="2000" dirty="0" err="1"/>
            <a:t>body</a:t>
          </a:r>
          <a:r>
            <a:rPr lang="es-ES" sz="2000" dirty="0"/>
            <a:t> </a:t>
          </a:r>
          <a:r>
            <a:rPr lang="es-ES" sz="2000" dirty="0" err="1"/>
            <a:t>retropulsed</a:t>
          </a:r>
          <a:r>
            <a:rPr lang="es-ES" sz="2000" dirty="0"/>
            <a:t> </a:t>
          </a:r>
          <a:r>
            <a:rPr lang="es-ES" sz="2000" dirty="0" err="1"/>
            <a:t>into</a:t>
          </a:r>
          <a:r>
            <a:rPr lang="es-ES" sz="2000" dirty="0"/>
            <a:t> </a:t>
          </a:r>
          <a:r>
            <a:rPr lang="es-ES" sz="2000" dirty="0" err="1"/>
            <a:t>the</a:t>
          </a:r>
          <a:r>
            <a:rPr lang="es-ES" sz="2000" dirty="0"/>
            <a:t> canal.</a:t>
          </a:r>
        </a:p>
      </dgm:t>
    </dgm:pt>
    <dgm:pt modelId="{91C20CA0-1A61-4965-AA83-83D91CDBBE56}" type="parTrans" cxnId="{03ADB48F-5421-42B2-9085-CE733B145AD1}">
      <dgm:prSet/>
      <dgm:spPr/>
      <dgm:t>
        <a:bodyPr/>
        <a:lstStyle/>
        <a:p>
          <a:endParaRPr lang="es-ES" sz="2000"/>
        </a:p>
      </dgm:t>
    </dgm:pt>
    <dgm:pt modelId="{4B87B5B0-8B99-422F-BC2A-0B4EDC73719B}" type="sibTrans" cxnId="{03ADB48F-5421-42B2-9085-CE733B145AD1}">
      <dgm:prSet/>
      <dgm:spPr/>
      <dgm:t>
        <a:bodyPr/>
        <a:lstStyle/>
        <a:p>
          <a:endParaRPr lang="es-ES" sz="2000"/>
        </a:p>
      </dgm:t>
    </dgm:pt>
    <dgm:pt modelId="{135FBEE3-91AB-43D6-A4D3-EC495E6B2A12}">
      <dgm:prSet phldrT="[Texto]" custT="1"/>
      <dgm:spPr/>
      <dgm:t>
        <a:bodyPr/>
        <a:lstStyle/>
        <a:p>
          <a:r>
            <a:rPr lang="es-ES" sz="2000" dirty="0"/>
            <a:t>Posterior </a:t>
          </a:r>
          <a:r>
            <a:rPr lang="es-ES" sz="2000" dirty="0" err="1"/>
            <a:t>subluxation</a:t>
          </a:r>
          <a:r>
            <a:rPr lang="es-ES" sz="2000" dirty="0"/>
            <a:t> </a:t>
          </a:r>
          <a:r>
            <a:rPr lang="es-ES" sz="2000" dirty="0" err="1"/>
            <a:t>of</a:t>
          </a:r>
          <a:r>
            <a:rPr lang="es-ES" sz="2000" dirty="0"/>
            <a:t> </a:t>
          </a:r>
          <a:r>
            <a:rPr lang="es-ES" sz="2000" dirty="0" err="1"/>
            <a:t>the</a:t>
          </a:r>
          <a:r>
            <a:rPr lang="es-ES" sz="2000" dirty="0"/>
            <a:t> vertebral </a:t>
          </a:r>
          <a:r>
            <a:rPr lang="es-ES" sz="2000" dirty="0" err="1"/>
            <a:t>body</a:t>
          </a:r>
          <a:endParaRPr lang="es-ES" sz="2000" dirty="0"/>
        </a:p>
      </dgm:t>
    </dgm:pt>
    <dgm:pt modelId="{BA187CC2-E6F6-4E42-B23C-88D4113A48BF}" type="parTrans" cxnId="{81ED6A20-3113-4584-A035-F34F0C3555A8}">
      <dgm:prSet/>
      <dgm:spPr/>
      <dgm:t>
        <a:bodyPr/>
        <a:lstStyle/>
        <a:p>
          <a:endParaRPr lang="es-ES" sz="2000"/>
        </a:p>
      </dgm:t>
    </dgm:pt>
    <dgm:pt modelId="{8F60BCA9-9A48-4932-A97B-7C6F602976CE}" type="sibTrans" cxnId="{81ED6A20-3113-4584-A035-F34F0C3555A8}">
      <dgm:prSet/>
      <dgm:spPr/>
      <dgm:t>
        <a:bodyPr/>
        <a:lstStyle/>
        <a:p>
          <a:endParaRPr lang="es-ES" sz="2000"/>
        </a:p>
      </dgm:t>
    </dgm:pt>
    <dgm:pt modelId="{8C258117-1A71-4E6F-8186-590A33731FAC}">
      <dgm:prSet phldrT="[Texto]" custT="1"/>
      <dgm:spPr/>
      <dgm:t>
        <a:bodyPr/>
        <a:lstStyle/>
        <a:p>
          <a:r>
            <a:rPr lang="es-ES" sz="2000" dirty="0" err="1"/>
            <a:t>Acute</a:t>
          </a:r>
          <a:r>
            <a:rPr lang="es-ES" sz="2000" dirty="0"/>
            <a:t> </a:t>
          </a:r>
          <a:r>
            <a:rPr lang="es-ES" sz="2000" dirty="0" err="1"/>
            <a:t>kyphosis</a:t>
          </a:r>
          <a:endParaRPr lang="es-ES" sz="2000" dirty="0"/>
        </a:p>
      </dgm:t>
    </dgm:pt>
    <dgm:pt modelId="{B126B6E3-4C92-46A4-8469-07EFAEF34E69}" type="parTrans" cxnId="{F1FDAA9C-598D-428C-8C16-D539C15807CA}">
      <dgm:prSet/>
      <dgm:spPr/>
      <dgm:t>
        <a:bodyPr/>
        <a:lstStyle/>
        <a:p>
          <a:endParaRPr lang="es-ES" sz="2000"/>
        </a:p>
      </dgm:t>
    </dgm:pt>
    <dgm:pt modelId="{6D168173-124D-4D4F-8B61-454AB5717E9F}" type="sibTrans" cxnId="{F1FDAA9C-598D-428C-8C16-D539C15807CA}">
      <dgm:prSet/>
      <dgm:spPr/>
      <dgm:t>
        <a:bodyPr/>
        <a:lstStyle/>
        <a:p>
          <a:endParaRPr lang="es-ES" sz="2000"/>
        </a:p>
      </dgm:t>
    </dgm:pt>
    <dgm:pt modelId="{4DB75F3E-F872-40F6-B761-B278D4A80BD8}">
      <dgm:prSet phldrT="[Texto]" custT="1"/>
      <dgm:spPr/>
      <dgm:t>
        <a:bodyPr/>
        <a:lstStyle/>
        <a:p>
          <a:r>
            <a:rPr lang="es-ES" sz="2000" dirty="0" err="1"/>
            <a:t>Disruption</a:t>
          </a:r>
          <a:r>
            <a:rPr lang="es-ES" sz="2000" dirty="0"/>
            <a:t> </a:t>
          </a:r>
          <a:r>
            <a:rPr lang="es-ES" sz="2000" dirty="0" err="1"/>
            <a:t>of</a:t>
          </a:r>
          <a:r>
            <a:rPr lang="es-ES" sz="2000" dirty="0"/>
            <a:t> </a:t>
          </a:r>
          <a:r>
            <a:rPr lang="es-ES" sz="2000" dirty="0" err="1"/>
            <a:t>the</a:t>
          </a:r>
          <a:r>
            <a:rPr lang="es-ES" sz="2000" dirty="0"/>
            <a:t> anterior and posterior longitudinal </a:t>
          </a:r>
          <a:r>
            <a:rPr lang="es-ES" sz="2000" dirty="0" err="1"/>
            <a:t>ligament</a:t>
          </a:r>
          <a:endParaRPr lang="es-ES" sz="2000" dirty="0"/>
        </a:p>
      </dgm:t>
    </dgm:pt>
    <dgm:pt modelId="{36655D02-D907-4B53-B4A8-1D64C139779C}" type="parTrans" cxnId="{1E3421A8-671F-4546-BA36-9AFE01C082B5}">
      <dgm:prSet/>
      <dgm:spPr/>
      <dgm:t>
        <a:bodyPr/>
        <a:lstStyle/>
        <a:p>
          <a:endParaRPr lang="es-ES" sz="2000"/>
        </a:p>
      </dgm:t>
    </dgm:pt>
    <dgm:pt modelId="{31EE506D-0918-45F2-AC14-42418AC981FC}" type="sibTrans" cxnId="{1E3421A8-671F-4546-BA36-9AFE01C082B5}">
      <dgm:prSet/>
      <dgm:spPr/>
      <dgm:t>
        <a:bodyPr/>
        <a:lstStyle/>
        <a:p>
          <a:endParaRPr lang="es-ES" sz="2000"/>
        </a:p>
      </dgm:t>
    </dgm:pt>
    <dgm:pt modelId="{ECE3D8D3-581A-4ECE-93F5-4B7F29729885}">
      <dgm:prSet phldrT="[Texto]" custT="1"/>
      <dgm:spPr/>
      <dgm:t>
        <a:bodyPr/>
        <a:lstStyle/>
        <a:p>
          <a:r>
            <a:rPr lang="es-ES" sz="2000" dirty="0"/>
            <a:t>High </a:t>
          </a:r>
          <a:r>
            <a:rPr lang="es-ES" sz="2000" dirty="0" err="1"/>
            <a:t>incidence</a:t>
          </a:r>
          <a:r>
            <a:rPr lang="es-ES" sz="2000" dirty="0"/>
            <a:t> </a:t>
          </a:r>
          <a:r>
            <a:rPr lang="es-ES" sz="2000" dirty="0" err="1"/>
            <a:t>of</a:t>
          </a:r>
          <a:r>
            <a:rPr lang="es-ES" sz="2000" dirty="0"/>
            <a:t> </a:t>
          </a:r>
          <a:r>
            <a:rPr lang="es-ES" sz="2000" dirty="0" err="1"/>
            <a:t>quadriplegia</a:t>
          </a:r>
          <a:r>
            <a:rPr lang="es-ES" sz="2000" dirty="0"/>
            <a:t>.</a:t>
          </a:r>
        </a:p>
      </dgm:t>
    </dgm:pt>
    <dgm:pt modelId="{A4A0E737-25AF-46A1-A720-7B4AAE25C2E7}" type="parTrans" cxnId="{63D00339-F15A-4B2A-8378-484281671339}">
      <dgm:prSet/>
      <dgm:spPr/>
      <dgm:t>
        <a:bodyPr/>
        <a:lstStyle/>
        <a:p>
          <a:endParaRPr lang="es-ES" sz="2000"/>
        </a:p>
      </dgm:t>
    </dgm:pt>
    <dgm:pt modelId="{67FFCF91-ED01-4038-BC9D-D22AB637A616}" type="sibTrans" cxnId="{63D00339-F15A-4B2A-8378-484281671339}">
      <dgm:prSet/>
      <dgm:spPr/>
      <dgm:t>
        <a:bodyPr/>
        <a:lstStyle/>
        <a:p>
          <a:endParaRPr lang="es-ES" sz="2000"/>
        </a:p>
      </dgm:t>
    </dgm:pt>
    <dgm:pt modelId="{1F7BAB10-4C97-47D3-BEDD-07362F8BFF41}" type="pres">
      <dgm:prSet presAssocID="{08D76793-8C3B-4417-9232-99094AA413C1}" presName="diagram" presStyleCnt="0">
        <dgm:presLayoutVars>
          <dgm:dir/>
          <dgm:resizeHandles val="exact"/>
        </dgm:presLayoutVars>
      </dgm:prSet>
      <dgm:spPr/>
    </dgm:pt>
    <dgm:pt modelId="{933C0D95-8355-433E-A272-E70BE02A6F40}" type="pres">
      <dgm:prSet presAssocID="{9DE2DEF2-7EAF-4139-BBFF-651E36AD8C15}" presName="node" presStyleLbl="node1" presStyleIdx="0" presStyleCnt="6">
        <dgm:presLayoutVars>
          <dgm:bulletEnabled val="1"/>
        </dgm:presLayoutVars>
      </dgm:prSet>
      <dgm:spPr/>
    </dgm:pt>
    <dgm:pt modelId="{B81A739C-6A2D-4B69-B5FB-64CA0FE4E186}" type="pres">
      <dgm:prSet presAssocID="{D2AA4EF5-BBA1-4D60-8CB3-BF18A0374F0D}" presName="sibTrans" presStyleCnt="0"/>
      <dgm:spPr/>
    </dgm:pt>
    <dgm:pt modelId="{50B84B92-9D7A-456D-B438-F99038059444}" type="pres">
      <dgm:prSet presAssocID="{EC6C7DFF-74B6-4808-8512-84C01062A4E5}" presName="node" presStyleLbl="node1" presStyleIdx="1" presStyleCnt="6">
        <dgm:presLayoutVars>
          <dgm:bulletEnabled val="1"/>
        </dgm:presLayoutVars>
      </dgm:prSet>
      <dgm:spPr/>
    </dgm:pt>
    <dgm:pt modelId="{23EBFE42-0985-4950-935B-B16189E92F95}" type="pres">
      <dgm:prSet presAssocID="{4B87B5B0-8B99-422F-BC2A-0B4EDC73719B}" presName="sibTrans" presStyleCnt="0"/>
      <dgm:spPr/>
    </dgm:pt>
    <dgm:pt modelId="{BF95531F-778A-4B4E-9B57-F446E84C40BF}" type="pres">
      <dgm:prSet presAssocID="{135FBEE3-91AB-43D6-A4D3-EC495E6B2A12}" presName="node" presStyleLbl="node1" presStyleIdx="2" presStyleCnt="6">
        <dgm:presLayoutVars>
          <dgm:bulletEnabled val="1"/>
        </dgm:presLayoutVars>
      </dgm:prSet>
      <dgm:spPr/>
    </dgm:pt>
    <dgm:pt modelId="{091BF4B7-3372-4189-B5ED-621910812FD5}" type="pres">
      <dgm:prSet presAssocID="{8F60BCA9-9A48-4932-A97B-7C6F602976CE}" presName="sibTrans" presStyleCnt="0"/>
      <dgm:spPr/>
    </dgm:pt>
    <dgm:pt modelId="{6E1CC7C5-7D39-4C44-8793-77D5C85BB155}" type="pres">
      <dgm:prSet presAssocID="{8C258117-1A71-4E6F-8186-590A33731FAC}" presName="node" presStyleLbl="node1" presStyleIdx="3" presStyleCnt="6">
        <dgm:presLayoutVars>
          <dgm:bulletEnabled val="1"/>
        </dgm:presLayoutVars>
      </dgm:prSet>
      <dgm:spPr/>
    </dgm:pt>
    <dgm:pt modelId="{320BD1B6-35EF-4570-B000-AC084ABFFAF9}" type="pres">
      <dgm:prSet presAssocID="{6D168173-124D-4D4F-8B61-454AB5717E9F}" presName="sibTrans" presStyleCnt="0"/>
      <dgm:spPr/>
    </dgm:pt>
    <dgm:pt modelId="{1C179A7E-E4E2-47F4-8E8F-D61C5A054EED}" type="pres">
      <dgm:prSet presAssocID="{4DB75F3E-F872-40F6-B761-B278D4A80BD8}" presName="node" presStyleLbl="node1" presStyleIdx="4" presStyleCnt="6">
        <dgm:presLayoutVars>
          <dgm:bulletEnabled val="1"/>
        </dgm:presLayoutVars>
      </dgm:prSet>
      <dgm:spPr/>
    </dgm:pt>
    <dgm:pt modelId="{8CF1040D-A83F-4A18-BDDF-9E20B8DEAAF7}" type="pres">
      <dgm:prSet presAssocID="{31EE506D-0918-45F2-AC14-42418AC981FC}" presName="sibTrans" presStyleCnt="0"/>
      <dgm:spPr/>
    </dgm:pt>
    <dgm:pt modelId="{0BB0C895-DB6C-41A4-A258-45F935E22F72}" type="pres">
      <dgm:prSet presAssocID="{ECE3D8D3-581A-4ECE-93F5-4B7F29729885}" presName="node" presStyleLbl="node1" presStyleIdx="5" presStyleCnt="6">
        <dgm:presLayoutVars>
          <dgm:bulletEnabled val="1"/>
        </dgm:presLayoutVars>
      </dgm:prSet>
      <dgm:spPr/>
    </dgm:pt>
  </dgm:ptLst>
  <dgm:cxnLst>
    <dgm:cxn modelId="{DA342D1D-5502-41EF-A0CE-5F2CDE80BEA2}" type="presOf" srcId="{08D76793-8C3B-4417-9232-99094AA413C1}" destId="{1F7BAB10-4C97-47D3-BEDD-07362F8BFF41}" srcOrd="0" destOrd="0" presId="urn:microsoft.com/office/officeart/2005/8/layout/default#3"/>
    <dgm:cxn modelId="{81ED6A20-3113-4584-A035-F34F0C3555A8}" srcId="{08D76793-8C3B-4417-9232-99094AA413C1}" destId="{135FBEE3-91AB-43D6-A4D3-EC495E6B2A12}" srcOrd="2" destOrd="0" parTransId="{BA187CC2-E6F6-4E42-B23C-88D4113A48BF}" sibTransId="{8F60BCA9-9A48-4932-A97B-7C6F602976CE}"/>
    <dgm:cxn modelId="{63D00339-F15A-4B2A-8378-484281671339}" srcId="{08D76793-8C3B-4417-9232-99094AA413C1}" destId="{ECE3D8D3-581A-4ECE-93F5-4B7F29729885}" srcOrd="5" destOrd="0" parTransId="{A4A0E737-25AF-46A1-A720-7B4AAE25C2E7}" sibTransId="{67FFCF91-ED01-4038-BC9D-D22AB637A616}"/>
    <dgm:cxn modelId="{31A45964-70E6-46B3-B4CB-ADE66AB81E28}" type="presOf" srcId="{EC6C7DFF-74B6-4808-8512-84C01062A4E5}" destId="{50B84B92-9D7A-456D-B438-F99038059444}" srcOrd="0" destOrd="0" presId="urn:microsoft.com/office/officeart/2005/8/layout/default#3"/>
    <dgm:cxn modelId="{68BA1F6C-4DA7-4C55-8BBC-E72C62EA4505}" type="presOf" srcId="{ECE3D8D3-581A-4ECE-93F5-4B7F29729885}" destId="{0BB0C895-DB6C-41A4-A258-45F935E22F72}" srcOrd="0" destOrd="0" presId="urn:microsoft.com/office/officeart/2005/8/layout/default#3"/>
    <dgm:cxn modelId="{6E89567D-30DA-47FD-99A7-C39B02BE1B8B}" type="presOf" srcId="{8C258117-1A71-4E6F-8186-590A33731FAC}" destId="{6E1CC7C5-7D39-4C44-8793-77D5C85BB155}" srcOrd="0" destOrd="0" presId="urn:microsoft.com/office/officeart/2005/8/layout/default#3"/>
    <dgm:cxn modelId="{30C39580-7B4E-45B4-8D53-A797A198D2D3}" type="presOf" srcId="{4DB75F3E-F872-40F6-B761-B278D4A80BD8}" destId="{1C179A7E-E4E2-47F4-8E8F-D61C5A054EED}" srcOrd="0" destOrd="0" presId="urn:microsoft.com/office/officeart/2005/8/layout/default#3"/>
    <dgm:cxn modelId="{03ADB48F-5421-42B2-9085-CE733B145AD1}" srcId="{08D76793-8C3B-4417-9232-99094AA413C1}" destId="{EC6C7DFF-74B6-4808-8512-84C01062A4E5}" srcOrd="1" destOrd="0" parTransId="{91C20CA0-1A61-4965-AA83-83D91CDBBE56}" sibTransId="{4B87B5B0-8B99-422F-BC2A-0B4EDC73719B}"/>
    <dgm:cxn modelId="{F1FDAA9C-598D-428C-8C16-D539C15807CA}" srcId="{08D76793-8C3B-4417-9232-99094AA413C1}" destId="{8C258117-1A71-4E6F-8186-590A33731FAC}" srcOrd="3" destOrd="0" parTransId="{B126B6E3-4C92-46A4-8469-07EFAEF34E69}" sibTransId="{6D168173-124D-4D4F-8B61-454AB5717E9F}"/>
    <dgm:cxn modelId="{549EDFA5-B5D1-4074-BCA8-FD64A2864B09}" type="presOf" srcId="{135FBEE3-91AB-43D6-A4D3-EC495E6B2A12}" destId="{BF95531F-778A-4B4E-9B57-F446E84C40BF}" srcOrd="0" destOrd="0" presId="urn:microsoft.com/office/officeart/2005/8/layout/default#3"/>
    <dgm:cxn modelId="{1E3421A8-671F-4546-BA36-9AFE01C082B5}" srcId="{08D76793-8C3B-4417-9232-99094AA413C1}" destId="{4DB75F3E-F872-40F6-B761-B278D4A80BD8}" srcOrd="4" destOrd="0" parTransId="{36655D02-D907-4B53-B4A8-1D64C139779C}" sibTransId="{31EE506D-0918-45F2-AC14-42418AC981FC}"/>
    <dgm:cxn modelId="{4BB41BB1-E77F-4DEF-9879-C332BEFA775E}" type="presOf" srcId="{9DE2DEF2-7EAF-4139-BBFF-651E36AD8C15}" destId="{933C0D95-8355-433E-A272-E70BE02A6F40}" srcOrd="0" destOrd="0" presId="urn:microsoft.com/office/officeart/2005/8/layout/default#3"/>
    <dgm:cxn modelId="{AF97D0ED-74C0-4298-9581-90ECC62B36B5}" srcId="{08D76793-8C3B-4417-9232-99094AA413C1}" destId="{9DE2DEF2-7EAF-4139-BBFF-651E36AD8C15}" srcOrd="0" destOrd="0" parTransId="{3727D0F8-1271-46F9-8E2C-C8F0B7E9F989}" sibTransId="{D2AA4EF5-BBA1-4D60-8CB3-BF18A0374F0D}"/>
    <dgm:cxn modelId="{5AD1D5A8-7B06-4079-A7FE-CE7AB394D790}" type="presParOf" srcId="{1F7BAB10-4C97-47D3-BEDD-07362F8BFF41}" destId="{933C0D95-8355-433E-A272-E70BE02A6F40}" srcOrd="0" destOrd="0" presId="urn:microsoft.com/office/officeart/2005/8/layout/default#3"/>
    <dgm:cxn modelId="{C19B760D-5C14-4A04-BCF4-F70F3D80ABB5}" type="presParOf" srcId="{1F7BAB10-4C97-47D3-BEDD-07362F8BFF41}" destId="{B81A739C-6A2D-4B69-B5FB-64CA0FE4E186}" srcOrd="1" destOrd="0" presId="urn:microsoft.com/office/officeart/2005/8/layout/default#3"/>
    <dgm:cxn modelId="{799E1BEE-325D-44EC-8EF6-4D648392D94B}" type="presParOf" srcId="{1F7BAB10-4C97-47D3-BEDD-07362F8BFF41}" destId="{50B84B92-9D7A-456D-B438-F99038059444}" srcOrd="2" destOrd="0" presId="urn:microsoft.com/office/officeart/2005/8/layout/default#3"/>
    <dgm:cxn modelId="{D1A75795-D582-4595-BD58-049E2604F338}" type="presParOf" srcId="{1F7BAB10-4C97-47D3-BEDD-07362F8BFF41}" destId="{23EBFE42-0985-4950-935B-B16189E92F95}" srcOrd="3" destOrd="0" presId="urn:microsoft.com/office/officeart/2005/8/layout/default#3"/>
    <dgm:cxn modelId="{2FB4B949-E1DF-48F1-8D36-7AA9B3BBF52B}" type="presParOf" srcId="{1F7BAB10-4C97-47D3-BEDD-07362F8BFF41}" destId="{BF95531F-778A-4B4E-9B57-F446E84C40BF}" srcOrd="4" destOrd="0" presId="urn:microsoft.com/office/officeart/2005/8/layout/default#3"/>
    <dgm:cxn modelId="{5F8B4007-1BB7-4A87-9BB5-94CAFF15E0A1}" type="presParOf" srcId="{1F7BAB10-4C97-47D3-BEDD-07362F8BFF41}" destId="{091BF4B7-3372-4189-B5ED-621910812FD5}" srcOrd="5" destOrd="0" presId="urn:microsoft.com/office/officeart/2005/8/layout/default#3"/>
    <dgm:cxn modelId="{C7CBC691-8BD0-4598-A575-5FD58ABEB3AA}" type="presParOf" srcId="{1F7BAB10-4C97-47D3-BEDD-07362F8BFF41}" destId="{6E1CC7C5-7D39-4C44-8793-77D5C85BB155}" srcOrd="6" destOrd="0" presId="urn:microsoft.com/office/officeart/2005/8/layout/default#3"/>
    <dgm:cxn modelId="{CB308831-2C56-43B7-96BB-E70FE5993FAD}" type="presParOf" srcId="{1F7BAB10-4C97-47D3-BEDD-07362F8BFF41}" destId="{320BD1B6-35EF-4570-B000-AC084ABFFAF9}" srcOrd="7" destOrd="0" presId="urn:microsoft.com/office/officeart/2005/8/layout/default#3"/>
    <dgm:cxn modelId="{200B5A52-4CD9-447F-80B2-1887CCA2D95F}" type="presParOf" srcId="{1F7BAB10-4C97-47D3-BEDD-07362F8BFF41}" destId="{1C179A7E-E4E2-47F4-8E8F-D61C5A054EED}" srcOrd="8" destOrd="0" presId="urn:microsoft.com/office/officeart/2005/8/layout/default#3"/>
    <dgm:cxn modelId="{870692DE-3290-4030-9311-14475EF142E4}" type="presParOf" srcId="{1F7BAB10-4C97-47D3-BEDD-07362F8BFF41}" destId="{8CF1040D-A83F-4A18-BDDF-9E20B8DEAAF7}" srcOrd="9" destOrd="0" presId="urn:microsoft.com/office/officeart/2005/8/layout/default#3"/>
    <dgm:cxn modelId="{60B3DD8F-2A18-4C37-A567-617A6C35C192}" type="presParOf" srcId="{1F7BAB10-4C97-47D3-BEDD-07362F8BFF41}" destId="{0BB0C895-DB6C-41A4-A258-45F935E22F72}" srcOrd="1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D76793-8C3B-4417-9232-99094AA413C1}" type="doc">
      <dgm:prSet loTypeId="urn:microsoft.com/office/officeart/2005/8/layout/default#4" loCatId="list" qsTypeId="urn:microsoft.com/office/officeart/2005/8/quickstyle/simple1" qsCatId="simple" csTypeId="urn:microsoft.com/office/officeart/2005/8/colors/accent1_3" csCatId="accent1" phldr="1"/>
      <dgm:spPr/>
      <dgm:t>
        <a:bodyPr/>
        <a:lstStyle/>
        <a:p>
          <a:endParaRPr lang="es-ES"/>
        </a:p>
      </dgm:t>
    </dgm:pt>
    <dgm:pt modelId="{9DE2DEF2-7EAF-4139-BBFF-651E36AD8C15}">
      <dgm:prSet phldrT="[Texto]" custT="1"/>
      <dgm:spPr/>
      <dgm:t>
        <a:bodyPr/>
        <a:lstStyle/>
        <a:p>
          <a:r>
            <a:rPr lang="es-ES" sz="2000" dirty="0" err="1"/>
            <a:t>Variation</a:t>
          </a:r>
          <a:r>
            <a:rPr lang="es-ES" sz="2000" dirty="0"/>
            <a:t> </a:t>
          </a:r>
          <a:r>
            <a:rPr lang="es-ES" sz="2000" dirty="0" err="1"/>
            <a:t>of</a:t>
          </a:r>
          <a:r>
            <a:rPr lang="es-ES" sz="2000" dirty="0"/>
            <a:t> </a:t>
          </a:r>
          <a:r>
            <a:rPr lang="es-ES" sz="2000" dirty="0" err="1"/>
            <a:t>Burst</a:t>
          </a:r>
          <a:r>
            <a:rPr lang="es-ES" sz="2000" dirty="0"/>
            <a:t> fracture.</a:t>
          </a:r>
        </a:p>
      </dgm:t>
    </dgm:pt>
    <dgm:pt modelId="{3727D0F8-1271-46F9-8E2C-C8F0B7E9F989}" type="parTrans" cxnId="{AF97D0ED-74C0-4298-9581-90ECC62B36B5}">
      <dgm:prSet/>
      <dgm:spPr/>
      <dgm:t>
        <a:bodyPr/>
        <a:lstStyle/>
        <a:p>
          <a:endParaRPr lang="es-ES" sz="2000"/>
        </a:p>
      </dgm:t>
    </dgm:pt>
    <dgm:pt modelId="{D2AA4EF5-BBA1-4D60-8CB3-BF18A0374F0D}" type="sibTrans" cxnId="{AF97D0ED-74C0-4298-9581-90ECC62B36B5}">
      <dgm:prSet/>
      <dgm:spPr/>
      <dgm:t>
        <a:bodyPr/>
        <a:lstStyle/>
        <a:p>
          <a:endParaRPr lang="es-ES" sz="2000"/>
        </a:p>
      </dgm:t>
    </dgm:pt>
    <dgm:pt modelId="{EC6C7DFF-74B6-4808-8512-84C01062A4E5}">
      <dgm:prSet phldrT="[Texto]" custT="1"/>
      <dgm:spPr/>
      <dgm:t>
        <a:bodyPr/>
        <a:lstStyle/>
        <a:p>
          <a:r>
            <a:rPr lang="es-ES" sz="2000" dirty="0" err="1"/>
            <a:t>Usually</a:t>
          </a:r>
          <a:r>
            <a:rPr lang="es-ES" sz="2000" dirty="0"/>
            <a:t> </a:t>
          </a:r>
          <a:r>
            <a:rPr lang="es-ES" sz="2000" dirty="0" err="1"/>
            <a:t>seen</a:t>
          </a:r>
          <a:r>
            <a:rPr lang="es-ES" sz="2000" dirty="0"/>
            <a:t> in </a:t>
          </a:r>
          <a:r>
            <a:rPr lang="es-ES" sz="2000" dirty="0" err="1"/>
            <a:t>lower</a:t>
          </a:r>
          <a:r>
            <a:rPr lang="es-ES" sz="2000" dirty="0"/>
            <a:t> cervical </a:t>
          </a:r>
          <a:r>
            <a:rPr lang="es-ES" sz="2000" dirty="0" err="1"/>
            <a:t>spine</a:t>
          </a:r>
          <a:r>
            <a:rPr lang="es-ES" sz="2000" dirty="0"/>
            <a:t> (C4-5-6)</a:t>
          </a:r>
        </a:p>
      </dgm:t>
    </dgm:pt>
    <dgm:pt modelId="{91C20CA0-1A61-4965-AA83-83D91CDBBE56}" type="parTrans" cxnId="{03ADB48F-5421-42B2-9085-CE733B145AD1}">
      <dgm:prSet/>
      <dgm:spPr/>
      <dgm:t>
        <a:bodyPr/>
        <a:lstStyle/>
        <a:p>
          <a:endParaRPr lang="es-ES" sz="2000"/>
        </a:p>
      </dgm:t>
    </dgm:pt>
    <dgm:pt modelId="{4B87B5B0-8B99-422F-BC2A-0B4EDC73719B}" type="sibTrans" cxnId="{03ADB48F-5421-42B2-9085-CE733B145AD1}">
      <dgm:prSet/>
      <dgm:spPr/>
      <dgm:t>
        <a:bodyPr/>
        <a:lstStyle/>
        <a:p>
          <a:endParaRPr lang="es-ES" sz="2000"/>
        </a:p>
      </dgm:t>
    </dgm:pt>
    <dgm:pt modelId="{135FBEE3-91AB-43D6-A4D3-EC495E6B2A12}">
      <dgm:prSet phldrT="[Texto]" custT="1"/>
      <dgm:spPr/>
      <dgm:t>
        <a:bodyPr/>
        <a:lstStyle/>
        <a:p>
          <a:r>
            <a:rPr lang="es-ES" sz="2000" dirty="0" err="1"/>
            <a:t>The</a:t>
          </a:r>
          <a:r>
            <a:rPr lang="es-ES" sz="2000" dirty="0"/>
            <a:t> C4-5-6 </a:t>
          </a:r>
          <a:r>
            <a:rPr lang="es-ES" sz="2000" dirty="0" err="1"/>
            <a:t>closed</a:t>
          </a:r>
          <a:r>
            <a:rPr lang="es-ES" sz="2000" dirty="0"/>
            <a:t> </a:t>
          </a:r>
          <a:r>
            <a:rPr lang="es-ES" sz="2000" dirty="0" err="1"/>
            <a:t>bony</a:t>
          </a:r>
          <a:r>
            <a:rPr lang="es-ES" sz="2000" dirty="0"/>
            <a:t> ring </a:t>
          </a:r>
          <a:r>
            <a:rPr lang="es-ES" sz="2000" dirty="0" err="1"/>
            <a:t>shape</a:t>
          </a:r>
          <a:r>
            <a:rPr lang="es-ES" sz="2000" dirty="0"/>
            <a:t> determine </a:t>
          </a:r>
          <a:r>
            <a:rPr lang="es-ES" sz="2000" dirty="0" err="1"/>
            <a:t>this</a:t>
          </a:r>
          <a:r>
            <a:rPr lang="es-ES" sz="2000" dirty="0"/>
            <a:t> fracture.</a:t>
          </a:r>
        </a:p>
      </dgm:t>
    </dgm:pt>
    <dgm:pt modelId="{BA187CC2-E6F6-4E42-B23C-88D4113A48BF}" type="parTrans" cxnId="{81ED6A20-3113-4584-A035-F34F0C3555A8}">
      <dgm:prSet/>
      <dgm:spPr/>
      <dgm:t>
        <a:bodyPr/>
        <a:lstStyle/>
        <a:p>
          <a:endParaRPr lang="es-ES" sz="2000"/>
        </a:p>
      </dgm:t>
    </dgm:pt>
    <dgm:pt modelId="{8F60BCA9-9A48-4932-A97B-7C6F602976CE}" type="sibTrans" cxnId="{81ED6A20-3113-4584-A035-F34F0C3555A8}">
      <dgm:prSet/>
      <dgm:spPr/>
      <dgm:t>
        <a:bodyPr/>
        <a:lstStyle/>
        <a:p>
          <a:endParaRPr lang="es-ES" sz="2000"/>
        </a:p>
      </dgm:t>
    </dgm:pt>
    <dgm:pt modelId="{8C258117-1A71-4E6F-8186-590A33731FAC}">
      <dgm:prSet phldrT="[Texto]" custT="1"/>
      <dgm:spPr/>
      <dgm:t>
        <a:bodyPr/>
        <a:lstStyle/>
        <a:p>
          <a:r>
            <a:rPr lang="es-ES" sz="2000" dirty="0"/>
            <a:t>Fracture in lamina and </a:t>
          </a:r>
          <a:r>
            <a:rPr lang="es-ES" sz="2000" dirty="0" err="1"/>
            <a:t>facet</a:t>
          </a:r>
          <a:r>
            <a:rPr lang="es-ES" sz="2000" dirty="0"/>
            <a:t> </a:t>
          </a:r>
          <a:r>
            <a:rPr lang="es-ES" sz="2000" dirty="0" err="1"/>
            <a:t>joint</a:t>
          </a:r>
          <a:r>
            <a:rPr lang="es-ES" sz="2000" dirty="0"/>
            <a:t> </a:t>
          </a:r>
          <a:r>
            <a:rPr lang="es-ES" sz="2000" dirty="0" err="1"/>
            <a:t>disruption</a:t>
          </a:r>
          <a:r>
            <a:rPr lang="es-ES" sz="2000" dirty="0"/>
            <a:t> </a:t>
          </a:r>
          <a:r>
            <a:rPr lang="es-ES" sz="2000" dirty="0" err="1"/>
            <a:t>due</a:t>
          </a:r>
          <a:r>
            <a:rPr lang="es-ES" sz="2000" dirty="0"/>
            <a:t> </a:t>
          </a:r>
          <a:r>
            <a:rPr lang="es-ES" sz="2000" dirty="0" err="1"/>
            <a:t>to</a:t>
          </a:r>
          <a:r>
            <a:rPr lang="es-ES" sz="2000" dirty="0"/>
            <a:t> vertebral </a:t>
          </a:r>
          <a:r>
            <a:rPr lang="es-ES" sz="2000" dirty="0" err="1"/>
            <a:t>body</a:t>
          </a:r>
          <a:r>
            <a:rPr lang="es-ES" sz="2000" dirty="0"/>
            <a:t> fracture.</a:t>
          </a:r>
        </a:p>
      </dgm:t>
    </dgm:pt>
    <dgm:pt modelId="{B126B6E3-4C92-46A4-8469-07EFAEF34E69}" type="parTrans" cxnId="{F1FDAA9C-598D-428C-8C16-D539C15807CA}">
      <dgm:prSet/>
      <dgm:spPr/>
      <dgm:t>
        <a:bodyPr/>
        <a:lstStyle/>
        <a:p>
          <a:endParaRPr lang="es-ES" sz="2000"/>
        </a:p>
      </dgm:t>
    </dgm:pt>
    <dgm:pt modelId="{6D168173-124D-4D4F-8B61-454AB5717E9F}" type="sibTrans" cxnId="{F1FDAA9C-598D-428C-8C16-D539C15807CA}">
      <dgm:prSet/>
      <dgm:spPr/>
      <dgm:t>
        <a:bodyPr/>
        <a:lstStyle/>
        <a:p>
          <a:endParaRPr lang="es-ES" sz="2000"/>
        </a:p>
      </dgm:t>
    </dgm:pt>
    <dgm:pt modelId="{4DB75F3E-F872-40F6-B761-B278D4A80BD8}">
      <dgm:prSet phldrT="[Texto]" custT="1"/>
      <dgm:spPr/>
      <dgm:t>
        <a:bodyPr/>
        <a:lstStyle/>
        <a:p>
          <a:r>
            <a:rPr lang="es-ES" sz="2000" dirty="0" err="1"/>
            <a:t>Highly</a:t>
          </a:r>
          <a:r>
            <a:rPr lang="es-ES" sz="2000" dirty="0"/>
            <a:t> and </a:t>
          </a:r>
          <a:r>
            <a:rPr lang="es-ES" sz="2000" dirty="0" err="1"/>
            <a:t>glossly</a:t>
          </a:r>
          <a:r>
            <a:rPr lang="es-ES" sz="2000" dirty="0"/>
            <a:t> </a:t>
          </a:r>
          <a:r>
            <a:rPr lang="es-ES" sz="2000" dirty="0" err="1"/>
            <a:t>unstable</a:t>
          </a:r>
          <a:r>
            <a:rPr lang="es-ES" sz="2000" dirty="0"/>
            <a:t> </a:t>
          </a:r>
          <a:r>
            <a:rPr lang="es-ES" sz="2000" dirty="0" err="1"/>
            <a:t>injury</a:t>
          </a:r>
          <a:r>
            <a:rPr lang="es-ES" sz="2000" dirty="0"/>
            <a:t>.</a:t>
          </a:r>
        </a:p>
      </dgm:t>
    </dgm:pt>
    <dgm:pt modelId="{36655D02-D907-4B53-B4A8-1D64C139779C}" type="parTrans" cxnId="{1E3421A8-671F-4546-BA36-9AFE01C082B5}">
      <dgm:prSet/>
      <dgm:spPr/>
      <dgm:t>
        <a:bodyPr/>
        <a:lstStyle/>
        <a:p>
          <a:endParaRPr lang="es-ES" sz="2000"/>
        </a:p>
      </dgm:t>
    </dgm:pt>
    <dgm:pt modelId="{31EE506D-0918-45F2-AC14-42418AC981FC}" type="sibTrans" cxnId="{1E3421A8-671F-4546-BA36-9AFE01C082B5}">
      <dgm:prSet/>
      <dgm:spPr/>
      <dgm:t>
        <a:bodyPr/>
        <a:lstStyle/>
        <a:p>
          <a:endParaRPr lang="es-ES" sz="2000"/>
        </a:p>
      </dgm:t>
    </dgm:pt>
    <dgm:pt modelId="{ECE3D8D3-581A-4ECE-93F5-4B7F29729885}">
      <dgm:prSet phldrT="[Texto]" custT="1"/>
      <dgm:spPr/>
      <dgm:t>
        <a:bodyPr/>
        <a:lstStyle/>
        <a:p>
          <a:r>
            <a:rPr lang="es-ES" sz="2000" dirty="0" err="1"/>
            <a:t>Body</a:t>
          </a:r>
          <a:r>
            <a:rPr lang="es-ES" sz="2000" dirty="0"/>
            <a:t> </a:t>
          </a:r>
          <a:r>
            <a:rPr lang="es-ES" sz="2000" dirty="0" err="1"/>
            <a:t>bony</a:t>
          </a:r>
          <a:r>
            <a:rPr lang="es-ES" sz="2000" dirty="0"/>
            <a:t> </a:t>
          </a:r>
          <a:r>
            <a:rPr lang="es-ES" sz="2000" dirty="0" err="1"/>
            <a:t>parts</a:t>
          </a:r>
          <a:r>
            <a:rPr lang="es-ES" sz="2000" dirty="0"/>
            <a:t> </a:t>
          </a:r>
          <a:r>
            <a:rPr lang="es-ES" sz="2000" dirty="0" err="1"/>
            <a:t>often</a:t>
          </a:r>
          <a:r>
            <a:rPr lang="es-ES" sz="2000" dirty="0"/>
            <a:t> </a:t>
          </a:r>
          <a:r>
            <a:rPr lang="es-ES" sz="2000" dirty="0" err="1"/>
            <a:t>impinge</a:t>
          </a:r>
          <a:r>
            <a:rPr lang="es-ES" sz="2000" dirty="0"/>
            <a:t> </a:t>
          </a:r>
          <a:r>
            <a:rPr lang="es-ES" sz="2000" dirty="0" err="1"/>
            <a:t>spinal</a:t>
          </a:r>
          <a:r>
            <a:rPr lang="es-ES" sz="2000" dirty="0"/>
            <a:t> </a:t>
          </a:r>
          <a:r>
            <a:rPr lang="es-ES" sz="2000" dirty="0" err="1"/>
            <a:t>cord</a:t>
          </a:r>
          <a:r>
            <a:rPr lang="es-ES" sz="2000" dirty="0"/>
            <a:t>.</a:t>
          </a:r>
        </a:p>
      </dgm:t>
    </dgm:pt>
    <dgm:pt modelId="{A4A0E737-25AF-46A1-A720-7B4AAE25C2E7}" type="parTrans" cxnId="{63D00339-F15A-4B2A-8378-484281671339}">
      <dgm:prSet/>
      <dgm:spPr/>
      <dgm:t>
        <a:bodyPr/>
        <a:lstStyle/>
        <a:p>
          <a:endParaRPr lang="es-ES" sz="2000"/>
        </a:p>
      </dgm:t>
    </dgm:pt>
    <dgm:pt modelId="{67FFCF91-ED01-4038-BC9D-D22AB637A616}" type="sibTrans" cxnId="{63D00339-F15A-4B2A-8378-484281671339}">
      <dgm:prSet/>
      <dgm:spPr/>
      <dgm:t>
        <a:bodyPr/>
        <a:lstStyle/>
        <a:p>
          <a:endParaRPr lang="es-ES" sz="2000"/>
        </a:p>
      </dgm:t>
    </dgm:pt>
    <dgm:pt modelId="{1F7BAB10-4C97-47D3-BEDD-07362F8BFF41}" type="pres">
      <dgm:prSet presAssocID="{08D76793-8C3B-4417-9232-99094AA413C1}" presName="diagram" presStyleCnt="0">
        <dgm:presLayoutVars>
          <dgm:dir/>
          <dgm:resizeHandles val="exact"/>
        </dgm:presLayoutVars>
      </dgm:prSet>
      <dgm:spPr/>
    </dgm:pt>
    <dgm:pt modelId="{933C0D95-8355-433E-A272-E70BE02A6F40}" type="pres">
      <dgm:prSet presAssocID="{9DE2DEF2-7EAF-4139-BBFF-651E36AD8C15}" presName="node" presStyleLbl="node1" presStyleIdx="0" presStyleCnt="6">
        <dgm:presLayoutVars>
          <dgm:bulletEnabled val="1"/>
        </dgm:presLayoutVars>
      </dgm:prSet>
      <dgm:spPr/>
    </dgm:pt>
    <dgm:pt modelId="{B81A739C-6A2D-4B69-B5FB-64CA0FE4E186}" type="pres">
      <dgm:prSet presAssocID="{D2AA4EF5-BBA1-4D60-8CB3-BF18A0374F0D}" presName="sibTrans" presStyleCnt="0"/>
      <dgm:spPr/>
    </dgm:pt>
    <dgm:pt modelId="{50B84B92-9D7A-456D-B438-F99038059444}" type="pres">
      <dgm:prSet presAssocID="{EC6C7DFF-74B6-4808-8512-84C01062A4E5}" presName="node" presStyleLbl="node1" presStyleIdx="1" presStyleCnt="6">
        <dgm:presLayoutVars>
          <dgm:bulletEnabled val="1"/>
        </dgm:presLayoutVars>
      </dgm:prSet>
      <dgm:spPr/>
    </dgm:pt>
    <dgm:pt modelId="{23EBFE42-0985-4950-935B-B16189E92F95}" type="pres">
      <dgm:prSet presAssocID="{4B87B5B0-8B99-422F-BC2A-0B4EDC73719B}" presName="sibTrans" presStyleCnt="0"/>
      <dgm:spPr/>
    </dgm:pt>
    <dgm:pt modelId="{BF95531F-778A-4B4E-9B57-F446E84C40BF}" type="pres">
      <dgm:prSet presAssocID="{135FBEE3-91AB-43D6-A4D3-EC495E6B2A12}" presName="node" presStyleLbl="node1" presStyleIdx="2" presStyleCnt="6">
        <dgm:presLayoutVars>
          <dgm:bulletEnabled val="1"/>
        </dgm:presLayoutVars>
      </dgm:prSet>
      <dgm:spPr/>
    </dgm:pt>
    <dgm:pt modelId="{091BF4B7-3372-4189-B5ED-621910812FD5}" type="pres">
      <dgm:prSet presAssocID="{8F60BCA9-9A48-4932-A97B-7C6F602976CE}" presName="sibTrans" presStyleCnt="0"/>
      <dgm:spPr/>
    </dgm:pt>
    <dgm:pt modelId="{6E1CC7C5-7D39-4C44-8793-77D5C85BB155}" type="pres">
      <dgm:prSet presAssocID="{8C258117-1A71-4E6F-8186-590A33731FAC}" presName="node" presStyleLbl="node1" presStyleIdx="3" presStyleCnt="6">
        <dgm:presLayoutVars>
          <dgm:bulletEnabled val="1"/>
        </dgm:presLayoutVars>
      </dgm:prSet>
      <dgm:spPr/>
    </dgm:pt>
    <dgm:pt modelId="{320BD1B6-35EF-4570-B000-AC084ABFFAF9}" type="pres">
      <dgm:prSet presAssocID="{6D168173-124D-4D4F-8B61-454AB5717E9F}" presName="sibTrans" presStyleCnt="0"/>
      <dgm:spPr/>
    </dgm:pt>
    <dgm:pt modelId="{1C179A7E-E4E2-47F4-8E8F-D61C5A054EED}" type="pres">
      <dgm:prSet presAssocID="{4DB75F3E-F872-40F6-B761-B278D4A80BD8}" presName="node" presStyleLbl="node1" presStyleIdx="4" presStyleCnt="6">
        <dgm:presLayoutVars>
          <dgm:bulletEnabled val="1"/>
        </dgm:presLayoutVars>
      </dgm:prSet>
      <dgm:spPr/>
    </dgm:pt>
    <dgm:pt modelId="{8CF1040D-A83F-4A18-BDDF-9E20B8DEAAF7}" type="pres">
      <dgm:prSet presAssocID="{31EE506D-0918-45F2-AC14-42418AC981FC}" presName="sibTrans" presStyleCnt="0"/>
      <dgm:spPr/>
    </dgm:pt>
    <dgm:pt modelId="{0BB0C895-DB6C-41A4-A258-45F935E22F72}" type="pres">
      <dgm:prSet presAssocID="{ECE3D8D3-581A-4ECE-93F5-4B7F29729885}" presName="node" presStyleLbl="node1" presStyleIdx="5" presStyleCnt="6">
        <dgm:presLayoutVars>
          <dgm:bulletEnabled val="1"/>
        </dgm:presLayoutVars>
      </dgm:prSet>
      <dgm:spPr/>
    </dgm:pt>
  </dgm:ptLst>
  <dgm:cxnLst>
    <dgm:cxn modelId="{DA342D1D-5502-41EF-A0CE-5F2CDE80BEA2}" type="presOf" srcId="{08D76793-8C3B-4417-9232-99094AA413C1}" destId="{1F7BAB10-4C97-47D3-BEDD-07362F8BFF41}" srcOrd="0" destOrd="0" presId="urn:microsoft.com/office/officeart/2005/8/layout/default#4"/>
    <dgm:cxn modelId="{81ED6A20-3113-4584-A035-F34F0C3555A8}" srcId="{08D76793-8C3B-4417-9232-99094AA413C1}" destId="{135FBEE3-91AB-43D6-A4D3-EC495E6B2A12}" srcOrd="2" destOrd="0" parTransId="{BA187CC2-E6F6-4E42-B23C-88D4113A48BF}" sibTransId="{8F60BCA9-9A48-4932-A97B-7C6F602976CE}"/>
    <dgm:cxn modelId="{63D00339-F15A-4B2A-8378-484281671339}" srcId="{08D76793-8C3B-4417-9232-99094AA413C1}" destId="{ECE3D8D3-581A-4ECE-93F5-4B7F29729885}" srcOrd="5" destOrd="0" parTransId="{A4A0E737-25AF-46A1-A720-7B4AAE25C2E7}" sibTransId="{67FFCF91-ED01-4038-BC9D-D22AB637A616}"/>
    <dgm:cxn modelId="{31A45964-70E6-46B3-B4CB-ADE66AB81E28}" type="presOf" srcId="{EC6C7DFF-74B6-4808-8512-84C01062A4E5}" destId="{50B84B92-9D7A-456D-B438-F99038059444}" srcOrd="0" destOrd="0" presId="urn:microsoft.com/office/officeart/2005/8/layout/default#4"/>
    <dgm:cxn modelId="{68BA1F6C-4DA7-4C55-8BBC-E72C62EA4505}" type="presOf" srcId="{ECE3D8D3-581A-4ECE-93F5-4B7F29729885}" destId="{0BB0C895-DB6C-41A4-A258-45F935E22F72}" srcOrd="0" destOrd="0" presId="urn:microsoft.com/office/officeart/2005/8/layout/default#4"/>
    <dgm:cxn modelId="{6E89567D-30DA-47FD-99A7-C39B02BE1B8B}" type="presOf" srcId="{8C258117-1A71-4E6F-8186-590A33731FAC}" destId="{6E1CC7C5-7D39-4C44-8793-77D5C85BB155}" srcOrd="0" destOrd="0" presId="urn:microsoft.com/office/officeart/2005/8/layout/default#4"/>
    <dgm:cxn modelId="{30C39580-7B4E-45B4-8D53-A797A198D2D3}" type="presOf" srcId="{4DB75F3E-F872-40F6-B761-B278D4A80BD8}" destId="{1C179A7E-E4E2-47F4-8E8F-D61C5A054EED}" srcOrd="0" destOrd="0" presId="urn:microsoft.com/office/officeart/2005/8/layout/default#4"/>
    <dgm:cxn modelId="{03ADB48F-5421-42B2-9085-CE733B145AD1}" srcId="{08D76793-8C3B-4417-9232-99094AA413C1}" destId="{EC6C7DFF-74B6-4808-8512-84C01062A4E5}" srcOrd="1" destOrd="0" parTransId="{91C20CA0-1A61-4965-AA83-83D91CDBBE56}" sibTransId="{4B87B5B0-8B99-422F-BC2A-0B4EDC73719B}"/>
    <dgm:cxn modelId="{F1FDAA9C-598D-428C-8C16-D539C15807CA}" srcId="{08D76793-8C3B-4417-9232-99094AA413C1}" destId="{8C258117-1A71-4E6F-8186-590A33731FAC}" srcOrd="3" destOrd="0" parTransId="{B126B6E3-4C92-46A4-8469-07EFAEF34E69}" sibTransId="{6D168173-124D-4D4F-8B61-454AB5717E9F}"/>
    <dgm:cxn modelId="{549EDFA5-B5D1-4074-BCA8-FD64A2864B09}" type="presOf" srcId="{135FBEE3-91AB-43D6-A4D3-EC495E6B2A12}" destId="{BF95531F-778A-4B4E-9B57-F446E84C40BF}" srcOrd="0" destOrd="0" presId="urn:microsoft.com/office/officeart/2005/8/layout/default#4"/>
    <dgm:cxn modelId="{1E3421A8-671F-4546-BA36-9AFE01C082B5}" srcId="{08D76793-8C3B-4417-9232-99094AA413C1}" destId="{4DB75F3E-F872-40F6-B761-B278D4A80BD8}" srcOrd="4" destOrd="0" parTransId="{36655D02-D907-4B53-B4A8-1D64C139779C}" sibTransId="{31EE506D-0918-45F2-AC14-42418AC981FC}"/>
    <dgm:cxn modelId="{4BB41BB1-E77F-4DEF-9879-C332BEFA775E}" type="presOf" srcId="{9DE2DEF2-7EAF-4139-BBFF-651E36AD8C15}" destId="{933C0D95-8355-433E-A272-E70BE02A6F40}" srcOrd="0" destOrd="0" presId="urn:microsoft.com/office/officeart/2005/8/layout/default#4"/>
    <dgm:cxn modelId="{AF97D0ED-74C0-4298-9581-90ECC62B36B5}" srcId="{08D76793-8C3B-4417-9232-99094AA413C1}" destId="{9DE2DEF2-7EAF-4139-BBFF-651E36AD8C15}" srcOrd="0" destOrd="0" parTransId="{3727D0F8-1271-46F9-8E2C-C8F0B7E9F989}" sibTransId="{D2AA4EF5-BBA1-4D60-8CB3-BF18A0374F0D}"/>
    <dgm:cxn modelId="{5AD1D5A8-7B06-4079-A7FE-CE7AB394D790}" type="presParOf" srcId="{1F7BAB10-4C97-47D3-BEDD-07362F8BFF41}" destId="{933C0D95-8355-433E-A272-E70BE02A6F40}" srcOrd="0" destOrd="0" presId="urn:microsoft.com/office/officeart/2005/8/layout/default#4"/>
    <dgm:cxn modelId="{C19B760D-5C14-4A04-BCF4-F70F3D80ABB5}" type="presParOf" srcId="{1F7BAB10-4C97-47D3-BEDD-07362F8BFF41}" destId="{B81A739C-6A2D-4B69-B5FB-64CA0FE4E186}" srcOrd="1" destOrd="0" presId="urn:microsoft.com/office/officeart/2005/8/layout/default#4"/>
    <dgm:cxn modelId="{799E1BEE-325D-44EC-8EF6-4D648392D94B}" type="presParOf" srcId="{1F7BAB10-4C97-47D3-BEDD-07362F8BFF41}" destId="{50B84B92-9D7A-456D-B438-F99038059444}" srcOrd="2" destOrd="0" presId="urn:microsoft.com/office/officeart/2005/8/layout/default#4"/>
    <dgm:cxn modelId="{D1A75795-D582-4595-BD58-049E2604F338}" type="presParOf" srcId="{1F7BAB10-4C97-47D3-BEDD-07362F8BFF41}" destId="{23EBFE42-0985-4950-935B-B16189E92F95}" srcOrd="3" destOrd="0" presId="urn:microsoft.com/office/officeart/2005/8/layout/default#4"/>
    <dgm:cxn modelId="{2FB4B949-E1DF-48F1-8D36-7AA9B3BBF52B}" type="presParOf" srcId="{1F7BAB10-4C97-47D3-BEDD-07362F8BFF41}" destId="{BF95531F-778A-4B4E-9B57-F446E84C40BF}" srcOrd="4" destOrd="0" presId="urn:microsoft.com/office/officeart/2005/8/layout/default#4"/>
    <dgm:cxn modelId="{5F8B4007-1BB7-4A87-9BB5-94CAFF15E0A1}" type="presParOf" srcId="{1F7BAB10-4C97-47D3-BEDD-07362F8BFF41}" destId="{091BF4B7-3372-4189-B5ED-621910812FD5}" srcOrd="5" destOrd="0" presId="urn:microsoft.com/office/officeart/2005/8/layout/default#4"/>
    <dgm:cxn modelId="{C7CBC691-8BD0-4598-A575-5FD58ABEB3AA}" type="presParOf" srcId="{1F7BAB10-4C97-47D3-BEDD-07362F8BFF41}" destId="{6E1CC7C5-7D39-4C44-8793-77D5C85BB155}" srcOrd="6" destOrd="0" presId="urn:microsoft.com/office/officeart/2005/8/layout/default#4"/>
    <dgm:cxn modelId="{CB308831-2C56-43B7-96BB-E70FE5993FAD}" type="presParOf" srcId="{1F7BAB10-4C97-47D3-BEDD-07362F8BFF41}" destId="{320BD1B6-35EF-4570-B000-AC084ABFFAF9}" srcOrd="7" destOrd="0" presId="urn:microsoft.com/office/officeart/2005/8/layout/default#4"/>
    <dgm:cxn modelId="{200B5A52-4CD9-447F-80B2-1887CCA2D95F}" type="presParOf" srcId="{1F7BAB10-4C97-47D3-BEDD-07362F8BFF41}" destId="{1C179A7E-E4E2-47F4-8E8F-D61C5A054EED}" srcOrd="8" destOrd="0" presId="urn:microsoft.com/office/officeart/2005/8/layout/default#4"/>
    <dgm:cxn modelId="{870692DE-3290-4030-9311-14475EF142E4}" type="presParOf" srcId="{1F7BAB10-4C97-47D3-BEDD-07362F8BFF41}" destId="{8CF1040D-A83F-4A18-BDDF-9E20B8DEAAF7}" srcOrd="9" destOrd="0" presId="urn:microsoft.com/office/officeart/2005/8/layout/default#4"/>
    <dgm:cxn modelId="{60B3DD8F-2A18-4C37-A567-617A6C35C192}" type="presParOf" srcId="{1F7BAB10-4C97-47D3-BEDD-07362F8BFF41}" destId="{0BB0C895-DB6C-41A4-A258-45F935E22F72}" srcOrd="1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D76793-8C3B-4417-9232-99094AA413C1}" type="doc">
      <dgm:prSet loTypeId="urn:microsoft.com/office/officeart/2005/8/layout/default#5" loCatId="list" qsTypeId="urn:microsoft.com/office/officeart/2005/8/quickstyle/simple1" qsCatId="simple" csTypeId="urn:microsoft.com/office/officeart/2005/8/colors/accent1_3" csCatId="accent1" phldr="1"/>
      <dgm:spPr/>
      <dgm:t>
        <a:bodyPr/>
        <a:lstStyle/>
        <a:p>
          <a:endParaRPr lang="es-ES"/>
        </a:p>
      </dgm:t>
    </dgm:pt>
    <dgm:pt modelId="{9DE2DEF2-7EAF-4139-BBFF-651E36AD8C15}">
      <dgm:prSet phldrT="[Texto]" custT="1"/>
      <dgm:spPr/>
      <dgm:t>
        <a:bodyPr/>
        <a:lstStyle/>
        <a:p>
          <a:r>
            <a:rPr lang="es-ES" sz="2000" dirty="0" err="1"/>
            <a:t>Flexion</a:t>
          </a:r>
          <a:r>
            <a:rPr lang="es-ES" sz="2000" dirty="0"/>
            <a:t>/extensión </a:t>
          </a:r>
          <a:r>
            <a:rPr lang="es-ES" sz="2000" dirty="0" err="1"/>
            <a:t>forces</a:t>
          </a:r>
          <a:r>
            <a:rPr lang="es-ES" sz="2000" dirty="0"/>
            <a:t> </a:t>
          </a:r>
          <a:r>
            <a:rPr lang="es-ES" sz="2000" dirty="0" err="1"/>
            <a:t>mixed</a:t>
          </a:r>
          <a:r>
            <a:rPr lang="es-ES" sz="2000" dirty="0"/>
            <a:t> </a:t>
          </a:r>
          <a:r>
            <a:rPr lang="es-ES" sz="2000" dirty="0" err="1"/>
            <a:t>with</a:t>
          </a:r>
          <a:r>
            <a:rPr lang="es-ES" sz="2000" dirty="0"/>
            <a:t> </a:t>
          </a:r>
          <a:r>
            <a:rPr lang="es-ES" sz="2000" dirty="0" err="1"/>
            <a:t>rotatory</a:t>
          </a:r>
          <a:r>
            <a:rPr lang="es-ES" sz="2000" dirty="0"/>
            <a:t> </a:t>
          </a:r>
          <a:r>
            <a:rPr lang="es-ES" sz="2000" dirty="0" err="1"/>
            <a:t>forces</a:t>
          </a:r>
          <a:r>
            <a:rPr lang="es-ES" sz="2000" dirty="0"/>
            <a:t> </a:t>
          </a:r>
          <a:r>
            <a:rPr lang="es-ES" sz="2000" dirty="0" err="1"/>
            <a:t>may</a:t>
          </a:r>
          <a:r>
            <a:rPr lang="es-ES" sz="2000" dirty="0"/>
            <a:t> produce </a:t>
          </a:r>
          <a:r>
            <a:rPr lang="es-ES" sz="2000" dirty="0" err="1"/>
            <a:t>facet</a:t>
          </a:r>
          <a:r>
            <a:rPr lang="es-ES" sz="2000" dirty="0"/>
            <a:t> </a:t>
          </a:r>
          <a:r>
            <a:rPr lang="es-ES" sz="2000" dirty="0" err="1"/>
            <a:t>dislocation</a:t>
          </a:r>
          <a:r>
            <a:rPr lang="es-ES" sz="2000" dirty="0"/>
            <a:t>.</a:t>
          </a:r>
        </a:p>
      </dgm:t>
    </dgm:pt>
    <dgm:pt modelId="{3727D0F8-1271-46F9-8E2C-C8F0B7E9F989}" type="parTrans" cxnId="{AF97D0ED-74C0-4298-9581-90ECC62B36B5}">
      <dgm:prSet/>
      <dgm:spPr/>
      <dgm:t>
        <a:bodyPr/>
        <a:lstStyle/>
        <a:p>
          <a:endParaRPr lang="es-ES" sz="2000"/>
        </a:p>
      </dgm:t>
    </dgm:pt>
    <dgm:pt modelId="{D2AA4EF5-BBA1-4D60-8CB3-BF18A0374F0D}" type="sibTrans" cxnId="{AF97D0ED-74C0-4298-9581-90ECC62B36B5}">
      <dgm:prSet/>
      <dgm:spPr/>
      <dgm:t>
        <a:bodyPr/>
        <a:lstStyle/>
        <a:p>
          <a:endParaRPr lang="es-ES" sz="2000"/>
        </a:p>
      </dgm:t>
    </dgm:pt>
    <dgm:pt modelId="{EC6C7DFF-74B6-4808-8512-84C01062A4E5}">
      <dgm:prSet phldrT="[Texto]" custT="1"/>
      <dgm:spPr/>
      <dgm:t>
        <a:bodyPr/>
        <a:lstStyle/>
        <a:p>
          <a:r>
            <a:rPr lang="es-ES" sz="2000" dirty="0"/>
            <a:t>C4-5 </a:t>
          </a:r>
          <a:r>
            <a:rPr lang="es-ES" sz="2000" dirty="0" err="1"/>
            <a:t>or</a:t>
          </a:r>
          <a:r>
            <a:rPr lang="es-ES" sz="2000" dirty="0"/>
            <a:t> C5-6 </a:t>
          </a:r>
          <a:r>
            <a:rPr lang="es-ES" sz="2000" dirty="0" err="1"/>
            <a:t>levels</a:t>
          </a:r>
          <a:r>
            <a:rPr lang="es-ES" sz="2000" dirty="0"/>
            <a:t> </a:t>
          </a:r>
          <a:r>
            <a:rPr lang="es-ES" sz="2000" dirty="0" err="1"/>
            <a:t>usually</a:t>
          </a:r>
          <a:r>
            <a:rPr lang="es-ES" sz="2000" dirty="0"/>
            <a:t> </a:t>
          </a:r>
          <a:r>
            <a:rPr lang="es-ES" sz="2000" dirty="0" err="1"/>
            <a:t>affected</a:t>
          </a:r>
          <a:r>
            <a:rPr lang="es-ES" sz="2000" dirty="0"/>
            <a:t>.</a:t>
          </a:r>
        </a:p>
      </dgm:t>
    </dgm:pt>
    <dgm:pt modelId="{91C20CA0-1A61-4965-AA83-83D91CDBBE56}" type="parTrans" cxnId="{03ADB48F-5421-42B2-9085-CE733B145AD1}">
      <dgm:prSet/>
      <dgm:spPr/>
      <dgm:t>
        <a:bodyPr/>
        <a:lstStyle/>
        <a:p>
          <a:endParaRPr lang="es-ES" sz="2000"/>
        </a:p>
      </dgm:t>
    </dgm:pt>
    <dgm:pt modelId="{4B87B5B0-8B99-422F-BC2A-0B4EDC73719B}" type="sibTrans" cxnId="{03ADB48F-5421-42B2-9085-CE733B145AD1}">
      <dgm:prSet/>
      <dgm:spPr/>
      <dgm:t>
        <a:bodyPr/>
        <a:lstStyle/>
        <a:p>
          <a:endParaRPr lang="es-ES" sz="2000"/>
        </a:p>
      </dgm:t>
    </dgm:pt>
    <dgm:pt modelId="{8C258117-1A71-4E6F-8186-590A33731FAC}">
      <dgm:prSet phldrT="[Texto]" custT="1"/>
      <dgm:spPr/>
      <dgm:t>
        <a:bodyPr/>
        <a:lstStyle/>
        <a:p>
          <a:r>
            <a:rPr lang="es-ES" sz="2000" dirty="0"/>
            <a:t>May </a:t>
          </a:r>
          <a:r>
            <a:rPr lang="es-ES" sz="2000" dirty="0" err="1"/>
            <a:t>involve</a:t>
          </a:r>
          <a:r>
            <a:rPr lang="es-ES" sz="2000" dirty="0"/>
            <a:t> a fracture in </a:t>
          </a:r>
          <a:r>
            <a:rPr lang="es-ES" sz="2000" dirty="0" err="1"/>
            <a:t>one</a:t>
          </a:r>
          <a:r>
            <a:rPr lang="es-ES" sz="2000" dirty="0"/>
            <a:t> </a:t>
          </a:r>
          <a:r>
            <a:rPr lang="es-ES" sz="2000" dirty="0" err="1"/>
            <a:t>or</a:t>
          </a:r>
          <a:r>
            <a:rPr lang="es-ES" sz="2000" dirty="0"/>
            <a:t> </a:t>
          </a:r>
          <a:r>
            <a:rPr lang="es-ES" sz="2000" dirty="0" err="1"/>
            <a:t>both</a:t>
          </a:r>
          <a:r>
            <a:rPr lang="es-ES" sz="2000" dirty="0"/>
            <a:t> vertebral </a:t>
          </a:r>
          <a:r>
            <a:rPr lang="es-ES" sz="2000" dirty="0" err="1"/>
            <a:t>facet</a:t>
          </a:r>
          <a:r>
            <a:rPr lang="es-ES" sz="2000" dirty="0"/>
            <a:t>.</a:t>
          </a:r>
        </a:p>
      </dgm:t>
    </dgm:pt>
    <dgm:pt modelId="{B126B6E3-4C92-46A4-8469-07EFAEF34E69}" type="parTrans" cxnId="{F1FDAA9C-598D-428C-8C16-D539C15807CA}">
      <dgm:prSet/>
      <dgm:spPr/>
      <dgm:t>
        <a:bodyPr/>
        <a:lstStyle/>
        <a:p>
          <a:endParaRPr lang="es-ES" sz="2000"/>
        </a:p>
      </dgm:t>
    </dgm:pt>
    <dgm:pt modelId="{6D168173-124D-4D4F-8B61-454AB5717E9F}" type="sibTrans" cxnId="{F1FDAA9C-598D-428C-8C16-D539C15807CA}">
      <dgm:prSet/>
      <dgm:spPr/>
      <dgm:t>
        <a:bodyPr/>
        <a:lstStyle/>
        <a:p>
          <a:endParaRPr lang="es-ES" sz="2000"/>
        </a:p>
      </dgm:t>
    </dgm:pt>
    <dgm:pt modelId="{672B628E-287E-44AF-8F2C-30B996115B01}">
      <dgm:prSet custT="1"/>
      <dgm:spPr/>
      <dgm:t>
        <a:bodyPr/>
        <a:lstStyle/>
        <a:p>
          <a:r>
            <a:rPr lang="en-US" sz="2000" dirty="0"/>
            <a:t>Inferior facets of the higher vertebra slide over the lower vertebra</a:t>
          </a:r>
          <a:endParaRPr lang="es-ES" sz="2000" dirty="0"/>
        </a:p>
      </dgm:t>
    </dgm:pt>
    <dgm:pt modelId="{C1736944-58A7-4A7E-BA30-A6541759B89E}" type="parTrans" cxnId="{74299318-AE17-4815-ABC5-24C9C7A94F8E}">
      <dgm:prSet/>
      <dgm:spPr/>
      <dgm:t>
        <a:bodyPr/>
        <a:lstStyle/>
        <a:p>
          <a:endParaRPr lang="es-ES" sz="2000"/>
        </a:p>
      </dgm:t>
    </dgm:pt>
    <dgm:pt modelId="{8C400057-E232-44B0-8859-8CF6A5ED41DE}" type="sibTrans" cxnId="{74299318-AE17-4815-ABC5-24C9C7A94F8E}">
      <dgm:prSet/>
      <dgm:spPr/>
      <dgm:t>
        <a:bodyPr/>
        <a:lstStyle/>
        <a:p>
          <a:endParaRPr lang="es-ES" sz="2000"/>
        </a:p>
      </dgm:t>
    </dgm:pt>
    <dgm:pt modelId="{1F7BAB10-4C97-47D3-BEDD-07362F8BFF41}" type="pres">
      <dgm:prSet presAssocID="{08D76793-8C3B-4417-9232-99094AA413C1}" presName="diagram" presStyleCnt="0">
        <dgm:presLayoutVars>
          <dgm:dir/>
          <dgm:resizeHandles val="exact"/>
        </dgm:presLayoutVars>
      </dgm:prSet>
      <dgm:spPr/>
    </dgm:pt>
    <dgm:pt modelId="{933C0D95-8355-433E-A272-E70BE02A6F40}" type="pres">
      <dgm:prSet presAssocID="{9DE2DEF2-7EAF-4139-BBFF-651E36AD8C15}" presName="node" presStyleLbl="node1" presStyleIdx="0" presStyleCnt="4">
        <dgm:presLayoutVars>
          <dgm:bulletEnabled val="1"/>
        </dgm:presLayoutVars>
      </dgm:prSet>
      <dgm:spPr/>
    </dgm:pt>
    <dgm:pt modelId="{B81A739C-6A2D-4B69-B5FB-64CA0FE4E186}" type="pres">
      <dgm:prSet presAssocID="{D2AA4EF5-BBA1-4D60-8CB3-BF18A0374F0D}" presName="sibTrans" presStyleCnt="0"/>
      <dgm:spPr/>
    </dgm:pt>
    <dgm:pt modelId="{50B84B92-9D7A-456D-B438-F99038059444}" type="pres">
      <dgm:prSet presAssocID="{EC6C7DFF-74B6-4808-8512-84C01062A4E5}" presName="node" presStyleLbl="node1" presStyleIdx="1" presStyleCnt="4">
        <dgm:presLayoutVars>
          <dgm:bulletEnabled val="1"/>
        </dgm:presLayoutVars>
      </dgm:prSet>
      <dgm:spPr/>
    </dgm:pt>
    <dgm:pt modelId="{23EBFE42-0985-4950-935B-B16189E92F95}" type="pres">
      <dgm:prSet presAssocID="{4B87B5B0-8B99-422F-BC2A-0B4EDC73719B}" presName="sibTrans" presStyleCnt="0"/>
      <dgm:spPr/>
    </dgm:pt>
    <dgm:pt modelId="{6241A339-93D1-471A-ADFC-96F8203CE76B}" type="pres">
      <dgm:prSet presAssocID="{672B628E-287E-44AF-8F2C-30B996115B01}" presName="node" presStyleLbl="node1" presStyleIdx="2" presStyleCnt="4">
        <dgm:presLayoutVars>
          <dgm:bulletEnabled val="1"/>
        </dgm:presLayoutVars>
      </dgm:prSet>
      <dgm:spPr/>
    </dgm:pt>
    <dgm:pt modelId="{ABF1835E-E6BB-4897-9D1A-6F75AE93C84C}" type="pres">
      <dgm:prSet presAssocID="{8C400057-E232-44B0-8859-8CF6A5ED41DE}" presName="sibTrans" presStyleCnt="0"/>
      <dgm:spPr/>
    </dgm:pt>
    <dgm:pt modelId="{6E1CC7C5-7D39-4C44-8793-77D5C85BB155}" type="pres">
      <dgm:prSet presAssocID="{8C258117-1A71-4E6F-8186-590A33731FAC}" presName="node" presStyleLbl="node1" presStyleIdx="3" presStyleCnt="4">
        <dgm:presLayoutVars>
          <dgm:bulletEnabled val="1"/>
        </dgm:presLayoutVars>
      </dgm:prSet>
      <dgm:spPr/>
    </dgm:pt>
  </dgm:ptLst>
  <dgm:cxnLst>
    <dgm:cxn modelId="{95759402-C64E-4068-96FA-9F4E4DD5E4BA}" type="presOf" srcId="{672B628E-287E-44AF-8F2C-30B996115B01}" destId="{6241A339-93D1-471A-ADFC-96F8203CE76B}" srcOrd="0" destOrd="0" presId="urn:microsoft.com/office/officeart/2005/8/layout/default#5"/>
    <dgm:cxn modelId="{74299318-AE17-4815-ABC5-24C9C7A94F8E}" srcId="{08D76793-8C3B-4417-9232-99094AA413C1}" destId="{672B628E-287E-44AF-8F2C-30B996115B01}" srcOrd="2" destOrd="0" parTransId="{C1736944-58A7-4A7E-BA30-A6541759B89E}" sibTransId="{8C400057-E232-44B0-8859-8CF6A5ED41DE}"/>
    <dgm:cxn modelId="{DA342D1D-5502-41EF-A0CE-5F2CDE80BEA2}" type="presOf" srcId="{08D76793-8C3B-4417-9232-99094AA413C1}" destId="{1F7BAB10-4C97-47D3-BEDD-07362F8BFF41}" srcOrd="0" destOrd="0" presId="urn:microsoft.com/office/officeart/2005/8/layout/default#5"/>
    <dgm:cxn modelId="{31A45964-70E6-46B3-B4CB-ADE66AB81E28}" type="presOf" srcId="{EC6C7DFF-74B6-4808-8512-84C01062A4E5}" destId="{50B84B92-9D7A-456D-B438-F99038059444}" srcOrd="0" destOrd="0" presId="urn:microsoft.com/office/officeart/2005/8/layout/default#5"/>
    <dgm:cxn modelId="{6E89567D-30DA-47FD-99A7-C39B02BE1B8B}" type="presOf" srcId="{8C258117-1A71-4E6F-8186-590A33731FAC}" destId="{6E1CC7C5-7D39-4C44-8793-77D5C85BB155}" srcOrd="0" destOrd="0" presId="urn:microsoft.com/office/officeart/2005/8/layout/default#5"/>
    <dgm:cxn modelId="{03ADB48F-5421-42B2-9085-CE733B145AD1}" srcId="{08D76793-8C3B-4417-9232-99094AA413C1}" destId="{EC6C7DFF-74B6-4808-8512-84C01062A4E5}" srcOrd="1" destOrd="0" parTransId="{91C20CA0-1A61-4965-AA83-83D91CDBBE56}" sibTransId="{4B87B5B0-8B99-422F-BC2A-0B4EDC73719B}"/>
    <dgm:cxn modelId="{F1FDAA9C-598D-428C-8C16-D539C15807CA}" srcId="{08D76793-8C3B-4417-9232-99094AA413C1}" destId="{8C258117-1A71-4E6F-8186-590A33731FAC}" srcOrd="3" destOrd="0" parTransId="{B126B6E3-4C92-46A4-8469-07EFAEF34E69}" sibTransId="{6D168173-124D-4D4F-8B61-454AB5717E9F}"/>
    <dgm:cxn modelId="{4BB41BB1-E77F-4DEF-9879-C332BEFA775E}" type="presOf" srcId="{9DE2DEF2-7EAF-4139-BBFF-651E36AD8C15}" destId="{933C0D95-8355-433E-A272-E70BE02A6F40}" srcOrd="0" destOrd="0" presId="urn:microsoft.com/office/officeart/2005/8/layout/default#5"/>
    <dgm:cxn modelId="{AF97D0ED-74C0-4298-9581-90ECC62B36B5}" srcId="{08D76793-8C3B-4417-9232-99094AA413C1}" destId="{9DE2DEF2-7EAF-4139-BBFF-651E36AD8C15}" srcOrd="0" destOrd="0" parTransId="{3727D0F8-1271-46F9-8E2C-C8F0B7E9F989}" sibTransId="{D2AA4EF5-BBA1-4D60-8CB3-BF18A0374F0D}"/>
    <dgm:cxn modelId="{5AD1D5A8-7B06-4079-A7FE-CE7AB394D790}" type="presParOf" srcId="{1F7BAB10-4C97-47D3-BEDD-07362F8BFF41}" destId="{933C0D95-8355-433E-A272-E70BE02A6F40}" srcOrd="0" destOrd="0" presId="urn:microsoft.com/office/officeart/2005/8/layout/default#5"/>
    <dgm:cxn modelId="{C19B760D-5C14-4A04-BCF4-F70F3D80ABB5}" type="presParOf" srcId="{1F7BAB10-4C97-47D3-BEDD-07362F8BFF41}" destId="{B81A739C-6A2D-4B69-B5FB-64CA0FE4E186}" srcOrd="1" destOrd="0" presId="urn:microsoft.com/office/officeart/2005/8/layout/default#5"/>
    <dgm:cxn modelId="{799E1BEE-325D-44EC-8EF6-4D648392D94B}" type="presParOf" srcId="{1F7BAB10-4C97-47D3-BEDD-07362F8BFF41}" destId="{50B84B92-9D7A-456D-B438-F99038059444}" srcOrd="2" destOrd="0" presId="urn:microsoft.com/office/officeart/2005/8/layout/default#5"/>
    <dgm:cxn modelId="{D1A75795-D582-4595-BD58-049E2604F338}" type="presParOf" srcId="{1F7BAB10-4C97-47D3-BEDD-07362F8BFF41}" destId="{23EBFE42-0985-4950-935B-B16189E92F95}" srcOrd="3" destOrd="0" presId="urn:microsoft.com/office/officeart/2005/8/layout/default#5"/>
    <dgm:cxn modelId="{DA037438-0720-4646-9F21-1770468E0C24}" type="presParOf" srcId="{1F7BAB10-4C97-47D3-BEDD-07362F8BFF41}" destId="{6241A339-93D1-471A-ADFC-96F8203CE76B}" srcOrd="4" destOrd="0" presId="urn:microsoft.com/office/officeart/2005/8/layout/default#5"/>
    <dgm:cxn modelId="{E416C1E2-6298-4903-825C-C7F031109292}" type="presParOf" srcId="{1F7BAB10-4C97-47D3-BEDD-07362F8BFF41}" destId="{ABF1835E-E6BB-4897-9D1A-6F75AE93C84C}" srcOrd="5" destOrd="0" presId="urn:microsoft.com/office/officeart/2005/8/layout/default#5"/>
    <dgm:cxn modelId="{C7CBC691-8BD0-4598-A575-5FD58ABEB3AA}" type="presParOf" srcId="{1F7BAB10-4C97-47D3-BEDD-07362F8BFF41}" destId="{6E1CC7C5-7D39-4C44-8793-77D5C85BB155}" srcOrd="6"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B4498A-466A-4C98-83E4-133872D33E06}" type="doc">
      <dgm:prSet loTypeId="urn:microsoft.com/office/officeart/2005/8/layout/radial2" loCatId="relationship" qsTypeId="urn:microsoft.com/office/officeart/2005/8/quickstyle/simple1" qsCatId="simple" csTypeId="urn:microsoft.com/office/officeart/2005/8/colors/accent1_5" csCatId="accent1" phldr="1"/>
      <dgm:spPr/>
      <dgm:t>
        <a:bodyPr/>
        <a:lstStyle/>
        <a:p>
          <a:endParaRPr lang="es-ES"/>
        </a:p>
      </dgm:t>
    </dgm:pt>
    <dgm:pt modelId="{3C0750BF-24F7-4F18-8B7A-DA284C627518}">
      <dgm:prSet phldrT="[Texto]" custT="1"/>
      <dgm:spPr/>
      <dgm:t>
        <a:bodyPr/>
        <a:lstStyle/>
        <a:p>
          <a:r>
            <a:rPr lang="es-ES" sz="2000" dirty="0"/>
            <a:t>Unilateral </a:t>
          </a:r>
          <a:r>
            <a:rPr lang="es-ES" sz="2000" dirty="0" err="1"/>
            <a:t>facet</a:t>
          </a:r>
          <a:r>
            <a:rPr lang="es-ES" sz="2000" dirty="0"/>
            <a:t> </a:t>
          </a:r>
          <a:r>
            <a:rPr lang="es-ES" sz="2000" dirty="0" err="1"/>
            <a:t>dislocation</a:t>
          </a:r>
          <a:endParaRPr lang="es-ES" sz="2000" dirty="0"/>
        </a:p>
      </dgm:t>
    </dgm:pt>
    <dgm:pt modelId="{625DE2A7-216C-4B96-A504-75503F9880D6}" type="parTrans" cxnId="{D7DDBFD0-19B1-43FB-A93E-76266F231A47}">
      <dgm:prSet/>
      <dgm:spPr/>
      <dgm:t>
        <a:bodyPr/>
        <a:lstStyle/>
        <a:p>
          <a:endParaRPr lang="es-ES" sz="2000"/>
        </a:p>
      </dgm:t>
    </dgm:pt>
    <dgm:pt modelId="{39C9A482-C53D-4576-9B55-6E3A05AF241A}" type="sibTrans" cxnId="{D7DDBFD0-19B1-43FB-A93E-76266F231A47}">
      <dgm:prSet/>
      <dgm:spPr/>
      <dgm:t>
        <a:bodyPr/>
        <a:lstStyle/>
        <a:p>
          <a:endParaRPr lang="es-ES" sz="2000"/>
        </a:p>
      </dgm:t>
    </dgm:pt>
    <dgm:pt modelId="{A8A7BCC3-9260-4B6A-B348-F1CD6BACB3A4}">
      <dgm:prSet phldrT="[Texto]" custT="1"/>
      <dgm:spPr/>
      <dgm:t>
        <a:bodyPr/>
        <a:lstStyle/>
        <a:p>
          <a:r>
            <a:rPr lang="es-ES" sz="2000" dirty="0"/>
            <a:t>Bilateral </a:t>
          </a:r>
          <a:r>
            <a:rPr lang="es-ES" sz="2000" dirty="0" err="1"/>
            <a:t>facet</a:t>
          </a:r>
          <a:r>
            <a:rPr lang="es-ES" sz="2000" dirty="0"/>
            <a:t> </a:t>
          </a:r>
          <a:r>
            <a:rPr lang="es-ES" sz="2000" dirty="0" err="1"/>
            <a:t>dislocation</a:t>
          </a:r>
          <a:endParaRPr lang="es-ES" sz="2000" dirty="0"/>
        </a:p>
      </dgm:t>
    </dgm:pt>
    <dgm:pt modelId="{07E58072-8E49-4087-9B75-7C9DE92B23B5}" type="parTrans" cxnId="{C73A20FA-C2FE-4DDC-972D-FA50CFE2755E}">
      <dgm:prSet/>
      <dgm:spPr/>
      <dgm:t>
        <a:bodyPr/>
        <a:lstStyle/>
        <a:p>
          <a:endParaRPr lang="es-ES" sz="2000"/>
        </a:p>
      </dgm:t>
    </dgm:pt>
    <dgm:pt modelId="{76FB7320-31D4-49C5-B0E1-DE79075989CD}" type="sibTrans" cxnId="{C73A20FA-C2FE-4DDC-972D-FA50CFE2755E}">
      <dgm:prSet/>
      <dgm:spPr/>
      <dgm:t>
        <a:bodyPr/>
        <a:lstStyle/>
        <a:p>
          <a:endParaRPr lang="es-ES" sz="2000"/>
        </a:p>
      </dgm:t>
    </dgm:pt>
    <dgm:pt modelId="{4CE00CE6-6443-41FB-8EA4-2F832274DF45}" type="pres">
      <dgm:prSet presAssocID="{5FB4498A-466A-4C98-83E4-133872D33E06}" presName="composite" presStyleCnt="0">
        <dgm:presLayoutVars>
          <dgm:chMax val="5"/>
          <dgm:dir/>
          <dgm:animLvl val="ctr"/>
          <dgm:resizeHandles val="exact"/>
        </dgm:presLayoutVars>
      </dgm:prSet>
      <dgm:spPr/>
    </dgm:pt>
    <dgm:pt modelId="{118F3C99-C581-4E3C-BAD0-A11557028C9E}" type="pres">
      <dgm:prSet presAssocID="{5FB4498A-466A-4C98-83E4-133872D33E06}" presName="cycle" presStyleCnt="0"/>
      <dgm:spPr/>
    </dgm:pt>
    <dgm:pt modelId="{1F504931-D461-452D-A446-EF53DB43762A}" type="pres">
      <dgm:prSet presAssocID="{5FB4498A-466A-4C98-83E4-133872D33E06}" presName="centerShape" presStyleCnt="0"/>
      <dgm:spPr/>
    </dgm:pt>
    <dgm:pt modelId="{37DC70D2-DCA4-42D0-88A6-30343C848B56}" type="pres">
      <dgm:prSet presAssocID="{5FB4498A-466A-4C98-83E4-133872D33E06}" presName="connSite" presStyleLbl="node1" presStyleIdx="0" presStyleCnt="3"/>
      <dgm:spPr/>
    </dgm:pt>
    <dgm:pt modelId="{48CDABEA-5F83-4CA3-BAC3-9DB551B144B9}" type="pres">
      <dgm:prSet presAssocID="{5FB4498A-466A-4C98-83E4-133872D33E06}" presName="visible" presStyleLbl="node1" presStyleIdx="0" presStyleCnt="3" custScaleX="74564" custScaleY="7218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E619A5A-5498-4D7D-939C-816783C2B964}" type="pres">
      <dgm:prSet presAssocID="{625DE2A7-216C-4B96-A504-75503F9880D6}" presName="Name25" presStyleLbl="parChTrans1D1" presStyleIdx="0" presStyleCnt="2"/>
      <dgm:spPr/>
    </dgm:pt>
    <dgm:pt modelId="{2DB762ED-56B8-4D58-8E9D-D87E5A732FE2}" type="pres">
      <dgm:prSet presAssocID="{3C0750BF-24F7-4F18-8B7A-DA284C627518}" presName="node" presStyleCnt="0"/>
      <dgm:spPr/>
    </dgm:pt>
    <dgm:pt modelId="{D5AE35BC-153B-48FC-803C-DC67E7DA4B7E}" type="pres">
      <dgm:prSet presAssocID="{3C0750BF-24F7-4F18-8B7A-DA284C627518}" presName="parentNode" presStyleLbl="node1" presStyleIdx="1" presStyleCnt="3" custScaleX="157351" custLinFactNeighborX="241">
        <dgm:presLayoutVars>
          <dgm:chMax val="1"/>
          <dgm:bulletEnabled val="1"/>
        </dgm:presLayoutVars>
      </dgm:prSet>
      <dgm:spPr/>
    </dgm:pt>
    <dgm:pt modelId="{127BE408-74E8-4539-BFB5-F3F43B837225}" type="pres">
      <dgm:prSet presAssocID="{3C0750BF-24F7-4F18-8B7A-DA284C627518}" presName="childNode" presStyleLbl="revTx" presStyleIdx="0" presStyleCnt="0">
        <dgm:presLayoutVars>
          <dgm:bulletEnabled val="1"/>
        </dgm:presLayoutVars>
      </dgm:prSet>
      <dgm:spPr/>
    </dgm:pt>
    <dgm:pt modelId="{C4933153-2658-472E-B0A1-B908FC67B77B}" type="pres">
      <dgm:prSet presAssocID="{07E58072-8E49-4087-9B75-7C9DE92B23B5}" presName="Name25" presStyleLbl="parChTrans1D1" presStyleIdx="1" presStyleCnt="2"/>
      <dgm:spPr/>
    </dgm:pt>
    <dgm:pt modelId="{252AF8E6-0EAF-4050-BAB2-B39F7A3C2B03}" type="pres">
      <dgm:prSet presAssocID="{A8A7BCC3-9260-4B6A-B348-F1CD6BACB3A4}" presName="node" presStyleCnt="0"/>
      <dgm:spPr/>
    </dgm:pt>
    <dgm:pt modelId="{668B3552-65CE-4AB3-9952-85EB915E50D6}" type="pres">
      <dgm:prSet presAssocID="{A8A7BCC3-9260-4B6A-B348-F1CD6BACB3A4}" presName="parentNode" presStyleLbl="node1" presStyleIdx="2" presStyleCnt="3" custScaleX="148064" custLinFactNeighborX="5666">
        <dgm:presLayoutVars>
          <dgm:chMax val="1"/>
          <dgm:bulletEnabled val="1"/>
        </dgm:presLayoutVars>
      </dgm:prSet>
      <dgm:spPr/>
    </dgm:pt>
    <dgm:pt modelId="{40E41ECA-26A3-43DE-B4F0-DC624182508D}" type="pres">
      <dgm:prSet presAssocID="{A8A7BCC3-9260-4B6A-B348-F1CD6BACB3A4}" presName="childNode" presStyleLbl="revTx" presStyleIdx="0" presStyleCnt="0">
        <dgm:presLayoutVars>
          <dgm:bulletEnabled val="1"/>
        </dgm:presLayoutVars>
      </dgm:prSet>
      <dgm:spPr/>
    </dgm:pt>
  </dgm:ptLst>
  <dgm:cxnLst>
    <dgm:cxn modelId="{04081243-3F96-4F00-B4D8-AE7FBFF337F2}" type="presOf" srcId="{A8A7BCC3-9260-4B6A-B348-F1CD6BACB3A4}" destId="{668B3552-65CE-4AB3-9952-85EB915E50D6}" srcOrd="0" destOrd="0" presId="urn:microsoft.com/office/officeart/2005/8/layout/radial2"/>
    <dgm:cxn modelId="{70107E46-9619-4F1A-ADB1-E67857B6437C}" type="presOf" srcId="{5FB4498A-466A-4C98-83E4-133872D33E06}" destId="{4CE00CE6-6443-41FB-8EA4-2F832274DF45}" srcOrd="0" destOrd="0" presId="urn:microsoft.com/office/officeart/2005/8/layout/radial2"/>
    <dgm:cxn modelId="{6E728252-80A0-4DF2-8736-7B44902A79FC}" type="presOf" srcId="{625DE2A7-216C-4B96-A504-75503F9880D6}" destId="{FE619A5A-5498-4D7D-939C-816783C2B964}" srcOrd="0" destOrd="0" presId="urn:microsoft.com/office/officeart/2005/8/layout/radial2"/>
    <dgm:cxn modelId="{F0809188-A0D2-4537-8C1B-370F8CE6C4A7}" type="presOf" srcId="{07E58072-8E49-4087-9B75-7C9DE92B23B5}" destId="{C4933153-2658-472E-B0A1-B908FC67B77B}" srcOrd="0" destOrd="0" presId="urn:microsoft.com/office/officeart/2005/8/layout/radial2"/>
    <dgm:cxn modelId="{D7DDBFD0-19B1-43FB-A93E-76266F231A47}" srcId="{5FB4498A-466A-4C98-83E4-133872D33E06}" destId="{3C0750BF-24F7-4F18-8B7A-DA284C627518}" srcOrd="0" destOrd="0" parTransId="{625DE2A7-216C-4B96-A504-75503F9880D6}" sibTransId="{39C9A482-C53D-4576-9B55-6E3A05AF241A}"/>
    <dgm:cxn modelId="{94DBFDDB-B127-4A06-ADA8-C9C6CAD560D4}" type="presOf" srcId="{3C0750BF-24F7-4F18-8B7A-DA284C627518}" destId="{D5AE35BC-153B-48FC-803C-DC67E7DA4B7E}" srcOrd="0" destOrd="0" presId="urn:microsoft.com/office/officeart/2005/8/layout/radial2"/>
    <dgm:cxn modelId="{C73A20FA-C2FE-4DDC-972D-FA50CFE2755E}" srcId="{5FB4498A-466A-4C98-83E4-133872D33E06}" destId="{A8A7BCC3-9260-4B6A-B348-F1CD6BACB3A4}" srcOrd="1" destOrd="0" parTransId="{07E58072-8E49-4087-9B75-7C9DE92B23B5}" sibTransId="{76FB7320-31D4-49C5-B0E1-DE79075989CD}"/>
    <dgm:cxn modelId="{0BF8DFA6-97F9-4E25-98C8-7ADEF8DBB4EA}" type="presParOf" srcId="{4CE00CE6-6443-41FB-8EA4-2F832274DF45}" destId="{118F3C99-C581-4E3C-BAD0-A11557028C9E}" srcOrd="0" destOrd="0" presId="urn:microsoft.com/office/officeart/2005/8/layout/radial2"/>
    <dgm:cxn modelId="{CAE9825A-AE38-48E8-8449-A74A06923EED}" type="presParOf" srcId="{118F3C99-C581-4E3C-BAD0-A11557028C9E}" destId="{1F504931-D461-452D-A446-EF53DB43762A}" srcOrd="0" destOrd="0" presId="urn:microsoft.com/office/officeart/2005/8/layout/radial2"/>
    <dgm:cxn modelId="{48F46148-6263-4654-A2E8-E9AFCAB0D973}" type="presParOf" srcId="{1F504931-D461-452D-A446-EF53DB43762A}" destId="{37DC70D2-DCA4-42D0-88A6-30343C848B56}" srcOrd="0" destOrd="0" presId="urn:microsoft.com/office/officeart/2005/8/layout/radial2"/>
    <dgm:cxn modelId="{63634BA0-36A1-4602-9CB2-C1D4FAAB4921}" type="presParOf" srcId="{1F504931-D461-452D-A446-EF53DB43762A}" destId="{48CDABEA-5F83-4CA3-BAC3-9DB551B144B9}" srcOrd="1" destOrd="0" presId="urn:microsoft.com/office/officeart/2005/8/layout/radial2"/>
    <dgm:cxn modelId="{92EC9A43-14C6-4E13-A6EF-24047135700B}" type="presParOf" srcId="{118F3C99-C581-4E3C-BAD0-A11557028C9E}" destId="{FE619A5A-5498-4D7D-939C-816783C2B964}" srcOrd="1" destOrd="0" presId="urn:microsoft.com/office/officeart/2005/8/layout/radial2"/>
    <dgm:cxn modelId="{540FC8DC-1E73-4820-A8AE-E2C20E375196}" type="presParOf" srcId="{118F3C99-C581-4E3C-BAD0-A11557028C9E}" destId="{2DB762ED-56B8-4D58-8E9D-D87E5A732FE2}" srcOrd="2" destOrd="0" presId="urn:microsoft.com/office/officeart/2005/8/layout/radial2"/>
    <dgm:cxn modelId="{426B5216-9F72-4615-996E-379CEB542B9D}" type="presParOf" srcId="{2DB762ED-56B8-4D58-8E9D-D87E5A732FE2}" destId="{D5AE35BC-153B-48FC-803C-DC67E7DA4B7E}" srcOrd="0" destOrd="0" presId="urn:microsoft.com/office/officeart/2005/8/layout/radial2"/>
    <dgm:cxn modelId="{BA0AA02F-5EFF-4CE0-B37F-982BB56A4D6B}" type="presParOf" srcId="{2DB762ED-56B8-4D58-8E9D-D87E5A732FE2}" destId="{127BE408-74E8-4539-BFB5-F3F43B837225}" srcOrd="1" destOrd="0" presId="urn:microsoft.com/office/officeart/2005/8/layout/radial2"/>
    <dgm:cxn modelId="{64497B73-1EC1-4382-AFF7-4F5C07170088}" type="presParOf" srcId="{118F3C99-C581-4E3C-BAD0-A11557028C9E}" destId="{C4933153-2658-472E-B0A1-B908FC67B77B}" srcOrd="3" destOrd="0" presId="urn:microsoft.com/office/officeart/2005/8/layout/radial2"/>
    <dgm:cxn modelId="{590448B4-D45B-4E64-9518-9D0C2EE96B61}" type="presParOf" srcId="{118F3C99-C581-4E3C-BAD0-A11557028C9E}" destId="{252AF8E6-0EAF-4050-BAB2-B39F7A3C2B03}" srcOrd="4" destOrd="0" presId="urn:microsoft.com/office/officeart/2005/8/layout/radial2"/>
    <dgm:cxn modelId="{5DBE2878-F696-4D33-B5CA-9A8948DA1293}" type="presParOf" srcId="{252AF8E6-0EAF-4050-BAB2-B39F7A3C2B03}" destId="{668B3552-65CE-4AB3-9952-85EB915E50D6}" srcOrd="0" destOrd="0" presId="urn:microsoft.com/office/officeart/2005/8/layout/radial2"/>
    <dgm:cxn modelId="{365D0426-6E2D-4891-B0EB-CAF001CB7279}" type="presParOf" srcId="{252AF8E6-0EAF-4050-BAB2-B39F7A3C2B03}" destId="{40E41ECA-26A3-43DE-B4F0-DC624182508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D76793-8C3B-4417-9232-99094AA413C1}" type="doc">
      <dgm:prSet loTypeId="urn:microsoft.com/office/officeart/2005/8/layout/default#6" loCatId="list" qsTypeId="urn:microsoft.com/office/officeart/2005/8/quickstyle/simple1" qsCatId="simple" csTypeId="urn:microsoft.com/office/officeart/2005/8/colors/accent1_3" csCatId="accent1" phldr="1"/>
      <dgm:spPr/>
      <dgm:t>
        <a:bodyPr/>
        <a:lstStyle/>
        <a:p>
          <a:endParaRPr lang="es-ES"/>
        </a:p>
      </dgm:t>
    </dgm:pt>
    <dgm:pt modelId="{9DE2DEF2-7EAF-4139-BBFF-651E36AD8C15}">
      <dgm:prSet phldrT="[Texto]" custT="1"/>
      <dgm:spPr/>
      <dgm:t>
        <a:bodyPr/>
        <a:lstStyle/>
        <a:p>
          <a:r>
            <a:rPr lang="es-ES" sz="2000" dirty="0" err="1"/>
            <a:t>Rupture</a:t>
          </a:r>
          <a:r>
            <a:rPr lang="es-ES" sz="2000" dirty="0"/>
            <a:t> </a:t>
          </a:r>
          <a:r>
            <a:rPr lang="es-ES" sz="2000" dirty="0" err="1"/>
            <a:t>of</a:t>
          </a:r>
          <a:r>
            <a:rPr lang="es-ES" sz="2000" dirty="0"/>
            <a:t> </a:t>
          </a:r>
          <a:r>
            <a:rPr lang="es-ES" sz="2000" dirty="0" err="1"/>
            <a:t>one</a:t>
          </a:r>
          <a:r>
            <a:rPr lang="es-ES" sz="2000" dirty="0"/>
            <a:t> </a:t>
          </a:r>
          <a:r>
            <a:rPr lang="es-ES" sz="2000" dirty="0" err="1"/>
            <a:t>or</a:t>
          </a:r>
          <a:r>
            <a:rPr lang="es-ES" sz="2000" dirty="0"/>
            <a:t> more cervical </a:t>
          </a:r>
          <a:r>
            <a:rPr lang="es-ES" sz="2000" dirty="0" err="1"/>
            <a:t>spinous</a:t>
          </a:r>
          <a:r>
            <a:rPr lang="es-ES" sz="2000" dirty="0"/>
            <a:t> </a:t>
          </a:r>
          <a:r>
            <a:rPr lang="es-ES" sz="2000" dirty="0" err="1"/>
            <a:t>processes</a:t>
          </a:r>
          <a:r>
            <a:rPr lang="es-ES" sz="2000" dirty="0"/>
            <a:t>.</a:t>
          </a:r>
        </a:p>
      </dgm:t>
    </dgm:pt>
    <dgm:pt modelId="{3727D0F8-1271-46F9-8E2C-C8F0B7E9F989}" type="parTrans" cxnId="{AF97D0ED-74C0-4298-9581-90ECC62B36B5}">
      <dgm:prSet/>
      <dgm:spPr/>
      <dgm:t>
        <a:bodyPr/>
        <a:lstStyle/>
        <a:p>
          <a:endParaRPr lang="es-ES" sz="2000"/>
        </a:p>
      </dgm:t>
    </dgm:pt>
    <dgm:pt modelId="{D2AA4EF5-BBA1-4D60-8CB3-BF18A0374F0D}" type="sibTrans" cxnId="{AF97D0ED-74C0-4298-9581-90ECC62B36B5}">
      <dgm:prSet/>
      <dgm:spPr/>
      <dgm:t>
        <a:bodyPr/>
        <a:lstStyle/>
        <a:p>
          <a:endParaRPr lang="es-ES" sz="2000"/>
        </a:p>
      </dgm:t>
    </dgm:pt>
    <dgm:pt modelId="{EC6C7DFF-74B6-4808-8512-84C01062A4E5}">
      <dgm:prSet phldrT="[Texto]" custT="1"/>
      <dgm:spPr/>
      <dgm:t>
        <a:bodyPr/>
        <a:lstStyle/>
        <a:p>
          <a:r>
            <a:rPr lang="es-ES" sz="2000" dirty="0" err="1"/>
            <a:t>Usually</a:t>
          </a:r>
          <a:r>
            <a:rPr lang="es-ES" sz="2000" dirty="0"/>
            <a:t> </a:t>
          </a:r>
          <a:r>
            <a:rPr lang="es-ES" sz="2000" dirty="0" err="1"/>
            <a:t>refered</a:t>
          </a:r>
          <a:r>
            <a:rPr lang="es-ES" sz="2000" dirty="0"/>
            <a:t> as “</a:t>
          </a:r>
          <a:r>
            <a:rPr lang="es-ES" sz="2000" dirty="0" err="1"/>
            <a:t>excavator</a:t>
          </a:r>
          <a:r>
            <a:rPr lang="es-ES" sz="2000" dirty="0"/>
            <a:t> fracture”</a:t>
          </a:r>
        </a:p>
      </dgm:t>
    </dgm:pt>
    <dgm:pt modelId="{91C20CA0-1A61-4965-AA83-83D91CDBBE56}" type="parTrans" cxnId="{03ADB48F-5421-42B2-9085-CE733B145AD1}">
      <dgm:prSet/>
      <dgm:spPr/>
      <dgm:t>
        <a:bodyPr/>
        <a:lstStyle/>
        <a:p>
          <a:endParaRPr lang="es-ES" sz="2000"/>
        </a:p>
      </dgm:t>
    </dgm:pt>
    <dgm:pt modelId="{4B87B5B0-8B99-422F-BC2A-0B4EDC73719B}" type="sibTrans" cxnId="{03ADB48F-5421-42B2-9085-CE733B145AD1}">
      <dgm:prSet/>
      <dgm:spPr/>
      <dgm:t>
        <a:bodyPr/>
        <a:lstStyle/>
        <a:p>
          <a:endParaRPr lang="es-ES" sz="2000"/>
        </a:p>
      </dgm:t>
    </dgm:pt>
    <dgm:pt modelId="{135FBEE3-91AB-43D6-A4D3-EC495E6B2A12}">
      <dgm:prSet phldrT="[Texto]" custT="1"/>
      <dgm:spPr/>
      <dgm:t>
        <a:bodyPr/>
        <a:lstStyle/>
        <a:p>
          <a:r>
            <a:rPr lang="es-ES" sz="2000" dirty="0"/>
            <a:t>High </a:t>
          </a:r>
          <a:r>
            <a:rPr lang="es-ES" sz="2000" dirty="0" err="1"/>
            <a:t>magnitude</a:t>
          </a:r>
          <a:r>
            <a:rPr lang="es-ES" sz="2000" dirty="0"/>
            <a:t> </a:t>
          </a:r>
          <a:r>
            <a:rPr lang="es-ES" sz="2000" dirty="0" err="1"/>
            <a:t>force</a:t>
          </a:r>
          <a:r>
            <a:rPr lang="es-ES" sz="2000" dirty="0"/>
            <a:t> </a:t>
          </a:r>
          <a:r>
            <a:rPr lang="es-ES" sz="2000" dirty="0" err="1"/>
            <a:t>transmitted</a:t>
          </a:r>
          <a:r>
            <a:rPr lang="es-ES" sz="2000" dirty="0"/>
            <a:t> </a:t>
          </a:r>
          <a:r>
            <a:rPr lang="es-ES" sz="2000" dirty="0" err="1"/>
            <a:t>from</a:t>
          </a:r>
          <a:r>
            <a:rPr lang="es-ES" sz="2000" dirty="0"/>
            <a:t> </a:t>
          </a:r>
          <a:r>
            <a:rPr lang="es-ES" sz="2000" dirty="0" err="1"/>
            <a:t>shoulder</a:t>
          </a:r>
          <a:r>
            <a:rPr lang="es-ES" sz="2000" dirty="0"/>
            <a:t> </a:t>
          </a:r>
          <a:r>
            <a:rPr lang="es-ES" sz="2000" dirty="0" err="1"/>
            <a:t>girdle</a:t>
          </a:r>
          <a:r>
            <a:rPr lang="es-ES" sz="2000" dirty="0"/>
            <a:t> </a:t>
          </a:r>
          <a:r>
            <a:rPr lang="es-ES" sz="2000" dirty="0" err="1"/>
            <a:t>to</a:t>
          </a:r>
          <a:r>
            <a:rPr lang="es-ES" sz="2000" dirty="0"/>
            <a:t> </a:t>
          </a:r>
          <a:r>
            <a:rPr lang="es-ES" sz="2000" dirty="0" err="1"/>
            <a:t>spinous</a:t>
          </a:r>
          <a:r>
            <a:rPr lang="es-ES" sz="2000" dirty="0"/>
            <a:t> </a:t>
          </a:r>
          <a:r>
            <a:rPr lang="es-ES" sz="2000" dirty="0" err="1"/>
            <a:t>apophysis</a:t>
          </a:r>
          <a:endParaRPr lang="es-ES" sz="2000" dirty="0"/>
        </a:p>
      </dgm:t>
    </dgm:pt>
    <dgm:pt modelId="{BA187CC2-E6F6-4E42-B23C-88D4113A48BF}" type="parTrans" cxnId="{81ED6A20-3113-4584-A035-F34F0C3555A8}">
      <dgm:prSet/>
      <dgm:spPr/>
      <dgm:t>
        <a:bodyPr/>
        <a:lstStyle/>
        <a:p>
          <a:endParaRPr lang="es-ES" sz="2000"/>
        </a:p>
      </dgm:t>
    </dgm:pt>
    <dgm:pt modelId="{8F60BCA9-9A48-4932-A97B-7C6F602976CE}" type="sibTrans" cxnId="{81ED6A20-3113-4584-A035-F34F0C3555A8}">
      <dgm:prSet/>
      <dgm:spPr/>
      <dgm:t>
        <a:bodyPr/>
        <a:lstStyle/>
        <a:p>
          <a:endParaRPr lang="es-ES" sz="2000"/>
        </a:p>
      </dgm:t>
    </dgm:pt>
    <dgm:pt modelId="{8C258117-1A71-4E6F-8186-590A33731FAC}">
      <dgm:prSet phldrT="[Texto]" custT="1"/>
      <dgm:spPr/>
      <dgm:t>
        <a:bodyPr/>
        <a:lstStyle/>
        <a:p>
          <a:r>
            <a:rPr lang="es-ES" sz="2000" dirty="0"/>
            <a:t>Fracture </a:t>
          </a:r>
          <a:r>
            <a:rPr lang="es-ES" sz="2000" dirty="0" err="1"/>
            <a:t>usually</a:t>
          </a:r>
          <a:r>
            <a:rPr lang="es-ES" sz="2000" dirty="0"/>
            <a:t> </a:t>
          </a:r>
          <a:r>
            <a:rPr lang="es-ES" sz="2000" dirty="0" err="1"/>
            <a:t>located</a:t>
          </a:r>
          <a:r>
            <a:rPr lang="es-ES" sz="2000" dirty="0"/>
            <a:t> in C6-7 </a:t>
          </a:r>
          <a:r>
            <a:rPr lang="es-ES" sz="2000" dirty="0" err="1"/>
            <a:t>due</a:t>
          </a:r>
          <a:r>
            <a:rPr lang="es-ES" sz="2000" dirty="0"/>
            <a:t> </a:t>
          </a:r>
          <a:r>
            <a:rPr lang="es-ES" sz="2000" dirty="0" err="1"/>
            <a:t>to</a:t>
          </a:r>
          <a:r>
            <a:rPr lang="es-ES" sz="2000" dirty="0"/>
            <a:t> </a:t>
          </a:r>
          <a:r>
            <a:rPr lang="es-ES" sz="2000" dirty="0" err="1"/>
            <a:t>its</a:t>
          </a:r>
          <a:r>
            <a:rPr lang="es-ES" sz="2000" dirty="0"/>
            <a:t> </a:t>
          </a:r>
          <a:r>
            <a:rPr lang="es-ES" sz="2000" dirty="0" err="1"/>
            <a:t>longer</a:t>
          </a:r>
          <a:r>
            <a:rPr lang="es-ES" sz="2000" dirty="0"/>
            <a:t> </a:t>
          </a:r>
          <a:r>
            <a:rPr lang="es-ES" sz="2000" dirty="0" err="1"/>
            <a:t>spinous</a:t>
          </a:r>
          <a:r>
            <a:rPr lang="es-ES" sz="2000" dirty="0"/>
            <a:t> </a:t>
          </a:r>
          <a:r>
            <a:rPr lang="es-ES" sz="2000" dirty="0" err="1"/>
            <a:t>processes</a:t>
          </a:r>
          <a:endParaRPr lang="es-ES" sz="2000" dirty="0"/>
        </a:p>
      </dgm:t>
    </dgm:pt>
    <dgm:pt modelId="{B126B6E3-4C92-46A4-8469-07EFAEF34E69}" type="parTrans" cxnId="{F1FDAA9C-598D-428C-8C16-D539C15807CA}">
      <dgm:prSet/>
      <dgm:spPr/>
      <dgm:t>
        <a:bodyPr/>
        <a:lstStyle/>
        <a:p>
          <a:endParaRPr lang="es-ES" sz="2000"/>
        </a:p>
      </dgm:t>
    </dgm:pt>
    <dgm:pt modelId="{6D168173-124D-4D4F-8B61-454AB5717E9F}" type="sibTrans" cxnId="{F1FDAA9C-598D-428C-8C16-D539C15807CA}">
      <dgm:prSet/>
      <dgm:spPr/>
      <dgm:t>
        <a:bodyPr/>
        <a:lstStyle/>
        <a:p>
          <a:endParaRPr lang="es-ES" sz="2000"/>
        </a:p>
      </dgm:t>
    </dgm:pt>
    <dgm:pt modelId="{4DB75F3E-F872-40F6-B761-B278D4A80BD8}">
      <dgm:prSet phldrT="[Texto]" custT="1"/>
      <dgm:spPr/>
      <dgm:t>
        <a:bodyPr/>
        <a:lstStyle/>
        <a:p>
          <a:r>
            <a:rPr lang="es-ES" sz="2000" dirty="0" err="1"/>
            <a:t>Spinous</a:t>
          </a:r>
          <a:r>
            <a:rPr lang="es-ES" sz="2000" dirty="0"/>
            <a:t> </a:t>
          </a:r>
          <a:r>
            <a:rPr lang="es-ES" sz="2000" dirty="0" err="1"/>
            <a:t>processes</a:t>
          </a:r>
          <a:r>
            <a:rPr lang="es-ES" sz="2000" dirty="0"/>
            <a:t> ar </a:t>
          </a:r>
          <a:r>
            <a:rPr lang="es-ES" sz="2000" dirty="0" err="1"/>
            <a:t>not</a:t>
          </a:r>
          <a:r>
            <a:rPr lang="es-ES" sz="2000" dirty="0"/>
            <a:t> </a:t>
          </a:r>
          <a:r>
            <a:rPr lang="es-ES" sz="2000" dirty="0" err="1"/>
            <a:t>able</a:t>
          </a:r>
          <a:r>
            <a:rPr lang="es-ES" sz="2000" dirty="0"/>
            <a:t> </a:t>
          </a:r>
          <a:r>
            <a:rPr lang="es-ES" sz="2000" dirty="0" err="1"/>
            <a:t>to</a:t>
          </a:r>
          <a:r>
            <a:rPr lang="es-ES" sz="2000" dirty="0"/>
            <a:t> </a:t>
          </a:r>
          <a:r>
            <a:rPr lang="es-ES" sz="2000" dirty="0" err="1"/>
            <a:t>whitstand</a:t>
          </a:r>
          <a:r>
            <a:rPr lang="es-ES" sz="2000" dirty="0"/>
            <a:t> </a:t>
          </a:r>
          <a:r>
            <a:rPr lang="es-ES" sz="2000" dirty="0" err="1"/>
            <a:t>high</a:t>
          </a:r>
          <a:r>
            <a:rPr lang="es-ES" sz="2000" dirty="0"/>
            <a:t> flexor </a:t>
          </a:r>
          <a:r>
            <a:rPr lang="es-ES" sz="2000" dirty="0" err="1"/>
            <a:t>moment</a:t>
          </a:r>
          <a:endParaRPr lang="es-ES" sz="2000" dirty="0"/>
        </a:p>
      </dgm:t>
    </dgm:pt>
    <dgm:pt modelId="{36655D02-D907-4B53-B4A8-1D64C139779C}" type="parTrans" cxnId="{1E3421A8-671F-4546-BA36-9AFE01C082B5}">
      <dgm:prSet/>
      <dgm:spPr/>
      <dgm:t>
        <a:bodyPr/>
        <a:lstStyle/>
        <a:p>
          <a:endParaRPr lang="es-ES" sz="2000"/>
        </a:p>
      </dgm:t>
    </dgm:pt>
    <dgm:pt modelId="{31EE506D-0918-45F2-AC14-42418AC981FC}" type="sibTrans" cxnId="{1E3421A8-671F-4546-BA36-9AFE01C082B5}">
      <dgm:prSet/>
      <dgm:spPr/>
      <dgm:t>
        <a:bodyPr/>
        <a:lstStyle/>
        <a:p>
          <a:endParaRPr lang="es-ES" sz="2000"/>
        </a:p>
      </dgm:t>
    </dgm:pt>
    <dgm:pt modelId="{ECE3D8D3-581A-4ECE-93F5-4B7F29729885}">
      <dgm:prSet phldrT="[Texto]" custT="1"/>
      <dgm:spPr/>
      <dgm:t>
        <a:bodyPr/>
        <a:lstStyle/>
        <a:p>
          <a:r>
            <a:rPr lang="es-ES" sz="2000" dirty="0"/>
            <a:t>Fracture </a:t>
          </a:r>
          <a:r>
            <a:rPr lang="es-ES" sz="2000" dirty="0" err="1"/>
            <a:t>close</a:t>
          </a:r>
          <a:r>
            <a:rPr lang="es-ES" sz="2000" dirty="0"/>
            <a:t> </a:t>
          </a:r>
          <a:r>
            <a:rPr lang="es-ES" sz="2000" dirty="0" err="1"/>
            <a:t>to</a:t>
          </a:r>
          <a:r>
            <a:rPr lang="es-ES" sz="2000" dirty="0"/>
            <a:t> vertebral </a:t>
          </a:r>
          <a:r>
            <a:rPr lang="es-ES" sz="2000" dirty="0" err="1"/>
            <a:t>body</a:t>
          </a:r>
          <a:endParaRPr lang="es-ES" sz="2000" dirty="0"/>
        </a:p>
      </dgm:t>
    </dgm:pt>
    <dgm:pt modelId="{A4A0E737-25AF-46A1-A720-7B4AAE25C2E7}" type="parTrans" cxnId="{63D00339-F15A-4B2A-8378-484281671339}">
      <dgm:prSet/>
      <dgm:spPr/>
      <dgm:t>
        <a:bodyPr/>
        <a:lstStyle/>
        <a:p>
          <a:endParaRPr lang="es-ES" sz="2000"/>
        </a:p>
      </dgm:t>
    </dgm:pt>
    <dgm:pt modelId="{67FFCF91-ED01-4038-BC9D-D22AB637A616}" type="sibTrans" cxnId="{63D00339-F15A-4B2A-8378-484281671339}">
      <dgm:prSet/>
      <dgm:spPr/>
      <dgm:t>
        <a:bodyPr/>
        <a:lstStyle/>
        <a:p>
          <a:endParaRPr lang="es-ES" sz="2000"/>
        </a:p>
      </dgm:t>
    </dgm:pt>
    <dgm:pt modelId="{1F7BAB10-4C97-47D3-BEDD-07362F8BFF41}" type="pres">
      <dgm:prSet presAssocID="{08D76793-8C3B-4417-9232-99094AA413C1}" presName="diagram" presStyleCnt="0">
        <dgm:presLayoutVars>
          <dgm:dir/>
          <dgm:resizeHandles val="exact"/>
        </dgm:presLayoutVars>
      </dgm:prSet>
      <dgm:spPr/>
    </dgm:pt>
    <dgm:pt modelId="{933C0D95-8355-433E-A272-E70BE02A6F40}" type="pres">
      <dgm:prSet presAssocID="{9DE2DEF2-7EAF-4139-BBFF-651E36AD8C15}" presName="node" presStyleLbl="node1" presStyleIdx="0" presStyleCnt="6">
        <dgm:presLayoutVars>
          <dgm:bulletEnabled val="1"/>
        </dgm:presLayoutVars>
      </dgm:prSet>
      <dgm:spPr/>
    </dgm:pt>
    <dgm:pt modelId="{B81A739C-6A2D-4B69-B5FB-64CA0FE4E186}" type="pres">
      <dgm:prSet presAssocID="{D2AA4EF5-BBA1-4D60-8CB3-BF18A0374F0D}" presName="sibTrans" presStyleCnt="0"/>
      <dgm:spPr/>
    </dgm:pt>
    <dgm:pt modelId="{50B84B92-9D7A-456D-B438-F99038059444}" type="pres">
      <dgm:prSet presAssocID="{EC6C7DFF-74B6-4808-8512-84C01062A4E5}" presName="node" presStyleLbl="node1" presStyleIdx="1" presStyleCnt="6">
        <dgm:presLayoutVars>
          <dgm:bulletEnabled val="1"/>
        </dgm:presLayoutVars>
      </dgm:prSet>
      <dgm:spPr/>
    </dgm:pt>
    <dgm:pt modelId="{23EBFE42-0985-4950-935B-B16189E92F95}" type="pres">
      <dgm:prSet presAssocID="{4B87B5B0-8B99-422F-BC2A-0B4EDC73719B}" presName="sibTrans" presStyleCnt="0"/>
      <dgm:spPr/>
    </dgm:pt>
    <dgm:pt modelId="{BF95531F-778A-4B4E-9B57-F446E84C40BF}" type="pres">
      <dgm:prSet presAssocID="{135FBEE3-91AB-43D6-A4D3-EC495E6B2A12}" presName="node" presStyleLbl="node1" presStyleIdx="2" presStyleCnt="6">
        <dgm:presLayoutVars>
          <dgm:bulletEnabled val="1"/>
        </dgm:presLayoutVars>
      </dgm:prSet>
      <dgm:spPr/>
    </dgm:pt>
    <dgm:pt modelId="{091BF4B7-3372-4189-B5ED-621910812FD5}" type="pres">
      <dgm:prSet presAssocID="{8F60BCA9-9A48-4932-A97B-7C6F602976CE}" presName="sibTrans" presStyleCnt="0"/>
      <dgm:spPr/>
    </dgm:pt>
    <dgm:pt modelId="{6E1CC7C5-7D39-4C44-8793-77D5C85BB155}" type="pres">
      <dgm:prSet presAssocID="{8C258117-1A71-4E6F-8186-590A33731FAC}" presName="node" presStyleLbl="node1" presStyleIdx="3" presStyleCnt="6">
        <dgm:presLayoutVars>
          <dgm:bulletEnabled val="1"/>
        </dgm:presLayoutVars>
      </dgm:prSet>
      <dgm:spPr/>
    </dgm:pt>
    <dgm:pt modelId="{320BD1B6-35EF-4570-B000-AC084ABFFAF9}" type="pres">
      <dgm:prSet presAssocID="{6D168173-124D-4D4F-8B61-454AB5717E9F}" presName="sibTrans" presStyleCnt="0"/>
      <dgm:spPr/>
    </dgm:pt>
    <dgm:pt modelId="{1C179A7E-E4E2-47F4-8E8F-D61C5A054EED}" type="pres">
      <dgm:prSet presAssocID="{4DB75F3E-F872-40F6-B761-B278D4A80BD8}" presName="node" presStyleLbl="node1" presStyleIdx="4" presStyleCnt="6">
        <dgm:presLayoutVars>
          <dgm:bulletEnabled val="1"/>
        </dgm:presLayoutVars>
      </dgm:prSet>
      <dgm:spPr/>
    </dgm:pt>
    <dgm:pt modelId="{8CF1040D-A83F-4A18-BDDF-9E20B8DEAAF7}" type="pres">
      <dgm:prSet presAssocID="{31EE506D-0918-45F2-AC14-42418AC981FC}" presName="sibTrans" presStyleCnt="0"/>
      <dgm:spPr/>
    </dgm:pt>
    <dgm:pt modelId="{0BB0C895-DB6C-41A4-A258-45F935E22F72}" type="pres">
      <dgm:prSet presAssocID="{ECE3D8D3-581A-4ECE-93F5-4B7F29729885}" presName="node" presStyleLbl="node1" presStyleIdx="5" presStyleCnt="6">
        <dgm:presLayoutVars>
          <dgm:bulletEnabled val="1"/>
        </dgm:presLayoutVars>
      </dgm:prSet>
      <dgm:spPr/>
    </dgm:pt>
  </dgm:ptLst>
  <dgm:cxnLst>
    <dgm:cxn modelId="{DA342D1D-5502-41EF-A0CE-5F2CDE80BEA2}" type="presOf" srcId="{08D76793-8C3B-4417-9232-99094AA413C1}" destId="{1F7BAB10-4C97-47D3-BEDD-07362F8BFF41}" srcOrd="0" destOrd="0" presId="urn:microsoft.com/office/officeart/2005/8/layout/default#6"/>
    <dgm:cxn modelId="{81ED6A20-3113-4584-A035-F34F0C3555A8}" srcId="{08D76793-8C3B-4417-9232-99094AA413C1}" destId="{135FBEE3-91AB-43D6-A4D3-EC495E6B2A12}" srcOrd="2" destOrd="0" parTransId="{BA187CC2-E6F6-4E42-B23C-88D4113A48BF}" sibTransId="{8F60BCA9-9A48-4932-A97B-7C6F602976CE}"/>
    <dgm:cxn modelId="{63D00339-F15A-4B2A-8378-484281671339}" srcId="{08D76793-8C3B-4417-9232-99094AA413C1}" destId="{ECE3D8D3-581A-4ECE-93F5-4B7F29729885}" srcOrd="5" destOrd="0" parTransId="{A4A0E737-25AF-46A1-A720-7B4AAE25C2E7}" sibTransId="{67FFCF91-ED01-4038-BC9D-D22AB637A616}"/>
    <dgm:cxn modelId="{31A45964-70E6-46B3-B4CB-ADE66AB81E28}" type="presOf" srcId="{EC6C7DFF-74B6-4808-8512-84C01062A4E5}" destId="{50B84B92-9D7A-456D-B438-F99038059444}" srcOrd="0" destOrd="0" presId="urn:microsoft.com/office/officeart/2005/8/layout/default#6"/>
    <dgm:cxn modelId="{68BA1F6C-4DA7-4C55-8BBC-E72C62EA4505}" type="presOf" srcId="{ECE3D8D3-581A-4ECE-93F5-4B7F29729885}" destId="{0BB0C895-DB6C-41A4-A258-45F935E22F72}" srcOrd="0" destOrd="0" presId="urn:microsoft.com/office/officeart/2005/8/layout/default#6"/>
    <dgm:cxn modelId="{6E89567D-30DA-47FD-99A7-C39B02BE1B8B}" type="presOf" srcId="{8C258117-1A71-4E6F-8186-590A33731FAC}" destId="{6E1CC7C5-7D39-4C44-8793-77D5C85BB155}" srcOrd="0" destOrd="0" presId="urn:microsoft.com/office/officeart/2005/8/layout/default#6"/>
    <dgm:cxn modelId="{30C39580-7B4E-45B4-8D53-A797A198D2D3}" type="presOf" srcId="{4DB75F3E-F872-40F6-B761-B278D4A80BD8}" destId="{1C179A7E-E4E2-47F4-8E8F-D61C5A054EED}" srcOrd="0" destOrd="0" presId="urn:microsoft.com/office/officeart/2005/8/layout/default#6"/>
    <dgm:cxn modelId="{03ADB48F-5421-42B2-9085-CE733B145AD1}" srcId="{08D76793-8C3B-4417-9232-99094AA413C1}" destId="{EC6C7DFF-74B6-4808-8512-84C01062A4E5}" srcOrd="1" destOrd="0" parTransId="{91C20CA0-1A61-4965-AA83-83D91CDBBE56}" sibTransId="{4B87B5B0-8B99-422F-BC2A-0B4EDC73719B}"/>
    <dgm:cxn modelId="{F1FDAA9C-598D-428C-8C16-D539C15807CA}" srcId="{08D76793-8C3B-4417-9232-99094AA413C1}" destId="{8C258117-1A71-4E6F-8186-590A33731FAC}" srcOrd="3" destOrd="0" parTransId="{B126B6E3-4C92-46A4-8469-07EFAEF34E69}" sibTransId="{6D168173-124D-4D4F-8B61-454AB5717E9F}"/>
    <dgm:cxn modelId="{549EDFA5-B5D1-4074-BCA8-FD64A2864B09}" type="presOf" srcId="{135FBEE3-91AB-43D6-A4D3-EC495E6B2A12}" destId="{BF95531F-778A-4B4E-9B57-F446E84C40BF}" srcOrd="0" destOrd="0" presId="urn:microsoft.com/office/officeart/2005/8/layout/default#6"/>
    <dgm:cxn modelId="{1E3421A8-671F-4546-BA36-9AFE01C082B5}" srcId="{08D76793-8C3B-4417-9232-99094AA413C1}" destId="{4DB75F3E-F872-40F6-B761-B278D4A80BD8}" srcOrd="4" destOrd="0" parTransId="{36655D02-D907-4B53-B4A8-1D64C139779C}" sibTransId="{31EE506D-0918-45F2-AC14-42418AC981FC}"/>
    <dgm:cxn modelId="{4BB41BB1-E77F-4DEF-9879-C332BEFA775E}" type="presOf" srcId="{9DE2DEF2-7EAF-4139-BBFF-651E36AD8C15}" destId="{933C0D95-8355-433E-A272-E70BE02A6F40}" srcOrd="0" destOrd="0" presId="urn:microsoft.com/office/officeart/2005/8/layout/default#6"/>
    <dgm:cxn modelId="{AF97D0ED-74C0-4298-9581-90ECC62B36B5}" srcId="{08D76793-8C3B-4417-9232-99094AA413C1}" destId="{9DE2DEF2-7EAF-4139-BBFF-651E36AD8C15}" srcOrd="0" destOrd="0" parTransId="{3727D0F8-1271-46F9-8E2C-C8F0B7E9F989}" sibTransId="{D2AA4EF5-BBA1-4D60-8CB3-BF18A0374F0D}"/>
    <dgm:cxn modelId="{5AD1D5A8-7B06-4079-A7FE-CE7AB394D790}" type="presParOf" srcId="{1F7BAB10-4C97-47D3-BEDD-07362F8BFF41}" destId="{933C0D95-8355-433E-A272-E70BE02A6F40}" srcOrd="0" destOrd="0" presId="urn:microsoft.com/office/officeart/2005/8/layout/default#6"/>
    <dgm:cxn modelId="{C19B760D-5C14-4A04-BCF4-F70F3D80ABB5}" type="presParOf" srcId="{1F7BAB10-4C97-47D3-BEDD-07362F8BFF41}" destId="{B81A739C-6A2D-4B69-B5FB-64CA0FE4E186}" srcOrd="1" destOrd="0" presId="urn:microsoft.com/office/officeart/2005/8/layout/default#6"/>
    <dgm:cxn modelId="{799E1BEE-325D-44EC-8EF6-4D648392D94B}" type="presParOf" srcId="{1F7BAB10-4C97-47D3-BEDD-07362F8BFF41}" destId="{50B84B92-9D7A-456D-B438-F99038059444}" srcOrd="2" destOrd="0" presId="urn:microsoft.com/office/officeart/2005/8/layout/default#6"/>
    <dgm:cxn modelId="{D1A75795-D582-4595-BD58-049E2604F338}" type="presParOf" srcId="{1F7BAB10-4C97-47D3-BEDD-07362F8BFF41}" destId="{23EBFE42-0985-4950-935B-B16189E92F95}" srcOrd="3" destOrd="0" presId="urn:microsoft.com/office/officeart/2005/8/layout/default#6"/>
    <dgm:cxn modelId="{2FB4B949-E1DF-48F1-8D36-7AA9B3BBF52B}" type="presParOf" srcId="{1F7BAB10-4C97-47D3-BEDD-07362F8BFF41}" destId="{BF95531F-778A-4B4E-9B57-F446E84C40BF}" srcOrd="4" destOrd="0" presId="urn:microsoft.com/office/officeart/2005/8/layout/default#6"/>
    <dgm:cxn modelId="{5F8B4007-1BB7-4A87-9BB5-94CAFF15E0A1}" type="presParOf" srcId="{1F7BAB10-4C97-47D3-BEDD-07362F8BFF41}" destId="{091BF4B7-3372-4189-B5ED-621910812FD5}" srcOrd="5" destOrd="0" presId="urn:microsoft.com/office/officeart/2005/8/layout/default#6"/>
    <dgm:cxn modelId="{C7CBC691-8BD0-4598-A575-5FD58ABEB3AA}" type="presParOf" srcId="{1F7BAB10-4C97-47D3-BEDD-07362F8BFF41}" destId="{6E1CC7C5-7D39-4C44-8793-77D5C85BB155}" srcOrd="6" destOrd="0" presId="urn:microsoft.com/office/officeart/2005/8/layout/default#6"/>
    <dgm:cxn modelId="{CB308831-2C56-43B7-96BB-E70FE5993FAD}" type="presParOf" srcId="{1F7BAB10-4C97-47D3-BEDD-07362F8BFF41}" destId="{320BD1B6-35EF-4570-B000-AC084ABFFAF9}" srcOrd="7" destOrd="0" presId="urn:microsoft.com/office/officeart/2005/8/layout/default#6"/>
    <dgm:cxn modelId="{200B5A52-4CD9-447F-80B2-1887CCA2D95F}" type="presParOf" srcId="{1F7BAB10-4C97-47D3-BEDD-07362F8BFF41}" destId="{1C179A7E-E4E2-47F4-8E8F-D61C5A054EED}" srcOrd="8" destOrd="0" presId="urn:microsoft.com/office/officeart/2005/8/layout/default#6"/>
    <dgm:cxn modelId="{870692DE-3290-4030-9311-14475EF142E4}" type="presParOf" srcId="{1F7BAB10-4C97-47D3-BEDD-07362F8BFF41}" destId="{8CF1040D-A83F-4A18-BDDF-9E20B8DEAAF7}" srcOrd="9" destOrd="0" presId="urn:microsoft.com/office/officeart/2005/8/layout/default#6"/>
    <dgm:cxn modelId="{60B3DD8F-2A18-4C37-A567-617A6C35C192}" type="presParOf" srcId="{1F7BAB10-4C97-47D3-BEDD-07362F8BFF41}" destId="{0BB0C895-DB6C-41A4-A258-45F935E22F72}" srcOrd="10"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D76793-8C3B-4417-9232-99094AA413C1}" type="doc">
      <dgm:prSet loTypeId="urn:microsoft.com/office/officeart/2005/8/layout/default#7" loCatId="list" qsTypeId="urn:microsoft.com/office/officeart/2005/8/quickstyle/simple1" qsCatId="simple" csTypeId="urn:microsoft.com/office/officeart/2005/8/colors/accent1_3" csCatId="accent1" phldr="1"/>
      <dgm:spPr/>
      <dgm:t>
        <a:bodyPr/>
        <a:lstStyle/>
        <a:p>
          <a:endParaRPr lang="es-ES"/>
        </a:p>
      </dgm:t>
    </dgm:pt>
    <dgm:pt modelId="{9DE2DEF2-7EAF-4139-BBFF-651E36AD8C15}">
      <dgm:prSet phldrT="[Texto]" custT="1"/>
      <dgm:spPr/>
      <dgm:t>
        <a:bodyPr/>
        <a:lstStyle/>
        <a:p>
          <a:r>
            <a:rPr lang="es-ES" sz="2000" dirty="0" err="1"/>
            <a:t>Term</a:t>
          </a:r>
          <a:r>
            <a:rPr lang="es-ES" sz="2000" dirty="0"/>
            <a:t> </a:t>
          </a:r>
          <a:r>
            <a:rPr lang="es-ES" sz="2000" dirty="0" err="1"/>
            <a:t>to</a:t>
          </a:r>
          <a:r>
            <a:rPr lang="es-ES" sz="2000" dirty="0"/>
            <a:t> describe </a:t>
          </a:r>
          <a:r>
            <a:rPr lang="es-ES" sz="2000" dirty="0" err="1"/>
            <a:t>clinical</a:t>
          </a:r>
          <a:r>
            <a:rPr lang="es-ES" sz="2000" dirty="0"/>
            <a:t> </a:t>
          </a:r>
          <a:r>
            <a:rPr lang="es-ES" sz="2000" dirty="0" err="1"/>
            <a:t>manifestations</a:t>
          </a:r>
          <a:r>
            <a:rPr lang="es-ES" sz="2000" dirty="0"/>
            <a:t> </a:t>
          </a:r>
          <a:r>
            <a:rPr lang="es-ES" sz="2000" dirty="0" err="1"/>
            <a:t>of</a:t>
          </a:r>
          <a:r>
            <a:rPr lang="es-ES" sz="2000" dirty="0"/>
            <a:t> </a:t>
          </a:r>
          <a:r>
            <a:rPr lang="es-ES" sz="2000" dirty="0" err="1"/>
            <a:t>whiplash</a:t>
          </a:r>
          <a:r>
            <a:rPr lang="es-ES" sz="2000" dirty="0"/>
            <a:t> </a:t>
          </a:r>
          <a:r>
            <a:rPr lang="es-ES" sz="2000" dirty="0" err="1"/>
            <a:t>injury</a:t>
          </a:r>
          <a:endParaRPr lang="es-ES" sz="2000" dirty="0"/>
        </a:p>
      </dgm:t>
    </dgm:pt>
    <dgm:pt modelId="{3727D0F8-1271-46F9-8E2C-C8F0B7E9F989}" type="parTrans" cxnId="{AF97D0ED-74C0-4298-9581-90ECC62B36B5}">
      <dgm:prSet/>
      <dgm:spPr/>
      <dgm:t>
        <a:bodyPr/>
        <a:lstStyle/>
        <a:p>
          <a:endParaRPr lang="es-ES" sz="2000"/>
        </a:p>
      </dgm:t>
    </dgm:pt>
    <dgm:pt modelId="{D2AA4EF5-BBA1-4D60-8CB3-BF18A0374F0D}" type="sibTrans" cxnId="{AF97D0ED-74C0-4298-9581-90ECC62B36B5}">
      <dgm:prSet/>
      <dgm:spPr/>
      <dgm:t>
        <a:bodyPr/>
        <a:lstStyle/>
        <a:p>
          <a:endParaRPr lang="es-ES" sz="2000"/>
        </a:p>
      </dgm:t>
    </dgm:pt>
    <dgm:pt modelId="{EC6C7DFF-74B6-4808-8512-84C01062A4E5}">
      <dgm:prSet phldrT="[Texto]" custT="1"/>
      <dgm:spPr/>
      <dgm:t>
        <a:bodyPr/>
        <a:lstStyle/>
        <a:p>
          <a:r>
            <a:rPr lang="es-ES" sz="2000" dirty="0" err="1"/>
            <a:t>Mechanism</a:t>
          </a:r>
          <a:r>
            <a:rPr lang="es-ES" sz="2000" dirty="0"/>
            <a:t> </a:t>
          </a:r>
          <a:r>
            <a:rPr lang="es-ES" sz="2000" dirty="0" err="1"/>
            <a:t>of</a:t>
          </a:r>
          <a:r>
            <a:rPr lang="es-ES" sz="2000" dirty="0"/>
            <a:t> </a:t>
          </a:r>
          <a:r>
            <a:rPr lang="es-ES" sz="2000" dirty="0" err="1"/>
            <a:t>acceleration-deceleration</a:t>
          </a:r>
          <a:r>
            <a:rPr lang="es-ES" sz="2000" dirty="0"/>
            <a:t> </a:t>
          </a:r>
          <a:r>
            <a:rPr lang="es-ES" sz="2000" dirty="0" err="1"/>
            <a:t>of</a:t>
          </a:r>
          <a:r>
            <a:rPr lang="es-ES" sz="2000" dirty="0"/>
            <a:t> </a:t>
          </a:r>
          <a:r>
            <a:rPr lang="es-ES" sz="2000" dirty="0" err="1"/>
            <a:t>energy</a:t>
          </a:r>
          <a:r>
            <a:rPr lang="es-ES" sz="2000" dirty="0"/>
            <a:t> transfer </a:t>
          </a:r>
          <a:r>
            <a:rPr lang="es-ES" sz="2000" dirty="0" err="1"/>
            <a:t>to</a:t>
          </a:r>
          <a:r>
            <a:rPr lang="es-ES" sz="2000" dirty="0"/>
            <a:t> </a:t>
          </a:r>
          <a:r>
            <a:rPr lang="es-ES" sz="2000" dirty="0" err="1"/>
            <a:t>the</a:t>
          </a:r>
          <a:r>
            <a:rPr lang="es-ES" sz="2000" dirty="0"/>
            <a:t> </a:t>
          </a:r>
          <a:r>
            <a:rPr lang="es-ES" sz="2000" dirty="0" err="1"/>
            <a:t>neck</a:t>
          </a:r>
          <a:endParaRPr lang="es-ES" sz="2000" dirty="0"/>
        </a:p>
      </dgm:t>
    </dgm:pt>
    <dgm:pt modelId="{91C20CA0-1A61-4965-AA83-83D91CDBBE56}" type="parTrans" cxnId="{03ADB48F-5421-42B2-9085-CE733B145AD1}">
      <dgm:prSet/>
      <dgm:spPr/>
      <dgm:t>
        <a:bodyPr/>
        <a:lstStyle/>
        <a:p>
          <a:endParaRPr lang="es-ES" sz="2000"/>
        </a:p>
      </dgm:t>
    </dgm:pt>
    <dgm:pt modelId="{4B87B5B0-8B99-422F-BC2A-0B4EDC73719B}" type="sibTrans" cxnId="{03ADB48F-5421-42B2-9085-CE733B145AD1}">
      <dgm:prSet/>
      <dgm:spPr/>
      <dgm:t>
        <a:bodyPr/>
        <a:lstStyle/>
        <a:p>
          <a:endParaRPr lang="es-ES" sz="2000"/>
        </a:p>
      </dgm:t>
    </dgm:pt>
    <dgm:pt modelId="{135FBEE3-91AB-43D6-A4D3-EC495E6B2A12}">
      <dgm:prSet phldrT="[Texto]" custT="1"/>
      <dgm:spPr/>
      <dgm:t>
        <a:bodyPr/>
        <a:lstStyle/>
        <a:p>
          <a:r>
            <a:rPr lang="es-ES" sz="2000" dirty="0" err="1"/>
            <a:t>Produced</a:t>
          </a:r>
          <a:r>
            <a:rPr lang="es-ES" sz="2000" dirty="0"/>
            <a:t> </a:t>
          </a:r>
          <a:r>
            <a:rPr lang="es-ES" sz="2000" dirty="0" err="1"/>
            <a:t>from</a:t>
          </a:r>
          <a:r>
            <a:rPr lang="es-ES" sz="2000" dirty="0"/>
            <a:t> </a:t>
          </a:r>
          <a:r>
            <a:rPr lang="es-ES" sz="2000" dirty="0" err="1"/>
            <a:t>rear</a:t>
          </a:r>
          <a:r>
            <a:rPr lang="es-ES" sz="2000" dirty="0"/>
            <a:t> </a:t>
          </a:r>
          <a:r>
            <a:rPr lang="es-ES" sz="2000" dirty="0" err="1"/>
            <a:t>end</a:t>
          </a:r>
          <a:r>
            <a:rPr lang="es-ES" sz="2000" dirty="0"/>
            <a:t> </a:t>
          </a:r>
          <a:r>
            <a:rPr lang="es-ES" sz="2000" dirty="0" err="1"/>
            <a:t>or</a:t>
          </a:r>
          <a:r>
            <a:rPr lang="es-ES" sz="2000" dirty="0"/>
            <a:t> </a:t>
          </a:r>
          <a:r>
            <a:rPr lang="es-ES" sz="2000" dirty="0" err="1"/>
            <a:t>side-impact</a:t>
          </a:r>
          <a:r>
            <a:rPr lang="es-ES" sz="2000" dirty="0"/>
            <a:t> motor </a:t>
          </a:r>
          <a:r>
            <a:rPr lang="es-ES" sz="2000" dirty="0" err="1"/>
            <a:t>vehicle</a:t>
          </a:r>
          <a:r>
            <a:rPr lang="es-ES" sz="2000" dirty="0"/>
            <a:t> </a:t>
          </a:r>
          <a:r>
            <a:rPr lang="es-ES" sz="2000" dirty="0" err="1"/>
            <a:t>collisions</a:t>
          </a:r>
          <a:endParaRPr lang="es-ES" sz="2000" dirty="0"/>
        </a:p>
      </dgm:t>
    </dgm:pt>
    <dgm:pt modelId="{BA187CC2-E6F6-4E42-B23C-88D4113A48BF}" type="parTrans" cxnId="{81ED6A20-3113-4584-A035-F34F0C3555A8}">
      <dgm:prSet/>
      <dgm:spPr/>
      <dgm:t>
        <a:bodyPr/>
        <a:lstStyle/>
        <a:p>
          <a:endParaRPr lang="es-ES" sz="2000"/>
        </a:p>
      </dgm:t>
    </dgm:pt>
    <dgm:pt modelId="{8F60BCA9-9A48-4932-A97B-7C6F602976CE}" type="sibTrans" cxnId="{81ED6A20-3113-4584-A035-F34F0C3555A8}">
      <dgm:prSet/>
      <dgm:spPr/>
      <dgm:t>
        <a:bodyPr/>
        <a:lstStyle/>
        <a:p>
          <a:endParaRPr lang="es-ES" sz="2000"/>
        </a:p>
      </dgm:t>
    </dgm:pt>
    <dgm:pt modelId="{8C258117-1A71-4E6F-8186-590A33731FAC}">
      <dgm:prSet phldrT="[Texto]" custT="1"/>
      <dgm:spPr/>
      <dgm:t>
        <a:bodyPr/>
        <a:lstStyle/>
        <a:p>
          <a:r>
            <a:rPr lang="es-ES" sz="2000" dirty="0" err="1"/>
            <a:t>Also</a:t>
          </a:r>
          <a:r>
            <a:rPr lang="es-ES" sz="2000" dirty="0"/>
            <a:t> </a:t>
          </a:r>
          <a:r>
            <a:rPr lang="es-ES" sz="2000" dirty="0" err="1"/>
            <a:t>produced</a:t>
          </a:r>
          <a:r>
            <a:rPr lang="es-ES" sz="2000" dirty="0"/>
            <a:t> </a:t>
          </a:r>
          <a:r>
            <a:rPr lang="es-ES" sz="2000" dirty="0" err="1"/>
            <a:t>during</a:t>
          </a:r>
          <a:r>
            <a:rPr lang="es-ES" sz="2000" dirty="0"/>
            <a:t> </a:t>
          </a:r>
          <a:r>
            <a:rPr lang="es-ES" sz="2000" dirty="0" err="1"/>
            <a:t>diving</a:t>
          </a:r>
          <a:r>
            <a:rPr lang="es-ES" sz="2000" dirty="0"/>
            <a:t> </a:t>
          </a:r>
          <a:r>
            <a:rPr lang="es-ES" sz="2000" dirty="0" err="1"/>
            <a:t>activities</a:t>
          </a:r>
          <a:r>
            <a:rPr lang="es-ES" sz="2000" dirty="0"/>
            <a:t>.</a:t>
          </a:r>
        </a:p>
      </dgm:t>
    </dgm:pt>
    <dgm:pt modelId="{B126B6E3-4C92-46A4-8469-07EFAEF34E69}" type="parTrans" cxnId="{F1FDAA9C-598D-428C-8C16-D539C15807CA}">
      <dgm:prSet/>
      <dgm:spPr/>
      <dgm:t>
        <a:bodyPr/>
        <a:lstStyle/>
        <a:p>
          <a:endParaRPr lang="es-ES" sz="2000"/>
        </a:p>
      </dgm:t>
    </dgm:pt>
    <dgm:pt modelId="{6D168173-124D-4D4F-8B61-454AB5717E9F}" type="sibTrans" cxnId="{F1FDAA9C-598D-428C-8C16-D539C15807CA}">
      <dgm:prSet/>
      <dgm:spPr/>
      <dgm:t>
        <a:bodyPr/>
        <a:lstStyle/>
        <a:p>
          <a:endParaRPr lang="es-ES" sz="2000"/>
        </a:p>
      </dgm:t>
    </dgm:pt>
    <dgm:pt modelId="{1F7BAB10-4C97-47D3-BEDD-07362F8BFF41}" type="pres">
      <dgm:prSet presAssocID="{08D76793-8C3B-4417-9232-99094AA413C1}" presName="diagram" presStyleCnt="0">
        <dgm:presLayoutVars>
          <dgm:dir/>
          <dgm:resizeHandles val="exact"/>
        </dgm:presLayoutVars>
      </dgm:prSet>
      <dgm:spPr/>
    </dgm:pt>
    <dgm:pt modelId="{933C0D95-8355-433E-A272-E70BE02A6F40}" type="pres">
      <dgm:prSet presAssocID="{9DE2DEF2-7EAF-4139-BBFF-651E36AD8C15}" presName="node" presStyleLbl="node1" presStyleIdx="0" presStyleCnt="4">
        <dgm:presLayoutVars>
          <dgm:bulletEnabled val="1"/>
        </dgm:presLayoutVars>
      </dgm:prSet>
      <dgm:spPr/>
    </dgm:pt>
    <dgm:pt modelId="{B81A739C-6A2D-4B69-B5FB-64CA0FE4E186}" type="pres">
      <dgm:prSet presAssocID="{D2AA4EF5-BBA1-4D60-8CB3-BF18A0374F0D}" presName="sibTrans" presStyleCnt="0"/>
      <dgm:spPr/>
    </dgm:pt>
    <dgm:pt modelId="{50B84B92-9D7A-456D-B438-F99038059444}" type="pres">
      <dgm:prSet presAssocID="{EC6C7DFF-74B6-4808-8512-84C01062A4E5}" presName="node" presStyleLbl="node1" presStyleIdx="1" presStyleCnt="4">
        <dgm:presLayoutVars>
          <dgm:bulletEnabled val="1"/>
        </dgm:presLayoutVars>
      </dgm:prSet>
      <dgm:spPr/>
    </dgm:pt>
    <dgm:pt modelId="{23EBFE42-0985-4950-935B-B16189E92F95}" type="pres">
      <dgm:prSet presAssocID="{4B87B5B0-8B99-422F-BC2A-0B4EDC73719B}" presName="sibTrans" presStyleCnt="0"/>
      <dgm:spPr/>
    </dgm:pt>
    <dgm:pt modelId="{BF95531F-778A-4B4E-9B57-F446E84C40BF}" type="pres">
      <dgm:prSet presAssocID="{135FBEE3-91AB-43D6-A4D3-EC495E6B2A12}" presName="node" presStyleLbl="node1" presStyleIdx="2" presStyleCnt="4">
        <dgm:presLayoutVars>
          <dgm:bulletEnabled val="1"/>
        </dgm:presLayoutVars>
      </dgm:prSet>
      <dgm:spPr/>
    </dgm:pt>
    <dgm:pt modelId="{091BF4B7-3372-4189-B5ED-621910812FD5}" type="pres">
      <dgm:prSet presAssocID="{8F60BCA9-9A48-4932-A97B-7C6F602976CE}" presName="sibTrans" presStyleCnt="0"/>
      <dgm:spPr/>
    </dgm:pt>
    <dgm:pt modelId="{6E1CC7C5-7D39-4C44-8793-77D5C85BB155}" type="pres">
      <dgm:prSet presAssocID="{8C258117-1A71-4E6F-8186-590A33731FAC}" presName="node" presStyleLbl="node1" presStyleIdx="3" presStyleCnt="4">
        <dgm:presLayoutVars>
          <dgm:bulletEnabled val="1"/>
        </dgm:presLayoutVars>
      </dgm:prSet>
      <dgm:spPr/>
    </dgm:pt>
  </dgm:ptLst>
  <dgm:cxnLst>
    <dgm:cxn modelId="{DA342D1D-5502-41EF-A0CE-5F2CDE80BEA2}" type="presOf" srcId="{08D76793-8C3B-4417-9232-99094AA413C1}" destId="{1F7BAB10-4C97-47D3-BEDD-07362F8BFF41}" srcOrd="0" destOrd="0" presId="urn:microsoft.com/office/officeart/2005/8/layout/default#7"/>
    <dgm:cxn modelId="{81ED6A20-3113-4584-A035-F34F0C3555A8}" srcId="{08D76793-8C3B-4417-9232-99094AA413C1}" destId="{135FBEE3-91AB-43D6-A4D3-EC495E6B2A12}" srcOrd="2" destOrd="0" parTransId="{BA187CC2-E6F6-4E42-B23C-88D4113A48BF}" sibTransId="{8F60BCA9-9A48-4932-A97B-7C6F602976CE}"/>
    <dgm:cxn modelId="{31A45964-70E6-46B3-B4CB-ADE66AB81E28}" type="presOf" srcId="{EC6C7DFF-74B6-4808-8512-84C01062A4E5}" destId="{50B84B92-9D7A-456D-B438-F99038059444}" srcOrd="0" destOrd="0" presId="urn:microsoft.com/office/officeart/2005/8/layout/default#7"/>
    <dgm:cxn modelId="{6E89567D-30DA-47FD-99A7-C39B02BE1B8B}" type="presOf" srcId="{8C258117-1A71-4E6F-8186-590A33731FAC}" destId="{6E1CC7C5-7D39-4C44-8793-77D5C85BB155}" srcOrd="0" destOrd="0" presId="urn:microsoft.com/office/officeart/2005/8/layout/default#7"/>
    <dgm:cxn modelId="{03ADB48F-5421-42B2-9085-CE733B145AD1}" srcId="{08D76793-8C3B-4417-9232-99094AA413C1}" destId="{EC6C7DFF-74B6-4808-8512-84C01062A4E5}" srcOrd="1" destOrd="0" parTransId="{91C20CA0-1A61-4965-AA83-83D91CDBBE56}" sibTransId="{4B87B5B0-8B99-422F-BC2A-0B4EDC73719B}"/>
    <dgm:cxn modelId="{F1FDAA9C-598D-428C-8C16-D539C15807CA}" srcId="{08D76793-8C3B-4417-9232-99094AA413C1}" destId="{8C258117-1A71-4E6F-8186-590A33731FAC}" srcOrd="3" destOrd="0" parTransId="{B126B6E3-4C92-46A4-8469-07EFAEF34E69}" sibTransId="{6D168173-124D-4D4F-8B61-454AB5717E9F}"/>
    <dgm:cxn modelId="{549EDFA5-B5D1-4074-BCA8-FD64A2864B09}" type="presOf" srcId="{135FBEE3-91AB-43D6-A4D3-EC495E6B2A12}" destId="{BF95531F-778A-4B4E-9B57-F446E84C40BF}" srcOrd="0" destOrd="0" presId="urn:microsoft.com/office/officeart/2005/8/layout/default#7"/>
    <dgm:cxn modelId="{4BB41BB1-E77F-4DEF-9879-C332BEFA775E}" type="presOf" srcId="{9DE2DEF2-7EAF-4139-BBFF-651E36AD8C15}" destId="{933C0D95-8355-433E-A272-E70BE02A6F40}" srcOrd="0" destOrd="0" presId="urn:microsoft.com/office/officeart/2005/8/layout/default#7"/>
    <dgm:cxn modelId="{AF97D0ED-74C0-4298-9581-90ECC62B36B5}" srcId="{08D76793-8C3B-4417-9232-99094AA413C1}" destId="{9DE2DEF2-7EAF-4139-BBFF-651E36AD8C15}" srcOrd="0" destOrd="0" parTransId="{3727D0F8-1271-46F9-8E2C-C8F0B7E9F989}" sibTransId="{D2AA4EF5-BBA1-4D60-8CB3-BF18A0374F0D}"/>
    <dgm:cxn modelId="{5AD1D5A8-7B06-4079-A7FE-CE7AB394D790}" type="presParOf" srcId="{1F7BAB10-4C97-47D3-BEDD-07362F8BFF41}" destId="{933C0D95-8355-433E-A272-E70BE02A6F40}" srcOrd="0" destOrd="0" presId="urn:microsoft.com/office/officeart/2005/8/layout/default#7"/>
    <dgm:cxn modelId="{C19B760D-5C14-4A04-BCF4-F70F3D80ABB5}" type="presParOf" srcId="{1F7BAB10-4C97-47D3-BEDD-07362F8BFF41}" destId="{B81A739C-6A2D-4B69-B5FB-64CA0FE4E186}" srcOrd="1" destOrd="0" presId="urn:microsoft.com/office/officeart/2005/8/layout/default#7"/>
    <dgm:cxn modelId="{799E1BEE-325D-44EC-8EF6-4D648392D94B}" type="presParOf" srcId="{1F7BAB10-4C97-47D3-BEDD-07362F8BFF41}" destId="{50B84B92-9D7A-456D-B438-F99038059444}" srcOrd="2" destOrd="0" presId="urn:microsoft.com/office/officeart/2005/8/layout/default#7"/>
    <dgm:cxn modelId="{D1A75795-D582-4595-BD58-049E2604F338}" type="presParOf" srcId="{1F7BAB10-4C97-47D3-BEDD-07362F8BFF41}" destId="{23EBFE42-0985-4950-935B-B16189E92F95}" srcOrd="3" destOrd="0" presId="urn:microsoft.com/office/officeart/2005/8/layout/default#7"/>
    <dgm:cxn modelId="{2FB4B949-E1DF-48F1-8D36-7AA9B3BBF52B}" type="presParOf" srcId="{1F7BAB10-4C97-47D3-BEDD-07362F8BFF41}" destId="{BF95531F-778A-4B4E-9B57-F446E84C40BF}" srcOrd="4" destOrd="0" presId="urn:microsoft.com/office/officeart/2005/8/layout/default#7"/>
    <dgm:cxn modelId="{5F8B4007-1BB7-4A87-9BB5-94CAFF15E0A1}" type="presParOf" srcId="{1F7BAB10-4C97-47D3-BEDD-07362F8BFF41}" destId="{091BF4B7-3372-4189-B5ED-621910812FD5}" srcOrd="5" destOrd="0" presId="urn:microsoft.com/office/officeart/2005/8/layout/default#7"/>
    <dgm:cxn modelId="{C7CBC691-8BD0-4598-A575-5FD58ABEB3AA}" type="presParOf" srcId="{1F7BAB10-4C97-47D3-BEDD-07362F8BFF41}" destId="{6E1CC7C5-7D39-4C44-8793-77D5C85BB155}" srcOrd="6"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8D76793-8C3B-4417-9232-99094AA413C1}" type="doc">
      <dgm:prSet loTypeId="urn:microsoft.com/office/officeart/2005/8/layout/default#8" loCatId="list" qsTypeId="urn:microsoft.com/office/officeart/2005/8/quickstyle/simple1" qsCatId="simple" csTypeId="urn:microsoft.com/office/officeart/2005/8/colors/accent1_3" csCatId="accent1" phldr="1"/>
      <dgm:spPr/>
      <dgm:t>
        <a:bodyPr/>
        <a:lstStyle/>
        <a:p>
          <a:endParaRPr lang="es-ES"/>
        </a:p>
      </dgm:t>
    </dgm:pt>
    <dgm:pt modelId="{9DE2DEF2-7EAF-4139-BBFF-651E36AD8C15}">
      <dgm:prSet phldrT="[Texto]" custT="1"/>
      <dgm:spPr/>
      <dgm:t>
        <a:bodyPr/>
        <a:lstStyle/>
        <a:p>
          <a:r>
            <a:rPr lang="es-ES" sz="2000" dirty="0" err="1"/>
            <a:t>Located</a:t>
          </a:r>
          <a:r>
            <a:rPr lang="es-ES" sz="2000" dirty="0"/>
            <a:t> </a:t>
          </a:r>
          <a:r>
            <a:rPr lang="es-ES" sz="2000" dirty="0" err="1"/>
            <a:t>mainly</a:t>
          </a:r>
          <a:r>
            <a:rPr lang="es-ES" sz="2000" dirty="0"/>
            <a:t> in </a:t>
          </a:r>
          <a:r>
            <a:rPr lang="es-ES" sz="2000" dirty="0" err="1"/>
            <a:t>thoracic</a:t>
          </a:r>
          <a:r>
            <a:rPr lang="es-ES" sz="2000" dirty="0"/>
            <a:t> and </a:t>
          </a:r>
          <a:r>
            <a:rPr lang="es-ES" sz="2000" dirty="0" err="1"/>
            <a:t>upper</a:t>
          </a:r>
          <a:r>
            <a:rPr lang="es-ES" sz="2000" dirty="0"/>
            <a:t> lumbar </a:t>
          </a:r>
          <a:r>
            <a:rPr lang="es-ES" sz="2000" dirty="0" err="1"/>
            <a:t>spine</a:t>
          </a:r>
          <a:endParaRPr lang="es-ES" sz="2000" dirty="0"/>
        </a:p>
      </dgm:t>
    </dgm:pt>
    <dgm:pt modelId="{3727D0F8-1271-46F9-8E2C-C8F0B7E9F989}" type="parTrans" cxnId="{AF97D0ED-74C0-4298-9581-90ECC62B36B5}">
      <dgm:prSet/>
      <dgm:spPr/>
      <dgm:t>
        <a:bodyPr/>
        <a:lstStyle/>
        <a:p>
          <a:endParaRPr lang="es-ES" sz="2000"/>
        </a:p>
      </dgm:t>
    </dgm:pt>
    <dgm:pt modelId="{D2AA4EF5-BBA1-4D60-8CB3-BF18A0374F0D}" type="sibTrans" cxnId="{AF97D0ED-74C0-4298-9581-90ECC62B36B5}">
      <dgm:prSet/>
      <dgm:spPr/>
      <dgm:t>
        <a:bodyPr/>
        <a:lstStyle/>
        <a:p>
          <a:endParaRPr lang="es-ES" sz="2000"/>
        </a:p>
      </dgm:t>
    </dgm:pt>
    <dgm:pt modelId="{EC6C7DFF-74B6-4808-8512-84C01062A4E5}">
      <dgm:prSet phldrT="[Texto]" custT="1"/>
      <dgm:spPr/>
      <dgm:t>
        <a:bodyPr/>
        <a:lstStyle/>
        <a:p>
          <a:r>
            <a:rPr lang="es-ES" sz="2000" dirty="0" err="1"/>
            <a:t>Produced</a:t>
          </a:r>
          <a:r>
            <a:rPr lang="es-ES" sz="2000" dirty="0"/>
            <a:t> </a:t>
          </a:r>
          <a:r>
            <a:rPr lang="es-ES" sz="2000" dirty="0" err="1"/>
            <a:t>by</a:t>
          </a:r>
          <a:r>
            <a:rPr lang="es-ES" sz="2000" dirty="0"/>
            <a:t> axial </a:t>
          </a:r>
          <a:r>
            <a:rPr lang="es-ES" sz="2000" dirty="0" err="1"/>
            <a:t>compressive</a:t>
          </a:r>
          <a:r>
            <a:rPr lang="es-ES" sz="2000" dirty="0"/>
            <a:t>, </a:t>
          </a:r>
          <a:r>
            <a:rPr lang="es-ES" sz="2000" dirty="0" err="1"/>
            <a:t>flexion</a:t>
          </a:r>
          <a:r>
            <a:rPr lang="es-ES" sz="2000" dirty="0"/>
            <a:t> </a:t>
          </a:r>
          <a:r>
            <a:rPr lang="es-ES" sz="2000" dirty="0" err="1"/>
            <a:t>forces</a:t>
          </a:r>
          <a:r>
            <a:rPr lang="es-ES" sz="2000" dirty="0"/>
            <a:t> </a:t>
          </a:r>
          <a:r>
            <a:rPr lang="es-ES" sz="2000" dirty="0" err="1"/>
            <a:t>or</a:t>
          </a:r>
          <a:r>
            <a:rPr lang="es-ES" sz="2000" dirty="0"/>
            <a:t> a mix of </a:t>
          </a:r>
          <a:r>
            <a:rPr lang="es-ES" sz="2000" dirty="0" err="1"/>
            <a:t>both</a:t>
          </a:r>
          <a:endParaRPr lang="es-ES" sz="2000" dirty="0"/>
        </a:p>
      </dgm:t>
    </dgm:pt>
    <dgm:pt modelId="{91C20CA0-1A61-4965-AA83-83D91CDBBE56}" type="parTrans" cxnId="{03ADB48F-5421-42B2-9085-CE733B145AD1}">
      <dgm:prSet/>
      <dgm:spPr/>
      <dgm:t>
        <a:bodyPr/>
        <a:lstStyle/>
        <a:p>
          <a:endParaRPr lang="es-ES" sz="2000"/>
        </a:p>
      </dgm:t>
    </dgm:pt>
    <dgm:pt modelId="{4B87B5B0-8B99-422F-BC2A-0B4EDC73719B}" type="sibTrans" cxnId="{03ADB48F-5421-42B2-9085-CE733B145AD1}">
      <dgm:prSet/>
      <dgm:spPr/>
      <dgm:t>
        <a:bodyPr/>
        <a:lstStyle/>
        <a:p>
          <a:endParaRPr lang="es-ES" sz="2000"/>
        </a:p>
      </dgm:t>
    </dgm:pt>
    <dgm:pt modelId="{135FBEE3-91AB-43D6-A4D3-EC495E6B2A12}">
      <dgm:prSet phldrT="[Texto]" custT="1"/>
      <dgm:spPr/>
      <dgm:t>
        <a:bodyPr/>
        <a:lstStyle/>
        <a:p>
          <a:r>
            <a:rPr lang="es-ES" sz="2000" dirty="0"/>
            <a:t>Fractures </a:t>
          </a:r>
          <a:r>
            <a:rPr lang="es-ES" sz="2000" dirty="0" err="1"/>
            <a:t>located</a:t>
          </a:r>
          <a:r>
            <a:rPr lang="es-ES" sz="2000" dirty="0"/>
            <a:t> in </a:t>
          </a:r>
          <a:r>
            <a:rPr lang="es-ES" sz="2000" dirty="0" err="1"/>
            <a:t>the</a:t>
          </a:r>
          <a:r>
            <a:rPr lang="es-ES" sz="2000" dirty="0"/>
            <a:t> central </a:t>
          </a:r>
          <a:r>
            <a:rPr lang="es-ES" sz="2000" dirty="0" err="1"/>
            <a:t>area</a:t>
          </a:r>
          <a:r>
            <a:rPr lang="es-ES" sz="2000" dirty="0"/>
            <a:t>, </a:t>
          </a:r>
          <a:r>
            <a:rPr lang="es-ES" sz="2000" dirty="0" err="1"/>
            <a:t>peripheral</a:t>
          </a:r>
          <a:r>
            <a:rPr lang="es-ES" sz="2000" dirty="0"/>
            <a:t> área </a:t>
          </a:r>
          <a:r>
            <a:rPr lang="es-ES" sz="2000" dirty="0" err="1"/>
            <a:t>or</a:t>
          </a:r>
          <a:r>
            <a:rPr lang="es-ES" sz="2000" dirty="0"/>
            <a:t> </a:t>
          </a:r>
          <a:r>
            <a:rPr lang="es-ES" sz="2000" dirty="0" err="1"/>
            <a:t>transverse</a:t>
          </a:r>
          <a:r>
            <a:rPr lang="es-ES" sz="2000" dirty="0"/>
            <a:t> </a:t>
          </a:r>
          <a:r>
            <a:rPr lang="es-ES" sz="2000" dirty="0" err="1"/>
            <a:t>the</a:t>
          </a:r>
          <a:r>
            <a:rPr lang="es-ES" sz="2000" dirty="0"/>
            <a:t> </a:t>
          </a:r>
          <a:r>
            <a:rPr lang="es-ES" sz="2000" dirty="0" err="1"/>
            <a:t>endplate</a:t>
          </a:r>
          <a:endParaRPr lang="es-ES" sz="2000" dirty="0"/>
        </a:p>
      </dgm:t>
    </dgm:pt>
    <dgm:pt modelId="{BA187CC2-E6F6-4E42-B23C-88D4113A48BF}" type="parTrans" cxnId="{81ED6A20-3113-4584-A035-F34F0C3555A8}">
      <dgm:prSet/>
      <dgm:spPr/>
      <dgm:t>
        <a:bodyPr/>
        <a:lstStyle/>
        <a:p>
          <a:endParaRPr lang="es-ES" sz="2000"/>
        </a:p>
      </dgm:t>
    </dgm:pt>
    <dgm:pt modelId="{8F60BCA9-9A48-4932-A97B-7C6F602976CE}" type="sibTrans" cxnId="{81ED6A20-3113-4584-A035-F34F0C3555A8}">
      <dgm:prSet/>
      <dgm:spPr/>
      <dgm:t>
        <a:bodyPr/>
        <a:lstStyle/>
        <a:p>
          <a:endParaRPr lang="es-ES" sz="2000"/>
        </a:p>
      </dgm:t>
    </dgm:pt>
    <dgm:pt modelId="{8C258117-1A71-4E6F-8186-590A33731FAC}">
      <dgm:prSet phldrT="[Texto]" custT="1"/>
      <dgm:spPr/>
      <dgm:t>
        <a:bodyPr/>
        <a:lstStyle/>
        <a:p>
          <a:r>
            <a:rPr lang="es-ES" sz="2000" dirty="0" err="1"/>
            <a:t>It</a:t>
          </a:r>
          <a:r>
            <a:rPr lang="es-ES" sz="2000" dirty="0"/>
            <a:t> </a:t>
          </a:r>
          <a:r>
            <a:rPr lang="es-ES" sz="2000" dirty="0" err="1"/>
            <a:t>plays</a:t>
          </a:r>
          <a:r>
            <a:rPr lang="es-ES" sz="2000" dirty="0"/>
            <a:t> a </a:t>
          </a:r>
          <a:r>
            <a:rPr lang="es-ES" sz="2000" dirty="0" err="1"/>
            <a:t>primary</a:t>
          </a:r>
          <a:r>
            <a:rPr lang="es-ES" sz="2000" dirty="0"/>
            <a:t> role in </a:t>
          </a:r>
          <a:r>
            <a:rPr lang="es-ES" sz="2000" dirty="0" err="1"/>
            <a:t>burst</a:t>
          </a:r>
          <a:r>
            <a:rPr lang="es-ES" sz="2000" dirty="0"/>
            <a:t> fracture</a:t>
          </a:r>
        </a:p>
      </dgm:t>
    </dgm:pt>
    <dgm:pt modelId="{B126B6E3-4C92-46A4-8469-07EFAEF34E69}" type="parTrans" cxnId="{F1FDAA9C-598D-428C-8C16-D539C15807CA}">
      <dgm:prSet/>
      <dgm:spPr/>
      <dgm:t>
        <a:bodyPr/>
        <a:lstStyle/>
        <a:p>
          <a:endParaRPr lang="es-ES" sz="2000"/>
        </a:p>
      </dgm:t>
    </dgm:pt>
    <dgm:pt modelId="{6D168173-124D-4D4F-8B61-454AB5717E9F}" type="sibTrans" cxnId="{F1FDAA9C-598D-428C-8C16-D539C15807CA}">
      <dgm:prSet/>
      <dgm:spPr/>
      <dgm:t>
        <a:bodyPr/>
        <a:lstStyle/>
        <a:p>
          <a:endParaRPr lang="es-ES" sz="2000"/>
        </a:p>
      </dgm:t>
    </dgm:pt>
    <dgm:pt modelId="{1F7BAB10-4C97-47D3-BEDD-07362F8BFF41}" type="pres">
      <dgm:prSet presAssocID="{08D76793-8C3B-4417-9232-99094AA413C1}" presName="diagram" presStyleCnt="0">
        <dgm:presLayoutVars>
          <dgm:dir/>
          <dgm:resizeHandles val="exact"/>
        </dgm:presLayoutVars>
      </dgm:prSet>
      <dgm:spPr/>
    </dgm:pt>
    <dgm:pt modelId="{933C0D95-8355-433E-A272-E70BE02A6F40}" type="pres">
      <dgm:prSet presAssocID="{9DE2DEF2-7EAF-4139-BBFF-651E36AD8C15}" presName="node" presStyleLbl="node1" presStyleIdx="0" presStyleCnt="4">
        <dgm:presLayoutVars>
          <dgm:bulletEnabled val="1"/>
        </dgm:presLayoutVars>
      </dgm:prSet>
      <dgm:spPr/>
    </dgm:pt>
    <dgm:pt modelId="{B81A739C-6A2D-4B69-B5FB-64CA0FE4E186}" type="pres">
      <dgm:prSet presAssocID="{D2AA4EF5-BBA1-4D60-8CB3-BF18A0374F0D}" presName="sibTrans" presStyleCnt="0"/>
      <dgm:spPr/>
    </dgm:pt>
    <dgm:pt modelId="{50B84B92-9D7A-456D-B438-F99038059444}" type="pres">
      <dgm:prSet presAssocID="{EC6C7DFF-74B6-4808-8512-84C01062A4E5}" presName="node" presStyleLbl="node1" presStyleIdx="1" presStyleCnt="4">
        <dgm:presLayoutVars>
          <dgm:bulletEnabled val="1"/>
        </dgm:presLayoutVars>
      </dgm:prSet>
      <dgm:spPr/>
    </dgm:pt>
    <dgm:pt modelId="{23EBFE42-0985-4950-935B-B16189E92F95}" type="pres">
      <dgm:prSet presAssocID="{4B87B5B0-8B99-422F-BC2A-0B4EDC73719B}" presName="sibTrans" presStyleCnt="0"/>
      <dgm:spPr/>
    </dgm:pt>
    <dgm:pt modelId="{BF95531F-778A-4B4E-9B57-F446E84C40BF}" type="pres">
      <dgm:prSet presAssocID="{135FBEE3-91AB-43D6-A4D3-EC495E6B2A12}" presName="node" presStyleLbl="node1" presStyleIdx="2" presStyleCnt="4">
        <dgm:presLayoutVars>
          <dgm:bulletEnabled val="1"/>
        </dgm:presLayoutVars>
      </dgm:prSet>
      <dgm:spPr/>
    </dgm:pt>
    <dgm:pt modelId="{091BF4B7-3372-4189-B5ED-621910812FD5}" type="pres">
      <dgm:prSet presAssocID="{8F60BCA9-9A48-4932-A97B-7C6F602976CE}" presName="sibTrans" presStyleCnt="0"/>
      <dgm:spPr/>
    </dgm:pt>
    <dgm:pt modelId="{6E1CC7C5-7D39-4C44-8793-77D5C85BB155}" type="pres">
      <dgm:prSet presAssocID="{8C258117-1A71-4E6F-8186-590A33731FAC}" presName="node" presStyleLbl="node1" presStyleIdx="3" presStyleCnt="4">
        <dgm:presLayoutVars>
          <dgm:bulletEnabled val="1"/>
        </dgm:presLayoutVars>
      </dgm:prSet>
      <dgm:spPr/>
    </dgm:pt>
  </dgm:ptLst>
  <dgm:cxnLst>
    <dgm:cxn modelId="{564CEF09-54D0-4D98-8719-A83223F64FBB}" type="presOf" srcId="{EC6C7DFF-74B6-4808-8512-84C01062A4E5}" destId="{50B84B92-9D7A-456D-B438-F99038059444}" srcOrd="0" destOrd="0" presId="urn:microsoft.com/office/officeart/2005/8/layout/default#8"/>
    <dgm:cxn modelId="{81ED6A20-3113-4584-A035-F34F0C3555A8}" srcId="{08D76793-8C3B-4417-9232-99094AA413C1}" destId="{135FBEE3-91AB-43D6-A4D3-EC495E6B2A12}" srcOrd="2" destOrd="0" parTransId="{BA187CC2-E6F6-4E42-B23C-88D4113A48BF}" sibTransId="{8F60BCA9-9A48-4932-A97B-7C6F602976CE}"/>
    <dgm:cxn modelId="{E20D6732-2807-4064-A79E-9E866D20BFFD}" type="presOf" srcId="{8C258117-1A71-4E6F-8186-590A33731FAC}" destId="{6E1CC7C5-7D39-4C44-8793-77D5C85BB155}" srcOrd="0" destOrd="0" presId="urn:microsoft.com/office/officeart/2005/8/layout/default#8"/>
    <dgm:cxn modelId="{83186269-9A78-426A-90B9-A0C5BF8D8022}" type="presOf" srcId="{135FBEE3-91AB-43D6-A4D3-EC495E6B2A12}" destId="{BF95531F-778A-4B4E-9B57-F446E84C40BF}" srcOrd="0" destOrd="0" presId="urn:microsoft.com/office/officeart/2005/8/layout/default#8"/>
    <dgm:cxn modelId="{03ADB48F-5421-42B2-9085-CE733B145AD1}" srcId="{08D76793-8C3B-4417-9232-99094AA413C1}" destId="{EC6C7DFF-74B6-4808-8512-84C01062A4E5}" srcOrd="1" destOrd="0" parTransId="{91C20CA0-1A61-4965-AA83-83D91CDBBE56}" sibTransId="{4B87B5B0-8B99-422F-BC2A-0B4EDC73719B}"/>
    <dgm:cxn modelId="{F1FDAA9C-598D-428C-8C16-D539C15807CA}" srcId="{08D76793-8C3B-4417-9232-99094AA413C1}" destId="{8C258117-1A71-4E6F-8186-590A33731FAC}" srcOrd="3" destOrd="0" parTransId="{B126B6E3-4C92-46A4-8469-07EFAEF34E69}" sibTransId="{6D168173-124D-4D4F-8B61-454AB5717E9F}"/>
    <dgm:cxn modelId="{B75CBEB1-84E1-4646-8D78-C0575760D80D}" type="presOf" srcId="{08D76793-8C3B-4417-9232-99094AA413C1}" destId="{1F7BAB10-4C97-47D3-BEDD-07362F8BFF41}" srcOrd="0" destOrd="0" presId="urn:microsoft.com/office/officeart/2005/8/layout/default#8"/>
    <dgm:cxn modelId="{217C1EE4-176A-4C0C-B17E-70656C7A8682}" type="presOf" srcId="{9DE2DEF2-7EAF-4139-BBFF-651E36AD8C15}" destId="{933C0D95-8355-433E-A272-E70BE02A6F40}" srcOrd="0" destOrd="0" presId="urn:microsoft.com/office/officeart/2005/8/layout/default#8"/>
    <dgm:cxn modelId="{AF97D0ED-74C0-4298-9581-90ECC62B36B5}" srcId="{08D76793-8C3B-4417-9232-99094AA413C1}" destId="{9DE2DEF2-7EAF-4139-BBFF-651E36AD8C15}" srcOrd="0" destOrd="0" parTransId="{3727D0F8-1271-46F9-8E2C-C8F0B7E9F989}" sibTransId="{D2AA4EF5-BBA1-4D60-8CB3-BF18A0374F0D}"/>
    <dgm:cxn modelId="{975FBE80-ADC3-4480-B9ED-AAEB24203B71}" type="presParOf" srcId="{1F7BAB10-4C97-47D3-BEDD-07362F8BFF41}" destId="{933C0D95-8355-433E-A272-E70BE02A6F40}" srcOrd="0" destOrd="0" presId="urn:microsoft.com/office/officeart/2005/8/layout/default#8"/>
    <dgm:cxn modelId="{974A7546-5A15-41D0-9273-DE7D90B18156}" type="presParOf" srcId="{1F7BAB10-4C97-47D3-BEDD-07362F8BFF41}" destId="{B81A739C-6A2D-4B69-B5FB-64CA0FE4E186}" srcOrd="1" destOrd="0" presId="urn:microsoft.com/office/officeart/2005/8/layout/default#8"/>
    <dgm:cxn modelId="{F0823EE7-14A6-4BE4-9803-2CA5049DF8DA}" type="presParOf" srcId="{1F7BAB10-4C97-47D3-BEDD-07362F8BFF41}" destId="{50B84B92-9D7A-456D-B438-F99038059444}" srcOrd="2" destOrd="0" presId="urn:microsoft.com/office/officeart/2005/8/layout/default#8"/>
    <dgm:cxn modelId="{6BD75FD2-936C-4775-B06F-496CD23BDABC}" type="presParOf" srcId="{1F7BAB10-4C97-47D3-BEDD-07362F8BFF41}" destId="{23EBFE42-0985-4950-935B-B16189E92F95}" srcOrd="3" destOrd="0" presId="urn:microsoft.com/office/officeart/2005/8/layout/default#8"/>
    <dgm:cxn modelId="{C698C8E0-B997-4765-8434-31391B94441E}" type="presParOf" srcId="{1F7BAB10-4C97-47D3-BEDD-07362F8BFF41}" destId="{BF95531F-778A-4B4E-9B57-F446E84C40BF}" srcOrd="4" destOrd="0" presId="urn:microsoft.com/office/officeart/2005/8/layout/default#8"/>
    <dgm:cxn modelId="{A58FCEE6-3766-4A8A-8EDB-42573E390B0B}" type="presParOf" srcId="{1F7BAB10-4C97-47D3-BEDD-07362F8BFF41}" destId="{091BF4B7-3372-4189-B5ED-621910812FD5}" srcOrd="5" destOrd="0" presId="urn:microsoft.com/office/officeart/2005/8/layout/default#8"/>
    <dgm:cxn modelId="{80166559-2227-42C9-BE71-EDE08D8BA5F9}" type="presParOf" srcId="{1F7BAB10-4C97-47D3-BEDD-07362F8BFF41}" destId="{6E1CC7C5-7D39-4C44-8793-77D5C85BB155}" srcOrd="6"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D76793-8C3B-4417-9232-99094AA413C1}" type="doc">
      <dgm:prSet loTypeId="urn:microsoft.com/office/officeart/2005/8/layout/default#9" loCatId="list" qsTypeId="urn:microsoft.com/office/officeart/2005/8/quickstyle/simple1" qsCatId="simple" csTypeId="urn:microsoft.com/office/officeart/2005/8/colors/accent1_3" csCatId="accent1" phldr="1"/>
      <dgm:spPr/>
      <dgm:t>
        <a:bodyPr/>
        <a:lstStyle/>
        <a:p>
          <a:endParaRPr lang="es-ES"/>
        </a:p>
      </dgm:t>
    </dgm:pt>
    <dgm:pt modelId="{9DE2DEF2-7EAF-4139-BBFF-651E36AD8C15}">
      <dgm:prSet phldrT="[Texto]" custT="1"/>
      <dgm:spPr/>
      <dgm:t>
        <a:bodyPr/>
        <a:lstStyle/>
        <a:p>
          <a:r>
            <a:rPr lang="es-ES" sz="2000" b="0" dirty="0" err="1"/>
            <a:t>Produced</a:t>
          </a:r>
          <a:r>
            <a:rPr lang="es-ES" sz="2000" b="0" dirty="0"/>
            <a:t> </a:t>
          </a:r>
          <a:r>
            <a:rPr lang="es-ES" sz="2000" b="0" dirty="0" err="1"/>
            <a:t>by</a:t>
          </a:r>
          <a:r>
            <a:rPr lang="es-ES" sz="2000" b="0" dirty="0"/>
            <a:t> </a:t>
          </a:r>
          <a:r>
            <a:rPr lang="es-ES" sz="2000" b="0" dirty="0" err="1"/>
            <a:t>compression</a:t>
          </a:r>
          <a:r>
            <a:rPr lang="es-ES" sz="2000" b="0" dirty="0"/>
            <a:t> </a:t>
          </a:r>
          <a:r>
            <a:rPr lang="es-ES" sz="2000" b="0" dirty="0" err="1"/>
            <a:t>forces</a:t>
          </a:r>
          <a:r>
            <a:rPr lang="es-ES" sz="2000" b="0" dirty="0"/>
            <a:t> of </a:t>
          </a:r>
          <a:r>
            <a:rPr lang="es-ES" sz="2000" b="0" dirty="0" err="1"/>
            <a:t>high</a:t>
          </a:r>
          <a:r>
            <a:rPr lang="es-ES" sz="2000" b="0" dirty="0"/>
            <a:t> </a:t>
          </a:r>
          <a:r>
            <a:rPr lang="es-ES" sz="2000" b="0" dirty="0" err="1"/>
            <a:t>magnitude</a:t>
          </a:r>
          <a:r>
            <a:rPr lang="es-ES" sz="2000" b="0" dirty="0"/>
            <a:t>.</a:t>
          </a:r>
        </a:p>
      </dgm:t>
    </dgm:pt>
    <dgm:pt modelId="{3727D0F8-1271-46F9-8E2C-C8F0B7E9F989}" type="parTrans" cxnId="{AF97D0ED-74C0-4298-9581-90ECC62B36B5}">
      <dgm:prSet/>
      <dgm:spPr/>
      <dgm:t>
        <a:bodyPr/>
        <a:lstStyle/>
        <a:p>
          <a:endParaRPr lang="es-ES" sz="2000" b="0"/>
        </a:p>
      </dgm:t>
    </dgm:pt>
    <dgm:pt modelId="{D2AA4EF5-BBA1-4D60-8CB3-BF18A0374F0D}" type="sibTrans" cxnId="{AF97D0ED-74C0-4298-9581-90ECC62B36B5}">
      <dgm:prSet/>
      <dgm:spPr/>
      <dgm:t>
        <a:bodyPr/>
        <a:lstStyle/>
        <a:p>
          <a:endParaRPr lang="es-ES" sz="2000" b="0"/>
        </a:p>
      </dgm:t>
    </dgm:pt>
    <dgm:pt modelId="{EC6C7DFF-74B6-4808-8512-84C01062A4E5}">
      <dgm:prSet phldrT="[Texto]" custT="1"/>
      <dgm:spPr/>
      <dgm:t>
        <a:bodyPr/>
        <a:lstStyle/>
        <a:p>
          <a:r>
            <a:rPr lang="es-ES" sz="2000" b="0" dirty="0"/>
            <a:t>Anterior and posterior vertebral </a:t>
          </a:r>
          <a:r>
            <a:rPr lang="es-ES" sz="2000" b="0" dirty="0" err="1"/>
            <a:t>body</a:t>
          </a:r>
          <a:r>
            <a:rPr lang="es-ES" sz="2000" b="0" dirty="0"/>
            <a:t> </a:t>
          </a:r>
          <a:r>
            <a:rPr lang="es-ES" sz="2000" b="0" dirty="0" err="1"/>
            <a:t>failure</a:t>
          </a:r>
          <a:r>
            <a:rPr lang="es-ES" sz="2000" b="0" dirty="0"/>
            <a:t>, </a:t>
          </a:r>
          <a:r>
            <a:rPr lang="es-ES" sz="2000" b="0" dirty="0" err="1"/>
            <a:t>body</a:t>
          </a:r>
          <a:r>
            <a:rPr lang="es-ES" sz="2000" b="0" dirty="0"/>
            <a:t> </a:t>
          </a:r>
          <a:r>
            <a:rPr lang="es-ES" sz="2000" b="0" dirty="0" err="1"/>
            <a:t>height</a:t>
          </a:r>
          <a:r>
            <a:rPr lang="es-ES" sz="2000" b="0" dirty="0"/>
            <a:t> </a:t>
          </a:r>
          <a:r>
            <a:rPr lang="es-ES" sz="2000" b="0" dirty="0" err="1"/>
            <a:t>loss</a:t>
          </a:r>
          <a:r>
            <a:rPr lang="es-ES" sz="2000" b="0" dirty="0"/>
            <a:t> and retropulsión.</a:t>
          </a:r>
        </a:p>
      </dgm:t>
    </dgm:pt>
    <dgm:pt modelId="{91C20CA0-1A61-4965-AA83-83D91CDBBE56}" type="parTrans" cxnId="{03ADB48F-5421-42B2-9085-CE733B145AD1}">
      <dgm:prSet/>
      <dgm:spPr/>
      <dgm:t>
        <a:bodyPr/>
        <a:lstStyle/>
        <a:p>
          <a:endParaRPr lang="es-ES" sz="2000" b="0"/>
        </a:p>
      </dgm:t>
    </dgm:pt>
    <dgm:pt modelId="{4B87B5B0-8B99-422F-BC2A-0B4EDC73719B}" type="sibTrans" cxnId="{03ADB48F-5421-42B2-9085-CE733B145AD1}">
      <dgm:prSet/>
      <dgm:spPr/>
      <dgm:t>
        <a:bodyPr/>
        <a:lstStyle/>
        <a:p>
          <a:endParaRPr lang="es-ES" sz="2000" b="0"/>
        </a:p>
      </dgm:t>
    </dgm:pt>
    <dgm:pt modelId="{135FBEE3-91AB-43D6-A4D3-EC495E6B2A12}">
      <dgm:prSet phldrT="[Texto]" custT="1"/>
      <dgm:spPr/>
      <dgm:t>
        <a:bodyPr/>
        <a:lstStyle/>
        <a:p>
          <a:r>
            <a:rPr lang="es-ES" sz="2000" b="0" dirty="0"/>
            <a:t>T11 to L2 </a:t>
          </a:r>
          <a:r>
            <a:rPr lang="es-ES" sz="2000" b="0" dirty="0" err="1"/>
            <a:t>is</a:t>
          </a:r>
          <a:r>
            <a:rPr lang="es-ES" sz="2000" b="0" dirty="0"/>
            <a:t> </a:t>
          </a:r>
          <a:r>
            <a:rPr lang="es-ES" sz="2000" b="0" dirty="0" err="1"/>
            <a:t>biomechanically</a:t>
          </a:r>
          <a:r>
            <a:rPr lang="es-ES" sz="2000" b="0" dirty="0"/>
            <a:t> </a:t>
          </a:r>
          <a:r>
            <a:rPr lang="es-ES" sz="2000" b="0" dirty="0" err="1"/>
            <a:t>the</a:t>
          </a:r>
          <a:r>
            <a:rPr lang="es-ES" sz="2000" b="0" dirty="0"/>
            <a:t> </a:t>
          </a:r>
          <a:r>
            <a:rPr lang="es-ES" sz="2000" b="0" dirty="0" err="1"/>
            <a:t>weakest</a:t>
          </a:r>
          <a:r>
            <a:rPr lang="es-ES" sz="2000" b="0" dirty="0"/>
            <a:t> </a:t>
          </a:r>
          <a:r>
            <a:rPr lang="es-ES" sz="2000" b="0" dirty="0" err="1"/>
            <a:t>segment</a:t>
          </a:r>
          <a:r>
            <a:rPr lang="es-ES" sz="2000" b="0" dirty="0"/>
            <a:t> </a:t>
          </a:r>
          <a:r>
            <a:rPr lang="es-ES" sz="2000" b="0" dirty="0" err="1"/>
            <a:t>against</a:t>
          </a:r>
          <a:r>
            <a:rPr lang="es-ES" sz="2000" b="0" dirty="0"/>
            <a:t> </a:t>
          </a:r>
          <a:r>
            <a:rPr lang="es-ES" sz="2000" b="0" dirty="0" err="1"/>
            <a:t>this</a:t>
          </a:r>
          <a:r>
            <a:rPr lang="es-ES" sz="2000" b="0" dirty="0"/>
            <a:t> fracture</a:t>
          </a:r>
        </a:p>
      </dgm:t>
    </dgm:pt>
    <dgm:pt modelId="{BA187CC2-E6F6-4E42-B23C-88D4113A48BF}" type="parTrans" cxnId="{81ED6A20-3113-4584-A035-F34F0C3555A8}">
      <dgm:prSet/>
      <dgm:spPr/>
      <dgm:t>
        <a:bodyPr/>
        <a:lstStyle/>
        <a:p>
          <a:endParaRPr lang="es-ES" sz="2000" b="0"/>
        </a:p>
      </dgm:t>
    </dgm:pt>
    <dgm:pt modelId="{8F60BCA9-9A48-4932-A97B-7C6F602976CE}" type="sibTrans" cxnId="{81ED6A20-3113-4584-A035-F34F0C3555A8}">
      <dgm:prSet/>
      <dgm:spPr/>
      <dgm:t>
        <a:bodyPr/>
        <a:lstStyle/>
        <a:p>
          <a:endParaRPr lang="es-ES" sz="2000" b="0"/>
        </a:p>
      </dgm:t>
    </dgm:pt>
    <dgm:pt modelId="{8C258117-1A71-4E6F-8186-590A33731FAC}">
      <dgm:prSet phldrT="[Texto]" custT="1"/>
      <dgm:spPr/>
      <dgm:t>
        <a:bodyPr/>
        <a:lstStyle/>
        <a:p>
          <a:r>
            <a:rPr lang="es-ES" sz="2000" b="0" dirty="0" err="1"/>
            <a:t>Lower</a:t>
          </a:r>
          <a:r>
            <a:rPr lang="es-ES" sz="2000" b="0" dirty="0"/>
            <a:t> </a:t>
          </a:r>
          <a:r>
            <a:rPr lang="es-ES" sz="2000" b="0" dirty="0" err="1"/>
            <a:t>neurological</a:t>
          </a:r>
          <a:r>
            <a:rPr lang="es-ES" sz="2000" b="0" dirty="0"/>
            <a:t> </a:t>
          </a:r>
          <a:r>
            <a:rPr lang="es-ES" sz="2000" b="0" dirty="0" err="1"/>
            <a:t>signs</a:t>
          </a:r>
          <a:r>
            <a:rPr lang="es-ES" sz="2000" b="0" dirty="0"/>
            <a:t> </a:t>
          </a:r>
          <a:r>
            <a:rPr lang="es-ES" sz="2000" b="0" dirty="0" err="1"/>
            <a:t>than</a:t>
          </a:r>
          <a:r>
            <a:rPr lang="es-ES" sz="2000" b="0" dirty="0"/>
            <a:t> in cervical </a:t>
          </a:r>
          <a:r>
            <a:rPr lang="es-ES" sz="2000" b="0" dirty="0" err="1"/>
            <a:t>spine</a:t>
          </a:r>
          <a:r>
            <a:rPr lang="es-ES" sz="2000" b="0" dirty="0"/>
            <a:t> </a:t>
          </a:r>
          <a:r>
            <a:rPr lang="es-ES" sz="2000" b="0" dirty="0" err="1"/>
            <a:t>burst</a:t>
          </a:r>
          <a:r>
            <a:rPr lang="es-ES" sz="2000" b="0" dirty="0"/>
            <a:t> fracture</a:t>
          </a:r>
        </a:p>
      </dgm:t>
    </dgm:pt>
    <dgm:pt modelId="{B126B6E3-4C92-46A4-8469-07EFAEF34E69}" type="parTrans" cxnId="{F1FDAA9C-598D-428C-8C16-D539C15807CA}">
      <dgm:prSet/>
      <dgm:spPr/>
      <dgm:t>
        <a:bodyPr/>
        <a:lstStyle/>
        <a:p>
          <a:endParaRPr lang="es-ES" sz="2000" b="0"/>
        </a:p>
      </dgm:t>
    </dgm:pt>
    <dgm:pt modelId="{6D168173-124D-4D4F-8B61-454AB5717E9F}" type="sibTrans" cxnId="{F1FDAA9C-598D-428C-8C16-D539C15807CA}">
      <dgm:prSet/>
      <dgm:spPr/>
      <dgm:t>
        <a:bodyPr/>
        <a:lstStyle/>
        <a:p>
          <a:endParaRPr lang="es-ES" sz="2000" b="0"/>
        </a:p>
      </dgm:t>
    </dgm:pt>
    <dgm:pt modelId="{4DB75F3E-F872-40F6-B761-B278D4A80BD8}">
      <dgm:prSet phldrT="[Texto]" custT="1"/>
      <dgm:spPr/>
      <dgm:t>
        <a:bodyPr/>
        <a:lstStyle/>
        <a:p>
          <a:r>
            <a:rPr lang="es-ES" sz="2000" b="0" dirty="0"/>
            <a:t>Can be </a:t>
          </a:r>
          <a:r>
            <a:rPr lang="es-ES" sz="2000" b="0" dirty="0" err="1"/>
            <a:t>stabilized</a:t>
          </a:r>
          <a:r>
            <a:rPr lang="es-ES" sz="2000" b="0" dirty="0"/>
            <a:t> </a:t>
          </a:r>
          <a:r>
            <a:rPr lang="es-ES" sz="2000" b="0" dirty="0" err="1"/>
            <a:t>by</a:t>
          </a:r>
          <a:r>
            <a:rPr lang="es-ES" sz="2000" b="0" dirty="0"/>
            <a:t> </a:t>
          </a:r>
          <a:r>
            <a:rPr lang="es-ES" sz="2000" b="0" dirty="0" err="1"/>
            <a:t>the</a:t>
          </a:r>
          <a:r>
            <a:rPr lang="es-ES" sz="2000" b="0" dirty="0"/>
            <a:t> posterior longitudinal </a:t>
          </a:r>
          <a:r>
            <a:rPr lang="es-ES" sz="2000" b="0" dirty="0" err="1"/>
            <a:t>ligament</a:t>
          </a:r>
          <a:endParaRPr lang="es-ES" sz="2000" b="0" dirty="0"/>
        </a:p>
      </dgm:t>
    </dgm:pt>
    <dgm:pt modelId="{36655D02-D907-4B53-B4A8-1D64C139779C}" type="parTrans" cxnId="{1E3421A8-671F-4546-BA36-9AFE01C082B5}">
      <dgm:prSet/>
      <dgm:spPr/>
      <dgm:t>
        <a:bodyPr/>
        <a:lstStyle/>
        <a:p>
          <a:endParaRPr lang="es-ES" sz="2000" b="0"/>
        </a:p>
      </dgm:t>
    </dgm:pt>
    <dgm:pt modelId="{31EE506D-0918-45F2-AC14-42418AC981FC}" type="sibTrans" cxnId="{1E3421A8-671F-4546-BA36-9AFE01C082B5}">
      <dgm:prSet/>
      <dgm:spPr/>
      <dgm:t>
        <a:bodyPr/>
        <a:lstStyle/>
        <a:p>
          <a:endParaRPr lang="es-ES" sz="2000" b="0"/>
        </a:p>
      </dgm:t>
    </dgm:pt>
    <dgm:pt modelId="{ECE3D8D3-581A-4ECE-93F5-4B7F29729885}">
      <dgm:prSet phldrT="[Texto]" custT="1"/>
      <dgm:spPr/>
      <dgm:t>
        <a:bodyPr/>
        <a:lstStyle/>
        <a:p>
          <a:r>
            <a:rPr lang="es-ES" sz="2000" b="0" dirty="0" err="1"/>
            <a:t>Classified</a:t>
          </a:r>
          <a:r>
            <a:rPr lang="es-ES" sz="2000" b="0" dirty="0"/>
            <a:t> as </a:t>
          </a:r>
          <a:r>
            <a:rPr lang="es-ES" sz="2000" b="0" dirty="0" err="1"/>
            <a:t>mechanical</a:t>
          </a:r>
          <a:r>
            <a:rPr lang="es-ES" sz="2000" b="0" dirty="0"/>
            <a:t>, </a:t>
          </a:r>
          <a:r>
            <a:rPr lang="es-ES" sz="2000" b="0" dirty="0" err="1"/>
            <a:t>neurological</a:t>
          </a:r>
          <a:r>
            <a:rPr lang="es-ES" sz="2000" b="0" dirty="0"/>
            <a:t> </a:t>
          </a:r>
          <a:r>
            <a:rPr lang="es-ES" sz="2000" b="0" dirty="0" err="1"/>
            <a:t>or</a:t>
          </a:r>
          <a:r>
            <a:rPr lang="es-ES" sz="2000" b="0" dirty="0"/>
            <a:t> </a:t>
          </a:r>
          <a:r>
            <a:rPr lang="es-ES" sz="2000" b="0" dirty="0" err="1"/>
            <a:t>combined</a:t>
          </a:r>
          <a:endParaRPr lang="es-ES" sz="2000" b="0" dirty="0"/>
        </a:p>
      </dgm:t>
    </dgm:pt>
    <dgm:pt modelId="{A4A0E737-25AF-46A1-A720-7B4AAE25C2E7}" type="parTrans" cxnId="{63D00339-F15A-4B2A-8378-484281671339}">
      <dgm:prSet/>
      <dgm:spPr/>
      <dgm:t>
        <a:bodyPr/>
        <a:lstStyle/>
        <a:p>
          <a:endParaRPr lang="es-ES" sz="2000" b="0"/>
        </a:p>
      </dgm:t>
    </dgm:pt>
    <dgm:pt modelId="{67FFCF91-ED01-4038-BC9D-D22AB637A616}" type="sibTrans" cxnId="{63D00339-F15A-4B2A-8378-484281671339}">
      <dgm:prSet/>
      <dgm:spPr/>
      <dgm:t>
        <a:bodyPr/>
        <a:lstStyle/>
        <a:p>
          <a:endParaRPr lang="es-ES" sz="2000" b="0"/>
        </a:p>
      </dgm:t>
    </dgm:pt>
    <dgm:pt modelId="{1F7BAB10-4C97-47D3-BEDD-07362F8BFF41}" type="pres">
      <dgm:prSet presAssocID="{08D76793-8C3B-4417-9232-99094AA413C1}" presName="diagram" presStyleCnt="0">
        <dgm:presLayoutVars>
          <dgm:dir/>
          <dgm:resizeHandles val="exact"/>
        </dgm:presLayoutVars>
      </dgm:prSet>
      <dgm:spPr/>
    </dgm:pt>
    <dgm:pt modelId="{933C0D95-8355-433E-A272-E70BE02A6F40}" type="pres">
      <dgm:prSet presAssocID="{9DE2DEF2-7EAF-4139-BBFF-651E36AD8C15}" presName="node" presStyleLbl="node1" presStyleIdx="0" presStyleCnt="6">
        <dgm:presLayoutVars>
          <dgm:bulletEnabled val="1"/>
        </dgm:presLayoutVars>
      </dgm:prSet>
      <dgm:spPr/>
    </dgm:pt>
    <dgm:pt modelId="{B81A739C-6A2D-4B69-B5FB-64CA0FE4E186}" type="pres">
      <dgm:prSet presAssocID="{D2AA4EF5-BBA1-4D60-8CB3-BF18A0374F0D}" presName="sibTrans" presStyleCnt="0"/>
      <dgm:spPr/>
    </dgm:pt>
    <dgm:pt modelId="{50B84B92-9D7A-456D-B438-F99038059444}" type="pres">
      <dgm:prSet presAssocID="{EC6C7DFF-74B6-4808-8512-84C01062A4E5}" presName="node" presStyleLbl="node1" presStyleIdx="1" presStyleCnt="6">
        <dgm:presLayoutVars>
          <dgm:bulletEnabled val="1"/>
        </dgm:presLayoutVars>
      </dgm:prSet>
      <dgm:spPr/>
    </dgm:pt>
    <dgm:pt modelId="{23EBFE42-0985-4950-935B-B16189E92F95}" type="pres">
      <dgm:prSet presAssocID="{4B87B5B0-8B99-422F-BC2A-0B4EDC73719B}" presName="sibTrans" presStyleCnt="0"/>
      <dgm:spPr/>
    </dgm:pt>
    <dgm:pt modelId="{BF95531F-778A-4B4E-9B57-F446E84C40BF}" type="pres">
      <dgm:prSet presAssocID="{135FBEE3-91AB-43D6-A4D3-EC495E6B2A12}" presName="node" presStyleLbl="node1" presStyleIdx="2" presStyleCnt="6">
        <dgm:presLayoutVars>
          <dgm:bulletEnabled val="1"/>
        </dgm:presLayoutVars>
      </dgm:prSet>
      <dgm:spPr/>
    </dgm:pt>
    <dgm:pt modelId="{091BF4B7-3372-4189-B5ED-621910812FD5}" type="pres">
      <dgm:prSet presAssocID="{8F60BCA9-9A48-4932-A97B-7C6F602976CE}" presName="sibTrans" presStyleCnt="0"/>
      <dgm:spPr/>
    </dgm:pt>
    <dgm:pt modelId="{6E1CC7C5-7D39-4C44-8793-77D5C85BB155}" type="pres">
      <dgm:prSet presAssocID="{8C258117-1A71-4E6F-8186-590A33731FAC}" presName="node" presStyleLbl="node1" presStyleIdx="3" presStyleCnt="6">
        <dgm:presLayoutVars>
          <dgm:bulletEnabled val="1"/>
        </dgm:presLayoutVars>
      </dgm:prSet>
      <dgm:spPr/>
    </dgm:pt>
    <dgm:pt modelId="{320BD1B6-35EF-4570-B000-AC084ABFFAF9}" type="pres">
      <dgm:prSet presAssocID="{6D168173-124D-4D4F-8B61-454AB5717E9F}" presName="sibTrans" presStyleCnt="0"/>
      <dgm:spPr/>
    </dgm:pt>
    <dgm:pt modelId="{1C179A7E-E4E2-47F4-8E8F-D61C5A054EED}" type="pres">
      <dgm:prSet presAssocID="{4DB75F3E-F872-40F6-B761-B278D4A80BD8}" presName="node" presStyleLbl="node1" presStyleIdx="4" presStyleCnt="6">
        <dgm:presLayoutVars>
          <dgm:bulletEnabled val="1"/>
        </dgm:presLayoutVars>
      </dgm:prSet>
      <dgm:spPr/>
    </dgm:pt>
    <dgm:pt modelId="{8CF1040D-A83F-4A18-BDDF-9E20B8DEAAF7}" type="pres">
      <dgm:prSet presAssocID="{31EE506D-0918-45F2-AC14-42418AC981FC}" presName="sibTrans" presStyleCnt="0"/>
      <dgm:spPr/>
    </dgm:pt>
    <dgm:pt modelId="{0BB0C895-DB6C-41A4-A258-45F935E22F72}" type="pres">
      <dgm:prSet presAssocID="{ECE3D8D3-581A-4ECE-93F5-4B7F29729885}" presName="node" presStyleLbl="node1" presStyleIdx="5" presStyleCnt="6">
        <dgm:presLayoutVars>
          <dgm:bulletEnabled val="1"/>
        </dgm:presLayoutVars>
      </dgm:prSet>
      <dgm:spPr/>
    </dgm:pt>
  </dgm:ptLst>
  <dgm:cxnLst>
    <dgm:cxn modelId="{81ED6A20-3113-4584-A035-F34F0C3555A8}" srcId="{08D76793-8C3B-4417-9232-99094AA413C1}" destId="{135FBEE3-91AB-43D6-A4D3-EC495E6B2A12}" srcOrd="2" destOrd="0" parTransId="{BA187CC2-E6F6-4E42-B23C-88D4113A48BF}" sibTransId="{8F60BCA9-9A48-4932-A97B-7C6F602976CE}"/>
    <dgm:cxn modelId="{D50BE621-F45D-4C8C-AD8C-49E779029AE0}" type="presOf" srcId="{4DB75F3E-F872-40F6-B761-B278D4A80BD8}" destId="{1C179A7E-E4E2-47F4-8E8F-D61C5A054EED}" srcOrd="0" destOrd="0" presId="urn:microsoft.com/office/officeart/2005/8/layout/default#9"/>
    <dgm:cxn modelId="{63D00339-F15A-4B2A-8378-484281671339}" srcId="{08D76793-8C3B-4417-9232-99094AA413C1}" destId="{ECE3D8D3-581A-4ECE-93F5-4B7F29729885}" srcOrd="5" destOrd="0" parTransId="{A4A0E737-25AF-46A1-A720-7B4AAE25C2E7}" sibTransId="{67FFCF91-ED01-4038-BC9D-D22AB637A616}"/>
    <dgm:cxn modelId="{B4913146-D0A9-4303-B78B-4B622DE7DA79}" type="presOf" srcId="{8C258117-1A71-4E6F-8186-590A33731FAC}" destId="{6E1CC7C5-7D39-4C44-8793-77D5C85BB155}" srcOrd="0" destOrd="0" presId="urn:microsoft.com/office/officeart/2005/8/layout/default#9"/>
    <dgm:cxn modelId="{ECF32188-1A06-49E6-ABD7-06E8CEB2F90C}" type="presOf" srcId="{ECE3D8D3-581A-4ECE-93F5-4B7F29729885}" destId="{0BB0C895-DB6C-41A4-A258-45F935E22F72}" srcOrd="0" destOrd="0" presId="urn:microsoft.com/office/officeart/2005/8/layout/default#9"/>
    <dgm:cxn modelId="{03ADB48F-5421-42B2-9085-CE733B145AD1}" srcId="{08D76793-8C3B-4417-9232-99094AA413C1}" destId="{EC6C7DFF-74B6-4808-8512-84C01062A4E5}" srcOrd="1" destOrd="0" parTransId="{91C20CA0-1A61-4965-AA83-83D91CDBBE56}" sibTransId="{4B87B5B0-8B99-422F-BC2A-0B4EDC73719B}"/>
    <dgm:cxn modelId="{F1FDAA9C-598D-428C-8C16-D539C15807CA}" srcId="{08D76793-8C3B-4417-9232-99094AA413C1}" destId="{8C258117-1A71-4E6F-8186-590A33731FAC}" srcOrd="3" destOrd="0" parTransId="{B126B6E3-4C92-46A4-8469-07EFAEF34E69}" sibTransId="{6D168173-124D-4D4F-8B61-454AB5717E9F}"/>
    <dgm:cxn modelId="{BA6F49A4-A866-458F-8EB3-1879DCF5977B}" type="presOf" srcId="{9DE2DEF2-7EAF-4139-BBFF-651E36AD8C15}" destId="{933C0D95-8355-433E-A272-E70BE02A6F40}" srcOrd="0" destOrd="0" presId="urn:microsoft.com/office/officeart/2005/8/layout/default#9"/>
    <dgm:cxn modelId="{1E3421A8-671F-4546-BA36-9AFE01C082B5}" srcId="{08D76793-8C3B-4417-9232-99094AA413C1}" destId="{4DB75F3E-F872-40F6-B761-B278D4A80BD8}" srcOrd="4" destOrd="0" parTransId="{36655D02-D907-4B53-B4A8-1D64C139779C}" sibTransId="{31EE506D-0918-45F2-AC14-42418AC981FC}"/>
    <dgm:cxn modelId="{9DD54BC3-1A37-4AAF-8A40-0D09BF4C0417}" type="presOf" srcId="{08D76793-8C3B-4417-9232-99094AA413C1}" destId="{1F7BAB10-4C97-47D3-BEDD-07362F8BFF41}" srcOrd="0" destOrd="0" presId="urn:microsoft.com/office/officeart/2005/8/layout/default#9"/>
    <dgm:cxn modelId="{F483A7C4-D3FC-4832-B2F5-C436341738E2}" type="presOf" srcId="{135FBEE3-91AB-43D6-A4D3-EC495E6B2A12}" destId="{BF95531F-778A-4B4E-9B57-F446E84C40BF}" srcOrd="0" destOrd="0" presId="urn:microsoft.com/office/officeart/2005/8/layout/default#9"/>
    <dgm:cxn modelId="{AF97D0ED-74C0-4298-9581-90ECC62B36B5}" srcId="{08D76793-8C3B-4417-9232-99094AA413C1}" destId="{9DE2DEF2-7EAF-4139-BBFF-651E36AD8C15}" srcOrd="0" destOrd="0" parTransId="{3727D0F8-1271-46F9-8E2C-C8F0B7E9F989}" sibTransId="{D2AA4EF5-BBA1-4D60-8CB3-BF18A0374F0D}"/>
    <dgm:cxn modelId="{FC1FE0F7-99EA-4899-8768-EBC8C04C2F86}" type="presOf" srcId="{EC6C7DFF-74B6-4808-8512-84C01062A4E5}" destId="{50B84B92-9D7A-456D-B438-F99038059444}" srcOrd="0" destOrd="0" presId="urn:microsoft.com/office/officeart/2005/8/layout/default#9"/>
    <dgm:cxn modelId="{C3FD589E-8563-419C-92E2-913B445DCEFE}" type="presParOf" srcId="{1F7BAB10-4C97-47D3-BEDD-07362F8BFF41}" destId="{933C0D95-8355-433E-A272-E70BE02A6F40}" srcOrd="0" destOrd="0" presId="urn:microsoft.com/office/officeart/2005/8/layout/default#9"/>
    <dgm:cxn modelId="{C282B5DC-2B4D-483E-8E23-B107FB09AEF9}" type="presParOf" srcId="{1F7BAB10-4C97-47D3-BEDD-07362F8BFF41}" destId="{B81A739C-6A2D-4B69-B5FB-64CA0FE4E186}" srcOrd="1" destOrd="0" presId="urn:microsoft.com/office/officeart/2005/8/layout/default#9"/>
    <dgm:cxn modelId="{E90A86B5-399D-4974-8A84-10DC6CC6F1DB}" type="presParOf" srcId="{1F7BAB10-4C97-47D3-BEDD-07362F8BFF41}" destId="{50B84B92-9D7A-456D-B438-F99038059444}" srcOrd="2" destOrd="0" presId="urn:microsoft.com/office/officeart/2005/8/layout/default#9"/>
    <dgm:cxn modelId="{369870BE-88CA-4B01-8080-5404D5D9CA3B}" type="presParOf" srcId="{1F7BAB10-4C97-47D3-BEDD-07362F8BFF41}" destId="{23EBFE42-0985-4950-935B-B16189E92F95}" srcOrd="3" destOrd="0" presId="urn:microsoft.com/office/officeart/2005/8/layout/default#9"/>
    <dgm:cxn modelId="{E98E202A-221A-433A-9E4F-3677B69F0A6A}" type="presParOf" srcId="{1F7BAB10-4C97-47D3-BEDD-07362F8BFF41}" destId="{BF95531F-778A-4B4E-9B57-F446E84C40BF}" srcOrd="4" destOrd="0" presId="urn:microsoft.com/office/officeart/2005/8/layout/default#9"/>
    <dgm:cxn modelId="{C65DCF1A-D46F-4367-B347-D267BAA22D16}" type="presParOf" srcId="{1F7BAB10-4C97-47D3-BEDD-07362F8BFF41}" destId="{091BF4B7-3372-4189-B5ED-621910812FD5}" srcOrd="5" destOrd="0" presId="urn:microsoft.com/office/officeart/2005/8/layout/default#9"/>
    <dgm:cxn modelId="{C96A7EAB-CEEE-4A86-9609-4AD71FEFDB11}" type="presParOf" srcId="{1F7BAB10-4C97-47D3-BEDD-07362F8BFF41}" destId="{6E1CC7C5-7D39-4C44-8793-77D5C85BB155}" srcOrd="6" destOrd="0" presId="urn:microsoft.com/office/officeart/2005/8/layout/default#9"/>
    <dgm:cxn modelId="{8B943EFC-1DC4-4849-B3E5-30487E093DA6}" type="presParOf" srcId="{1F7BAB10-4C97-47D3-BEDD-07362F8BFF41}" destId="{320BD1B6-35EF-4570-B000-AC084ABFFAF9}" srcOrd="7" destOrd="0" presId="urn:microsoft.com/office/officeart/2005/8/layout/default#9"/>
    <dgm:cxn modelId="{0BFFD48D-13DC-4744-9F89-DFACBFB390A9}" type="presParOf" srcId="{1F7BAB10-4C97-47D3-BEDD-07362F8BFF41}" destId="{1C179A7E-E4E2-47F4-8E8F-D61C5A054EED}" srcOrd="8" destOrd="0" presId="urn:microsoft.com/office/officeart/2005/8/layout/default#9"/>
    <dgm:cxn modelId="{F19CCEE1-1C5E-4C5C-B507-8E78A017A1FE}" type="presParOf" srcId="{1F7BAB10-4C97-47D3-BEDD-07362F8BFF41}" destId="{8CF1040D-A83F-4A18-BDDF-9E20B8DEAAF7}" srcOrd="9" destOrd="0" presId="urn:microsoft.com/office/officeart/2005/8/layout/default#9"/>
    <dgm:cxn modelId="{C5E06E9E-1099-41FF-8040-0D639D8A4A59}" type="presParOf" srcId="{1F7BAB10-4C97-47D3-BEDD-07362F8BFF41}" destId="{0BB0C895-DB6C-41A4-A258-45F935E22F72}" srcOrd="10" destOrd="0" presId="urn:microsoft.com/office/officeart/2005/8/layout/defaul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D76793-8C3B-4417-9232-99094AA413C1}" type="doc">
      <dgm:prSet loTypeId="urn:microsoft.com/office/officeart/2005/8/layout/default#10" loCatId="list" qsTypeId="urn:microsoft.com/office/officeart/2005/8/quickstyle/simple1" qsCatId="simple" csTypeId="urn:microsoft.com/office/officeart/2005/8/colors/accent1_3" csCatId="accent1" phldr="1"/>
      <dgm:spPr/>
      <dgm:t>
        <a:bodyPr/>
        <a:lstStyle/>
        <a:p>
          <a:endParaRPr lang="es-ES"/>
        </a:p>
      </dgm:t>
    </dgm:pt>
    <dgm:pt modelId="{9DE2DEF2-7EAF-4139-BBFF-651E36AD8C15}">
      <dgm:prSet phldrT="[Texto]" custT="1"/>
      <dgm:spPr/>
      <dgm:t>
        <a:bodyPr/>
        <a:lstStyle/>
        <a:p>
          <a:r>
            <a:rPr lang="es-ES" sz="2000" b="0" dirty="0" err="1"/>
            <a:t>Produced</a:t>
          </a:r>
          <a:r>
            <a:rPr lang="es-ES" sz="2000" b="0" dirty="0"/>
            <a:t> </a:t>
          </a:r>
          <a:r>
            <a:rPr lang="es-ES" sz="2000" b="0" dirty="0" err="1"/>
            <a:t>by</a:t>
          </a:r>
          <a:r>
            <a:rPr lang="es-ES" sz="2000" b="0" dirty="0"/>
            <a:t> </a:t>
          </a:r>
          <a:r>
            <a:rPr lang="es-ES" sz="2000" b="0" dirty="0" err="1"/>
            <a:t>an</a:t>
          </a:r>
          <a:r>
            <a:rPr lang="es-ES" sz="2000" b="0" dirty="0"/>
            <a:t> axial </a:t>
          </a:r>
          <a:r>
            <a:rPr lang="es-ES" sz="2000" b="0" dirty="0" err="1"/>
            <a:t>compression</a:t>
          </a:r>
          <a:r>
            <a:rPr lang="es-ES" sz="2000" b="0" dirty="0"/>
            <a:t> </a:t>
          </a:r>
          <a:r>
            <a:rPr lang="es-ES" sz="2000" b="0" dirty="0" err="1"/>
            <a:t>force</a:t>
          </a:r>
          <a:r>
            <a:rPr lang="es-ES" sz="2000" b="0" dirty="0"/>
            <a:t> </a:t>
          </a:r>
          <a:r>
            <a:rPr lang="es-ES" sz="2000" b="0" dirty="0" err="1"/>
            <a:t>combined</a:t>
          </a:r>
          <a:r>
            <a:rPr lang="es-ES" sz="2000" b="0" dirty="0"/>
            <a:t> </a:t>
          </a:r>
          <a:r>
            <a:rPr lang="es-ES" sz="2000" b="0" dirty="0" err="1"/>
            <a:t>with</a:t>
          </a:r>
          <a:r>
            <a:rPr lang="es-ES" sz="2000" b="0" dirty="0"/>
            <a:t> a momento of </a:t>
          </a:r>
          <a:r>
            <a:rPr lang="es-ES" sz="2000" b="0" dirty="0" err="1"/>
            <a:t>flexion</a:t>
          </a:r>
          <a:endParaRPr lang="es-ES" sz="2000" b="0" dirty="0"/>
        </a:p>
      </dgm:t>
    </dgm:pt>
    <dgm:pt modelId="{3727D0F8-1271-46F9-8E2C-C8F0B7E9F989}" type="parTrans" cxnId="{AF97D0ED-74C0-4298-9581-90ECC62B36B5}">
      <dgm:prSet/>
      <dgm:spPr/>
      <dgm:t>
        <a:bodyPr/>
        <a:lstStyle/>
        <a:p>
          <a:endParaRPr lang="es-ES" sz="2000" b="0"/>
        </a:p>
      </dgm:t>
    </dgm:pt>
    <dgm:pt modelId="{D2AA4EF5-BBA1-4D60-8CB3-BF18A0374F0D}" type="sibTrans" cxnId="{AF97D0ED-74C0-4298-9581-90ECC62B36B5}">
      <dgm:prSet/>
      <dgm:spPr/>
      <dgm:t>
        <a:bodyPr/>
        <a:lstStyle/>
        <a:p>
          <a:endParaRPr lang="es-ES" sz="2000" b="0"/>
        </a:p>
      </dgm:t>
    </dgm:pt>
    <dgm:pt modelId="{EC6C7DFF-74B6-4808-8512-84C01062A4E5}">
      <dgm:prSet phldrT="[Texto]" custT="1"/>
      <dgm:spPr/>
      <dgm:t>
        <a:bodyPr/>
        <a:lstStyle/>
        <a:p>
          <a:r>
            <a:rPr lang="es-ES" sz="2000" b="0" dirty="0" err="1"/>
            <a:t>Mechanical</a:t>
          </a:r>
          <a:r>
            <a:rPr lang="es-ES" sz="2000" b="0" dirty="0"/>
            <a:t> </a:t>
          </a:r>
          <a:r>
            <a:rPr lang="es-ES" sz="2000" b="0" dirty="0" err="1"/>
            <a:t>failure</a:t>
          </a:r>
          <a:r>
            <a:rPr lang="es-ES" sz="2000" b="0" dirty="0"/>
            <a:t> in </a:t>
          </a:r>
          <a:r>
            <a:rPr lang="es-ES" sz="2000" b="0" dirty="0" err="1"/>
            <a:t>the</a:t>
          </a:r>
          <a:r>
            <a:rPr lang="es-ES" sz="2000" b="0" dirty="0"/>
            <a:t> anterior </a:t>
          </a:r>
          <a:r>
            <a:rPr lang="es-ES" sz="2000" b="0" dirty="0" err="1"/>
            <a:t>region</a:t>
          </a:r>
          <a:r>
            <a:rPr lang="es-ES" sz="2000" b="0" dirty="0"/>
            <a:t> of </a:t>
          </a:r>
          <a:r>
            <a:rPr lang="es-ES" sz="2000" b="0" dirty="0" err="1"/>
            <a:t>the</a:t>
          </a:r>
          <a:r>
            <a:rPr lang="es-ES" sz="2000" b="0" dirty="0"/>
            <a:t> vertebral </a:t>
          </a:r>
          <a:r>
            <a:rPr lang="es-ES" sz="2000" b="0" dirty="0" err="1"/>
            <a:t>body</a:t>
          </a:r>
          <a:endParaRPr lang="es-ES" sz="2000" b="0" dirty="0"/>
        </a:p>
      </dgm:t>
    </dgm:pt>
    <dgm:pt modelId="{91C20CA0-1A61-4965-AA83-83D91CDBBE56}" type="parTrans" cxnId="{03ADB48F-5421-42B2-9085-CE733B145AD1}">
      <dgm:prSet/>
      <dgm:spPr/>
      <dgm:t>
        <a:bodyPr/>
        <a:lstStyle/>
        <a:p>
          <a:endParaRPr lang="es-ES" sz="2000" b="0"/>
        </a:p>
      </dgm:t>
    </dgm:pt>
    <dgm:pt modelId="{4B87B5B0-8B99-422F-BC2A-0B4EDC73719B}" type="sibTrans" cxnId="{03ADB48F-5421-42B2-9085-CE733B145AD1}">
      <dgm:prSet/>
      <dgm:spPr/>
      <dgm:t>
        <a:bodyPr/>
        <a:lstStyle/>
        <a:p>
          <a:endParaRPr lang="es-ES" sz="2000" b="0"/>
        </a:p>
      </dgm:t>
    </dgm:pt>
    <dgm:pt modelId="{135FBEE3-91AB-43D6-A4D3-EC495E6B2A12}">
      <dgm:prSet phldrT="[Texto]" custT="1"/>
      <dgm:spPr/>
      <dgm:t>
        <a:bodyPr/>
        <a:lstStyle/>
        <a:p>
          <a:r>
            <a:rPr lang="es-ES" sz="2000" b="0" dirty="0" err="1"/>
            <a:t>The</a:t>
          </a:r>
          <a:r>
            <a:rPr lang="es-ES" sz="2000" b="0" dirty="0"/>
            <a:t> line of </a:t>
          </a:r>
          <a:r>
            <a:rPr lang="es-ES" sz="2000" b="0" dirty="0" err="1"/>
            <a:t>action</a:t>
          </a:r>
          <a:r>
            <a:rPr lang="es-ES" sz="2000" b="0" dirty="0"/>
            <a:t> of </a:t>
          </a:r>
          <a:r>
            <a:rPr lang="es-ES" sz="2000" b="0" dirty="0" err="1"/>
            <a:t>the</a:t>
          </a:r>
          <a:r>
            <a:rPr lang="es-ES" sz="2000" b="0" dirty="0"/>
            <a:t> </a:t>
          </a:r>
          <a:r>
            <a:rPr lang="es-ES" sz="2000" b="0" dirty="0" err="1"/>
            <a:t>compresive</a:t>
          </a:r>
          <a:r>
            <a:rPr lang="es-ES" sz="2000" b="0" dirty="0"/>
            <a:t> </a:t>
          </a:r>
          <a:r>
            <a:rPr lang="es-ES" sz="2000" b="0" dirty="0" err="1"/>
            <a:t>force</a:t>
          </a:r>
          <a:r>
            <a:rPr lang="es-ES" sz="2000" b="0" dirty="0"/>
            <a:t> </a:t>
          </a:r>
          <a:r>
            <a:rPr lang="es-ES" sz="2000" b="0" dirty="0" err="1"/>
            <a:t>is</a:t>
          </a:r>
          <a:r>
            <a:rPr lang="es-ES" sz="2000" b="0" dirty="0"/>
            <a:t> placed anterior to </a:t>
          </a:r>
          <a:r>
            <a:rPr lang="es-ES" sz="2000" b="0" dirty="0" err="1"/>
            <a:t>the</a:t>
          </a:r>
          <a:r>
            <a:rPr lang="es-ES" sz="2000" b="0" dirty="0"/>
            <a:t> vertebral </a:t>
          </a:r>
          <a:r>
            <a:rPr lang="es-ES" sz="2000" b="0" dirty="0" err="1"/>
            <a:t>body</a:t>
          </a:r>
          <a:endParaRPr lang="es-ES" sz="2000" b="0" dirty="0"/>
        </a:p>
      </dgm:t>
    </dgm:pt>
    <dgm:pt modelId="{BA187CC2-E6F6-4E42-B23C-88D4113A48BF}" type="parTrans" cxnId="{81ED6A20-3113-4584-A035-F34F0C3555A8}">
      <dgm:prSet/>
      <dgm:spPr/>
      <dgm:t>
        <a:bodyPr/>
        <a:lstStyle/>
        <a:p>
          <a:endParaRPr lang="es-ES" sz="2000" b="0"/>
        </a:p>
      </dgm:t>
    </dgm:pt>
    <dgm:pt modelId="{8F60BCA9-9A48-4932-A97B-7C6F602976CE}" type="sibTrans" cxnId="{81ED6A20-3113-4584-A035-F34F0C3555A8}">
      <dgm:prSet/>
      <dgm:spPr/>
      <dgm:t>
        <a:bodyPr/>
        <a:lstStyle/>
        <a:p>
          <a:endParaRPr lang="es-ES" sz="2000" b="0"/>
        </a:p>
      </dgm:t>
    </dgm:pt>
    <dgm:pt modelId="{8C258117-1A71-4E6F-8186-590A33731FAC}">
      <dgm:prSet phldrT="[Texto]" custT="1"/>
      <dgm:spPr/>
      <dgm:t>
        <a:bodyPr/>
        <a:lstStyle/>
        <a:p>
          <a:r>
            <a:rPr lang="es-ES" sz="2000" b="0" dirty="0" err="1"/>
            <a:t>Usually</a:t>
          </a:r>
          <a:r>
            <a:rPr lang="es-ES" sz="2000" b="0" dirty="0"/>
            <a:t> </a:t>
          </a:r>
          <a:r>
            <a:rPr lang="es-ES" sz="2000" b="0" dirty="0" err="1"/>
            <a:t>damage</a:t>
          </a:r>
          <a:r>
            <a:rPr lang="es-ES" sz="2000" b="0" dirty="0"/>
            <a:t> of posterior </a:t>
          </a:r>
          <a:r>
            <a:rPr lang="es-ES" sz="2000" b="0" dirty="0" err="1"/>
            <a:t>ligaments</a:t>
          </a:r>
          <a:endParaRPr lang="es-ES" sz="2000" b="0" dirty="0"/>
        </a:p>
      </dgm:t>
    </dgm:pt>
    <dgm:pt modelId="{B126B6E3-4C92-46A4-8469-07EFAEF34E69}" type="parTrans" cxnId="{F1FDAA9C-598D-428C-8C16-D539C15807CA}">
      <dgm:prSet/>
      <dgm:spPr/>
      <dgm:t>
        <a:bodyPr/>
        <a:lstStyle/>
        <a:p>
          <a:endParaRPr lang="es-ES" sz="2000" b="0"/>
        </a:p>
      </dgm:t>
    </dgm:pt>
    <dgm:pt modelId="{6D168173-124D-4D4F-8B61-454AB5717E9F}" type="sibTrans" cxnId="{F1FDAA9C-598D-428C-8C16-D539C15807CA}">
      <dgm:prSet/>
      <dgm:spPr/>
      <dgm:t>
        <a:bodyPr/>
        <a:lstStyle/>
        <a:p>
          <a:endParaRPr lang="es-ES" sz="2000" b="0"/>
        </a:p>
      </dgm:t>
    </dgm:pt>
    <dgm:pt modelId="{ECE3D8D3-581A-4ECE-93F5-4B7F29729885}">
      <dgm:prSet phldrT="[Texto]" custT="1"/>
      <dgm:spPr/>
      <dgm:t>
        <a:bodyPr/>
        <a:lstStyle/>
        <a:p>
          <a:r>
            <a:rPr lang="es-ES" sz="2000" b="0" dirty="0"/>
            <a:t>T12-L1 has </a:t>
          </a:r>
          <a:r>
            <a:rPr lang="es-ES" sz="2000" b="0" dirty="0" err="1"/>
            <a:t>the</a:t>
          </a:r>
          <a:r>
            <a:rPr lang="es-ES" sz="2000" b="0" dirty="0"/>
            <a:t> </a:t>
          </a:r>
          <a:r>
            <a:rPr lang="es-ES" sz="2000" b="0" dirty="0" err="1"/>
            <a:t>highest</a:t>
          </a:r>
          <a:r>
            <a:rPr lang="es-ES" sz="2000" b="0" dirty="0"/>
            <a:t> fracture </a:t>
          </a:r>
          <a:r>
            <a:rPr lang="es-ES" sz="2000" b="0" dirty="0" err="1"/>
            <a:t>incidence</a:t>
          </a:r>
          <a:r>
            <a:rPr lang="es-ES" sz="2000" b="0" dirty="0"/>
            <a:t> </a:t>
          </a:r>
          <a:r>
            <a:rPr lang="es-ES" sz="2000" b="0" dirty="0" err="1"/>
            <a:t>due</a:t>
          </a:r>
          <a:r>
            <a:rPr lang="es-ES" sz="2000" b="0" dirty="0"/>
            <a:t> to </a:t>
          </a:r>
          <a:r>
            <a:rPr lang="es-ES" sz="2000" b="0" dirty="0" err="1"/>
            <a:t>increased</a:t>
          </a:r>
          <a:r>
            <a:rPr lang="es-ES" sz="2000" b="0" dirty="0"/>
            <a:t> load-</a:t>
          </a:r>
          <a:r>
            <a:rPr lang="es-ES" sz="2000" b="0" dirty="0" err="1"/>
            <a:t>bearing</a:t>
          </a:r>
          <a:endParaRPr lang="es-ES" sz="2000" b="0" dirty="0"/>
        </a:p>
      </dgm:t>
    </dgm:pt>
    <dgm:pt modelId="{67FFCF91-ED01-4038-BC9D-D22AB637A616}" type="sibTrans" cxnId="{63D00339-F15A-4B2A-8378-484281671339}">
      <dgm:prSet/>
      <dgm:spPr/>
      <dgm:t>
        <a:bodyPr/>
        <a:lstStyle/>
        <a:p>
          <a:endParaRPr lang="es-ES" sz="2000" b="0"/>
        </a:p>
      </dgm:t>
    </dgm:pt>
    <dgm:pt modelId="{A4A0E737-25AF-46A1-A720-7B4AAE25C2E7}" type="parTrans" cxnId="{63D00339-F15A-4B2A-8378-484281671339}">
      <dgm:prSet/>
      <dgm:spPr/>
      <dgm:t>
        <a:bodyPr/>
        <a:lstStyle/>
        <a:p>
          <a:endParaRPr lang="es-ES" sz="2000" b="0"/>
        </a:p>
      </dgm:t>
    </dgm:pt>
    <dgm:pt modelId="{4DB75F3E-F872-40F6-B761-B278D4A80BD8}">
      <dgm:prSet phldrT="[Texto]" custT="1"/>
      <dgm:spPr/>
      <dgm:t>
        <a:bodyPr/>
        <a:lstStyle/>
        <a:p>
          <a:r>
            <a:rPr lang="es-ES" sz="2000" b="0" dirty="0" err="1"/>
            <a:t>Common</a:t>
          </a:r>
          <a:r>
            <a:rPr lang="es-ES" sz="2000" b="0" dirty="0"/>
            <a:t> fracture in osteoporosis </a:t>
          </a:r>
          <a:r>
            <a:rPr lang="es-ES" sz="2000" b="0" dirty="0" err="1"/>
            <a:t>patients</a:t>
          </a:r>
          <a:endParaRPr lang="es-ES" sz="2000" b="0" dirty="0"/>
        </a:p>
      </dgm:t>
    </dgm:pt>
    <dgm:pt modelId="{31EE506D-0918-45F2-AC14-42418AC981FC}" type="sibTrans" cxnId="{1E3421A8-671F-4546-BA36-9AFE01C082B5}">
      <dgm:prSet/>
      <dgm:spPr/>
      <dgm:t>
        <a:bodyPr/>
        <a:lstStyle/>
        <a:p>
          <a:endParaRPr lang="es-ES" sz="2000" b="0"/>
        </a:p>
      </dgm:t>
    </dgm:pt>
    <dgm:pt modelId="{36655D02-D907-4B53-B4A8-1D64C139779C}" type="parTrans" cxnId="{1E3421A8-671F-4546-BA36-9AFE01C082B5}">
      <dgm:prSet/>
      <dgm:spPr/>
      <dgm:t>
        <a:bodyPr/>
        <a:lstStyle/>
        <a:p>
          <a:endParaRPr lang="es-ES" sz="2000" b="0"/>
        </a:p>
      </dgm:t>
    </dgm:pt>
    <dgm:pt modelId="{1F7BAB10-4C97-47D3-BEDD-07362F8BFF41}" type="pres">
      <dgm:prSet presAssocID="{08D76793-8C3B-4417-9232-99094AA413C1}" presName="diagram" presStyleCnt="0">
        <dgm:presLayoutVars>
          <dgm:dir/>
          <dgm:resizeHandles val="exact"/>
        </dgm:presLayoutVars>
      </dgm:prSet>
      <dgm:spPr/>
    </dgm:pt>
    <dgm:pt modelId="{933C0D95-8355-433E-A272-E70BE02A6F40}" type="pres">
      <dgm:prSet presAssocID="{9DE2DEF2-7EAF-4139-BBFF-651E36AD8C15}" presName="node" presStyleLbl="node1" presStyleIdx="0" presStyleCnt="6">
        <dgm:presLayoutVars>
          <dgm:bulletEnabled val="1"/>
        </dgm:presLayoutVars>
      </dgm:prSet>
      <dgm:spPr/>
    </dgm:pt>
    <dgm:pt modelId="{B81A739C-6A2D-4B69-B5FB-64CA0FE4E186}" type="pres">
      <dgm:prSet presAssocID="{D2AA4EF5-BBA1-4D60-8CB3-BF18A0374F0D}" presName="sibTrans" presStyleCnt="0"/>
      <dgm:spPr/>
    </dgm:pt>
    <dgm:pt modelId="{50B84B92-9D7A-456D-B438-F99038059444}" type="pres">
      <dgm:prSet presAssocID="{EC6C7DFF-74B6-4808-8512-84C01062A4E5}" presName="node" presStyleLbl="node1" presStyleIdx="1" presStyleCnt="6">
        <dgm:presLayoutVars>
          <dgm:bulletEnabled val="1"/>
        </dgm:presLayoutVars>
      </dgm:prSet>
      <dgm:spPr/>
    </dgm:pt>
    <dgm:pt modelId="{23EBFE42-0985-4950-935B-B16189E92F95}" type="pres">
      <dgm:prSet presAssocID="{4B87B5B0-8B99-422F-BC2A-0B4EDC73719B}" presName="sibTrans" presStyleCnt="0"/>
      <dgm:spPr/>
    </dgm:pt>
    <dgm:pt modelId="{BF95531F-778A-4B4E-9B57-F446E84C40BF}" type="pres">
      <dgm:prSet presAssocID="{135FBEE3-91AB-43D6-A4D3-EC495E6B2A12}" presName="node" presStyleLbl="node1" presStyleIdx="2" presStyleCnt="6">
        <dgm:presLayoutVars>
          <dgm:bulletEnabled val="1"/>
        </dgm:presLayoutVars>
      </dgm:prSet>
      <dgm:spPr/>
    </dgm:pt>
    <dgm:pt modelId="{091BF4B7-3372-4189-B5ED-621910812FD5}" type="pres">
      <dgm:prSet presAssocID="{8F60BCA9-9A48-4932-A97B-7C6F602976CE}" presName="sibTrans" presStyleCnt="0"/>
      <dgm:spPr/>
    </dgm:pt>
    <dgm:pt modelId="{6E1CC7C5-7D39-4C44-8793-77D5C85BB155}" type="pres">
      <dgm:prSet presAssocID="{8C258117-1A71-4E6F-8186-590A33731FAC}" presName="node" presStyleLbl="node1" presStyleIdx="3" presStyleCnt="6">
        <dgm:presLayoutVars>
          <dgm:bulletEnabled val="1"/>
        </dgm:presLayoutVars>
      </dgm:prSet>
      <dgm:spPr/>
    </dgm:pt>
    <dgm:pt modelId="{320BD1B6-35EF-4570-B000-AC084ABFFAF9}" type="pres">
      <dgm:prSet presAssocID="{6D168173-124D-4D4F-8B61-454AB5717E9F}" presName="sibTrans" presStyleCnt="0"/>
      <dgm:spPr/>
    </dgm:pt>
    <dgm:pt modelId="{1C179A7E-E4E2-47F4-8E8F-D61C5A054EED}" type="pres">
      <dgm:prSet presAssocID="{4DB75F3E-F872-40F6-B761-B278D4A80BD8}" presName="node" presStyleLbl="node1" presStyleIdx="4" presStyleCnt="6">
        <dgm:presLayoutVars>
          <dgm:bulletEnabled val="1"/>
        </dgm:presLayoutVars>
      </dgm:prSet>
      <dgm:spPr/>
    </dgm:pt>
    <dgm:pt modelId="{8CF1040D-A83F-4A18-BDDF-9E20B8DEAAF7}" type="pres">
      <dgm:prSet presAssocID="{31EE506D-0918-45F2-AC14-42418AC981FC}" presName="sibTrans" presStyleCnt="0"/>
      <dgm:spPr/>
    </dgm:pt>
    <dgm:pt modelId="{0BB0C895-DB6C-41A4-A258-45F935E22F72}" type="pres">
      <dgm:prSet presAssocID="{ECE3D8D3-581A-4ECE-93F5-4B7F29729885}" presName="node" presStyleLbl="node1" presStyleIdx="5" presStyleCnt="6">
        <dgm:presLayoutVars>
          <dgm:bulletEnabled val="1"/>
        </dgm:presLayoutVars>
      </dgm:prSet>
      <dgm:spPr/>
    </dgm:pt>
  </dgm:ptLst>
  <dgm:cxnLst>
    <dgm:cxn modelId="{A6442D14-AF20-4B3A-8945-73ECC7173D72}" type="presOf" srcId="{135FBEE3-91AB-43D6-A4D3-EC495E6B2A12}" destId="{BF95531F-778A-4B4E-9B57-F446E84C40BF}" srcOrd="0" destOrd="0" presId="urn:microsoft.com/office/officeart/2005/8/layout/default#10"/>
    <dgm:cxn modelId="{75FE1020-60B3-4D4C-A8DC-48E9D95B7213}" type="presOf" srcId="{4DB75F3E-F872-40F6-B761-B278D4A80BD8}" destId="{1C179A7E-E4E2-47F4-8E8F-D61C5A054EED}" srcOrd="0" destOrd="0" presId="urn:microsoft.com/office/officeart/2005/8/layout/default#10"/>
    <dgm:cxn modelId="{81ED6A20-3113-4584-A035-F34F0C3555A8}" srcId="{08D76793-8C3B-4417-9232-99094AA413C1}" destId="{135FBEE3-91AB-43D6-A4D3-EC495E6B2A12}" srcOrd="2" destOrd="0" parTransId="{BA187CC2-E6F6-4E42-B23C-88D4113A48BF}" sibTransId="{8F60BCA9-9A48-4932-A97B-7C6F602976CE}"/>
    <dgm:cxn modelId="{63D00339-F15A-4B2A-8378-484281671339}" srcId="{08D76793-8C3B-4417-9232-99094AA413C1}" destId="{ECE3D8D3-581A-4ECE-93F5-4B7F29729885}" srcOrd="5" destOrd="0" parTransId="{A4A0E737-25AF-46A1-A720-7B4AAE25C2E7}" sibTransId="{67FFCF91-ED01-4038-BC9D-D22AB637A616}"/>
    <dgm:cxn modelId="{26EEE95F-1087-4595-83BD-1CA121036714}" type="presOf" srcId="{EC6C7DFF-74B6-4808-8512-84C01062A4E5}" destId="{50B84B92-9D7A-456D-B438-F99038059444}" srcOrd="0" destOrd="0" presId="urn:microsoft.com/office/officeart/2005/8/layout/default#10"/>
    <dgm:cxn modelId="{226E0861-695E-46C5-ACDD-8823311233A2}" type="presOf" srcId="{ECE3D8D3-581A-4ECE-93F5-4B7F29729885}" destId="{0BB0C895-DB6C-41A4-A258-45F935E22F72}" srcOrd="0" destOrd="0" presId="urn:microsoft.com/office/officeart/2005/8/layout/default#10"/>
    <dgm:cxn modelId="{362F8877-52CD-44E4-95E7-A5250FEF7AC2}" type="presOf" srcId="{8C258117-1A71-4E6F-8186-590A33731FAC}" destId="{6E1CC7C5-7D39-4C44-8793-77D5C85BB155}" srcOrd="0" destOrd="0" presId="urn:microsoft.com/office/officeart/2005/8/layout/default#10"/>
    <dgm:cxn modelId="{5550147B-B566-4059-93C7-16994A90AE88}" type="presOf" srcId="{9DE2DEF2-7EAF-4139-BBFF-651E36AD8C15}" destId="{933C0D95-8355-433E-A272-E70BE02A6F40}" srcOrd="0" destOrd="0" presId="urn:microsoft.com/office/officeart/2005/8/layout/default#10"/>
    <dgm:cxn modelId="{03ADB48F-5421-42B2-9085-CE733B145AD1}" srcId="{08D76793-8C3B-4417-9232-99094AA413C1}" destId="{EC6C7DFF-74B6-4808-8512-84C01062A4E5}" srcOrd="1" destOrd="0" parTransId="{91C20CA0-1A61-4965-AA83-83D91CDBBE56}" sibTransId="{4B87B5B0-8B99-422F-BC2A-0B4EDC73719B}"/>
    <dgm:cxn modelId="{F1FDAA9C-598D-428C-8C16-D539C15807CA}" srcId="{08D76793-8C3B-4417-9232-99094AA413C1}" destId="{8C258117-1A71-4E6F-8186-590A33731FAC}" srcOrd="3" destOrd="0" parTransId="{B126B6E3-4C92-46A4-8469-07EFAEF34E69}" sibTransId="{6D168173-124D-4D4F-8B61-454AB5717E9F}"/>
    <dgm:cxn modelId="{1E3421A8-671F-4546-BA36-9AFE01C082B5}" srcId="{08D76793-8C3B-4417-9232-99094AA413C1}" destId="{4DB75F3E-F872-40F6-B761-B278D4A80BD8}" srcOrd="4" destOrd="0" parTransId="{36655D02-D907-4B53-B4A8-1D64C139779C}" sibTransId="{31EE506D-0918-45F2-AC14-42418AC981FC}"/>
    <dgm:cxn modelId="{0D220FAF-641D-4240-B727-5EEF07892049}" type="presOf" srcId="{08D76793-8C3B-4417-9232-99094AA413C1}" destId="{1F7BAB10-4C97-47D3-BEDD-07362F8BFF41}" srcOrd="0" destOrd="0" presId="urn:microsoft.com/office/officeart/2005/8/layout/default#10"/>
    <dgm:cxn modelId="{AF97D0ED-74C0-4298-9581-90ECC62B36B5}" srcId="{08D76793-8C3B-4417-9232-99094AA413C1}" destId="{9DE2DEF2-7EAF-4139-BBFF-651E36AD8C15}" srcOrd="0" destOrd="0" parTransId="{3727D0F8-1271-46F9-8E2C-C8F0B7E9F989}" sibTransId="{D2AA4EF5-BBA1-4D60-8CB3-BF18A0374F0D}"/>
    <dgm:cxn modelId="{84A87F41-C1B0-40BC-8755-578C0CE8123C}" type="presParOf" srcId="{1F7BAB10-4C97-47D3-BEDD-07362F8BFF41}" destId="{933C0D95-8355-433E-A272-E70BE02A6F40}" srcOrd="0" destOrd="0" presId="urn:microsoft.com/office/officeart/2005/8/layout/default#10"/>
    <dgm:cxn modelId="{A488853F-C925-4B20-86B6-7D17CF68401E}" type="presParOf" srcId="{1F7BAB10-4C97-47D3-BEDD-07362F8BFF41}" destId="{B81A739C-6A2D-4B69-B5FB-64CA0FE4E186}" srcOrd="1" destOrd="0" presId="urn:microsoft.com/office/officeart/2005/8/layout/default#10"/>
    <dgm:cxn modelId="{EBDE545E-191D-4B0F-AA55-5A9468A456AD}" type="presParOf" srcId="{1F7BAB10-4C97-47D3-BEDD-07362F8BFF41}" destId="{50B84B92-9D7A-456D-B438-F99038059444}" srcOrd="2" destOrd="0" presId="urn:microsoft.com/office/officeart/2005/8/layout/default#10"/>
    <dgm:cxn modelId="{DF7A6D0D-3B4C-4B5E-A558-2133C5B37ED9}" type="presParOf" srcId="{1F7BAB10-4C97-47D3-BEDD-07362F8BFF41}" destId="{23EBFE42-0985-4950-935B-B16189E92F95}" srcOrd="3" destOrd="0" presId="urn:microsoft.com/office/officeart/2005/8/layout/default#10"/>
    <dgm:cxn modelId="{4AF196EF-2FE1-4F8F-AF5B-D03CF339DAC8}" type="presParOf" srcId="{1F7BAB10-4C97-47D3-BEDD-07362F8BFF41}" destId="{BF95531F-778A-4B4E-9B57-F446E84C40BF}" srcOrd="4" destOrd="0" presId="urn:microsoft.com/office/officeart/2005/8/layout/default#10"/>
    <dgm:cxn modelId="{10A51048-89D2-42A4-85B4-7F54DED4D1DE}" type="presParOf" srcId="{1F7BAB10-4C97-47D3-BEDD-07362F8BFF41}" destId="{091BF4B7-3372-4189-B5ED-621910812FD5}" srcOrd="5" destOrd="0" presId="urn:microsoft.com/office/officeart/2005/8/layout/default#10"/>
    <dgm:cxn modelId="{FCDADC75-8B34-46A5-BF73-A4AD71AAFA27}" type="presParOf" srcId="{1F7BAB10-4C97-47D3-BEDD-07362F8BFF41}" destId="{6E1CC7C5-7D39-4C44-8793-77D5C85BB155}" srcOrd="6" destOrd="0" presId="urn:microsoft.com/office/officeart/2005/8/layout/default#10"/>
    <dgm:cxn modelId="{A8D8EDC8-D7FC-4867-8974-1F5F9260547C}" type="presParOf" srcId="{1F7BAB10-4C97-47D3-BEDD-07362F8BFF41}" destId="{320BD1B6-35EF-4570-B000-AC084ABFFAF9}" srcOrd="7" destOrd="0" presId="urn:microsoft.com/office/officeart/2005/8/layout/default#10"/>
    <dgm:cxn modelId="{F7012C84-590C-4A72-8ACC-EFB718E0DC83}" type="presParOf" srcId="{1F7BAB10-4C97-47D3-BEDD-07362F8BFF41}" destId="{1C179A7E-E4E2-47F4-8E8F-D61C5A054EED}" srcOrd="8" destOrd="0" presId="urn:microsoft.com/office/officeart/2005/8/layout/default#10"/>
    <dgm:cxn modelId="{99EC4A58-1C7A-4BD6-BB6E-326E728B56DC}" type="presParOf" srcId="{1F7BAB10-4C97-47D3-BEDD-07362F8BFF41}" destId="{8CF1040D-A83F-4A18-BDDF-9E20B8DEAAF7}" srcOrd="9" destOrd="0" presId="urn:microsoft.com/office/officeart/2005/8/layout/default#10"/>
    <dgm:cxn modelId="{D2EC7EB0-81EB-42C7-AC8D-372931BEB8AD}" type="presParOf" srcId="{1F7BAB10-4C97-47D3-BEDD-07362F8BFF41}" destId="{0BB0C895-DB6C-41A4-A258-45F935E22F72}" srcOrd="10" destOrd="0" presId="urn:microsoft.com/office/officeart/2005/8/layout/default#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8D76793-8C3B-4417-9232-99094AA413C1}" type="doc">
      <dgm:prSet loTypeId="urn:microsoft.com/office/officeart/2005/8/layout/default#11" loCatId="list" qsTypeId="urn:microsoft.com/office/officeart/2005/8/quickstyle/simple1" qsCatId="simple" csTypeId="urn:microsoft.com/office/officeart/2005/8/colors/accent1_3" csCatId="accent1" phldr="1"/>
      <dgm:spPr/>
      <dgm:t>
        <a:bodyPr/>
        <a:lstStyle/>
        <a:p>
          <a:endParaRPr lang="es-ES"/>
        </a:p>
      </dgm:t>
    </dgm:pt>
    <dgm:pt modelId="{9DE2DEF2-7EAF-4139-BBFF-651E36AD8C15}">
      <dgm:prSet phldrT="[Texto]" custT="1"/>
      <dgm:spPr/>
      <dgm:t>
        <a:bodyPr/>
        <a:lstStyle/>
        <a:p>
          <a:r>
            <a:rPr lang="es-ES" sz="2000" b="0" dirty="0" err="1"/>
            <a:t>Common</a:t>
          </a:r>
          <a:r>
            <a:rPr lang="es-ES" sz="2000" b="0" baseline="0" dirty="0"/>
            <a:t> lesión of </a:t>
          </a:r>
          <a:r>
            <a:rPr lang="es-ES" sz="2000" b="0" baseline="0" dirty="0" err="1"/>
            <a:t>thoracolumbar</a:t>
          </a:r>
          <a:r>
            <a:rPr lang="es-ES" sz="2000" b="0" baseline="0" dirty="0"/>
            <a:t> </a:t>
          </a:r>
          <a:r>
            <a:rPr lang="es-ES" sz="2000" b="0" baseline="0" dirty="0" err="1"/>
            <a:t>junction</a:t>
          </a:r>
          <a:r>
            <a:rPr lang="es-ES" sz="2000" b="0" baseline="0" dirty="0"/>
            <a:t> </a:t>
          </a:r>
          <a:r>
            <a:rPr lang="es-ES" sz="2000" b="0" baseline="0" dirty="0" err="1"/>
            <a:t>area</a:t>
          </a:r>
          <a:endParaRPr lang="es-ES" sz="2000" b="0" dirty="0"/>
        </a:p>
      </dgm:t>
    </dgm:pt>
    <dgm:pt modelId="{3727D0F8-1271-46F9-8E2C-C8F0B7E9F989}" type="parTrans" cxnId="{AF97D0ED-74C0-4298-9581-90ECC62B36B5}">
      <dgm:prSet/>
      <dgm:spPr/>
      <dgm:t>
        <a:bodyPr/>
        <a:lstStyle/>
        <a:p>
          <a:endParaRPr lang="es-ES" sz="2000" b="0"/>
        </a:p>
      </dgm:t>
    </dgm:pt>
    <dgm:pt modelId="{D2AA4EF5-BBA1-4D60-8CB3-BF18A0374F0D}" type="sibTrans" cxnId="{AF97D0ED-74C0-4298-9581-90ECC62B36B5}">
      <dgm:prSet/>
      <dgm:spPr/>
      <dgm:t>
        <a:bodyPr/>
        <a:lstStyle/>
        <a:p>
          <a:endParaRPr lang="es-ES" sz="2000" b="0"/>
        </a:p>
      </dgm:t>
    </dgm:pt>
    <dgm:pt modelId="{8C258117-1A71-4E6F-8186-590A33731FAC}">
      <dgm:prSet phldrT="[Texto]" custT="1"/>
      <dgm:spPr/>
      <dgm:t>
        <a:bodyPr/>
        <a:lstStyle/>
        <a:p>
          <a:r>
            <a:rPr lang="es-ES" sz="2000" b="0" dirty="0" err="1"/>
            <a:t>Ligamental</a:t>
          </a:r>
          <a:r>
            <a:rPr lang="es-ES" sz="2000" b="0" dirty="0"/>
            <a:t> </a:t>
          </a:r>
          <a:r>
            <a:rPr lang="es-ES" sz="2000" b="0" dirty="0" err="1"/>
            <a:t>disruption</a:t>
          </a:r>
          <a:r>
            <a:rPr lang="es-ES" sz="2000" b="0" dirty="0"/>
            <a:t> </a:t>
          </a:r>
          <a:r>
            <a:rPr lang="es-ES" sz="2000" b="0" dirty="0" err="1"/>
            <a:t>with</a:t>
          </a:r>
          <a:r>
            <a:rPr lang="es-ES" sz="2000" b="0" dirty="0"/>
            <a:t> </a:t>
          </a:r>
          <a:r>
            <a:rPr lang="es-ES" sz="2000" b="0" dirty="0" err="1"/>
            <a:t>facet</a:t>
          </a:r>
          <a:r>
            <a:rPr lang="es-ES" sz="2000" b="0" dirty="0"/>
            <a:t> </a:t>
          </a:r>
          <a:r>
            <a:rPr lang="es-ES" sz="2000" b="0" dirty="0" err="1"/>
            <a:t>dislocation</a:t>
          </a:r>
          <a:r>
            <a:rPr lang="es-ES" sz="2000" b="0" dirty="0"/>
            <a:t> </a:t>
          </a:r>
          <a:r>
            <a:rPr lang="es-ES" sz="2000" b="0" dirty="0" err="1"/>
            <a:t>is</a:t>
          </a:r>
          <a:r>
            <a:rPr lang="es-ES" sz="2000" b="0" dirty="0"/>
            <a:t> </a:t>
          </a:r>
          <a:r>
            <a:rPr lang="es-ES" sz="2000" b="0" dirty="0" err="1"/>
            <a:t>unstable</a:t>
          </a:r>
          <a:endParaRPr lang="es-ES" sz="2000" b="0" dirty="0"/>
        </a:p>
      </dgm:t>
    </dgm:pt>
    <dgm:pt modelId="{B126B6E3-4C92-46A4-8469-07EFAEF34E69}" type="parTrans" cxnId="{F1FDAA9C-598D-428C-8C16-D539C15807CA}">
      <dgm:prSet/>
      <dgm:spPr/>
      <dgm:t>
        <a:bodyPr/>
        <a:lstStyle/>
        <a:p>
          <a:endParaRPr lang="es-ES" sz="2000" b="0"/>
        </a:p>
      </dgm:t>
    </dgm:pt>
    <dgm:pt modelId="{6D168173-124D-4D4F-8B61-454AB5717E9F}" type="sibTrans" cxnId="{F1FDAA9C-598D-428C-8C16-D539C15807CA}">
      <dgm:prSet/>
      <dgm:spPr/>
      <dgm:t>
        <a:bodyPr/>
        <a:lstStyle/>
        <a:p>
          <a:endParaRPr lang="es-ES" sz="2000" b="0"/>
        </a:p>
      </dgm:t>
    </dgm:pt>
    <dgm:pt modelId="{8D4A8113-45F8-4C5C-B860-6C67362B679F}">
      <dgm:prSet custT="1"/>
      <dgm:spPr/>
      <dgm:t>
        <a:bodyPr/>
        <a:lstStyle/>
        <a:p>
          <a:r>
            <a:rPr lang="es-ES" sz="2000" b="0" dirty="0" err="1"/>
            <a:t>Consequences</a:t>
          </a:r>
          <a:r>
            <a:rPr lang="es-ES" sz="2000" b="0" dirty="0"/>
            <a:t> as </a:t>
          </a:r>
          <a:r>
            <a:rPr lang="es-ES" sz="2000" b="0" dirty="0" err="1"/>
            <a:t>ligament</a:t>
          </a:r>
          <a:r>
            <a:rPr lang="es-ES" sz="2000" b="0" dirty="0"/>
            <a:t> </a:t>
          </a:r>
          <a:r>
            <a:rPr lang="es-ES" sz="2000" b="0" dirty="0" err="1"/>
            <a:t>damage</a:t>
          </a:r>
          <a:r>
            <a:rPr lang="es-ES" sz="2000" b="0" dirty="0"/>
            <a:t>, </a:t>
          </a:r>
          <a:r>
            <a:rPr lang="es-ES" sz="2000" b="0" dirty="0" err="1"/>
            <a:t>bone</a:t>
          </a:r>
          <a:r>
            <a:rPr lang="es-ES" sz="2000" b="0" dirty="0"/>
            <a:t> fracture </a:t>
          </a:r>
          <a:r>
            <a:rPr lang="es-ES" sz="2000" b="0" dirty="0" err="1"/>
            <a:t>or</a:t>
          </a:r>
          <a:r>
            <a:rPr lang="es-ES" sz="2000" b="0" dirty="0"/>
            <a:t> fracture-</a:t>
          </a:r>
          <a:r>
            <a:rPr lang="es-ES" sz="2000" b="0" dirty="0" err="1"/>
            <a:t>dislocation</a:t>
          </a:r>
          <a:r>
            <a:rPr lang="es-ES" sz="2000" b="0" dirty="0"/>
            <a:t> </a:t>
          </a:r>
          <a:r>
            <a:rPr lang="es-ES" sz="2000" b="0" dirty="0" err="1"/>
            <a:t>bone</a:t>
          </a:r>
          <a:endParaRPr lang="es-ES" sz="2000" b="0" dirty="0"/>
        </a:p>
      </dgm:t>
    </dgm:pt>
    <dgm:pt modelId="{ED39869E-13F0-4641-8317-5B2CBB6542D3}" type="parTrans" cxnId="{FA8A73A0-EA80-4D84-AB3B-1CD2BAA3316B}">
      <dgm:prSet/>
      <dgm:spPr/>
      <dgm:t>
        <a:bodyPr/>
        <a:lstStyle/>
        <a:p>
          <a:endParaRPr lang="es-ES" sz="2000"/>
        </a:p>
      </dgm:t>
    </dgm:pt>
    <dgm:pt modelId="{3CA364CA-5927-47B8-B63E-979C761556A1}" type="sibTrans" cxnId="{FA8A73A0-EA80-4D84-AB3B-1CD2BAA3316B}">
      <dgm:prSet/>
      <dgm:spPr/>
      <dgm:t>
        <a:bodyPr/>
        <a:lstStyle/>
        <a:p>
          <a:endParaRPr lang="es-ES" sz="2000"/>
        </a:p>
      </dgm:t>
    </dgm:pt>
    <dgm:pt modelId="{E2ABA9A0-06CE-4C19-B6B3-7371114409FC}">
      <dgm:prSet custT="1"/>
      <dgm:spPr/>
      <dgm:t>
        <a:bodyPr/>
        <a:lstStyle/>
        <a:p>
          <a:r>
            <a:rPr lang="es-ES" sz="2000" b="0"/>
            <a:t>Fracture result of a hyperflexion mixed with a distraction force</a:t>
          </a:r>
          <a:endParaRPr lang="es-ES" sz="2000" b="0" dirty="0"/>
        </a:p>
      </dgm:t>
    </dgm:pt>
    <dgm:pt modelId="{546A5A03-93DB-4ECE-ABE1-1C97D71CBC59}" type="parTrans" cxnId="{9A15F9C4-A22D-4B38-96C2-2A47D4D442EC}">
      <dgm:prSet/>
      <dgm:spPr/>
      <dgm:t>
        <a:bodyPr/>
        <a:lstStyle/>
        <a:p>
          <a:endParaRPr lang="es-ES" sz="2000"/>
        </a:p>
      </dgm:t>
    </dgm:pt>
    <dgm:pt modelId="{DB3487FC-A32C-4578-BAE8-7C1F1EC174C8}" type="sibTrans" cxnId="{9A15F9C4-A22D-4B38-96C2-2A47D4D442EC}">
      <dgm:prSet/>
      <dgm:spPr/>
      <dgm:t>
        <a:bodyPr/>
        <a:lstStyle/>
        <a:p>
          <a:endParaRPr lang="es-ES" sz="2000"/>
        </a:p>
      </dgm:t>
    </dgm:pt>
    <dgm:pt modelId="{1F7BAB10-4C97-47D3-BEDD-07362F8BFF41}" type="pres">
      <dgm:prSet presAssocID="{08D76793-8C3B-4417-9232-99094AA413C1}" presName="diagram" presStyleCnt="0">
        <dgm:presLayoutVars>
          <dgm:dir/>
          <dgm:resizeHandles val="exact"/>
        </dgm:presLayoutVars>
      </dgm:prSet>
      <dgm:spPr/>
    </dgm:pt>
    <dgm:pt modelId="{933C0D95-8355-433E-A272-E70BE02A6F40}" type="pres">
      <dgm:prSet presAssocID="{9DE2DEF2-7EAF-4139-BBFF-651E36AD8C15}" presName="node" presStyleLbl="node1" presStyleIdx="0" presStyleCnt="4">
        <dgm:presLayoutVars>
          <dgm:bulletEnabled val="1"/>
        </dgm:presLayoutVars>
      </dgm:prSet>
      <dgm:spPr/>
    </dgm:pt>
    <dgm:pt modelId="{B81A739C-6A2D-4B69-B5FB-64CA0FE4E186}" type="pres">
      <dgm:prSet presAssocID="{D2AA4EF5-BBA1-4D60-8CB3-BF18A0374F0D}" presName="sibTrans" presStyleCnt="0"/>
      <dgm:spPr/>
    </dgm:pt>
    <dgm:pt modelId="{D2D8E780-D2DE-4E14-B56D-5093FC73F84C}" type="pres">
      <dgm:prSet presAssocID="{E2ABA9A0-06CE-4C19-B6B3-7371114409FC}" presName="node" presStyleLbl="node1" presStyleIdx="1" presStyleCnt="4">
        <dgm:presLayoutVars>
          <dgm:bulletEnabled val="1"/>
        </dgm:presLayoutVars>
      </dgm:prSet>
      <dgm:spPr/>
    </dgm:pt>
    <dgm:pt modelId="{27383390-0C82-494E-81FD-F9BB998646DA}" type="pres">
      <dgm:prSet presAssocID="{DB3487FC-A32C-4578-BAE8-7C1F1EC174C8}" presName="sibTrans" presStyleCnt="0"/>
      <dgm:spPr/>
    </dgm:pt>
    <dgm:pt modelId="{DF3068E1-73EC-4D05-BC55-98843463B359}" type="pres">
      <dgm:prSet presAssocID="{8D4A8113-45F8-4C5C-B860-6C67362B679F}" presName="node" presStyleLbl="node1" presStyleIdx="2" presStyleCnt="4">
        <dgm:presLayoutVars>
          <dgm:bulletEnabled val="1"/>
        </dgm:presLayoutVars>
      </dgm:prSet>
      <dgm:spPr/>
    </dgm:pt>
    <dgm:pt modelId="{57813E3C-4AD7-483C-A895-CA9B9177504D}" type="pres">
      <dgm:prSet presAssocID="{3CA364CA-5927-47B8-B63E-979C761556A1}" presName="sibTrans" presStyleCnt="0"/>
      <dgm:spPr/>
    </dgm:pt>
    <dgm:pt modelId="{6E1CC7C5-7D39-4C44-8793-77D5C85BB155}" type="pres">
      <dgm:prSet presAssocID="{8C258117-1A71-4E6F-8186-590A33731FAC}" presName="node" presStyleLbl="node1" presStyleIdx="3" presStyleCnt="4">
        <dgm:presLayoutVars>
          <dgm:bulletEnabled val="1"/>
        </dgm:presLayoutVars>
      </dgm:prSet>
      <dgm:spPr/>
    </dgm:pt>
  </dgm:ptLst>
  <dgm:cxnLst>
    <dgm:cxn modelId="{E7572533-3080-43B0-8E1B-B21279A898DE}" type="presOf" srcId="{E2ABA9A0-06CE-4C19-B6B3-7371114409FC}" destId="{D2D8E780-D2DE-4E14-B56D-5093FC73F84C}" srcOrd="0" destOrd="0" presId="urn:microsoft.com/office/officeart/2005/8/layout/default#11"/>
    <dgm:cxn modelId="{0C66045D-74CA-44E8-A6AA-D796F022C296}" type="presOf" srcId="{08D76793-8C3B-4417-9232-99094AA413C1}" destId="{1F7BAB10-4C97-47D3-BEDD-07362F8BFF41}" srcOrd="0" destOrd="0" presId="urn:microsoft.com/office/officeart/2005/8/layout/default#11"/>
    <dgm:cxn modelId="{2B120769-56C7-4490-9083-5F103E4E302A}" type="presOf" srcId="{8C258117-1A71-4E6F-8186-590A33731FAC}" destId="{6E1CC7C5-7D39-4C44-8793-77D5C85BB155}" srcOrd="0" destOrd="0" presId="urn:microsoft.com/office/officeart/2005/8/layout/default#11"/>
    <dgm:cxn modelId="{F1FDAA9C-598D-428C-8C16-D539C15807CA}" srcId="{08D76793-8C3B-4417-9232-99094AA413C1}" destId="{8C258117-1A71-4E6F-8186-590A33731FAC}" srcOrd="3" destOrd="0" parTransId="{B126B6E3-4C92-46A4-8469-07EFAEF34E69}" sibTransId="{6D168173-124D-4D4F-8B61-454AB5717E9F}"/>
    <dgm:cxn modelId="{FA8A73A0-EA80-4D84-AB3B-1CD2BAA3316B}" srcId="{08D76793-8C3B-4417-9232-99094AA413C1}" destId="{8D4A8113-45F8-4C5C-B860-6C67362B679F}" srcOrd="2" destOrd="0" parTransId="{ED39869E-13F0-4641-8317-5B2CBB6542D3}" sibTransId="{3CA364CA-5927-47B8-B63E-979C761556A1}"/>
    <dgm:cxn modelId="{19FB16B9-B65D-430B-B57A-ED0A293D5851}" type="presOf" srcId="{8D4A8113-45F8-4C5C-B860-6C67362B679F}" destId="{DF3068E1-73EC-4D05-BC55-98843463B359}" srcOrd="0" destOrd="0" presId="urn:microsoft.com/office/officeart/2005/8/layout/default#11"/>
    <dgm:cxn modelId="{644F25BC-EDEB-48B8-ADB7-6113DC31F946}" type="presOf" srcId="{9DE2DEF2-7EAF-4139-BBFF-651E36AD8C15}" destId="{933C0D95-8355-433E-A272-E70BE02A6F40}" srcOrd="0" destOrd="0" presId="urn:microsoft.com/office/officeart/2005/8/layout/default#11"/>
    <dgm:cxn modelId="{9A15F9C4-A22D-4B38-96C2-2A47D4D442EC}" srcId="{08D76793-8C3B-4417-9232-99094AA413C1}" destId="{E2ABA9A0-06CE-4C19-B6B3-7371114409FC}" srcOrd="1" destOrd="0" parTransId="{546A5A03-93DB-4ECE-ABE1-1C97D71CBC59}" sibTransId="{DB3487FC-A32C-4578-BAE8-7C1F1EC174C8}"/>
    <dgm:cxn modelId="{AF97D0ED-74C0-4298-9581-90ECC62B36B5}" srcId="{08D76793-8C3B-4417-9232-99094AA413C1}" destId="{9DE2DEF2-7EAF-4139-BBFF-651E36AD8C15}" srcOrd="0" destOrd="0" parTransId="{3727D0F8-1271-46F9-8E2C-C8F0B7E9F989}" sibTransId="{D2AA4EF5-BBA1-4D60-8CB3-BF18A0374F0D}"/>
    <dgm:cxn modelId="{6973B441-788F-4278-B6C2-3AD3A47D30A8}" type="presParOf" srcId="{1F7BAB10-4C97-47D3-BEDD-07362F8BFF41}" destId="{933C0D95-8355-433E-A272-E70BE02A6F40}" srcOrd="0" destOrd="0" presId="urn:microsoft.com/office/officeart/2005/8/layout/default#11"/>
    <dgm:cxn modelId="{04B34885-B8CD-4AF3-B06F-6FAC72B2DBF0}" type="presParOf" srcId="{1F7BAB10-4C97-47D3-BEDD-07362F8BFF41}" destId="{B81A739C-6A2D-4B69-B5FB-64CA0FE4E186}" srcOrd="1" destOrd="0" presId="urn:microsoft.com/office/officeart/2005/8/layout/default#11"/>
    <dgm:cxn modelId="{B2A758D6-DEEB-4209-B6D8-C42BB8956AA6}" type="presParOf" srcId="{1F7BAB10-4C97-47D3-BEDD-07362F8BFF41}" destId="{D2D8E780-D2DE-4E14-B56D-5093FC73F84C}" srcOrd="2" destOrd="0" presId="urn:microsoft.com/office/officeart/2005/8/layout/default#11"/>
    <dgm:cxn modelId="{E7C13888-84F7-47C5-9F56-90A107D662D5}" type="presParOf" srcId="{1F7BAB10-4C97-47D3-BEDD-07362F8BFF41}" destId="{27383390-0C82-494E-81FD-F9BB998646DA}" srcOrd="3" destOrd="0" presId="urn:microsoft.com/office/officeart/2005/8/layout/default#11"/>
    <dgm:cxn modelId="{E06D0F4B-B26A-47BD-B3CD-04DBCDFCD315}" type="presParOf" srcId="{1F7BAB10-4C97-47D3-BEDD-07362F8BFF41}" destId="{DF3068E1-73EC-4D05-BC55-98843463B359}" srcOrd="4" destOrd="0" presId="urn:microsoft.com/office/officeart/2005/8/layout/default#11"/>
    <dgm:cxn modelId="{55128D84-1849-47AF-92E2-04D5DE7E2294}" type="presParOf" srcId="{1F7BAB10-4C97-47D3-BEDD-07362F8BFF41}" destId="{57813E3C-4AD7-483C-A895-CA9B9177504D}" srcOrd="5" destOrd="0" presId="urn:microsoft.com/office/officeart/2005/8/layout/default#11"/>
    <dgm:cxn modelId="{76A1C82E-8973-4CE7-B8D0-31EC0296E568}" type="presParOf" srcId="{1F7BAB10-4C97-47D3-BEDD-07362F8BFF41}" destId="{6E1CC7C5-7D39-4C44-8793-77D5C85BB155}" srcOrd="6" destOrd="0" presId="urn:microsoft.com/office/officeart/2005/8/layout/defaul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78674-95E7-4498-B658-B35AA97F2349}" type="doc">
      <dgm:prSet loTypeId="urn:microsoft.com/office/officeart/2005/8/layout/process1" loCatId="process" qsTypeId="urn:microsoft.com/office/officeart/2005/8/quickstyle/simple1" qsCatId="simple" csTypeId="urn:microsoft.com/office/officeart/2005/8/colors/accent1_2" csCatId="accent1" phldr="1"/>
      <dgm:spPr/>
    </dgm:pt>
    <dgm:pt modelId="{85008637-EE9D-47A1-8DD0-4CEA96542912}">
      <dgm:prSet phldrT="[Texto]" custT="1"/>
      <dgm:spPr/>
      <dgm:t>
        <a:bodyPr/>
        <a:lstStyle/>
        <a:p>
          <a:r>
            <a:rPr lang="es-ES" sz="2000" dirty="0"/>
            <a:t>1/3 </a:t>
          </a:r>
          <a:r>
            <a:rPr lang="es-ES" sz="2000" dirty="0" err="1"/>
            <a:t>of</a:t>
          </a:r>
          <a:r>
            <a:rPr lang="es-ES" sz="2000" dirty="0"/>
            <a:t> </a:t>
          </a:r>
          <a:r>
            <a:rPr lang="es-ES" sz="2000" dirty="0" err="1"/>
            <a:t>the</a:t>
          </a:r>
          <a:r>
            <a:rPr lang="es-ES" sz="2000" dirty="0"/>
            <a:t> total </a:t>
          </a:r>
          <a:r>
            <a:rPr lang="es-ES" sz="2000" dirty="0" err="1"/>
            <a:t>of</a:t>
          </a:r>
          <a:r>
            <a:rPr lang="es-ES" sz="2000" dirty="0"/>
            <a:t> cervical injuries</a:t>
          </a:r>
        </a:p>
      </dgm:t>
    </dgm:pt>
    <dgm:pt modelId="{43B2878F-142F-43B9-97F7-C7F3F3E03BAA}" type="parTrans" cxnId="{984B0E4F-1489-4F67-B368-69EDAE5B595E}">
      <dgm:prSet/>
      <dgm:spPr/>
      <dgm:t>
        <a:bodyPr/>
        <a:lstStyle/>
        <a:p>
          <a:endParaRPr lang="es-ES" sz="2000"/>
        </a:p>
      </dgm:t>
    </dgm:pt>
    <dgm:pt modelId="{7EB98C22-5330-4CC0-B32D-8C04B2DFE451}" type="sibTrans" cxnId="{984B0E4F-1489-4F67-B368-69EDAE5B595E}">
      <dgm:prSet custT="1"/>
      <dgm:spPr/>
      <dgm:t>
        <a:bodyPr/>
        <a:lstStyle/>
        <a:p>
          <a:endParaRPr lang="es-ES" sz="2000"/>
        </a:p>
      </dgm:t>
    </dgm:pt>
    <dgm:pt modelId="{2BCA8093-F24C-49BB-8600-3B37CD0E6BB5}">
      <dgm:prSet phldrT="[Texto]" custT="1"/>
      <dgm:spPr/>
      <dgm:t>
        <a:bodyPr/>
        <a:lstStyle/>
        <a:p>
          <a:r>
            <a:rPr lang="es-ES" sz="2000" dirty="0"/>
            <a:t>40% </a:t>
          </a:r>
          <a:r>
            <a:rPr lang="es-ES" sz="2000" dirty="0" err="1"/>
            <a:t>of</a:t>
          </a:r>
          <a:r>
            <a:rPr lang="es-ES" sz="2000" dirty="0"/>
            <a:t> </a:t>
          </a:r>
          <a:r>
            <a:rPr lang="es-ES" sz="2000" dirty="0" err="1"/>
            <a:t>this</a:t>
          </a:r>
          <a:r>
            <a:rPr lang="es-ES" sz="2000" dirty="0"/>
            <a:t> </a:t>
          </a:r>
          <a:r>
            <a:rPr lang="es-ES" sz="2000" dirty="0" err="1"/>
            <a:t>results</a:t>
          </a:r>
          <a:r>
            <a:rPr lang="es-ES" sz="2000" dirty="0"/>
            <a:t> </a:t>
          </a:r>
          <a:r>
            <a:rPr lang="es-ES" sz="2000" dirty="0" err="1"/>
            <a:t>by</a:t>
          </a:r>
          <a:r>
            <a:rPr lang="es-ES" sz="2000" dirty="0"/>
            <a:t> </a:t>
          </a:r>
          <a:r>
            <a:rPr lang="es-ES" sz="2000" dirty="0" err="1"/>
            <a:t>death</a:t>
          </a:r>
          <a:endParaRPr lang="es-ES" sz="2000" dirty="0"/>
        </a:p>
      </dgm:t>
    </dgm:pt>
    <dgm:pt modelId="{EA3B97BF-2EF7-4711-8497-EA174C358011}" type="sibTrans" cxnId="{FC066E57-EB66-47D9-8F2A-0429FE697B96}">
      <dgm:prSet/>
      <dgm:spPr/>
      <dgm:t>
        <a:bodyPr/>
        <a:lstStyle/>
        <a:p>
          <a:endParaRPr lang="es-ES" sz="2000"/>
        </a:p>
      </dgm:t>
    </dgm:pt>
    <dgm:pt modelId="{F3A51785-5880-4CE9-B589-92142A4279A5}" type="parTrans" cxnId="{FC066E57-EB66-47D9-8F2A-0429FE697B96}">
      <dgm:prSet/>
      <dgm:spPr/>
      <dgm:t>
        <a:bodyPr/>
        <a:lstStyle/>
        <a:p>
          <a:endParaRPr lang="es-ES" sz="2000"/>
        </a:p>
      </dgm:t>
    </dgm:pt>
    <dgm:pt modelId="{85208E09-24EC-49DD-8BBA-590E67647F9B}" type="pres">
      <dgm:prSet presAssocID="{2C678674-95E7-4498-B658-B35AA97F2349}" presName="Name0" presStyleCnt="0">
        <dgm:presLayoutVars>
          <dgm:dir/>
          <dgm:resizeHandles val="exact"/>
        </dgm:presLayoutVars>
      </dgm:prSet>
      <dgm:spPr/>
    </dgm:pt>
    <dgm:pt modelId="{89AC94B1-E399-40D5-A944-AD0B55338AB6}" type="pres">
      <dgm:prSet presAssocID="{85008637-EE9D-47A1-8DD0-4CEA96542912}" presName="node" presStyleLbl="node1" presStyleIdx="0" presStyleCnt="2">
        <dgm:presLayoutVars>
          <dgm:bulletEnabled val="1"/>
        </dgm:presLayoutVars>
      </dgm:prSet>
      <dgm:spPr/>
    </dgm:pt>
    <dgm:pt modelId="{C744E589-DB9F-4BE0-89C9-3FDC75EDF49D}" type="pres">
      <dgm:prSet presAssocID="{7EB98C22-5330-4CC0-B32D-8C04B2DFE451}" presName="sibTrans" presStyleLbl="sibTrans2D1" presStyleIdx="0" presStyleCnt="1"/>
      <dgm:spPr/>
    </dgm:pt>
    <dgm:pt modelId="{F8237DB0-6F32-414E-A07F-6A963FE6FEAC}" type="pres">
      <dgm:prSet presAssocID="{7EB98C22-5330-4CC0-B32D-8C04B2DFE451}" presName="connectorText" presStyleLbl="sibTrans2D1" presStyleIdx="0" presStyleCnt="1"/>
      <dgm:spPr/>
    </dgm:pt>
    <dgm:pt modelId="{5F25676E-524E-4B79-8428-775C8245FF45}" type="pres">
      <dgm:prSet presAssocID="{2BCA8093-F24C-49BB-8600-3B37CD0E6BB5}" presName="node" presStyleLbl="node1" presStyleIdx="1" presStyleCnt="2">
        <dgm:presLayoutVars>
          <dgm:bulletEnabled val="1"/>
        </dgm:presLayoutVars>
      </dgm:prSet>
      <dgm:spPr/>
    </dgm:pt>
  </dgm:ptLst>
  <dgm:cxnLst>
    <dgm:cxn modelId="{16B15E3D-CFBE-49C8-A3B8-22152F76A30F}" type="presOf" srcId="{7EB98C22-5330-4CC0-B32D-8C04B2DFE451}" destId="{C744E589-DB9F-4BE0-89C9-3FDC75EDF49D}" srcOrd="0" destOrd="0" presId="urn:microsoft.com/office/officeart/2005/8/layout/process1"/>
    <dgm:cxn modelId="{984B0E4F-1489-4F67-B368-69EDAE5B595E}" srcId="{2C678674-95E7-4498-B658-B35AA97F2349}" destId="{85008637-EE9D-47A1-8DD0-4CEA96542912}" srcOrd="0" destOrd="0" parTransId="{43B2878F-142F-43B9-97F7-C7F3F3E03BAA}" sibTransId="{7EB98C22-5330-4CC0-B32D-8C04B2DFE451}"/>
    <dgm:cxn modelId="{FC066E57-EB66-47D9-8F2A-0429FE697B96}" srcId="{2C678674-95E7-4498-B658-B35AA97F2349}" destId="{2BCA8093-F24C-49BB-8600-3B37CD0E6BB5}" srcOrd="1" destOrd="0" parTransId="{F3A51785-5880-4CE9-B589-92142A4279A5}" sibTransId="{EA3B97BF-2EF7-4711-8497-EA174C358011}"/>
    <dgm:cxn modelId="{43FB7178-7BBB-4659-8FA7-8371313F7936}" type="presOf" srcId="{2C678674-95E7-4498-B658-B35AA97F2349}" destId="{85208E09-24EC-49DD-8BBA-590E67647F9B}" srcOrd="0" destOrd="0" presId="urn:microsoft.com/office/officeart/2005/8/layout/process1"/>
    <dgm:cxn modelId="{1B4E6D88-B0C2-4378-B1D0-F805F0721ECC}" type="presOf" srcId="{2BCA8093-F24C-49BB-8600-3B37CD0E6BB5}" destId="{5F25676E-524E-4B79-8428-775C8245FF45}" srcOrd="0" destOrd="0" presId="urn:microsoft.com/office/officeart/2005/8/layout/process1"/>
    <dgm:cxn modelId="{1FA4A2D9-DEF2-4FCC-951A-0864BF773A8C}" type="presOf" srcId="{7EB98C22-5330-4CC0-B32D-8C04B2DFE451}" destId="{F8237DB0-6F32-414E-A07F-6A963FE6FEAC}" srcOrd="1" destOrd="0" presId="urn:microsoft.com/office/officeart/2005/8/layout/process1"/>
    <dgm:cxn modelId="{7990B8EB-B9F7-4A50-9581-C4CBCF38655C}" type="presOf" srcId="{85008637-EE9D-47A1-8DD0-4CEA96542912}" destId="{89AC94B1-E399-40D5-A944-AD0B55338AB6}" srcOrd="0" destOrd="0" presId="urn:microsoft.com/office/officeart/2005/8/layout/process1"/>
    <dgm:cxn modelId="{A173F365-9063-43FC-8AC7-235874DA1407}" type="presParOf" srcId="{85208E09-24EC-49DD-8BBA-590E67647F9B}" destId="{89AC94B1-E399-40D5-A944-AD0B55338AB6}" srcOrd="0" destOrd="0" presId="urn:microsoft.com/office/officeart/2005/8/layout/process1"/>
    <dgm:cxn modelId="{4358B00C-1DD4-40E7-8ADB-5AF7F1E8C472}" type="presParOf" srcId="{85208E09-24EC-49DD-8BBA-590E67647F9B}" destId="{C744E589-DB9F-4BE0-89C9-3FDC75EDF49D}" srcOrd="1" destOrd="0" presId="urn:microsoft.com/office/officeart/2005/8/layout/process1"/>
    <dgm:cxn modelId="{32BFE8BE-56C5-4DED-A941-335BA392299C}" type="presParOf" srcId="{C744E589-DB9F-4BE0-89C9-3FDC75EDF49D}" destId="{F8237DB0-6F32-414E-A07F-6A963FE6FEAC}" srcOrd="0" destOrd="0" presId="urn:microsoft.com/office/officeart/2005/8/layout/process1"/>
    <dgm:cxn modelId="{AD35834D-A9B8-4B4A-B3C9-6978199272A8}" type="presParOf" srcId="{85208E09-24EC-49DD-8BBA-590E67647F9B}" destId="{5F25676E-524E-4B79-8428-775C8245FF45}"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9EE892-2C8C-40C9-8D44-47299A45755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2025168D-1E7C-4F2A-A925-EABBE3991D4B}">
      <dgm:prSet phldrT="[Texto]" custT="1"/>
      <dgm:spPr/>
      <dgm:t>
        <a:bodyPr/>
        <a:lstStyle/>
        <a:p>
          <a:r>
            <a:rPr lang="es-ES" sz="2000" b="1" dirty="0"/>
            <a:t>Occiput-C1-C2 </a:t>
          </a:r>
          <a:r>
            <a:rPr lang="es-ES" sz="2000" b="1" dirty="0" err="1"/>
            <a:t>complex</a:t>
          </a:r>
          <a:endParaRPr lang="es-ES" sz="2000" b="1" dirty="0"/>
        </a:p>
      </dgm:t>
    </dgm:pt>
    <dgm:pt modelId="{6DE2E0B7-3931-41BD-BC52-B90E81933B7C}" type="parTrans" cxnId="{AF8E2D4C-3DA3-4EB6-BAC7-254DCF879C19}">
      <dgm:prSet/>
      <dgm:spPr/>
      <dgm:t>
        <a:bodyPr/>
        <a:lstStyle/>
        <a:p>
          <a:endParaRPr lang="es-ES" sz="2000"/>
        </a:p>
      </dgm:t>
    </dgm:pt>
    <dgm:pt modelId="{8009DB58-F862-412A-AEE9-456D80919DF4}" type="sibTrans" cxnId="{AF8E2D4C-3DA3-4EB6-BAC7-254DCF879C19}">
      <dgm:prSet/>
      <dgm:spPr/>
      <dgm:t>
        <a:bodyPr/>
        <a:lstStyle/>
        <a:p>
          <a:endParaRPr lang="es-ES" sz="2000"/>
        </a:p>
      </dgm:t>
    </dgm:pt>
    <dgm:pt modelId="{016827B9-292D-4883-BFE1-33D2C29CD0E8}">
      <dgm:prSet phldrT="[Texto]" custT="1"/>
      <dgm:spPr/>
      <dgm:t>
        <a:bodyPr/>
        <a:lstStyle/>
        <a:p>
          <a:r>
            <a:rPr lang="es-ES" sz="2000" b="1" dirty="0"/>
            <a:t>C1-C2 </a:t>
          </a:r>
          <a:r>
            <a:rPr lang="es-ES" sz="2000" b="1" dirty="0" err="1"/>
            <a:t>complex</a:t>
          </a:r>
          <a:endParaRPr lang="es-ES" sz="2000" b="1" dirty="0"/>
        </a:p>
      </dgm:t>
    </dgm:pt>
    <dgm:pt modelId="{6F2A3DAB-6F2A-44EA-975F-DB2410579686}" type="parTrans" cxnId="{BC1AD662-1A8B-4E1C-8B65-60CA4CA9691E}">
      <dgm:prSet/>
      <dgm:spPr/>
      <dgm:t>
        <a:bodyPr/>
        <a:lstStyle/>
        <a:p>
          <a:endParaRPr lang="es-ES" sz="2000"/>
        </a:p>
      </dgm:t>
    </dgm:pt>
    <dgm:pt modelId="{56D16228-5B6F-4680-B711-BF9730FB7C8D}" type="sibTrans" cxnId="{BC1AD662-1A8B-4E1C-8B65-60CA4CA9691E}">
      <dgm:prSet/>
      <dgm:spPr/>
      <dgm:t>
        <a:bodyPr/>
        <a:lstStyle/>
        <a:p>
          <a:endParaRPr lang="es-ES" sz="2000"/>
        </a:p>
      </dgm:t>
    </dgm:pt>
    <dgm:pt modelId="{E44316DA-AE12-4D5C-A6B6-E35907806252}">
      <dgm:prSet custT="1"/>
      <dgm:spPr/>
      <dgm:t>
        <a:bodyPr/>
        <a:lstStyle/>
        <a:p>
          <a:r>
            <a:rPr lang="es-ES" sz="2000" dirty="0" err="1"/>
            <a:t>The</a:t>
          </a:r>
          <a:r>
            <a:rPr lang="es-ES" sz="2000" dirty="0"/>
            <a:t> </a:t>
          </a:r>
          <a:r>
            <a:rPr lang="es-ES" sz="2000" dirty="0" err="1"/>
            <a:t>most</a:t>
          </a:r>
          <a:r>
            <a:rPr lang="es-ES" sz="2000" dirty="0"/>
            <a:t> </a:t>
          </a:r>
          <a:r>
            <a:rPr lang="es-ES" sz="2000" dirty="0" err="1"/>
            <a:t>mobile</a:t>
          </a:r>
          <a:r>
            <a:rPr lang="es-ES" sz="2000" dirty="0"/>
            <a:t> </a:t>
          </a:r>
          <a:r>
            <a:rPr lang="es-ES" sz="2000" dirty="0" err="1"/>
            <a:t>portion</a:t>
          </a:r>
          <a:r>
            <a:rPr lang="es-ES" sz="2000" dirty="0"/>
            <a:t> </a:t>
          </a:r>
          <a:r>
            <a:rPr lang="es-ES" sz="2000" dirty="0" err="1"/>
            <a:t>of</a:t>
          </a:r>
          <a:r>
            <a:rPr lang="es-ES" sz="2000" dirty="0"/>
            <a:t> </a:t>
          </a:r>
          <a:r>
            <a:rPr lang="es-ES" sz="2000" dirty="0" err="1"/>
            <a:t>the</a:t>
          </a:r>
          <a:r>
            <a:rPr lang="es-ES" sz="2000" dirty="0"/>
            <a:t> cervical </a:t>
          </a:r>
          <a:r>
            <a:rPr lang="es-ES" sz="2000" dirty="0" err="1"/>
            <a:t>spine</a:t>
          </a:r>
          <a:endParaRPr lang="es-ES" sz="2000" dirty="0"/>
        </a:p>
      </dgm:t>
    </dgm:pt>
    <dgm:pt modelId="{4AF1B08F-19B2-4FD4-973A-0F1800FF591B}" type="parTrans" cxnId="{7A916FB5-5A37-4E33-865E-91E80336F287}">
      <dgm:prSet/>
      <dgm:spPr/>
      <dgm:t>
        <a:bodyPr/>
        <a:lstStyle/>
        <a:p>
          <a:endParaRPr lang="es-ES" sz="2000"/>
        </a:p>
      </dgm:t>
    </dgm:pt>
    <dgm:pt modelId="{3C80FCDD-E2FC-498D-B7C3-9278CEE7A2CE}" type="sibTrans" cxnId="{7A916FB5-5A37-4E33-865E-91E80336F287}">
      <dgm:prSet/>
      <dgm:spPr/>
      <dgm:t>
        <a:bodyPr/>
        <a:lstStyle/>
        <a:p>
          <a:endParaRPr lang="es-ES" sz="2000"/>
        </a:p>
      </dgm:t>
    </dgm:pt>
    <dgm:pt modelId="{F07739E8-4ABF-494C-8B34-C68B55A48A86}">
      <dgm:prSet custT="1"/>
      <dgm:spPr/>
      <dgm:t>
        <a:bodyPr/>
        <a:lstStyle/>
        <a:p>
          <a:r>
            <a:rPr lang="es-ES" sz="2000" dirty="0" err="1"/>
            <a:t>It</a:t>
          </a:r>
          <a:r>
            <a:rPr lang="es-ES" sz="2000" dirty="0"/>
            <a:t> </a:t>
          </a:r>
          <a:r>
            <a:rPr lang="es-ES" sz="2000" dirty="0" err="1"/>
            <a:t>makes</a:t>
          </a:r>
          <a:r>
            <a:rPr lang="es-ES" sz="2000" dirty="0"/>
            <a:t> </a:t>
          </a:r>
          <a:r>
            <a:rPr lang="es-ES" sz="2000" dirty="0" err="1"/>
            <a:t>the</a:t>
          </a:r>
          <a:r>
            <a:rPr lang="es-ES" sz="2000" dirty="0"/>
            <a:t> </a:t>
          </a:r>
          <a:r>
            <a:rPr lang="es-ES" sz="2000" dirty="0" err="1"/>
            <a:t>largest</a:t>
          </a:r>
          <a:r>
            <a:rPr lang="es-ES" sz="2000" dirty="0"/>
            <a:t> </a:t>
          </a:r>
          <a:r>
            <a:rPr lang="es-ES" sz="2000" dirty="0" err="1"/>
            <a:t>contribution</a:t>
          </a:r>
          <a:r>
            <a:rPr lang="es-ES" sz="2000" dirty="0"/>
            <a:t> </a:t>
          </a:r>
          <a:r>
            <a:rPr lang="es-ES" sz="2000" dirty="0" err="1"/>
            <a:t>to</a:t>
          </a:r>
          <a:r>
            <a:rPr lang="es-ES" sz="2000" dirty="0"/>
            <a:t> </a:t>
          </a:r>
          <a:r>
            <a:rPr lang="es-ES" sz="2000" dirty="0" err="1"/>
            <a:t>flexion-extension</a:t>
          </a:r>
          <a:endParaRPr lang="es-ES" sz="2000" dirty="0"/>
        </a:p>
      </dgm:t>
    </dgm:pt>
    <dgm:pt modelId="{7364F461-6778-47D4-9EF2-6CCE336D51C7}" type="parTrans" cxnId="{1FFD6367-98E5-4DAB-A115-ACB80DFF2450}">
      <dgm:prSet/>
      <dgm:spPr/>
      <dgm:t>
        <a:bodyPr/>
        <a:lstStyle/>
        <a:p>
          <a:endParaRPr lang="es-ES" sz="2000"/>
        </a:p>
      </dgm:t>
    </dgm:pt>
    <dgm:pt modelId="{BBA9496C-BF51-4167-A6ED-6CBEB8A12021}" type="sibTrans" cxnId="{1FFD6367-98E5-4DAB-A115-ACB80DFF2450}">
      <dgm:prSet/>
      <dgm:spPr/>
      <dgm:t>
        <a:bodyPr/>
        <a:lstStyle/>
        <a:p>
          <a:endParaRPr lang="es-ES" sz="2000"/>
        </a:p>
      </dgm:t>
    </dgm:pt>
    <dgm:pt modelId="{A3B8A9B3-8494-4F46-8D63-5FC62671A48F}">
      <dgm:prSet custT="1"/>
      <dgm:spPr/>
      <dgm:t>
        <a:bodyPr/>
        <a:lstStyle/>
        <a:p>
          <a:r>
            <a:rPr lang="es-ES" sz="2000" dirty="0"/>
            <a:t>Axial </a:t>
          </a:r>
          <a:r>
            <a:rPr lang="es-ES" sz="2000" dirty="0" err="1"/>
            <a:t>rotation</a:t>
          </a:r>
          <a:r>
            <a:rPr lang="es-ES" sz="2000" dirty="0"/>
            <a:t> as </a:t>
          </a:r>
          <a:r>
            <a:rPr lang="es-ES" sz="2000" dirty="0" err="1"/>
            <a:t>its</a:t>
          </a:r>
          <a:r>
            <a:rPr lang="es-ES" sz="2000" dirty="0"/>
            <a:t> </a:t>
          </a:r>
          <a:r>
            <a:rPr lang="es-ES" sz="2000" dirty="0" err="1"/>
            <a:t>main</a:t>
          </a:r>
          <a:r>
            <a:rPr lang="es-ES" sz="2000" dirty="0"/>
            <a:t> </a:t>
          </a:r>
          <a:r>
            <a:rPr lang="es-ES" sz="2000" dirty="0" err="1"/>
            <a:t>movement</a:t>
          </a:r>
          <a:r>
            <a:rPr lang="es-ES" sz="2000" dirty="0"/>
            <a:t> </a:t>
          </a:r>
          <a:r>
            <a:rPr lang="es-ES" sz="2000" dirty="0" err="1"/>
            <a:t>contribution</a:t>
          </a:r>
          <a:endParaRPr lang="es-ES" sz="2000" dirty="0"/>
        </a:p>
      </dgm:t>
    </dgm:pt>
    <dgm:pt modelId="{314D810B-E345-477E-9388-59D33AB75C22}" type="parTrans" cxnId="{1065CB1B-E0C6-4F76-93CC-2D191B20448B}">
      <dgm:prSet/>
      <dgm:spPr/>
      <dgm:t>
        <a:bodyPr/>
        <a:lstStyle/>
        <a:p>
          <a:endParaRPr lang="es-ES" sz="2000"/>
        </a:p>
      </dgm:t>
    </dgm:pt>
    <dgm:pt modelId="{C301EA01-3CBB-4A3A-BEC9-146FB1EF2583}" type="sibTrans" cxnId="{1065CB1B-E0C6-4F76-93CC-2D191B20448B}">
      <dgm:prSet/>
      <dgm:spPr/>
      <dgm:t>
        <a:bodyPr/>
        <a:lstStyle/>
        <a:p>
          <a:endParaRPr lang="es-ES" sz="2000"/>
        </a:p>
      </dgm:t>
    </dgm:pt>
    <dgm:pt modelId="{67255DA2-18E9-4CDC-AC1B-7B4E844A0A6C}" type="pres">
      <dgm:prSet presAssocID="{C29EE892-2C8C-40C9-8D44-47299A45755E}" presName="linear" presStyleCnt="0">
        <dgm:presLayoutVars>
          <dgm:dir/>
          <dgm:animLvl val="lvl"/>
          <dgm:resizeHandles val="exact"/>
        </dgm:presLayoutVars>
      </dgm:prSet>
      <dgm:spPr/>
    </dgm:pt>
    <dgm:pt modelId="{9489B390-0867-49AD-84EC-C46BFDBB496A}" type="pres">
      <dgm:prSet presAssocID="{2025168D-1E7C-4F2A-A925-EABBE3991D4B}" presName="parentLin" presStyleCnt="0"/>
      <dgm:spPr/>
    </dgm:pt>
    <dgm:pt modelId="{6B11F4D2-6579-4418-8906-A600377424A4}" type="pres">
      <dgm:prSet presAssocID="{2025168D-1E7C-4F2A-A925-EABBE3991D4B}" presName="parentLeftMargin" presStyleLbl="node1" presStyleIdx="0" presStyleCnt="2"/>
      <dgm:spPr/>
    </dgm:pt>
    <dgm:pt modelId="{AFB5375B-E226-42D4-BCF4-FF309ADD76CC}" type="pres">
      <dgm:prSet presAssocID="{2025168D-1E7C-4F2A-A925-EABBE3991D4B}" presName="parentText" presStyleLbl="node1" presStyleIdx="0" presStyleCnt="2" custScaleY="40101" custLinFactNeighborX="-55506" custLinFactNeighborY="3704">
        <dgm:presLayoutVars>
          <dgm:chMax val="0"/>
          <dgm:bulletEnabled val="1"/>
        </dgm:presLayoutVars>
      </dgm:prSet>
      <dgm:spPr/>
    </dgm:pt>
    <dgm:pt modelId="{6DCC935D-3BE9-429D-9B78-429CE4892A17}" type="pres">
      <dgm:prSet presAssocID="{2025168D-1E7C-4F2A-A925-EABBE3991D4B}" presName="negativeSpace" presStyleCnt="0"/>
      <dgm:spPr/>
    </dgm:pt>
    <dgm:pt modelId="{A0EF51CB-C64F-4AEC-9B34-9B45F3B17D73}" type="pres">
      <dgm:prSet presAssocID="{2025168D-1E7C-4F2A-A925-EABBE3991D4B}" presName="childText" presStyleLbl="conFgAcc1" presStyleIdx="0" presStyleCnt="2">
        <dgm:presLayoutVars>
          <dgm:bulletEnabled val="1"/>
        </dgm:presLayoutVars>
      </dgm:prSet>
      <dgm:spPr/>
    </dgm:pt>
    <dgm:pt modelId="{C101AF67-3F32-4EB0-9C81-5D19960EC7DB}" type="pres">
      <dgm:prSet presAssocID="{8009DB58-F862-412A-AEE9-456D80919DF4}" presName="spaceBetweenRectangles" presStyleCnt="0"/>
      <dgm:spPr/>
    </dgm:pt>
    <dgm:pt modelId="{9D0B15BE-E888-49FA-A01F-B8680830D774}" type="pres">
      <dgm:prSet presAssocID="{016827B9-292D-4883-BFE1-33D2C29CD0E8}" presName="parentLin" presStyleCnt="0"/>
      <dgm:spPr/>
    </dgm:pt>
    <dgm:pt modelId="{1B8F5DF8-C981-4921-BA18-7ACC96412B08}" type="pres">
      <dgm:prSet presAssocID="{016827B9-292D-4883-BFE1-33D2C29CD0E8}" presName="parentLeftMargin" presStyleLbl="node1" presStyleIdx="0" presStyleCnt="2" custScaleY="44474" custLinFactNeighborX="-100000" custLinFactNeighborY="-9181"/>
      <dgm:spPr/>
    </dgm:pt>
    <dgm:pt modelId="{6D04C3DB-4086-45CD-8525-1654D377BAB2}" type="pres">
      <dgm:prSet presAssocID="{016827B9-292D-4883-BFE1-33D2C29CD0E8}" presName="parentText" presStyleLbl="node1" presStyleIdx="1" presStyleCnt="2" custScaleY="39805" custLinFactNeighborX="-55506" custLinFactNeighborY="6320">
        <dgm:presLayoutVars>
          <dgm:chMax val="0"/>
          <dgm:bulletEnabled val="1"/>
        </dgm:presLayoutVars>
      </dgm:prSet>
      <dgm:spPr/>
    </dgm:pt>
    <dgm:pt modelId="{5EF93F70-D2DB-417F-9C14-C440A7324A8B}" type="pres">
      <dgm:prSet presAssocID="{016827B9-292D-4883-BFE1-33D2C29CD0E8}" presName="negativeSpace" presStyleCnt="0"/>
      <dgm:spPr/>
    </dgm:pt>
    <dgm:pt modelId="{2A0D9CD6-88F0-4913-B84A-F3267A58A17C}" type="pres">
      <dgm:prSet presAssocID="{016827B9-292D-4883-BFE1-33D2C29CD0E8}" presName="childText" presStyleLbl="conFgAcc1" presStyleIdx="1" presStyleCnt="2" custLinFactNeighborY="32034">
        <dgm:presLayoutVars>
          <dgm:bulletEnabled val="1"/>
        </dgm:presLayoutVars>
      </dgm:prSet>
      <dgm:spPr/>
    </dgm:pt>
  </dgm:ptLst>
  <dgm:cxnLst>
    <dgm:cxn modelId="{85CA1F05-5421-4D30-A152-8AF2759FE9B6}" type="presOf" srcId="{E44316DA-AE12-4D5C-A6B6-E35907806252}" destId="{A0EF51CB-C64F-4AEC-9B34-9B45F3B17D73}" srcOrd="0" destOrd="0" presId="urn:microsoft.com/office/officeart/2005/8/layout/list1"/>
    <dgm:cxn modelId="{1065CB1B-E0C6-4F76-93CC-2D191B20448B}" srcId="{016827B9-292D-4883-BFE1-33D2C29CD0E8}" destId="{A3B8A9B3-8494-4F46-8D63-5FC62671A48F}" srcOrd="0" destOrd="0" parTransId="{314D810B-E345-477E-9388-59D33AB75C22}" sibTransId="{C301EA01-3CBB-4A3A-BEC9-146FB1EF2583}"/>
    <dgm:cxn modelId="{C398582E-9815-4D09-9B15-049F08A275B6}" type="presOf" srcId="{F07739E8-4ABF-494C-8B34-C68B55A48A86}" destId="{A0EF51CB-C64F-4AEC-9B34-9B45F3B17D73}" srcOrd="0" destOrd="1" presId="urn:microsoft.com/office/officeart/2005/8/layout/list1"/>
    <dgm:cxn modelId="{CB685B39-31A4-428B-AEAC-6E87FE87CF55}" type="presOf" srcId="{2025168D-1E7C-4F2A-A925-EABBE3991D4B}" destId="{6B11F4D2-6579-4418-8906-A600377424A4}" srcOrd="0" destOrd="0" presId="urn:microsoft.com/office/officeart/2005/8/layout/list1"/>
    <dgm:cxn modelId="{46059840-466E-481E-89B3-DB1B28780011}" type="presOf" srcId="{016827B9-292D-4883-BFE1-33D2C29CD0E8}" destId="{6D04C3DB-4086-45CD-8525-1654D377BAB2}" srcOrd="1" destOrd="0" presId="urn:microsoft.com/office/officeart/2005/8/layout/list1"/>
    <dgm:cxn modelId="{BC1AD662-1A8B-4E1C-8B65-60CA4CA9691E}" srcId="{C29EE892-2C8C-40C9-8D44-47299A45755E}" destId="{016827B9-292D-4883-BFE1-33D2C29CD0E8}" srcOrd="1" destOrd="0" parTransId="{6F2A3DAB-6F2A-44EA-975F-DB2410579686}" sibTransId="{56D16228-5B6F-4680-B711-BF9730FB7C8D}"/>
    <dgm:cxn modelId="{1FFD6367-98E5-4DAB-A115-ACB80DFF2450}" srcId="{2025168D-1E7C-4F2A-A925-EABBE3991D4B}" destId="{F07739E8-4ABF-494C-8B34-C68B55A48A86}" srcOrd="1" destOrd="0" parTransId="{7364F461-6778-47D4-9EF2-6CCE336D51C7}" sibTransId="{BBA9496C-BF51-4167-A6ED-6CBEB8A12021}"/>
    <dgm:cxn modelId="{AF8E2D4C-3DA3-4EB6-BAC7-254DCF879C19}" srcId="{C29EE892-2C8C-40C9-8D44-47299A45755E}" destId="{2025168D-1E7C-4F2A-A925-EABBE3991D4B}" srcOrd="0" destOrd="0" parTransId="{6DE2E0B7-3931-41BD-BC52-B90E81933B7C}" sibTransId="{8009DB58-F862-412A-AEE9-456D80919DF4}"/>
    <dgm:cxn modelId="{CF69E188-CE4F-4382-9030-962BBB8A78CA}" type="presOf" srcId="{A3B8A9B3-8494-4F46-8D63-5FC62671A48F}" destId="{2A0D9CD6-88F0-4913-B84A-F3267A58A17C}" srcOrd="0" destOrd="0" presId="urn:microsoft.com/office/officeart/2005/8/layout/list1"/>
    <dgm:cxn modelId="{7A916FB5-5A37-4E33-865E-91E80336F287}" srcId="{2025168D-1E7C-4F2A-A925-EABBE3991D4B}" destId="{E44316DA-AE12-4D5C-A6B6-E35907806252}" srcOrd="0" destOrd="0" parTransId="{4AF1B08F-19B2-4FD4-973A-0F1800FF591B}" sibTransId="{3C80FCDD-E2FC-498D-B7C3-9278CEE7A2CE}"/>
    <dgm:cxn modelId="{A9FA49BC-21BE-4618-9853-F0CCFF555C3D}" type="presOf" srcId="{2025168D-1E7C-4F2A-A925-EABBE3991D4B}" destId="{AFB5375B-E226-42D4-BCF4-FF309ADD76CC}" srcOrd="1" destOrd="0" presId="urn:microsoft.com/office/officeart/2005/8/layout/list1"/>
    <dgm:cxn modelId="{89A222BE-E6EC-4C66-984A-04819B794045}" type="presOf" srcId="{016827B9-292D-4883-BFE1-33D2C29CD0E8}" destId="{1B8F5DF8-C981-4921-BA18-7ACC96412B08}" srcOrd="0" destOrd="0" presId="urn:microsoft.com/office/officeart/2005/8/layout/list1"/>
    <dgm:cxn modelId="{A949AFE4-D4F1-4EDB-AF4C-AF02BD175076}" type="presOf" srcId="{C29EE892-2C8C-40C9-8D44-47299A45755E}" destId="{67255DA2-18E9-4CDC-AC1B-7B4E844A0A6C}" srcOrd="0" destOrd="0" presId="urn:microsoft.com/office/officeart/2005/8/layout/list1"/>
    <dgm:cxn modelId="{3EF3EFBA-F746-4B97-BCCC-DF4792D7BA0E}" type="presParOf" srcId="{67255DA2-18E9-4CDC-AC1B-7B4E844A0A6C}" destId="{9489B390-0867-49AD-84EC-C46BFDBB496A}" srcOrd="0" destOrd="0" presId="urn:microsoft.com/office/officeart/2005/8/layout/list1"/>
    <dgm:cxn modelId="{9F250265-6799-42A1-BEEC-F4DF089129FB}" type="presParOf" srcId="{9489B390-0867-49AD-84EC-C46BFDBB496A}" destId="{6B11F4D2-6579-4418-8906-A600377424A4}" srcOrd="0" destOrd="0" presId="urn:microsoft.com/office/officeart/2005/8/layout/list1"/>
    <dgm:cxn modelId="{2FEF90DD-6286-4D3C-886B-BC0471C0A9B4}" type="presParOf" srcId="{9489B390-0867-49AD-84EC-C46BFDBB496A}" destId="{AFB5375B-E226-42D4-BCF4-FF309ADD76CC}" srcOrd="1" destOrd="0" presId="urn:microsoft.com/office/officeart/2005/8/layout/list1"/>
    <dgm:cxn modelId="{82492DA3-A2CA-4F3E-8528-109C444C66CB}" type="presParOf" srcId="{67255DA2-18E9-4CDC-AC1B-7B4E844A0A6C}" destId="{6DCC935D-3BE9-429D-9B78-429CE4892A17}" srcOrd="1" destOrd="0" presId="urn:microsoft.com/office/officeart/2005/8/layout/list1"/>
    <dgm:cxn modelId="{8E09AD31-D8B8-49E9-A5CE-A32C21BBD607}" type="presParOf" srcId="{67255DA2-18E9-4CDC-AC1B-7B4E844A0A6C}" destId="{A0EF51CB-C64F-4AEC-9B34-9B45F3B17D73}" srcOrd="2" destOrd="0" presId="urn:microsoft.com/office/officeart/2005/8/layout/list1"/>
    <dgm:cxn modelId="{6CB97CD4-F5D4-4AF5-BCA2-D2EC6C55BE58}" type="presParOf" srcId="{67255DA2-18E9-4CDC-AC1B-7B4E844A0A6C}" destId="{C101AF67-3F32-4EB0-9C81-5D19960EC7DB}" srcOrd="3" destOrd="0" presId="urn:microsoft.com/office/officeart/2005/8/layout/list1"/>
    <dgm:cxn modelId="{5618A41E-F2BA-4566-8737-E95B126187ED}" type="presParOf" srcId="{67255DA2-18E9-4CDC-AC1B-7B4E844A0A6C}" destId="{9D0B15BE-E888-49FA-A01F-B8680830D774}" srcOrd="4" destOrd="0" presId="urn:microsoft.com/office/officeart/2005/8/layout/list1"/>
    <dgm:cxn modelId="{080AE7C8-C701-4F9D-B352-D3EF8117F9A5}" type="presParOf" srcId="{9D0B15BE-E888-49FA-A01F-B8680830D774}" destId="{1B8F5DF8-C981-4921-BA18-7ACC96412B08}" srcOrd="0" destOrd="0" presId="urn:microsoft.com/office/officeart/2005/8/layout/list1"/>
    <dgm:cxn modelId="{0D89ACFE-4814-45BB-AE1F-9D5101A9683D}" type="presParOf" srcId="{9D0B15BE-E888-49FA-A01F-B8680830D774}" destId="{6D04C3DB-4086-45CD-8525-1654D377BAB2}" srcOrd="1" destOrd="0" presId="urn:microsoft.com/office/officeart/2005/8/layout/list1"/>
    <dgm:cxn modelId="{AA6AE663-B253-4341-BB4C-0AC8A4D4BEF4}" type="presParOf" srcId="{67255DA2-18E9-4CDC-AC1B-7B4E844A0A6C}" destId="{5EF93F70-D2DB-417F-9C14-C440A7324A8B}" srcOrd="5" destOrd="0" presId="urn:microsoft.com/office/officeart/2005/8/layout/list1"/>
    <dgm:cxn modelId="{7AADE47C-C2C1-46CE-9205-7E945C3B2E9E}" type="presParOf" srcId="{67255DA2-18E9-4CDC-AC1B-7B4E844A0A6C}" destId="{2A0D9CD6-88F0-4913-B84A-F3267A58A17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29EE892-2C8C-40C9-8D44-47299A45755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2025168D-1E7C-4F2A-A925-EABBE3991D4B}">
      <dgm:prSet phldrT="[Texto]" custT="1"/>
      <dgm:spPr>
        <a:solidFill>
          <a:schemeClr val="accent2">
            <a:lumMod val="60000"/>
            <a:lumOff val="40000"/>
          </a:schemeClr>
        </a:solidFill>
      </dgm:spPr>
      <dgm:t>
        <a:bodyPr/>
        <a:lstStyle/>
        <a:p>
          <a:r>
            <a:rPr lang="es-ES" sz="2000" b="1" dirty="0" err="1"/>
            <a:t>Occipitocervical</a:t>
          </a:r>
          <a:r>
            <a:rPr lang="es-ES" sz="2000" b="1" dirty="0"/>
            <a:t> </a:t>
          </a:r>
          <a:r>
            <a:rPr lang="es-ES" sz="2000" b="1" dirty="0" err="1"/>
            <a:t>fusion</a:t>
          </a:r>
          <a:endParaRPr lang="es-ES" sz="2000" b="1" dirty="0"/>
        </a:p>
      </dgm:t>
    </dgm:pt>
    <dgm:pt modelId="{6DE2E0B7-3931-41BD-BC52-B90E81933B7C}" type="parTrans" cxnId="{AF8E2D4C-3DA3-4EB6-BAC7-254DCF879C19}">
      <dgm:prSet/>
      <dgm:spPr/>
      <dgm:t>
        <a:bodyPr/>
        <a:lstStyle/>
        <a:p>
          <a:endParaRPr lang="es-ES" sz="2000"/>
        </a:p>
      </dgm:t>
    </dgm:pt>
    <dgm:pt modelId="{8009DB58-F862-412A-AEE9-456D80919DF4}" type="sibTrans" cxnId="{AF8E2D4C-3DA3-4EB6-BAC7-254DCF879C19}">
      <dgm:prSet/>
      <dgm:spPr/>
      <dgm:t>
        <a:bodyPr/>
        <a:lstStyle/>
        <a:p>
          <a:endParaRPr lang="es-ES" sz="2000"/>
        </a:p>
      </dgm:t>
    </dgm:pt>
    <dgm:pt modelId="{016827B9-292D-4883-BFE1-33D2C29CD0E8}">
      <dgm:prSet phldrT="[Texto]" custT="1"/>
      <dgm:spPr>
        <a:solidFill>
          <a:schemeClr val="accent2">
            <a:lumMod val="60000"/>
            <a:lumOff val="40000"/>
          </a:schemeClr>
        </a:solidFill>
      </dgm:spPr>
      <dgm:t>
        <a:bodyPr/>
        <a:lstStyle/>
        <a:p>
          <a:r>
            <a:rPr lang="es-ES" sz="2000" dirty="0" err="1"/>
            <a:t>Prevents</a:t>
          </a:r>
          <a:endParaRPr lang="es-ES" sz="2000" dirty="0"/>
        </a:p>
      </dgm:t>
    </dgm:pt>
    <dgm:pt modelId="{6F2A3DAB-6F2A-44EA-975F-DB2410579686}" type="parTrans" cxnId="{BC1AD662-1A8B-4E1C-8B65-60CA4CA9691E}">
      <dgm:prSet/>
      <dgm:spPr/>
      <dgm:t>
        <a:bodyPr/>
        <a:lstStyle/>
        <a:p>
          <a:endParaRPr lang="es-ES" sz="2000"/>
        </a:p>
      </dgm:t>
    </dgm:pt>
    <dgm:pt modelId="{56D16228-5B6F-4680-B711-BF9730FB7C8D}" type="sibTrans" cxnId="{BC1AD662-1A8B-4E1C-8B65-60CA4CA9691E}">
      <dgm:prSet/>
      <dgm:spPr/>
      <dgm:t>
        <a:bodyPr/>
        <a:lstStyle/>
        <a:p>
          <a:endParaRPr lang="es-ES" sz="2000"/>
        </a:p>
      </dgm:t>
    </dgm:pt>
    <dgm:pt modelId="{E44316DA-AE12-4D5C-A6B6-E35907806252}">
      <dgm:prSet custT="1"/>
      <dgm:spPr/>
      <dgm:t>
        <a:bodyPr/>
        <a:lstStyle/>
        <a:p>
          <a:r>
            <a:rPr lang="es-ES" sz="2000" dirty="0" err="1"/>
            <a:t>Main</a:t>
          </a:r>
          <a:r>
            <a:rPr lang="es-ES" sz="2000" dirty="0"/>
            <a:t> </a:t>
          </a:r>
          <a:r>
            <a:rPr lang="es-ES" sz="2000" dirty="0" err="1"/>
            <a:t>indication</a:t>
          </a:r>
          <a:r>
            <a:rPr lang="es-ES" sz="2000" dirty="0"/>
            <a:t> </a:t>
          </a:r>
          <a:r>
            <a:rPr lang="es-ES" sz="2000" dirty="0" err="1"/>
            <a:t>for</a:t>
          </a:r>
          <a:r>
            <a:rPr lang="es-ES" sz="2000" dirty="0"/>
            <a:t> </a:t>
          </a:r>
          <a:r>
            <a:rPr lang="es-ES" sz="2000" dirty="0" err="1"/>
            <a:t>this</a:t>
          </a:r>
          <a:r>
            <a:rPr lang="es-ES" sz="2000" dirty="0"/>
            <a:t> </a:t>
          </a:r>
          <a:r>
            <a:rPr lang="es-ES" sz="2000" dirty="0" err="1"/>
            <a:t>procedure</a:t>
          </a:r>
          <a:r>
            <a:rPr lang="es-ES" sz="2000" dirty="0"/>
            <a:t>: </a:t>
          </a:r>
          <a:r>
            <a:rPr lang="es-ES" sz="2000" dirty="0" err="1"/>
            <a:t>instability</a:t>
          </a:r>
          <a:r>
            <a:rPr lang="es-ES" sz="2000" dirty="0"/>
            <a:t> </a:t>
          </a:r>
          <a:r>
            <a:rPr lang="es-ES" sz="2000" dirty="0" err="1"/>
            <a:t>of</a:t>
          </a:r>
          <a:r>
            <a:rPr lang="es-ES" sz="2000" dirty="0"/>
            <a:t> </a:t>
          </a:r>
          <a:r>
            <a:rPr lang="es-ES" sz="2000" dirty="0" err="1"/>
            <a:t>the</a:t>
          </a:r>
          <a:r>
            <a:rPr lang="es-ES" sz="2000" dirty="0"/>
            <a:t> </a:t>
          </a:r>
          <a:r>
            <a:rPr lang="es-ES" sz="2000" dirty="0" err="1"/>
            <a:t>craniocervical</a:t>
          </a:r>
          <a:r>
            <a:rPr lang="es-ES" sz="2000" dirty="0"/>
            <a:t> </a:t>
          </a:r>
          <a:r>
            <a:rPr lang="es-ES" sz="2000" dirty="0" err="1"/>
            <a:t>junction</a:t>
          </a:r>
          <a:r>
            <a:rPr lang="es-ES" sz="2000" dirty="0"/>
            <a:t>.</a:t>
          </a:r>
        </a:p>
      </dgm:t>
    </dgm:pt>
    <dgm:pt modelId="{4AF1B08F-19B2-4FD4-973A-0F1800FF591B}" type="parTrans" cxnId="{7A916FB5-5A37-4E33-865E-91E80336F287}">
      <dgm:prSet/>
      <dgm:spPr/>
      <dgm:t>
        <a:bodyPr/>
        <a:lstStyle/>
        <a:p>
          <a:endParaRPr lang="es-ES" sz="2000"/>
        </a:p>
      </dgm:t>
    </dgm:pt>
    <dgm:pt modelId="{3C80FCDD-E2FC-498D-B7C3-9278CEE7A2CE}" type="sibTrans" cxnId="{7A916FB5-5A37-4E33-865E-91E80336F287}">
      <dgm:prSet/>
      <dgm:spPr/>
      <dgm:t>
        <a:bodyPr/>
        <a:lstStyle/>
        <a:p>
          <a:endParaRPr lang="es-ES" sz="2000"/>
        </a:p>
      </dgm:t>
    </dgm:pt>
    <dgm:pt modelId="{A3B8A9B3-8494-4F46-8D63-5FC62671A48F}">
      <dgm:prSet custT="1"/>
      <dgm:spPr>
        <a:solidFill>
          <a:schemeClr val="accent2">
            <a:lumMod val="60000"/>
            <a:lumOff val="40000"/>
          </a:schemeClr>
        </a:solidFill>
      </dgm:spPr>
      <dgm:t>
        <a:bodyPr/>
        <a:lstStyle/>
        <a:p>
          <a:r>
            <a:rPr lang="es-ES" sz="2000" dirty="0" err="1"/>
            <a:t>Complications</a:t>
          </a:r>
          <a:endParaRPr lang="es-ES" sz="2000" dirty="0"/>
        </a:p>
      </dgm:t>
    </dgm:pt>
    <dgm:pt modelId="{314D810B-E345-477E-9388-59D33AB75C22}" type="parTrans" cxnId="{1065CB1B-E0C6-4F76-93CC-2D191B20448B}">
      <dgm:prSet/>
      <dgm:spPr/>
      <dgm:t>
        <a:bodyPr/>
        <a:lstStyle/>
        <a:p>
          <a:endParaRPr lang="es-ES" sz="2000"/>
        </a:p>
      </dgm:t>
    </dgm:pt>
    <dgm:pt modelId="{C301EA01-3CBB-4A3A-BEC9-146FB1EF2583}" type="sibTrans" cxnId="{1065CB1B-E0C6-4F76-93CC-2D191B20448B}">
      <dgm:prSet/>
      <dgm:spPr/>
      <dgm:t>
        <a:bodyPr/>
        <a:lstStyle/>
        <a:p>
          <a:endParaRPr lang="es-ES" sz="2000"/>
        </a:p>
      </dgm:t>
    </dgm:pt>
    <dgm:pt modelId="{EA35112C-E0C8-41F9-B0E4-E422F134E8B9}">
      <dgm:prSet custT="1"/>
      <dgm:spPr/>
      <dgm:t>
        <a:bodyPr/>
        <a:lstStyle/>
        <a:p>
          <a:r>
            <a:rPr lang="es-ES" sz="2000" dirty="0" err="1"/>
            <a:t>Disorders</a:t>
          </a:r>
          <a:r>
            <a:rPr lang="es-ES" sz="2000" dirty="0"/>
            <a:t> as trauma, </a:t>
          </a:r>
          <a:r>
            <a:rPr lang="es-ES" sz="2000" dirty="0" err="1"/>
            <a:t>malignancy</a:t>
          </a:r>
          <a:r>
            <a:rPr lang="es-ES" sz="2000" dirty="0"/>
            <a:t>, </a:t>
          </a:r>
          <a:r>
            <a:rPr lang="es-ES" sz="2000" dirty="0" err="1"/>
            <a:t>rheumatoid</a:t>
          </a:r>
          <a:r>
            <a:rPr lang="es-ES" sz="2000" dirty="0"/>
            <a:t> </a:t>
          </a:r>
          <a:r>
            <a:rPr lang="es-ES" sz="2000" dirty="0" err="1"/>
            <a:t>arthritis</a:t>
          </a:r>
          <a:r>
            <a:rPr lang="es-ES" sz="2000" dirty="0"/>
            <a:t>, </a:t>
          </a:r>
          <a:r>
            <a:rPr lang="es-ES" sz="2000" dirty="0" err="1"/>
            <a:t>congenital</a:t>
          </a:r>
          <a:r>
            <a:rPr lang="es-ES" sz="2000" dirty="0"/>
            <a:t> </a:t>
          </a:r>
          <a:r>
            <a:rPr lang="es-ES" sz="2000" dirty="0" err="1"/>
            <a:t>anoalies</a:t>
          </a:r>
          <a:r>
            <a:rPr lang="es-ES" sz="2000" dirty="0"/>
            <a:t>, </a:t>
          </a:r>
          <a:r>
            <a:rPr lang="es-ES" sz="2000" dirty="0" err="1"/>
            <a:t>of</a:t>
          </a:r>
          <a:r>
            <a:rPr lang="es-ES" sz="2000" dirty="0"/>
            <a:t> </a:t>
          </a:r>
          <a:r>
            <a:rPr lang="es-ES" sz="2000" dirty="0" err="1"/>
            <a:t>ifectious</a:t>
          </a:r>
          <a:r>
            <a:rPr lang="es-ES" sz="2000" dirty="0"/>
            <a:t> </a:t>
          </a:r>
          <a:r>
            <a:rPr lang="es-ES" sz="2000" dirty="0" err="1"/>
            <a:t>diseases</a:t>
          </a:r>
          <a:r>
            <a:rPr lang="es-ES" sz="2000" dirty="0"/>
            <a:t>.</a:t>
          </a:r>
        </a:p>
      </dgm:t>
    </dgm:pt>
    <dgm:pt modelId="{EC2C1B3F-E1EF-4EB1-965E-DC65415C9045}" type="parTrans" cxnId="{C382432A-B6C1-480D-8E3F-E35AC5BBF335}">
      <dgm:prSet/>
      <dgm:spPr/>
      <dgm:t>
        <a:bodyPr/>
        <a:lstStyle/>
        <a:p>
          <a:endParaRPr lang="es-ES" sz="2000"/>
        </a:p>
      </dgm:t>
    </dgm:pt>
    <dgm:pt modelId="{D7D87F19-9810-4F69-874F-B15BA91DC4DD}" type="sibTrans" cxnId="{C382432A-B6C1-480D-8E3F-E35AC5BBF335}">
      <dgm:prSet/>
      <dgm:spPr/>
      <dgm:t>
        <a:bodyPr/>
        <a:lstStyle/>
        <a:p>
          <a:endParaRPr lang="es-ES" sz="2000"/>
        </a:p>
      </dgm:t>
    </dgm:pt>
    <dgm:pt modelId="{61EBCB69-4353-4CAD-A7BC-9D52C791CBC0}">
      <dgm:prSet custT="1"/>
      <dgm:spPr/>
      <dgm:t>
        <a:bodyPr/>
        <a:lstStyle/>
        <a:p>
          <a:r>
            <a:rPr lang="es-ES" sz="2000" dirty="0" err="1"/>
            <a:t>Compression</a:t>
          </a:r>
          <a:r>
            <a:rPr lang="es-ES" sz="2000" dirty="0"/>
            <a:t> </a:t>
          </a:r>
          <a:r>
            <a:rPr lang="es-ES" sz="2000" dirty="0" err="1"/>
            <a:t>of</a:t>
          </a:r>
          <a:r>
            <a:rPr lang="es-ES" sz="2000" dirty="0"/>
            <a:t> </a:t>
          </a:r>
          <a:r>
            <a:rPr lang="es-ES" sz="2000" dirty="0" err="1"/>
            <a:t>the</a:t>
          </a:r>
          <a:r>
            <a:rPr lang="es-ES" sz="2000" dirty="0"/>
            <a:t> neural </a:t>
          </a:r>
          <a:r>
            <a:rPr lang="es-ES" sz="2000" dirty="0" err="1"/>
            <a:t>structures</a:t>
          </a:r>
          <a:r>
            <a:rPr lang="es-ES" sz="2000" dirty="0"/>
            <a:t>.</a:t>
          </a:r>
        </a:p>
      </dgm:t>
    </dgm:pt>
    <dgm:pt modelId="{A26EE2D9-7F1E-41E0-BF2C-DBEE0689CDE8}" type="parTrans" cxnId="{832668B2-9497-4B08-A0F5-951D282ED7BA}">
      <dgm:prSet/>
      <dgm:spPr/>
      <dgm:t>
        <a:bodyPr/>
        <a:lstStyle/>
        <a:p>
          <a:endParaRPr lang="es-ES" sz="2000"/>
        </a:p>
      </dgm:t>
    </dgm:pt>
    <dgm:pt modelId="{512529C7-05AD-4C9D-923A-9E5D443E22BA}" type="sibTrans" cxnId="{832668B2-9497-4B08-A0F5-951D282ED7BA}">
      <dgm:prSet/>
      <dgm:spPr/>
      <dgm:t>
        <a:bodyPr/>
        <a:lstStyle/>
        <a:p>
          <a:endParaRPr lang="es-ES" sz="2000"/>
        </a:p>
      </dgm:t>
    </dgm:pt>
    <dgm:pt modelId="{3A0F70DF-A357-4056-A3C3-0FAF6C4E4C43}">
      <dgm:prSet custT="1"/>
      <dgm:spPr/>
      <dgm:t>
        <a:bodyPr/>
        <a:lstStyle/>
        <a:p>
          <a:r>
            <a:rPr lang="es-ES" sz="2000" dirty="0"/>
            <a:t>Cervical </a:t>
          </a:r>
          <a:r>
            <a:rPr lang="es-ES" sz="2000" dirty="0" err="1"/>
            <a:t>deformities</a:t>
          </a:r>
          <a:r>
            <a:rPr lang="es-ES" sz="2000" dirty="0"/>
            <a:t>.</a:t>
          </a:r>
        </a:p>
      </dgm:t>
    </dgm:pt>
    <dgm:pt modelId="{AA10D877-3159-4DF7-8A8E-064D3C8BBAB4}" type="parTrans" cxnId="{1AF4210A-8E99-48DE-A56B-971B37A0CCC7}">
      <dgm:prSet/>
      <dgm:spPr/>
      <dgm:t>
        <a:bodyPr/>
        <a:lstStyle/>
        <a:p>
          <a:endParaRPr lang="es-ES" sz="2000"/>
        </a:p>
      </dgm:t>
    </dgm:pt>
    <dgm:pt modelId="{2B2293BE-A38A-4EEA-867A-D6B13D9E47A0}" type="sibTrans" cxnId="{1AF4210A-8E99-48DE-A56B-971B37A0CCC7}">
      <dgm:prSet/>
      <dgm:spPr/>
      <dgm:t>
        <a:bodyPr/>
        <a:lstStyle/>
        <a:p>
          <a:endParaRPr lang="es-ES" sz="2000"/>
        </a:p>
      </dgm:t>
    </dgm:pt>
    <dgm:pt modelId="{D2335C78-EFB9-4EC2-AF73-966ADCD77CA4}">
      <dgm:prSet custT="1"/>
      <dgm:spPr/>
      <dgm:t>
        <a:bodyPr/>
        <a:lstStyle/>
        <a:p>
          <a:r>
            <a:rPr lang="es-ES" sz="2000" dirty="0" err="1"/>
            <a:t>Reduction</a:t>
          </a:r>
          <a:r>
            <a:rPr lang="es-ES" sz="2000" dirty="0"/>
            <a:t> </a:t>
          </a:r>
          <a:r>
            <a:rPr lang="es-ES" sz="2000" dirty="0" err="1"/>
            <a:t>of</a:t>
          </a:r>
          <a:r>
            <a:rPr lang="es-ES" sz="2000" dirty="0"/>
            <a:t> </a:t>
          </a:r>
          <a:r>
            <a:rPr lang="es-ES" sz="2000" dirty="0" err="1"/>
            <a:t>pain</a:t>
          </a:r>
          <a:r>
            <a:rPr lang="es-ES" sz="2000" dirty="0"/>
            <a:t>.</a:t>
          </a:r>
        </a:p>
      </dgm:t>
    </dgm:pt>
    <dgm:pt modelId="{50E80E8F-C20C-4034-8E3F-242D24FB8050}" type="parTrans" cxnId="{41223A4A-846D-4C76-B4F9-04B47A711CD1}">
      <dgm:prSet/>
      <dgm:spPr/>
      <dgm:t>
        <a:bodyPr/>
        <a:lstStyle/>
        <a:p>
          <a:endParaRPr lang="es-ES" sz="2000"/>
        </a:p>
      </dgm:t>
    </dgm:pt>
    <dgm:pt modelId="{3C9AD623-CA3C-4673-82F1-93BB297936E8}" type="sibTrans" cxnId="{41223A4A-846D-4C76-B4F9-04B47A711CD1}">
      <dgm:prSet/>
      <dgm:spPr/>
      <dgm:t>
        <a:bodyPr/>
        <a:lstStyle/>
        <a:p>
          <a:endParaRPr lang="es-ES" sz="2000"/>
        </a:p>
      </dgm:t>
    </dgm:pt>
    <dgm:pt modelId="{03D5A6F5-C035-4376-8EB6-0BA83E401BBE}">
      <dgm:prSet custT="1"/>
      <dgm:spPr/>
      <dgm:t>
        <a:bodyPr/>
        <a:lstStyle/>
        <a:p>
          <a:r>
            <a:rPr lang="es-ES" sz="2000" dirty="0"/>
            <a:t>Cervical </a:t>
          </a:r>
          <a:r>
            <a:rPr lang="es-ES" sz="2000" dirty="0" err="1"/>
            <a:t>mobility</a:t>
          </a:r>
          <a:r>
            <a:rPr lang="es-ES" sz="2000" dirty="0"/>
            <a:t> </a:t>
          </a:r>
          <a:r>
            <a:rPr lang="es-ES" sz="2000" dirty="0" err="1"/>
            <a:t>restriction</a:t>
          </a:r>
          <a:r>
            <a:rPr lang="es-ES" sz="2000" dirty="0"/>
            <a:t>.</a:t>
          </a:r>
        </a:p>
      </dgm:t>
    </dgm:pt>
    <dgm:pt modelId="{FC01BE7C-94E2-49C0-B5EE-BF402D4619E5}" type="parTrans" cxnId="{D0B440DC-90A4-4092-B955-18B5CDBF8B9E}">
      <dgm:prSet/>
      <dgm:spPr/>
      <dgm:t>
        <a:bodyPr/>
        <a:lstStyle/>
        <a:p>
          <a:endParaRPr lang="es-ES" sz="2000"/>
        </a:p>
      </dgm:t>
    </dgm:pt>
    <dgm:pt modelId="{E0181292-8A0C-496F-885A-6882608DB962}" type="sibTrans" cxnId="{D0B440DC-90A4-4092-B955-18B5CDBF8B9E}">
      <dgm:prSet/>
      <dgm:spPr/>
      <dgm:t>
        <a:bodyPr/>
        <a:lstStyle/>
        <a:p>
          <a:endParaRPr lang="es-ES" sz="2000"/>
        </a:p>
      </dgm:t>
    </dgm:pt>
    <dgm:pt modelId="{E1372090-FC68-4647-BA5F-543578E71A2F}">
      <dgm:prSet custT="1"/>
      <dgm:spPr/>
      <dgm:t>
        <a:bodyPr/>
        <a:lstStyle/>
        <a:p>
          <a:r>
            <a:rPr lang="es-ES" sz="2000" dirty="0" err="1"/>
            <a:t>Dysnea</a:t>
          </a:r>
          <a:r>
            <a:rPr lang="es-ES" sz="2000" dirty="0"/>
            <a:t> </a:t>
          </a:r>
          <a:r>
            <a:rPr lang="es-ES" sz="2000" dirty="0" err="1"/>
            <a:t>or</a:t>
          </a:r>
          <a:r>
            <a:rPr lang="es-ES" sz="2000" dirty="0"/>
            <a:t> </a:t>
          </a:r>
          <a:r>
            <a:rPr lang="es-ES" sz="2000" dirty="0" err="1"/>
            <a:t>dysphagia</a:t>
          </a:r>
          <a:r>
            <a:rPr lang="es-ES" sz="2000" dirty="0"/>
            <a:t>.</a:t>
          </a:r>
        </a:p>
      </dgm:t>
    </dgm:pt>
    <dgm:pt modelId="{82D9D20A-1A2E-4933-B952-3B31B515C644}" type="parTrans" cxnId="{79542E62-893E-415F-8E8E-15B3127F4AB2}">
      <dgm:prSet/>
      <dgm:spPr/>
    </dgm:pt>
    <dgm:pt modelId="{1AFC7A27-AEC7-4143-89EF-DFD8F527EED9}" type="sibTrans" cxnId="{79542E62-893E-415F-8E8E-15B3127F4AB2}">
      <dgm:prSet/>
      <dgm:spPr/>
    </dgm:pt>
    <dgm:pt modelId="{67255DA2-18E9-4CDC-AC1B-7B4E844A0A6C}" type="pres">
      <dgm:prSet presAssocID="{C29EE892-2C8C-40C9-8D44-47299A45755E}" presName="linear" presStyleCnt="0">
        <dgm:presLayoutVars>
          <dgm:dir/>
          <dgm:animLvl val="lvl"/>
          <dgm:resizeHandles val="exact"/>
        </dgm:presLayoutVars>
      </dgm:prSet>
      <dgm:spPr/>
    </dgm:pt>
    <dgm:pt modelId="{9489B390-0867-49AD-84EC-C46BFDBB496A}" type="pres">
      <dgm:prSet presAssocID="{2025168D-1E7C-4F2A-A925-EABBE3991D4B}" presName="parentLin" presStyleCnt="0"/>
      <dgm:spPr/>
    </dgm:pt>
    <dgm:pt modelId="{6B11F4D2-6579-4418-8906-A600377424A4}" type="pres">
      <dgm:prSet presAssocID="{2025168D-1E7C-4F2A-A925-EABBE3991D4B}" presName="parentLeftMargin" presStyleLbl="node1" presStyleIdx="0" presStyleCnt="3"/>
      <dgm:spPr/>
    </dgm:pt>
    <dgm:pt modelId="{AFB5375B-E226-42D4-BCF4-FF309ADD76CC}" type="pres">
      <dgm:prSet presAssocID="{2025168D-1E7C-4F2A-A925-EABBE3991D4B}" presName="parentText" presStyleLbl="node1" presStyleIdx="0" presStyleCnt="3" custScaleY="73101" custLinFactNeighborX="-73286" custLinFactNeighborY="3158">
        <dgm:presLayoutVars>
          <dgm:chMax val="0"/>
          <dgm:bulletEnabled val="1"/>
        </dgm:presLayoutVars>
      </dgm:prSet>
      <dgm:spPr/>
    </dgm:pt>
    <dgm:pt modelId="{6DCC935D-3BE9-429D-9B78-429CE4892A17}" type="pres">
      <dgm:prSet presAssocID="{2025168D-1E7C-4F2A-A925-EABBE3991D4B}" presName="negativeSpace" presStyleCnt="0"/>
      <dgm:spPr/>
    </dgm:pt>
    <dgm:pt modelId="{A0EF51CB-C64F-4AEC-9B34-9B45F3B17D73}" type="pres">
      <dgm:prSet presAssocID="{2025168D-1E7C-4F2A-A925-EABBE3991D4B}" presName="childText" presStyleLbl="conFgAcc1" presStyleIdx="0" presStyleCnt="3">
        <dgm:presLayoutVars>
          <dgm:bulletEnabled val="1"/>
        </dgm:presLayoutVars>
      </dgm:prSet>
      <dgm:spPr/>
    </dgm:pt>
    <dgm:pt modelId="{C101AF67-3F32-4EB0-9C81-5D19960EC7DB}" type="pres">
      <dgm:prSet presAssocID="{8009DB58-F862-412A-AEE9-456D80919DF4}" presName="spaceBetweenRectangles" presStyleCnt="0"/>
      <dgm:spPr/>
    </dgm:pt>
    <dgm:pt modelId="{9D0B15BE-E888-49FA-A01F-B8680830D774}" type="pres">
      <dgm:prSet presAssocID="{016827B9-292D-4883-BFE1-33D2C29CD0E8}" presName="parentLin" presStyleCnt="0"/>
      <dgm:spPr/>
    </dgm:pt>
    <dgm:pt modelId="{1B8F5DF8-C981-4921-BA18-7ACC96412B08}" type="pres">
      <dgm:prSet presAssocID="{016827B9-292D-4883-BFE1-33D2C29CD0E8}" presName="parentLeftMargin" presStyleLbl="node1" presStyleIdx="0" presStyleCnt="3" custScaleY="44474" custLinFactNeighborX="-100000" custLinFactNeighborY="-9181"/>
      <dgm:spPr/>
    </dgm:pt>
    <dgm:pt modelId="{6D04C3DB-4086-45CD-8525-1654D377BAB2}" type="pres">
      <dgm:prSet presAssocID="{016827B9-292D-4883-BFE1-33D2C29CD0E8}" presName="parentText" presStyleLbl="node1" presStyleIdx="1" presStyleCnt="3" custScaleY="72562" custLinFactNeighborX="-73286" custLinFactNeighborY="961">
        <dgm:presLayoutVars>
          <dgm:chMax val="0"/>
          <dgm:bulletEnabled val="1"/>
        </dgm:presLayoutVars>
      </dgm:prSet>
      <dgm:spPr/>
    </dgm:pt>
    <dgm:pt modelId="{5EF93F70-D2DB-417F-9C14-C440A7324A8B}" type="pres">
      <dgm:prSet presAssocID="{016827B9-292D-4883-BFE1-33D2C29CD0E8}" presName="negativeSpace" presStyleCnt="0"/>
      <dgm:spPr/>
    </dgm:pt>
    <dgm:pt modelId="{2A0D9CD6-88F0-4913-B84A-F3267A58A17C}" type="pres">
      <dgm:prSet presAssocID="{016827B9-292D-4883-BFE1-33D2C29CD0E8}" presName="childText" presStyleLbl="conFgAcc1" presStyleIdx="1" presStyleCnt="3" custLinFactNeighborY="1279">
        <dgm:presLayoutVars>
          <dgm:bulletEnabled val="1"/>
        </dgm:presLayoutVars>
      </dgm:prSet>
      <dgm:spPr/>
    </dgm:pt>
    <dgm:pt modelId="{3C6D2BE8-3BF9-451D-B5DD-96612DF97AB4}" type="pres">
      <dgm:prSet presAssocID="{56D16228-5B6F-4680-B711-BF9730FB7C8D}" presName="spaceBetweenRectangles" presStyleCnt="0"/>
      <dgm:spPr/>
    </dgm:pt>
    <dgm:pt modelId="{5C2B012B-7DD0-4294-88E7-351A47F19021}" type="pres">
      <dgm:prSet presAssocID="{A3B8A9B3-8494-4F46-8D63-5FC62671A48F}" presName="parentLin" presStyleCnt="0"/>
      <dgm:spPr/>
    </dgm:pt>
    <dgm:pt modelId="{DF47CECC-06BE-4048-B320-D7C6C175BE0C}" type="pres">
      <dgm:prSet presAssocID="{A3B8A9B3-8494-4F46-8D63-5FC62671A48F}" presName="parentLeftMargin" presStyleLbl="node1" presStyleIdx="1" presStyleCnt="3"/>
      <dgm:spPr/>
    </dgm:pt>
    <dgm:pt modelId="{CED6CE89-75DA-4646-AA91-3AEBCF16437F}" type="pres">
      <dgm:prSet presAssocID="{A3B8A9B3-8494-4F46-8D63-5FC62671A48F}" presName="parentText" presStyleLbl="node1" presStyleIdx="2" presStyleCnt="3" custScaleY="71286" custLinFactNeighborX="-73286" custLinFactNeighborY="5069">
        <dgm:presLayoutVars>
          <dgm:chMax val="0"/>
          <dgm:bulletEnabled val="1"/>
        </dgm:presLayoutVars>
      </dgm:prSet>
      <dgm:spPr/>
    </dgm:pt>
    <dgm:pt modelId="{7C18A31C-12E4-4A25-9536-67754641722B}" type="pres">
      <dgm:prSet presAssocID="{A3B8A9B3-8494-4F46-8D63-5FC62671A48F}" presName="negativeSpace" presStyleCnt="0"/>
      <dgm:spPr/>
    </dgm:pt>
    <dgm:pt modelId="{4A314CB0-03B6-4660-A4BF-50F95585D6F3}" type="pres">
      <dgm:prSet presAssocID="{A3B8A9B3-8494-4F46-8D63-5FC62671A48F}" presName="childText" presStyleLbl="conFgAcc1" presStyleIdx="2" presStyleCnt="3" custLinFactNeighborY="49365">
        <dgm:presLayoutVars>
          <dgm:bulletEnabled val="1"/>
        </dgm:presLayoutVars>
      </dgm:prSet>
      <dgm:spPr/>
    </dgm:pt>
  </dgm:ptLst>
  <dgm:cxnLst>
    <dgm:cxn modelId="{85CA1F05-5421-4D30-A152-8AF2759FE9B6}" type="presOf" srcId="{E44316DA-AE12-4D5C-A6B6-E35907806252}" destId="{A0EF51CB-C64F-4AEC-9B34-9B45F3B17D73}" srcOrd="0" destOrd="0" presId="urn:microsoft.com/office/officeart/2005/8/layout/list1"/>
    <dgm:cxn modelId="{7AE31606-30DF-4962-8C21-41E8027517BD}" type="presOf" srcId="{03D5A6F5-C035-4376-8EB6-0BA83E401BBE}" destId="{4A314CB0-03B6-4660-A4BF-50F95585D6F3}" srcOrd="0" destOrd="0" presId="urn:microsoft.com/office/officeart/2005/8/layout/list1"/>
    <dgm:cxn modelId="{C6226609-6AF8-4A48-9FB2-86117955D6AE}" type="presOf" srcId="{A3B8A9B3-8494-4F46-8D63-5FC62671A48F}" destId="{DF47CECC-06BE-4048-B320-D7C6C175BE0C}" srcOrd="0" destOrd="0" presId="urn:microsoft.com/office/officeart/2005/8/layout/list1"/>
    <dgm:cxn modelId="{1AF4210A-8E99-48DE-A56B-971B37A0CCC7}" srcId="{016827B9-292D-4883-BFE1-33D2C29CD0E8}" destId="{3A0F70DF-A357-4056-A3C3-0FAF6C4E4C43}" srcOrd="1" destOrd="0" parTransId="{AA10D877-3159-4DF7-8A8E-064D3C8BBAB4}" sibTransId="{2B2293BE-A38A-4EEA-867A-D6B13D9E47A0}"/>
    <dgm:cxn modelId="{D808CF0E-8B31-404C-9F61-AAC2FA1BFAC3}" type="presOf" srcId="{A3B8A9B3-8494-4F46-8D63-5FC62671A48F}" destId="{CED6CE89-75DA-4646-AA91-3AEBCF16437F}" srcOrd="1" destOrd="0" presId="urn:microsoft.com/office/officeart/2005/8/layout/list1"/>
    <dgm:cxn modelId="{1065CB1B-E0C6-4F76-93CC-2D191B20448B}" srcId="{C29EE892-2C8C-40C9-8D44-47299A45755E}" destId="{A3B8A9B3-8494-4F46-8D63-5FC62671A48F}" srcOrd="2" destOrd="0" parTransId="{314D810B-E345-477E-9388-59D33AB75C22}" sibTransId="{C301EA01-3CBB-4A3A-BEC9-146FB1EF2583}"/>
    <dgm:cxn modelId="{C382432A-B6C1-480D-8E3F-E35AC5BBF335}" srcId="{2025168D-1E7C-4F2A-A925-EABBE3991D4B}" destId="{EA35112C-E0C8-41F9-B0E4-E422F134E8B9}" srcOrd="1" destOrd="0" parTransId="{EC2C1B3F-E1EF-4EB1-965E-DC65415C9045}" sibTransId="{D7D87F19-9810-4F69-874F-B15BA91DC4DD}"/>
    <dgm:cxn modelId="{CB685B39-31A4-428B-AEAC-6E87FE87CF55}" type="presOf" srcId="{2025168D-1E7C-4F2A-A925-EABBE3991D4B}" destId="{6B11F4D2-6579-4418-8906-A600377424A4}" srcOrd="0" destOrd="0" presId="urn:microsoft.com/office/officeart/2005/8/layout/list1"/>
    <dgm:cxn modelId="{46059840-466E-481E-89B3-DB1B28780011}" type="presOf" srcId="{016827B9-292D-4883-BFE1-33D2C29CD0E8}" destId="{6D04C3DB-4086-45CD-8525-1654D377BAB2}" srcOrd="1" destOrd="0" presId="urn:microsoft.com/office/officeart/2005/8/layout/list1"/>
    <dgm:cxn modelId="{79542E62-893E-415F-8E8E-15B3127F4AB2}" srcId="{A3B8A9B3-8494-4F46-8D63-5FC62671A48F}" destId="{E1372090-FC68-4647-BA5F-543578E71A2F}" srcOrd="1" destOrd="0" parTransId="{82D9D20A-1A2E-4933-B952-3B31B515C644}" sibTransId="{1AFC7A27-AEC7-4143-89EF-DFD8F527EED9}"/>
    <dgm:cxn modelId="{BC1AD662-1A8B-4E1C-8B65-60CA4CA9691E}" srcId="{C29EE892-2C8C-40C9-8D44-47299A45755E}" destId="{016827B9-292D-4883-BFE1-33D2C29CD0E8}" srcOrd="1" destOrd="0" parTransId="{6F2A3DAB-6F2A-44EA-975F-DB2410579686}" sibTransId="{56D16228-5B6F-4680-B711-BF9730FB7C8D}"/>
    <dgm:cxn modelId="{30122669-F9D4-46D1-9798-1C17D915E7E5}" type="presOf" srcId="{3A0F70DF-A357-4056-A3C3-0FAF6C4E4C43}" destId="{2A0D9CD6-88F0-4913-B84A-F3267A58A17C}" srcOrd="0" destOrd="1" presId="urn:microsoft.com/office/officeart/2005/8/layout/list1"/>
    <dgm:cxn modelId="{41223A4A-846D-4C76-B4F9-04B47A711CD1}" srcId="{016827B9-292D-4883-BFE1-33D2C29CD0E8}" destId="{D2335C78-EFB9-4EC2-AF73-966ADCD77CA4}" srcOrd="2" destOrd="0" parTransId="{50E80E8F-C20C-4034-8E3F-242D24FB8050}" sibTransId="{3C9AD623-CA3C-4673-82F1-93BB297936E8}"/>
    <dgm:cxn modelId="{AF8E2D4C-3DA3-4EB6-BAC7-254DCF879C19}" srcId="{C29EE892-2C8C-40C9-8D44-47299A45755E}" destId="{2025168D-1E7C-4F2A-A925-EABBE3991D4B}" srcOrd="0" destOrd="0" parTransId="{6DE2E0B7-3931-41BD-BC52-B90E81933B7C}" sibTransId="{8009DB58-F862-412A-AEE9-456D80919DF4}"/>
    <dgm:cxn modelId="{3059AB4C-E3D6-4CF6-AEE6-224C0CA29C13}" type="presOf" srcId="{EA35112C-E0C8-41F9-B0E4-E422F134E8B9}" destId="{A0EF51CB-C64F-4AEC-9B34-9B45F3B17D73}" srcOrd="0" destOrd="1" presId="urn:microsoft.com/office/officeart/2005/8/layout/list1"/>
    <dgm:cxn modelId="{9A378D57-5C2A-4D5A-9469-A1CEE162166C}" type="presOf" srcId="{D2335C78-EFB9-4EC2-AF73-966ADCD77CA4}" destId="{2A0D9CD6-88F0-4913-B84A-F3267A58A17C}" srcOrd="0" destOrd="2" presId="urn:microsoft.com/office/officeart/2005/8/layout/list1"/>
    <dgm:cxn modelId="{A41521B0-3C8D-4C62-A91F-81899915857D}" type="presOf" srcId="{61EBCB69-4353-4CAD-A7BC-9D52C791CBC0}" destId="{2A0D9CD6-88F0-4913-B84A-F3267A58A17C}" srcOrd="0" destOrd="0" presId="urn:microsoft.com/office/officeart/2005/8/layout/list1"/>
    <dgm:cxn modelId="{832668B2-9497-4B08-A0F5-951D282ED7BA}" srcId="{016827B9-292D-4883-BFE1-33D2C29CD0E8}" destId="{61EBCB69-4353-4CAD-A7BC-9D52C791CBC0}" srcOrd="0" destOrd="0" parTransId="{A26EE2D9-7F1E-41E0-BF2C-DBEE0689CDE8}" sibTransId="{512529C7-05AD-4C9D-923A-9E5D443E22BA}"/>
    <dgm:cxn modelId="{7A916FB5-5A37-4E33-865E-91E80336F287}" srcId="{2025168D-1E7C-4F2A-A925-EABBE3991D4B}" destId="{E44316DA-AE12-4D5C-A6B6-E35907806252}" srcOrd="0" destOrd="0" parTransId="{4AF1B08F-19B2-4FD4-973A-0F1800FF591B}" sibTransId="{3C80FCDD-E2FC-498D-B7C3-9278CEE7A2CE}"/>
    <dgm:cxn modelId="{A9FA49BC-21BE-4618-9853-F0CCFF555C3D}" type="presOf" srcId="{2025168D-1E7C-4F2A-A925-EABBE3991D4B}" destId="{AFB5375B-E226-42D4-BCF4-FF309ADD76CC}" srcOrd="1" destOrd="0" presId="urn:microsoft.com/office/officeart/2005/8/layout/list1"/>
    <dgm:cxn modelId="{89A222BE-E6EC-4C66-984A-04819B794045}" type="presOf" srcId="{016827B9-292D-4883-BFE1-33D2C29CD0E8}" destId="{1B8F5DF8-C981-4921-BA18-7ACC96412B08}" srcOrd="0" destOrd="0" presId="urn:microsoft.com/office/officeart/2005/8/layout/list1"/>
    <dgm:cxn modelId="{D0B440DC-90A4-4092-B955-18B5CDBF8B9E}" srcId="{A3B8A9B3-8494-4F46-8D63-5FC62671A48F}" destId="{03D5A6F5-C035-4376-8EB6-0BA83E401BBE}" srcOrd="0" destOrd="0" parTransId="{FC01BE7C-94E2-49C0-B5EE-BF402D4619E5}" sibTransId="{E0181292-8A0C-496F-885A-6882608DB962}"/>
    <dgm:cxn modelId="{5A6BA0E2-0433-47BA-9B79-1D60910A0A94}" type="presOf" srcId="{E1372090-FC68-4647-BA5F-543578E71A2F}" destId="{4A314CB0-03B6-4660-A4BF-50F95585D6F3}" srcOrd="0" destOrd="1" presId="urn:microsoft.com/office/officeart/2005/8/layout/list1"/>
    <dgm:cxn modelId="{A949AFE4-D4F1-4EDB-AF4C-AF02BD175076}" type="presOf" srcId="{C29EE892-2C8C-40C9-8D44-47299A45755E}" destId="{67255DA2-18E9-4CDC-AC1B-7B4E844A0A6C}" srcOrd="0" destOrd="0" presId="urn:microsoft.com/office/officeart/2005/8/layout/list1"/>
    <dgm:cxn modelId="{3EF3EFBA-F746-4B97-BCCC-DF4792D7BA0E}" type="presParOf" srcId="{67255DA2-18E9-4CDC-AC1B-7B4E844A0A6C}" destId="{9489B390-0867-49AD-84EC-C46BFDBB496A}" srcOrd="0" destOrd="0" presId="urn:microsoft.com/office/officeart/2005/8/layout/list1"/>
    <dgm:cxn modelId="{9F250265-6799-42A1-BEEC-F4DF089129FB}" type="presParOf" srcId="{9489B390-0867-49AD-84EC-C46BFDBB496A}" destId="{6B11F4D2-6579-4418-8906-A600377424A4}" srcOrd="0" destOrd="0" presId="urn:microsoft.com/office/officeart/2005/8/layout/list1"/>
    <dgm:cxn modelId="{2FEF90DD-6286-4D3C-886B-BC0471C0A9B4}" type="presParOf" srcId="{9489B390-0867-49AD-84EC-C46BFDBB496A}" destId="{AFB5375B-E226-42D4-BCF4-FF309ADD76CC}" srcOrd="1" destOrd="0" presId="urn:microsoft.com/office/officeart/2005/8/layout/list1"/>
    <dgm:cxn modelId="{82492DA3-A2CA-4F3E-8528-109C444C66CB}" type="presParOf" srcId="{67255DA2-18E9-4CDC-AC1B-7B4E844A0A6C}" destId="{6DCC935D-3BE9-429D-9B78-429CE4892A17}" srcOrd="1" destOrd="0" presId="urn:microsoft.com/office/officeart/2005/8/layout/list1"/>
    <dgm:cxn modelId="{8E09AD31-D8B8-49E9-A5CE-A32C21BBD607}" type="presParOf" srcId="{67255DA2-18E9-4CDC-AC1B-7B4E844A0A6C}" destId="{A0EF51CB-C64F-4AEC-9B34-9B45F3B17D73}" srcOrd="2" destOrd="0" presId="urn:microsoft.com/office/officeart/2005/8/layout/list1"/>
    <dgm:cxn modelId="{6CB97CD4-F5D4-4AF5-BCA2-D2EC6C55BE58}" type="presParOf" srcId="{67255DA2-18E9-4CDC-AC1B-7B4E844A0A6C}" destId="{C101AF67-3F32-4EB0-9C81-5D19960EC7DB}" srcOrd="3" destOrd="0" presId="urn:microsoft.com/office/officeart/2005/8/layout/list1"/>
    <dgm:cxn modelId="{5618A41E-F2BA-4566-8737-E95B126187ED}" type="presParOf" srcId="{67255DA2-18E9-4CDC-AC1B-7B4E844A0A6C}" destId="{9D0B15BE-E888-49FA-A01F-B8680830D774}" srcOrd="4" destOrd="0" presId="urn:microsoft.com/office/officeart/2005/8/layout/list1"/>
    <dgm:cxn modelId="{080AE7C8-C701-4F9D-B352-D3EF8117F9A5}" type="presParOf" srcId="{9D0B15BE-E888-49FA-A01F-B8680830D774}" destId="{1B8F5DF8-C981-4921-BA18-7ACC96412B08}" srcOrd="0" destOrd="0" presId="urn:microsoft.com/office/officeart/2005/8/layout/list1"/>
    <dgm:cxn modelId="{0D89ACFE-4814-45BB-AE1F-9D5101A9683D}" type="presParOf" srcId="{9D0B15BE-E888-49FA-A01F-B8680830D774}" destId="{6D04C3DB-4086-45CD-8525-1654D377BAB2}" srcOrd="1" destOrd="0" presId="urn:microsoft.com/office/officeart/2005/8/layout/list1"/>
    <dgm:cxn modelId="{AA6AE663-B253-4341-BB4C-0AC8A4D4BEF4}" type="presParOf" srcId="{67255DA2-18E9-4CDC-AC1B-7B4E844A0A6C}" destId="{5EF93F70-D2DB-417F-9C14-C440A7324A8B}" srcOrd="5" destOrd="0" presId="urn:microsoft.com/office/officeart/2005/8/layout/list1"/>
    <dgm:cxn modelId="{7AADE47C-C2C1-46CE-9205-7E945C3B2E9E}" type="presParOf" srcId="{67255DA2-18E9-4CDC-AC1B-7B4E844A0A6C}" destId="{2A0D9CD6-88F0-4913-B84A-F3267A58A17C}" srcOrd="6" destOrd="0" presId="urn:microsoft.com/office/officeart/2005/8/layout/list1"/>
    <dgm:cxn modelId="{F15E04E2-4793-48CE-ADAB-E12476EB8387}" type="presParOf" srcId="{67255DA2-18E9-4CDC-AC1B-7B4E844A0A6C}" destId="{3C6D2BE8-3BF9-451D-B5DD-96612DF97AB4}" srcOrd="7" destOrd="0" presId="urn:microsoft.com/office/officeart/2005/8/layout/list1"/>
    <dgm:cxn modelId="{D3B4E95F-4A07-4844-802E-2899E41C60E2}" type="presParOf" srcId="{67255DA2-18E9-4CDC-AC1B-7B4E844A0A6C}" destId="{5C2B012B-7DD0-4294-88E7-351A47F19021}" srcOrd="8" destOrd="0" presId="urn:microsoft.com/office/officeart/2005/8/layout/list1"/>
    <dgm:cxn modelId="{005EE019-2D3D-47D2-BC44-0C89125587AE}" type="presParOf" srcId="{5C2B012B-7DD0-4294-88E7-351A47F19021}" destId="{DF47CECC-06BE-4048-B320-D7C6C175BE0C}" srcOrd="0" destOrd="0" presId="urn:microsoft.com/office/officeart/2005/8/layout/list1"/>
    <dgm:cxn modelId="{7E6880F7-892F-4B61-A42A-C0E8F462A517}" type="presParOf" srcId="{5C2B012B-7DD0-4294-88E7-351A47F19021}" destId="{CED6CE89-75DA-4646-AA91-3AEBCF16437F}" srcOrd="1" destOrd="0" presId="urn:microsoft.com/office/officeart/2005/8/layout/list1"/>
    <dgm:cxn modelId="{84AE07EC-1268-45ED-A1AE-5ADAC423AEB1}" type="presParOf" srcId="{67255DA2-18E9-4CDC-AC1B-7B4E844A0A6C}" destId="{7C18A31C-12E4-4A25-9536-67754641722B}" srcOrd="9" destOrd="0" presId="urn:microsoft.com/office/officeart/2005/8/layout/list1"/>
    <dgm:cxn modelId="{95B8916E-AE5F-4D67-A0D6-F2724E1C57E9}" type="presParOf" srcId="{67255DA2-18E9-4CDC-AC1B-7B4E844A0A6C}" destId="{4A314CB0-03B6-4660-A4BF-50F95585D6F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29EE892-2C8C-40C9-8D44-47299A45755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2025168D-1E7C-4F2A-A925-EABBE3991D4B}">
      <dgm:prSet phldrT="[Texto]" custT="1"/>
      <dgm:spPr/>
      <dgm:t>
        <a:bodyPr/>
        <a:lstStyle/>
        <a:p>
          <a:r>
            <a:rPr lang="es-ES" sz="2000" b="1" dirty="0" err="1"/>
            <a:t>Immobilization</a:t>
          </a:r>
          <a:r>
            <a:rPr lang="es-ES" sz="2000" b="1" dirty="0"/>
            <a:t> </a:t>
          </a:r>
          <a:r>
            <a:rPr lang="es-ES" sz="2000" b="1" dirty="0" err="1"/>
            <a:t>or</a:t>
          </a:r>
          <a:r>
            <a:rPr lang="es-ES" sz="2000" b="1" dirty="0"/>
            <a:t> </a:t>
          </a:r>
          <a:r>
            <a:rPr lang="es-ES" sz="2000" b="1" dirty="0" err="1"/>
            <a:t>joint</a:t>
          </a:r>
          <a:r>
            <a:rPr lang="es-ES" sz="2000" b="1" dirty="0"/>
            <a:t> </a:t>
          </a:r>
          <a:r>
            <a:rPr lang="es-ES" sz="2000" b="1" dirty="0" err="1"/>
            <a:t>replacement</a:t>
          </a:r>
          <a:endParaRPr lang="es-ES" sz="2000" b="1" dirty="0"/>
        </a:p>
      </dgm:t>
    </dgm:pt>
    <dgm:pt modelId="{6DE2E0B7-3931-41BD-BC52-B90E81933B7C}" type="parTrans" cxnId="{AF8E2D4C-3DA3-4EB6-BAC7-254DCF879C19}">
      <dgm:prSet/>
      <dgm:spPr/>
      <dgm:t>
        <a:bodyPr/>
        <a:lstStyle/>
        <a:p>
          <a:endParaRPr lang="es-ES" sz="2000"/>
        </a:p>
      </dgm:t>
    </dgm:pt>
    <dgm:pt modelId="{8009DB58-F862-412A-AEE9-456D80919DF4}" type="sibTrans" cxnId="{AF8E2D4C-3DA3-4EB6-BAC7-254DCF879C19}">
      <dgm:prSet/>
      <dgm:spPr/>
      <dgm:t>
        <a:bodyPr/>
        <a:lstStyle/>
        <a:p>
          <a:endParaRPr lang="es-ES" sz="2000"/>
        </a:p>
      </dgm:t>
    </dgm:pt>
    <dgm:pt modelId="{016827B9-292D-4883-BFE1-33D2C29CD0E8}">
      <dgm:prSet phldrT="[Texto]" custT="1"/>
      <dgm:spPr/>
      <dgm:t>
        <a:bodyPr/>
        <a:lstStyle/>
        <a:p>
          <a:r>
            <a:rPr lang="es-ES" sz="2000" b="1" dirty="0" err="1"/>
            <a:t>Research</a:t>
          </a:r>
          <a:r>
            <a:rPr lang="es-ES" sz="2000" b="1" dirty="0"/>
            <a:t> </a:t>
          </a:r>
          <a:r>
            <a:rPr lang="es-ES" sz="2000" b="1" dirty="0" err="1"/>
            <a:t>experiences</a:t>
          </a:r>
          <a:endParaRPr lang="es-ES" sz="2000" b="1" dirty="0"/>
        </a:p>
      </dgm:t>
    </dgm:pt>
    <dgm:pt modelId="{6F2A3DAB-6F2A-44EA-975F-DB2410579686}" type="parTrans" cxnId="{BC1AD662-1A8B-4E1C-8B65-60CA4CA9691E}">
      <dgm:prSet/>
      <dgm:spPr/>
      <dgm:t>
        <a:bodyPr/>
        <a:lstStyle/>
        <a:p>
          <a:endParaRPr lang="es-ES" sz="2000"/>
        </a:p>
      </dgm:t>
    </dgm:pt>
    <dgm:pt modelId="{56D16228-5B6F-4680-B711-BF9730FB7C8D}" type="sibTrans" cxnId="{BC1AD662-1A8B-4E1C-8B65-60CA4CA9691E}">
      <dgm:prSet/>
      <dgm:spPr/>
      <dgm:t>
        <a:bodyPr/>
        <a:lstStyle/>
        <a:p>
          <a:endParaRPr lang="es-ES" sz="2000"/>
        </a:p>
      </dgm:t>
    </dgm:pt>
    <dgm:pt modelId="{E44316DA-AE12-4D5C-A6B6-E35907806252}">
      <dgm:prSet custT="1"/>
      <dgm:spPr/>
      <dgm:t>
        <a:bodyPr/>
        <a:lstStyle/>
        <a:p>
          <a:r>
            <a:rPr lang="es-ES" sz="2000" dirty="0"/>
            <a:t>Can </a:t>
          </a:r>
          <a:r>
            <a:rPr lang="es-ES" sz="2000" dirty="0" err="1"/>
            <a:t>affect</a:t>
          </a:r>
          <a:r>
            <a:rPr lang="es-ES" sz="2000" dirty="0"/>
            <a:t> </a:t>
          </a:r>
          <a:r>
            <a:rPr lang="es-ES" sz="2000" dirty="0" err="1"/>
            <a:t>adjacent</a:t>
          </a:r>
          <a:r>
            <a:rPr lang="es-ES" sz="2000" dirty="0"/>
            <a:t> </a:t>
          </a:r>
          <a:r>
            <a:rPr lang="es-ES" sz="2000" dirty="0" err="1"/>
            <a:t>levels</a:t>
          </a:r>
          <a:r>
            <a:rPr lang="es-ES" sz="2000" dirty="0"/>
            <a:t> </a:t>
          </a:r>
          <a:r>
            <a:rPr lang="es-ES" sz="2000" dirty="0" err="1"/>
            <a:t>due</a:t>
          </a:r>
          <a:r>
            <a:rPr lang="es-ES" sz="2000" dirty="0"/>
            <a:t> </a:t>
          </a:r>
          <a:r>
            <a:rPr lang="es-ES" sz="2000" dirty="0" err="1"/>
            <a:t>to</a:t>
          </a:r>
          <a:r>
            <a:rPr lang="es-ES" sz="2000" dirty="0"/>
            <a:t> </a:t>
          </a:r>
          <a:r>
            <a:rPr lang="es-ES" sz="2000" dirty="0" err="1"/>
            <a:t>biomechanical</a:t>
          </a:r>
          <a:r>
            <a:rPr lang="es-ES" sz="2000" dirty="0"/>
            <a:t> </a:t>
          </a:r>
          <a:r>
            <a:rPr lang="es-ES" sz="2000" dirty="0" err="1"/>
            <a:t>changes</a:t>
          </a:r>
          <a:r>
            <a:rPr lang="es-ES" sz="2000" dirty="0"/>
            <a:t>.</a:t>
          </a:r>
        </a:p>
      </dgm:t>
    </dgm:pt>
    <dgm:pt modelId="{4AF1B08F-19B2-4FD4-973A-0F1800FF591B}" type="parTrans" cxnId="{7A916FB5-5A37-4E33-865E-91E80336F287}">
      <dgm:prSet/>
      <dgm:spPr/>
      <dgm:t>
        <a:bodyPr/>
        <a:lstStyle/>
        <a:p>
          <a:endParaRPr lang="es-ES" sz="2000"/>
        </a:p>
      </dgm:t>
    </dgm:pt>
    <dgm:pt modelId="{3C80FCDD-E2FC-498D-B7C3-9278CEE7A2CE}" type="sibTrans" cxnId="{7A916FB5-5A37-4E33-865E-91E80336F287}">
      <dgm:prSet/>
      <dgm:spPr/>
      <dgm:t>
        <a:bodyPr/>
        <a:lstStyle/>
        <a:p>
          <a:endParaRPr lang="es-ES" sz="2000"/>
        </a:p>
      </dgm:t>
    </dgm:pt>
    <dgm:pt modelId="{A3B8A9B3-8494-4F46-8D63-5FC62671A48F}">
      <dgm:prSet custT="1"/>
      <dgm:spPr/>
      <dgm:t>
        <a:bodyPr/>
        <a:lstStyle/>
        <a:p>
          <a:r>
            <a:rPr lang="es-ES" sz="2000" dirty="0"/>
            <a:t>No </a:t>
          </a:r>
          <a:r>
            <a:rPr lang="es-ES" sz="2000" dirty="0" err="1"/>
            <a:t>average</a:t>
          </a:r>
          <a:r>
            <a:rPr lang="es-ES" sz="2000" dirty="0"/>
            <a:t> segmental </a:t>
          </a:r>
          <a:r>
            <a:rPr lang="es-ES" sz="2000" dirty="0" err="1"/>
            <a:t>motion</a:t>
          </a:r>
          <a:r>
            <a:rPr lang="es-ES" sz="2000" dirty="0"/>
            <a:t> </a:t>
          </a:r>
          <a:r>
            <a:rPr lang="es-ES" sz="2000" dirty="0" err="1"/>
            <a:t>difference</a:t>
          </a:r>
          <a:r>
            <a:rPr lang="es-ES" sz="2000" dirty="0"/>
            <a:t> </a:t>
          </a:r>
          <a:r>
            <a:rPr lang="es-ES" sz="2000" dirty="0" err="1"/>
            <a:t>was</a:t>
          </a:r>
          <a:r>
            <a:rPr lang="es-ES" sz="2000" dirty="0"/>
            <a:t> </a:t>
          </a:r>
          <a:r>
            <a:rPr lang="es-ES" sz="2000" dirty="0" err="1"/>
            <a:t>observed</a:t>
          </a:r>
          <a:r>
            <a:rPr lang="es-ES" sz="2000" dirty="0"/>
            <a:t> </a:t>
          </a:r>
          <a:r>
            <a:rPr lang="es-ES" sz="2000" dirty="0" err="1"/>
            <a:t>between</a:t>
          </a:r>
          <a:r>
            <a:rPr lang="es-ES" sz="2000" dirty="0"/>
            <a:t> </a:t>
          </a:r>
          <a:r>
            <a:rPr lang="es-ES" sz="2000" dirty="0" err="1"/>
            <a:t>interventions</a:t>
          </a:r>
          <a:r>
            <a:rPr lang="es-ES" sz="2000" dirty="0"/>
            <a:t> (</a:t>
          </a:r>
          <a:r>
            <a:rPr lang="es-ES" sz="2000" dirty="0" err="1"/>
            <a:t>Nabhan</a:t>
          </a:r>
          <a:r>
            <a:rPr lang="es-ES" sz="2000" dirty="0"/>
            <a:t> A. et al)</a:t>
          </a:r>
        </a:p>
      </dgm:t>
    </dgm:pt>
    <dgm:pt modelId="{314D810B-E345-477E-9388-59D33AB75C22}" type="parTrans" cxnId="{1065CB1B-E0C6-4F76-93CC-2D191B20448B}">
      <dgm:prSet/>
      <dgm:spPr/>
      <dgm:t>
        <a:bodyPr/>
        <a:lstStyle/>
        <a:p>
          <a:endParaRPr lang="es-ES" sz="2000"/>
        </a:p>
      </dgm:t>
    </dgm:pt>
    <dgm:pt modelId="{C301EA01-3CBB-4A3A-BEC9-146FB1EF2583}" type="sibTrans" cxnId="{1065CB1B-E0C6-4F76-93CC-2D191B20448B}">
      <dgm:prSet/>
      <dgm:spPr/>
      <dgm:t>
        <a:bodyPr/>
        <a:lstStyle/>
        <a:p>
          <a:endParaRPr lang="es-ES" sz="2000"/>
        </a:p>
      </dgm:t>
    </dgm:pt>
    <dgm:pt modelId="{FA333B41-CAE6-48EA-9F13-4980D2E94526}">
      <dgm:prSet custT="1"/>
      <dgm:spPr/>
      <dgm:t>
        <a:bodyPr/>
        <a:lstStyle/>
        <a:p>
          <a:r>
            <a:rPr lang="es-ES" sz="2000" dirty="0"/>
            <a:t>25.6% </a:t>
          </a:r>
          <a:r>
            <a:rPr lang="es-ES" sz="2000" dirty="0" err="1"/>
            <a:t>patients</a:t>
          </a:r>
          <a:r>
            <a:rPr lang="es-ES" sz="2000" dirty="0"/>
            <a:t> </a:t>
          </a:r>
          <a:r>
            <a:rPr lang="es-ES" sz="2000" dirty="0" err="1"/>
            <a:t>with</a:t>
          </a:r>
          <a:r>
            <a:rPr lang="es-ES" sz="2000" dirty="0"/>
            <a:t> anterior cervical fusión </a:t>
          </a:r>
          <a:r>
            <a:rPr lang="es-ES" sz="2000" dirty="0" err="1"/>
            <a:t>would</a:t>
          </a:r>
          <a:r>
            <a:rPr lang="es-ES" sz="2000" dirty="0"/>
            <a:t> </a:t>
          </a:r>
          <a:r>
            <a:rPr lang="es-ES" sz="2000" dirty="0" err="1"/>
            <a:t>develop</a:t>
          </a:r>
          <a:r>
            <a:rPr lang="es-ES" sz="2000" dirty="0"/>
            <a:t> new </a:t>
          </a:r>
          <a:r>
            <a:rPr lang="es-ES" sz="2000" dirty="0" err="1"/>
            <a:t>syntomatic</a:t>
          </a:r>
          <a:r>
            <a:rPr lang="es-ES" sz="2000" dirty="0"/>
            <a:t> </a:t>
          </a:r>
          <a:r>
            <a:rPr lang="es-ES" sz="2000" dirty="0" err="1"/>
            <a:t>disease</a:t>
          </a:r>
          <a:r>
            <a:rPr lang="es-ES" sz="2000" dirty="0"/>
            <a:t> in </a:t>
          </a:r>
          <a:r>
            <a:rPr lang="es-ES" sz="2000" dirty="0" err="1"/>
            <a:t>adjacent</a:t>
          </a:r>
          <a:r>
            <a:rPr lang="es-ES" sz="2000" dirty="0"/>
            <a:t> </a:t>
          </a:r>
          <a:r>
            <a:rPr lang="es-ES" sz="2000" dirty="0" err="1"/>
            <a:t>segments</a:t>
          </a:r>
          <a:r>
            <a:rPr lang="es-ES" sz="2000" dirty="0"/>
            <a:t> </a:t>
          </a:r>
          <a:r>
            <a:rPr lang="es-ES" sz="2000" dirty="0" err="1"/>
            <a:t>within</a:t>
          </a:r>
          <a:r>
            <a:rPr lang="es-ES" sz="2000" dirty="0"/>
            <a:t> 10 </a:t>
          </a:r>
          <a:r>
            <a:rPr lang="es-ES" sz="2000" dirty="0" err="1"/>
            <a:t>years</a:t>
          </a:r>
          <a:r>
            <a:rPr lang="es-ES" sz="2000" dirty="0"/>
            <a:t>.</a:t>
          </a:r>
        </a:p>
      </dgm:t>
    </dgm:pt>
    <dgm:pt modelId="{6FFC592A-9D22-4E07-9756-6A213105A19E}" type="parTrans" cxnId="{7CD8AFC0-2ED3-4FE8-A87B-C73A3F0FFC14}">
      <dgm:prSet/>
      <dgm:spPr/>
      <dgm:t>
        <a:bodyPr/>
        <a:lstStyle/>
        <a:p>
          <a:endParaRPr lang="es-ES"/>
        </a:p>
      </dgm:t>
    </dgm:pt>
    <dgm:pt modelId="{5707B5B9-113A-45FF-8B19-19F5312B4EEF}" type="sibTrans" cxnId="{7CD8AFC0-2ED3-4FE8-A87B-C73A3F0FFC14}">
      <dgm:prSet/>
      <dgm:spPr/>
      <dgm:t>
        <a:bodyPr/>
        <a:lstStyle/>
        <a:p>
          <a:endParaRPr lang="es-ES"/>
        </a:p>
      </dgm:t>
    </dgm:pt>
    <dgm:pt modelId="{67255DA2-18E9-4CDC-AC1B-7B4E844A0A6C}" type="pres">
      <dgm:prSet presAssocID="{C29EE892-2C8C-40C9-8D44-47299A45755E}" presName="linear" presStyleCnt="0">
        <dgm:presLayoutVars>
          <dgm:dir/>
          <dgm:animLvl val="lvl"/>
          <dgm:resizeHandles val="exact"/>
        </dgm:presLayoutVars>
      </dgm:prSet>
      <dgm:spPr/>
    </dgm:pt>
    <dgm:pt modelId="{9489B390-0867-49AD-84EC-C46BFDBB496A}" type="pres">
      <dgm:prSet presAssocID="{2025168D-1E7C-4F2A-A925-EABBE3991D4B}" presName="parentLin" presStyleCnt="0"/>
      <dgm:spPr/>
    </dgm:pt>
    <dgm:pt modelId="{6B11F4D2-6579-4418-8906-A600377424A4}" type="pres">
      <dgm:prSet presAssocID="{2025168D-1E7C-4F2A-A925-EABBE3991D4B}" presName="parentLeftMargin" presStyleLbl="node1" presStyleIdx="0" presStyleCnt="2"/>
      <dgm:spPr/>
    </dgm:pt>
    <dgm:pt modelId="{AFB5375B-E226-42D4-BCF4-FF309ADD76CC}" type="pres">
      <dgm:prSet presAssocID="{2025168D-1E7C-4F2A-A925-EABBE3991D4B}" presName="parentText" presStyleLbl="node1" presStyleIdx="0" presStyleCnt="2" custScaleY="40101" custLinFactNeighborX="-55506" custLinFactNeighborY="3704">
        <dgm:presLayoutVars>
          <dgm:chMax val="0"/>
          <dgm:bulletEnabled val="1"/>
        </dgm:presLayoutVars>
      </dgm:prSet>
      <dgm:spPr/>
    </dgm:pt>
    <dgm:pt modelId="{6DCC935D-3BE9-429D-9B78-429CE4892A17}" type="pres">
      <dgm:prSet presAssocID="{2025168D-1E7C-4F2A-A925-EABBE3991D4B}" presName="negativeSpace" presStyleCnt="0"/>
      <dgm:spPr/>
    </dgm:pt>
    <dgm:pt modelId="{A0EF51CB-C64F-4AEC-9B34-9B45F3B17D73}" type="pres">
      <dgm:prSet presAssocID="{2025168D-1E7C-4F2A-A925-EABBE3991D4B}" presName="childText" presStyleLbl="conFgAcc1" presStyleIdx="0" presStyleCnt="2">
        <dgm:presLayoutVars>
          <dgm:bulletEnabled val="1"/>
        </dgm:presLayoutVars>
      </dgm:prSet>
      <dgm:spPr/>
    </dgm:pt>
    <dgm:pt modelId="{C101AF67-3F32-4EB0-9C81-5D19960EC7DB}" type="pres">
      <dgm:prSet presAssocID="{8009DB58-F862-412A-AEE9-456D80919DF4}" presName="spaceBetweenRectangles" presStyleCnt="0"/>
      <dgm:spPr/>
    </dgm:pt>
    <dgm:pt modelId="{9D0B15BE-E888-49FA-A01F-B8680830D774}" type="pres">
      <dgm:prSet presAssocID="{016827B9-292D-4883-BFE1-33D2C29CD0E8}" presName="parentLin" presStyleCnt="0"/>
      <dgm:spPr/>
    </dgm:pt>
    <dgm:pt modelId="{1B8F5DF8-C981-4921-BA18-7ACC96412B08}" type="pres">
      <dgm:prSet presAssocID="{016827B9-292D-4883-BFE1-33D2C29CD0E8}" presName="parentLeftMargin" presStyleLbl="node1" presStyleIdx="0" presStyleCnt="2" custScaleY="44474" custLinFactNeighborX="-100000" custLinFactNeighborY="-9181"/>
      <dgm:spPr/>
    </dgm:pt>
    <dgm:pt modelId="{6D04C3DB-4086-45CD-8525-1654D377BAB2}" type="pres">
      <dgm:prSet presAssocID="{016827B9-292D-4883-BFE1-33D2C29CD0E8}" presName="parentText" presStyleLbl="node1" presStyleIdx="1" presStyleCnt="2" custScaleY="39805" custLinFactNeighborX="-55506" custLinFactNeighborY="6320">
        <dgm:presLayoutVars>
          <dgm:chMax val="0"/>
          <dgm:bulletEnabled val="1"/>
        </dgm:presLayoutVars>
      </dgm:prSet>
      <dgm:spPr/>
    </dgm:pt>
    <dgm:pt modelId="{5EF93F70-D2DB-417F-9C14-C440A7324A8B}" type="pres">
      <dgm:prSet presAssocID="{016827B9-292D-4883-BFE1-33D2C29CD0E8}" presName="negativeSpace" presStyleCnt="0"/>
      <dgm:spPr/>
    </dgm:pt>
    <dgm:pt modelId="{2A0D9CD6-88F0-4913-B84A-F3267A58A17C}" type="pres">
      <dgm:prSet presAssocID="{016827B9-292D-4883-BFE1-33D2C29CD0E8}" presName="childText" presStyleLbl="conFgAcc1" presStyleIdx="1" presStyleCnt="2" custLinFactNeighborY="32034">
        <dgm:presLayoutVars>
          <dgm:bulletEnabled val="1"/>
        </dgm:presLayoutVars>
      </dgm:prSet>
      <dgm:spPr/>
    </dgm:pt>
  </dgm:ptLst>
  <dgm:cxnLst>
    <dgm:cxn modelId="{85CA1F05-5421-4D30-A152-8AF2759FE9B6}" type="presOf" srcId="{E44316DA-AE12-4D5C-A6B6-E35907806252}" destId="{A0EF51CB-C64F-4AEC-9B34-9B45F3B17D73}" srcOrd="0" destOrd="0" presId="urn:microsoft.com/office/officeart/2005/8/layout/list1"/>
    <dgm:cxn modelId="{1065CB1B-E0C6-4F76-93CC-2D191B20448B}" srcId="{016827B9-292D-4883-BFE1-33D2C29CD0E8}" destId="{A3B8A9B3-8494-4F46-8D63-5FC62671A48F}" srcOrd="0" destOrd="0" parTransId="{314D810B-E345-477E-9388-59D33AB75C22}" sibTransId="{C301EA01-3CBB-4A3A-BEC9-146FB1EF2583}"/>
    <dgm:cxn modelId="{CB685B39-31A4-428B-AEAC-6E87FE87CF55}" type="presOf" srcId="{2025168D-1E7C-4F2A-A925-EABBE3991D4B}" destId="{6B11F4D2-6579-4418-8906-A600377424A4}" srcOrd="0" destOrd="0" presId="urn:microsoft.com/office/officeart/2005/8/layout/list1"/>
    <dgm:cxn modelId="{46059840-466E-481E-89B3-DB1B28780011}" type="presOf" srcId="{016827B9-292D-4883-BFE1-33D2C29CD0E8}" destId="{6D04C3DB-4086-45CD-8525-1654D377BAB2}" srcOrd="1" destOrd="0" presId="urn:microsoft.com/office/officeart/2005/8/layout/list1"/>
    <dgm:cxn modelId="{BC1AD662-1A8B-4E1C-8B65-60CA4CA9691E}" srcId="{C29EE892-2C8C-40C9-8D44-47299A45755E}" destId="{016827B9-292D-4883-BFE1-33D2C29CD0E8}" srcOrd="1" destOrd="0" parTransId="{6F2A3DAB-6F2A-44EA-975F-DB2410579686}" sibTransId="{56D16228-5B6F-4680-B711-BF9730FB7C8D}"/>
    <dgm:cxn modelId="{AF8E2D4C-3DA3-4EB6-BAC7-254DCF879C19}" srcId="{C29EE892-2C8C-40C9-8D44-47299A45755E}" destId="{2025168D-1E7C-4F2A-A925-EABBE3991D4B}" srcOrd="0" destOrd="0" parTransId="{6DE2E0B7-3931-41BD-BC52-B90E81933B7C}" sibTransId="{8009DB58-F862-412A-AEE9-456D80919DF4}"/>
    <dgm:cxn modelId="{CF69E188-CE4F-4382-9030-962BBB8A78CA}" type="presOf" srcId="{A3B8A9B3-8494-4F46-8D63-5FC62671A48F}" destId="{2A0D9CD6-88F0-4913-B84A-F3267A58A17C}" srcOrd="0" destOrd="0" presId="urn:microsoft.com/office/officeart/2005/8/layout/list1"/>
    <dgm:cxn modelId="{7A916FB5-5A37-4E33-865E-91E80336F287}" srcId="{2025168D-1E7C-4F2A-A925-EABBE3991D4B}" destId="{E44316DA-AE12-4D5C-A6B6-E35907806252}" srcOrd="0" destOrd="0" parTransId="{4AF1B08F-19B2-4FD4-973A-0F1800FF591B}" sibTransId="{3C80FCDD-E2FC-498D-B7C3-9278CEE7A2CE}"/>
    <dgm:cxn modelId="{5C24A8B9-E8E7-48A9-B529-A3F13CAAF9ED}" type="presOf" srcId="{FA333B41-CAE6-48EA-9F13-4980D2E94526}" destId="{2A0D9CD6-88F0-4913-B84A-F3267A58A17C}" srcOrd="0" destOrd="1" presId="urn:microsoft.com/office/officeart/2005/8/layout/list1"/>
    <dgm:cxn modelId="{A9FA49BC-21BE-4618-9853-F0CCFF555C3D}" type="presOf" srcId="{2025168D-1E7C-4F2A-A925-EABBE3991D4B}" destId="{AFB5375B-E226-42D4-BCF4-FF309ADD76CC}" srcOrd="1" destOrd="0" presId="urn:microsoft.com/office/officeart/2005/8/layout/list1"/>
    <dgm:cxn modelId="{89A222BE-E6EC-4C66-984A-04819B794045}" type="presOf" srcId="{016827B9-292D-4883-BFE1-33D2C29CD0E8}" destId="{1B8F5DF8-C981-4921-BA18-7ACC96412B08}" srcOrd="0" destOrd="0" presId="urn:microsoft.com/office/officeart/2005/8/layout/list1"/>
    <dgm:cxn modelId="{7CD8AFC0-2ED3-4FE8-A87B-C73A3F0FFC14}" srcId="{016827B9-292D-4883-BFE1-33D2C29CD0E8}" destId="{FA333B41-CAE6-48EA-9F13-4980D2E94526}" srcOrd="1" destOrd="0" parTransId="{6FFC592A-9D22-4E07-9756-6A213105A19E}" sibTransId="{5707B5B9-113A-45FF-8B19-19F5312B4EEF}"/>
    <dgm:cxn modelId="{A949AFE4-D4F1-4EDB-AF4C-AF02BD175076}" type="presOf" srcId="{C29EE892-2C8C-40C9-8D44-47299A45755E}" destId="{67255DA2-18E9-4CDC-AC1B-7B4E844A0A6C}" srcOrd="0" destOrd="0" presId="urn:microsoft.com/office/officeart/2005/8/layout/list1"/>
    <dgm:cxn modelId="{3EF3EFBA-F746-4B97-BCCC-DF4792D7BA0E}" type="presParOf" srcId="{67255DA2-18E9-4CDC-AC1B-7B4E844A0A6C}" destId="{9489B390-0867-49AD-84EC-C46BFDBB496A}" srcOrd="0" destOrd="0" presId="urn:microsoft.com/office/officeart/2005/8/layout/list1"/>
    <dgm:cxn modelId="{9F250265-6799-42A1-BEEC-F4DF089129FB}" type="presParOf" srcId="{9489B390-0867-49AD-84EC-C46BFDBB496A}" destId="{6B11F4D2-6579-4418-8906-A600377424A4}" srcOrd="0" destOrd="0" presId="urn:microsoft.com/office/officeart/2005/8/layout/list1"/>
    <dgm:cxn modelId="{2FEF90DD-6286-4D3C-886B-BC0471C0A9B4}" type="presParOf" srcId="{9489B390-0867-49AD-84EC-C46BFDBB496A}" destId="{AFB5375B-E226-42D4-BCF4-FF309ADD76CC}" srcOrd="1" destOrd="0" presId="urn:microsoft.com/office/officeart/2005/8/layout/list1"/>
    <dgm:cxn modelId="{82492DA3-A2CA-4F3E-8528-109C444C66CB}" type="presParOf" srcId="{67255DA2-18E9-4CDC-AC1B-7B4E844A0A6C}" destId="{6DCC935D-3BE9-429D-9B78-429CE4892A17}" srcOrd="1" destOrd="0" presId="urn:microsoft.com/office/officeart/2005/8/layout/list1"/>
    <dgm:cxn modelId="{8E09AD31-D8B8-49E9-A5CE-A32C21BBD607}" type="presParOf" srcId="{67255DA2-18E9-4CDC-AC1B-7B4E844A0A6C}" destId="{A0EF51CB-C64F-4AEC-9B34-9B45F3B17D73}" srcOrd="2" destOrd="0" presId="urn:microsoft.com/office/officeart/2005/8/layout/list1"/>
    <dgm:cxn modelId="{6CB97CD4-F5D4-4AF5-BCA2-D2EC6C55BE58}" type="presParOf" srcId="{67255DA2-18E9-4CDC-AC1B-7B4E844A0A6C}" destId="{C101AF67-3F32-4EB0-9C81-5D19960EC7DB}" srcOrd="3" destOrd="0" presId="urn:microsoft.com/office/officeart/2005/8/layout/list1"/>
    <dgm:cxn modelId="{5618A41E-F2BA-4566-8737-E95B126187ED}" type="presParOf" srcId="{67255DA2-18E9-4CDC-AC1B-7B4E844A0A6C}" destId="{9D0B15BE-E888-49FA-A01F-B8680830D774}" srcOrd="4" destOrd="0" presId="urn:microsoft.com/office/officeart/2005/8/layout/list1"/>
    <dgm:cxn modelId="{080AE7C8-C701-4F9D-B352-D3EF8117F9A5}" type="presParOf" srcId="{9D0B15BE-E888-49FA-A01F-B8680830D774}" destId="{1B8F5DF8-C981-4921-BA18-7ACC96412B08}" srcOrd="0" destOrd="0" presId="urn:microsoft.com/office/officeart/2005/8/layout/list1"/>
    <dgm:cxn modelId="{0D89ACFE-4814-45BB-AE1F-9D5101A9683D}" type="presParOf" srcId="{9D0B15BE-E888-49FA-A01F-B8680830D774}" destId="{6D04C3DB-4086-45CD-8525-1654D377BAB2}" srcOrd="1" destOrd="0" presId="urn:microsoft.com/office/officeart/2005/8/layout/list1"/>
    <dgm:cxn modelId="{AA6AE663-B253-4341-BB4C-0AC8A4D4BEF4}" type="presParOf" srcId="{67255DA2-18E9-4CDC-AC1B-7B4E844A0A6C}" destId="{5EF93F70-D2DB-417F-9C14-C440A7324A8B}" srcOrd="5" destOrd="0" presId="urn:microsoft.com/office/officeart/2005/8/layout/list1"/>
    <dgm:cxn modelId="{7AADE47C-C2C1-46CE-9205-7E945C3B2E9E}" type="presParOf" srcId="{67255DA2-18E9-4CDC-AC1B-7B4E844A0A6C}" destId="{2A0D9CD6-88F0-4913-B84A-F3267A58A17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29EE892-2C8C-40C9-8D44-47299A45755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2025168D-1E7C-4F2A-A925-EABBE3991D4B}">
      <dgm:prSet phldrT="[Texto]" custT="1"/>
      <dgm:spPr/>
      <dgm:t>
        <a:bodyPr/>
        <a:lstStyle/>
        <a:p>
          <a:r>
            <a:rPr lang="es-ES" sz="2000" b="1" dirty="0" err="1"/>
            <a:t>Spinal</a:t>
          </a:r>
          <a:r>
            <a:rPr lang="es-ES" sz="2000" b="1" dirty="0"/>
            <a:t> </a:t>
          </a:r>
          <a:r>
            <a:rPr lang="es-ES" sz="2000" b="1" dirty="0" err="1"/>
            <a:t>fusion</a:t>
          </a:r>
          <a:endParaRPr lang="es-ES" sz="2000" b="1" dirty="0"/>
        </a:p>
      </dgm:t>
    </dgm:pt>
    <dgm:pt modelId="{6DE2E0B7-3931-41BD-BC52-B90E81933B7C}" type="parTrans" cxnId="{AF8E2D4C-3DA3-4EB6-BAC7-254DCF879C19}">
      <dgm:prSet/>
      <dgm:spPr/>
      <dgm:t>
        <a:bodyPr/>
        <a:lstStyle/>
        <a:p>
          <a:endParaRPr lang="es-ES" sz="2000"/>
        </a:p>
      </dgm:t>
    </dgm:pt>
    <dgm:pt modelId="{8009DB58-F862-412A-AEE9-456D80919DF4}" type="sibTrans" cxnId="{AF8E2D4C-3DA3-4EB6-BAC7-254DCF879C19}">
      <dgm:prSet/>
      <dgm:spPr/>
      <dgm:t>
        <a:bodyPr/>
        <a:lstStyle/>
        <a:p>
          <a:endParaRPr lang="es-ES" sz="2000"/>
        </a:p>
      </dgm:t>
    </dgm:pt>
    <dgm:pt modelId="{016827B9-292D-4883-BFE1-33D2C29CD0E8}">
      <dgm:prSet phldrT="[Texto]" custT="1"/>
      <dgm:spPr/>
      <dgm:t>
        <a:bodyPr/>
        <a:lstStyle/>
        <a:p>
          <a:r>
            <a:rPr lang="es-ES" sz="2000" b="1" dirty="0" err="1"/>
            <a:t>Spino-pelvic</a:t>
          </a:r>
          <a:r>
            <a:rPr lang="es-ES" sz="2000" b="1" dirty="0"/>
            <a:t> </a:t>
          </a:r>
          <a:r>
            <a:rPr lang="es-ES" sz="2000" b="1" dirty="0" err="1"/>
            <a:t>aligment</a:t>
          </a:r>
          <a:endParaRPr lang="es-ES" sz="2000" b="1" dirty="0"/>
        </a:p>
      </dgm:t>
    </dgm:pt>
    <dgm:pt modelId="{6F2A3DAB-6F2A-44EA-975F-DB2410579686}" type="parTrans" cxnId="{BC1AD662-1A8B-4E1C-8B65-60CA4CA9691E}">
      <dgm:prSet/>
      <dgm:spPr/>
      <dgm:t>
        <a:bodyPr/>
        <a:lstStyle/>
        <a:p>
          <a:endParaRPr lang="es-ES" sz="2000"/>
        </a:p>
      </dgm:t>
    </dgm:pt>
    <dgm:pt modelId="{56D16228-5B6F-4680-B711-BF9730FB7C8D}" type="sibTrans" cxnId="{BC1AD662-1A8B-4E1C-8B65-60CA4CA9691E}">
      <dgm:prSet/>
      <dgm:spPr/>
      <dgm:t>
        <a:bodyPr/>
        <a:lstStyle/>
        <a:p>
          <a:endParaRPr lang="es-ES" sz="2000"/>
        </a:p>
      </dgm:t>
    </dgm:pt>
    <dgm:pt modelId="{E44316DA-AE12-4D5C-A6B6-E35907806252}">
      <dgm:prSet custT="1"/>
      <dgm:spPr/>
      <dgm:t>
        <a:bodyPr/>
        <a:lstStyle/>
        <a:p>
          <a:r>
            <a:rPr lang="es-ES" sz="2000" dirty="0" err="1"/>
            <a:t>Satisfactory</a:t>
          </a:r>
          <a:r>
            <a:rPr lang="es-ES" sz="2000" dirty="0"/>
            <a:t> short </a:t>
          </a:r>
          <a:r>
            <a:rPr lang="es-ES" sz="2000" dirty="0" err="1"/>
            <a:t>termed</a:t>
          </a:r>
          <a:r>
            <a:rPr lang="es-ES" sz="2000" dirty="0"/>
            <a:t> </a:t>
          </a:r>
          <a:r>
            <a:rPr lang="es-ES" sz="2000" dirty="0" err="1"/>
            <a:t>technique</a:t>
          </a:r>
          <a:r>
            <a:rPr lang="es-ES" sz="2000" dirty="0"/>
            <a:t>.</a:t>
          </a:r>
        </a:p>
      </dgm:t>
    </dgm:pt>
    <dgm:pt modelId="{4AF1B08F-19B2-4FD4-973A-0F1800FF591B}" type="parTrans" cxnId="{7A916FB5-5A37-4E33-865E-91E80336F287}">
      <dgm:prSet/>
      <dgm:spPr/>
      <dgm:t>
        <a:bodyPr/>
        <a:lstStyle/>
        <a:p>
          <a:endParaRPr lang="es-ES" sz="2000"/>
        </a:p>
      </dgm:t>
    </dgm:pt>
    <dgm:pt modelId="{3C80FCDD-E2FC-498D-B7C3-9278CEE7A2CE}" type="sibTrans" cxnId="{7A916FB5-5A37-4E33-865E-91E80336F287}">
      <dgm:prSet/>
      <dgm:spPr/>
      <dgm:t>
        <a:bodyPr/>
        <a:lstStyle/>
        <a:p>
          <a:endParaRPr lang="es-ES" sz="2000"/>
        </a:p>
      </dgm:t>
    </dgm:pt>
    <dgm:pt modelId="{A3B8A9B3-8494-4F46-8D63-5FC62671A48F}">
      <dgm:prSet custT="1"/>
      <dgm:spPr/>
      <dgm:t>
        <a:bodyPr/>
        <a:lstStyle/>
        <a:p>
          <a:r>
            <a:rPr lang="es-ES" sz="2000" dirty="0"/>
            <a:t>Lumbar </a:t>
          </a:r>
          <a:r>
            <a:rPr lang="es-ES" sz="2000" dirty="0" err="1"/>
            <a:t>hypolordosis</a:t>
          </a:r>
          <a:r>
            <a:rPr lang="es-ES" sz="2000" dirty="0"/>
            <a:t> </a:t>
          </a:r>
          <a:r>
            <a:rPr lang="es-ES" sz="2000" dirty="0" err="1"/>
            <a:t>is</a:t>
          </a:r>
          <a:r>
            <a:rPr lang="es-ES" sz="2000" dirty="0"/>
            <a:t> </a:t>
          </a:r>
          <a:r>
            <a:rPr lang="es-ES" sz="2000" dirty="0" err="1"/>
            <a:t>an</a:t>
          </a:r>
          <a:r>
            <a:rPr lang="es-ES" sz="2000" dirty="0"/>
            <a:t> </a:t>
          </a:r>
          <a:r>
            <a:rPr lang="es-ES" sz="2000" dirty="0" err="1"/>
            <a:t>independent</a:t>
          </a:r>
          <a:r>
            <a:rPr lang="es-ES" sz="2000" dirty="0"/>
            <a:t> </a:t>
          </a:r>
          <a:r>
            <a:rPr lang="es-ES" sz="2000" dirty="0" err="1"/>
            <a:t>risk</a:t>
          </a:r>
          <a:r>
            <a:rPr lang="es-ES" sz="2000" dirty="0"/>
            <a:t> factor </a:t>
          </a:r>
          <a:r>
            <a:rPr lang="es-ES" sz="2000" dirty="0" err="1"/>
            <a:t>for</a:t>
          </a:r>
          <a:r>
            <a:rPr lang="es-ES" sz="2000" dirty="0"/>
            <a:t> disc </a:t>
          </a:r>
          <a:r>
            <a:rPr lang="es-ES" sz="2000" dirty="0" err="1"/>
            <a:t>degeneration</a:t>
          </a:r>
          <a:r>
            <a:rPr lang="es-ES" sz="2000" dirty="0"/>
            <a:t> </a:t>
          </a:r>
          <a:r>
            <a:rPr lang="es-ES" sz="2000" dirty="0" err="1"/>
            <a:t>progression</a:t>
          </a:r>
          <a:r>
            <a:rPr lang="es-ES" sz="2000" dirty="0"/>
            <a:t>.</a:t>
          </a:r>
        </a:p>
      </dgm:t>
    </dgm:pt>
    <dgm:pt modelId="{314D810B-E345-477E-9388-59D33AB75C22}" type="parTrans" cxnId="{1065CB1B-E0C6-4F76-93CC-2D191B20448B}">
      <dgm:prSet/>
      <dgm:spPr/>
      <dgm:t>
        <a:bodyPr/>
        <a:lstStyle/>
        <a:p>
          <a:endParaRPr lang="es-ES" sz="2000"/>
        </a:p>
      </dgm:t>
    </dgm:pt>
    <dgm:pt modelId="{C301EA01-3CBB-4A3A-BEC9-146FB1EF2583}" type="sibTrans" cxnId="{1065CB1B-E0C6-4F76-93CC-2D191B20448B}">
      <dgm:prSet/>
      <dgm:spPr/>
      <dgm:t>
        <a:bodyPr/>
        <a:lstStyle/>
        <a:p>
          <a:endParaRPr lang="es-ES" sz="2000"/>
        </a:p>
      </dgm:t>
    </dgm:pt>
    <dgm:pt modelId="{CCE8FA99-A5B5-4130-BF11-7E0A2B333ED4}">
      <dgm:prSet custT="1"/>
      <dgm:spPr/>
      <dgm:t>
        <a:bodyPr/>
        <a:lstStyle/>
        <a:p>
          <a:r>
            <a:rPr lang="es-ES" sz="2000" dirty="0"/>
            <a:t>Long </a:t>
          </a:r>
          <a:r>
            <a:rPr lang="es-ES" sz="2000" dirty="0" err="1"/>
            <a:t>term</a:t>
          </a:r>
          <a:r>
            <a:rPr lang="es-ES" sz="2000" dirty="0"/>
            <a:t> </a:t>
          </a:r>
          <a:r>
            <a:rPr lang="es-ES" sz="2000" dirty="0" err="1"/>
            <a:t>difficulties</a:t>
          </a:r>
          <a:r>
            <a:rPr lang="es-ES" sz="2000" dirty="0"/>
            <a:t> in </a:t>
          </a:r>
          <a:r>
            <a:rPr lang="es-ES" sz="2000" dirty="0" err="1"/>
            <a:t>adjacent</a:t>
          </a:r>
          <a:r>
            <a:rPr lang="es-ES" sz="2000" dirty="0"/>
            <a:t> </a:t>
          </a:r>
          <a:r>
            <a:rPr lang="es-ES" sz="2000" dirty="0" err="1"/>
            <a:t>levels</a:t>
          </a:r>
          <a:r>
            <a:rPr lang="es-ES" sz="2000" dirty="0"/>
            <a:t>.</a:t>
          </a:r>
        </a:p>
      </dgm:t>
    </dgm:pt>
    <dgm:pt modelId="{2B945745-BC50-4E63-B290-9562C26219FC}" type="parTrans" cxnId="{9B6B7A50-18B5-49DD-8AA9-D1DF7803993F}">
      <dgm:prSet/>
      <dgm:spPr/>
      <dgm:t>
        <a:bodyPr/>
        <a:lstStyle/>
        <a:p>
          <a:endParaRPr lang="es-ES"/>
        </a:p>
      </dgm:t>
    </dgm:pt>
    <dgm:pt modelId="{212D1E95-94ED-4CF8-90A4-99B86900CBD0}" type="sibTrans" cxnId="{9B6B7A50-18B5-49DD-8AA9-D1DF7803993F}">
      <dgm:prSet/>
      <dgm:spPr/>
      <dgm:t>
        <a:bodyPr/>
        <a:lstStyle/>
        <a:p>
          <a:endParaRPr lang="es-ES"/>
        </a:p>
      </dgm:t>
    </dgm:pt>
    <dgm:pt modelId="{AA970A30-987B-45FB-B3F3-4BBCED9F26B2}">
      <dgm:prSet custT="1"/>
      <dgm:spPr/>
      <dgm:t>
        <a:bodyPr/>
        <a:lstStyle/>
        <a:p>
          <a:r>
            <a:rPr lang="es-ES" sz="2000" dirty="0" err="1"/>
            <a:t>Syntomatic</a:t>
          </a:r>
          <a:r>
            <a:rPr lang="es-ES" sz="2000" dirty="0"/>
            <a:t> </a:t>
          </a:r>
          <a:r>
            <a:rPr lang="es-ES" sz="2000" dirty="0" err="1"/>
            <a:t>degeneration</a:t>
          </a:r>
          <a:r>
            <a:rPr lang="es-ES" sz="2000" dirty="0"/>
            <a:t> </a:t>
          </a:r>
          <a:r>
            <a:rPr lang="es-ES" sz="2000" dirty="0" err="1"/>
            <a:t>is</a:t>
          </a:r>
          <a:r>
            <a:rPr lang="es-ES" sz="2000" dirty="0"/>
            <a:t> </a:t>
          </a:r>
          <a:r>
            <a:rPr lang="es-ES" sz="2000" dirty="0" err="1"/>
            <a:t>one</a:t>
          </a:r>
          <a:r>
            <a:rPr lang="es-ES" sz="2000" dirty="0"/>
            <a:t> </a:t>
          </a:r>
          <a:r>
            <a:rPr lang="es-ES" sz="2000" dirty="0" err="1"/>
            <a:t>of</a:t>
          </a:r>
          <a:r>
            <a:rPr lang="es-ES" sz="2000" dirty="0"/>
            <a:t> </a:t>
          </a:r>
          <a:r>
            <a:rPr lang="es-ES" sz="2000" dirty="0" err="1"/>
            <a:t>the</a:t>
          </a:r>
          <a:r>
            <a:rPr lang="es-ES" sz="2000" dirty="0"/>
            <a:t> </a:t>
          </a:r>
          <a:r>
            <a:rPr lang="es-ES" sz="2000" dirty="0" err="1"/>
            <a:t>most</a:t>
          </a:r>
          <a:r>
            <a:rPr lang="es-ES" sz="2000" dirty="0"/>
            <a:t> </a:t>
          </a:r>
          <a:r>
            <a:rPr lang="es-ES" sz="2000" dirty="0" err="1"/>
            <a:t>frequent</a:t>
          </a:r>
          <a:r>
            <a:rPr lang="es-ES" sz="2000" dirty="0"/>
            <a:t> </a:t>
          </a:r>
          <a:r>
            <a:rPr lang="es-ES" sz="2000" dirty="0" err="1"/>
            <a:t>reason</a:t>
          </a:r>
          <a:r>
            <a:rPr lang="es-ES" sz="2000" dirty="0"/>
            <a:t> </a:t>
          </a:r>
          <a:r>
            <a:rPr lang="es-ES" sz="2000" dirty="0" err="1"/>
            <a:t>for</a:t>
          </a:r>
          <a:r>
            <a:rPr lang="es-ES" sz="2000" dirty="0"/>
            <a:t> </a:t>
          </a:r>
          <a:r>
            <a:rPr lang="es-ES" sz="2000" dirty="0" err="1"/>
            <a:t>further</a:t>
          </a:r>
          <a:r>
            <a:rPr lang="es-ES" sz="2000" dirty="0"/>
            <a:t> </a:t>
          </a:r>
          <a:r>
            <a:rPr lang="es-ES" sz="2000" dirty="0" err="1"/>
            <a:t>surgery</a:t>
          </a:r>
          <a:r>
            <a:rPr lang="es-ES" sz="2000" dirty="0"/>
            <a:t>.</a:t>
          </a:r>
        </a:p>
      </dgm:t>
    </dgm:pt>
    <dgm:pt modelId="{C5C56DCE-39B9-4851-81C3-88B72C28A9A6}" type="parTrans" cxnId="{E943CBDA-F6D2-4424-8C50-1B4D1719AF7D}">
      <dgm:prSet/>
      <dgm:spPr/>
      <dgm:t>
        <a:bodyPr/>
        <a:lstStyle/>
        <a:p>
          <a:endParaRPr lang="es-ES"/>
        </a:p>
      </dgm:t>
    </dgm:pt>
    <dgm:pt modelId="{4A18F514-87F1-4B9C-8754-EB06616B1309}" type="sibTrans" cxnId="{E943CBDA-F6D2-4424-8C50-1B4D1719AF7D}">
      <dgm:prSet/>
      <dgm:spPr/>
      <dgm:t>
        <a:bodyPr/>
        <a:lstStyle/>
        <a:p>
          <a:endParaRPr lang="es-ES"/>
        </a:p>
      </dgm:t>
    </dgm:pt>
    <dgm:pt modelId="{440DDFE9-5D91-41F0-884A-842883EDD888}">
      <dgm:prSet custT="1"/>
      <dgm:spPr/>
      <dgm:t>
        <a:bodyPr/>
        <a:lstStyle/>
        <a:p>
          <a:r>
            <a:rPr lang="es-ES" sz="2000" dirty="0"/>
            <a:t>T12-L1 </a:t>
          </a:r>
          <a:r>
            <a:rPr lang="es-ES" sz="2000" dirty="0" err="1"/>
            <a:t>level</a:t>
          </a:r>
          <a:r>
            <a:rPr lang="es-ES" sz="2000" dirty="0"/>
            <a:t> </a:t>
          </a:r>
          <a:r>
            <a:rPr lang="es-ES" sz="2000" dirty="0" err="1"/>
            <a:t>is</a:t>
          </a:r>
          <a:r>
            <a:rPr lang="es-ES" sz="2000" dirty="0"/>
            <a:t> </a:t>
          </a:r>
          <a:r>
            <a:rPr lang="es-ES" sz="2000" dirty="0" err="1"/>
            <a:t>the</a:t>
          </a:r>
          <a:r>
            <a:rPr lang="es-ES" sz="2000" dirty="0"/>
            <a:t> </a:t>
          </a:r>
          <a:r>
            <a:rPr lang="es-ES" sz="2000" dirty="0" err="1"/>
            <a:t>most</a:t>
          </a:r>
          <a:r>
            <a:rPr lang="es-ES" sz="2000" dirty="0"/>
            <a:t> usual </a:t>
          </a:r>
          <a:r>
            <a:rPr lang="es-ES" sz="2000" dirty="0" err="1"/>
            <a:t>intervention</a:t>
          </a:r>
          <a:r>
            <a:rPr lang="es-ES" sz="2000" dirty="0"/>
            <a:t> </a:t>
          </a:r>
          <a:r>
            <a:rPr lang="es-ES" sz="2000" dirty="0" err="1"/>
            <a:t>zone</a:t>
          </a:r>
          <a:r>
            <a:rPr lang="es-ES" sz="2000" dirty="0"/>
            <a:t>.</a:t>
          </a:r>
        </a:p>
      </dgm:t>
    </dgm:pt>
    <dgm:pt modelId="{9133AA78-1DE7-4071-845F-D9E0BC296093}" type="parTrans" cxnId="{6E5243CA-8662-4F87-952F-109C92F644BD}">
      <dgm:prSet/>
      <dgm:spPr/>
      <dgm:t>
        <a:bodyPr/>
        <a:lstStyle/>
        <a:p>
          <a:endParaRPr lang="es-ES"/>
        </a:p>
      </dgm:t>
    </dgm:pt>
    <dgm:pt modelId="{EADCC606-93D9-441D-AF2C-9E3676DD47C2}" type="sibTrans" cxnId="{6E5243CA-8662-4F87-952F-109C92F644BD}">
      <dgm:prSet/>
      <dgm:spPr/>
      <dgm:t>
        <a:bodyPr/>
        <a:lstStyle/>
        <a:p>
          <a:endParaRPr lang="es-ES"/>
        </a:p>
      </dgm:t>
    </dgm:pt>
    <dgm:pt modelId="{95D31CB8-91CE-4036-8A53-68988E2C6550}">
      <dgm:prSet custT="1"/>
      <dgm:spPr/>
      <dgm:t>
        <a:bodyPr/>
        <a:lstStyle/>
        <a:p>
          <a:r>
            <a:rPr lang="es-ES" sz="2000" dirty="0" err="1"/>
            <a:t>Affects</a:t>
          </a:r>
          <a:r>
            <a:rPr lang="es-ES" sz="2000" dirty="0"/>
            <a:t> </a:t>
          </a:r>
          <a:r>
            <a:rPr lang="es-ES" sz="2000" dirty="0" err="1"/>
            <a:t>spinal</a:t>
          </a:r>
          <a:r>
            <a:rPr lang="es-ES" sz="2000" dirty="0"/>
            <a:t> </a:t>
          </a:r>
          <a:r>
            <a:rPr lang="es-ES" sz="2000" dirty="0" err="1"/>
            <a:t>loading</a:t>
          </a:r>
          <a:r>
            <a:rPr lang="es-ES" sz="2000" dirty="0"/>
            <a:t>.</a:t>
          </a:r>
        </a:p>
      </dgm:t>
    </dgm:pt>
    <dgm:pt modelId="{E6586CDF-A5C8-42AA-BCBB-2346F0D1199B}" type="parTrans" cxnId="{3D87BAD0-102F-47C1-9AC3-A0D8A766E28A}">
      <dgm:prSet/>
      <dgm:spPr/>
      <dgm:t>
        <a:bodyPr/>
        <a:lstStyle/>
        <a:p>
          <a:endParaRPr lang="es-ES"/>
        </a:p>
      </dgm:t>
    </dgm:pt>
    <dgm:pt modelId="{CCC98733-07F9-41F1-A90D-111DEAEFFB75}" type="sibTrans" cxnId="{3D87BAD0-102F-47C1-9AC3-A0D8A766E28A}">
      <dgm:prSet/>
      <dgm:spPr/>
      <dgm:t>
        <a:bodyPr/>
        <a:lstStyle/>
        <a:p>
          <a:endParaRPr lang="es-ES"/>
        </a:p>
      </dgm:t>
    </dgm:pt>
    <dgm:pt modelId="{A0939748-788D-4FA9-A139-582E5EA2DB03}">
      <dgm:prSet custT="1"/>
      <dgm:spPr/>
      <dgm:t>
        <a:bodyPr/>
        <a:lstStyle/>
        <a:p>
          <a:r>
            <a:rPr lang="es-ES" sz="2000" dirty="0" err="1"/>
            <a:t>Its</a:t>
          </a:r>
          <a:r>
            <a:rPr lang="es-ES" sz="2000" dirty="0"/>
            <a:t> </a:t>
          </a:r>
          <a:r>
            <a:rPr lang="es-ES" sz="2000" dirty="0" err="1"/>
            <a:t>relation</a:t>
          </a:r>
          <a:r>
            <a:rPr lang="es-ES" sz="2000" dirty="0"/>
            <a:t> </a:t>
          </a:r>
          <a:r>
            <a:rPr lang="es-ES" sz="2000" dirty="0" err="1"/>
            <a:t>with</a:t>
          </a:r>
          <a:r>
            <a:rPr lang="es-ES" sz="2000" dirty="0"/>
            <a:t> disc </a:t>
          </a:r>
          <a:r>
            <a:rPr lang="es-ES" sz="2000" dirty="0" err="1"/>
            <a:t>degeneration</a:t>
          </a:r>
          <a:r>
            <a:rPr lang="es-ES" sz="2000" dirty="0"/>
            <a:t> and </a:t>
          </a:r>
          <a:r>
            <a:rPr lang="es-ES" sz="2000" dirty="0" err="1"/>
            <a:t>adjacent</a:t>
          </a:r>
          <a:r>
            <a:rPr lang="es-ES" sz="2000" dirty="0"/>
            <a:t> </a:t>
          </a:r>
          <a:r>
            <a:rPr lang="es-ES" sz="2000" dirty="0" err="1"/>
            <a:t>segment</a:t>
          </a:r>
          <a:r>
            <a:rPr lang="es-ES" sz="2000" dirty="0"/>
            <a:t> </a:t>
          </a:r>
          <a:r>
            <a:rPr lang="es-ES" sz="2000" dirty="0" err="1"/>
            <a:t>degeneration</a:t>
          </a:r>
          <a:r>
            <a:rPr lang="es-ES" sz="2000" dirty="0"/>
            <a:t> are </a:t>
          </a:r>
          <a:r>
            <a:rPr lang="es-ES" sz="2000" dirty="0" err="1"/>
            <a:t>highly</a:t>
          </a:r>
          <a:r>
            <a:rPr lang="es-ES" sz="2000" dirty="0"/>
            <a:t> </a:t>
          </a:r>
          <a:r>
            <a:rPr lang="es-ES" sz="2000" dirty="0" err="1"/>
            <a:t>discussed</a:t>
          </a:r>
          <a:r>
            <a:rPr lang="es-ES" sz="2000" dirty="0"/>
            <a:t>.</a:t>
          </a:r>
        </a:p>
      </dgm:t>
    </dgm:pt>
    <dgm:pt modelId="{CAFB0CAE-0E42-43B2-A875-84BA805E7D48}" type="parTrans" cxnId="{E27F25B7-B3DB-4D16-9149-B99CAE0619CB}">
      <dgm:prSet/>
      <dgm:spPr/>
      <dgm:t>
        <a:bodyPr/>
        <a:lstStyle/>
        <a:p>
          <a:endParaRPr lang="es-ES"/>
        </a:p>
      </dgm:t>
    </dgm:pt>
    <dgm:pt modelId="{980FE445-C0AD-465A-82A3-54C54C9EE1DA}" type="sibTrans" cxnId="{E27F25B7-B3DB-4D16-9149-B99CAE0619CB}">
      <dgm:prSet/>
      <dgm:spPr/>
      <dgm:t>
        <a:bodyPr/>
        <a:lstStyle/>
        <a:p>
          <a:endParaRPr lang="es-ES"/>
        </a:p>
      </dgm:t>
    </dgm:pt>
    <dgm:pt modelId="{67255DA2-18E9-4CDC-AC1B-7B4E844A0A6C}" type="pres">
      <dgm:prSet presAssocID="{C29EE892-2C8C-40C9-8D44-47299A45755E}" presName="linear" presStyleCnt="0">
        <dgm:presLayoutVars>
          <dgm:dir/>
          <dgm:animLvl val="lvl"/>
          <dgm:resizeHandles val="exact"/>
        </dgm:presLayoutVars>
      </dgm:prSet>
      <dgm:spPr/>
    </dgm:pt>
    <dgm:pt modelId="{9489B390-0867-49AD-84EC-C46BFDBB496A}" type="pres">
      <dgm:prSet presAssocID="{2025168D-1E7C-4F2A-A925-EABBE3991D4B}" presName="parentLin" presStyleCnt="0"/>
      <dgm:spPr/>
    </dgm:pt>
    <dgm:pt modelId="{6B11F4D2-6579-4418-8906-A600377424A4}" type="pres">
      <dgm:prSet presAssocID="{2025168D-1E7C-4F2A-A925-EABBE3991D4B}" presName="parentLeftMargin" presStyleLbl="node1" presStyleIdx="0" presStyleCnt="2"/>
      <dgm:spPr/>
    </dgm:pt>
    <dgm:pt modelId="{AFB5375B-E226-42D4-BCF4-FF309ADD76CC}" type="pres">
      <dgm:prSet presAssocID="{2025168D-1E7C-4F2A-A925-EABBE3991D4B}" presName="parentText" presStyleLbl="node1" presStyleIdx="0" presStyleCnt="2" custScaleY="86688" custLinFactNeighborX="-77886" custLinFactNeighborY="14045">
        <dgm:presLayoutVars>
          <dgm:chMax val="0"/>
          <dgm:bulletEnabled val="1"/>
        </dgm:presLayoutVars>
      </dgm:prSet>
      <dgm:spPr/>
    </dgm:pt>
    <dgm:pt modelId="{6DCC935D-3BE9-429D-9B78-429CE4892A17}" type="pres">
      <dgm:prSet presAssocID="{2025168D-1E7C-4F2A-A925-EABBE3991D4B}" presName="negativeSpace" presStyleCnt="0"/>
      <dgm:spPr/>
    </dgm:pt>
    <dgm:pt modelId="{A0EF51CB-C64F-4AEC-9B34-9B45F3B17D73}" type="pres">
      <dgm:prSet presAssocID="{2025168D-1E7C-4F2A-A925-EABBE3991D4B}" presName="childText" presStyleLbl="conFgAcc1" presStyleIdx="0" presStyleCnt="2">
        <dgm:presLayoutVars>
          <dgm:bulletEnabled val="1"/>
        </dgm:presLayoutVars>
      </dgm:prSet>
      <dgm:spPr/>
    </dgm:pt>
    <dgm:pt modelId="{C101AF67-3F32-4EB0-9C81-5D19960EC7DB}" type="pres">
      <dgm:prSet presAssocID="{8009DB58-F862-412A-AEE9-456D80919DF4}" presName="spaceBetweenRectangles" presStyleCnt="0"/>
      <dgm:spPr/>
    </dgm:pt>
    <dgm:pt modelId="{9D0B15BE-E888-49FA-A01F-B8680830D774}" type="pres">
      <dgm:prSet presAssocID="{016827B9-292D-4883-BFE1-33D2C29CD0E8}" presName="parentLin" presStyleCnt="0"/>
      <dgm:spPr/>
    </dgm:pt>
    <dgm:pt modelId="{1B8F5DF8-C981-4921-BA18-7ACC96412B08}" type="pres">
      <dgm:prSet presAssocID="{016827B9-292D-4883-BFE1-33D2C29CD0E8}" presName="parentLeftMargin" presStyleLbl="node1" presStyleIdx="0" presStyleCnt="2" custScaleY="44474" custLinFactNeighborX="-100000" custLinFactNeighborY="-9181"/>
      <dgm:spPr/>
    </dgm:pt>
    <dgm:pt modelId="{6D04C3DB-4086-45CD-8525-1654D377BAB2}" type="pres">
      <dgm:prSet presAssocID="{016827B9-292D-4883-BFE1-33D2C29CD0E8}" presName="parentText" presStyleLbl="node1" presStyleIdx="1" presStyleCnt="2" custScaleY="86048" custLinFactNeighborX="-77886" custLinFactNeighborY="5241">
        <dgm:presLayoutVars>
          <dgm:chMax val="0"/>
          <dgm:bulletEnabled val="1"/>
        </dgm:presLayoutVars>
      </dgm:prSet>
      <dgm:spPr/>
    </dgm:pt>
    <dgm:pt modelId="{5EF93F70-D2DB-417F-9C14-C440A7324A8B}" type="pres">
      <dgm:prSet presAssocID="{016827B9-292D-4883-BFE1-33D2C29CD0E8}" presName="negativeSpace" presStyleCnt="0"/>
      <dgm:spPr/>
    </dgm:pt>
    <dgm:pt modelId="{2A0D9CD6-88F0-4913-B84A-F3267A58A17C}" type="pres">
      <dgm:prSet presAssocID="{016827B9-292D-4883-BFE1-33D2C29CD0E8}" presName="childText" presStyleLbl="conFgAcc1" presStyleIdx="1" presStyleCnt="2" custLinFactNeighborY="32034">
        <dgm:presLayoutVars>
          <dgm:bulletEnabled val="1"/>
        </dgm:presLayoutVars>
      </dgm:prSet>
      <dgm:spPr/>
    </dgm:pt>
  </dgm:ptLst>
  <dgm:cxnLst>
    <dgm:cxn modelId="{85CA1F05-5421-4D30-A152-8AF2759FE9B6}" type="presOf" srcId="{E44316DA-AE12-4D5C-A6B6-E35907806252}" destId="{A0EF51CB-C64F-4AEC-9B34-9B45F3B17D73}" srcOrd="0" destOrd="1" presId="urn:microsoft.com/office/officeart/2005/8/layout/list1"/>
    <dgm:cxn modelId="{1065CB1B-E0C6-4F76-93CC-2D191B20448B}" srcId="{016827B9-292D-4883-BFE1-33D2C29CD0E8}" destId="{A3B8A9B3-8494-4F46-8D63-5FC62671A48F}" srcOrd="2" destOrd="0" parTransId="{314D810B-E345-477E-9388-59D33AB75C22}" sibTransId="{C301EA01-3CBB-4A3A-BEC9-146FB1EF2583}"/>
    <dgm:cxn modelId="{CB685B39-31A4-428B-AEAC-6E87FE87CF55}" type="presOf" srcId="{2025168D-1E7C-4F2A-A925-EABBE3991D4B}" destId="{6B11F4D2-6579-4418-8906-A600377424A4}" srcOrd="0" destOrd="0" presId="urn:microsoft.com/office/officeart/2005/8/layout/list1"/>
    <dgm:cxn modelId="{F12BEA3C-0ED7-46FE-AC17-905B0704CE12}" type="presOf" srcId="{A0939748-788D-4FA9-A139-582E5EA2DB03}" destId="{2A0D9CD6-88F0-4913-B84A-F3267A58A17C}" srcOrd="0" destOrd="1" presId="urn:microsoft.com/office/officeart/2005/8/layout/list1"/>
    <dgm:cxn modelId="{46059840-466E-481E-89B3-DB1B28780011}" type="presOf" srcId="{016827B9-292D-4883-BFE1-33D2C29CD0E8}" destId="{6D04C3DB-4086-45CD-8525-1654D377BAB2}" srcOrd="1" destOrd="0" presId="urn:microsoft.com/office/officeart/2005/8/layout/list1"/>
    <dgm:cxn modelId="{BC1AD662-1A8B-4E1C-8B65-60CA4CA9691E}" srcId="{C29EE892-2C8C-40C9-8D44-47299A45755E}" destId="{016827B9-292D-4883-BFE1-33D2C29CD0E8}" srcOrd="1" destOrd="0" parTransId="{6F2A3DAB-6F2A-44EA-975F-DB2410579686}" sibTransId="{56D16228-5B6F-4680-B711-BF9730FB7C8D}"/>
    <dgm:cxn modelId="{AF8E2D4C-3DA3-4EB6-BAC7-254DCF879C19}" srcId="{C29EE892-2C8C-40C9-8D44-47299A45755E}" destId="{2025168D-1E7C-4F2A-A925-EABBE3991D4B}" srcOrd="0" destOrd="0" parTransId="{6DE2E0B7-3931-41BD-BC52-B90E81933B7C}" sibTransId="{8009DB58-F862-412A-AEE9-456D80919DF4}"/>
    <dgm:cxn modelId="{9B6B7A50-18B5-49DD-8AA9-D1DF7803993F}" srcId="{2025168D-1E7C-4F2A-A925-EABBE3991D4B}" destId="{CCE8FA99-A5B5-4130-BF11-7E0A2B333ED4}" srcOrd="2" destOrd="0" parTransId="{2B945745-BC50-4E63-B290-9562C26219FC}" sibTransId="{212D1E95-94ED-4CF8-90A4-99B86900CBD0}"/>
    <dgm:cxn modelId="{CF69E188-CE4F-4382-9030-962BBB8A78CA}" type="presOf" srcId="{A3B8A9B3-8494-4F46-8D63-5FC62671A48F}" destId="{2A0D9CD6-88F0-4913-B84A-F3267A58A17C}" srcOrd="0" destOrd="2" presId="urn:microsoft.com/office/officeart/2005/8/layout/list1"/>
    <dgm:cxn modelId="{95E52C8D-7BBA-45F1-86D0-36898969A94B}" type="presOf" srcId="{AA970A30-987B-45FB-B3F3-4BBCED9F26B2}" destId="{A0EF51CB-C64F-4AEC-9B34-9B45F3B17D73}" srcOrd="0" destOrd="3" presId="urn:microsoft.com/office/officeart/2005/8/layout/list1"/>
    <dgm:cxn modelId="{62299B9E-CE20-4E1A-AB5D-107D4142782D}" type="presOf" srcId="{CCE8FA99-A5B5-4130-BF11-7E0A2B333ED4}" destId="{A0EF51CB-C64F-4AEC-9B34-9B45F3B17D73}" srcOrd="0" destOrd="2" presId="urn:microsoft.com/office/officeart/2005/8/layout/list1"/>
    <dgm:cxn modelId="{7A916FB5-5A37-4E33-865E-91E80336F287}" srcId="{2025168D-1E7C-4F2A-A925-EABBE3991D4B}" destId="{E44316DA-AE12-4D5C-A6B6-E35907806252}" srcOrd="1" destOrd="0" parTransId="{4AF1B08F-19B2-4FD4-973A-0F1800FF591B}" sibTransId="{3C80FCDD-E2FC-498D-B7C3-9278CEE7A2CE}"/>
    <dgm:cxn modelId="{E27F25B7-B3DB-4D16-9149-B99CAE0619CB}" srcId="{016827B9-292D-4883-BFE1-33D2C29CD0E8}" destId="{A0939748-788D-4FA9-A139-582E5EA2DB03}" srcOrd="1" destOrd="0" parTransId="{CAFB0CAE-0E42-43B2-A875-84BA805E7D48}" sibTransId="{980FE445-C0AD-465A-82A3-54C54C9EE1DA}"/>
    <dgm:cxn modelId="{A9FA49BC-21BE-4618-9853-F0CCFF555C3D}" type="presOf" srcId="{2025168D-1E7C-4F2A-A925-EABBE3991D4B}" destId="{AFB5375B-E226-42D4-BCF4-FF309ADD76CC}" srcOrd="1" destOrd="0" presId="urn:microsoft.com/office/officeart/2005/8/layout/list1"/>
    <dgm:cxn modelId="{89A222BE-E6EC-4C66-984A-04819B794045}" type="presOf" srcId="{016827B9-292D-4883-BFE1-33D2C29CD0E8}" destId="{1B8F5DF8-C981-4921-BA18-7ACC96412B08}" srcOrd="0" destOrd="0" presId="urn:microsoft.com/office/officeart/2005/8/layout/list1"/>
    <dgm:cxn modelId="{6E5243CA-8662-4F87-952F-109C92F644BD}" srcId="{2025168D-1E7C-4F2A-A925-EABBE3991D4B}" destId="{440DDFE9-5D91-41F0-884A-842883EDD888}" srcOrd="0" destOrd="0" parTransId="{9133AA78-1DE7-4071-845F-D9E0BC296093}" sibTransId="{EADCC606-93D9-441D-AF2C-9E3676DD47C2}"/>
    <dgm:cxn modelId="{3D87BAD0-102F-47C1-9AC3-A0D8A766E28A}" srcId="{016827B9-292D-4883-BFE1-33D2C29CD0E8}" destId="{95D31CB8-91CE-4036-8A53-68988E2C6550}" srcOrd="0" destOrd="0" parTransId="{E6586CDF-A5C8-42AA-BCBB-2346F0D1199B}" sibTransId="{CCC98733-07F9-41F1-A90D-111DEAEFFB75}"/>
    <dgm:cxn modelId="{E943CBDA-F6D2-4424-8C50-1B4D1719AF7D}" srcId="{2025168D-1E7C-4F2A-A925-EABBE3991D4B}" destId="{AA970A30-987B-45FB-B3F3-4BBCED9F26B2}" srcOrd="3" destOrd="0" parTransId="{C5C56DCE-39B9-4851-81C3-88B72C28A9A6}" sibTransId="{4A18F514-87F1-4B9C-8754-EB06616B1309}"/>
    <dgm:cxn modelId="{A949AFE4-D4F1-4EDB-AF4C-AF02BD175076}" type="presOf" srcId="{C29EE892-2C8C-40C9-8D44-47299A45755E}" destId="{67255DA2-18E9-4CDC-AC1B-7B4E844A0A6C}" srcOrd="0" destOrd="0" presId="urn:microsoft.com/office/officeart/2005/8/layout/list1"/>
    <dgm:cxn modelId="{06BD04F8-ADE3-4050-BC50-E5FB82F7C46C}" type="presOf" srcId="{440DDFE9-5D91-41F0-884A-842883EDD888}" destId="{A0EF51CB-C64F-4AEC-9B34-9B45F3B17D73}" srcOrd="0" destOrd="0" presId="urn:microsoft.com/office/officeart/2005/8/layout/list1"/>
    <dgm:cxn modelId="{7D2DDFFD-47C9-4894-A797-157286334BA1}" type="presOf" srcId="{95D31CB8-91CE-4036-8A53-68988E2C6550}" destId="{2A0D9CD6-88F0-4913-B84A-F3267A58A17C}" srcOrd="0" destOrd="0" presId="urn:microsoft.com/office/officeart/2005/8/layout/list1"/>
    <dgm:cxn modelId="{3EF3EFBA-F746-4B97-BCCC-DF4792D7BA0E}" type="presParOf" srcId="{67255DA2-18E9-4CDC-AC1B-7B4E844A0A6C}" destId="{9489B390-0867-49AD-84EC-C46BFDBB496A}" srcOrd="0" destOrd="0" presId="urn:microsoft.com/office/officeart/2005/8/layout/list1"/>
    <dgm:cxn modelId="{9F250265-6799-42A1-BEEC-F4DF089129FB}" type="presParOf" srcId="{9489B390-0867-49AD-84EC-C46BFDBB496A}" destId="{6B11F4D2-6579-4418-8906-A600377424A4}" srcOrd="0" destOrd="0" presId="urn:microsoft.com/office/officeart/2005/8/layout/list1"/>
    <dgm:cxn modelId="{2FEF90DD-6286-4D3C-886B-BC0471C0A9B4}" type="presParOf" srcId="{9489B390-0867-49AD-84EC-C46BFDBB496A}" destId="{AFB5375B-E226-42D4-BCF4-FF309ADD76CC}" srcOrd="1" destOrd="0" presId="urn:microsoft.com/office/officeart/2005/8/layout/list1"/>
    <dgm:cxn modelId="{82492DA3-A2CA-4F3E-8528-109C444C66CB}" type="presParOf" srcId="{67255DA2-18E9-4CDC-AC1B-7B4E844A0A6C}" destId="{6DCC935D-3BE9-429D-9B78-429CE4892A17}" srcOrd="1" destOrd="0" presId="urn:microsoft.com/office/officeart/2005/8/layout/list1"/>
    <dgm:cxn modelId="{8E09AD31-D8B8-49E9-A5CE-A32C21BBD607}" type="presParOf" srcId="{67255DA2-18E9-4CDC-AC1B-7B4E844A0A6C}" destId="{A0EF51CB-C64F-4AEC-9B34-9B45F3B17D73}" srcOrd="2" destOrd="0" presId="urn:microsoft.com/office/officeart/2005/8/layout/list1"/>
    <dgm:cxn modelId="{6CB97CD4-F5D4-4AF5-BCA2-D2EC6C55BE58}" type="presParOf" srcId="{67255DA2-18E9-4CDC-AC1B-7B4E844A0A6C}" destId="{C101AF67-3F32-4EB0-9C81-5D19960EC7DB}" srcOrd="3" destOrd="0" presId="urn:microsoft.com/office/officeart/2005/8/layout/list1"/>
    <dgm:cxn modelId="{5618A41E-F2BA-4566-8737-E95B126187ED}" type="presParOf" srcId="{67255DA2-18E9-4CDC-AC1B-7B4E844A0A6C}" destId="{9D0B15BE-E888-49FA-A01F-B8680830D774}" srcOrd="4" destOrd="0" presId="urn:microsoft.com/office/officeart/2005/8/layout/list1"/>
    <dgm:cxn modelId="{080AE7C8-C701-4F9D-B352-D3EF8117F9A5}" type="presParOf" srcId="{9D0B15BE-E888-49FA-A01F-B8680830D774}" destId="{1B8F5DF8-C981-4921-BA18-7ACC96412B08}" srcOrd="0" destOrd="0" presId="urn:microsoft.com/office/officeart/2005/8/layout/list1"/>
    <dgm:cxn modelId="{0D89ACFE-4814-45BB-AE1F-9D5101A9683D}" type="presParOf" srcId="{9D0B15BE-E888-49FA-A01F-B8680830D774}" destId="{6D04C3DB-4086-45CD-8525-1654D377BAB2}" srcOrd="1" destOrd="0" presId="urn:microsoft.com/office/officeart/2005/8/layout/list1"/>
    <dgm:cxn modelId="{AA6AE663-B253-4341-BB4C-0AC8A4D4BEF4}" type="presParOf" srcId="{67255DA2-18E9-4CDC-AC1B-7B4E844A0A6C}" destId="{5EF93F70-D2DB-417F-9C14-C440A7324A8B}" srcOrd="5" destOrd="0" presId="urn:microsoft.com/office/officeart/2005/8/layout/list1"/>
    <dgm:cxn modelId="{7AADE47C-C2C1-46CE-9205-7E945C3B2E9E}" type="presParOf" srcId="{67255DA2-18E9-4CDC-AC1B-7B4E844A0A6C}" destId="{2A0D9CD6-88F0-4913-B84A-F3267A58A17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29EE892-2C8C-40C9-8D44-47299A45755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016827B9-292D-4883-BFE1-33D2C29CD0E8}">
      <dgm:prSet phldrT="[Texto]" custT="1"/>
      <dgm:spPr/>
      <dgm:t>
        <a:bodyPr/>
        <a:lstStyle/>
        <a:p>
          <a:r>
            <a:rPr lang="es-ES" sz="2000" b="1" dirty="0" err="1"/>
            <a:t>Research</a:t>
          </a:r>
          <a:r>
            <a:rPr lang="es-ES" sz="2000" b="1" dirty="0"/>
            <a:t> </a:t>
          </a:r>
          <a:r>
            <a:rPr lang="es-ES" sz="2000" b="1" dirty="0" err="1"/>
            <a:t>experiences</a:t>
          </a:r>
          <a:endParaRPr lang="es-ES" sz="2000" b="1" dirty="0"/>
        </a:p>
      </dgm:t>
    </dgm:pt>
    <dgm:pt modelId="{6F2A3DAB-6F2A-44EA-975F-DB2410579686}" type="parTrans" cxnId="{BC1AD662-1A8B-4E1C-8B65-60CA4CA9691E}">
      <dgm:prSet/>
      <dgm:spPr/>
      <dgm:t>
        <a:bodyPr/>
        <a:lstStyle/>
        <a:p>
          <a:endParaRPr lang="es-ES" sz="2000"/>
        </a:p>
      </dgm:t>
    </dgm:pt>
    <dgm:pt modelId="{56D16228-5B6F-4680-B711-BF9730FB7C8D}" type="sibTrans" cxnId="{BC1AD662-1A8B-4E1C-8B65-60CA4CA9691E}">
      <dgm:prSet/>
      <dgm:spPr/>
      <dgm:t>
        <a:bodyPr/>
        <a:lstStyle/>
        <a:p>
          <a:endParaRPr lang="es-ES" sz="2000"/>
        </a:p>
      </dgm:t>
    </dgm:pt>
    <dgm:pt modelId="{7415D0D1-2F91-4C9E-88F6-2C09EAA14957}">
      <dgm:prSet custT="1"/>
      <dgm:spPr/>
      <dgm:t>
        <a:bodyPr/>
        <a:lstStyle/>
        <a:p>
          <a:r>
            <a:rPr lang="es-ES" sz="2000" dirty="0"/>
            <a:t>Se Jin Choi et al. (2018) </a:t>
          </a:r>
          <a:r>
            <a:rPr lang="es-ES" sz="2000" dirty="0" err="1"/>
            <a:t>study</a:t>
          </a:r>
          <a:r>
            <a:rPr lang="es-ES" sz="2000" dirty="0"/>
            <a:t> </a:t>
          </a:r>
          <a:r>
            <a:rPr lang="es-ES" sz="2000" dirty="0" err="1"/>
            <a:t>suggest</a:t>
          </a:r>
          <a:r>
            <a:rPr lang="es-ES" sz="2000" dirty="0"/>
            <a:t> </a:t>
          </a:r>
          <a:r>
            <a:rPr lang="es-ES" sz="2000" dirty="0" err="1"/>
            <a:t>that</a:t>
          </a:r>
          <a:r>
            <a:rPr lang="es-ES" sz="2000" dirty="0"/>
            <a:t> L4-5 and L5-S1 </a:t>
          </a:r>
          <a:r>
            <a:rPr lang="es-ES" sz="2000" dirty="0" err="1"/>
            <a:t>contribute</a:t>
          </a:r>
          <a:r>
            <a:rPr lang="es-ES" sz="2000" dirty="0"/>
            <a:t> </a:t>
          </a:r>
          <a:r>
            <a:rPr lang="es-ES" sz="2000" dirty="0" err="1"/>
            <a:t>to</a:t>
          </a:r>
          <a:r>
            <a:rPr lang="es-ES" sz="2000" dirty="0"/>
            <a:t> </a:t>
          </a:r>
          <a:r>
            <a:rPr lang="es-ES" sz="2000" dirty="0" err="1"/>
            <a:t>spinal</a:t>
          </a:r>
          <a:r>
            <a:rPr lang="es-ES" sz="2000" dirty="0"/>
            <a:t> extensión and lateral </a:t>
          </a:r>
          <a:r>
            <a:rPr lang="es-ES" sz="2000" dirty="0" err="1"/>
            <a:t>flexion</a:t>
          </a:r>
          <a:r>
            <a:rPr lang="es-ES" sz="2000" dirty="0"/>
            <a:t> ROM </a:t>
          </a:r>
          <a:r>
            <a:rPr lang="es-ES" sz="2000" dirty="0" err="1"/>
            <a:t>but</a:t>
          </a:r>
          <a:r>
            <a:rPr lang="es-ES" sz="2000" dirty="0"/>
            <a:t> </a:t>
          </a:r>
          <a:r>
            <a:rPr lang="es-ES" sz="2000" dirty="0" err="1"/>
            <a:t>not</a:t>
          </a:r>
          <a:r>
            <a:rPr lang="es-ES" sz="2000" dirty="0"/>
            <a:t> a </a:t>
          </a:r>
          <a:r>
            <a:rPr lang="es-ES" sz="2000" dirty="0" err="1"/>
            <a:t>significat</a:t>
          </a:r>
          <a:r>
            <a:rPr lang="es-ES" sz="2000" dirty="0"/>
            <a:t> role in </a:t>
          </a:r>
          <a:r>
            <a:rPr lang="es-ES" sz="2000" dirty="0" err="1"/>
            <a:t>spinal</a:t>
          </a:r>
          <a:r>
            <a:rPr lang="es-ES" sz="2000" dirty="0"/>
            <a:t> </a:t>
          </a:r>
          <a:r>
            <a:rPr lang="es-ES" sz="2000" dirty="0" err="1"/>
            <a:t>flexion</a:t>
          </a:r>
          <a:r>
            <a:rPr lang="es-ES" sz="2000" dirty="0"/>
            <a:t> </a:t>
          </a:r>
          <a:r>
            <a:rPr lang="es-ES" sz="2000" dirty="0" err="1"/>
            <a:t>movements</a:t>
          </a:r>
          <a:r>
            <a:rPr lang="es-ES" sz="2000" dirty="0"/>
            <a:t>.</a:t>
          </a:r>
        </a:p>
      </dgm:t>
    </dgm:pt>
    <dgm:pt modelId="{F15CED43-A8F0-486B-B636-DBB9308793F5}" type="parTrans" cxnId="{4B273BF6-ED32-4F1B-BF94-2D87F452300B}">
      <dgm:prSet/>
      <dgm:spPr/>
      <dgm:t>
        <a:bodyPr/>
        <a:lstStyle/>
        <a:p>
          <a:endParaRPr lang="es-ES"/>
        </a:p>
      </dgm:t>
    </dgm:pt>
    <dgm:pt modelId="{A8A1B3A9-66BD-4A72-9B24-8C71BDE883D3}" type="sibTrans" cxnId="{4B273BF6-ED32-4F1B-BF94-2D87F452300B}">
      <dgm:prSet/>
      <dgm:spPr/>
      <dgm:t>
        <a:bodyPr/>
        <a:lstStyle/>
        <a:p>
          <a:endParaRPr lang="es-ES"/>
        </a:p>
      </dgm:t>
    </dgm:pt>
    <dgm:pt modelId="{168E0951-D536-46E1-A36E-74D841CAF5D4}">
      <dgm:prSet custT="1"/>
      <dgm:spPr/>
      <dgm:t>
        <a:bodyPr/>
        <a:lstStyle/>
        <a:p>
          <a:r>
            <a:rPr lang="es-ES" sz="2000" dirty="0" err="1"/>
            <a:t>Obid</a:t>
          </a:r>
          <a:r>
            <a:rPr lang="es-ES" sz="2000" dirty="0"/>
            <a:t> P. et al (2017) </a:t>
          </a:r>
          <a:r>
            <a:rPr lang="es-ES" sz="2000" dirty="0" err="1"/>
            <a:t>study</a:t>
          </a:r>
          <a:r>
            <a:rPr lang="es-ES" sz="2000" dirty="0"/>
            <a:t> determines </a:t>
          </a:r>
          <a:r>
            <a:rPr lang="es-ES" sz="2000" dirty="0" err="1"/>
            <a:t>the</a:t>
          </a:r>
          <a:r>
            <a:rPr lang="es-ES" sz="2000" dirty="0"/>
            <a:t> </a:t>
          </a:r>
          <a:r>
            <a:rPr lang="es-ES" sz="2000" dirty="0" err="1"/>
            <a:t>loss</a:t>
          </a:r>
          <a:r>
            <a:rPr lang="es-ES" sz="2000" dirty="0"/>
            <a:t> </a:t>
          </a:r>
          <a:r>
            <a:rPr lang="es-ES" sz="2000" dirty="0" err="1"/>
            <a:t>of</a:t>
          </a:r>
          <a:r>
            <a:rPr lang="es-ES" sz="2000" dirty="0"/>
            <a:t> </a:t>
          </a:r>
          <a:r>
            <a:rPr lang="es-ES" sz="2000" dirty="0" err="1"/>
            <a:t>mobility</a:t>
          </a:r>
          <a:r>
            <a:rPr lang="es-ES" sz="2000" dirty="0"/>
            <a:t> </a:t>
          </a:r>
          <a:r>
            <a:rPr lang="es-ES" sz="2000" dirty="0" err="1"/>
            <a:t>segment</a:t>
          </a:r>
          <a:r>
            <a:rPr lang="es-ES" sz="2000" dirty="0"/>
            <a:t> </a:t>
          </a:r>
          <a:r>
            <a:rPr lang="es-ES" sz="2000" dirty="0" err="1"/>
            <a:t>by</a:t>
          </a:r>
          <a:r>
            <a:rPr lang="es-ES" sz="2000" dirty="0"/>
            <a:t> </a:t>
          </a:r>
          <a:r>
            <a:rPr lang="es-ES" sz="2000" dirty="0" err="1"/>
            <a:t>segment</a:t>
          </a:r>
          <a:r>
            <a:rPr lang="es-ES" sz="2000" dirty="0"/>
            <a:t> in </a:t>
          </a:r>
          <a:r>
            <a:rPr lang="es-ES" sz="2000" dirty="0" err="1"/>
            <a:t>three</a:t>
          </a:r>
          <a:r>
            <a:rPr lang="es-ES" sz="2000" dirty="0"/>
            <a:t> </a:t>
          </a:r>
          <a:r>
            <a:rPr lang="es-ES" sz="2000" dirty="0" err="1"/>
            <a:t>systems</a:t>
          </a:r>
          <a:r>
            <a:rPr lang="es-ES" sz="2000" dirty="0"/>
            <a:t> </a:t>
          </a:r>
          <a:r>
            <a:rPr lang="es-ES" sz="2000" dirty="0" err="1"/>
            <a:t>of</a:t>
          </a:r>
          <a:r>
            <a:rPr lang="es-ES" sz="2000" dirty="0"/>
            <a:t> </a:t>
          </a:r>
          <a:r>
            <a:rPr lang="es-ES" sz="2000" dirty="0" err="1"/>
            <a:t>instrumentation</a:t>
          </a:r>
          <a:r>
            <a:rPr lang="es-ES" sz="2000" dirty="0"/>
            <a:t> </a:t>
          </a:r>
          <a:r>
            <a:rPr lang="es-ES" sz="2000" dirty="0" err="1"/>
            <a:t>for</a:t>
          </a:r>
          <a:r>
            <a:rPr lang="es-ES" sz="2000" dirty="0"/>
            <a:t> lumbar </a:t>
          </a:r>
          <a:r>
            <a:rPr lang="es-ES" sz="2000" dirty="0" err="1"/>
            <a:t>spine</a:t>
          </a:r>
          <a:r>
            <a:rPr lang="es-ES" sz="2000" dirty="0"/>
            <a:t> fusión </a:t>
          </a:r>
          <a:r>
            <a:rPr lang="es-ES" sz="2000" dirty="0" err="1"/>
            <a:t>from</a:t>
          </a:r>
          <a:r>
            <a:rPr lang="es-ES" sz="2000" dirty="0"/>
            <a:t> T11 </a:t>
          </a:r>
          <a:r>
            <a:rPr lang="es-ES" sz="2000" dirty="0" err="1"/>
            <a:t>to</a:t>
          </a:r>
          <a:r>
            <a:rPr lang="es-ES" sz="2000" dirty="0"/>
            <a:t> L5.</a:t>
          </a:r>
        </a:p>
      </dgm:t>
    </dgm:pt>
    <dgm:pt modelId="{A682B596-46C3-49F2-9542-52EA27C89B47}" type="parTrans" cxnId="{1887B401-461E-4E8B-A12F-69A5786486C5}">
      <dgm:prSet/>
      <dgm:spPr/>
      <dgm:t>
        <a:bodyPr/>
        <a:lstStyle/>
        <a:p>
          <a:endParaRPr lang="es-ES"/>
        </a:p>
      </dgm:t>
    </dgm:pt>
    <dgm:pt modelId="{070686EB-E962-4286-8BEA-4157766F2121}" type="sibTrans" cxnId="{1887B401-461E-4E8B-A12F-69A5786486C5}">
      <dgm:prSet/>
      <dgm:spPr/>
      <dgm:t>
        <a:bodyPr/>
        <a:lstStyle/>
        <a:p>
          <a:endParaRPr lang="es-ES"/>
        </a:p>
      </dgm:t>
    </dgm:pt>
    <dgm:pt modelId="{3983751E-0B8B-4E5E-A3CB-AFB6B6A3F13F}">
      <dgm:prSet custT="1"/>
      <dgm:spPr/>
      <dgm:t>
        <a:bodyPr/>
        <a:lstStyle/>
        <a:p>
          <a:r>
            <a:rPr lang="es-ES" sz="2000" dirty="0" err="1"/>
            <a:t>Is</a:t>
          </a:r>
          <a:r>
            <a:rPr lang="es-ES" sz="2000" dirty="0"/>
            <a:t> </a:t>
          </a:r>
          <a:r>
            <a:rPr lang="es-ES" sz="2000" dirty="0" err="1"/>
            <a:t>not</a:t>
          </a:r>
          <a:r>
            <a:rPr lang="es-ES" sz="2000" dirty="0"/>
            <a:t> </a:t>
          </a:r>
          <a:r>
            <a:rPr lang="es-ES" sz="2000" dirty="0" err="1"/>
            <a:t>proved</a:t>
          </a:r>
          <a:r>
            <a:rPr lang="es-ES" sz="2000" dirty="0"/>
            <a:t> </a:t>
          </a:r>
          <a:r>
            <a:rPr lang="es-ES" sz="2000" dirty="0" err="1"/>
            <a:t>that</a:t>
          </a:r>
          <a:r>
            <a:rPr lang="es-ES" sz="2000" dirty="0"/>
            <a:t> </a:t>
          </a:r>
          <a:r>
            <a:rPr lang="es-ES" sz="2000" dirty="0" err="1"/>
            <a:t>hybrid</a:t>
          </a:r>
          <a:r>
            <a:rPr lang="es-ES" sz="2000" dirty="0"/>
            <a:t> </a:t>
          </a:r>
          <a:r>
            <a:rPr lang="es-ES" sz="2000" dirty="0" err="1"/>
            <a:t>constructs</a:t>
          </a:r>
          <a:r>
            <a:rPr lang="es-ES" sz="2000" dirty="0"/>
            <a:t> </a:t>
          </a:r>
          <a:r>
            <a:rPr lang="es-ES" sz="2000" dirty="0" err="1"/>
            <a:t>limit</a:t>
          </a:r>
          <a:r>
            <a:rPr lang="es-ES" sz="2000" dirty="0"/>
            <a:t> </a:t>
          </a:r>
          <a:r>
            <a:rPr lang="es-ES" sz="2000" dirty="0" err="1"/>
            <a:t>the</a:t>
          </a:r>
          <a:r>
            <a:rPr lang="es-ES" sz="2000" dirty="0"/>
            <a:t> ROM more </a:t>
          </a:r>
          <a:r>
            <a:rPr lang="es-ES" sz="2000" dirty="0" err="1"/>
            <a:t>than</a:t>
          </a:r>
          <a:r>
            <a:rPr lang="es-ES" sz="2000" dirty="0"/>
            <a:t> </a:t>
          </a:r>
          <a:r>
            <a:rPr lang="es-ES" sz="2000" dirty="0" err="1"/>
            <a:t>rigid</a:t>
          </a:r>
          <a:r>
            <a:rPr lang="es-ES" sz="2000" dirty="0"/>
            <a:t> </a:t>
          </a:r>
          <a:r>
            <a:rPr lang="es-ES" sz="2000" dirty="0" err="1"/>
            <a:t>instrumentation</a:t>
          </a:r>
          <a:r>
            <a:rPr lang="es-ES" sz="2000" dirty="0"/>
            <a:t>.</a:t>
          </a:r>
        </a:p>
      </dgm:t>
    </dgm:pt>
    <dgm:pt modelId="{B1876763-2DC7-494A-BA56-15BF4A929B4B}" type="parTrans" cxnId="{D49B9EFA-1577-4271-B37A-2B1BD5E283F3}">
      <dgm:prSet/>
      <dgm:spPr/>
      <dgm:t>
        <a:bodyPr/>
        <a:lstStyle/>
        <a:p>
          <a:endParaRPr lang="es-ES"/>
        </a:p>
      </dgm:t>
    </dgm:pt>
    <dgm:pt modelId="{28298F58-F1EC-431F-AE6A-48F215014789}" type="sibTrans" cxnId="{D49B9EFA-1577-4271-B37A-2B1BD5E283F3}">
      <dgm:prSet/>
      <dgm:spPr/>
      <dgm:t>
        <a:bodyPr/>
        <a:lstStyle/>
        <a:p>
          <a:endParaRPr lang="es-ES"/>
        </a:p>
      </dgm:t>
    </dgm:pt>
    <dgm:pt modelId="{67255DA2-18E9-4CDC-AC1B-7B4E844A0A6C}" type="pres">
      <dgm:prSet presAssocID="{C29EE892-2C8C-40C9-8D44-47299A45755E}" presName="linear" presStyleCnt="0">
        <dgm:presLayoutVars>
          <dgm:dir/>
          <dgm:animLvl val="lvl"/>
          <dgm:resizeHandles val="exact"/>
        </dgm:presLayoutVars>
      </dgm:prSet>
      <dgm:spPr/>
    </dgm:pt>
    <dgm:pt modelId="{9D0B15BE-E888-49FA-A01F-B8680830D774}" type="pres">
      <dgm:prSet presAssocID="{016827B9-292D-4883-BFE1-33D2C29CD0E8}" presName="parentLin" presStyleCnt="0"/>
      <dgm:spPr/>
    </dgm:pt>
    <dgm:pt modelId="{1B8F5DF8-C981-4921-BA18-7ACC96412B08}" type="pres">
      <dgm:prSet presAssocID="{016827B9-292D-4883-BFE1-33D2C29CD0E8}" presName="parentLeftMargin" presStyleLbl="node1" presStyleIdx="0" presStyleCnt="1" custScaleY="44474" custLinFactNeighborX="-100000" custLinFactNeighborY="-9181"/>
      <dgm:spPr/>
    </dgm:pt>
    <dgm:pt modelId="{6D04C3DB-4086-45CD-8525-1654D377BAB2}" type="pres">
      <dgm:prSet presAssocID="{016827B9-292D-4883-BFE1-33D2C29CD0E8}" presName="parentText" presStyleLbl="node1" presStyleIdx="0" presStyleCnt="1" custScaleY="39805" custLinFactNeighborX="-55506" custLinFactNeighborY="6320">
        <dgm:presLayoutVars>
          <dgm:chMax val="0"/>
          <dgm:bulletEnabled val="1"/>
        </dgm:presLayoutVars>
      </dgm:prSet>
      <dgm:spPr/>
    </dgm:pt>
    <dgm:pt modelId="{5EF93F70-D2DB-417F-9C14-C440A7324A8B}" type="pres">
      <dgm:prSet presAssocID="{016827B9-292D-4883-BFE1-33D2C29CD0E8}" presName="negativeSpace" presStyleCnt="0"/>
      <dgm:spPr/>
    </dgm:pt>
    <dgm:pt modelId="{2A0D9CD6-88F0-4913-B84A-F3267A58A17C}" type="pres">
      <dgm:prSet presAssocID="{016827B9-292D-4883-BFE1-33D2C29CD0E8}" presName="childText" presStyleLbl="conFgAcc1" presStyleIdx="0" presStyleCnt="1" custLinFactNeighborY="32034">
        <dgm:presLayoutVars>
          <dgm:bulletEnabled val="1"/>
        </dgm:presLayoutVars>
      </dgm:prSet>
      <dgm:spPr/>
    </dgm:pt>
  </dgm:ptLst>
  <dgm:cxnLst>
    <dgm:cxn modelId="{1887B401-461E-4E8B-A12F-69A5786486C5}" srcId="{016827B9-292D-4883-BFE1-33D2C29CD0E8}" destId="{168E0951-D536-46E1-A36E-74D841CAF5D4}" srcOrd="1" destOrd="0" parTransId="{A682B596-46C3-49F2-9542-52EA27C89B47}" sibTransId="{070686EB-E962-4286-8BEA-4157766F2121}"/>
    <dgm:cxn modelId="{46059840-466E-481E-89B3-DB1B28780011}" type="presOf" srcId="{016827B9-292D-4883-BFE1-33D2C29CD0E8}" destId="{6D04C3DB-4086-45CD-8525-1654D377BAB2}" srcOrd="1" destOrd="0" presId="urn:microsoft.com/office/officeart/2005/8/layout/list1"/>
    <dgm:cxn modelId="{BC1AD662-1A8B-4E1C-8B65-60CA4CA9691E}" srcId="{C29EE892-2C8C-40C9-8D44-47299A45755E}" destId="{016827B9-292D-4883-BFE1-33D2C29CD0E8}" srcOrd="0" destOrd="0" parTransId="{6F2A3DAB-6F2A-44EA-975F-DB2410579686}" sibTransId="{56D16228-5B6F-4680-B711-BF9730FB7C8D}"/>
    <dgm:cxn modelId="{F488FB68-88C3-41B5-AEF4-C78D0C8BB692}" type="presOf" srcId="{168E0951-D536-46E1-A36E-74D841CAF5D4}" destId="{2A0D9CD6-88F0-4913-B84A-F3267A58A17C}" srcOrd="0" destOrd="1" presId="urn:microsoft.com/office/officeart/2005/8/layout/list1"/>
    <dgm:cxn modelId="{31991394-57B7-4C97-BA91-4A7AF0D8BB26}" type="presOf" srcId="{3983751E-0B8B-4E5E-A3CB-AFB6B6A3F13F}" destId="{2A0D9CD6-88F0-4913-B84A-F3267A58A17C}" srcOrd="0" destOrd="2" presId="urn:microsoft.com/office/officeart/2005/8/layout/list1"/>
    <dgm:cxn modelId="{89A222BE-E6EC-4C66-984A-04819B794045}" type="presOf" srcId="{016827B9-292D-4883-BFE1-33D2C29CD0E8}" destId="{1B8F5DF8-C981-4921-BA18-7ACC96412B08}" srcOrd="0" destOrd="0" presId="urn:microsoft.com/office/officeart/2005/8/layout/list1"/>
    <dgm:cxn modelId="{D71326DE-F06A-4E02-AB9F-0EAC9207CCFB}" type="presOf" srcId="{7415D0D1-2F91-4C9E-88F6-2C09EAA14957}" destId="{2A0D9CD6-88F0-4913-B84A-F3267A58A17C}" srcOrd="0" destOrd="0" presId="urn:microsoft.com/office/officeart/2005/8/layout/list1"/>
    <dgm:cxn modelId="{A949AFE4-D4F1-4EDB-AF4C-AF02BD175076}" type="presOf" srcId="{C29EE892-2C8C-40C9-8D44-47299A45755E}" destId="{67255DA2-18E9-4CDC-AC1B-7B4E844A0A6C}" srcOrd="0" destOrd="0" presId="urn:microsoft.com/office/officeart/2005/8/layout/list1"/>
    <dgm:cxn modelId="{4B273BF6-ED32-4F1B-BF94-2D87F452300B}" srcId="{016827B9-292D-4883-BFE1-33D2C29CD0E8}" destId="{7415D0D1-2F91-4C9E-88F6-2C09EAA14957}" srcOrd="0" destOrd="0" parTransId="{F15CED43-A8F0-486B-B636-DBB9308793F5}" sibTransId="{A8A1B3A9-66BD-4A72-9B24-8C71BDE883D3}"/>
    <dgm:cxn modelId="{D49B9EFA-1577-4271-B37A-2B1BD5E283F3}" srcId="{016827B9-292D-4883-BFE1-33D2C29CD0E8}" destId="{3983751E-0B8B-4E5E-A3CB-AFB6B6A3F13F}" srcOrd="2" destOrd="0" parTransId="{B1876763-2DC7-494A-BA56-15BF4A929B4B}" sibTransId="{28298F58-F1EC-431F-AE6A-48F215014789}"/>
    <dgm:cxn modelId="{5618A41E-F2BA-4566-8737-E95B126187ED}" type="presParOf" srcId="{67255DA2-18E9-4CDC-AC1B-7B4E844A0A6C}" destId="{9D0B15BE-E888-49FA-A01F-B8680830D774}" srcOrd="0" destOrd="0" presId="urn:microsoft.com/office/officeart/2005/8/layout/list1"/>
    <dgm:cxn modelId="{080AE7C8-C701-4F9D-B352-D3EF8117F9A5}" type="presParOf" srcId="{9D0B15BE-E888-49FA-A01F-B8680830D774}" destId="{1B8F5DF8-C981-4921-BA18-7ACC96412B08}" srcOrd="0" destOrd="0" presId="urn:microsoft.com/office/officeart/2005/8/layout/list1"/>
    <dgm:cxn modelId="{0D89ACFE-4814-45BB-AE1F-9D5101A9683D}" type="presParOf" srcId="{9D0B15BE-E888-49FA-A01F-B8680830D774}" destId="{6D04C3DB-4086-45CD-8525-1654D377BAB2}" srcOrd="1" destOrd="0" presId="urn:microsoft.com/office/officeart/2005/8/layout/list1"/>
    <dgm:cxn modelId="{AA6AE663-B253-4341-BB4C-0AC8A4D4BEF4}" type="presParOf" srcId="{67255DA2-18E9-4CDC-AC1B-7B4E844A0A6C}" destId="{5EF93F70-D2DB-417F-9C14-C440A7324A8B}" srcOrd="1" destOrd="0" presId="urn:microsoft.com/office/officeart/2005/8/layout/list1"/>
    <dgm:cxn modelId="{7AADE47C-C2C1-46CE-9205-7E945C3B2E9E}" type="presParOf" srcId="{67255DA2-18E9-4CDC-AC1B-7B4E844A0A6C}" destId="{2A0D9CD6-88F0-4913-B84A-F3267A58A17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6BEC82-FE31-4451-BF8E-9BE51DC67D9A}"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s-ES"/>
        </a:p>
      </dgm:t>
    </dgm:pt>
    <dgm:pt modelId="{4C5002DC-BB8E-4FB0-9916-E35964B8C33B}">
      <dgm:prSet phldrT="[Texto]" custT="1"/>
      <dgm:spPr/>
      <dgm:t>
        <a:bodyPr/>
        <a:lstStyle/>
        <a:p>
          <a:r>
            <a:rPr lang="es-ES" sz="2000" b="1" dirty="0" err="1"/>
            <a:t>Main</a:t>
          </a:r>
          <a:r>
            <a:rPr lang="es-ES" sz="2000" b="1" dirty="0"/>
            <a:t> causes</a:t>
          </a:r>
        </a:p>
      </dgm:t>
    </dgm:pt>
    <dgm:pt modelId="{6E928042-CA99-4F62-BD34-6A8022123BBD}" type="parTrans" cxnId="{C02A5F0C-BB16-4F88-BDE8-F3CDE45D2C8C}">
      <dgm:prSet/>
      <dgm:spPr/>
      <dgm:t>
        <a:bodyPr/>
        <a:lstStyle/>
        <a:p>
          <a:endParaRPr lang="es-ES" sz="2000"/>
        </a:p>
      </dgm:t>
    </dgm:pt>
    <dgm:pt modelId="{EA55929F-29F8-42A5-BFC0-ECFE8B6F96C1}" type="sibTrans" cxnId="{C02A5F0C-BB16-4F88-BDE8-F3CDE45D2C8C}">
      <dgm:prSet/>
      <dgm:spPr/>
      <dgm:t>
        <a:bodyPr/>
        <a:lstStyle/>
        <a:p>
          <a:endParaRPr lang="es-ES" sz="2000"/>
        </a:p>
      </dgm:t>
    </dgm:pt>
    <dgm:pt modelId="{CD03CDD5-EDE1-449E-900E-F1D72030A6E1}">
      <dgm:prSet phldrT="[Texto]" custT="1"/>
      <dgm:spPr/>
      <dgm:t>
        <a:bodyPr/>
        <a:lstStyle/>
        <a:p>
          <a:r>
            <a:rPr lang="es-ES" sz="2000"/>
            <a:t>Young </a:t>
          </a:r>
          <a:r>
            <a:rPr lang="es-ES" sz="2000" dirty="0" err="1"/>
            <a:t>patients</a:t>
          </a:r>
          <a:endParaRPr lang="es-ES" sz="2000" dirty="0"/>
        </a:p>
      </dgm:t>
    </dgm:pt>
    <dgm:pt modelId="{98B81129-7D04-477D-8CE1-387E27E70024}" type="parTrans" cxnId="{56AC4122-B5B8-4794-AA2A-6B70363375DC}">
      <dgm:prSet/>
      <dgm:spPr/>
      <dgm:t>
        <a:bodyPr/>
        <a:lstStyle/>
        <a:p>
          <a:endParaRPr lang="es-ES" sz="2000"/>
        </a:p>
      </dgm:t>
    </dgm:pt>
    <dgm:pt modelId="{D4639D56-40E8-46CA-98A7-5CDE591AD6A8}" type="sibTrans" cxnId="{56AC4122-B5B8-4794-AA2A-6B70363375DC}">
      <dgm:prSet/>
      <dgm:spPr/>
      <dgm:t>
        <a:bodyPr/>
        <a:lstStyle/>
        <a:p>
          <a:endParaRPr lang="es-ES" sz="2000"/>
        </a:p>
      </dgm:t>
    </dgm:pt>
    <dgm:pt modelId="{E1563552-72E1-4F11-9D8F-5E4279650B85}">
      <dgm:prSet phldrT="[Texto]" custT="1"/>
      <dgm:spPr/>
      <dgm:t>
        <a:bodyPr/>
        <a:lstStyle/>
        <a:p>
          <a:r>
            <a:rPr lang="es-ES" sz="2000" dirty="0" err="1"/>
            <a:t>Elderly</a:t>
          </a:r>
          <a:r>
            <a:rPr lang="es-ES" sz="2000" dirty="0"/>
            <a:t> </a:t>
          </a:r>
          <a:r>
            <a:rPr lang="es-ES" sz="2000" dirty="0" err="1"/>
            <a:t>patients</a:t>
          </a:r>
          <a:endParaRPr lang="es-ES" sz="2000" dirty="0"/>
        </a:p>
      </dgm:t>
    </dgm:pt>
    <dgm:pt modelId="{D191BAD9-0BFB-41BA-9F5F-E1D3F646DCB7}" type="parTrans" cxnId="{5ACF72B1-4BEB-4049-AFE0-B069E04840AB}">
      <dgm:prSet/>
      <dgm:spPr/>
      <dgm:t>
        <a:bodyPr/>
        <a:lstStyle/>
        <a:p>
          <a:endParaRPr lang="es-ES" sz="2000"/>
        </a:p>
      </dgm:t>
    </dgm:pt>
    <dgm:pt modelId="{5B2BA8F4-8A6B-44CE-8D6E-493565FDD8AC}" type="sibTrans" cxnId="{5ACF72B1-4BEB-4049-AFE0-B069E04840AB}">
      <dgm:prSet/>
      <dgm:spPr/>
      <dgm:t>
        <a:bodyPr/>
        <a:lstStyle/>
        <a:p>
          <a:endParaRPr lang="es-ES" sz="2000"/>
        </a:p>
      </dgm:t>
    </dgm:pt>
    <dgm:pt modelId="{2FBB7550-AFB3-412E-9A30-BDB1340110BF}">
      <dgm:prSet phldrT="[Texto]" custT="1"/>
      <dgm:spPr/>
      <dgm:t>
        <a:bodyPr/>
        <a:lstStyle/>
        <a:p>
          <a:r>
            <a:rPr lang="es-ES" sz="2000" dirty="0"/>
            <a:t>Osteoporosis</a:t>
          </a:r>
        </a:p>
      </dgm:t>
    </dgm:pt>
    <dgm:pt modelId="{68B8E07F-13B9-4745-88EE-43BC917333E8}" type="parTrans" cxnId="{61D2C7D4-CFDD-4D05-92D8-22BB4D54014B}">
      <dgm:prSet/>
      <dgm:spPr/>
      <dgm:t>
        <a:bodyPr/>
        <a:lstStyle/>
        <a:p>
          <a:endParaRPr lang="es-ES" sz="2000"/>
        </a:p>
      </dgm:t>
    </dgm:pt>
    <dgm:pt modelId="{E95AD9A4-93BF-4A8B-A40E-752F740BFC2D}" type="sibTrans" cxnId="{61D2C7D4-CFDD-4D05-92D8-22BB4D54014B}">
      <dgm:prSet/>
      <dgm:spPr/>
      <dgm:t>
        <a:bodyPr/>
        <a:lstStyle/>
        <a:p>
          <a:endParaRPr lang="es-ES" sz="2000"/>
        </a:p>
      </dgm:t>
    </dgm:pt>
    <dgm:pt modelId="{C8FC0C96-E557-44A2-8CA5-B023C26500C0}">
      <dgm:prSet phldrT="[Texto]" custT="1"/>
      <dgm:spPr/>
      <dgm:t>
        <a:bodyPr/>
        <a:lstStyle/>
        <a:p>
          <a:r>
            <a:rPr lang="es-ES" sz="2000" dirty="0"/>
            <a:t>High </a:t>
          </a:r>
          <a:r>
            <a:rPr lang="es-ES" sz="2000" dirty="0" err="1"/>
            <a:t>energy</a:t>
          </a:r>
          <a:r>
            <a:rPr lang="es-ES" sz="2000" dirty="0"/>
            <a:t> trauma</a:t>
          </a:r>
        </a:p>
      </dgm:t>
    </dgm:pt>
    <dgm:pt modelId="{B5AADF05-103C-48F8-8E71-5F87BCDB4FF8}" type="sibTrans" cxnId="{2FC72D35-C59E-4A4C-AD1D-B890A33EF356}">
      <dgm:prSet/>
      <dgm:spPr/>
      <dgm:t>
        <a:bodyPr/>
        <a:lstStyle/>
        <a:p>
          <a:endParaRPr lang="es-ES" sz="2000"/>
        </a:p>
      </dgm:t>
    </dgm:pt>
    <dgm:pt modelId="{00AB0C93-DB64-466E-A566-ADA5F45A39C2}" type="parTrans" cxnId="{2FC72D35-C59E-4A4C-AD1D-B890A33EF356}">
      <dgm:prSet/>
      <dgm:spPr/>
      <dgm:t>
        <a:bodyPr/>
        <a:lstStyle/>
        <a:p>
          <a:endParaRPr lang="es-ES" sz="2000"/>
        </a:p>
      </dgm:t>
    </dgm:pt>
    <dgm:pt modelId="{94C20553-A3E9-4FFD-9785-A5BFC0D42164}" type="pres">
      <dgm:prSet presAssocID="{D56BEC82-FE31-4451-BF8E-9BE51DC67D9A}" presName="hierChild1" presStyleCnt="0">
        <dgm:presLayoutVars>
          <dgm:chPref val="1"/>
          <dgm:dir/>
          <dgm:animOne val="branch"/>
          <dgm:animLvl val="lvl"/>
          <dgm:resizeHandles/>
        </dgm:presLayoutVars>
      </dgm:prSet>
      <dgm:spPr/>
    </dgm:pt>
    <dgm:pt modelId="{59723C1C-5706-4563-B2F4-1EFB5FE115DF}" type="pres">
      <dgm:prSet presAssocID="{4C5002DC-BB8E-4FB0-9916-E35964B8C33B}" presName="hierRoot1" presStyleCnt="0"/>
      <dgm:spPr/>
    </dgm:pt>
    <dgm:pt modelId="{003B077B-3997-4E68-899E-06AFD7A4EB12}" type="pres">
      <dgm:prSet presAssocID="{4C5002DC-BB8E-4FB0-9916-E35964B8C33B}" presName="composite" presStyleCnt="0"/>
      <dgm:spPr/>
    </dgm:pt>
    <dgm:pt modelId="{89A27A67-F85C-452A-9320-6CD29399E457}" type="pres">
      <dgm:prSet presAssocID="{4C5002DC-BB8E-4FB0-9916-E35964B8C33B}" presName="background" presStyleLbl="node0" presStyleIdx="0" presStyleCnt="1"/>
      <dgm:spPr/>
    </dgm:pt>
    <dgm:pt modelId="{4F2A5EF1-A3AA-455E-8EAA-EE64BF30701D}" type="pres">
      <dgm:prSet presAssocID="{4C5002DC-BB8E-4FB0-9916-E35964B8C33B}" presName="text" presStyleLbl="fgAcc0" presStyleIdx="0" presStyleCnt="1">
        <dgm:presLayoutVars>
          <dgm:chPref val="3"/>
        </dgm:presLayoutVars>
      </dgm:prSet>
      <dgm:spPr/>
    </dgm:pt>
    <dgm:pt modelId="{8951AC21-9277-428D-BDF4-982A1BC44153}" type="pres">
      <dgm:prSet presAssocID="{4C5002DC-BB8E-4FB0-9916-E35964B8C33B}" presName="hierChild2" presStyleCnt="0"/>
      <dgm:spPr/>
    </dgm:pt>
    <dgm:pt modelId="{1F8DD7D3-3735-4A40-BC9E-105CA15F6418}" type="pres">
      <dgm:prSet presAssocID="{98B81129-7D04-477D-8CE1-387E27E70024}" presName="Name10" presStyleLbl="parChTrans1D2" presStyleIdx="0" presStyleCnt="2"/>
      <dgm:spPr/>
    </dgm:pt>
    <dgm:pt modelId="{F36CFFAF-F600-4FE8-B566-EC6A26AA57EC}" type="pres">
      <dgm:prSet presAssocID="{CD03CDD5-EDE1-449E-900E-F1D72030A6E1}" presName="hierRoot2" presStyleCnt="0"/>
      <dgm:spPr/>
    </dgm:pt>
    <dgm:pt modelId="{91C1130F-CAE1-4FE9-87EE-31D901521E3B}" type="pres">
      <dgm:prSet presAssocID="{CD03CDD5-EDE1-449E-900E-F1D72030A6E1}" presName="composite2" presStyleCnt="0"/>
      <dgm:spPr/>
    </dgm:pt>
    <dgm:pt modelId="{C90616E0-B382-430B-9370-41B31A952D58}" type="pres">
      <dgm:prSet presAssocID="{CD03CDD5-EDE1-449E-900E-F1D72030A6E1}" presName="background2" presStyleLbl="node2" presStyleIdx="0" presStyleCnt="2"/>
      <dgm:spPr/>
    </dgm:pt>
    <dgm:pt modelId="{E134BDAE-FA0A-4776-A659-2417548B7873}" type="pres">
      <dgm:prSet presAssocID="{CD03CDD5-EDE1-449E-900E-F1D72030A6E1}" presName="text2" presStyleLbl="fgAcc2" presStyleIdx="0" presStyleCnt="2">
        <dgm:presLayoutVars>
          <dgm:chPref val="3"/>
        </dgm:presLayoutVars>
      </dgm:prSet>
      <dgm:spPr/>
    </dgm:pt>
    <dgm:pt modelId="{9E31E1EE-AEAB-4451-8D63-DB8EE4253E9F}" type="pres">
      <dgm:prSet presAssocID="{CD03CDD5-EDE1-449E-900E-F1D72030A6E1}" presName="hierChild3" presStyleCnt="0"/>
      <dgm:spPr/>
    </dgm:pt>
    <dgm:pt modelId="{1A296FF8-920A-4D26-BB91-6B1706796B8F}" type="pres">
      <dgm:prSet presAssocID="{00AB0C93-DB64-466E-A566-ADA5F45A39C2}" presName="Name17" presStyleLbl="parChTrans1D3" presStyleIdx="0" presStyleCnt="2"/>
      <dgm:spPr/>
    </dgm:pt>
    <dgm:pt modelId="{5DD66D77-C7A4-4B54-8699-2E4452D882C4}" type="pres">
      <dgm:prSet presAssocID="{C8FC0C96-E557-44A2-8CA5-B023C26500C0}" presName="hierRoot3" presStyleCnt="0"/>
      <dgm:spPr/>
    </dgm:pt>
    <dgm:pt modelId="{8B8068A3-0679-40CB-B62B-4D37C07BFC6A}" type="pres">
      <dgm:prSet presAssocID="{C8FC0C96-E557-44A2-8CA5-B023C26500C0}" presName="composite3" presStyleCnt="0"/>
      <dgm:spPr/>
    </dgm:pt>
    <dgm:pt modelId="{B47B3D00-90BA-482C-9540-3CF915458E22}" type="pres">
      <dgm:prSet presAssocID="{C8FC0C96-E557-44A2-8CA5-B023C26500C0}" presName="background3" presStyleLbl="node3" presStyleIdx="0" presStyleCnt="2"/>
      <dgm:spPr/>
    </dgm:pt>
    <dgm:pt modelId="{EE9B9A05-D1E5-45C7-AC11-C5A8CDDE690C}" type="pres">
      <dgm:prSet presAssocID="{C8FC0C96-E557-44A2-8CA5-B023C26500C0}" presName="text3" presStyleLbl="fgAcc3" presStyleIdx="0" presStyleCnt="2">
        <dgm:presLayoutVars>
          <dgm:chPref val="3"/>
        </dgm:presLayoutVars>
      </dgm:prSet>
      <dgm:spPr/>
    </dgm:pt>
    <dgm:pt modelId="{C1461B31-C0DE-4935-85BD-D5AEDC20DAC0}" type="pres">
      <dgm:prSet presAssocID="{C8FC0C96-E557-44A2-8CA5-B023C26500C0}" presName="hierChild4" presStyleCnt="0"/>
      <dgm:spPr/>
    </dgm:pt>
    <dgm:pt modelId="{ABD4D7A3-7BA3-4B3C-B869-3D1EB058A23C}" type="pres">
      <dgm:prSet presAssocID="{D191BAD9-0BFB-41BA-9F5F-E1D3F646DCB7}" presName="Name10" presStyleLbl="parChTrans1D2" presStyleIdx="1" presStyleCnt="2"/>
      <dgm:spPr/>
    </dgm:pt>
    <dgm:pt modelId="{56B7CF02-7532-4D14-9C32-43BC6B00AE5F}" type="pres">
      <dgm:prSet presAssocID="{E1563552-72E1-4F11-9D8F-5E4279650B85}" presName="hierRoot2" presStyleCnt="0"/>
      <dgm:spPr/>
    </dgm:pt>
    <dgm:pt modelId="{B4287664-CBF5-485E-93EE-A7E0C5EF329A}" type="pres">
      <dgm:prSet presAssocID="{E1563552-72E1-4F11-9D8F-5E4279650B85}" presName="composite2" presStyleCnt="0"/>
      <dgm:spPr/>
    </dgm:pt>
    <dgm:pt modelId="{EF3309F1-EC80-4D3A-9876-0A8523529E1C}" type="pres">
      <dgm:prSet presAssocID="{E1563552-72E1-4F11-9D8F-5E4279650B85}" presName="background2" presStyleLbl="node2" presStyleIdx="1" presStyleCnt="2"/>
      <dgm:spPr/>
    </dgm:pt>
    <dgm:pt modelId="{2B81F1F9-957F-4115-9D00-BA6159D53B9B}" type="pres">
      <dgm:prSet presAssocID="{E1563552-72E1-4F11-9D8F-5E4279650B85}" presName="text2" presStyleLbl="fgAcc2" presStyleIdx="1" presStyleCnt="2">
        <dgm:presLayoutVars>
          <dgm:chPref val="3"/>
        </dgm:presLayoutVars>
      </dgm:prSet>
      <dgm:spPr/>
    </dgm:pt>
    <dgm:pt modelId="{62770D53-4810-41E8-84FC-1ADF9E310B92}" type="pres">
      <dgm:prSet presAssocID="{E1563552-72E1-4F11-9D8F-5E4279650B85}" presName="hierChild3" presStyleCnt="0"/>
      <dgm:spPr/>
    </dgm:pt>
    <dgm:pt modelId="{C2154B52-9990-4F1E-9EC5-71DD99101CD8}" type="pres">
      <dgm:prSet presAssocID="{68B8E07F-13B9-4745-88EE-43BC917333E8}" presName="Name17" presStyleLbl="parChTrans1D3" presStyleIdx="1" presStyleCnt="2"/>
      <dgm:spPr/>
    </dgm:pt>
    <dgm:pt modelId="{B3ADE53F-789F-44E3-AF5F-C4C815F33CAE}" type="pres">
      <dgm:prSet presAssocID="{2FBB7550-AFB3-412E-9A30-BDB1340110BF}" presName="hierRoot3" presStyleCnt="0"/>
      <dgm:spPr/>
    </dgm:pt>
    <dgm:pt modelId="{60C56B70-ACAC-428C-8F55-87FDB820551F}" type="pres">
      <dgm:prSet presAssocID="{2FBB7550-AFB3-412E-9A30-BDB1340110BF}" presName="composite3" presStyleCnt="0"/>
      <dgm:spPr/>
    </dgm:pt>
    <dgm:pt modelId="{7FA960FB-2768-4576-9CDB-0E707EBBA9F7}" type="pres">
      <dgm:prSet presAssocID="{2FBB7550-AFB3-412E-9A30-BDB1340110BF}" presName="background3" presStyleLbl="node3" presStyleIdx="1" presStyleCnt="2"/>
      <dgm:spPr/>
    </dgm:pt>
    <dgm:pt modelId="{ED96889A-0B8A-4D54-978B-DEC4454DD5F7}" type="pres">
      <dgm:prSet presAssocID="{2FBB7550-AFB3-412E-9A30-BDB1340110BF}" presName="text3" presStyleLbl="fgAcc3" presStyleIdx="1" presStyleCnt="2" custScaleX="109643">
        <dgm:presLayoutVars>
          <dgm:chPref val="3"/>
        </dgm:presLayoutVars>
      </dgm:prSet>
      <dgm:spPr/>
    </dgm:pt>
    <dgm:pt modelId="{94AC5A3A-3C6C-46CC-A69C-582159748039}" type="pres">
      <dgm:prSet presAssocID="{2FBB7550-AFB3-412E-9A30-BDB1340110BF}" presName="hierChild4" presStyleCnt="0"/>
      <dgm:spPr/>
    </dgm:pt>
  </dgm:ptLst>
  <dgm:cxnLst>
    <dgm:cxn modelId="{6A809206-35BD-4295-B37A-989DA114A939}" type="presOf" srcId="{98B81129-7D04-477D-8CE1-387E27E70024}" destId="{1F8DD7D3-3735-4A40-BC9E-105CA15F6418}" srcOrd="0" destOrd="0" presId="urn:microsoft.com/office/officeart/2005/8/layout/hierarchy1"/>
    <dgm:cxn modelId="{C02A5F0C-BB16-4F88-BDE8-F3CDE45D2C8C}" srcId="{D56BEC82-FE31-4451-BF8E-9BE51DC67D9A}" destId="{4C5002DC-BB8E-4FB0-9916-E35964B8C33B}" srcOrd="0" destOrd="0" parTransId="{6E928042-CA99-4F62-BD34-6A8022123BBD}" sibTransId="{EA55929F-29F8-42A5-BFC0-ECFE8B6F96C1}"/>
    <dgm:cxn modelId="{AEE97D1E-D6D6-4791-9260-CD8A31CBB0FE}" type="presOf" srcId="{2FBB7550-AFB3-412E-9A30-BDB1340110BF}" destId="{ED96889A-0B8A-4D54-978B-DEC4454DD5F7}" srcOrd="0" destOrd="0" presId="urn:microsoft.com/office/officeart/2005/8/layout/hierarchy1"/>
    <dgm:cxn modelId="{56AC4122-B5B8-4794-AA2A-6B70363375DC}" srcId="{4C5002DC-BB8E-4FB0-9916-E35964B8C33B}" destId="{CD03CDD5-EDE1-449E-900E-F1D72030A6E1}" srcOrd="0" destOrd="0" parTransId="{98B81129-7D04-477D-8CE1-387E27E70024}" sibTransId="{D4639D56-40E8-46CA-98A7-5CDE591AD6A8}"/>
    <dgm:cxn modelId="{251F7428-E175-49DE-AD84-21FDA267E847}" type="presOf" srcId="{D191BAD9-0BFB-41BA-9F5F-E1D3F646DCB7}" destId="{ABD4D7A3-7BA3-4B3C-B869-3D1EB058A23C}" srcOrd="0" destOrd="0" presId="urn:microsoft.com/office/officeart/2005/8/layout/hierarchy1"/>
    <dgm:cxn modelId="{2FC72D35-C59E-4A4C-AD1D-B890A33EF356}" srcId="{CD03CDD5-EDE1-449E-900E-F1D72030A6E1}" destId="{C8FC0C96-E557-44A2-8CA5-B023C26500C0}" srcOrd="0" destOrd="0" parTransId="{00AB0C93-DB64-466E-A566-ADA5F45A39C2}" sibTransId="{B5AADF05-103C-48F8-8E71-5F87BCDB4FF8}"/>
    <dgm:cxn modelId="{4D09C342-F5DF-4BED-8492-06DABFB9345B}" type="presOf" srcId="{E1563552-72E1-4F11-9D8F-5E4279650B85}" destId="{2B81F1F9-957F-4115-9D00-BA6159D53B9B}" srcOrd="0" destOrd="0" presId="urn:microsoft.com/office/officeart/2005/8/layout/hierarchy1"/>
    <dgm:cxn modelId="{1053A366-825A-444A-ABF4-451BD00068AC}" type="presOf" srcId="{4C5002DC-BB8E-4FB0-9916-E35964B8C33B}" destId="{4F2A5EF1-A3AA-455E-8EAA-EE64BF30701D}" srcOrd="0" destOrd="0" presId="urn:microsoft.com/office/officeart/2005/8/layout/hierarchy1"/>
    <dgm:cxn modelId="{66C46C8C-FBCD-4958-AC0F-2EC5396C1F43}" type="presOf" srcId="{68B8E07F-13B9-4745-88EE-43BC917333E8}" destId="{C2154B52-9990-4F1E-9EC5-71DD99101CD8}" srcOrd="0" destOrd="0" presId="urn:microsoft.com/office/officeart/2005/8/layout/hierarchy1"/>
    <dgm:cxn modelId="{2C1F1992-70CF-4165-99B8-7A27A85C7F0D}" type="presOf" srcId="{00AB0C93-DB64-466E-A566-ADA5F45A39C2}" destId="{1A296FF8-920A-4D26-BB91-6B1706796B8F}" srcOrd="0" destOrd="0" presId="urn:microsoft.com/office/officeart/2005/8/layout/hierarchy1"/>
    <dgm:cxn modelId="{5ACF72B1-4BEB-4049-AFE0-B069E04840AB}" srcId="{4C5002DC-BB8E-4FB0-9916-E35964B8C33B}" destId="{E1563552-72E1-4F11-9D8F-5E4279650B85}" srcOrd="1" destOrd="0" parTransId="{D191BAD9-0BFB-41BA-9F5F-E1D3F646DCB7}" sibTransId="{5B2BA8F4-8A6B-44CE-8D6E-493565FDD8AC}"/>
    <dgm:cxn modelId="{3E84D4CE-AD9D-4CEA-96E9-23A972055721}" type="presOf" srcId="{C8FC0C96-E557-44A2-8CA5-B023C26500C0}" destId="{EE9B9A05-D1E5-45C7-AC11-C5A8CDDE690C}" srcOrd="0" destOrd="0" presId="urn:microsoft.com/office/officeart/2005/8/layout/hierarchy1"/>
    <dgm:cxn modelId="{61D2C7D4-CFDD-4D05-92D8-22BB4D54014B}" srcId="{E1563552-72E1-4F11-9D8F-5E4279650B85}" destId="{2FBB7550-AFB3-412E-9A30-BDB1340110BF}" srcOrd="0" destOrd="0" parTransId="{68B8E07F-13B9-4745-88EE-43BC917333E8}" sibTransId="{E95AD9A4-93BF-4A8B-A40E-752F740BFC2D}"/>
    <dgm:cxn modelId="{560D23E4-65D4-4963-91B9-FC1650F96D1D}" type="presOf" srcId="{CD03CDD5-EDE1-449E-900E-F1D72030A6E1}" destId="{E134BDAE-FA0A-4776-A659-2417548B7873}" srcOrd="0" destOrd="0" presId="urn:microsoft.com/office/officeart/2005/8/layout/hierarchy1"/>
    <dgm:cxn modelId="{91B517F4-2944-4A28-8CD4-71A444B15873}" type="presOf" srcId="{D56BEC82-FE31-4451-BF8E-9BE51DC67D9A}" destId="{94C20553-A3E9-4FFD-9785-A5BFC0D42164}" srcOrd="0" destOrd="0" presId="urn:microsoft.com/office/officeart/2005/8/layout/hierarchy1"/>
    <dgm:cxn modelId="{279A5BF1-7AF0-4CDE-BF76-74B3D0CA746C}" type="presParOf" srcId="{94C20553-A3E9-4FFD-9785-A5BFC0D42164}" destId="{59723C1C-5706-4563-B2F4-1EFB5FE115DF}" srcOrd="0" destOrd="0" presId="urn:microsoft.com/office/officeart/2005/8/layout/hierarchy1"/>
    <dgm:cxn modelId="{84CE08FE-3889-42E7-9B3E-2A29F65201F3}" type="presParOf" srcId="{59723C1C-5706-4563-B2F4-1EFB5FE115DF}" destId="{003B077B-3997-4E68-899E-06AFD7A4EB12}" srcOrd="0" destOrd="0" presId="urn:microsoft.com/office/officeart/2005/8/layout/hierarchy1"/>
    <dgm:cxn modelId="{4A28BE37-D1D2-4B6B-BFBC-4770EB04533D}" type="presParOf" srcId="{003B077B-3997-4E68-899E-06AFD7A4EB12}" destId="{89A27A67-F85C-452A-9320-6CD29399E457}" srcOrd="0" destOrd="0" presId="urn:microsoft.com/office/officeart/2005/8/layout/hierarchy1"/>
    <dgm:cxn modelId="{EF06F253-66A6-43E2-A6B1-C3F6B8DC6E90}" type="presParOf" srcId="{003B077B-3997-4E68-899E-06AFD7A4EB12}" destId="{4F2A5EF1-A3AA-455E-8EAA-EE64BF30701D}" srcOrd="1" destOrd="0" presId="urn:microsoft.com/office/officeart/2005/8/layout/hierarchy1"/>
    <dgm:cxn modelId="{7E9AAAEE-FA8D-4EFF-80AD-4CCB8032BF0A}" type="presParOf" srcId="{59723C1C-5706-4563-B2F4-1EFB5FE115DF}" destId="{8951AC21-9277-428D-BDF4-982A1BC44153}" srcOrd="1" destOrd="0" presId="urn:microsoft.com/office/officeart/2005/8/layout/hierarchy1"/>
    <dgm:cxn modelId="{6F2E49E7-35F7-406E-A4B6-F7DFA1A1C0CE}" type="presParOf" srcId="{8951AC21-9277-428D-BDF4-982A1BC44153}" destId="{1F8DD7D3-3735-4A40-BC9E-105CA15F6418}" srcOrd="0" destOrd="0" presId="urn:microsoft.com/office/officeart/2005/8/layout/hierarchy1"/>
    <dgm:cxn modelId="{71177381-19E8-43A5-A0B5-2C62E276DE81}" type="presParOf" srcId="{8951AC21-9277-428D-BDF4-982A1BC44153}" destId="{F36CFFAF-F600-4FE8-B566-EC6A26AA57EC}" srcOrd="1" destOrd="0" presId="urn:microsoft.com/office/officeart/2005/8/layout/hierarchy1"/>
    <dgm:cxn modelId="{107CE3CE-FCCB-469B-AB0D-264247760B1F}" type="presParOf" srcId="{F36CFFAF-F600-4FE8-B566-EC6A26AA57EC}" destId="{91C1130F-CAE1-4FE9-87EE-31D901521E3B}" srcOrd="0" destOrd="0" presId="urn:microsoft.com/office/officeart/2005/8/layout/hierarchy1"/>
    <dgm:cxn modelId="{0CB8C174-2F6A-413E-9B36-3EBC844348F6}" type="presParOf" srcId="{91C1130F-CAE1-4FE9-87EE-31D901521E3B}" destId="{C90616E0-B382-430B-9370-41B31A952D58}" srcOrd="0" destOrd="0" presId="urn:microsoft.com/office/officeart/2005/8/layout/hierarchy1"/>
    <dgm:cxn modelId="{51B22883-4B1B-47CD-8B15-E30739D8447A}" type="presParOf" srcId="{91C1130F-CAE1-4FE9-87EE-31D901521E3B}" destId="{E134BDAE-FA0A-4776-A659-2417548B7873}" srcOrd="1" destOrd="0" presId="urn:microsoft.com/office/officeart/2005/8/layout/hierarchy1"/>
    <dgm:cxn modelId="{E8B20EAF-B0B1-461D-9174-EB7CE56F093E}" type="presParOf" srcId="{F36CFFAF-F600-4FE8-B566-EC6A26AA57EC}" destId="{9E31E1EE-AEAB-4451-8D63-DB8EE4253E9F}" srcOrd="1" destOrd="0" presId="urn:microsoft.com/office/officeart/2005/8/layout/hierarchy1"/>
    <dgm:cxn modelId="{C7D3CD9D-504D-48AF-8458-41E0BF79A2FE}" type="presParOf" srcId="{9E31E1EE-AEAB-4451-8D63-DB8EE4253E9F}" destId="{1A296FF8-920A-4D26-BB91-6B1706796B8F}" srcOrd="0" destOrd="0" presId="urn:microsoft.com/office/officeart/2005/8/layout/hierarchy1"/>
    <dgm:cxn modelId="{3D5FAA01-836A-429F-826E-2CFC72F3A666}" type="presParOf" srcId="{9E31E1EE-AEAB-4451-8D63-DB8EE4253E9F}" destId="{5DD66D77-C7A4-4B54-8699-2E4452D882C4}" srcOrd="1" destOrd="0" presId="urn:microsoft.com/office/officeart/2005/8/layout/hierarchy1"/>
    <dgm:cxn modelId="{B2E4734B-C430-4069-BACF-B72F5DDACBC7}" type="presParOf" srcId="{5DD66D77-C7A4-4B54-8699-2E4452D882C4}" destId="{8B8068A3-0679-40CB-B62B-4D37C07BFC6A}" srcOrd="0" destOrd="0" presId="urn:microsoft.com/office/officeart/2005/8/layout/hierarchy1"/>
    <dgm:cxn modelId="{68ABB783-F3EC-45F8-AF9E-78156F197BCC}" type="presParOf" srcId="{8B8068A3-0679-40CB-B62B-4D37C07BFC6A}" destId="{B47B3D00-90BA-482C-9540-3CF915458E22}" srcOrd="0" destOrd="0" presId="urn:microsoft.com/office/officeart/2005/8/layout/hierarchy1"/>
    <dgm:cxn modelId="{DEA1355C-2E06-4FB2-99A7-616CC08D8E3C}" type="presParOf" srcId="{8B8068A3-0679-40CB-B62B-4D37C07BFC6A}" destId="{EE9B9A05-D1E5-45C7-AC11-C5A8CDDE690C}" srcOrd="1" destOrd="0" presId="urn:microsoft.com/office/officeart/2005/8/layout/hierarchy1"/>
    <dgm:cxn modelId="{5F9C0F46-2ECC-44BA-B6FE-079B6806543D}" type="presParOf" srcId="{5DD66D77-C7A4-4B54-8699-2E4452D882C4}" destId="{C1461B31-C0DE-4935-85BD-D5AEDC20DAC0}" srcOrd="1" destOrd="0" presId="urn:microsoft.com/office/officeart/2005/8/layout/hierarchy1"/>
    <dgm:cxn modelId="{A2947E04-6834-4A23-B203-7F464E6052C6}" type="presParOf" srcId="{8951AC21-9277-428D-BDF4-982A1BC44153}" destId="{ABD4D7A3-7BA3-4B3C-B869-3D1EB058A23C}" srcOrd="2" destOrd="0" presId="urn:microsoft.com/office/officeart/2005/8/layout/hierarchy1"/>
    <dgm:cxn modelId="{55837F85-8216-4B8A-B249-4C7D8CD993A0}" type="presParOf" srcId="{8951AC21-9277-428D-BDF4-982A1BC44153}" destId="{56B7CF02-7532-4D14-9C32-43BC6B00AE5F}" srcOrd="3" destOrd="0" presId="urn:microsoft.com/office/officeart/2005/8/layout/hierarchy1"/>
    <dgm:cxn modelId="{3DC74515-6EFF-4F99-B782-F0A9CB57C6FB}" type="presParOf" srcId="{56B7CF02-7532-4D14-9C32-43BC6B00AE5F}" destId="{B4287664-CBF5-485E-93EE-A7E0C5EF329A}" srcOrd="0" destOrd="0" presId="urn:microsoft.com/office/officeart/2005/8/layout/hierarchy1"/>
    <dgm:cxn modelId="{BF7EEF15-11DE-43E1-9149-342D05612049}" type="presParOf" srcId="{B4287664-CBF5-485E-93EE-A7E0C5EF329A}" destId="{EF3309F1-EC80-4D3A-9876-0A8523529E1C}" srcOrd="0" destOrd="0" presId="urn:microsoft.com/office/officeart/2005/8/layout/hierarchy1"/>
    <dgm:cxn modelId="{F8AE893A-D42E-491C-AF1E-1D192311EF03}" type="presParOf" srcId="{B4287664-CBF5-485E-93EE-A7E0C5EF329A}" destId="{2B81F1F9-957F-4115-9D00-BA6159D53B9B}" srcOrd="1" destOrd="0" presId="urn:microsoft.com/office/officeart/2005/8/layout/hierarchy1"/>
    <dgm:cxn modelId="{AFDDC6FD-849A-4686-97B8-9E7AD40EDC77}" type="presParOf" srcId="{56B7CF02-7532-4D14-9C32-43BC6B00AE5F}" destId="{62770D53-4810-41E8-84FC-1ADF9E310B92}" srcOrd="1" destOrd="0" presId="urn:microsoft.com/office/officeart/2005/8/layout/hierarchy1"/>
    <dgm:cxn modelId="{0E7396AD-138C-4F25-8E53-FC37E82C0D01}" type="presParOf" srcId="{62770D53-4810-41E8-84FC-1ADF9E310B92}" destId="{C2154B52-9990-4F1E-9EC5-71DD99101CD8}" srcOrd="0" destOrd="0" presId="urn:microsoft.com/office/officeart/2005/8/layout/hierarchy1"/>
    <dgm:cxn modelId="{47D7605C-A553-49F4-B928-228DB75C5AA7}" type="presParOf" srcId="{62770D53-4810-41E8-84FC-1ADF9E310B92}" destId="{B3ADE53F-789F-44E3-AF5F-C4C815F33CAE}" srcOrd="1" destOrd="0" presId="urn:microsoft.com/office/officeart/2005/8/layout/hierarchy1"/>
    <dgm:cxn modelId="{88B2624D-4340-41BE-BDFE-3841A0BBB7B4}" type="presParOf" srcId="{B3ADE53F-789F-44E3-AF5F-C4C815F33CAE}" destId="{60C56B70-ACAC-428C-8F55-87FDB820551F}" srcOrd="0" destOrd="0" presId="urn:microsoft.com/office/officeart/2005/8/layout/hierarchy1"/>
    <dgm:cxn modelId="{14B2F536-CC5B-4BC4-B0FF-E33990EE793D}" type="presParOf" srcId="{60C56B70-ACAC-428C-8F55-87FDB820551F}" destId="{7FA960FB-2768-4576-9CDB-0E707EBBA9F7}" srcOrd="0" destOrd="0" presId="urn:microsoft.com/office/officeart/2005/8/layout/hierarchy1"/>
    <dgm:cxn modelId="{8E29D00E-B895-4526-92DE-AD74E7D9ADA2}" type="presParOf" srcId="{60C56B70-ACAC-428C-8F55-87FDB820551F}" destId="{ED96889A-0B8A-4D54-978B-DEC4454DD5F7}" srcOrd="1" destOrd="0" presId="urn:microsoft.com/office/officeart/2005/8/layout/hierarchy1"/>
    <dgm:cxn modelId="{35C93CB4-CAA0-4D7D-A026-C789A9C2E4F8}" type="presParOf" srcId="{B3ADE53F-789F-44E3-AF5F-C4C815F33CAE}" destId="{94AC5A3A-3C6C-46CC-A69C-5821597480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A318BD-F970-4675-9276-228141AF1AD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B8CB39AE-5125-4B6E-9192-13248157DB00}">
      <dgm:prSet phldrT="[Texto]" custT="1"/>
      <dgm:spPr/>
      <dgm:t>
        <a:bodyPr/>
        <a:lstStyle/>
        <a:p>
          <a:r>
            <a:rPr lang="es-ES" sz="2000" b="1" dirty="0" err="1"/>
            <a:t>Main</a:t>
          </a:r>
          <a:r>
            <a:rPr lang="es-ES" sz="2000" b="1" dirty="0"/>
            <a:t> </a:t>
          </a:r>
          <a:r>
            <a:rPr lang="es-ES" sz="2000" b="1" dirty="0" err="1"/>
            <a:t>injury’s</a:t>
          </a:r>
          <a:r>
            <a:rPr lang="es-ES" sz="2000" b="1" dirty="0"/>
            <a:t> </a:t>
          </a:r>
          <a:r>
            <a:rPr lang="es-ES" sz="2000" b="1" dirty="0" err="1"/>
            <a:t>mechanism</a:t>
          </a:r>
          <a:endParaRPr lang="es-ES" sz="2000" b="1" dirty="0"/>
        </a:p>
      </dgm:t>
    </dgm:pt>
    <dgm:pt modelId="{B8A58AA5-3300-4606-90C0-BADBE55FEA3B}" type="parTrans" cxnId="{865BB0B5-5EC4-4118-9E79-A2533626DCFB}">
      <dgm:prSet/>
      <dgm:spPr/>
      <dgm:t>
        <a:bodyPr/>
        <a:lstStyle/>
        <a:p>
          <a:endParaRPr lang="es-ES" sz="2000"/>
        </a:p>
      </dgm:t>
    </dgm:pt>
    <dgm:pt modelId="{35A6279D-D68D-4BD1-BBF6-6822B6543DAF}" type="sibTrans" cxnId="{865BB0B5-5EC4-4118-9E79-A2533626DCFB}">
      <dgm:prSet/>
      <dgm:spPr/>
      <dgm:t>
        <a:bodyPr/>
        <a:lstStyle/>
        <a:p>
          <a:endParaRPr lang="es-ES" sz="2000"/>
        </a:p>
      </dgm:t>
    </dgm:pt>
    <dgm:pt modelId="{7B5AC6DA-3DA8-4AEA-8B1D-AB1D36055652}">
      <dgm:prSet phldrT="[Texto]" custT="1"/>
      <dgm:spPr/>
      <dgm:t>
        <a:bodyPr/>
        <a:lstStyle/>
        <a:p>
          <a:r>
            <a:rPr lang="es-ES" sz="2000" dirty="0" err="1"/>
            <a:t>Hiperflexion</a:t>
          </a:r>
          <a:endParaRPr lang="es-ES" sz="2000" dirty="0"/>
        </a:p>
      </dgm:t>
    </dgm:pt>
    <dgm:pt modelId="{582E53D3-A962-4FB2-B451-1B0329B22018}" type="parTrans" cxnId="{5D726C97-B059-4175-AC08-9008CB45AC55}">
      <dgm:prSet/>
      <dgm:spPr/>
      <dgm:t>
        <a:bodyPr/>
        <a:lstStyle/>
        <a:p>
          <a:endParaRPr lang="es-ES" sz="2000"/>
        </a:p>
      </dgm:t>
    </dgm:pt>
    <dgm:pt modelId="{56878DA2-9C2F-4149-97D2-258EDAF3937B}" type="sibTrans" cxnId="{5D726C97-B059-4175-AC08-9008CB45AC55}">
      <dgm:prSet/>
      <dgm:spPr/>
      <dgm:t>
        <a:bodyPr/>
        <a:lstStyle/>
        <a:p>
          <a:endParaRPr lang="es-ES" sz="2000"/>
        </a:p>
      </dgm:t>
    </dgm:pt>
    <dgm:pt modelId="{1878F8D7-1E5F-4BE0-98F8-9C569904274A}">
      <dgm:prSet phldrT="[Texto]" custT="1"/>
      <dgm:spPr/>
      <dgm:t>
        <a:bodyPr/>
        <a:lstStyle/>
        <a:p>
          <a:r>
            <a:rPr lang="es-ES" sz="2000" dirty="0" err="1"/>
            <a:t>Hiperextension</a:t>
          </a:r>
          <a:endParaRPr lang="es-ES" sz="2000" dirty="0"/>
        </a:p>
      </dgm:t>
    </dgm:pt>
    <dgm:pt modelId="{F89AE2EF-1293-4D22-BF72-2BA51EA8A0A3}" type="parTrans" cxnId="{B405D388-CC78-4FE0-ADCF-F60556EB3440}">
      <dgm:prSet/>
      <dgm:spPr/>
      <dgm:t>
        <a:bodyPr/>
        <a:lstStyle/>
        <a:p>
          <a:endParaRPr lang="es-ES" sz="2000"/>
        </a:p>
      </dgm:t>
    </dgm:pt>
    <dgm:pt modelId="{BCB9DBF1-DD12-43F4-A27D-477045AC026D}" type="sibTrans" cxnId="{B405D388-CC78-4FE0-ADCF-F60556EB3440}">
      <dgm:prSet/>
      <dgm:spPr/>
      <dgm:t>
        <a:bodyPr/>
        <a:lstStyle/>
        <a:p>
          <a:endParaRPr lang="es-ES" sz="2000"/>
        </a:p>
      </dgm:t>
    </dgm:pt>
    <dgm:pt modelId="{3FFD8847-70EC-4A27-BF25-B2B8F64D3666}">
      <dgm:prSet phldrT="[Texto]" custT="1"/>
      <dgm:spPr/>
      <dgm:t>
        <a:bodyPr/>
        <a:lstStyle/>
        <a:p>
          <a:r>
            <a:rPr lang="es-ES" sz="2000" dirty="0"/>
            <a:t>Latero-</a:t>
          </a:r>
          <a:r>
            <a:rPr lang="es-ES" sz="2000" dirty="0" err="1"/>
            <a:t>flexion</a:t>
          </a:r>
          <a:endParaRPr lang="es-ES" sz="2000" dirty="0"/>
        </a:p>
      </dgm:t>
    </dgm:pt>
    <dgm:pt modelId="{B6C8FF9B-2DD1-4FA6-8B02-091EDC64B729}" type="parTrans" cxnId="{37258424-BFF5-4B74-A662-6CEDD9F39D0E}">
      <dgm:prSet/>
      <dgm:spPr/>
      <dgm:t>
        <a:bodyPr/>
        <a:lstStyle/>
        <a:p>
          <a:endParaRPr lang="es-ES" sz="2000"/>
        </a:p>
      </dgm:t>
    </dgm:pt>
    <dgm:pt modelId="{B675DC53-824E-4003-B373-4F7485DF77C8}" type="sibTrans" cxnId="{37258424-BFF5-4B74-A662-6CEDD9F39D0E}">
      <dgm:prSet/>
      <dgm:spPr/>
      <dgm:t>
        <a:bodyPr/>
        <a:lstStyle/>
        <a:p>
          <a:endParaRPr lang="es-ES" sz="2000"/>
        </a:p>
      </dgm:t>
    </dgm:pt>
    <dgm:pt modelId="{38C1B03C-4AE6-43FF-AF8E-BD128CB23073}">
      <dgm:prSet phldrT="[Texto]" custT="1"/>
      <dgm:spPr/>
      <dgm:t>
        <a:bodyPr/>
        <a:lstStyle/>
        <a:p>
          <a:r>
            <a:rPr lang="es-ES" sz="2000" dirty="0" err="1"/>
            <a:t>Rotation</a:t>
          </a:r>
          <a:endParaRPr lang="es-ES" sz="2000" dirty="0"/>
        </a:p>
      </dgm:t>
    </dgm:pt>
    <dgm:pt modelId="{FF00F45F-49DD-4F02-A75E-A53F9905B55E}" type="parTrans" cxnId="{D53E1C96-808A-40F9-BB0B-7820D3A119A6}">
      <dgm:prSet/>
      <dgm:spPr/>
      <dgm:t>
        <a:bodyPr/>
        <a:lstStyle/>
        <a:p>
          <a:endParaRPr lang="es-ES" sz="2000"/>
        </a:p>
      </dgm:t>
    </dgm:pt>
    <dgm:pt modelId="{21142A5E-7475-4F23-9261-0575790D097D}" type="sibTrans" cxnId="{D53E1C96-808A-40F9-BB0B-7820D3A119A6}">
      <dgm:prSet/>
      <dgm:spPr/>
      <dgm:t>
        <a:bodyPr/>
        <a:lstStyle/>
        <a:p>
          <a:endParaRPr lang="es-ES" sz="2000"/>
        </a:p>
      </dgm:t>
    </dgm:pt>
    <dgm:pt modelId="{5E612171-F9E9-41CF-81F0-4ED699DE57D0}">
      <dgm:prSet phldrT="[Texto]" custT="1"/>
      <dgm:spPr/>
      <dgm:t>
        <a:bodyPr/>
        <a:lstStyle/>
        <a:p>
          <a:r>
            <a:rPr lang="es-ES" sz="2000" dirty="0" err="1"/>
            <a:t>Combination</a:t>
          </a:r>
          <a:r>
            <a:rPr lang="es-ES" sz="2000" dirty="0"/>
            <a:t> </a:t>
          </a:r>
          <a:r>
            <a:rPr lang="es-ES" sz="2000" dirty="0" err="1"/>
            <a:t>of</a:t>
          </a:r>
          <a:r>
            <a:rPr lang="es-ES" sz="2000" dirty="0"/>
            <a:t> </a:t>
          </a:r>
          <a:r>
            <a:rPr lang="es-ES" sz="2000" dirty="0" err="1"/>
            <a:t>all</a:t>
          </a:r>
          <a:endParaRPr lang="es-ES" sz="2000" dirty="0"/>
        </a:p>
      </dgm:t>
    </dgm:pt>
    <dgm:pt modelId="{63702A6E-C4A3-47DB-81BE-B3D9A35CF6B4}" type="parTrans" cxnId="{2BE58EC8-F746-4988-9E02-638D1984CD43}">
      <dgm:prSet/>
      <dgm:spPr/>
      <dgm:t>
        <a:bodyPr/>
        <a:lstStyle/>
        <a:p>
          <a:endParaRPr lang="es-ES" sz="2000"/>
        </a:p>
      </dgm:t>
    </dgm:pt>
    <dgm:pt modelId="{D8E0D67F-D1DE-4ED4-801B-0566BDF1C7EC}" type="sibTrans" cxnId="{2BE58EC8-F746-4988-9E02-638D1984CD43}">
      <dgm:prSet/>
      <dgm:spPr/>
      <dgm:t>
        <a:bodyPr/>
        <a:lstStyle/>
        <a:p>
          <a:endParaRPr lang="es-ES" sz="2000"/>
        </a:p>
      </dgm:t>
    </dgm:pt>
    <dgm:pt modelId="{6899BEA9-50D8-4381-9D39-84A601C1F2C5}" type="pres">
      <dgm:prSet presAssocID="{31A318BD-F970-4675-9276-228141AF1ADD}" presName="layout" presStyleCnt="0">
        <dgm:presLayoutVars>
          <dgm:chMax/>
          <dgm:chPref/>
          <dgm:dir/>
          <dgm:resizeHandles/>
        </dgm:presLayoutVars>
      </dgm:prSet>
      <dgm:spPr/>
    </dgm:pt>
    <dgm:pt modelId="{0BFD1AB2-30B6-482F-A0F9-BD1F57B8DA0A}" type="pres">
      <dgm:prSet presAssocID="{B8CB39AE-5125-4B6E-9192-13248157DB00}" presName="root" presStyleCnt="0">
        <dgm:presLayoutVars>
          <dgm:chMax/>
          <dgm:chPref/>
        </dgm:presLayoutVars>
      </dgm:prSet>
      <dgm:spPr/>
    </dgm:pt>
    <dgm:pt modelId="{FE1133F8-C4B0-415E-9E46-ED12BB534748}" type="pres">
      <dgm:prSet presAssocID="{B8CB39AE-5125-4B6E-9192-13248157DB00}" presName="rootComposite" presStyleCnt="0">
        <dgm:presLayoutVars/>
      </dgm:prSet>
      <dgm:spPr/>
    </dgm:pt>
    <dgm:pt modelId="{B180CFD6-567C-4CB8-9330-E8F2428A6D28}" type="pres">
      <dgm:prSet presAssocID="{B8CB39AE-5125-4B6E-9192-13248157DB00}" presName="ParentAccent" presStyleLbl="alignNode1" presStyleIdx="0" presStyleCnt="1"/>
      <dgm:spPr/>
    </dgm:pt>
    <dgm:pt modelId="{B983C215-6E13-4790-B6EA-454AC8238F44}" type="pres">
      <dgm:prSet presAssocID="{B8CB39AE-5125-4B6E-9192-13248157DB00}" presName="ParentSmallAccent" presStyleLbl="fgAcc1" presStyleIdx="0" presStyleCnt="1"/>
      <dgm:spPr/>
    </dgm:pt>
    <dgm:pt modelId="{E9BE0ADE-0A57-4D28-A855-07A4D1C9F8B5}" type="pres">
      <dgm:prSet presAssocID="{B8CB39AE-5125-4B6E-9192-13248157DB00}" presName="Parent" presStyleLbl="revTx" presStyleIdx="0" presStyleCnt="6">
        <dgm:presLayoutVars>
          <dgm:chMax/>
          <dgm:chPref val="4"/>
          <dgm:bulletEnabled val="1"/>
        </dgm:presLayoutVars>
      </dgm:prSet>
      <dgm:spPr/>
    </dgm:pt>
    <dgm:pt modelId="{F4C80E35-9CFD-4FA9-88E8-43D67371FDC6}" type="pres">
      <dgm:prSet presAssocID="{B8CB39AE-5125-4B6E-9192-13248157DB00}" presName="childShape" presStyleCnt="0">
        <dgm:presLayoutVars>
          <dgm:chMax val="0"/>
          <dgm:chPref val="0"/>
        </dgm:presLayoutVars>
      </dgm:prSet>
      <dgm:spPr/>
    </dgm:pt>
    <dgm:pt modelId="{745805F5-8021-4231-8113-545173E484B1}" type="pres">
      <dgm:prSet presAssocID="{7B5AC6DA-3DA8-4AEA-8B1D-AB1D36055652}" presName="childComposite" presStyleCnt="0">
        <dgm:presLayoutVars>
          <dgm:chMax val="0"/>
          <dgm:chPref val="0"/>
        </dgm:presLayoutVars>
      </dgm:prSet>
      <dgm:spPr/>
    </dgm:pt>
    <dgm:pt modelId="{7F67FFCE-4E66-46DD-B86E-3BD0F8A7A6DE}" type="pres">
      <dgm:prSet presAssocID="{7B5AC6DA-3DA8-4AEA-8B1D-AB1D36055652}" presName="ChildAccent" presStyleLbl="solidFgAcc1" presStyleIdx="0" presStyleCnt="5"/>
      <dgm:spPr/>
    </dgm:pt>
    <dgm:pt modelId="{7455DC1F-928A-43A4-8A15-A7E59BD06BB0}" type="pres">
      <dgm:prSet presAssocID="{7B5AC6DA-3DA8-4AEA-8B1D-AB1D36055652}" presName="Child" presStyleLbl="revTx" presStyleIdx="1" presStyleCnt="6">
        <dgm:presLayoutVars>
          <dgm:chMax val="0"/>
          <dgm:chPref val="0"/>
          <dgm:bulletEnabled val="1"/>
        </dgm:presLayoutVars>
      </dgm:prSet>
      <dgm:spPr/>
    </dgm:pt>
    <dgm:pt modelId="{1A2B2F24-82B7-4157-A420-F8B59E14A640}" type="pres">
      <dgm:prSet presAssocID="{1878F8D7-1E5F-4BE0-98F8-9C569904274A}" presName="childComposite" presStyleCnt="0">
        <dgm:presLayoutVars>
          <dgm:chMax val="0"/>
          <dgm:chPref val="0"/>
        </dgm:presLayoutVars>
      </dgm:prSet>
      <dgm:spPr/>
    </dgm:pt>
    <dgm:pt modelId="{CE9AEA81-6EDE-4545-902D-4980C25030A1}" type="pres">
      <dgm:prSet presAssocID="{1878F8D7-1E5F-4BE0-98F8-9C569904274A}" presName="ChildAccent" presStyleLbl="solidFgAcc1" presStyleIdx="1" presStyleCnt="5"/>
      <dgm:spPr/>
    </dgm:pt>
    <dgm:pt modelId="{6DDB2868-33FF-488B-B088-30F0670D8E1B}" type="pres">
      <dgm:prSet presAssocID="{1878F8D7-1E5F-4BE0-98F8-9C569904274A}" presName="Child" presStyleLbl="revTx" presStyleIdx="2" presStyleCnt="6">
        <dgm:presLayoutVars>
          <dgm:chMax val="0"/>
          <dgm:chPref val="0"/>
          <dgm:bulletEnabled val="1"/>
        </dgm:presLayoutVars>
      </dgm:prSet>
      <dgm:spPr/>
    </dgm:pt>
    <dgm:pt modelId="{922E5D43-8E12-4BD3-AC6E-64D850B2CE74}" type="pres">
      <dgm:prSet presAssocID="{3FFD8847-70EC-4A27-BF25-B2B8F64D3666}" presName="childComposite" presStyleCnt="0">
        <dgm:presLayoutVars>
          <dgm:chMax val="0"/>
          <dgm:chPref val="0"/>
        </dgm:presLayoutVars>
      </dgm:prSet>
      <dgm:spPr/>
    </dgm:pt>
    <dgm:pt modelId="{C0A6C5F0-9B33-4027-BC17-0FB6AFB9EBCF}" type="pres">
      <dgm:prSet presAssocID="{3FFD8847-70EC-4A27-BF25-B2B8F64D3666}" presName="ChildAccent" presStyleLbl="solidFgAcc1" presStyleIdx="2" presStyleCnt="5"/>
      <dgm:spPr/>
    </dgm:pt>
    <dgm:pt modelId="{77452608-1016-4389-AD1E-F7C66AE8E6C8}" type="pres">
      <dgm:prSet presAssocID="{3FFD8847-70EC-4A27-BF25-B2B8F64D3666}" presName="Child" presStyleLbl="revTx" presStyleIdx="3" presStyleCnt="6">
        <dgm:presLayoutVars>
          <dgm:chMax val="0"/>
          <dgm:chPref val="0"/>
          <dgm:bulletEnabled val="1"/>
        </dgm:presLayoutVars>
      </dgm:prSet>
      <dgm:spPr/>
    </dgm:pt>
    <dgm:pt modelId="{08F1AEC9-F7B4-4E6D-A67F-DF7EB4C297E6}" type="pres">
      <dgm:prSet presAssocID="{38C1B03C-4AE6-43FF-AF8E-BD128CB23073}" presName="childComposite" presStyleCnt="0">
        <dgm:presLayoutVars>
          <dgm:chMax val="0"/>
          <dgm:chPref val="0"/>
        </dgm:presLayoutVars>
      </dgm:prSet>
      <dgm:spPr/>
    </dgm:pt>
    <dgm:pt modelId="{594CEE7A-395E-45CE-A69E-71173E165EB5}" type="pres">
      <dgm:prSet presAssocID="{38C1B03C-4AE6-43FF-AF8E-BD128CB23073}" presName="ChildAccent" presStyleLbl="solidFgAcc1" presStyleIdx="3" presStyleCnt="5"/>
      <dgm:spPr/>
    </dgm:pt>
    <dgm:pt modelId="{A65A16EF-9F0F-4C2A-BCA3-CDB62BF81035}" type="pres">
      <dgm:prSet presAssocID="{38C1B03C-4AE6-43FF-AF8E-BD128CB23073}" presName="Child" presStyleLbl="revTx" presStyleIdx="4" presStyleCnt="6">
        <dgm:presLayoutVars>
          <dgm:chMax val="0"/>
          <dgm:chPref val="0"/>
          <dgm:bulletEnabled val="1"/>
        </dgm:presLayoutVars>
      </dgm:prSet>
      <dgm:spPr/>
    </dgm:pt>
    <dgm:pt modelId="{43A47C3F-52A2-4D69-A02A-E8B893329F39}" type="pres">
      <dgm:prSet presAssocID="{5E612171-F9E9-41CF-81F0-4ED699DE57D0}" presName="childComposite" presStyleCnt="0">
        <dgm:presLayoutVars>
          <dgm:chMax val="0"/>
          <dgm:chPref val="0"/>
        </dgm:presLayoutVars>
      </dgm:prSet>
      <dgm:spPr/>
    </dgm:pt>
    <dgm:pt modelId="{7845D6E8-E408-4C89-A461-7E6EEAE93692}" type="pres">
      <dgm:prSet presAssocID="{5E612171-F9E9-41CF-81F0-4ED699DE57D0}" presName="ChildAccent" presStyleLbl="solidFgAcc1" presStyleIdx="4" presStyleCnt="5"/>
      <dgm:spPr/>
    </dgm:pt>
    <dgm:pt modelId="{CD86D9E8-9E73-4729-9BE4-41480D6BA3F8}" type="pres">
      <dgm:prSet presAssocID="{5E612171-F9E9-41CF-81F0-4ED699DE57D0}" presName="Child" presStyleLbl="revTx" presStyleIdx="5" presStyleCnt="6">
        <dgm:presLayoutVars>
          <dgm:chMax val="0"/>
          <dgm:chPref val="0"/>
          <dgm:bulletEnabled val="1"/>
        </dgm:presLayoutVars>
      </dgm:prSet>
      <dgm:spPr/>
    </dgm:pt>
  </dgm:ptLst>
  <dgm:cxnLst>
    <dgm:cxn modelId="{74EAE013-D0E0-4C77-B285-79FE3B4FAA7E}" type="presOf" srcId="{38C1B03C-4AE6-43FF-AF8E-BD128CB23073}" destId="{A65A16EF-9F0F-4C2A-BCA3-CDB62BF81035}" srcOrd="0" destOrd="0" presId="urn:microsoft.com/office/officeart/2008/layout/SquareAccentList"/>
    <dgm:cxn modelId="{37258424-BFF5-4B74-A662-6CEDD9F39D0E}" srcId="{B8CB39AE-5125-4B6E-9192-13248157DB00}" destId="{3FFD8847-70EC-4A27-BF25-B2B8F64D3666}" srcOrd="2" destOrd="0" parTransId="{B6C8FF9B-2DD1-4FA6-8B02-091EDC64B729}" sibTransId="{B675DC53-824E-4003-B373-4F7485DF77C8}"/>
    <dgm:cxn modelId="{1533873D-D8B8-410B-B470-277C172FAFD9}" type="presOf" srcId="{B8CB39AE-5125-4B6E-9192-13248157DB00}" destId="{E9BE0ADE-0A57-4D28-A855-07A4D1C9F8B5}" srcOrd="0" destOrd="0" presId="urn:microsoft.com/office/officeart/2008/layout/SquareAccentList"/>
    <dgm:cxn modelId="{1BCA735E-A892-43CF-9360-DAA5AE1D069E}" type="presOf" srcId="{31A318BD-F970-4675-9276-228141AF1ADD}" destId="{6899BEA9-50D8-4381-9D39-84A601C1F2C5}" srcOrd="0" destOrd="0" presId="urn:microsoft.com/office/officeart/2008/layout/SquareAccentList"/>
    <dgm:cxn modelId="{6B0D6267-B7E2-40AF-B72E-C7666384BD0A}" type="presOf" srcId="{7B5AC6DA-3DA8-4AEA-8B1D-AB1D36055652}" destId="{7455DC1F-928A-43A4-8A15-A7E59BD06BB0}" srcOrd="0" destOrd="0" presId="urn:microsoft.com/office/officeart/2008/layout/SquareAccentList"/>
    <dgm:cxn modelId="{82EA796A-BED3-4E51-809F-7DE697FA957A}" type="presOf" srcId="{1878F8D7-1E5F-4BE0-98F8-9C569904274A}" destId="{6DDB2868-33FF-488B-B088-30F0670D8E1B}" srcOrd="0" destOrd="0" presId="urn:microsoft.com/office/officeart/2008/layout/SquareAccentList"/>
    <dgm:cxn modelId="{0442E156-DB7E-410C-AB60-2E82E0E86257}" type="presOf" srcId="{5E612171-F9E9-41CF-81F0-4ED699DE57D0}" destId="{CD86D9E8-9E73-4729-9BE4-41480D6BA3F8}" srcOrd="0" destOrd="0" presId="urn:microsoft.com/office/officeart/2008/layout/SquareAccentList"/>
    <dgm:cxn modelId="{B405D388-CC78-4FE0-ADCF-F60556EB3440}" srcId="{B8CB39AE-5125-4B6E-9192-13248157DB00}" destId="{1878F8D7-1E5F-4BE0-98F8-9C569904274A}" srcOrd="1" destOrd="0" parTransId="{F89AE2EF-1293-4D22-BF72-2BA51EA8A0A3}" sibTransId="{BCB9DBF1-DD12-43F4-A27D-477045AC026D}"/>
    <dgm:cxn modelId="{D53E1C96-808A-40F9-BB0B-7820D3A119A6}" srcId="{B8CB39AE-5125-4B6E-9192-13248157DB00}" destId="{38C1B03C-4AE6-43FF-AF8E-BD128CB23073}" srcOrd="3" destOrd="0" parTransId="{FF00F45F-49DD-4F02-A75E-A53F9905B55E}" sibTransId="{21142A5E-7475-4F23-9261-0575790D097D}"/>
    <dgm:cxn modelId="{5D726C97-B059-4175-AC08-9008CB45AC55}" srcId="{B8CB39AE-5125-4B6E-9192-13248157DB00}" destId="{7B5AC6DA-3DA8-4AEA-8B1D-AB1D36055652}" srcOrd="0" destOrd="0" parTransId="{582E53D3-A962-4FB2-B451-1B0329B22018}" sibTransId="{56878DA2-9C2F-4149-97D2-258EDAF3937B}"/>
    <dgm:cxn modelId="{865BB0B5-5EC4-4118-9E79-A2533626DCFB}" srcId="{31A318BD-F970-4675-9276-228141AF1ADD}" destId="{B8CB39AE-5125-4B6E-9192-13248157DB00}" srcOrd="0" destOrd="0" parTransId="{B8A58AA5-3300-4606-90C0-BADBE55FEA3B}" sibTransId="{35A6279D-D68D-4BD1-BBF6-6822B6543DAF}"/>
    <dgm:cxn modelId="{2BE58EC8-F746-4988-9E02-638D1984CD43}" srcId="{B8CB39AE-5125-4B6E-9192-13248157DB00}" destId="{5E612171-F9E9-41CF-81F0-4ED699DE57D0}" srcOrd="4" destOrd="0" parTransId="{63702A6E-C4A3-47DB-81BE-B3D9A35CF6B4}" sibTransId="{D8E0D67F-D1DE-4ED4-801B-0566BDF1C7EC}"/>
    <dgm:cxn modelId="{C04FF5CA-9B2D-4D2B-8392-B1260E3881AB}" type="presOf" srcId="{3FFD8847-70EC-4A27-BF25-B2B8F64D3666}" destId="{77452608-1016-4389-AD1E-F7C66AE8E6C8}" srcOrd="0" destOrd="0" presId="urn:microsoft.com/office/officeart/2008/layout/SquareAccentList"/>
    <dgm:cxn modelId="{3C5C247C-9333-4903-A6AE-C2E57D7B8AD0}" type="presParOf" srcId="{6899BEA9-50D8-4381-9D39-84A601C1F2C5}" destId="{0BFD1AB2-30B6-482F-A0F9-BD1F57B8DA0A}" srcOrd="0" destOrd="0" presId="urn:microsoft.com/office/officeart/2008/layout/SquareAccentList"/>
    <dgm:cxn modelId="{5D33BCF2-1B78-42D6-87CF-2F3445F00532}" type="presParOf" srcId="{0BFD1AB2-30B6-482F-A0F9-BD1F57B8DA0A}" destId="{FE1133F8-C4B0-415E-9E46-ED12BB534748}" srcOrd="0" destOrd="0" presId="urn:microsoft.com/office/officeart/2008/layout/SquareAccentList"/>
    <dgm:cxn modelId="{E1388B52-E4D5-4476-B16E-783184687537}" type="presParOf" srcId="{FE1133F8-C4B0-415E-9E46-ED12BB534748}" destId="{B180CFD6-567C-4CB8-9330-E8F2428A6D28}" srcOrd="0" destOrd="0" presId="urn:microsoft.com/office/officeart/2008/layout/SquareAccentList"/>
    <dgm:cxn modelId="{CE81DEFB-51C7-4BB1-8CA2-D2BAF25DB39F}" type="presParOf" srcId="{FE1133F8-C4B0-415E-9E46-ED12BB534748}" destId="{B983C215-6E13-4790-B6EA-454AC8238F44}" srcOrd="1" destOrd="0" presId="urn:microsoft.com/office/officeart/2008/layout/SquareAccentList"/>
    <dgm:cxn modelId="{4EB75626-18BA-47F8-9C74-ADAD327EB754}" type="presParOf" srcId="{FE1133F8-C4B0-415E-9E46-ED12BB534748}" destId="{E9BE0ADE-0A57-4D28-A855-07A4D1C9F8B5}" srcOrd="2" destOrd="0" presId="urn:microsoft.com/office/officeart/2008/layout/SquareAccentList"/>
    <dgm:cxn modelId="{B0BC3E95-CDC8-429B-830A-13ED51D29E7E}" type="presParOf" srcId="{0BFD1AB2-30B6-482F-A0F9-BD1F57B8DA0A}" destId="{F4C80E35-9CFD-4FA9-88E8-43D67371FDC6}" srcOrd="1" destOrd="0" presId="urn:microsoft.com/office/officeart/2008/layout/SquareAccentList"/>
    <dgm:cxn modelId="{EECF8C48-310D-4CD6-9FF6-533B5841134D}" type="presParOf" srcId="{F4C80E35-9CFD-4FA9-88E8-43D67371FDC6}" destId="{745805F5-8021-4231-8113-545173E484B1}" srcOrd="0" destOrd="0" presId="urn:microsoft.com/office/officeart/2008/layout/SquareAccentList"/>
    <dgm:cxn modelId="{944F97FE-B485-4D49-8FB9-D3280970BECA}" type="presParOf" srcId="{745805F5-8021-4231-8113-545173E484B1}" destId="{7F67FFCE-4E66-46DD-B86E-3BD0F8A7A6DE}" srcOrd="0" destOrd="0" presId="urn:microsoft.com/office/officeart/2008/layout/SquareAccentList"/>
    <dgm:cxn modelId="{1EC5FC68-F706-415D-8998-4F1C8FEBC626}" type="presParOf" srcId="{745805F5-8021-4231-8113-545173E484B1}" destId="{7455DC1F-928A-43A4-8A15-A7E59BD06BB0}" srcOrd="1" destOrd="0" presId="urn:microsoft.com/office/officeart/2008/layout/SquareAccentList"/>
    <dgm:cxn modelId="{25DAAD2F-9087-4AC5-A227-DE07411B8858}" type="presParOf" srcId="{F4C80E35-9CFD-4FA9-88E8-43D67371FDC6}" destId="{1A2B2F24-82B7-4157-A420-F8B59E14A640}" srcOrd="1" destOrd="0" presId="urn:microsoft.com/office/officeart/2008/layout/SquareAccentList"/>
    <dgm:cxn modelId="{3A1EF4DE-CD45-415E-A0E8-BF25E9ACFC49}" type="presParOf" srcId="{1A2B2F24-82B7-4157-A420-F8B59E14A640}" destId="{CE9AEA81-6EDE-4545-902D-4980C25030A1}" srcOrd="0" destOrd="0" presId="urn:microsoft.com/office/officeart/2008/layout/SquareAccentList"/>
    <dgm:cxn modelId="{29DED2A5-3132-4116-9818-9CF4ADF37135}" type="presParOf" srcId="{1A2B2F24-82B7-4157-A420-F8B59E14A640}" destId="{6DDB2868-33FF-488B-B088-30F0670D8E1B}" srcOrd="1" destOrd="0" presId="urn:microsoft.com/office/officeart/2008/layout/SquareAccentList"/>
    <dgm:cxn modelId="{FD85C786-20CA-4698-AF50-B83F6C8EBC83}" type="presParOf" srcId="{F4C80E35-9CFD-4FA9-88E8-43D67371FDC6}" destId="{922E5D43-8E12-4BD3-AC6E-64D850B2CE74}" srcOrd="2" destOrd="0" presId="urn:microsoft.com/office/officeart/2008/layout/SquareAccentList"/>
    <dgm:cxn modelId="{1D7359BF-D7F5-48E5-A518-6E3AC102814A}" type="presParOf" srcId="{922E5D43-8E12-4BD3-AC6E-64D850B2CE74}" destId="{C0A6C5F0-9B33-4027-BC17-0FB6AFB9EBCF}" srcOrd="0" destOrd="0" presId="urn:microsoft.com/office/officeart/2008/layout/SquareAccentList"/>
    <dgm:cxn modelId="{EA021420-826B-4827-AC80-8DFAF1684449}" type="presParOf" srcId="{922E5D43-8E12-4BD3-AC6E-64D850B2CE74}" destId="{77452608-1016-4389-AD1E-F7C66AE8E6C8}" srcOrd="1" destOrd="0" presId="urn:microsoft.com/office/officeart/2008/layout/SquareAccentList"/>
    <dgm:cxn modelId="{F22AB95A-7E92-46FE-9802-C933DD6C4566}" type="presParOf" srcId="{F4C80E35-9CFD-4FA9-88E8-43D67371FDC6}" destId="{08F1AEC9-F7B4-4E6D-A67F-DF7EB4C297E6}" srcOrd="3" destOrd="0" presId="urn:microsoft.com/office/officeart/2008/layout/SquareAccentList"/>
    <dgm:cxn modelId="{47058B67-BE10-4BC1-A8F8-418871025D7D}" type="presParOf" srcId="{08F1AEC9-F7B4-4E6D-A67F-DF7EB4C297E6}" destId="{594CEE7A-395E-45CE-A69E-71173E165EB5}" srcOrd="0" destOrd="0" presId="urn:microsoft.com/office/officeart/2008/layout/SquareAccentList"/>
    <dgm:cxn modelId="{64813AFF-6680-4C9D-B80C-B4CC901BC51B}" type="presParOf" srcId="{08F1AEC9-F7B4-4E6D-A67F-DF7EB4C297E6}" destId="{A65A16EF-9F0F-4C2A-BCA3-CDB62BF81035}" srcOrd="1" destOrd="0" presId="urn:microsoft.com/office/officeart/2008/layout/SquareAccentList"/>
    <dgm:cxn modelId="{1AF21982-C234-47BD-B3CE-C2ADACA036E2}" type="presParOf" srcId="{F4C80E35-9CFD-4FA9-88E8-43D67371FDC6}" destId="{43A47C3F-52A2-4D69-A02A-E8B893329F39}" srcOrd="4" destOrd="0" presId="urn:microsoft.com/office/officeart/2008/layout/SquareAccentList"/>
    <dgm:cxn modelId="{702CD683-3A8B-4005-817F-A845569178E1}" type="presParOf" srcId="{43A47C3F-52A2-4D69-A02A-E8B893329F39}" destId="{7845D6E8-E408-4C89-A461-7E6EEAE93692}" srcOrd="0" destOrd="0" presId="urn:microsoft.com/office/officeart/2008/layout/SquareAccentList"/>
    <dgm:cxn modelId="{48C910BC-3CB2-4D08-B42A-04622018EA73}" type="presParOf" srcId="{43A47C3F-52A2-4D69-A02A-E8B893329F39}" destId="{CD86D9E8-9E73-4729-9BE4-41480D6BA3F8}"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A318BD-F970-4675-9276-228141AF1AD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B8CB39AE-5125-4B6E-9192-13248157DB00}">
      <dgm:prSet phldrT="[Texto]" custT="1"/>
      <dgm:spPr/>
      <dgm:t>
        <a:bodyPr/>
        <a:lstStyle/>
        <a:p>
          <a:r>
            <a:rPr lang="es-ES" sz="2000" b="1" dirty="0"/>
            <a:t>Occipital </a:t>
          </a:r>
          <a:r>
            <a:rPr lang="es-ES" sz="2000" b="1" dirty="0" err="1"/>
            <a:t>condyle</a:t>
          </a:r>
          <a:r>
            <a:rPr lang="es-ES" sz="2000" b="1" dirty="0"/>
            <a:t> fractures (</a:t>
          </a:r>
          <a:r>
            <a:rPr lang="es-ES" sz="2000" b="1" dirty="0" err="1"/>
            <a:t>OCFs</a:t>
          </a:r>
          <a:r>
            <a:rPr lang="es-ES" sz="2000" b="1" dirty="0"/>
            <a:t>)</a:t>
          </a:r>
        </a:p>
      </dgm:t>
    </dgm:pt>
    <dgm:pt modelId="{B8A58AA5-3300-4606-90C0-BADBE55FEA3B}" type="parTrans" cxnId="{865BB0B5-5EC4-4118-9E79-A2533626DCFB}">
      <dgm:prSet/>
      <dgm:spPr/>
      <dgm:t>
        <a:bodyPr/>
        <a:lstStyle/>
        <a:p>
          <a:endParaRPr lang="es-ES" sz="2000"/>
        </a:p>
      </dgm:t>
    </dgm:pt>
    <dgm:pt modelId="{35A6279D-D68D-4BD1-BBF6-6822B6543DAF}" type="sibTrans" cxnId="{865BB0B5-5EC4-4118-9E79-A2533626DCFB}">
      <dgm:prSet/>
      <dgm:spPr/>
      <dgm:t>
        <a:bodyPr/>
        <a:lstStyle/>
        <a:p>
          <a:endParaRPr lang="es-ES" sz="2000"/>
        </a:p>
      </dgm:t>
    </dgm:pt>
    <dgm:pt modelId="{7B5AC6DA-3DA8-4AEA-8B1D-AB1D36055652}">
      <dgm:prSet phldrT="[Texto]" custT="1"/>
      <dgm:spPr/>
      <dgm:t>
        <a:bodyPr/>
        <a:lstStyle/>
        <a:p>
          <a:r>
            <a:rPr lang="es-ES" sz="2000" dirty="0" err="1"/>
            <a:t>Rare</a:t>
          </a:r>
          <a:r>
            <a:rPr lang="es-ES" sz="2000" dirty="0"/>
            <a:t> </a:t>
          </a:r>
          <a:r>
            <a:rPr lang="es-ES" sz="2000" dirty="0" err="1"/>
            <a:t>traumatic</a:t>
          </a:r>
          <a:r>
            <a:rPr lang="es-ES" sz="2000" dirty="0"/>
            <a:t> </a:t>
          </a:r>
          <a:r>
            <a:rPr lang="es-ES" sz="2000" dirty="0" err="1"/>
            <a:t>injury</a:t>
          </a:r>
          <a:endParaRPr lang="es-ES" sz="2000" dirty="0"/>
        </a:p>
      </dgm:t>
    </dgm:pt>
    <dgm:pt modelId="{582E53D3-A962-4FB2-B451-1B0329B22018}" type="parTrans" cxnId="{5D726C97-B059-4175-AC08-9008CB45AC55}">
      <dgm:prSet/>
      <dgm:spPr/>
      <dgm:t>
        <a:bodyPr/>
        <a:lstStyle/>
        <a:p>
          <a:endParaRPr lang="es-ES" sz="2000"/>
        </a:p>
      </dgm:t>
    </dgm:pt>
    <dgm:pt modelId="{56878DA2-9C2F-4149-97D2-258EDAF3937B}" type="sibTrans" cxnId="{5D726C97-B059-4175-AC08-9008CB45AC55}">
      <dgm:prSet/>
      <dgm:spPr/>
      <dgm:t>
        <a:bodyPr/>
        <a:lstStyle/>
        <a:p>
          <a:endParaRPr lang="es-ES" sz="2000"/>
        </a:p>
      </dgm:t>
    </dgm:pt>
    <dgm:pt modelId="{1878F8D7-1E5F-4BE0-98F8-9C569904274A}">
      <dgm:prSet phldrT="[Texto]" custT="1"/>
      <dgm:spPr/>
      <dgm:t>
        <a:bodyPr/>
        <a:lstStyle/>
        <a:p>
          <a:r>
            <a:rPr lang="es-ES" sz="2000" dirty="0" err="1"/>
            <a:t>Associated</a:t>
          </a:r>
          <a:r>
            <a:rPr lang="es-ES" sz="2000" dirty="0"/>
            <a:t> </a:t>
          </a:r>
          <a:r>
            <a:rPr lang="es-ES" sz="2000" dirty="0" err="1"/>
            <a:t>with</a:t>
          </a:r>
          <a:r>
            <a:rPr lang="es-ES" sz="2000" dirty="0"/>
            <a:t> </a:t>
          </a:r>
          <a:r>
            <a:rPr lang="es-ES" sz="2000" dirty="0" err="1"/>
            <a:t>instability</a:t>
          </a:r>
          <a:endParaRPr lang="es-ES" sz="2000" dirty="0"/>
        </a:p>
      </dgm:t>
    </dgm:pt>
    <dgm:pt modelId="{F89AE2EF-1293-4D22-BF72-2BA51EA8A0A3}" type="parTrans" cxnId="{B405D388-CC78-4FE0-ADCF-F60556EB3440}">
      <dgm:prSet/>
      <dgm:spPr/>
      <dgm:t>
        <a:bodyPr/>
        <a:lstStyle/>
        <a:p>
          <a:endParaRPr lang="es-ES" sz="2000"/>
        </a:p>
      </dgm:t>
    </dgm:pt>
    <dgm:pt modelId="{BCB9DBF1-DD12-43F4-A27D-477045AC026D}" type="sibTrans" cxnId="{B405D388-CC78-4FE0-ADCF-F60556EB3440}">
      <dgm:prSet/>
      <dgm:spPr/>
      <dgm:t>
        <a:bodyPr/>
        <a:lstStyle/>
        <a:p>
          <a:endParaRPr lang="es-ES" sz="2000"/>
        </a:p>
      </dgm:t>
    </dgm:pt>
    <dgm:pt modelId="{8553EFD2-D234-48BC-940A-7117A84DC7F1}">
      <dgm:prSet phldrT="[Texto]" custT="1"/>
      <dgm:spPr/>
      <dgm:t>
        <a:bodyPr/>
        <a:lstStyle/>
        <a:p>
          <a:r>
            <a:rPr lang="es-ES" sz="2000" dirty="0" err="1"/>
            <a:t>Occipitoatlantoaxial</a:t>
          </a:r>
          <a:r>
            <a:rPr lang="es-ES" sz="2000" dirty="0"/>
            <a:t> </a:t>
          </a:r>
          <a:r>
            <a:rPr lang="es-ES" sz="2000" dirty="0" err="1"/>
            <a:t>joint</a:t>
          </a:r>
          <a:r>
            <a:rPr lang="es-ES" sz="2000" dirty="0"/>
            <a:t> </a:t>
          </a:r>
          <a:r>
            <a:rPr lang="es-ES" sz="2000" dirty="0" err="1"/>
            <a:t>complex</a:t>
          </a:r>
          <a:endParaRPr lang="es-ES" sz="2000" dirty="0"/>
        </a:p>
      </dgm:t>
    </dgm:pt>
    <dgm:pt modelId="{392A4CFB-6FAC-4790-BE3A-85FB0FC2FA72}" type="parTrans" cxnId="{D8B60DB2-2DDF-4477-9C53-839F316EA29C}">
      <dgm:prSet/>
      <dgm:spPr/>
      <dgm:t>
        <a:bodyPr/>
        <a:lstStyle/>
        <a:p>
          <a:endParaRPr lang="es-ES" sz="2000"/>
        </a:p>
      </dgm:t>
    </dgm:pt>
    <dgm:pt modelId="{5FDC9942-E7DD-4A96-A9C3-19E79895ED33}" type="sibTrans" cxnId="{D8B60DB2-2DDF-4477-9C53-839F316EA29C}">
      <dgm:prSet/>
      <dgm:spPr/>
      <dgm:t>
        <a:bodyPr/>
        <a:lstStyle/>
        <a:p>
          <a:endParaRPr lang="es-ES" sz="2000"/>
        </a:p>
      </dgm:t>
    </dgm:pt>
    <dgm:pt modelId="{10CAC2FB-AC1E-42DE-86E5-DDB63C13FADA}">
      <dgm:prSet phldrT="[Texto]" custT="1"/>
      <dgm:spPr/>
      <dgm:t>
        <a:bodyPr/>
        <a:lstStyle/>
        <a:p>
          <a:r>
            <a:rPr lang="es-ES" sz="2000" dirty="0" err="1"/>
            <a:t>Easily</a:t>
          </a:r>
          <a:r>
            <a:rPr lang="es-ES" sz="2000" dirty="0"/>
            <a:t> </a:t>
          </a:r>
          <a:r>
            <a:rPr lang="es-ES" sz="2000" dirty="0" err="1"/>
            <a:t>undetected</a:t>
          </a:r>
          <a:r>
            <a:rPr lang="es-ES" sz="2000" dirty="0"/>
            <a:t> </a:t>
          </a:r>
          <a:r>
            <a:rPr lang="es-ES" sz="2000" dirty="0" err="1"/>
            <a:t>under</a:t>
          </a:r>
          <a:r>
            <a:rPr lang="es-ES" sz="2000" dirty="0"/>
            <a:t> </a:t>
          </a:r>
          <a:r>
            <a:rPr lang="es-ES" sz="2000" dirty="0" err="1"/>
            <a:t>radiographs</a:t>
          </a:r>
          <a:r>
            <a:rPr lang="es-ES" sz="2000" dirty="0"/>
            <a:t> </a:t>
          </a:r>
          <a:r>
            <a:rPr lang="es-ES" sz="2000" dirty="0" err="1"/>
            <a:t>but</a:t>
          </a:r>
          <a:r>
            <a:rPr lang="es-ES" sz="2000" dirty="0"/>
            <a:t> </a:t>
          </a:r>
          <a:r>
            <a:rPr lang="es-ES" sz="2000" dirty="0" err="1"/>
            <a:t>detected</a:t>
          </a:r>
          <a:r>
            <a:rPr lang="es-ES" sz="2000" dirty="0"/>
            <a:t> </a:t>
          </a:r>
          <a:r>
            <a:rPr lang="es-ES" sz="2000" dirty="0" err="1"/>
            <a:t>with</a:t>
          </a:r>
          <a:r>
            <a:rPr lang="es-ES" sz="2000" dirty="0"/>
            <a:t> CT </a:t>
          </a:r>
          <a:r>
            <a:rPr lang="es-ES" sz="2000" dirty="0" err="1"/>
            <a:t>scan</a:t>
          </a:r>
          <a:r>
            <a:rPr lang="es-ES" sz="2000" dirty="0"/>
            <a:t>.</a:t>
          </a:r>
        </a:p>
      </dgm:t>
    </dgm:pt>
    <dgm:pt modelId="{726C8237-24D7-4988-A2DF-FA9DE00A7295}" type="parTrans" cxnId="{BBC10023-4C2C-4BDD-AE50-8B32A3745E96}">
      <dgm:prSet/>
      <dgm:spPr/>
      <dgm:t>
        <a:bodyPr/>
        <a:lstStyle/>
        <a:p>
          <a:endParaRPr lang="es-ES" sz="2000"/>
        </a:p>
      </dgm:t>
    </dgm:pt>
    <dgm:pt modelId="{E2225DD0-4E8F-4026-AF8B-0C474F377D07}" type="sibTrans" cxnId="{BBC10023-4C2C-4BDD-AE50-8B32A3745E96}">
      <dgm:prSet/>
      <dgm:spPr/>
      <dgm:t>
        <a:bodyPr/>
        <a:lstStyle/>
        <a:p>
          <a:endParaRPr lang="es-ES" sz="2000"/>
        </a:p>
      </dgm:t>
    </dgm:pt>
    <dgm:pt modelId="{6899BEA9-50D8-4381-9D39-84A601C1F2C5}" type="pres">
      <dgm:prSet presAssocID="{31A318BD-F970-4675-9276-228141AF1ADD}" presName="layout" presStyleCnt="0">
        <dgm:presLayoutVars>
          <dgm:chMax/>
          <dgm:chPref/>
          <dgm:dir/>
          <dgm:resizeHandles/>
        </dgm:presLayoutVars>
      </dgm:prSet>
      <dgm:spPr/>
    </dgm:pt>
    <dgm:pt modelId="{0BFD1AB2-30B6-482F-A0F9-BD1F57B8DA0A}" type="pres">
      <dgm:prSet presAssocID="{B8CB39AE-5125-4B6E-9192-13248157DB00}" presName="root" presStyleCnt="0">
        <dgm:presLayoutVars>
          <dgm:chMax/>
          <dgm:chPref/>
        </dgm:presLayoutVars>
      </dgm:prSet>
      <dgm:spPr/>
    </dgm:pt>
    <dgm:pt modelId="{FE1133F8-C4B0-415E-9E46-ED12BB534748}" type="pres">
      <dgm:prSet presAssocID="{B8CB39AE-5125-4B6E-9192-13248157DB00}" presName="rootComposite" presStyleCnt="0">
        <dgm:presLayoutVars/>
      </dgm:prSet>
      <dgm:spPr/>
    </dgm:pt>
    <dgm:pt modelId="{B180CFD6-567C-4CB8-9330-E8F2428A6D28}" type="pres">
      <dgm:prSet presAssocID="{B8CB39AE-5125-4B6E-9192-13248157DB00}" presName="ParentAccent" presStyleLbl="alignNode1" presStyleIdx="0" presStyleCnt="1"/>
      <dgm:spPr/>
    </dgm:pt>
    <dgm:pt modelId="{B983C215-6E13-4790-B6EA-454AC8238F44}" type="pres">
      <dgm:prSet presAssocID="{B8CB39AE-5125-4B6E-9192-13248157DB00}" presName="ParentSmallAccent" presStyleLbl="fgAcc1" presStyleIdx="0" presStyleCnt="1"/>
      <dgm:spPr/>
    </dgm:pt>
    <dgm:pt modelId="{E9BE0ADE-0A57-4D28-A855-07A4D1C9F8B5}" type="pres">
      <dgm:prSet presAssocID="{B8CB39AE-5125-4B6E-9192-13248157DB00}" presName="Parent" presStyleLbl="revTx" presStyleIdx="0" presStyleCnt="4">
        <dgm:presLayoutVars>
          <dgm:chMax/>
          <dgm:chPref val="4"/>
          <dgm:bulletEnabled val="1"/>
        </dgm:presLayoutVars>
      </dgm:prSet>
      <dgm:spPr/>
    </dgm:pt>
    <dgm:pt modelId="{F4C80E35-9CFD-4FA9-88E8-43D67371FDC6}" type="pres">
      <dgm:prSet presAssocID="{B8CB39AE-5125-4B6E-9192-13248157DB00}" presName="childShape" presStyleCnt="0">
        <dgm:presLayoutVars>
          <dgm:chMax val="0"/>
          <dgm:chPref val="0"/>
        </dgm:presLayoutVars>
      </dgm:prSet>
      <dgm:spPr/>
    </dgm:pt>
    <dgm:pt modelId="{745805F5-8021-4231-8113-545173E484B1}" type="pres">
      <dgm:prSet presAssocID="{7B5AC6DA-3DA8-4AEA-8B1D-AB1D36055652}" presName="childComposite" presStyleCnt="0">
        <dgm:presLayoutVars>
          <dgm:chMax val="0"/>
          <dgm:chPref val="0"/>
        </dgm:presLayoutVars>
      </dgm:prSet>
      <dgm:spPr/>
    </dgm:pt>
    <dgm:pt modelId="{7F67FFCE-4E66-46DD-B86E-3BD0F8A7A6DE}" type="pres">
      <dgm:prSet presAssocID="{7B5AC6DA-3DA8-4AEA-8B1D-AB1D36055652}" presName="ChildAccent" presStyleLbl="solidFgAcc1" presStyleIdx="0" presStyleCnt="3"/>
      <dgm:spPr/>
    </dgm:pt>
    <dgm:pt modelId="{7455DC1F-928A-43A4-8A15-A7E59BD06BB0}" type="pres">
      <dgm:prSet presAssocID="{7B5AC6DA-3DA8-4AEA-8B1D-AB1D36055652}" presName="Child" presStyleLbl="revTx" presStyleIdx="1" presStyleCnt="4">
        <dgm:presLayoutVars>
          <dgm:chMax val="0"/>
          <dgm:chPref val="0"/>
          <dgm:bulletEnabled val="1"/>
        </dgm:presLayoutVars>
      </dgm:prSet>
      <dgm:spPr/>
    </dgm:pt>
    <dgm:pt modelId="{1A2B2F24-82B7-4157-A420-F8B59E14A640}" type="pres">
      <dgm:prSet presAssocID="{1878F8D7-1E5F-4BE0-98F8-9C569904274A}" presName="childComposite" presStyleCnt="0">
        <dgm:presLayoutVars>
          <dgm:chMax val="0"/>
          <dgm:chPref val="0"/>
        </dgm:presLayoutVars>
      </dgm:prSet>
      <dgm:spPr/>
    </dgm:pt>
    <dgm:pt modelId="{CE9AEA81-6EDE-4545-902D-4980C25030A1}" type="pres">
      <dgm:prSet presAssocID="{1878F8D7-1E5F-4BE0-98F8-9C569904274A}" presName="ChildAccent" presStyleLbl="solidFgAcc1" presStyleIdx="1" presStyleCnt="3"/>
      <dgm:spPr/>
    </dgm:pt>
    <dgm:pt modelId="{6DDB2868-33FF-488B-B088-30F0670D8E1B}" type="pres">
      <dgm:prSet presAssocID="{1878F8D7-1E5F-4BE0-98F8-9C569904274A}" presName="Child" presStyleLbl="revTx" presStyleIdx="2" presStyleCnt="4">
        <dgm:presLayoutVars>
          <dgm:chMax val="0"/>
          <dgm:chPref val="0"/>
          <dgm:bulletEnabled val="1"/>
        </dgm:presLayoutVars>
      </dgm:prSet>
      <dgm:spPr/>
    </dgm:pt>
    <dgm:pt modelId="{D0E455CE-DB3A-4C04-8D5C-37FE56A82835}" type="pres">
      <dgm:prSet presAssocID="{10CAC2FB-AC1E-42DE-86E5-DDB63C13FADA}" presName="childComposite" presStyleCnt="0">
        <dgm:presLayoutVars>
          <dgm:chMax val="0"/>
          <dgm:chPref val="0"/>
        </dgm:presLayoutVars>
      </dgm:prSet>
      <dgm:spPr/>
    </dgm:pt>
    <dgm:pt modelId="{D14C6661-75A2-4390-BFC4-1BCF7F702FE5}" type="pres">
      <dgm:prSet presAssocID="{10CAC2FB-AC1E-42DE-86E5-DDB63C13FADA}" presName="ChildAccent" presStyleLbl="solidFgAcc1" presStyleIdx="2" presStyleCnt="3"/>
      <dgm:spPr/>
    </dgm:pt>
    <dgm:pt modelId="{C0C0C3A9-C0EC-4204-95E5-6395FF749426}" type="pres">
      <dgm:prSet presAssocID="{10CAC2FB-AC1E-42DE-86E5-DDB63C13FADA}" presName="Child" presStyleLbl="revTx" presStyleIdx="3" presStyleCnt="4">
        <dgm:presLayoutVars>
          <dgm:chMax val="0"/>
          <dgm:chPref val="0"/>
          <dgm:bulletEnabled val="1"/>
        </dgm:presLayoutVars>
      </dgm:prSet>
      <dgm:spPr/>
    </dgm:pt>
  </dgm:ptLst>
  <dgm:cxnLst>
    <dgm:cxn modelId="{BBC10023-4C2C-4BDD-AE50-8B32A3745E96}" srcId="{B8CB39AE-5125-4B6E-9192-13248157DB00}" destId="{10CAC2FB-AC1E-42DE-86E5-DDB63C13FADA}" srcOrd="2" destOrd="0" parTransId="{726C8237-24D7-4988-A2DF-FA9DE00A7295}" sibTransId="{E2225DD0-4E8F-4026-AF8B-0C474F377D07}"/>
    <dgm:cxn modelId="{1533873D-D8B8-410B-B470-277C172FAFD9}" type="presOf" srcId="{B8CB39AE-5125-4B6E-9192-13248157DB00}" destId="{E9BE0ADE-0A57-4D28-A855-07A4D1C9F8B5}" srcOrd="0" destOrd="0" presId="urn:microsoft.com/office/officeart/2008/layout/SquareAccentList"/>
    <dgm:cxn modelId="{1BCA735E-A892-43CF-9360-DAA5AE1D069E}" type="presOf" srcId="{31A318BD-F970-4675-9276-228141AF1ADD}" destId="{6899BEA9-50D8-4381-9D39-84A601C1F2C5}" srcOrd="0" destOrd="0" presId="urn:microsoft.com/office/officeart/2008/layout/SquareAccentList"/>
    <dgm:cxn modelId="{6B0D6267-B7E2-40AF-B72E-C7666384BD0A}" type="presOf" srcId="{7B5AC6DA-3DA8-4AEA-8B1D-AB1D36055652}" destId="{7455DC1F-928A-43A4-8A15-A7E59BD06BB0}" srcOrd="0" destOrd="0" presId="urn:microsoft.com/office/officeart/2008/layout/SquareAccentList"/>
    <dgm:cxn modelId="{82EA796A-BED3-4E51-809F-7DE697FA957A}" type="presOf" srcId="{1878F8D7-1E5F-4BE0-98F8-9C569904274A}" destId="{6DDB2868-33FF-488B-B088-30F0670D8E1B}" srcOrd="0" destOrd="0" presId="urn:microsoft.com/office/officeart/2008/layout/SquareAccentList"/>
    <dgm:cxn modelId="{B405D388-CC78-4FE0-ADCF-F60556EB3440}" srcId="{B8CB39AE-5125-4B6E-9192-13248157DB00}" destId="{1878F8D7-1E5F-4BE0-98F8-9C569904274A}" srcOrd="1" destOrd="0" parTransId="{F89AE2EF-1293-4D22-BF72-2BA51EA8A0A3}" sibTransId="{BCB9DBF1-DD12-43F4-A27D-477045AC026D}"/>
    <dgm:cxn modelId="{5D726C97-B059-4175-AC08-9008CB45AC55}" srcId="{B8CB39AE-5125-4B6E-9192-13248157DB00}" destId="{7B5AC6DA-3DA8-4AEA-8B1D-AB1D36055652}" srcOrd="0" destOrd="0" parTransId="{582E53D3-A962-4FB2-B451-1B0329B22018}" sibTransId="{56878DA2-9C2F-4149-97D2-258EDAF3937B}"/>
    <dgm:cxn modelId="{7A8482AC-C9B2-4114-A414-7BB2E854B42B}" type="presOf" srcId="{10CAC2FB-AC1E-42DE-86E5-DDB63C13FADA}" destId="{C0C0C3A9-C0EC-4204-95E5-6395FF749426}" srcOrd="0" destOrd="0" presId="urn:microsoft.com/office/officeart/2008/layout/SquareAccentList"/>
    <dgm:cxn modelId="{D8B60DB2-2DDF-4477-9C53-839F316EA29C}" srcId="{1878F8D7-1E5F-4BE0-98F8-9C569904274A}" destId="{8553EFD2-D234-48BC-940A-7117A84DC7F1}" srcOrd="0" destOrd="0" parTransId="{392A4CFB-6FAC-4790-BE3A-85FB0FC2FA72}" sibTransId="{5FDC9942-E7DD-4A96-A9C3-19E79895ED33}"/>
    <dgm:cxn modelId="{865BB0B5-5EC4-4118-9E79-A2533626DCFB}" srcId="{31A318BD-F970-4675-9276-228141AF1ADD}" destId="{B8CB39AE-5125-4B6E-9192-13248157DB00}" srcOrd="0" destOrd="0" parTransId="{B8A58AA5-3300-4606-90C0-BADBE55FEA3B}" sibTransId="{35A6279D-D68D-4BD1-BBF6-6822B6543DAF}"/>
    <dgm:cxn modelId="{B92ED6CE-3864-496D-9436-BF4C22AA4B9A}" type="presOf" srcId="{8553EFD2-D234-48BC-940A-7117A84DC7F1}" destId="{6DDB2868-33FF-488B-B088-30F0670D8E1B}" srcOrd="0" destOrd="1" presId="urn:microsoft.com/office/officeart/2008/layout/SquareAccentList"/>
    <dgm:cxn modelId="{3C5C247C-9333-4903-A6AE-C2E57D7B8AD0}" type="presParOf" srcId="{6899BEA9-50D8-4381-9D39-84A601C1F2C5}" destId="{0BFD1AB2-30B6-482F-A0F9-BD1F57B8DA0A}" srcOrd="0" destOrd="0" presId="urn:microsoft.com/office/officeart/2008/layout/SquareAccentList"/>
    <dgm:cxn modelId="{5D33BCF2-1B78-42D6-87CF-2F3445F00532}" type="presParOf" srcId="{0BFD1AB2-30B6-482F-A0F9-BD1F57B8DA0A}" destId="{FE1133F8-C4B0-415E-9E46-ED12BB534748}" srcOrd="0" destOrd="0" presId="urn:microsoft.com/office/officeart/2008/layout/SquareAccentList"/>
    <dgm:cxn modelId="{E1388B52-E4D5-4476-B16E-783184687537}" type="presParOf" srcId="{FE1133F8-C4B0-415E-9E46-ED12BB534748}" destId="{B180CFD6-567C-4CB8-9330-E8F2428A6D28}" srcOrd="0" destOrd="0" presId="urn:microsoft.com/office/officeart/2008/layout/SquareAccentList"/>
    <dgm:cxn modelId="{CE81DEFB-51C7-4BB1-8CA2-D2BAF25DB39F}" type="presParOf" srcId="{FE1133F8-C4B0-415E-9E46-ED12BB534748}" destId="{B983C215-6E13-4790-B6EA-454AC8238F44}" srcOrd="1" destOrd="0" presId="urn:microsoft.com/office/officeart/2008/layout/SquareAccentList"/>
    <dgm:cxn modelId="{4EB75626-18BA-47F8-9C74-ADAD327EB754}" type="presParOf" srcId="{FE1133F8-C4B0-415E-9E46-ED12BB534748}" destId="{E9BE0ADE-0A57-4D28-A855-07A4D1C9F8B5}" srcOrd="2" destOrd="0" presId="urn:microsoft.com/office/officeart/2008/layout/SquareAccentList"/>
    <dgm:cxn modelId="{B0BC3E95-CDC8-429B-830A-13ED51D29E7E}" type="presParOf" srcId="{0BFD1AB2-30B6-482F-A0F9-BD1F57B8DA0A}" destId="{F4C80E35-9CFD-4FA9-88E8-43D67371FDC6}" srcOrd="1" destOrd="0" presId="urn:microsoft.com/office/officeart/2008/layout/SquareAccentList"/>
    <dgm:cxn modelId="{EECF8C48-310D-4CD6-9FF6-533B5841134D}" type="presParOf" srcId="{F4C80E35-9CFD-4FA9-88E8-43D67371FDC6}" destId="{745805F5-8021-4231-8113-545173E484B1}" srcOrd="0" destOrd="0" presId="urn:microsoft.com/office/officeart/2008/layout/SquareAccentList"/>
    <dgm:cxn modelId="{944F97FE-B485-4D49-8FB9-D3280970BECA}" type="presParOf" srcId="{745805F5-8021-4231-8113-545173E484B1}" destId="{7F67FFCE-4E66-46DD-B86E-3BD0F8A7A6DE}" srcOrd="0" destOrd="0" presId="urn:microsoft.com/office/officeart/2008/layout/SquareAccentList"/>
    <dgm:cxn modelId="{1EC5FC68-F706-415D-8998-4F1C8FEBC626}" type="presParOf" srcId="{745805F5-8021-4231-8113-545173E484B1}" destId="{7455DC1F-928A-43A4-8A15-A7E59BD06BB0}" srcOrd="1" destOrd="0" presId="urn:microsoft.com/office/officeart/2008/layout/SquareAccentList"/>
    <dgm:cxn modelId="{25DAAD2F-9087-4AC5-A227-DE07411B8858}" type="presParOf" srcId="{F4C80E35-9CFD-4FA9-88E8-43D67371FDC6}" destId="{1A2B2F24-82B7-4157-A420-F8B59E14A640}" srcOrd="1" destOrd="0" presId="urn:microsoft.com/office/officeart/2008/layout/SquareAccentList"/>
    <dgm:cxn modelId="{3A1EF4DE-CD45-415E-A0E8-BF25E9ACFC49}" type="presParOf" srcId="{1A2B2F24-82B7-4157-A420-F8B59E14A640}" destId="{CE9AEA81-6EDE-4545-902D-4980C25030A1}" srcOrd="0" destOrd="0" presId="urn:microsoft.com/office/officeart/2008/layout/SquareAccentList"/>
    <dgm:cxn modelId="{29DED2A5-3132-4116-9818-9CF4ADF37135}" type="presParOf" srcId="{1A2B2F24-82B7-4157-A420-F8B59E14A640}" destId="{6DDB2868-33FF-488B-B088-30F0670D8E1B}" srcOrd="1" destOrd="0" presId="urn:microsoft.com/office/officeart/2008/layout/SquareAccentList"/>
    <dgm:cxn modelId="{2805137D-0431-4331-8980-10F029E5A6BA}" type="presParOf" srcId="{F4C80E35-9CFD-4FA9-88E8-43D67371FDC6}" destId="{D0E455CE-DB3A-4C04-8D5C-37FE56A82835}" srcOrd="2" destOrd="0" presId="urn:microsoft.com/office/officeart/2008/layout/SquareAccentList"/>
    <dgm:cxn modelId="{5FABDF86-A858-4B9D-9EFC-70BC0B2200C0}" type="presParOf" srcId="{D0E455CE-DB3A-4C04-8D5C-37FE56A82835}" destId="{D14C6661-75A2-4390-BFC4-1BCF7F702FE5}" srcOrd="0" destOrd="0" presId="urn:microsoft.com/office/officeart/2008/layout/SquareAccentList"/>
    <dgm:cxn modelId="{07F6944F-1C51-463A-8DC9-297651A1EEBA}" type="presParOf" srcId="{D0E455CE-DB3A-4C04-8D5C-37FE56A82835}" destId="{C0C0C3A9-C0EC-4204-95E5-6395FF749426}" srcOrd="1" destOrd="0" presId="urn:microsoft.com/office/officeart/2008/layout/SquareAccent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282962-3DA6-40BC-82A6-9E0D8C2A79B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86417F31-08BE-4D86-B76E-B94875247590}">
      <dgm:prSet phldrT="[Texto]" custT="1"/>
      <dgm:spPr/>
      <dgm:t>
        <a:bodyPr/>
        <a:lstStyle/>
        <a:p>
          <a:r>
            <a:rPr lang="es-ES" sz="2000" b="1" dirty="0" err="1"/>
            <a:t>Atlantodental</a:t>
          </a:r>
          <a:r>
            <a:rPr lang="es-ES" sz="2000" b="1" dirty="0"/>
            <a:t> Interval (ADI)</a:t>
          </a:r>
        </a:p>
      </dgm:t>
    </dgm:pt>
    <dgm:pt modelId="{A2AF8ABF-565B-4E4F-809A-03C50A3F8D33}" type="parTrans" cxnId="{7B0E1EFE-5CCB-4AB3-97DA-57576CB270BA}">
      <dgm:prSet/>
      <dgm:spPr/>
      <dgm:t>
        <a:bodyPr/>
        <a:lstStyle/>
        <a:p>
          <a:endParaRPr lang="es-ES" sz="2000"/>
        </a:p>
      </dgm:t>
    </dgm:pt>
    <dgm:pt modelId="{A650AC1A-531C-46F6-89A8-1F4B16172531}" type="sibTrans" cxnId="{7B0E1EFE-5CCB-4AB3-97DA-57576CB270BA}">
      <dgm:prSet/>
      <dgm:spPr/>
      <dgm:t>
        <a:bodyPr/>
        <a:lstStyle/>
        <a:p>
          <a:endParaRPr lang="es-ES" sz="2000"/>
        </a:p>
      </dgm:t>
    </dgm:pt>
    <dgm:pt modelId="{265D0345-861A-464B-B479-A58DE6B4ADD2}">
      <dgm:prSet phldrT="[Texto]" custT="1"/>
      <dgm:spPr/>
      <dgm:t>
        <a:bodyPr/>
        <a:lstStyle/>
        <a:p>
          <a:r>
            <a:rPr lang="es-ES" sz="2000" dirty="0"/>
            <a:t>S</a:t>
          </a:r>
          <a:r>
            <a:rPr lang="pl-PL" sz="2000" dirty="0"/>
            <a:t>mall slitlike space between the posterior aspect of the anterior atlas ring and the anterior aspect of the odontoid process</a:t>
          </a:r>
          <a:endParaRPr lang="es-ES" sz="2000" dirty="0"/>
        </a:p>
      </dgm:t>
    </dgm:pt>
    <dgm:pt modelId="{1BB3868C-41F0-4A12-938F-ABD915FFB5A8}" type="parTrans" cxnId="{2FDC0AC0-53B2-41A9-B42F-1FCA6D336212}">
      <dgm:prSet/>
      <dgm:spPr/>
      <dgm:t>
        <a:bodyPr/>
        <a:lstStyle/>
        <a:p>
          <a:endParaRPr lang="es-ES" sz="2000"/>
        </a:p>
      </dgm:t>
    </dgm:pt>
    <dgm:pt modelId="{CC7757D6-1A09-490E-974E-0933FB37BF40}" type="sibTrans" cxnId="{2FDC0AC0-53B2-41A9-B42F-1FCA6D336212}">
      <dgm:prSet/>
      <dgm:spPr/>
      <dgm:t>
        <a:bodyPr/>
        <a:lstStyle/>
        <a:p>
          <a:endParaRPr lang="es-ES" sz="2000"/>
        </a:p>
      </dgm:t>
    </dgm:pt>
    <dgm:pt modelId="{3F19060B-0FEA-4856-8CE2-8CBFBFD15FFB}">
      <dgm:prSet phldrT="[Texto]" custT="1"/>
      <dgm:spPr/>
      <dgm:t>
        <a:bodyPr/>
        <a:lstStyle/>
        <a:p>
          <a:r>
            <a:rPr lang="es-ES" sz="2000" dirty="0" err="1"/>
            <a:t>Measured</a:t>
          </a:r>
          <a:r>
            <a:rPr lang="es-ES" sz="2000" dirty="0"/>
            <a:t> </a:t>
          </a:r>
          <a:r>
            <a:rPr lang="es-ES" sz="2000" dirty="0" err="1"/>
            <a:t>by</a:t>
          </a:r>
          <a:r>
            <a:rPr lang="es-ES" sz="2000" dirty="0"/>
            <a:t> </a:t>
          </a:r>
          <a:r>
            <a:rPr lang="es-ES" sz="2000" dirty="0" err="1"/>
            <a:t>flexion</a:t>
          </a:r>
          <a:r>
            <a:rPr lang="es-ES" sz="2000" dirty="0"/>
            <a:t> and extensión </a:t>
          </a:r>
          <a:r>
            <a:rPr lang="es-ES" sz="2000" dirty="0" err="1"/>
            <a:t>radiograph</a:t>
          </a:r>
          <a:r>
            <a:rPr lang="es-ES" sz="2000" dirty="0"/>
            <a:t> </a:t>
          </a:r>
          <a:r>
            <a:rPr lang="es-ES" sz="2000" dirty="0" err="1"/>
            <a:t>of</a:t>
          </a:r>
          <a:r>
            <a:rPr lang="es-ES" sz="2000" dirty="0"/>
            <a:t> </a:t>
          </a:r>
          <a:r>
            <a:rPr lang="es-ES" sz="2000" dirty="0" err="1"/>
            <a:t>the</a:t>
          </a:r>
          <a:r>
            <a:rPr lang="es-ES" sz="2000" dirty="0"/>
            <a:t> </a:t>
          </a:r>
          <a:r>
            <a:rPr lang="es-ES" sz="2000" dirty="0" err="1"/>
            <a:t>neck</a:t>
          </a:r>
          <a:r>
            <a:rPr lang="es-ES" sz="2000" dirty="0"/>
            <a:t>.</a:t>
          </a:r>
        </a:p>
      </dgm:t>
    </dgm:pt>
    <dgm:pt modelId="{AD8FB31A-B620-4BBA-878B-785AE878FB04}" type="parTrans" cxnId="{840FA7DB-B759-4158-B72D-2538DC22DD76}">
      <dgm:prSet/>
      <dgm:spPr/>
      <dgm:t>
        <a:bodyPr/>
        <a:lstStyle/>
        <a:p>
          <a:endParaRPr lang="es-ES" sz="2000"/>
        </a:p>
      </dgm:t>
    </dgm:pt>
    <dgm:pt modelId="{9F7440BE-B931-43D3-8C54-3FA75BEFAAD2}" type="sibTrans" cxnId="{840FA7DB-B759-4158-B72D-2538DC22DD76}">
      <dgm:prSet/>
      <dgm:spPr/>
      <dgm:t>
        <a:bodyPr/>
        <a:lstStyle/>
        <a:p>
          <a:endParaRPr lang="es-ES" sz="2000"/>
        </a:p>
      </dgm:t>
    </dgm:pt>
    <dgm:pt modelId="{A8C52946-535B-4725-BF56-9AA90F9FDCDC}">
      <dgm:prSet phldrT="[Texto]" custT="1"/>
      <dgm:spPr/>
      <dgm:t>
        <a:bodyPr/>
        <a:lstStyle/>
        <a:p>
          <a:r>
            <a:rPr lang="es-ES" sz="2000" dirty="0" err="1"/>
            <a:t>Sagittal</a:t>
          </a:r>
          <a:r>
            <a:rPr lang="es-ES" sz="2000" dirty="0"/>
            <a:t> </a:t>
          </a:r>
          <a:r>
            <a:rPr lang="es-ES" sz="2000" dirty="0" err="1"/>
            <a:t>radiograph</a:t>
          </a:r>
          <a:r>
            <a:rPr lang="es-ES" sz="2000" dirty="0"/>
            <a:t> </a:t>
          </a:r>
          <a:r>
            <a:rPr lang="es-ES" sz="2000" dirty="0" err="1"/>
            <a:t>measurement</a:t>
          </a:r>
          <a:r>
            <a:rPr lang="es-ES" sz="2000" dirty="0"/>
            <a:t>.</a:t>
          </a:r>
          <a:r>
            <a:rPr lang="pl-PL" sz="2000" dirty="0"/>
            <a:t> </a:t>
          </a:r>
          <a:r>
            <a:rPr lang="es-ES" sz="2000" dirty="0"/>
            <a:t>F</a:t>
          </a:r>
          <a:r>
            <a:rPr lang="pl-PL" sz="2000" dirty="0"/>
            <a:t>rom</a:t>
          </a:r>
          <a:r>
            <a:rPr lang="es-ES" sz="2000" dirty="0"/>
            <a:t> </a:t>
          </a:r>
          <a:r>
            <a:rPr lang="pl-PL" sz="2000" dirty="0"/>
            <a:t>a line projected superiorly along the anterior border to the axis body to the anterior arch of the atlas </a:t>
          </a:r>
          <a:endParaRPr lang="es-ES" sz="2000" dirty="0"/>
        </a:p>
      </dgm:t>
    </dgm:pt>
    <dgm:pt modelId="{6DF4D690-0135-431B-BC74-4EB30578A0B6}" type="parTrans" cxnId="{DE5C0995-E748-4100-877F-9F0D0A3125F2}">
      <dgm:prSet/>
      <dgm:spPr/>
      <dgm:t>
        <a:bodyPr/>
        <a:lstStyle/>
        <a:p>
          <a:endParaRPr lang="es-ES" sz="2000"/>
        </a:p>
      </dgm:t>
    </dgm:pt>
    <dgm:pt modelId="{0DEADFEE-5EBD-4FE4-8513-B66F7F7D55F0}" type="sibTrans" cxnId="{DE5C0995-E748-4100-877F-9F0D0A3125F2}">
      <dgm:prSet/>
      <dgm:spPr/>
      <dgm:t>
        <a:bodyPr/>
        <a:lstStyle/>
        <a:p>
          <a:endParaRPr lang="es-ES" sz="2000"/>
        </a:p>
      </dgm:t>
    </dgm:pt>
    <dgm:pt modelId="{159829DC-CF3C-4178-9538-1FFF6CEE6B8B}" type="pres">
      <dgm:prSet presAssocID="{D4282962-3DA6-40BC-82A6-9E0D8C2A79B4}" presName="diagram" presStyleCnt="0">
        <dgm:presLayoutVars>
          <dgm:chPref val="1"/>
          <dgm:dir/>
          <dgm:animOne val="branch"/>
          <dgm:animLvl val="lvl"/>
          <dgm:resizeHandles/>
        </dgm:presLayoutVars>
      </dgm:prSet>
      <dgm:spPr/>
    </dgm:pt>
    <dgm:pt modelId="{07B5C2C1-137A-4FA2-9330-33858D9FD280}" type="pres">
      <dgm:prSet presAssocID="{86417F31-08BE-4D86-B76E-B94875247590}" presName="root" presStyleCnt="0"/>
      <dgm:spPr/>
    </dgm:pt>
    <dgm:pt modelId="{DD7BD568-7384-45EF-80B1-4E72C1833E59}" type="pres">
      <dgm:prSet presAssocID="{86417F31-08BE-4D86-B76E-B94875247590}" presName="rootComposite" presStyleCnt="0"/>
      <dgm:spPr/>
    </dgm:pt>
    <dgm:pt modelId="{5F4017C2-8218-421D-9CD1-DF1AFD958FBF}" type="pres">
      <dgm:prSet presAssocID="{86417F31-08BE-4D86-B76E-B94875247590}" presName="rootText" presStyleLbl="node1" presStyleIdx="0" presStyleCnt="1" custScaleX="131646" custScaleY="72466"/>
      <dgm:spPr/>
    </dgm:pt>
    <dgm:pt modelId="{2D7F4A8B-7FAC-4251-BDBF-2A618A92F857}" type="pres">
      <dgm:prSet presAssocID="{86417F31-08BE-4D86-B76E-B94875247590}" presName="rootConnector" presStyleLbl="node1" presStyleIdx="0" presStyleCnt="1"/>
      <dgm:spPr/>
    </dgm:pt>
    <dgm:pt modelId="{680E51A7-E2FF-4B7E-B2E8-8E45A9CB6196}" type="pres">
      <dgm:prSet presAssocID="{86417F31-08BE-4D86-B76E-B94875247590}" presName="childShape" presStyleCnt="0"/>
      <dgm:spPr/>
    </dgm:pt>
    <dgm:pt modelId="{D7E68FC5-6837-4C38-82DE-E8D87D76042F}" type="pres">
      <dgm:prSet presAssocID="{1BB3868C-41F0-4A12-938F-ABD915FFB5A8}" presName="Name13" presStyleLbl="parChTrans1D2" presStyleIdx="0" presStyleCnt="3"/>
      <dgm:spPr/>
    </dgm:pt>
    <dgm:pt modelId="{0C137343-6126-4903-9515-410701817C8A}" type="pres">
      <dgm:prSet presAssocID="{265D0345-861A-464B-B479-A58DE6B4ADD2}" presName="childText" presStyleLbl="bgAcc1" presStyleIdx="0" presStyleCnt="3" custScaleX="236414" custScaleY="98295">
        <dgm:presLayoutVars>
          <dgm:bulletEnabled val="1"/>
        </dgm:presLayoutVars>
      </dgm:prSet>
      <dgm:spPr/>
    </dgm:pt>
    <dgm:pt modelId="{34D2F1B0-F391-4106-AACD-30E45F949F97}" type="pres">
      <dgm:prSet presAssocID="{AD8FB31A-B620-4BBA-878B-785AE878FB04}" presName="Name13" presStyleLbl="parChTrans1D2" presStyleIdx="1" presStyleCnt="3"/>
      <dgm:spPr/>
    </dgm:pt>
    <dgm:pt modelId="{8DD56CD9-2BD6-4179-B2F9-54DEFBD2AF32}" type="pres">
      <dgm:prSet presAssocID="{3F19060B-0FEA-4856-8CE2-8CBFBFD15FFB}" presName="childText" presStyleLbl="bgAcc1" presStyleIdx="1" presStyleCnt="3" custScaleX="236414" custScaleY="66554">
        <dgm:presLayoutVars>
          <dgm:bulletEnabled val="1"/>
        </dgm:presLayoutVars>
      </dgm:prSet>
      <dgm:spPr/>
    </dgm:pt>
    <dgm:pt modelId="{B225E5D2-5899-4890-AF79-906DDD8A8EDC}" type="pres">
      <dgm:prSet presAssocID="{6DF4D690-0135-431B-BC74-4EB30578A0B6}" presName="Name13" presStyleLbl="parChTrans1D2" presStyleIdx="2" presStyleCnt="3"/>
      <dgm:spPr/>
    </dgm:pt>
    <dgm:pt modelId="{0E671304-A7C9-48AB-9D95-4720764AD23B}" type="pres">
      <dgm:prSet presAssocID="{A8C52946-535B-4725-BF56-9AA90F9FDCDC}" presName="childText" presStyleLbl="bgAcc1" presStyleIdx="2" presStyleCnt="3" custScaleX="239363">
        <dgm:presLayoutVars>
          <dgm:bulletEnabled val="1"/>
        </dgm:presLayoutVars>
      </dgm:prSet>
      <dgm:spPr/>
    </dgm:pt>
  </dgm:ptLst>
  <dgm:cxnLst>
    <dgm:cxn modelId="{D3C2D513-7AA3-4CAE-8603-C866D49EC2B2}" type="presOf" srcId="{A8C52946-535B-4725-BF56-9AA90F9FDCDC}" destId="{0E671304-A7C9-48AB-9D95-4720764AD23B}" srcOrd="0" destOrd="0" presId="urn:microsoft.com/office/officeart/2005/8/layout/hierarchy3"/>
    <dgm:cxn modelId="{C9117317-C14B-4DD0-B3C9-4174BD64C9FD}" type="presOf" srcId="{265D0345-861A-464B-B479-A58DE6B4ADD2}" destId="{0C137343-6126-4903-9515-410701817C8A}" srcOrd="0" destOrd="0" presId="urn:microsoft.com/office/officeart/2005/8/layout/hierarchy3"/>
    <dgm:cxn modelId="{DF63C629-3A9F-4718-A064-CBFF1F824201}" type="presOf" srcId="{3F19060B-0FEA-4856-8CE2-8CBFBFD15FFB}" destId="{8DD56CD9-2BD6-4179-B2F9-54DEFBD2AF32}" srcOrd="0" destOrd="0" presId="urn:microsoft.com/office/officeart/2005/8/layout/hierarchy3"/>
    <dgm:cxn modelId="{29EB2745-C2EC-4508-AECA-A8AFA9E27E47}" type="presOf" srcId="{86417F31-08BE-4D86-B76E-B94875247590}" destId="{2D7F4A8B-7FAC-4251-BDBF-2A618A92F857}" srcOrd="1" destOrd="0" presId="urn:microsoft.com/office/officeart/2005/8/layout/hierarchy3"/>
    <dgm:cxn modelId="{3CD41C71-5C01-4FF1-82F1-BF79485C820C}" type="presOf" srcId="{D4282962-3DA6-40BC-82A6-9E0D8C2A79B4}" destId="{159829DC-CF3C-4178-9538-1FFF6CEE6B8B}" srcOrd="0" destOrd="0" presId="urn:microsoft.com/office/officeart/2005/8/layout/hierarchy3"/>
    <dgm:cxn modelId="{B76F6B82-3E8E-4012-BC3D-85125ADEE68A}" type="presOf" srcId="{6DF4D690-0135-431B-BC74-4EB30578A0B6}" destId="{B225E5D2-5899-4890-AF79-906DDD8A8EDC}" srcOrd="0" destOrd="0" presId="urn:microsoft.com/office/officeart/2005/8/layout/hierarchy3"/>
    <dgm:cxn modelId="{F19DB189-A7B5-4D56-A9EA-E552303584B3}" type="presOf" srcId="{AD8FB31A-B620-4BBA-878B-785AE878FB04}" destId="{34D2F1B0-F391-4106-AACD-30E45F949F97}" srcOrd="0" destOrd="0" presId="urn:microsoft.com/office/officeart/2005/8/layout/hierarchy3"/>
    <dgm:cxn modelId="{DE5C0995-E748-4100-877F-9F0D0A3125F2}" srcId="{86417F31-08BE-4D86-B76E-B94875247590}" destId="{A8C52946-535B-4725-BF56-9AA90F9FDCDC}" srcOrd="2" destOrd="0" parTransId="{6DF4D690-0135-431B-BC74-4EB30578A0B6}" sibTransId="{0DEADFEE-5EBD-4FE4-8513-B66F7F7D55F0}"/>
    <dgm:cxn modelId="{B7C3C1A3-FE43-46A3-B6DD-C05691ED1224}" type="presOf" srcId="{86417F31-08BE-4D86-B76E-B94875247590}" destId="{5F4017C2-8218-421D-9CD1-DF1AFD958FBF}" srcOrd="0" destOrd="0" presId="urn:microsoft.com/office/officeart/2005/8/layout/hierarchy3"/>
    <dgm:cxn modelId="{2FDC0AC0-53B2-41A9-B42F-1FCA6D336212}" srcId="{86417F31-08BE-4D86-B76E-B94875247590}" destId="{265D0345-861A-464B-B479-A58DE6B4ADD2}" srcOrd="0" destOrd="0" parTransId="{1BB3868C-41F0-4A12-938F-ABD915FFB5A8}" sibTransId="{CC7757D6-1A09-490E-974E-0933FB37BF40}"/>
    <dgm:cxn modelId="{840FA7DB-B759-4158-B72D-2538DC22DD76}" srcId="{86417F31-08BE-4D86-B76E-B94875247590}" destId="{3F19060B-0FEA-4856-8CE2-8CBFBFD15FFB}" srcOrd="1" destOrd="0" parTransId="{AD8FB31A-B620-4BBA-878B-785AE878FB04}" sibTransId="{9F7440BE-B931-43D3-8C54-3FA75BEFAAD2}"/>
    <dgm:cxn modelId="{EC35E0E1-F53C-432E-890A-CFC9A69CE401}" type="presOf" srcId="{1BB3868C-41F0-4A12-938F-ABD915FFB5A8}" destId="{D7E68FC5-6837-4C38-82DE-E8D87D76042F}" srcOrd="0" destOrd="0" presId="urn:microsoft.com/office/officeart/2005/8/layout/hierarchy3"/>
    <dgm:cxn modelId="{7B0E1EFE-5CCB-4AB3-97DA-57576CB270BA}" srcId="{D4282962-3DA6-40BC-82A6-9E0D8C2A79B4}" destId="{86417F31-08BE-4D86-B76E-B94875247590}" srcOrd="0" destOrd="0" parTransId="{A2AF8ABF-565B-4E4F-809A-03C50A3F8D33}" sibTransId="{A650AC1A-531C-46F6-89A8-1F4B16172531}"/>
    <dgm:cxn modelId="{0467E0FE-117C-48AA-B4FF-E589FBBB67F7}" type="presParOf" srcId="{159829DC-CF3C-4178-9538-1FFF6CEE6B8B}" destId="{07B5C2C1-137A-4FA2-9330-33858D9FD280}" srcOrd="0" destOrd="0" presId="urn:microsoft.com/office/officeart/2005/8/layout/hierarchy3"/>
    <dgm:cxn modelId="{5737ABEE-2D3D-4E15-AEAF-83B279B5CC01}" type="presParOf" srcId="{07B5C2C1-137A-4FA2-9330-33858D9FD280}" destId="{DD7BD568-7384-45EF-80B1-4E72C1833E59}" srcOrd="0" destOrd="0" presId="urn:microsoft.com/office/officeart/2005/8/layout/hierarchy3"/>
    <dgm:cxn modelId="{14E64A9B-991A-4EBE-8867-BF1F8B433989}" type="presParOf" srcId="{DD7BD568-7384-45EF-80B1-4E72C1833E59}" destId="{5F4017C2-8218-421D-9CD1-DF1AFD958FBF}" srcOrd="0" destOrd="0" presId="urn:microsoft.com/office/officeart/2005/8/layout/hierarchy3"/>
    <dgm:cxn modelId="{E628D3A5-686C-4218-A436-B91E42044E92}" type="presParOf" srcId="{DD7BD568-7384-45EF-80B1-4E72C1833E59}" destId="{2D7F4A8B-7FAC-4251-BDBF-2A618A92F857}" srcOrd="1" destOrd="0" presId="urn:microsoft.com/office/officeart/2005/8/layout/hierarchy3"/>
    <dgm:cxn modelId="{060E3263-5CD1-4C3F-BF60-3F5F51216B06}" type="presParOf" srcId="{07B5C2C1-137A-4FA2-9330-33858D9FD280}" destId="{680E51A7-E2FF-4B7E-B2E8-8E45A9CB6196}" srcOrd="1" destOrd="0" presId="urn:microsoft.com/office/officeart/2005/8/layout/hierarchy3"/>
    <dgm:cxn modelId="{B653DE58-7517-4255-8109-B2B03226F941}" type="presParOf" srcId="{680E51A7-E2FF-4B7E-B2E8-8E45A9CB6196}" destId="{D7E68FC5-6837-4C38-82DE-E8D87D76042F}" srcOrd="0" destOrd="0" presId="urn:microsoft.com/office/officeart/2005/8/layout/hierarchy3"/>
    <dgm:cxn modelId="{544FE447-BFBB-4FAE-84DB-C79E6D8E29E8}" type="presParOf" srcId="{680E51A7-E2FF-4B7E-B2E8-8E45A9CB6196}" destId="{0C137343-6126-4903-9515-410701817C8A}" srcOrd="1" destOrd="0" presId="urn:microsoft.com/office/officeart/2005/8/layout/hierarchy3"/>
    <dgm:cxn modelId="{49347E7F-4724-42A3-87B8-32370D8EA3E6}" type="presParOf" srcId="{680E51A7-E2FF-4B7E-B2E8-8E45A9CB6196}" destId="{34D2F1B0-F391-4106-AACD-30E45F949F97}" srcOrd="2" destOrd="0" presId="urn:microsoft.com/office/officeart/2005/8/layout/hierarchy3"/>
    <dgm:cxn modelId="{05FC91BD-4934-479F-9EF1-612066F95C23}" type="presParOf" srcId="{680E51A7-E2FF-4B7E-B2E8-8E45A9CB6196}" destId="{8DD56CD9-2BD6-4179-B2F9-54DEFBD2AF32}" srcOrd="3" destOrd="0" presId="urn:microsoft.com/office/officeart/2005/8/layout/hierarchy3"/>
    <dgm:cxn modelId="{901C0BE7-ECB2-4410-B470-893A38A5C685}" type="presParOf" srcId="{680E51A7-E2FF-4B7E-B2E8-8E45A9CB6196}" destId="{B225E5D2-5899-4890-AF79-906DDD8A8EDC}" srcOrd="4" destOrd="0" presId="urn:microsoft.com/office/officeart/2005/8/layout/hierarchy3"/>
    <dgm:cxn modelId="{4D92B2AA-EA4A-4F4B-A123-EB48D3ED3140}" type="presParOf" srcId="{680E51A7-E2FF-4B7E-B2E8-8E45A9CB6196}" destId="{0E671304-A7C9-48AB-9D95-4720764AD23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695AAD-5F5E-436E-836F-2A989B80180D}" type="doc">
      <dgm:prSet loTypeId="urn:microsoft.com/office/officeart/2005/8/layout/default#1" loCatId="list" qsTypeId="urn:microsoft.com/office/officeart/2005/8/quickstyle/simple1" qsCatId="simple" csTypeId="urn:microsoft.com/office/officeart/2005/8/colors/accent2_3" csCatId="accent2" phldr="1"/>
      <dgm:spPr/>
      <dgm:t>
        <a:bodyPr/>
        <a:lstStyle/>
        <a:p>
          <a:endParaRPr lang="es-ES"/>
        </a:p>
      </dgm:t>
    </dgm:pt>
    <dgm:pt modelId="{AB863245-818D-45DE-A29A-B5AB040AAE9C}">
      <dgm:prSet phldrT="[Texto]" custT="1"/>
      <dgm:spPr/>
      <dgm:t>
        <a:bodyPr/>
        <a:lstStyle/>
        <a:p>
          <a:r>
            <a:rPr lang="es-ES" sz="2000" dirty="0"/>
            <a:t>ADI </a:t>
          </a:r>
          <a:r>
            <a:rPr lang="es-ES" sz="2000" dirty="0" err="1"/>
            <a:t>is</a:t>
          </a:r>
          <a:r>
            <a:rPr lang="es-ES" sz="2000" dirty="0"/>
            <a:t> </a:t>
          </a:r>
          <a:r>
            <a:rPr lang="es-ES" sz="2000" dirty="0" err="1"/>
            <a:t>constant</a:t>
          </a:r>
          <a:r>
            <a:rPr lang="es-ES" sz="2000" dirty="0"/>
            <a:t> </a:t>
          </a:r>
          <a:r>
            <a:rPr lang="es-ES" sz="2000" dirty="0" err="1"/>
            <a:t>during</a:t>
          </a:r>
          <a:r>
            <a:rPr lang="es-ES" sz="2000" dirty="0"/>
            <a:t> head </a:t>
          </a:r>
          <a:r>
            <a:rPr lang="es-ES" sz="2000" dirty="0" err="1"/>
            <a:t>movements</a:t>
          </a:r>
          <a:r>
            <a:rPr lang="es-ES" sz="2000" dirty="0"/>
            <a:t>. </a:t>
          </a:r>
          <a:r>
            <a:rPr lang="es-ES" sz="2000" dirty="0" err="1"/>
            <a:t>Normaly</a:t>
          </a:r>
          <a:r>
            <a:rPr lang="es-ES" sz="2000" dirty="0"/>
            <a:t> 3mm in </a:t>
          </a:r>
          <a:r>
            <a:rPr lang="es-ES" sz="2000" dirty="0" err="1"/>
            <a:t>adults</a:t>
          </a:r>
          <a:r>
            <a:rPr lang="es-ES" sz="2000" dirty="0"/>
            <a:t>, 5mm in </a:t>
          </a:r>
          <a:r>
            <a:rPr lang="es-ES" sz="2000" dirty="0" err="1"/>
            <a:t>children</a:t>
          </a:r>
          <a:r>
            <a:rPr lang="es-ES" sz="2000" dirty="0"/>
            <a:t>.</a:t>
          </a:r>
        </a:p>
      </dgm:t>
    </dgm:pt>
    <dgm:pt modelId="{794DAA24-B483-49F2-8C5A-3B281A308252}" type="parTrans" cxnId="{D87DB06C-B156-4CFB-B95F-718245017046}">
      <dgm:prSet/>
      <dgm:spPr/>
      <dgm:t>
        <a:bodyPr/>
        <a:lstStyle/>
        <a:p>
          <a:endParaRPr lang="es-ES" sz="2000"/>
        </a:p>
      </dgm:t>
    </dgm:pt>
    <dgm:pt modelId="{F712B289-482F-41CB-8442-E4D39FAE6B3E}" type="sibTrans" cxnId="{D87DB06C-B156-4CFB-B95F-718245017046}">
      <dgm:prSet/>
      <dgm:spPr/>
      <dgm:t>
        <a:bodyPr/>
        <a:lstStyle/>
        <a:p>
          <a:endParaRPr lang="es-ES" sz="2000"/>
        </a:p>
      </dgm:t>
    </dgm:pt>
    <dgm:pt modelId="{952FA7D9-64A2-420A-8568-98C40C5AF821}">
      <dgm:prSet phldrT="[Texto]" custT="1"/>
      <dgm:spPr/>
      <dgm:t>
        <a:bodyPr/>
        <a:lstStyle/>
        <a:p>
          <a:r>
            <a:rPr lang="es-ES" sz="2000" dirty="0"/>
            <a:t>70% </a:t>
          </a:r>
          <a:r>
            <a:rPr lang="es-ES" sz="2000" dirty="0" err="1"/>
            <a:t>of</a:t>
          </a:r>
          <a:r>
            <a:rPr lang="es-ES" sz="2000" dirty="0"/>
            <a:t> </a:t>
          </a:r>
          <a:r>
            <a:rPr lang="es-ES" sz="2000" dirty="0" err="1"/>
            <a:t>atlantoaxial</a:t>
          </a:r>
          <a:r>
            <a:rPr lang="es-ES" sz="2000" dirty="0"/>
            <a:t> </a:t>
          </a:r>
          <a:r>
            <a:rPr lang="es-ES" sz="2000" dirty="0" err="1"/>
            <a:t>clinical</a:t>
          </a:r>
          <a:r>
            <a:rPr lang="es-ES" sz="2000" dirty="0"/>
            <a:t> </a:t>
          </a:r>
          <a:r>
            <a:rPr lang="es-ES" sz="2000" dirty="0" err="1"/>
            <a:t>is</a:t>
          </a:r>
          <a:r>
            <a:rPr lang="es-ES" sz="2000" dirty="0"/>
            <a:t> </a:t>
          </a:r>
          <a:r>
            <a:rPr lang="es-ES" sz="2000" dirty="0" err="1"/>
            <a:t>due</a:t>
          </a:r>
          <a:r>
            <a:rPr lang="es-ES" sz="2000" dirty="0"/>
            <a:t> </a:t>
          </a:r>
          <a:r>
            <a:rPr lang="es-ES" sz="2000" dirty="0" err="1"/>
            <a:t>to</a:t>
          </a:r>
          <a:r>
            <a:rPr lang="es-ES" sz="2000" dirty="0"/>
            <a:t> anterior </a:t>
          </a:r>
          <a:r>
            <a:rPr lang="es-ES" sz="2000" dirty="0" err="1"/>
            <a:t>dislocation</a:t>
          </a:r>
          <a:r>
            <a:rPr lang="es-ES" sz="2000" dirty="0"/>
            <a:t>.</a:t>
          </a:r>
        </a:p>
      </dgm:t>
    </dgm:pt>
    <dgm:pt modelId="{CC554EF9-ED6C-44FB-BF7E-B9A8C1A3BB5E}" type="parTrans" cxnId="{B2ED1B1C-C127-403B-8BB7-14C4FCE6C4D0}">
      <dgm:prSet/>
      <dgm:spPr/>
      <dgm:t>
        <a:bodyPr/>
        <a:lstStyle/>
        <a:p>
          <a:endParaRPr lang="es-ES" sz="2000"/>
        </a:p>
      </dgm:t>
    </dgm:pt>
    <dgm:pt modelId="{B080207D-7BF3-4C76-89BC-1DECAF6E0EEE}" type="sibTrans" cxnId="{B2ED1B1C-C127-403B-8BB7-14C4FCE6C4D0}">
      <dgm:prSet/>
      <dgm:spPr/>
      <dgm:t>
        <a:bodyPr/>
        <a:lstStyle/>
        <a:p>
          <a:endParaRPr lang="es-ES" sz="2000"/>
        </a:p>
      </dgm:t>
    </dgm:pt>
    <dgm:pt modelId="{B7DB0604-B23D-4A9E-9283-903A61D53783}" type="pres">
      <dgm:prSet presAssocID="{CF695AAD-5F5E-436E-836F-2A989B80180D}" presName="diagram" presStyleCnt="0">
        <dgm:presLayoutVars>
          <dgm:dir/>
          <dgm:resizeHandles val="exact"/>
        </dgm:presLayoutVars>
      </dgm:prSet>
      <dgm:spPr/>
    </dgm:pt>
    <dgm:pt modelId="{D18CB826-7DEC-40DA-86F2-E585D6D2B79D}" type="pres">
      <dgm:prSet presAssocID="{AB863245-818D-45DE-A29A-B5AB040AAE9C}" presName="node" presStyleLbl="node1" presStyleIdx="0" presStyleCnt="2">
        <dgm:presLayoutVars>
          <dgm:bulletEnabled val="1"/>
        </dgm:presLayoutVars>
      </dgm:prSet>
      <dgm:spPr/>
    </dgm:pt>
    <dgm:pt modelId="{AEAD45D0-42BF-404F-9D77-4385AF0325BB}" type="pres">
      <dgm:prSet presAssocID="{F712B289-482F-41CB-8442-E4D39FAE6B3E}" presName="sibTrans" presStyleCnt="0"/>
      <dgm:spPr/>
    </dgm:pt>
    <dgm:pt modelId="{D65F7E09-9BD3-4E55-8DE8-E534211A6514}" type="pres">
      <dgm:prSet presAssocID="{952FA7D9-64A2-420A-8568-98C40C5AF821}" presName="node" presStyleLbl="node1" presStyleIdx="1" presStyleCnt="2">
        <dgm:presLayoutVars>
          <dgm:bulletEnabled val="1"/>
        </dgm:presLayoutVars>
      </dgm:prSet>
      <dgm:spPr/>
    </dgm:pt>
  </dgm:ptLst>
  <dgm:cxnLst>
    <dgm:cxn modelId="{B2ED1B1C-C127-403B-8BB7-14C4FCE6C4D0}" srcId="{CF695AAD-5F5E-436E-836F-2A989B80180D}" destId="{952FA7D9-64A2-420A-8568-98C40C5AF821}" srcOrd="1" destOrd="0" parTransId="{CC554EF9-ED6C-44FB-BF7E-B9A8C1A3BB5E}" sibTransId="{B080207D-7BF3-4C76-89BC-1DECAF6E0EEE}"/>
    <dgm:cxn modelId="{BC3B8F24-4210-4761-A1D0-99825476A202}" type="presOf" srcId="{CF695AAD-5F5E-436E-836F-2A989B80180D}" destId="{B7DB0604-B23D-4A9E-9283-903A61D53783}" srcOrd="0" destOrd="0" presId="urn:microsoft.com/office/officeart/2005/8/layout/default#1"/>
    <dgm:cxn modelId="{D87DB06C-B156-4CFB-B95F-718245017046}" srcId="{CF695AAD-5F5E-436E-836F-2A989B80180D}" destId="{AB863245-818D-45DE-A29A-B5AB040AAE9C}" srcOrd="0" destOrd="0" parTransId="{794DAA24-B483-49F2-8C5A-3B281A308252}" sibTransId="{F712B289-482F-41CB-8442-E4D39FAE6B3E}"/>
    <dgm:cxn modelId="{A4220F6D-C6BE-4279-9F0D-E3ACD7AFCCEF}" type="presOf" srcId="{952FA7D9-64A2-420A-8568-98C40C5AF821}" destId="{D65F7E09-9BD3-4E55-8DE8-E534211A6514}" srcOrd="0" destOrd="0" presId="urn:microsoft.com/office/officeart/2005/8/layout/default#1"/>
    <dgm:cxn modelId="{6F8CF6A0-DF35-4081-A1D9-3E09A29378E6}" type="presOf" srcId="{AB863245-818D-45DE-A29A-B5AB040AAE9C}" destId="{D18CB826-7DEC-40DA-86F2-E585D6D2B79D}" srcOrd="0" destOrd="0" presId="urn:microsoft.com/office/officeart/2005/8/layout/default#1"/>
    <dgm:cxn modelId="{B66A31CF-A266-4E6E-B9C4-B405E03B3401}" type="presParOf" srcId="{B7DB0604-B23D-4A9E-9283-903A61D53783}" destId="{D18CB826-7DEC-40DA-86F2-E585D6D2B79D}" srcOrd="0" destOrd="0" presId="urn:microsoft.com/office/officeart/2005/8/layout/default#1"/>
    <dgm:cxn modelId="{52F262F6-7788-426D-9789-98350EAD28CC}" type="presParOf" srcId="{B7DB0604-B23D-4A9E-9283-903A61D53783}" destId="{AEAD45D0-42BF-404F-9D77-4385AF0325BB}" srcOrd="1" destOrd="0" presId="urn:microsoft.com/office/officeart/2005/8/layout/default#1"/>
    <dgm:cxn modelId="{BA06FF73-DF77-4210-9AF9-434C1D92713B}" type="presParOf" srcId="{B7DB0604-B23D-4A9E-9283-903A61D53783}" destId="{D65F7E09-9BD3-4E55-8DE8-E534211A6514}" srcOrd="2"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6EA832-F03F-4B85-9820-18D2B6437786}" type="doc">
      <dgm:prSet loTypeId="urn:microsoft.com/office/officeart/2005/8/layout/cycle6" loCatId="cycle" qsTypeId="urn:microsoft.com/office/officeart/2005/8/quickstyle/simple1" qsCatId="simple" csTypeId="urn:microsoft.com/office/officeart/2005/8/colors/accent2_3" csCatId="accent2" phldr="1"/>
      <dgm:spPr/>
      <dgm:t>
        <a:bodyPr/>
        <a:lstStyle/>
        <a:p>
          <a:endParaRPr lang="es-ES"/>
        </a:p>
      </dgm:t>
    </dgm:pt>
    <dgm:pt modelId="{4FB59648-9319-4C37-9537-1EC1FEAE89D2}">
      <dgm:prSet phldrT="[Texto]" custT="1"/>
      <dgm:spPr/>
      <dgm:t>
        <a:bodyPr/>
        <a:lstStyle/>
        <a:p>
          <a:r>
            <a:rPr lang="es-ES" sz="2000" dirty="0" err="1"/>
            <a:t>Burst</a:t>
          </a:r>
          <a:r>
            <a:rPr lang="es-ES" sz="2000" dirty="0"/>
            <a:t> fractures</a:t>
          </a:r>
        </a:p>
      </dgm:t>
    </dgm:pt>
    <dgm:pt modelId="{1C00A363-D0C4-44EA-AF23-0FFF9E8FDA1E}" type="parTrans" cxnId="{2F327AAC-30D0-4918-AA32-CB6241153BAB}">
      <dgm:prSet/>
      <dgm:spPr/>
      <dgm:t>
        <a:bodyPr/>
        <a:lstStyle/>
        <a:p>
          <a:endParaRPr lang="es-ES" sz="2000"/>
        </a:p>
      </dgm:t>
    </dgm:pt>
    <dgm:pt modelId="{D9036674-61CA-4126-B541-0F29ED41572F}" type="sibTrans" cxnId="{2F327AAC-30D0-4918-AA32-CB6241153BAB}">
      <dgm:prSet/>
      <dgm:spPr/>
      <dgm:t>
        <a:bodyPr/>
        <a:lstStyle/>
        <a:p>
          <a:endParaRPr lang="es-ES" sz="2000"/>
        </a:p>
      </dgm:t>
    </dgm:pt>
    <dgm:pt modelId="{EF5B0635-012E-4E07-8998-3A603551257A}">
      <dgm:prSet phldrT="[Texto]" custT="1"/>
      <dgm:spPr/>
      <dgm:t>
        <a:bodyPr/>
        <a:lstStyle/>
        <a:p>
          <a:r>
            <a:rPr lang="es-ES" sz="2000" dirty="0" err="1"/>
            <a:t>Teardrop</a:t>
          </a:r>
          <a:r>
            <a:rPr lang="es-ES" sz="2000" dirty="0"/>
            <a:t> fracture</a:t>
          </a:r>
        </a:p>
      </dgm:t>
    </dgm:pt>
    <dgm:pt modelId="{5D761030-5661-452F-B623-B3400B412F7E}" type="parTrans" cxnId="{7BFD7C0C-AF17-435A-8940-58D5AF4448EE}">
      <dgm:prSet/>
      <dgm:spPr/>
      <dgm:t>
        <a:bodyPr/>
        <a:lstStyle/>
        <a:p>
          <a:endParaRPr lang="es-ES" sz="2000"/>
        </a:p>
      </dgm:t>
    </dgm:pt>
    <dgm:pt modelId="{F416247E-5D72-4507-89F2-A003535209AE}" type="sibTrans" cxnId="{7BFD7C0C-AF17-435A-8940-58D5AF4448EE}">
      <dgm:prSet/>
      <dgm:spPr/>
      <dgm:t>
        <a:bodyPr/>
        <a:lstStyle/>
        <a:p>
          <a:endParaRPr lang="es-ES" sz="2000"/>
        </a:p>
      </dgm:t>
    </dgm:pt>
    <dgm:pt modelId="{3706B382-E9C8-49AB-98A2-F59154556467}">
      <dgm:prSet phldrT="[Texto]" custT="1"/>
      <dgm:spPr/>
      <dgm:t>
        <a:bodyPr/>
        <a:lstStyle/>
        <a:p>
          <a:r>
            <a:rPr lang="es-ES" sz="2000" dirty="0" err="1"/>
            <a:t>Midsagittal</a:t>
          </a:r>
          <a:r>
            <a:rPr lang="es-ES" sz="2000" dirty="0"/>
            <a:t> </a:t>
          </a:r>
          <a:r>
            <a:rPr lang="es-ES" sz="2000" dirty="0" err="1"/>
            <a:t>cleavage</a:t>
          </a:r>
          <a:r>
            <a:rPr lang="es-ES" sz="2000" dirty="0"/>
            <a:t> fracture</a:t>
          </a:r>
        </a:p>
      </dgm:t>
    </dgm:pt>
    <dgm:pt modelId="{3D89D867-97F5-4234-A1AC-CAD0CE5A48A0}" type="parTrans" cxnId="{7919FFAE-FAFE-4C32-A775-B55D6D36DA7A}">
      <dgm:prSet/>
      <dgm:spPr/>
      <dgm:t>
        <a:bodyPr/>
        <a:lstStyle/>
        <a:p>
          <a:endParaRPr lang="es-ES" sz="2000"/>
        </a:p>
      </dgm:t>
    </dgm:pt>
    <dgm:pt modelId="{8A0C336A-D645-4401-B17C-41C333D433C9}" type="sibTrans" cxnId="{7919FFAE-FAFE-4C32-A775-B55D6D36DA7A}">
      <dgm:prSet/>
      <dgm:spPr/>
      <dgm:t>
        <a:bodyPr/>
        <a:lstStyle/>
        <a:p>
          <a:endParaRPr lang="es-ES" sz="2000"/>
        </a:p>
      </dgm:t>
    </dgm:pt>
    <dgm:pt modelId="{6EF7908B-245D-4B81-9841-62220AA9C6D5}">
      <dgm:prSet phldrT="[Texto]" custT="1"/>
      <dgm:spPr/>
      <dgm:t>
        <a:bodyPr/>
        <a:lstStyle/>
        <a:p>
          <a:r>
            <a:rPr lang="es-ES" sz="2000" dirty="0" err="1"/>
            <a:t>Disruption</a:t>
          </a:r>
          <a:r>
            <a:rPr lang="es-ES" sz="2000" dirty="0"/>
            <a:t> </a:t>
          </a:r>
          <a:r>
            <a:rPr lang="es-ES" sz="2000" dirty="0" err="1"/>
            <a:t>of</a:t>
          </a:r>
          <a:r>
            <a:rPr lang="es-ES" sz="2000" dirty="0"/>
            <a:t> </a:t>
          </a:r>
          <a:r>
            <a:rPr lang="es-ES" sz="2000" dirty="0" err="1"/>
            <a:t>the</a:t>
          </a:r>
          <a:r>
            <a:rPr lang="es-ES" sz="2000" dirty="0"/>
            <a:t> </a:t>
          </a:r>
          <a:r>
            <a:rPr lang="es-ES" sz="2000" dirty="0" err="1"/>
            <a:t>facet</a:t>
          </a:r>
          <a:r>
            <a:rPr lang="es-ES" sz="2000" dirty="0"/>
            <a:t> </a:t>
          </a:r>
          <a:r>
            <a:rPr lang="es-ES" sz="2000" dirty="0" err="1"/>
            <a:t>joints</a:t>
          </a:r>
          <a:endParaRPr lang="es-ES" sz="2000" dirty="0"/>
        </a:p>
      </dgm:t>
    </dgm:pt>
    <dgm:pt modelId="{B778DA83-2A0C-471E-B8BC-FB0D23812197}" type="parTrans" cxnId="{4626B6E2-8DF7-4E22-A1E6-BF20B36002E1}">
      <dgm:prSet/>
      <dgm:spPr/>
      <dgm:t>
        <a:bodyPr/>
        <a:lstStyle/>
        <a:p>
          <a:endParaRPr lang="es-ES" sz="2000"/>
        </a:p>
      </dgm:t>
    </dgm:pt>
    <dgm:pt modelId="{01999501-B7FD-4110-B2DA-50A8E3E8CB04}" type="sibTrans" cxnId="{4626B6E2-8DF7-4E22-A1E6-BF20B36002E1}">
      <dgm:prSet/>
      <dgm:spPr/>
      <dgm:t>
        <a:bodyPr/>
        <a:lstStyle/>
        <a:p>
          <a:endParaRPr lang="es-ES" sz="2000"/>
        </a:p>
      </dgm:t>
    </dgm:pt>
    <dgm:pt modelId="{B7FDE545-9653-4A56-A954-8FE0E9CA19DB}">
      <dgm:prSet phldrT="[Texto]" custT="1"/>
      <dgm:spPr/>
      <dgm:t>
        <a:bodyPr/>
        <a:lstStyle/>
        <a:p>
          <a:r>
            <a:rPr lang="es-ES" sz="2000" dirty="0" err="1"/>
            <a:t>Spinous</a:t>
          </a:r>
          <a:r>
            <a:rPr lang="es-ES" sz="2000" dirty="0"/>
            <a:t> </a:t>
          </a:r>
          <a:r>
            <a:rPr lang="es-ES" sz="2000" dirty="0" err="1"/>
            <a:t>apophysis</a:t>
          </a:r>
          <a:r>
            <a:rPr lang="es-ES" sz="2000" dirty="0"/>
            <a:t> fracture</a:t>
          </a:r>
        </a:p>
      </dgm:t>
    </dgm:pt>
    <dgm:pt modelId="{8C1AFCFA-3C23-49D8-9C6C-422231CC24AD}" type="parTrans" cxnId="{377B1B49-1D74-419F-BF00-BF230D801757}">
      <dgm:prSet/>
      <dgm:spPr/>
      <dgm:t>
        <a:bodyPr/>
        <a:lstStyle/>
        <a:p>
          <a:endParaRPr lang="es-ES" sz="2000"/>
        </a:p>
      </dgm:t>
    </dgm:pt>
    <dgm:pt modelId="{BBA2E843-A203-452A-9AFD-60D150F94BB3}" type="sibTrans" cxnId="{377B1B49-1D74-419F-BF00-BF230D801757}">
      <dgm:prSet/>
      <dgm:spPr/>
      <dgm:t>
        <a:bodyPr/>
        <a:lstStyle/>
        <a:p>
          <a:endParaRPr lang="es-ES" sz="2000"/>
        </a:p>
      </dgm:t>
    </dgm:pt>
    <dgm:pt modelId="{390CC3D8-AB7B-4D95-9497-34E6042C4CD2}">
      <dgm:prSet phldrT="[Texto]" custT="1"/>
      <dgm:spPr/>
      <dgm:t>
        <a:bodyPr/>
        <a:lstStyle/>
        <a:p>
          <a:r>
            <a:rPr lang="es-ES" sz="2000" dirty="0" err="1"/>
            <a:t>Whiplash-associated</a:t>
          </a:r>
          <a:r>
            <a:rPr lang="es-ES" sz="2000" dirty="0"/>
            <a:t> </a:t>
          </a:r>
          <a:r>
            <a:rPr lang="es-ES" sz="2000" dirty="0" err="1"/>
            <a:t>disorder</a:t>
          </a:r>
          <a:endParaRPr lang="es-ES" sz="2000" dirty="0"/>
        </a:p>
      </dgm:t>
    </dgm:pt>
    <dgm:pt modelId="{719E2DC1-509B-4BBC-A95A-440FEF5C6DDD}" type="parTrans" cxnId="{90C12F7B-00FF-4BF9-A1BB-ACBA6885C1C1}">
      <dgm:prSet/>
      <dgm:spPr/>
      <dgm:t>
        <a:bodyPr/>
        <a:lstStyle/>
        <a:p>
          <a:endParaRPr lang="es-ES" sz="2000"/>
        </a:p>
      </dgm:t>
    </dgm:pt>
    <dgm:pt modelId="{139B7791-9A1B-4416-95FE-4545FF19A706}" type="sibTrans" cxnId="{90C12F7B-00FF-4BF9-A1BB-ACBA6885C1C1}">
      <dgm:prSet/>
      <dgm:spPr/>
      <dgm:t>
        <a:bodyPr/>
        <a:lstStyle/>
        <a:p>
          <a:endParaRPr lang="es-ES" sz="2000"/>
        </a:p>
      </dgm:t>
    </dgm:pt>
    <dgm:pt modelId="{552D3F42-02CF-4606-8273-66A8F1176BB2}" type="pres">
      <dgm:prSet presAssocID="{906EA832-F03F-4B85-9820-18D2B6437786}" presName="cycle" presStyleCnt="0">
        <dgm:presLayoutVars>
          <dgm:dir/>
          <dgm:resizeHandles val="exact"/>
        </dgm:presLayoutVars>
      </dgm:prSet>
      <dgm:spPr/>
    </dgm:pt>
    <dgm:pt modelId="{7A8C684A-9872-4A78-ABE2-FF4E90D07269}" type="pres">
      <dgm:prSet presAssocID="{4FB59648-9319-4C37-9537-1EC1FEAE89D2}" presName="node" presStyleLbl="node1" presStyleIdx="0" presStyleCnt="6" custScaleX="131655">
        <dgm:presLayoutVars>
          <dgm:bulletEnabled val="1"/>
        </dgm:presLayoutVars>
      </dgm:prSet>
      <dgm:spPr/>
    </dgm:pt>
    <dgm:pt modelId="{E79407E4-509A-48AA-A46D-2989C980555A}" type="pres">
      <dgm:prSet presAssocID="{4FB59648-9319-4C37-9537-1EC1FEAE89D2}" presName="spNode" presStyleCnt="0"/>
      <dgm:spPr/>
    </dgm:pt>
    <dgm:pt modelId="{A9874EAA-0750-4DED-8932-7900A1D2A03B}" type="pres">
      <dgm:prSet presAssocID="{D9036674-61CA-4126-B541-0F29ED41572F}" presName="sibTrans" presStyleLbl="sibTrans1D1" presStyleIdx="0" presStyleCnt="6"/>
      <dgm:spPr/>
    </dgm:pt>
    <dgm:pt modelId="{F7B33323-1B29-40FD-8BEC-3CA769F120EB}" type="pres">
      <dgm:prSet presAssocID="{EF5B0635-012E-4E07-8998-3A603551257A}" presName="node" presStyleLbl="node1" presStyleIdx="1" presStyleCnt="6" custScaleX="129824">
        <dgm:presLayoutVars>
          <dgm:bulletEnabled val="1"/>
        </dgm:presLayoutVars>
      </dgm:prSet>
      <dgm:spPr/>
    </dgm:pt>
    <dgm:pt modelId="{AA98BF8C-50E8-46BF-99B2-33095A92AD36}" type="pres">
      <dgm:prSet presAssocID="{EF5B0635-012E-4E07-8998-3A603551257A}" presName="spNode" presStyleCnt="0"/>
      <dgm:spPr/>
    </dgm:pt>
    <dgm:pt modelId="{214E8387-BFE2-4AF5-B1AC-80D954F19577}" type="pres">
      <dgm:prSet presAssocID="{F416247E-5D72-4507-89F2-A003535209AE}" presName="sibTrans" presStyleLbl="sibTrans1D1" presStyleIdx="1" presStyleCnt="6"/>
      <dgm:spPr/>
    </dgm:pt>
    <dgm:pt modelId="{4EA2B9D8-C40C-4B90-B563-33C1E03866C4}" type="pres">
      <dgm:prSet presAssocID="{3706B382-E9C8-49AB-98A2-F59154556467}" presName="node" presStyleLbl="node1" presStyleIdx="2" presStyleCnt="6" custScaleX="129938" custScaleY="129797">
        <dgm:presLayoutVars>
          <dgm:bulletEnabled val="1"/>
        </dgm:presLayoutVars>
      </dgm:prSet>
      <dgm:spPr/>
    </dgm:pt>
    <dgm:pt modelId="{DA3D87E0-443F-4C7F-A371-79AB7D1FB17E}" type="pres">
      <dgm:prSet presAssocID="{3706B382-E9C8-49AB-98A2-F59154556467}" presName="spNode" presStyleCnt="0"/>
      <dgm:spPr/>
    </dgm:pt>
    <dgm:pt modelId="{B15C246A-A4BC-43CB-BF7B-955D1FC642F3}" type="pres">
      <dgm:prSet presAssocID="{8A0C336A-D645-4401-B17C-41C333D433C9}" presName="sibTrans" presStyleLbl="sibTrans1D1" presStyleIdx="2" presStyleCnt="6"/>
      <dgm:spPr/>
    </dgm:pt>
    <dgm:pt modelId="{F9F7ACCB-E271-4228-BBE4-8697C50ABB34}" type="pres">
      <dgm:prSet presAssocID="{6EF7908B-245D-4B81-9841-62220AA9C6D5}" presName="node" presStyleLbl="node1" presStyleIdx="3" presStyleCnt="6" custScaleX="153225" custScaleY="122248">
        <dgm:presLayoutVars>
          <dgm:bulletEnabled val="1"/>
        </dgm:presLayoutVars>
      </dgm:prSet>
      <dgm:spPr/>
    </dgm:pt>
    <dgm:pt modelId="{2E09A9B6-EF9F-40AC-8322-E230C846B1F2}" type="pres">
      <dgm:prSet presAssocID="{6EF7908B-245D-4B81-9841-62220AA9C6D5}" presName="spNode" presStyleCnt="0"/>
      <dgm:spPr/>
    </dgm:pt>
    <dgm:pt modelId="{948ECBF3-4B16-4682-AB1A-90E586E87559}" type="pres">
      <dgm:prSet presAssocID="{01999501-B7FD-4110-B2DA-50A8E3E8CB04}" presName="sibTrans" presStyleLbl="sibTrans1D1" presStyleIdx="3" presStyleCnt="6"/>
      <dgm:spPr/>
    </dgm:pt>
    <dgm:pt modelId="{D9061352-5154-4A03-8605-3F654D774F34}" type="pres">
      <dgm:prSet presAssocID="{B7FDE545-9653-4A56-A954-8FE0E9CA19DB}" presName="node" presStyleLbl="node1" presStyleIdx="4" presStyleCnt="6" custScaleX="134585" custScaleY="118673">
        <dgm:presLayoutVars>
          <dgm:bulletEnabled val="1"/>
        </dgm:presLayoutVars>
      </dgm:prSet>
      <dgm:spPr/>
    </dgm:pt>
    <dgm:pt modelId="{5011F29E-FEC0-4102-9928-6929DCD5FFFE}" type="pres">
      <dgm:prSet presAssocID="{B7FDE545-9653-4A56-A954-8FE0E9CA19DB}" presName="spNode" presStyleCnt="0"/>
      <dgm:spPr/>
    </dgm:pt>
    <dgm:pt modelId="{E02AC3C5-091F-4D2D-88B9-383BFEC6E74B}" type="pres">
      <dgm:prSet presAssocID="{BBA2E843-A203-452A-9AFD-60D150F94BB3}" presName="sibTrans" presStyleLbl="sibTrans1D1" presStyleIdx="4" presStyleCnt="6"/>
      <dgm:spPr/>
    </dgm:pt>
    <dgm:pt modelId="{9F99D320-5329-4DDF-A00B-EB35354181B1}" type="pres">
      <dgm:prSet presAssocID="{390CC3D8-AB7B-4D95-9497-34E6042C4CD2}" presName="node" presStyleLbl="node1" presStyleIdx="5" presStyleCnt="6" custScaleX="154259" custScaleY="133769">
        <dgm:presLayoutVars>
          <dgm:bulletEnabled val="1"/>
        </dgm:presLayoutVars>
      </dgm:prSet>
      <dgm:spPr/>
    </dgm:pt>
    <dgm:pt modelId="{67D4A7BC-B16D-43AA-B429-B0E43F977524}" type="pres">
      <dgm:prSet presAssocID="{390CC3D8-AB7B-4D95-9497-34E6042C4CD2}" presName="spNode" presStyleCnt="0"/>
      <dgm:spPr/>
    </dgm:pt>
    <dgm:pt modelId="{7EB19FF3-9049-440B-BDC8-90370EC7AB68}" type="pres">
      <dgm:prSet presAssocID="{139B7791-9A1B-4416-95FE-4545FF19A706}" presName="sibTrans" presStyleLbl="sibTrans1D1" presStyleIdx="5" presStyleCnt="6"/>
      <dgm:spPr/>
    </dgm:pt>
  </dgm:ptLst>
  <dgm:cxnLst>
    <dgm:cxn modelId="{D337DC00-36AB-4402-B8F3-45B3AA6E0775}" type="presOf" srcId="{BBA2E843-A203-452A-9AFD-60D150F94BB3}" destId="{E02AC3C5-091F-4D2D-88B9-383BFEC6E74B}" srcOrd="0" destOrd="0" presId="urn:microsoft.com/office/officeart/2005/8/layout/cycle6"/>
    <dgm:cxn modelId="{7BFD7C0C-AF17-435A-8940-58D5AF4448EE}" srcId="{906EA832-F03F-4B85-9820-18D2B6437786}" destId="{EF5B0635-012E-4E07-8998-3A603551257A}" srcOrd="1" destOrd="0" parTransId="{5D761030-5661-452F-B623-B3400B412F7E}" sibTransId="{F416247E-5D72-4507-89F2-A003535209AE}"/>
    <dgm:cxn modelId="{C409A61A-C887-4A48-90B4-B8C9ECE96698}" type="presOf" srcId="{B7FDE545-9653-4A56-A954-8FE0E9CA19DB}" destId="{D9061352-5154-4A03-8605-3F654D774F34}" srcOrd="0" destOrd="0" presId="urn:microsoft.com/office/officeart/2005/8/layout/cycle6"/>
    <dgm:cxn modelId="{BEF82120-D5A9-47B9-A2F4-BB3DD85BDFC0}" type="presOf" srcId="{8A0C336A-D645-4401-B17C-41C333D433C9}" destId="{B15C246A-A4BC-43CB-BF7B-955D1FC642F3}" srcOrd="0" destOrd="0" presId="urn:microsoft.com/office/officeart/2005/8/layout/cycle6"/>
    <dgm:cxn modelId="{2424C42F-DAE4-4C66-B8FC-F0560F772D93}" type="presOf" srcId="{F416247E-5D72-4507-89F2-A003535209AE}" destId="{214E8387-BFE2-4AF5-B1AC-80D954F19577}" srcOrd="0" destOrd="0" presId="urn:microsoft.com/office/officeart/2005/8/layout/cycle6"/>
    <dgm:cxn modelId="{20D80660-6A24-4E8A-A52E-8AE871014223}" type="presOf" srcId="{906EA832-F03F-4B85-9820-18D2B6437786}" destId="{552D3F42-02CF-4606-8273-66A8F1176BB2}" srcOrd="0" destOrd="0" presId="urn:microsoft.com/office/officeart/2005/8/layout/cycle6"/>
    <dgm:cxn modelId="{55605C64-B196-4CDA-B7D6-F5763688B119}" type="presOf" srcId="{01999501-B7FD-4110-B2DA-50A8E3E8CB04}" destId="{948ECBF3-4B16-4682-AB1A-90E586E87559}" srcOrd="0" destOrd="0" presId="urn:microsoft.com/office/officeart/2005/8/layout/cycle6"/>
    <dgm:cxn modelId="{377B1B49-1D74-419F-BF00-BF230D801757}" srcId="{906EA832-F03F-4B85-9820-18D2B6437786}" destId="{B7FDE545-9653-4A56-A954-8FE0E9CA19DB}" srcOrd="4" destOrd="0" parTransId="{8C1AFCFA-3C23-49D8-9C6C-422231CC24AD}" sibTransId="{BBA2E843-A203-452A-9AFD-60D150F94BB3}"/>
    <dgm:cxn modelId="{5E898A4B-FB5C-4AC4-8588-827D3D19D9C3}" type="presOf" srcId="{4FB59648-9319-4C37-9537-1EC1FEAE89D2}" destId="{7A8C684A-9872-4A78-ABE2-FF4E90D07269}" srcOrd="0" destOrd="0" presId="urn:microsoft.com/office/officeart/2005/8/layout/cycle6"/>
    <dgm:cxn modelId="{90C12F7B-00FF-4BF9-A1BB-ACBA6885C1C1}" srcId="{906EA832-F03F-4B85-9820-18D2B6437786}" destId="{390CC3D8-AB7B-4D95-9497-34E6042C4CD2}" srcOrd="5" destOrd="0" parTransId="{719E2DC1-509B-4BBC-A95A-440FEF5C6DDD}" sibTransId="{139B7791-9A1B-4416-95FE-4545FF19A706}"/>
    <dgm:cxn modelId="{EBB96B80-3555-48C5-A472-7B5FBB39DA4A}" type="presOf" srcId="{3706B382-E9C8-49AB-98A2-F59154556467}" destId="{4EA2B9D8-C40C-4B90-B563-33C1E03866C4}" srcOrd="0" destOrd="0" presId="urn:microsoft.com/office/officeart/2005/8/layout/cycle6"/>
    <dgm:cxn modelId="{2F327AAC-30D0-4918-AA32-CB6241153BAB}" srcId="{906EA832-F03F-4B85-9820-18D2B6437786}" destId="{4FB59648-9319-4C37-9537-1EC1FEAE89D2}" srcOrd="0" destOrd="0" parTransId="{1C00A363-D0C4-44EA-AF23-0FFF9E8FDA1E}" sibTransId="{D9036674-61CA-4126-B541-0F29ED41572F}"/>
    <dgm:cxn modelId="{7919FFAE-FAFE-4C32-A775-B55D6D36DA7A}" srcId="{906EA832-F03F-4B85-9820-18D2B6437786}" destId="{3706B382-E9C8-49AB-98A2-F59154556467}" srcOrd="2" destOrd="0" parTransId="{3D89D867-97F5-4234-A1AC-CAD0CE5A48A0}" sibTransId="{8A0C336A-D645-4401-B17C-41C333D433C9}"/>
    <dgm:cxn modelId="{C586F6C8-C0DC-4A26-BE06-B490259EE0DA}" type="presOf" srcId="{6EF7908B-245D-4B81-9841-62220AA9C6D5}" destId="{F9F7ACCB-E271-4228-BBE4-8697C50ABB34}" srcOrd="0" destOrd="0" presId="urn:microsoft.com/office/officeart/2005/8/layout/cycle6"/>
    <dgm:cxn modelId="{4626B6E2-8DF7-4E22-A1E6-BF20B36002E1}" srcId="{906EA832-F03F-4B85-9820-18D2B6437786}" destId="{6EF7908B-245D-4B81-9841-62220AA9C6D5}" srcOrd="3" destOrd="0" parTransId="{B778DA83-2A0C-471E-B8BC-FB0D23812197}" sibTransId="{01999501-B7FD-4110-B2DA-50A8E3E8CB04}"/>
    <dgm:cxn modelId="{8C4778F3-B343-4139-8E49-5A94530966DB}" type="presOf" srcId="{EF5B0635-012E-4E07-8998-3A603551257A}" destId="{F7B33323-1B29-40FD-8BEC-3CA769F120EB}" srcOrd="0" destOrd="0" presId="urn:microsoft.com/office/officeart/2005/8/layout/cycle6"/>
    <dgm:cxn modelId="{18F36EF6-56FF-49CE-8F1E-721361338D8A}" type="presOf" srcId="{390CC3D8-AB7B-4D95-9497-34E6042C4CD2}" destId="{9F99D320-5329-4DDF-A00B-EB35354181B1}" srcOrd="0" destOrd="0" presId="urn:microsoft.com/office/officeart/2005/8/layout/cycle6"/>
    <dgm:cxn modelId="{77045AF9-7489-46A0-9EA9-EFFF863CB392}" type="presOf" srcId="{139B7791-9A1B-4416-95FE-4545FF19A706}" destId="{7EB19FF3-9049-440B-BDC8-90370EC7AB68}" srcOrd="0" destOrd="0" presId="urn:microsoft.com/office/officeart/2005/8/layout/cycle6"/>
    <dgm:cxn modelId="{24C7D1FD-D161-4F44-9D09-8A109E41E6D6}" type="presOf" srcId="{D9036674-61CA-4126-B541-0F29ED41572F}" destId="{A9874EAA-0750-4DED-8932-7900A1D2A03B}" srcOrd="0" destOrd="0" presId="urn:microsoft.com/office/officeart/2005/8/layout/cycle6"/>
    <dgm:cxn modelId="{2363DE81-2F0F-44A0-8A05-535C0D39474C}" type="presParOf" srcId="{552D3F42-02CF-4606-8273-66A8F1176BB2}" destId="{7A8C684A-9872-4A78-ABE2-FF4E90D07269}" srcOrd="0" destOrd="0" presId="urn:microsoft.com/office/officeart/2005/8/layout/cycle6"/>
    <dgm:cxn modelId="{FE2E1397-E46A-46F6-9C66-411AB880CAB2}" type="presParOf" srcId="{552D3F42-02CF-4606-8273-66A8F1176BB2}" destId="{E79407E4-509A-48AA-A46D-2989C980555A}" srcOrd="1" destOrd="0" presId="urn:microsoft.com/office/officeart/2005/8/layout/cycle6"/>
    <dgm:cxn modelId="{B9D15E69-33C6-4AE1-B881-68DFFD09A44C}" type="presParOf" srcId="{552D3F42-02CF-4606-8273-66A8F1176BB2}" destId="{A9874EAA-0750-4DED-8932-7900A1D2A03B}" srcOrd="2" destOrd="0" presId="urn:microsoft.com/office/officeart/2005/8/layout/cycle6"/>
    <dgm:cxn modelId="{F791DFBC-B9AD-4BB1-83EC-DA35000B50C1}" type="presParOf" srcId="{552D3F42-02CF-4606-8273-66A8F1176BB2}" destId="{F7B33323-1B29-40FD-8BEC-3CA769F120EB}" srcOrd="3" destOrd="0" presId="urn:microsoft.com/office/officeart/2005/8/layout/cycle6"/>
    <dgm:cxn modelId="{6D6B517B-FFA3-4AB7-8409-BE211B444765}" type="presParOf" srcId="{552D3F42-02CF-4606-8273-66A8F1176BB2}" destId="{AA98BF8C-50E8-46BF-99B2-33095A92AD36}" srcOrd="4" destOrd="0" presId="urn:microsoft.com/office/officeart/2005/8/layout/cycle6"/>
    <dgm:cxn modelId="{C5D11E87-820E-4722-930A-60A6CF085974}" type="presParOf" srcId="{552D3F42-02CF-4606-8273-66A8F1176BB2}" destId="{214E8387-BFE2-4AF5-B1AC-80D954F19577}" srcOrd="5" destOrd="0" presId="urn:microsoft.com/office/officeart/2005/8/layout/cycle6"/>
    <dgm:cxn modelId="{9E6ADF02-465B-4419-B956-87D8D7E88B91}" type="presParOf" srcId="{552D3F42-02CF-4606-8273-66A8F1176BB2}" destId="{4EA2B9D8-C40C-4B90-B563-33C1E03866C4}" srcOrd="6" destOrd="0" presId="urn:microsoft.com/office/officeart/2005/8/layout/cycle6"/>
    <dgm:cxn modelId="{D27A7C60-157A-4178-A1F4-D4554A32B5C4}" type="presParOf" srcId="{552D3F42-02CF-4606-8273-66A8F1176BB2}" destId="{DA3D87E0-443F-4C7F-A371-79AB7D1FB17E}" srcOrd="7" destOrd="0" presId="urn:microsoft.com/office/officeart/2005/8/layout/cycle6"/>
    <dgm:cxn modelId="{2C5A86A6-A6F8-4402-9B19-11C42B0D17F4}" type="presParOf" srcId="{552D3F42-02CF-4606-8273-66A8F1176BB2}" destId="{B15C246A-A4BC-43CB-BF7B-955D1FC642F3}" srcOrd="8" destOrd="0" presId="urn:microsoft.com/office/officeart/2005/8/layout/cycle6"/>
    <dgm:cxn modelId="{9FC7B4CD-29AA-48A4-AEEF-154B511399C7}" type="presParOf" srcId="{552D3F42-02CF-4606-8273-66A8F1176BB2}" destId="{F9F7ACCB-E271-4228-BBE4-8697C50ABB34}" srcOrd="9" destOrd="0" presId="urn:microsoft.com/office/officeart/2005/8/layout/cycle6"/>
    <dgm:cxn modelId="{3574D9B0-9A68-47B7-AE8D-301EDCDB0D06}" type="presParOf" srcId="{552D3F42-02CF-4606-8273-66A8F1176BB2}" destId="{2E09A9B6-EF9F-40AC-8322-E230C846B1F2}" srcOrd="10" destOrd="0" presId="urn:microsoft.com/office/officeart/2005/8/layout/cycle6"/>
    <dgm:cxn modelId="{B4A3D705-C758-487F-829A-13CC5504BE80}" type="presParOf" srcId="{552D3F42-02CF-4606-8273-66A8F1176BB2}" destId="{948ECBF3-4B16-4682-AB1A-90E586E87559}" srcOrd="11" destOrd="0" presId="urn:microsoft.com/office/officeart/2005/8/layout/cycle6"/>
    <dgm:cxn modelId="{FFFEA2E2-F9D2-417B-9054-48785F3B8AB7}" type="presParOf" srcId="{552D3F42-02CF-4606-8273-66A8F1176BB2}" destId="{D9061352-5154-4A03-8605-3F654D774F34}" srcOrd="12" destOrd="0" presId="urn:microsoft.com/office/officeart/2005/8/layout/cycle6"/>
    <dgm:cxn modelId="{E36413D5-34D9-48B1-8142-D41E1B7039F4}" type="presParOf" srcId="{552D3F42-02CF-4606-8273-66A8F1176BB2}" destId="{5011F29E-FEC0-4102-9928-6929DCD5FFFE}" srcOrd="13" destOrd="0" presId="urn:microsoft.com/office/officeart/2005/8/layout/cycle6"/>
    <dgm:cxn modelId="{17486E95-0259-49B2-8819-7E15A13BDA14}" type="presParOf" srcId="{552D3F42-02CF-4606-8273-66A8F1176BB2}" destId="{E02AC3C5-091F-4D2D-88B9-383BFEC6E74B}" srcOrd="14" destOrd="0" presId="urn:microsoft.com/office/officeart/2005/8/layout/cycle6"/>
    <dgm:cxn modelId="{37739BC9-2CCA-436D-83D6-48FCBA100DDD}" type="presParOf" srcId="{552D3F42-02CF-4606-8273-66A8F1176BB2}" destId="{9F99D320-5329-4DDF-A00B-EB35354181B1}" srcOrd="15" destOrd="0" presId="urn:microsoft.com/office/officeart/2005/8/layout/cycle6"/>
    <dgm:cxn modelId="{299983DC-3FEA-442F-B208-8C015E596A4D}" type="presParOf" srcId="{552D3F42-02CF-4606-8273-66A8F1176BB2}" destId="{67D4A7BC-B16D-43AA-B429-B0E43F977524}" srcOrd="16" destOrd="0" presId="urn:microsoft.com/office/officeart/2005/8/layout/cycle6"/>
    <dgm:cxn modelId="{42E41F81-1781-452F-99DE-669DAE1C43AA}" type="presParOf" srcId="{552D3F42-02CF-4606-8273-66A8F1176BB2}" destId="{7EB19FF3-9049-440B-BDC8-90370EC7AB68}"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4838B3-4384-409F-9677-7F646C59F263}" type="doc">
      <dgm:prSet loTypeId="urn:microsoft.com/office/officeart/2005/8/layout/default#2" loCatId="list" qsTypeId="urn:microsoft.com/office/officeart/2005/8/quickstyle/simple1" qsCatId="simple" csTypeId="urn:microsoft.com/office/officeart/2005/8/colors/accent1_3" csCatId="accent1" phldr="1"/>
      <dgm:spPr/>
      <dgm:t>
        <a:bodyPr/>
        <a:lstStyle/>
        <a:p>
          <a:endParaRPr lang="es-ES"/>
        </a:p>
      </dgm:t>
    </dgm:pt>
    <dgm:pt modelId="{D3A08FB5-3579-4088-BB32-A1401E5D3AC0}">
      <dgm:prSet phldrT="[Texto]" custT="1"/>
      <dgm:spPr/>
      <dgm:t>
        <a:bodyPr/>
        <a:lstStyle/>
        <a:p>
          <a:r>
            <a:rPr lang="es-ES" sz="2000" dirty="0"/>
            <a:t>Axial </a:t>
          </a:r>
          <a:r>
            <a:rPr lang="es-ES" sz="2000" dirty="0" err="1"/>
            <a:t>loading</a:t>
          </a:r>
          <a:r>
            <a:rPr lang="es-ES" sz="2000" dirty="0"/>
            <a:t> </a:t>
          </a:r>
          <a:r>
            <a:rPr lang="es-ES" sz="2000" dirty="0" err="1"/>
            <a:t>force</a:t>
          </a:r>
          <a:r>
            <a:rPr lang="es-ES" sz="2000" dirty="0"/>
            <a:t> in cervical </a:t>
          </a:r>
          <a:r>
            <a:rPr lang="es-ES" sz="2000" dirty="0" err="1"/>
            <a:t>spine</a:t>
          </a:r>
          <a:endParaRPr lang="es-ES" sz="2000" dirty="0"/>
        </a:p>
      </dgm:t>
    </dgm:pt>
    <dgm:pt modelId="{390202DB-9334-4D1C-8F5B-2A67C6E9820B}" type="parTrans" cxnId="{9ECA6F82-DB6F-4ABB-A0A7-045C198A11B6}">
      <dgm:prSet/>
      <dgm:spPr/>
      <dgm:t>
        <a:bodyPr/>
        <a:lstStyle/>
        <a:p>
          <a:endParaRPr lang="es-ES" sz="2000"/>
        </a:p>
      </dgm:t>
    </dgm:pt>
    <dgm:pt modelId="{D181A8DA-2686-438E-9B18-809970CE537C}" type="sibTrans" cxnId="{9ECA6F82-DB6F-4ABB-A0A7-045C198A11B6}">
      <dgm:prSet/>
      <dgm:spPr/>
      <dgm:t>
        <a:bodyPr/>
        <a:lstStyle/>
        <a:p>
          <a:endParaRPr lang="es-ES" sz="2000"/>
        </a:p>
      </dgm:t>
    </dgm:pt>
    <dgm:pt modelId="{1EAB2A09-2414-41BC-9CCE-9E399AA27CD3}">
      <dgm:prSet phldrT="[Texto]" custT="1"/>
      <dgm:spPr/>
      <dgm:t>
        <a:bodyPr/>
        <a:lstStyle/>
        <a:p>
          <a:r>
            <a:rPr lang="es-ES" sz="2000" dirty="0" err="1"/>
            <a:t>Neck</a:t>
          </a:r>
          <a:r>
            <a:rPr lang="es-ES" sz="2000" dirty="0"/>
            <a:t> position in neutral. No </a:t>
          </a:r>
          <a:r>
            <a:rPr lang="es-ES" sz="2000" dirty="0" err="1"/>
            <a:t>flexion</a:t>
          </a:r>
          <a:r>
            <a:rPr lang="es-ES" sz="2000" dirty="0"/>
            <a:t> </a:t>
          </a:r>
          <a:r>
            <a:rPr lang="es-ES" sz="2000" dirty="0" err="1"/>
            <a:t>force</a:t>
          </a:r>
          <a:r>
            <a:rPr lang="es-ES" sz="2000" dirty="0"/>
            <a:t> </a:t>
          </a:r>
          <a:r>
            <a:rPr lang="es-ES" sz="2000" dirty="0" err="1"/>
            <a:t>applied</a:t>
          </a:r>
          <a:r>
            <a:rPr lang="es-ES" sz="2000" dirty="0"/>
            <a:t>.</a:t>
          </a:r>
        </a:p>
      </dgm:t>
    </dgm:pt>
    <dgm:pt modelId="{83FD2F3F-039C-4261-95F2-10817B1E2575}" type="parTrans" cxnId="{7C1E10C0-45C3-45DD-88C3-5D8E8A1D008C}">
      <dgm:prSet/>
      <dgm:spPr/>
      <dgm:t>
        <a:bodyPr/>
        <a:lstStyle/>
        <a:p>
          <a:endParaRPr lang="es-ES" sz="2000"/>
        </a:p>
      </dgm:t>
    </dgm:pt>
    <dgm:pt modelId="{743696B5-86B6-45B4-8677-A916EE532D6F}" type="sibTrans" cxnId="{7C1E10C0-45C3-45DD-88C3-5D8E8A1D008C}">
      <dgm:prSet/>
      <dgm:spPr/>
      <dgm:t>
        <a:bodyPr/>
        <a:lstStyle/>
        <a:p>
          <a:endParaRPr lang="es-ES" sz="2000"/>
        </a:p>
      </dgm:t>
    </dgm:pt>
    <dgm:pt modelId="{5D963D27-F91B-4883-95F7-0E09C6FA4A45}">
      <dgm:prSet phldrT="[Texto]" custT="1"/>
      <dgm:spPr/>
      <dgm:t>
        <a:bodyPr/>
        <a:lstStyle/>
        <a:p>
          <a:r>
            <a:rPr lang="es-ES" sz="2000" dirty="0" err="1"/>
            <a:t>Compresion</a:t>
          </a:r>
          <a:r>
            <a:rPr lang="es-ES" sz="2000" dirty="0"/>
            <a:t> fracture</a:t>
          </a:r>
        </a:p>
      </dgm:t>
    </dgm:pt>
    <dgm:pt modelId="{D31A43A2-22C9-45A6-991D-8E4DF8EE82AC}" type="parTrans" cxnId="{F153172C-867D-4722-92FD-E72C36B66BFE}">
      <dgm:prSet/>
      <dgm:spPr/>
      <dgm:t>
        <a:bodyPr/>
        <a:lstStyle/>
        <a:p>
          <a:endParaRPr lang="es-ES" sz="2000"/>
        </a:p>
      </dgm:t>
    </dgm:pt>
    <dgm:pt modelId="{21058A29-BB36-4901-BD6E-249F35413543}" type="sibTrans" cxnId="{F153172C-867D-4722-92FD-E72C36B66BFE}">
      <dgm:prSet/>
      <dgm:spPr/>
      <dgm:t>
        <a:bodyPr/>
        <a:lstStyle/>
        <a:p>
          <a:endParaRPr lang="es-ES" sz="2000"/>
        </a:p>
      </dgm:t>
    </dgm:pt>
    <dgm:pt modelId="{A525C7C1-9B52-411E-B5DD-92DBE837CD76}">
      <dgm:prSet phldrT="[Texto]" custT="1"/>
      <dgm:spPr/>
      <dgm:t>
        <a:bodyPr/>
        <a:lstStyle/>
        <a:p>
          <a:r>
            <a:rPr lang="es-ES" sz="2000" dirty="0" err="1"/>
            <a:t>Vertebrae</a:t>
          </a:r>
          <a:r>
            <a:rPr lang="es-ES" sz="2000" dirty="0"/>
            <a:t> </a:t>
          </a:r>
          <a:r>
            <a:rPr lang="es-ES" sz="2000" dirty="0" err="1"/>
            <a:t>body</a:t>
          </a:r>
          <a:r>
            <a:rPr lang="es-ES" sz="2000" dirty="0"/>
            <a:t> </a:t>
          </a:r>
          <a:r>
            <a:rPr lang="es-ES" sz="2000" dirty="0" err="1"/>
            <a:t>from</a:t>
          </a:r>
          <a:r>
            <a:rPr lang="es-ES" sz="2000" dirty="0"/>
            <a:t> C3 </a:t>
          </a:r>
          <a:r>
            <a:rPr lang="es-ES" sz="2000" dirty="0" err="1"/>
            <a:t>to</a:t>
          </a:r>
          <a:r>
            <a:rPr lang="es-ES" sz="2000" dirty="0"/>
            <a:t> T1 </a:t>
          </a:r>
          <a:r>
            <a:rPr lang="es-ES" sz="2000" dirty="0" err="1"/>
            <a:t>may</a:t>
          </a:r>
          <a:r>
            <a:rPr lang="es-ES" sz="2000" dirty="0"/>
            <a:t> be </a:t>
          </a:r>
          <a:r>
            <a:rPr lang="es-ES" sz="2000" dirty="0" err="1"/>
            <a:t>injured</a:t>
          </a:r>
          <a:endParaRPr lang="es-ES" sz="2000" dirty="0"/>
        </a:p>
      </dgm:t>
    </dgm:pt>
    <dgm:pt modelId="{C458DB0F-4115-49B6-86E5-7CB10C7E2E3E}" type="parTrans" cxnId="{4378E46C-F94B-4DDC-9338-841122ACE066}">
      <dgm:prSet/>
      <dgm:spPr/>
      <dgm:t>
        <a:bodyPr/>
        <a:lstStyle/>
        <a:p>
          <a:endParaRPr lang="es-ES" sz="2000"/>
        </a:p>
      </dgm:t>
    </dgm:pt>
    <dgm:pt modelId="{164B1CDC-B7C1-46DE-B064-8904E0C74A5C}" type="sibTrans" cxnId="{4378E46C-F94B-4DDC-9338-841122ACE066}">
      <dgm:prSet/>
      <dgm:spPr/>
      <dgm:t>
        <a:bodyPr/>
        <a:lstStyle/>
        <a:p>
          <a:endParaRPr lang="es-ES" sz="2000"/>
        </a:p>
      </dgm:t>
    </dgm:pt>
    <dgm:pt modelId="{D97EAF12-EF1A-405A-B759-222C355B14D2}">
      <dgm:prSet phldrT="[Texto]" custT="1"/>
      <dgm:spPr/>
      <dgm:t>
        <a:bodyPr/>
        <a:lstStyle/>
        <a:p>
          <a:r>
            <a:rPr lang="es-ES" sz="2000" dirty="0"/>
            <a:t>Posterior </a:t>
          </a:r>
          <a:r>
            <a:rPr lang="es-ES" sz="2000" dirty="0" err="1"/>
            <a:t>ligamentous</a:t>
          </a:r>
          <a:r>
            <a:rPr lang="es-ES" sz="2000" dirty="0"/>
            <a:t> </a:t>
          </a:r>
          <a:r>
            <a:rPr lang="es-ES" sz="2000" dirty="0" err="1"/>
            <a:t>complex</a:t>
          </a:r>
          <a:r>
            <a:rPr lang="es-ES" sz="2000" dirty="0"/>
            <a:t> </a:t>
          </a:r>
          <a:r>
            <a:rPr lang="es-ES" sz="2000" dirty="0" err="1"/>
            <a:t>remain</a:t>
          </a:r>
          <a:r>
            <a:rPr lang="es-ES" sz="2000" dirty="0"/>
            <a:t> </a:t>
          </a:r>
          <a:r>
            <a:rPr lang="es-ES" sz="2000" dirty="0" err="1"/>
            <a:t>intact</a:t>
          </a:r>
          <a:endParaRPr lang="es-ES" sz="2000" dirty="0"/>
        </a:p>
      </dgm:t>
    </dgm:pt>
    <dgm:pt modelId="{58237E79-C923-430D-8ECD-94841C27B65E}" type="parTrans" cxnId="{1A7C065A-2AC5-4F48-98D4-B8B2846BEFCD}">
      <dgm:prSet/>
      <dgm:spPr/>
      <dgm:t>
        <a:bodyPr/>
        <a:lstStyle/>
        <a:p>
          <a:endParaRPr lang="es-ES" sz="2000"/>
        </a:p>
      </dgm:t>
    </dgm:pt>
    <dgm:pt modelId="{0FE39AFC-B0E5-4119-BBFD-35A2BDEECDA2}" type="sibTrans" cxnId="{1A7C065A-2AC5-4F48-98D4-B8B2846BEFCD}">
      <dgm:prSet/>
      <dgm:spPr/>
      <dgm:t>
        <a:bodyPr/>
        <a:lstStyle/>
        <a:p>
          <a:endParaRPr lang="es-ES" sz="2000"/>
        </a:p>
      </dgm:t>
    </dgm:pt>
    <dgm:pt modelId="{FA4ED87E-BD3B-4356-9C0B-858B0E124BC4}">
      <dgm:prSet phldrT="[Texto]" custT="1"/>
      <dgm:spPr/>
      <dgm:t>
        <a:bodyPr/>
        <a:lstStyle/>
        <a:p>
          <a:r>
            <a:rPr lang="es-ES" sz="2000" dirty="0" err="1"/>
            <a:t>Maintained</a:t>
          </a:r>
          <a:r>
            <a:rPr lang="es-ES" sz="2000" dirty="0"/>
            <a:t> </a:t>
          </a:r>
          <a:r>
            <a:rPr lang="es-ES" sz="2000" dirty="0" err="1"/>
            <a:t>force</a:t>
          </a:r>
          <a:r>
            <a:rPr lang="es-ES" sz="2000" dirty="0"/>
            <a:t> </a:t>
          </a:r>
          <a:r>
            <a:rPr lang="es-ES" sz="2000" dirty="0" err="1"/>
            <a:t>may</a:t>
          </a:r>
          <a:r>
            <a:rPr lang="es-ES" sz="2000" dirty="0"/>
            <a:t> </a:t>
          </a:r>
          <a:r>
            <a:rPr lang="es-ES" sz="2000" dirty="0" err="1"/>
            <a:t>retropulse</a:t>
          </a:r>
          <a:r>
            <a:rPr lang="es-ES" sz="2000" dirty="0"/>
            <a:t> </a:t>
          </a:r>
          <a:r>
            <a:rPr lang="es-ES" sz="2000" dirty="0" err="1"/>
            <a:t>the</a:t>
          </a:r>
          <a:r>
            <a:rPr lang="es-ES" sz="2000" dirty="0"/>
            <a:t> vertebral </a:t>
          </a:r>
          <a:r>
            <a:rPr lang="es-ES" sz="2000" dirty="0" err="1"/>
            <a:t>body</a:t>
          </a:r>
          <a:r>
            <a:rPr lang="es-ES" sz="2000" dirty="0"/>
            <a:t> </a:t>
          </a:r>
          <a:r>
            <a:rPr lang="es-ES" sz="2000" dirty="0" err="1"/>
            <a:t>causing</a:t>
          </a:r>
          <a:r>
            <a:rPr lang="es-ES" sz="2000" dirty="0"/>
            <a:t> </a:t>
          </a:r>
          <a:r>
            <a:rPr lang="es-ES" sz="2000" dirty="0" err="1"/>
            <a:t>spinal</a:t>
          </a:r>
          <a:r>
            <a:rPr lang="es-ES" sz="2000" dirty="0"/>
            <a:t> </a:t>
          </a:r>
          <a:r>
            <a:rPr lang="es-ES" sz="2000" dirty="0" err="1"/>
            <a:t>cord</a:t>
          </a:r>
          <a:r>
            <a:rPr lang="es-ES" sz="2000" dirty="0"/>
            <a:t> </a:t>
          </a:r>
          <a:r>
            <a:rPr lang="es-ES" sz="2000" dirty="0" err="1"/>
            <a:t>injury</a:t>
          </a:r>
          <a:r>
            <a:rPr lang="es-ES" sz="2000" dirty="0"/>
            <a:t>.</a:t>
          </a:r>
        </a:p>
      </dgm:t>
    </dgm:pt>
    <dgm:pt modelId="{FDE66A8F-8E3F-4200-B862-82D5916D7470}" type="parTrans" cxnId="{9ACCF112-67C6-4F97-9AB8-48070821E834}">
      <dgm:prSet/>
      <dgm:spPr/>
      <dgm:t>
        <a:bodyPr/>
        <a:lstStyle/>
        <a:p>
          <a:endParaRPr lang="es-ES" sz="2000"/>
        </a:p>
      </dgm:t>
    </dgm:pt>
    <dgm:pt modelId="{AED95225-182D-4DDA-B918-70B7F9B733A7}" type="sibTrans" cxnId="{9ACCF112-67C6-4F97-9AB8-48070821E834}">
      <dgm:prSet/>
      <dgm:spPr/>
      <dgm:t>
        <a:bodyPr/>
        <a:lstStyle/>
        <a:p>
          <a:endParaRPr lang="es-ES" sz="2000"/>
        </a:p>
      </dgm:t>
    </dgm:pt>
    <dgm:pt modelId="{C90E9AF6-9914-47F4-A835-315E90E546B0}" type="pres">
      <dgm:prSet presAssocID="{014838B3-4384-409F-9677-7F646C59F263}" presName="diagram" presStyleCnt="0">
        <dgm:presLayoutVars>
          <dgm:dir/>
          <dgm:resizeHandles val="exact"/>
        </dgm:presLayoutVars>
      </dgm:prSet>
      <dgm:spPr/>
    </dgm:pt>
    <dgm:pt modelId="{375F189E-8594-4360-882B-E3DAC1CC2819}" type="pres">
      <dgm:prSet presAssocID="{D3A08FB5-3579-4088-BB32-A1401E5D3AC0}" presName="node" presStyleLbl="node1" presStyleIdx="0" presStyleCnt="6">
        <dgm:presLayoutVars>
          <dgm:bulletEnabled val="1"/>
        </dgm:presLayoutVars>
      </dgm:prSet>
      <dgm:spPr/>
    </dgm:pt>
    <dgm:pt modelId="{F7314A3E-50C3-4EC8-B560-B0C7F0A7E310}" type="pres">
      <dgm:prSet presAssocID="{D181A8DA-2686-438E-9B18-809970CE537C}" presName="sibTrans" presStyleCnt="0"/>
      <dgm:spPr/>
    </dgm:pt>
    <dgm:pt modelId="{D57CD08D-6920-4E59-B4F1-90D8801D774F}" type="pres">
      <dgm:prSet presAssocID="{1EAB2A09-2414-41BC-9CCE-9E399AA27CD3}" presName="node" presStyleLbl="node1" presStyleIdx="1" presStyleCnt="6">
        <dgm:presLayoutVars>
          <dgm:bulletEnabled val="1"/>
        </dgm:presLayoutVars>
      </dgm:prSet>
      <dgm:spPr/>
    </dgm:pt>
    <dgm:pt modelId="{B6BC1267-F129-4908-A0B9-FDB0F4247034}" type="pres">
      <dgm:prSet presAssocID="{743696B5-86B6-45B4-8677-A916EE532D6F}" presName="sibTrans" presStyleCnt="0"/>
      <dgm:spPr/>
    </dgm:pt>
    <dgm:pt modelId="{ED7ECC8E-CDF2-4E00-A07A-8CC46D20DFF8}" type="pres">
      <dgm:prSet presAssocID="{5D963D27-F91B-4883-95F7-0E09C6FA4A45}" presName="node" presStyleLbl="node1" presStyleIdx="2" presStyleCnt="6">
        <dgm:presLayoutVars>
          <dgm:bulletEnabled val="1"/>
        </dgm:presLayoutVars>
      </dgm:prSet>
      <dgm:spPr/>
    </dgm:pt>
    <dgm:pt modelId="{3E73CDEE-7FB6-463C-933B-ED25A558AA44}" type="pres">
      <dgm:prSet presAssocID="{21058A29-BB36-4901-BD6E-249F35413543}" presName="sibTrans" presStyleCnt="0"/>
      <dgm:spPr/>
    </dgm:pt>
    <dgm:pt modelId="{87B00BE9-4A44-4B09-9098-6BB0FE6A1C46}" type="pres">
      <dgm:prSet presAssocID="{A525C7C1-9B52-411E-B5DD-92DBE837CD76}" presName="node" presStyleLbl="node1" presStyleIdx="3" presStyleCnt="6">
        <dgm:presLayoutVars>
          <dgm:bulletEnabled val="1"/>
        </dgm:presLayoutVars>
      </dgm:prSet>
      <dgm:spPr/>
    </dgm:pt>
    <dgm:pt modelId="{5E956E36-5826-4620-A0C2-0C6198407BAE}" type="pres">
      <dgm:prSet presAssocID="{164B1CDC-B7C1-46DE-B064-8904E0C74A5C}" presName="sibTrans" presStyleCnt="0"/>
      <dgm:spPr/>
    </dgm:pt>
    <dgm:pt modelId="{1A49B7A6-9DB0-400D-9AB9-03FAFA733151}" type="pres">
      <dgm:prSet presAssocID="{D97EAF12-EF1A-405A-B759-222C355B14D2}" presName="node" presStyleLbl="node1" presStyleIdx="4" presStyleCnt="6">
        <dgm:presLayoutVars>
          <dgm:bulletEnabled val="1"/>
        </dgm:presLayoutVars>
      </dgm:prSet>
      <dgm:spPr/>
    </dgm:pt>
    <dgm:pt modelId="{4BA54255-4629-4EB1-BB33-7C6482203222}" type="pres">
      <dgm:prSet presAssocID="{0FE39AFC-B0E5-4119-BBFD-35A2BDEECDA2}" presName="sibTrans" presStyleCnt="0"/>
      <dgm:spPr/>
    </dgm:pt>
    <dgm:pt modelId="{19A72121-1E13-48C0-AB5E-06C40ACF490F}" type="pres">
      <dgm:prSet presAssocID="{FA4ED87E-BD3B-4356-9C0B-858B0E124BC4}" presName="node" presStyleLbl="node1" presStyleIdx="5" presStyleCnt="6" custLinFactNeighborX="929" custLinFactNeighborY="-2427">
        <dgm:presLayoutVars>
          <dgm:bulletEnabled val="1"/>
        </dgm:presLayoutVars>
      </dgm:prSet>
      <dgm:spPr/>
    </dgm:pt>
  </dgm:ptLst>
  <dgm:cxnLst>
    <dgm:cxn modelId="{28BE7600-014B-4A5F-8A59-EFDDC4930472}" type="presOf" srcId="{1EAB2A09-2414-41BC-9CCE-9E399AA27CD3}" destId="{D57CD08D-6920-4E59-B4F1-90D8801D774F}" srcOrd="0" destOrd="0" presId="urn:microsoft.com/office/officeart/2005/8/layout/default#2"/>
    <dgm:cxn modelId="{9ACCF112-67C6-4F97-9AB8-48070821E834}" srcId="{014838B3-4384-409F-9677-7F646C59F263}" destId="{FA4ED87E-BD3B-4356-9C0B-858B0E124BC4}" srcOrd="5" destOrd="0" parTransId="{FDE66A8F-8E3F-4200-B862-82D5916D7470}" sibTransId="{AED95225-182D-4DDA-B918-70B7F9B733A7}"/>
    <dgm:cxn modelId="{365A8C15-E484-47C7-A76B-0479A86E2EA0}" type="presOf" srcId="{014838B3-4384-409F-9677-7F646C59F263}" destId="{C90E9AF6-9914-47F4-A835-315E90E546B0}" srcOrd="0" destOrd="0" presId="urn:microsoft.com/office/officeart/2005/8/layout/default#2"/>
    <dgm:cxn modelId="{F153172C-867D-4722-92FD-E72C36B66BFE}" srcId="{014838B3-4384-409F-9677-7F646C59F263}" destId="{5D963D27-F91B-4883-95F7-0E09C6FA4A45}" srcOrd="2" destOrd="0" parTransId="{D31A43A2-22C9-45A6-991D-8E4DF8EE82AC}" sibTransId="{21058A29-BB36-4901-BD6E-249F35413543}"/>
    <dgm:cxn modelId="{3FEA0131-4EC9-4090-B9B2-745D8AA982E5}" type="presOf" srcId="{D97EAF12-EF1A-405A-B759-222C355B14D2}" destId="{1A49B7A6-9DB0-400D-9AB9-03FAFA733151}" srcOrd="0" destOrd="0" presId="urn:microsoft.com/office/officeart/2005/8/layout/default#2"/>
    <dgm:cxn modelId="{A76F613E-6216-4088-A358-01F1614E2489}" type="presOf" srcId="{A525C7C1-9B52-411E-B5DD-92DBE837CD76}" destId="{87B00BE9-4A44-4B09-9098-6BB0FE6A1C46}" srcOrd="0" destOrd="0" presId="urn:microsoft.com/office/officeart/2005/8/layout/default#2"/>
    <dgm:cxn modelId="{5380C45F-D569-476C-B400-D2B60F278EE6}" type="presOf" srcId="{5D963D27-F91B-4883-95F7-0E09C6FA4A45}" destId="{ED7ECC8E-CDF2-4E00-A07A-8CC46D20DFF8}" srcOrd="0" destOrd="0" presId="urn:microsoft.com/office/officeart/2005/8/layout/default#2"/>
    <dgm:cxn modelId="{4378E46C-F94B-4DDC-9338-841122ACE066}" srcId="{014838B3-4384-409F-9677-7F646C59F263}" destId="{A525C7C1-9B52-411E-B5DD-92DBE837CD76}" srcOrd="3" destOrd="0" parTransId="{C458DB0F-4115-49B6-86E5-7CB10C7E2E3E}" sibTransId="{164B1CDC-B7C1-46DE-B064-8904E0C74A5C}"/>
    <dgm:cxn modelId="{0E92FA70-596E-4603-9D1A-CEEED0249650}" type="presOf" srcId="{D3A08FB5-3579-4088-BB32-A1401E5D3AC0}" destId="{375F189E-8594-4360-882B-E3DAC1CC2819}" srcOrd="0" destOrd="0" presId="urn:microsoft.com/office/officeart/2005/8/layout/default#2"/>
    <dgm:cxn modelId="{1A7C065A-2AC5-4F48-98D4-B8B2846BEFCD}" srcId="{014838B3-4384-409F-9677-7F646C59F263}" destId="{D97EAF12-EF1A-405A-B759-222C355B14D2}" srcOrd="4" destOrd="0" parTransId="{58237E79-C923-430D-8ECD-94841C27B65E}" sibTransId="{0FE39AFC-B0E5-4119-BBFD-35A2BDEECDA2}"/>
    <dgm:cxn modelId="{9ECA6F82-DB6F-4ABB-A0A7-045C198A11B6}" srcId="{014838B3-4384-409F-9677-7F646C59F263}" destId="{D3A08FB5-3579-4088-BB32-A1401E5D3AC0}" srcOrd="0" destOrd="0" parTransId="{390202DB-9334-4D1C-8F5B-2A67C6E9820B}" sibTransId="{D181A8DA-2686-438E-9B18-809970CE537C}"/>
    <dgm:cxn modelId="{2D3771B9-D4B1-4DAF-9F9D-6EC28A9AB841}" type="presOf" srcId="{FA4ED87E-BD3B-4356-9C0B-858B0E124BC4}" destId="{19A72121-1E13-48C0-AB5E-06C40ACF490F}" srcOrd="0" destOrd="0" presId="urn:microsoft.com/office/officeart/2005/8/layout/default#2"/>
    <dgm:cxn modelId="{7C1E10C0-45C3-45DD-88C3-5D8E8A1D008C}" srcId="{014838B3-4384-409F-9677-7F646C59F263}" destId="{1EAB2A09-2414-41BC-9CCE-9E399AA27CD3}" srcOrd="1" destOrd="0" parTransId="{83FD2F3F-039C-4261-95F2-10817B1E2575}" sibTransId="{743696B5-86B6-45B4-8677-A916EE532D6F}"/>
    <dgm:cxn modelId="{8C4307DF-9FB9-4DAE-8989-88DDF7AC05BD}" type="presParOf" srcId="{C90E9AF6-9914-47F4-A835-315E90E546B0}" destId="{375F189E-8594-4360-882B-E3DAC1CC2819}" srcOrd="0" destOrd="0" presId="urn:microsoft.com/office/officeart/2005/8/layout/default#2"/>
    <dgm:cxn modelId="{75353A13-FD61-4114-B6CC-99A83ABDCEFB}" type="presParOf" srcId="{C90E9AF6-9914-47F4-A835-315E90E546B0}" destId="{F7314A3E-50C3-4EC8-B560-B0C7F0A7E310}" srcOrd="1" destOrd="0" presId="urn:microsoft.com/office/officeart/2005/8/layout/default#2"/>
    <dgm:cxn modelId="{CBC11D04-AD58-42C6-B206-40FF296C370F}" type="presParOf" srcId="{C90E9AF6-9914-47F4-A835-315E90E546B0}" destId="{D57CD08D-6920-4E59-B4F1-90D8801D774F}" srcOrd="2" destOrd="0" presId="urn:microsoft.com/office/officeart/2005/8/layout/default#2"/>
    <dgm:cxn modelId="{9F974860-4742-4215-822C-F21AAB1FCBA4}" type="presParOf" srcId="{C90E9AF6-9914-47F4-A835-315E90E546B0}" destId="{B6BC1267-F129-4908-A0B9-FDB0F4247034}" srcOrd="3" destOrd="0" presId="urn:microsoft.com/office/officeart/2005/8/layout/default#2"/>
    <dgm:cxn modelId="{FBE1436D-57D6-4BF5-956E-F1185B2A5E2D}" type="presParOf" srcId="{C90E9AF6-9914-47F4-A835-315E90E546B0}" destId="{ED7ECC8E-CDF2-4E00-A07A-8CC46D20DFF8}" srcOrd="4" destOrd="0" presId="urn:microsoft.com/office/officeart/2005/8/layout/default#2"/>
    <dgm:cxn modelId="{9F2260E8-15EC-4C85-94B5-1BCCB3CB0B88}" type="presParOf" srcId="{C90E9AF6-9914-47F4-A835-315E90E546B0}" destId="{3E73CDEE-7FB6-463C-933B-ED25A558AA44}" srcOrd="5" destOrd="0" presId="urn:microsoft.com/office/officeart/2005/8/layout/default#2"/>
    <dgm:cxn modelId="{2048D9B6-E033-4FD4-A4AB-FF39803F79BD}" type="presParOf" srcId="{C90E9AF6-9914-47F4-A835-315E90E546B0}" destId="{87B00BE9-4A44-4B09-9098-6BB0FE6A1C46}" srcOrd="6" destOrd="0" presId="urn:microsoft.com/office/officeart/2005/8/layout/default#2"/>
    <dgm:cxn modelId="{B14B21C4-4ED0-4467-A95F-9221BF631D06}" type="presParOf" srcId="{C90E9AF6-9914-47F4-A835-315E90E546B0}" destId="{5E956E36-5826-4620-A0C2-0C6198407BAE}" srcOrd="7" destOrd="0" presId="urn:microsoft.com/office/officeart/2005/8/layout/default#2"/>
    <dgm:cxn modelId="{EECFC235-1FC4-4B9C-9DE5-8B9CFE57D1D8}" type="presParOf" srcId="{C90E9AF6-9914-47F4-A835-315E90E546B0}" destId="{1A49B7A6-9DB0-400D-9AB9-03FAFA733151}" srcOrd="8" destOrd="0" presId="urn:microsoft.com/office/officeart/2005/8/layout/default#2"/>
    <dgm:cxn modelId="{EAB924D4-6651-4E44-A143-43385F3513DA}" type="presParOf" srcId="{C90E9AF6-9914-47F4-A835-315E90E546B0}" destId="{4BA54255-4629-4EB1-BB33-7C6482203222}" srcOrd="9" destOrd="0" presId="urn:microsoft.com/office/officeart/2005/8/layout/default#2"/>
    <dgm:cxn modelId="{35F86892-AD1B-48A7-A950-0B0358F62421}" type="presParOf" srcId="{C90E9AF6-9914-47F4-A835-315E90E546B0}" destId="{19A72121-1E13-48C0-AB5E-06C40ACF490F}"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98575-FD97-4EC9-9135-EAC7F9B040AC}">
      <dsp:nvSpPr>
        <dsp:cNvPr id="0" name=""/>
        <dsp:cNvSpPr/>
      </dsp:nvSpPr>
      <dsp:spPr>
        <a:xfrm>
          <a:off x="4359061" y="1519778"/>
          <a:ext cx="3715968" cy="268743"/>
        </a:xfrm>
        <a:custGeom>
          <a:avLst/>
          <a:gdLst/>
          <a:ahLst/>
          <a:cxnLst/>
          <a:rect l="0" t="0" r="0" b="0"/>
          <a:pathLst>
            <a:path>
              <a:moveTo>
                <a:pt x="0" y="0"/>
              </a:moveTo>
              <a:lnTo>
                <a:pt x="0" y="134371"/>
              </a:lnTo>
              <a:lnTo>
                <a:pt x="3715968" y="134371"/>
              </a:lnTo>
              <a:lnTo>
                <a:pt x="3715968" y="268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D2514C-B96A-48C7-88B1-411971C37FEA}">
      <dsp:nvSpPr>
        <dsp:cNvPr id="0" name=""/>
        <dsp:cNvSpPr/>
      </dsp:nvSpPr>
      <dsp:spPr>
        <a:xfrm>
          <a:off x="4359061" y="1519778"/>
          <a:ext cx="2056659" cy="268743"/>
        </a:xfrm>
        <a:custGeom>
          <a:avLst/>
          <a:gdLst/>
          <a:ahLst/>
          <a:cxnLst/>
          <a:rect l="0" t="0" r="0" b="0"/>
          <a:pathLst>
            <a:path>
              <a:moveTo>
                <a:pt x="0" y="0"/>
              </a:moveTo>
              <a:lnTo>
                <a:pt x="0" y="134371"/>
              </a:lnTo>
              <a:lnTo>
                <a:pt x="2056659" y="134371"/>
              </a:lnTo>
              <a:lnTo>
                <a:pt x="2056659" y="268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347A73-EBB1-4F91-B186-2F2006F57B07}">
      <dsp:nvSpPr>
        <dsp:cNvPr id="0" name=""/>
        <dsp:cNvSpPr/>
      </dsp:nvSpPr>
      <dsp:spPr>
        <a:xfrm>
          <a:off x="4359061" y="1519778"/>
          <a:ext cx="281252" cy="268743"/>
        </a:xfrm>
        <a:custGeom>
          <a:avLst/>
          <a:gdLst/>
          <a:ahLst/>
          <a:cxnLst/>
          <a:rect l="0" t="0" r="0" b="0"/>
          <a:pathLst>
            <a:path>
              <a:moveTo>
                <a:pt x="0" y="0"/>
              </a:moveTo>
              <a:lnTo>
                <a:pt x="0" y="134371"/>
              </a:lnTo>
              <a:lnTo>
                <a:pt x="281252" y="134371"/>
              </a:lnTo>
              <a:lnTo>
                <a:pt x="281252" y="268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C6FBD-EEFD-4790-B655-DFEE0424C429}">
      <dsp:nvSpPr>
        <dsp:cNvPr id="0" name=""/>
        <dsp:cNvSpPr/>
      </dsp:nvSpPr>
      <dsp:spPr>
        <a:xfrm>
          <a:off x="2753314" y="1519778"/>
          <a:ext cx="1605746" cy="268743"/>
        </a:xfrm>
        <a:custGeom>
          <a:avLst/>
          <a:gdLst/>
          <a:ahLst/>
          <a:cxnLst/>
          <a:rect l="0" t="0" r="0" b="0"/>
          <a:pathLst>
            <a:path>
              <a:moveTo>
                <a:pt x="1605746" y="0"/>
              </a:moveTo>
              <a:lnTo>
                <a:pt x="1605746" y="134371"/>
              </a:lnTo>
              <a:lnTo>
                <a:pt x="0" y="134371"/>
              </a:lnTo>
              <a:lnTo>
                <a:pt x="0" y="268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D3CB3A-66B9-4B60-88AB-9B0C8FC05B43}">
      <dsp:nvSpPr>
        <dsp:cNvPr id="0" name=""/>
        <dsp:cNvSpPr/>
      </dsp:nvSpPr>
      <dsp:spPr>
        <a:xfrm>
          <a:off x="812752" y="1519778"/>
          <a:ext cx="3546308" cy="268743"/>
        </a:xfrm>
        <a:custGeom>
          <a:avLst/>
          <a:gdLst/>
          <a:ahLst/>
          <a:cxnLst/>
          <a:rect l="0" t="0" r="0" b="0"/>
          <a:pathLst>
            <a:path>
              <a:moveTo>
                <a:pt x="3546308" y="0"/>
              </a:moveTo>
              <a:lnTo>
                <a:pt x="3546308" y="134371"/>
              </a:lnTo>
              <a:lnTo>
                <a:pt x="0" y="134371"/>
              </a:lnTo>
              <a:lnTo>
                <a:pt x="0" y="2687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FE47F-5A32-46C2-B6F8-64F3F4B1A76C}">
      <dsp:nvSpPr>
        <dsp:cNvPr id="0" name=""/>
        <dsp:cNvSpPr/>
      </dsp:nvSpPr>
      <dsp:spPr>
        <a:xfrm>
          <a:off x="2323722" y="879914"/>
          <a:ext cx="4070677" cy="639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latin typeface="+mn-lt"/>
            </a:rPr>
            <a:t>Injury</a:t>
          </a:r>
          <a:r>
            <a:rPr lang="es-ES" sz="2000" b="1" kern="1200" dirty="0">
              <a:latin typeface="+mn-lt"/>
            </a:rPr>
            <a:t> </a:t>
          </a:r>
          <a:r>
            <a:rPr lang="es-ES" sz="2000" b="1" kern="1200" dirty="0" err="1">
              <a:latin typeface="+mn-lt"/>
            </a:rPr>
            <a:t>level</a:t>
          </a:r>
          <a:r>
            <a:rPr lang="es-ES" sz="2000" b="1" kern="1200" dirty="0">
              <a:latin typeface="+mn-lt"/>
            </a:rPr>
            <a:t> </a:t>
          </a:r>
          <a:r>
            <a:rPr lang="es-ES" sz="2000" b="1" kern="1200" dirty="0" err="1">
              <a:latin typeface="+mn-lt"/>
            </a:rPr>
            <a:t>of</a:t>
          </a:r>
          <a:r>
            <a:rPr lang="es-ES" sz="2000" b="1" kern="1200" dirty="0">
              <a:latin typeface="+mn-lt"/>
            </a:rPr>
            <a:t> </a:t>
          </a:r>
          <a:r>
            <a:rPr lang="es-ES" sz="2000" b="1" kern="1200" dirty="0" err="1">
              <a:latin typeface="+mn-lt"/>
            </a:rPr>
            <a:t>the</a:t>
          </a:r>
          <a:r>
            <a:rPr lang="es-ES" sz="2000" b="1" kern="1200" dirty="0">
              <a:latin typeface="+mn-lt"/>
            </a:rPr>
            <a:t> Cervical </a:t>
          </a:r>
          <a:r>
            <a:rPr lang="es-ES" sz="2000" b="1" kern="1200" dirty="0" err="1">
              <a:latin typeface="+mn-lt"/>
            </a:rPr>
            <a:t>Spine</a:t>
          </a:r>
          <a:endParaRPr lang="es-ES" sz="2000" b="1" kern="1200" dirty="0">
            <a:latin typeface="+mn-lt"/>
          </a:endParaRPr>
        </a:p>
      </dsp:txBody>
      <dsp:txXfrm>
        <a:off x="2323722" y="879914"/>
        <a:ext cx="4070677" cy="639864"/>
      </dsp:txXfrm>
    </dsp:sp>
    <dsp:sp modelId="{CD604454-8C09-4FC3-BC07-939DB8317682}">
      <dsp:nvSpPr>
        <dsp:cNvPr id="0" name=""/>
        <dsp:cNvSpPr/>
      </dsp:nvSpPr>
      <dsp:spPr>
        <a:xfrm>
          <a:off x="3227" y="1788521"/>
          <a:ext cx="1619049" cy="13483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n-lt"/>
            </a:rPr>
            <a:t>Fractures </a:t>
          </a:r>
          <a:r>
            <a:rPr lang="es-ES" sz="2000" kern="1200" dirty="0" err="1">
              <a:latin typeface="+mn-lt"/>
            </a:rPr>
            <a:t>of</a:t>
          </a:r>
          <a:r>
            <a:rPr lang="es-ES" sz="2000" kern="1200" dirty="0">
              <a:latin typeface="+mn-lt"/>
            </a:rPr>
            <a:t> </a:t>
          </a:r>
          <a:r>
            <a:rPr lang="es-ES" sz="2000" kern="1200" dirty="0" err="1">
              <a:latin typeface="+mn-lt"/>
            </a:rPr>
            <a:t>condyles</a:t>
          </a:r>
          <a:r>
            <a:rPr lang="es-ES" sz="2000" kern="1200" dirty="0">
              <a:latin typeface="+mn-lt"/>
            </a:rPr>
            <a:t> </a:t>
          </a:r>
          <a:r>
            <a:rPr lang="es-ES" sz="2000" kern="1200" dirty="0" err="1">
              <a:latin typeface="+mn-lt"/>
            </a:rPr>
            <a:t>of</a:t>
          </a:r>
          <a:r>
            <a:rPr lang="es-ES" sz="2000" kern="1200" dirty="0">
              <a:latin typeface="+mn-lt"/>
            </a:rPr>
            <a:t> </a:t>
          </a:r>
          <a:r>
            <a:rPr lang="es-ES" sz="2000" kern="1200" dirty="0" err="1">
              <a:latin typeface="+mn-lt"/>
            </a:rPr>
            <a:t>the</a:t>
          </a:r>
          <a:r>
            <a:rPr lang="es-ES" sz="2000" kern="1200" dirty="0">
              <a:latin typeface="+mn-lt"/>
            </a:rPr>
            <a:t> occipital </a:t>
          </a:r>
          <a:r>
            <a:rPr lang="es-ES" sz="2000" kern="1200" dirty="0" err="1">
              <a:latin typeface="+mn-lt"/>
            </a:rPr>
            <a:t>bone</a:t>
          </a:r>
          <a:endParaRPr lang="es-ES" sz="2000" kern="1200" dirty="0">
            <a:latin typeface="+mn-lt"/>
          </a:endParaRPr>
        </a:p>
      </dsp:txBody>
      <dsp:txXfrm>
        <a:off x="3227" y="1788521"/>
        <a:ext cx="1619049" cy="1348341"/>
      </dsp:txXfrm>
    </dsp:sp>
    <dsp:sp modelId="{CE9047B9-3BD6-42E8-81C4-3B021CA08647}">
      <dsp:nvSpPr>
        <dsp:cNvPr id="0" name=""/>
        <dsp:cNvSpPr/>
      </dsp:nvSpPr>
      <dsp:spPr>
        <a:xfrm>
          <a:off x="1891020" y="1788521"/>
          <a:ext cx="1724588" cy="13483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n-lt"/>
            </a:rPr>
            <a:t>Atlantoocipital</a:t>
          </a:r>
          <a:r>
            <a:rPr lang="es-ES" sz="2000" kern="1200" dirty="0">
              <a:latin typeface="+mn-lt"/>
            </a:rPr>
            <a:t> </a:t>
          </a:r>
          <a:r>
            <a:rPr lang="es-ES" sz="2000" kern="1200" dirty="0" err="1">
              <a:latin typeface="+mn-lt"/>
            </a:rPr>
            <a:t>dislocation</a:t>
          </a:r>
          <a:endParaRPr lang="es-ES" sz="2000" kern="1200" dirty="0">
            <a:latin typeface="+mn-lt"/>
          </a:endParaRPr>
        </a:p>
      </dsp:txBody>
      <dsp:txXfrm>
        <a:off x="1891020" y="1788521"/>
        <a:ext cx="1724588" cy="1348341"/>
      </dsp:txXfrm>
    </dsp:sp>
    <dsp:sp modelId="{C48BD6FE-6FEF-4A71-96C8-F403963E54E2}">
      <dsp:nvSpPr>
        <dsp:cNvPr id="0" name=""/>
        <dsp:cNvSpPr/>
      </dsp:nvSpPr>
      <dsp:spPr>
        <a:xfrm>
          <a:off x="3884351" y="1788521"/>
          <a:ext cx="1511923" cy="13640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n-lt"/>
            </a:rPr>
            <a:t>Fractures </a:t>
          </a:r>
          <a:r>
            <a:rPr lang="es-ES" sz="2000" kern="1200" dirty="0" err="1">
              <a:latin typeface="+mn-lt"/>
            </a:rPr>
            <a:t>of</a:t>
          </a:r>
          <a:r>
            <a:rPr lang="es-ES" sz="2000" kern="1200" dirty="0">
              <a:latin typeface="+mn-lt"/>
            </a:rPr>
            <a:t> </a:t>
          </a:r>
          <a:r>
            <a:rPr lang="es-ES" sz="2000" kern="1200" dirty="0" err="1">
              <a:latin typeface="+mn-lt"/>
            </a:rPr>
            <a:t>the</a:t>
          </a:r>
          <a:r>
            <a:rPr lang="es-ES" sz="2000" kern="1200" dirty="0">
              <a:latin typeface="+mn-lt"/>
            </a:rPr>
            <a:t> Atlas</a:t>
          </a:r>
        </a:p>
      </dsp:txBody>
      <dsp:txXfrm>
        <a:off x="3884351" y="1788521"/>
        <a:ext cx="1511923" cy="1364082"/>
      </dsp:txXfrm>
    </dsp:sp>
    <dsp:sp modelId="{9C28F889-0544-4603-9F23-9B6A5ED7A38C}">
      <dsp:nvSpPr>
        <dsp:cNvPr id="0" name=""/>
        <dsp:cNvSpPr/>
      </dsp:nvSpPr>
      <dsp:spPr>
        <a:xfrm>
          <a:off x="5665018" y="1788521"/>
          <a:ext cx="1501403" cy="13798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n-lt"/>
            </a:rPr>
            <a:t>Atlantoaxial</a:t>
          </a:r>
          <a:r>
            <a:rPr lang="es-ES" sz="2000" kern="1200" dirty="0">
              <a:latin typeface="+mn-lt"/>
            </a:rPr>
            <a:t> </a:t>
          </a:r>
          <a:r>
            <a:rPr lang="es-ES" sz="2000" kern="1200" dirty="0" err="1">
              <a:latin typeface="+mn-lt"/>
            </a:rPr>
            <a:t>dislocation</a:t>
          </a:r>
          <a:endParaRPr lang="es-ES" sz="2000" kern="1200" dirty="0">
            <a:latin typeface="+mn-lt"/>
          </a:endParaRPr>
        </a:p>
      </dsp:txBody>
      <dsp:txXfrm>
        <a:off x="5665018" y="1788521"/>
        <a:ext cx="1501403" cy="1379823"/>
      </dsp:txXfrm>
    </dsp:sp>
    <dsp:sp modelId="{B691F9A9-3105-4560-8B7F-2CDD7DA20342}">
      <dsp:nvSpPr>
        <dsp:cNvPr id="0" name=""/>
        <dsp:cNvSpPr/>
      </dsp:nvSpPr>
      <dsp:spPr>
        <a:xfrm>
          <a:off x="7435165" y="1788521"/>
          <a:ext cx="1279729" cy="13955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n-lt"/>
            </a:rPr>
            <a:t>Fractures </a:t>
          </a:r>
          <a:r>
            <a:rPr lang="es-ES" sz="2000" kern="1200" dirty="0" err="1">
              <a:latin typeface="+mn-lt"/>
            </a:rPr>
            <a:t>of</a:t>
          </a:r>
          <a:r>
            <a:rPr lang="es-ES" sz="2000" kern="1200" dirty="0">
              <a:latin typeface="+mn-lt"/>
            </a:rPr>
            <a:t> </a:t>
          </a:r>
          <a:r>
            <a:rPr lang="es-ES" sz="2000" kern="1200" dirty="0" err="1">
              <a:latin typeface="+mn-lt"/>
            </a:rPr>
            <a:t>the</a:t>
          </a:r>
          <a:r>
            <a:rPr lang="es-ES" sz="2000" kern="1200" dirty="0">
              <a:latin typeface="+mn-lt"/>
            </a:rPr>
            <a:t> Axis</a:t>
          </a:r>
        </a:p>
      </dsp:txBody>
      <dsp:txXfrm>
        <a:off x="7435165" y="1788521"/>
        <a:ext cx="1279729" cy="13955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0D95-8355-433E-A272-E70BE02A6F40}">
      <dsp:nvSpPr>
        <dsp:cNvPr id="0" name=""/>
        <dsp:cNvSpPr/>
      </dsp:nvSpPr>
      <dsp:spPr>
        <a:xfrm>
          <a:off x="763339" y="148"/>
          <a:ext cx="2175867" cy="1305520"/>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Produced</a:t>
          </a:r>
          <a:r>
            <a:rPr lang="es-ES" sz="2000" kern="1200" dirty="0"/>
            <a:t> in </a:t>
          </a:r>
          <a:r>
            <a:rPr lang="es-ES" sz="2000" kern="1200" dirty="0" err="1"/>
            <a:t>mixed</a:t>
          </a:r>
          <a:r>
            <a:rPr lang="es-ES" sz="2000" kern="1200" dirty="0"/>
            <a:t> axial </a:t>
          </a:r>
          <a:r>
            <a:rPr lang="es-ES" sz="2000" kern="1200" dirty="0" err="1"/>
            <a:t>compression</a:t>
          </a:r>
          <a:r>
            <a:rPr lang="es-ES" sz="2000" kern="1200" dirty="0"/>
            <a:t> and </a:t>
          </a:r>
          <a:r>
            <a:rPr lang="es-ES" sz="2000" kern="1200" dirty="0" err="1"/>
            <a:t>flexion</a:t>
          </a:r>
          <a:r>
            <a:rPr lang="es-ES" sz="2000" kern="1200" dirty="0"/>
            <a:t> </a:t>
          </a:r>
          <a:r>
            <a:rPr lang="es-ES" sz="2000" kern="1200" dirty="0" err="1"/>
            <a:t>forces</a:t>
          </a:r>
          <a:endParaRPr lang="es-ES" sz="2000" kern="1200" dirty="0"/>
        </a:p>
      </dsp:txBody>
      <dsp:txXfrm>
        <a:off x="763339" y="148"/>
        <a:ext cx="2175867" cy="1305520"/>
      </dsp:txXfrm>
    </dsp:sp>
    <dsp:sp modelId="{50B84B92-9D7A-456D-B438-F99038059444}">
      <dsp:nvSpPr>
        <dsp:cNvPr id="0" name=""/>
        <dsp:cNvSpPr/>
      </dsp:nvSpPr>
      <dsp:spPr>
        <a:xfrm>
          <a:off x="3156793" y="148"/>
          <a:ext cx="2175867" cy="1305520"/>
        </a:xfrm>
        <a:prstGeom prst="rect">
          <a:avLst/>
        </a:prstGeom>
        <a:solidFill>
          <a:schemeClr val="accent1">
            <a:shade val="80000"/>
            <a:hueOff val="-112715"/>
            <a:satOff val="-19208"/>
            <a:lumOff val="9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Posterior </a:t>
          </a:r>
          <a:r>
            <a:rPr lang="es-ES" sz="2000" kern="1200" dirty="0" err="1"/>
            <a:t>portion</a:t>
          </a:r>
          <a:r>
            <a:rPr lang="es-ES" sz="2000" kern="1200" dirty="0"/>
            <a:t> </a:t>
          </a:r>
          <a:r>
            <a:rPr lang="es-ES" sz="2000" kern="1200" dirty="0" err="1"/>
            <a:t>of</a:t>
          </a:r>
          <a:r>
            <a:rPr lang="es-ES" sz="2000" kern="1200" dirty="0"/>
            <a:t> </a:t>
          </a:r>
          <a:r>
            <a:rPr lang="es-ES" sz="2000" kern="1200" dirty="0" err="1"/>
            <a:t>the</a:t>
          </a:r>
          <a:r>
            <a:rPr lang="es-ES" sz="2000" kern="1200" dirty="0"/>
            <a:t> vertebral </a:t>
          </a:r>
          <a:r>
            <a:rPr lang="es-ES" sz="2000" kern="1200" dirty="0" err="1"/>
            <a:t>body</a:t>
          </a:r>
          <a:r>
            <a:rPr lang="es-ES" sz="2000" kern="1200" dirty="0"/>
            <a:t> </a:t>
          </a:r>
          <a:r>
            <a:rPr lang="es-ES" sz="2000" kern="1200" dirty="0" err="1"/>
            <a:t>retropulsed</a:t>
          </a:r>
          <a:r>
            <a:rPr lang="es-ES" sz="2000" kern="1200" dirty="0"/>
            <a:t> </a:t>
          </a:r>
          <a:r>
            <a:rPr lang="es-ES" sz="2000" kern="1200" dirty="0" err="1"/>
            <a:t>into</a:t>
          </a:r>
          <a:r>
            <a:rPr lang="es-ES" sz="2000" kern="1200" dirty="0"/>
            <a:t> </a:t>
          </a:r>
          <a:r>
            <a:rPr lang="es-ES" sz="2000" kern="1200" dirty="0" err="1"/>
            <a:t>the</a:t>
          </a:r>
          <a:r>
            <a:rPr lang="es-ES" sz="2000" kern="1200" dirty="0"/>
            <a:t> canal.</a:t>
          </a:r>
        </a:p>
      </dsp:txBody>
      <dsp:txXfrm>
        <a:off x="3156793" y="148"/>
        <a:ext cx="2175867" cy="1305520"/>
      </dsp:txXfrm>
    </dsp:sp>
    <dsp:sp modelId="{BF95531F-778A-4B4E-9B57-F446E84C40BF}">
      <dsp:nvSpPr>
        <dsp:cNvPr id="0" name=""/>
        <dsp:cNvSpPr/>
      </dsp:nvSpPr>
      <dsp:spPr>
        <a:xfrm>
          <a:off x="763339" y="1523255"/>
          <a:ext cx="2175867" cy="1305520"/>
        </a:xfrm>
        <a:prstGeom prst="rect">
          <a:avLst/>
        </a:prstGeom>
        <a:solidFill>
          <a:schemeClr val="accent1">
            <a:shade val="80000"/>
            <a:hueOff val="-225430"/>
            <a:satOff val="-38415"/>
            <a:lumOff val="19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Posterior </a:t>
          </a:r>
          <a:r>
            <a:rPr lang="es-ES" sz="2000" kern="1200" dirty="0" err="1"/>
            <a:t>subluxation</a:t>
          </a:r>
          <a:r>
            <a:rPr lang="es-ES" sz="2000" kern="1200" dirty="0"/>
            <a:t> </a:t>
          </a:r>
          <a:r>
            <a:rPr lang="es-ES" sz="2000" kern="1200" dirty="0" err="1"/>
            <a:t>of</a:t>
          </a:r>
          <a:r>
            <a:rPr lang="es-ES" sz="2000" kern="1200" dirty="0"/>
            <a:t> </a:t>
          </a:r>
          <a:r>
            <a:rPr lang="es-ES" sz="2000" kern="1200" dirty="0" err="1"/>
            <a:t>the</a:t>
          </a:r>
          <a:r>
            <a:rPr lang="es-ES" sz="2000" kern="1200" dirty="0"/>
            <a:t> vertebral </a:t>
          </a:r>
          <a:r>
            <a:rPr lang="es-ES" sz="2000" kern="1200" dirty="0" err="1"/>
            <a:t>body</a:t>
          </a:r>
          <a:endParaRPr lang="es-ES" sz="2000" kern="1200" dirty="0"/>
        </a:p>
      </dsp:txBody>
      <dsp:txXfrm>
        <a:off x="763339" y="1523255"/>
        <a:ext cx="2175867" cy="1305520"/>
      </dsp:txXfrm>
    </dsp:sp>
    <dsp:sp modelId="{6E1CC7C5-7D39-4C44-8793-77D5C85BB155}">
      <dsp:nvSpPr>
        <dsp:cNvPr id="0" name=""/>
        <dsp:cNvSpPr/>
      </dsp:nvSpPr>
      <dsp:spPr>
        <a:xfrm>
          <a:off x="3156793" y="1523255"/>
          <a:ext cx="2175867" cy="1305520"/>
        </a:xfrm>
        <a:prstGeom prst="rect">
          <a:avLst/>
        </a:prstGeom>
        <a:solidFill>
          <a:schemeClr val="accent1">
            <a:shade val="80000"/>
            <a:hueOff val="-338144"/>
            <a:satOff val="-57623"/>
            <a:lumOff val="29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Acute</a:t>
          </a:r>
          <a:r>
            <a:rPr lang="es-ES" sz="2000" kern="1200" dirty="0"/>
            <a:t> </a:t>
          </a:r>
          <a:r>
            <a:rPr lang="es-ES" sz="2000" kern="1200" dirty="0" err="1"/>
            <a:t>kyphosis</a:t>
          </a:r>
          <a:endParaRPr lang="es-ES" sz="2000" kern="1200" dirty="0"/>
        </a:p>
      </dsp:txBody>
      <dsp:txXfrm>
        <a:off x="3156793" y="1523255"/>
        <a:ext cx="2175867" cy="1305520"/>
      </dsp:txXfrm>
    </dsp:sp>
    <dsp:sp modelId="{1C179A7E-E4E2-47F4-8E8F-D61C5A054EED}">
      <dsp:nvSpPr>
        <dsp:cNvPr id="0" name=""/>
        <dsp:cNvSpPr/>
      </dsp:nvSpPr>
      <dsp:spPr>
        <a:xfrm>
          <a:off x="763339" y="3046362"/>
          <a:ext cx="2175867" cy="1305520"/>
        </a:xfrm>
        <a:prstGeom prst="rect">
          <a:avLst/>
        </a:prstGeom>
        <a:solidFill>
          <a:schemeClr val="accent1">
            <a:shade val="80000"/>
            <a:hueOff val="-450859"/>
            <a:satOff val="-76830"/>
            <a:lumOff val="388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Disruption</a:t>
          </a:r>
          <a:r>
            <a:rPr lang="es-ES" sz="2000" kern="1200" dirty="0"/>
            <a:t> </a:t>
          </a:r>
          <a:r>
            <a:rPr lang="es-ES" sz="2000" kern="1200" dirty="0" err="1"/>
            <a:t>of</a:t>
          </a:r>
          <a:r>
            <a:rPr lang="es-ES" sz="2000" kern="1200" dirty="0"/>
            <a:t> </a:t>
          </a:r>
          <a:r>
            <a:rPr lang="es-ES" sz="2000" kern="1200" dirty="0" err="1"/>
            <a:t>the</a:t>
          </a:r>
          <a:r>
            <a:rPr lang="es-ES" sz="2000" kern="1200" dirty="0"/>
            <a:t> anterior and posterior longitudinal </a:t>
          </a:r>
          <a:r>
            <a:rPr lang="es-ES" sz="2000" kern="1200" dirty="0" err="1"/>
            <a:t>ligament</a:t>
          </a:r>
          <a:endParaRPr lang="es-ES" sz="2000" kern="1200" dirty="0"/>
        </a:p>
      </dsp:txBody>
      <dsp:txXfrm>
        <a:off x="763339" y="3046362"/>
        <a:ext cx="2175867" cy="1305520"/>
      </dsp:txXfrm>
    </dsp:sp>
    <dsp:sp modelId="{0BB0C895-DB6C-41A4-A258-45F935E22F72}">
      <dsp:nvSpPr>
        <dsp:cNvPr id="0" name=""/>
        <dsp:cNvSpPr/>
      </dsp:nvSpPr>
      <dsp:spPr>
        <a:xfrm>
          <a:off x="3156793" y="3046362"/>
          <a:ext cx="2175867" cy="1305520"/>
        </a:xfrm>
        <a:prstGeom prst="rect">
          <a:avLst/>
        </a:prstGeom>
        <a:solidFill>
          <a:schemeClr val="accent1">
            <a:shade val="80000"/>
            <a:hueOff val="-563574"/>
            <a:satOff val="-96038"/>
            <a:lumOff val="48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High </a:t>
          </a:r>
          <a:r>
            <a:rPr lang="es-ES" sz="2000" kern="1200" dirty="0" err="1"/>
            <a:t>incidence</a:t>
          </a:r>
          <a:r>
            <a:rPr lang="es-ES" sz="2000" kern="1200" dirty="0"/>
            <a:t> </a:t>
          </a:r>
          <a:r>
            <a:rPr lang="es-ES" sz="2000" kern="1200" dirty="0" err="1"/>
            <a:t>of</a:t>
          </a:r>
          <a:r>
            <a:rPr lang="es-ES" sz="2000" kern="1200" dirty="0"/>
            <a:t> </a:t>
          </a:r>
          <a:r>
            <a:rPr lang="es-ES" sz="2000" kern="1200" dirty="0" err="1"/>
            <a:t>quadriplegia</a:t>
          </a:r>
          <a:r>
            <a:rPr lang="es-ES" sz="2000" kern="1200" dirty="0"/>
            <a:t>.</a:t>
          </a:r>
        </a:p>
      </dsp:txBody>
      <dsp:txXfrm>
        <a:off x="3156793" y="3046362"/>
        <a:ext cx="2175867" cy="1305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0D95-8355-433E-A272-E70BE02A6F40}">
      <dsp:nvSpPr>
        <dsp:cNvPr id="0" name=""/>
        <dsp:cNvSpPr/>
      </dsp:nvSpPr>
      <dsp:spPr>
        <a:xfrm>
          <a:off x="0" y="616195"/>
          <a:ext cx="2381250" cy="1428750"/>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Variation</a:t>
          </a:r>
          <a:r>
            <a:rPr lang="es-ES" sz="2000" kern="1200" dirty="0"/>
            <a:t> </a:t>
          </a:r>
          <a:r>
            <a:rPr lang="es-ES" sz="2000" kern="1200" dirty="0" err="1"/>
            <a:t>of</a:t>
          </a:r>
          <a:r>
            <a:rPr lang="es-ES" sz="2000" kern="1200" dirty="0"/>
            <a:t> </a:t>
          </a:r>
          <a:r>
            <a:rPr lang="es-ES" sz="2000" kern="1200" dirty="0" err="1"/>
            <a:t>Burst</a:t>
          </a:r>
          <a:r>
            <a:rPr lang="es-ES" sz="2000" kern="1200" dirty="0"/>
            <a:t> fracture.</a:t>
          </a:r>
        </a:p>
      </dsp:txBody>
      <dsp:txXfrm>
        <a:off x="0" y="616195"/>
        <a:ext cx="2381250" cy="1428750"/>
      </dsp:txXfrm>
    </dsp:sp>
    <dsp:sp modelId="{50B84B92-9D7A-456D-B438-F99038059444}">
      <dsp:nvSpPr>
        <dsp:cNvPr id="0" name=""/>
        <dsp:cNvSpPr/>
      </dsp:nvSpPr>
      <dsp:spPr>
        <a:xfrm>
          <a:off x="2619374" y="616195"/>
          <a:ext cx="2381250" cy="1428750"/>
        </a:xfrm>
        <a:prstGeom prst="rect">
          <a:avLst/>
        </a:prstGeom>
        <a:solidFill>
          <a:schemeClr val="accent1">
            <a:shade val="80000"/>
            <a:hueOff val="-112715"/>
            <a:satOff val="-19208"/>
            <a:lumOff val="9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Usually</a:t>
          </a:r>
          <a:r>
            <a:rPr lang="es-ES" sz="2000" kern="1200" dirty="0"/>
            <a:t> </a:t>
          </a:r>
          <a:r>
            <a:rPr lang="es-ES" sz="2000" kern="1200" dirty="0" err="1"/>
            <a:t>seen</a:t>
          </a:r>
          <a:r>
            <a:rPr lang="es-ES" sz="2000" kern="1200" dirty="0"/>
            <a:t> in </a:t>
          </a:r>
          <a:r>
            <a:rPr lang="es-ES" sz="2000" kern="1200" dirty="0" err="1"/>
            <a:t>lower</a:t>
          </a:r>
          <a:r>
            <a:rPr lang="es-ES" sz="2000" kern="1200" dirty="0"/>
            <a:t> cervical </a:t>
          </a:r>
          <a:r>
            <a:rPr lang="es-ES" sz="2000" kern="1200" dirty="0" err="1"/>
            <a:t>spine</a:t>
          </a:r>
          <a:r>
            <a:rPr lang="es-ES" sz="2000" kern="1200" dirty="0"/>
            <a:t> (C4-5-6)</a:t>
          </a:r>
        </a:p>
      </dsp:txBody>
      <dsp:txXfrm>
        <a:off x="2619374" y="616195"/>
        <a:ext cx="2381250" cy="1428750"/>
      </dsp:txXfrm>
    </dsp:sp>
    <dsp:sp modelId="{BF95531F-778A-4B4E-9B57-F446E84C40BF}">
      <dsp:nvSpPr>
        <dsp:cNvPr id="0" name=""/>
        <dsp:cNvSpPr/>
      </dsp:nvSpPr>
      <dsp:spPr>
        <a:xfrm>
          <a:off x="5238749" y="616195"/>
          <a:ext cx="2381250" cy="1428750"/>
        </a:xfrm>
        <a:prstGeom prst="rect">
          <a:avLst/>
        </a:prstGeom>
        <a:solidFill>
          <a:schemeClr val="accent1">
            <a:shade val="80000"/>
            <a:hueOff val="-225430"/>
            <a:satOff val="-38415"/>
            <a:lumOff val="19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The</a:t>
          </a:r>
          <a:r>
            <a:rPr lang="es-ES" sz="2000" kern="1200" dirty="0"/>
            <a:t> C4-5-6 </a:t>
          </a:r>
          <a:r>
            <a:rPr lang="es-ES" sz="2000" kern="1200" dirty="0" err="1"/>
            <a:t>closed</a:t>
          </a:r>
          <a:r>
            <a:rPr lang="es-ES" sz="2000" kern="1200" dirty="0"/>
            <a:t> </a:t>
          </a:r>
          <a:r>
            <a:rPr lang="es-ES" sz="2000" kern="1200" dirty="0" err="1"/>
            <a:t>bony</a:t>
          </a:r>
          <a:r>
            <a:rPr lang="es-ES" sz="2000" kern="1200" dirty="0"/>
            <a:t> ring </a:t>
          </a:r>
          <a:r>
            <a:rPr lang="es-ES" sz="2000" kern="1200" dirty="0" err="1"/>
            <a:t>shape</a:t>
          </a:r>
          <a:r>
            <a:rPr lang="es-ES" sz="2000" kern="1200" dirty="0"/>
            <a:t> determine </a:t>
          </a:r>
          <a:r>
            <a:rPr lang="es-ES" sz="2000" kern="1200" dirty="0" err="1"/>
            <a:t>this</a:t>
          </a:r>
          <a:r>
            <a:rPr lang="es-ES" sz="2000" kern="1200" dirty="0"/>
            <a:t> fracture.</a:t>
          </a:r>
        </a:p>
      </dsp:txBody>
      <dsp:txXfrm>
        <a:off x="5238749" y="616195"/>
        <a:ext cx="2381250" cy="1428750"/>
      </dsp:txXfrm>
    </dsp:sp>
    <dsp:sp modelId="{6E1CC7C5-7D39-4C44-8793-77D5C85BB155}">
      <dsp:nvSpPr>
        <dsp:cNvPr id="0" name=""/>
        <dsp:cNvSpPr/>
      </dsp:nvSpPr>
      <dsp:spPr>
        <a:xfrm>
          <a:off x="0" y="2283070"/>
          <a:ext cx="2381250" cy="1428750"/>
        </a:xfrm>
        <a:prstGeom prst="rect">
          <a:avLst/>
        </a:prstGeom>
        <a:solidFill>
          <a:schemeClr val="accent1">
            <a:shade val="80000"/>
            <a:hueOff val="-338144"/>
            <a:satOff val="-57623"/>
            <a:lumOff val="29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Fracture in lamina and </a:t>
          </a:r>
          <a:r>
            <a:rPr lang="es-ES" sz="2000" kern="1200" dirty="0" err="1"/>
            <a:t>facet</a:t>
          </a:r>
          <a:r>
            <a:rPr lang="es-ES" sz="2000" kern="1200" dirty="0"/>
            <a:t> </a:t>
          </a:r>
          <a:r>
            <a:rPr lang="es-ES" sz="2000" kern="1200" dirty="0" err="1"/>
            <a:t>joint</a:t>
          </a:r>
          <a:r>
            <a:rPr lang="es-ES" sz="2000" kern="1200" dirty="0"/>
            <a:t> </a:t>
          </a:r>
          <a:r>
            <a:rPr lang="es-ES" sz="2000" kern="1200" dirty="0" err="1"/>
            <a:t>disruption</a:t>
          </a:r>
          <a:r>
            <a:rPr lang="es-ES" sz="2000" kern="1200" dirty="0"/>
            <a:t> </a:t>
          </a:r>
          <a:r>
            <a:rPr lang="es-ES" sz="2000" kern="1200" dirty="0" err="1"/>
            <a:t>due</a:t>
          </a:r>
          <a:r>
            <a:rPr lang="es-ES" sz="2000" kern="1200" dirty="0"/>
            <a:t> </a:t>
          </a:r>
          <a:r>
            <a:rPr lang="es-ES" sz="2000" kern="1200" dirty="0" err="1"/>
            <a:t>to</a:t>
          </a:r>
          <a:r>
            <a:rPr lang="es-ES" sz="2000" kern="1200" dirty="0"/>
            <a:t> vertebral </a:t>
          </a:r>
          <a:r>
            <a:rPr lang="es-ES" sz="2000" kern="1200" dirty="0" err="1"/>
            <a:t>body</a:t>
          </a:r>
          <a:r>
            <a:rPr lang="es-ES" sz="2000" kern="1200" dirty="0"/>
            <a:t> fracture.</a:t>
          </a:r>
        </a:p>
      </dsp:txBody>
      <dsp:txXfrm>
        <a:off x="0" y="2283070"/>
        <a:ext cx="2381250" cy="1428750"/>
      </dsp:txXfrm>
    </dsp:sp>
    <dsp:sp modelId="{1C179A7E-E4E2-47F4-8E8F-D61C5A054EED}">
      <dsp:nvSpPr>
        <dsp:cNvPr id="0" name=""/>
        <dsp:cNvSpPr/>
      </dsp:nvSpPr>
      <dsp:spPr>
        <a:xfrm>
          <a:off x="2619374" y="2283070"/>
          <a:ext cx="2381250" cy="1428750"/>
        </a:xfrm>
        <a:prstGeom prst="rect">
          <a:avLst/>
        </a:prstGeom>
        <a:solidFill>
          <a:schemeClr val="accent1">
            <a:shade val="80000"/>
            <a:hueOff val="-450859"/>
            <a:satOff val="-76830"/>
            <a:lumOff val="388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Highly</a:t>
          </a:r>
          <a:r>
            <a:rPr lang="es-ES" sz="2000" kern="1200" dirty="0"/>
            <a:t> and </a:t>
          </a:r>
          <a:r>
            <a:rPr lang="es-ES" sz="2000" kern="1200" dirty="0" err="1"/>
            <a:t>glossly</a:t>
          </a:r>
          <a:r>
            <a:rPr lang="es-ES" sz="2000" kern="1200" dirty="0"/>
            <a:t> </a:t>
          </a:r>
          <a:r>
            <a:rPr lang="es-ES" sz="2000" kern="1200" dirty="0" err="1"/>
            <a:t>unstable</a:t>
          </a:r>
          <a:r>
            <a:rPr lang="es-ES" sz="2000" kern="1200" dirty="0"/>
            <a:t> </a:t>
          </a:r>
          <a:r>
            <a:rPr lang="es-ES" sz="2000" kern="1200" dirty="0" err="1"/>
            <a:t>injury</a:t>
          </a:r>
          <a:r>
            <a:rPr lang="es-ES" sz="2000" kern="1200" dirty="0"/>
            <a:t>.</a:t>
          </a:r>
        </a:p>
      </dsp:txBody>
      <dsp:txXfrm>
        <a:off x="2619374" y="2283070"/>
        <a:ext cx="2381250" cy="1428750"/>
      </dsp:txXfrm>
    </dsp:sp>
    <dsp:sp modelId="{0BB0C895-DB6C-41A4-A258-45F935E22F72}">
      <dsp:nvSpPr>
        <dsp:cNvPr id="0" name=""/>
        <dsp:cNvSpPr/>
      </dsp:nvSpPr>
      <dsp:spPr>
        <a:xfrm>
          <a:off x="5238749" y="2283070"/>
          <a:ext cx="2381250" cy="1428750"/>
        </a:xfrm>
        <a:prstGeom prst="rect">
          <a:avLst/>
        </a:prstGeom>
        <a:solidFill>
          <a:schemeClr val="accent1">
            <a:shade val="80000"/>
            <a:hueOff val="-563574"/>
            <a:satOff val="-96038"/>
            <a:lumOff val="48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Body</a:t>
          </a:r>
          <a:r>
            <a:rPr lang="es-ES" sz="2000" kern="1200" dirty="0"/>
            <a:t> </a:t>
          </a:r>
          <a:r>
            <a:rPr lang="es-ES" sz="2000" kern="1200" dirty="0" err="1"/>
            <a:t>bony</a:t>
          </a:r>
          <a:r>
            <a:rPr lang="es-ES" sz="2000" kern="1200" dirty="0"/>
            <a:t> </a:t>
          </a:r>
          <a:r>
            <a:rPr lang="es-ES" sz="2000" kern="1200" dirty="0" err="1"/>
            <a:t>parts</a:t>
          </a:r>
          <a:r>
            <a:rPr lang="es-ES" sz="2000" kern="1200" dirty="0"/>
            <a:t> </a:t>
          </a:r>
          <a:r>
            <a:rPr lang="es-ES" sz="2000" kern="1200" dirty="0" err="1"/>
            <a:t>often</a:t>
          </a:r>
          <a:r>
            <a:rPr lang="es-ES" sz="2000" kern="1200" dirty="0"/>
            <a:t> </a:t>
          </a:r>
          <a:r>
            <a:rPr lang="es-ES" sz="2000" kern="1200" dirty="0" err="1"/>
            <a:t>impinge</a:t>
          </a:r>
          <a:r>
            <a:rPr lang="es-ES" sz="2000" kern="1200" dirty="0"/>
            <a:t> </a:t>
          </a:r>
          <a:r>
            <a:rPr lang="es-ES" sz="2000" kern="1200" dirty="0" err="1"/>
            <a:t>spinal</a:t>
          </a:r>
          <a:r>
            <a:rPr lang="es-ES" sz="2000" kern="1200" dirty="0"/>
            <a:t> </a:t>
          </a:r>
          <a:r>
            <a:rPr lang="es-ES" sz="2000" kern="1200" dirty="0" err="1"/>
            <a:t>cord</a:t>
          </a:r>
          <a:r>
            <a:rPr lang="es-ES" sz="2000" kern="1200" dirty="0"/>
            <a:t>.</a:t>
          </a:r>
        </a:p>
      </dsp:txBody>
      <dsp:txXfrm>
        <a:off x="5238749" y="2283070"/>
        <a:ext cx="2381250" cy="14287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0D95-8355-433E-A272-E70BE02A6F40}">
      <dsp:nvSpPr>
        <dsp:cNvPr id="0" name=""/>
        <dsp:cNvSpPr/>
      </dsp:nvSpPr>
      <dsp:spPr>
        <a:xfrm>
          <a:off x="578" y="1287267"/>
          <a:ext cx="2255092" cy="1353055"/>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Flexion</a:t>
          </a:r>
          <a:r>
            <a:rPr lang="es-ES" sz="2000" kern="1200" dirty="0"/>
            <a:t>/extensión </a:t>
          </a:r>
          <a:r>
            <a:rPr lang="es-ES" sz="2000" kern="1200" dirty="0" err="1"/>
            <a:t>forces</a:t>
          </a:r>
          <a:r>
            <a:rPr lang="es-ES" sz="2000" kern="1200" dirty="0"/>
            <a:t> </a:t>
          </a:r>
          <a:r>
            <a:rPr lang="es-ES" sz="2000" kern="1200" dirty="0" err="1"/>
            <a:t>mixed</a:t>
          </a:r>
          <a:r>
            <a:rPr lang="es-ES" sz="2000" kern="1200" dirty="0"/>
            <a:t> </a:t>
          </a:r>
          <a:r>
            <a:rPr lang="es-ES" sz="2000" kern="1200" dirty="0" err="1"/>
            <a:t>with</a:t>
          </a:r>
          <a:r>
            <a:rPr lang="es-ES" sz="2000" kern="1200" dirty="0"/>
            <a:t> </a:t>
          </a:r>
          <a:r>
            <a:rPr lang="es-ES" sz="2000" kern="1200" dirty="0" err="1"/>
            <a:t>rotatory</a:t>
          </a:r>
          <a:r>
            <a:rPr lang="es-ES" sz="2000" kern="1200" dirty="0"/>
            <a:t> </a:t>
          </a:r>
          <a:r>
            <a:rPr lang="es-ES" sz="2000" kern="1200" dirty="0" err="1"/>
            <a:t>forces</a:t>
          </a:r>
          <a:r>
            <a:rPr lang="es-ES" sz="2000" kern="1200" dirty="0"/>
            <a:t> </a:t>
          </a:r>
          <a:r>
            <a:rPr lang="es-ES" sz="2000" kern="1200" dirty="0" err="1"/>
            <a:t>may</a:t>
          </a:r>
          <a:r>
            <a:rPr lang="es-ES" sz="2000" kern="1200" dirty="0"/>
            <a:t> produce </a:t>
          </a:r>
          <a:r>
            <a:rPr lang="es-ES" sz="2000" kern="1200" dirty="0" err="1"/>
            <a:t>facet</a:t>
          </a:r>
          <a:r>
            <a:rPr lang="es-ES" sz="2000" kern="1200" dirty="0"/>
            <a:t> </a:t>
          </a:r>
          <a:r>
            <a:rPr lang="es-ES" sz="2000" kern="1200" dirty="0" err="1"/>
            <a:t>dislocation</a:t>
          </a:r>
          <a:r>
            <a:rPr lang="es-ES" sz="2000" kern="1200" dirty="0"/>
            <a:t>.</a:t>
          </a:r>
        </a:p>
      </dsp:txBody>
      <dsp:txXfrm>
        <a:off x="578" y="1287267"/>
        <a:ext cx="2255092" cy="1353055"/>
      </dsp:txXfrm>
    </dsp:sp>
    <dsp:sp modelId="{50B84B92-9D7A-456D-B438-F99038059444}">
      <dsp:nvSpPr>
        <dsp:cNvPr id="0" name=""/>
        <dsp:cNvSpPr/>
      </dsp:nvSpPr>
      <dsp:spPr>
        <a:xfrm>
          <a:off x="2481180" y="1287267"/>
          <a:ext cx="2255092" cy="1353055"/>
        </a:xfrm>
        <a:prstGeom prst="rect">
          <a:avLst/>
        </a:prstGeom>
        <a:solidFill>
          <a:schemeClr val="accent1">
            <a:shade val="80000"/>
            <a:hueOff val="-187858"/>
            <a:satOff val="-32013"/>
            <a:lumOff val="16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C4-5 </a:t>
          </a:r>
          <a:r>
            <a:rPr lang="es-ES" sz="2000" kern="1200" dirty="0" err="1"/>
            <a:t>or</a:t>
          </a:r>
          <a:r>
            <a:rPr lang="es-ES" sz="2000" kern="1200" dirty="0"/>
            <a:t> C5-6 </a:t>
          </a:r>
          <a:r>
            <a:rPr lang="es-ES" sz="2000" kern="1200" dirty="0" err="1"/>
            <a:t>levels</a:t>
          </a:r>
          <a:r>
            <a:rPr lang="es-ES" sz="2000" kern="1200" dirty="0"/>
            <a:t> </a:t>
          </a:r>
          <a:r>
            <a:rPr lang="es-ES" sz="2000" kern="1200" dirty="0" err="1"/>
            <a:t>usually</a:t>
          </a:r>
          <a:r>
            <a:rPr lang="es-ES" sz="2000" kern="1200" dirty="0"/>
            <a:t> </a:t>
          </a:r>
          <a:r>
            <a:rPr lang="es-ES" sz="2000" kern="1200" dirty="0" err="1"/>
            <a:t>affected</a:t>
          </a:r>
          <a:r>
            <a:rPr lang="es-ES" sz="2000" kern="1200" dirty="0"/>
            <a:t>.</a:t>
          </a:r>
        </a:p>
      </dsp:txBody>
      <dsp:txXfrm>
        <a:off x="2481180" y="1287267"/>
        <a:ext cx="2255092" cy="1353055"/>
      </dsp:txXfrm>
    </dsp:sp>
    <dsp:sp modelId="{6241A339-93D1-471A-ADFC-96F8203CE76B}">
      <dsp:nvSpPr>
        <dsp:cNvPr id="0" name=""/>
        <dsp:cNvSpPr/>
      </dsp:nvSpPr>
      <dsp:spPr>
        <a:xfrm>
          <a:off x="578" y="2865832"/>
          <a:ext cx="2255092" cy="1353055"/>
        </a:xfrm>
        <a:prstGeom prst="rect">
          <a:avLst/>
        </a:prstGeom>
        <a:solidFill>
          <a:schemeClr val="accent1">
            <a:shade val="80000"/>
            <a:hueOff val="-375716"/>
            <a:satOff val="-64025"/>
            <a:lumOff val="32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Inferior facets of the higher vertebra slide over the lower vertebra</a:t>
          </a:r>
          <a:endParaRPr lang="es-ES" sz="2000" kern="1200" dirty="0"/>
        </a:p>
      </dsp:txBody>
      <dsp:txXfrm>
        <a:off x="578" y="2865832"/>
        <a:ext cx="2255092" cy="1353055"/>
      </dsp:txXfrm>
    </dsp:sp>
    <dsp:sp modelId="{6E1CC7C5-7D39-4C44-8793-77D5C85BB155}">
      <dsp:nvSpPr>
        <dsp:cNvPr id="0" name=""/>
        <dsp:cNvSpPr/>
      </dsp:nvSpPr>
      <dsp:spPr>
        <a:xfrm>
          <a:off x="2481180" y="2865832"/>
          <a:ext cx="2255092" cy="1353055"/>
        </a:xfrm>
        <a:prstGeom prst="rect">
          <a:avLst/>
        </a:prstGeom>
        <a:solidFill>
          <a:schemeClr val="accent1">
            <a:shade val="80000"/>
            <a:hueOff val="-563574"/>
            <a:satOff val="-96038"/>
            <a:lumOff val="48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May </a:t>
          </a:r>
          <a:r>
            <a:rPr lang="es-ES" sz="2000" kern="1200" dirty="0" err="1"/>
            <a:t>involve</a:t>
          </a:r>
          <a:r>
            <a:rPr lang="es-ES" sz="2000" kern="1200" dirty="0"/>
            <a:t> a fracture in </a:t>
          </a:r>
          <a:r>
            <a:rPr lang="es-ES" sz="2000" kern="1200" dirty="0" err="1"/>
            <a:t>one</a:t>
          </a:r>
          <a:r>
            <a:rPr lang="es-ES" sz="2000" kern="1200" dirty="0"/>
            <a:t> </a:t>
          </a:r>
          <a:r>
            <a:rPr lang="es-ES" sz="2000" kern="1200" dirty="0" err="1"/>
            <a:t>or</a:t>
          </a:r>
          <a:r>
            <a:rPr lang="es-ES" sz="2000" kern="1200" dirty="0"/>
            <a:t> </a:t>
          </a:r>
          <a:r>
            <a:rPr lang="es-ES" sz="2000" kern="1200" dirty="0" err="1"/>
            <a:t>both</a:t>
          </a:r>
          <a:r>
            <a:rPr lang="es-ES" sz="2000" kern="1200" dirty="0"/>
            <a:t> vertebral </a:t>
          </a:r>
          <a:r>
            <a:rPr lang="es-ES" sz="2000" kern="1200" dirty="0" err="1"/>
            <a:t>facet</a:t>
          </a:r>
          <a:r>
            <a:rPr lang="es-ES" sz="2000" kern="1200" dirty="0"/>
            <a:t>.</a:t>
          </a:r>
        </a:p>
      </dsp:txBody>
      <dsp:txXfrm>
        <a:off x="2481180" y="2865832"/>
        <a:ext cx="2255092" cy="13530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33153-2658-472E-B0A1-B908FC67B77B}">
      <dsp:nvSpPr>
        <dsp:cNvPr id="0" name=""/>
        <dsp:cNvSpPr/>
      </dsp:nvSpPr>
      <dsp:spPr>
        <a:xfrm rot="1743838">
          <a:off x="1480259" y="2570231"/>
          <a:ext cx="566450" cy="67236"/>
        </a:xfrm>
        <a:custGeom>
          <a:avLst/>
          <a:gdLst/>
          <a:ahLst/>
          <a:cxnLst/>
          <a:rect l="0" t="0" r="0" b="0"/>
          <a:pathLst>
            <a:path>
              <a:moveTo>
                <a:pt x="0" y="33618"/>
              </a:moveTo>
              <a:lnTo>
                <a:pt x="566450" y="336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619A5A-5498-4D7D-939C-816783C2B964}">
      <dsp:nvSpPr>
        <dsp:cNvPr id="0" name=""/>
        <dsp:cNvSpPr/>
      </dsp:nvSpPr>
      <dsp:spPr>
        <a:xfrm rot="19790962">
          <a:off x="1485043" y="1429867"/>
          <a:ext cx="456502" cy="67236"/>
        </a:xfrm>
        <a:custGeom>
          <a:avLst/>
          <a:gdLst/>
          <a:ahLst/>
          <a:cxnLst/>
          <a:rect l="0" t="0" r="0" b="0"/>
          <a:pathLst>
            <a:path>
              <a:moveTo>
                <a:pt x="0" y="33618"/>
              </a:moveTo>
              <a:lnTo>
                <a:pt x="456502" y="336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DABEA-5F83-4CA3-BAC3-9DB551B144B9}">
      <dsp:nvSpPr>
        <dsp:cNvPr id="0" name=""/>
        <dsp:cNvSpPr/>
      </dsp:nvSpPr>
      <dsp:spPr>
        <a:xfrm>
          <a:off x="-97767" y="1226237"/>
          <a:ext cx="1664636" cy="16115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AE35BC-153B-48FC-803C-DC67E7DA4B7E}">
      <dsp:nvSpPr>
        <dsp:cNvPr id="0" name=""/>
        <dsp:cNvSpPr/>
      </dsp:nvSpPr>
      <dsp:spPr>
        <a:xfrm>
          <a:off x="1634700" y="227246"/>
          <a:ext cx="2107711" cy="1339496"/>
        </a:xfrm>
        <a:prstGeom prst="ellipse">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Unilateral </a:t>
          </a:r>
          <a:r>
            <a:rPr lang="es-ES" sz="2000" kern="1200" dirty="0" err="1"/>
            <a:t>facet</a:t>
          </a:r>
          <a:r>
            <a:rPr lang="es-ES" sz="2000" kern="1200" dirty="0"/>
            <a:t> </a:t>
          </a:r>
          <a:r>
            <a:rPr lang="es-ES" sz="2000" kern="1200" dirty="0" err="1"/>
            <a:t>dislocation</a:t>
          </a:r>
          <a:endParaRPr lang="es-ES" sz="2000" kern="1200" dirty="0"/>
        </a:p>
      </dsp:txBody>
      <dsp:txXfrm>
        <a:off x="1634700" y="227246"/>
        <a:ext cx="2107711" cy="1339496"/>
      </dsp:txXfrm>
    </dsp:sp>
    <dsp:sp modelId="{668B3552-65CE-4AB3-9952-85EB915E50D6}">
      <dsp:nvSpPr>
        <dsp:cNvPr id="0" name=""/>
        <dsp:cNvSpPr/>
      </dsp:nvSpPr>
      <dsp:spPr>
        <a:xfrm>
          <a:off x="1785117" y="2497256"/>
          <a:ext cx="1983312" cy="1339496"/>
        </a:xfrm>
        <a:prstGeom prst="ellipse">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Bilateral </a:t>
          </a:r>
          <a:r>
            <a:rPr lang="es-ES" sz="2000" kern="1200" dirty="0" err="1"/>
            <a:t>facet</a:t>
          </a:r>
          <a:r>
            <a:rPr lang="es-ES" sz="2000" kern="1200" dirty="0"/>
            <a:t> </a:t>
          </a:r>
          <a:r>
            <a:rPr lang="es-ES" sz="2000" kern="1200" dirty="0" err="1"/>
            <a:t>dislocation</a:t>
          </a:r>
          <a:endParaRPr lang="es-ES" sz="2000" kern="1200" dirty="0"/>
        </a:p>
      </dsp:txBody>
      <dsp:txXfrm>
        <a:off x="1785117" y="2497256"/>
        <a:ext cx="1983312" cy="13394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0D95-8355-433E-A272-E70BE02A6F40}">
      <dsp:nvSpPr>
        <dsp:cNvPr id="0" name=""/>
        <dsp:cNvSpPr/>
      </dsp:nvSpPr>
      <dsp:spPr>
        <a:xfrm>
          <a:off x="725834" y="434"/>
          <a:ext cx="2211585" cy="1326951"/>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Rupture</a:t>
          </a:r>
          <a:r>
            <a:rPr lang="es-ES" sz="2000" kern="1200" dirty="0"/>
            <a:t> </a:t>
          </a:r>
          <a:r>
            <a:rPr lang="es-ES" sz="2000" kern="1200" dirty="0" err="1"/>
            <a:t>of</a:t>
          </a:r>
          <a:r>
            <a:rPr lang="es-ES" sz="2000" kern="1200" dirty="0"/>
            <a:t> </a:t>
          </a:r>
          <a:r>
            <a:rPr lang="es-ES" sz="2000" kern="1200" dirty="0" err="1"/>
            <a:t>one</a:t>
          </a:r>
          <a:r>
            <a:rPr lang="es-ES" sz="2000" kern="1200" dirty="0"/>
            <a:t> </a:t>
          </a:r>
          <a:r>
            <a:rPr lang="es-ES" sz="2000" kern="1200" dirty="0" err="1"/>
            <a:t>or</a:t>
          </a:r>
          <a:r>
            <a:rPr lang="es-ES" sz="2000" kern="1200" dirty="0"/>
            <a:t> more cervical </a:t>
          </a:r>
          <a:r>
            <a:rPr lang="es-ES" sz="2000" kern="1200" dirty="0" err="1"/>
            <a:t>spinous</a:t>
          </a:r>
          <a:r>
            <a:rPr lang="es-ES" sz="2000" kern="1200" dirty="0"/>
            <a:t> </a:t>
          </a:r>
          <a:r>
            <a:rPr lang="es-ES" sz="2000" kern="1200" dirty="0" err="1"/>
            <a:t>processes</a:t>
          </a:r>
          <a:r>
            <a:rPr lang="es-ES" sz="2000" kern="1200" dirty="0"/>
            <a:t>.</a:t>
          </a:r>
        </a:p>
      </dsp:txBody>
      <dsp:txXfrm>
        <a:off x="725834" y="434"/>
        <a:ext cx="2211585" cy="1326951"/>
      </dsp:txXfrm>
    </dsp:sp>
    <dsp:sp modelId="{50B84B92-9D7A-456D-B438-F99038059444}">
      <dsp:nvSpPr>
        <dsp:cNvPr id="0" name=""/>
        <dsp:cNvSpPr/>
      </dsp:nvSpPr>
      <dsp:spPr>
        <a:xfrm>
          <a:off x="3158579" y="434"/>
          <a:ext cx="2211585" cy="1326951"/>
        </a:xfrm>
        <a:prstGeom prst="rect">
          <a:avLst/>
        </a:prstGeom>
        <a:solidFill>
          <a:schemeClr val="accent1">
            <a:shade val="80000"/>
            <a:hueOff val="-112715"/>
            <a:satOff val="-19208"/>
            <a:lumOff val="9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Usually</a:t>
          </a:r>
          <a:r>
            <a:rPr lang="es-ES" sz="2000" kern="1200" dirty="0"/>
            <a:t> </a:t>
          </a:r>
          <a:r>
            <a:rPr lang="es-ES" sz="2000" kern="1200" dirty="0" err="1"/>
            <a:t>refered</a:t>
          </a:r>
          <a:r>
            <a:rPr lang="es-ES" sz="2000" kern="1200" dirty="0"/>
            <a:t> as “</a:t>
          </a:r>
          <a:r>
            <a:rPr lang="es-ES" sz="2000" kern="1200" dirty="0" err="1"/>
            <a:t>excavator</a:t>
          </a:r>
          <a:r>
            <a:rPr lang="es-ES" sz="2000" kern="1200" dirty="0"/>
            <a:t> fracture”</a:t>
          </a:r>
        </a:p>
      </dsp:txBody>
      <dsp:txXfrm>
        <a:off x="3158579" y="434"/>
        <a:ext cx="2211585" cy="1326951"/>
      </dsp:txXfrm>
    </dsp:sp>
    <dsp:sp modelId="{BF95531F-778A-4B4E-9B57-F446E84C40BF}">
      <dsp:nvSpPr>
        <dsp:cNvPr id="0" name=""/>
        <dsp:cNvSpPr/>
      </dsp:nvSpPr>
      <dsp:spPr>
        <a:xfrm>
          <a:off x="725834" y="1548544"/>
          <a:ext cx="2211585" cy="1326951"/>
        </a:xfrm>
        <a:prstGeom prst="rect">
          <a:avLst/>
        </a:prstGeom>
        <a:solidFill>
          <a:schemeClr val="accent1">
            <a:shade val="80000"/>
            <a:hueOff val="-225430"/>
            <a:satOff val="-38415"/>
            <a:lumOff val="19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High </a:t>
          </a:r>
          <a:r>
            <a:rPr lang="es-ES" sz="2000" kern="1200" dirty="0" err="1"/>
            <a:t>magnitude</a:t>
          </a:r>
          <a:r>
            <a:rPr lang="es-ES" sz="2000" kern="1200" dirty="0"/>
            <a:t> </a:t>
          </a:r>
          <a:r>
            <a:rPr lang="es-ES" sz="2000" kern="1200" dirty="0" err="1"/>
            <a:t>force</a:t>
          </a:r>
          <a:r>
            <a:rPr lang="es-ES" sz="2000" kern="1200" dirty="0"/>
            <a:t> </a:t>
          </a:r>
          <a:r>
            <a:rPr lang="es-ES" sz="2000" kern="1200" dirty="0" err="1"/>
            <a:t>transmitted</a:t>
          </a:r>
          <a:r>
            <a:rPr lang="es-ES" sz="2000" kern="1200" dirty="0"/>
            <a:t> </a:t>
          </a:r>
          <a:r>
            <a:rPr lang="es-ES" sz="2000" kern="1200" dirty="0" err="1"/>
            <a:t>from</a:t>
          </a:r>
          <a:r>
            <a:rPr lang="es-ES" sz="2000" kern="1200" dirty="0"/>
            <a:t> </a:t>
          </a:r>
          <a:r>
            <a:rPr lang="es-ES" sz="2000" kern="1200" dirty="0" err="1"/>
            <a:t>shoulder</a:t>
          </a:r>
          <a:r>
            <a:rPr lang="es-ES" sz="2000" kern="1200" dirty="0"/>
            <a:t> </a:t>
          </a:r>
          <a:r>
            <a:rPr lang="es-ES" sz="2000" kern="1200" dirty="0" err="1"/>
            <a:t>girdle</a:t>
          </a:r>
          <a:r>
            <a:rPr lang="es-ES" sz="2000" kern="1200" dirty="0"/>
            <a:t> </a:t>
          </a:r>
          <a:r>
            <a:rPr lang="es-ES" sz="2000" kern="1200" dirty="0" err="1"/>
            <a:t>to</a:t>
          </a:r>
          <a:r>
            <a:rPr lang="es-ES" sz="2000" kern="1200" dirty="0"/>
            <a:t> </a:t>
          </a:r>
          <a:r>
            <a:rPr lang="es-ES" sz="2000" kern="1200" dirty="0" err="1"/>
            <a:t>spinous</a:t>
          </a:r>
          <a:r>
            <a:rPr lang="es-ES" sz="2000" kern="1200" dirty="0"/>
            <a:t> </a:t>
          </a:r>
          <a:r>
            <a:rPr lang="es-ES" sz="2000" kern="1200" dirty="0" err="1"/>
            <a:t>apophysis</a:t>
          </a:r>
          <a:endParaRPr lang="es-ES" sz="2000" kern="1200" dirty="0"/>
        </a:p>
      </dsp:txBody>
      <dsp:txXfrm>
        <a:off x="725834" y="1548544"/>
        <a:ext cx="2211585" cy="1326951"/>
      </dsp:txXfrm>
    </dsp:sp>
    <dsp:sp modelId="{6E1CC7C5-7D39-4C44-8793-77D5C85BB155}">
      <dsp:nvSpPr>
        <dsp:cNvPr id="0" name=""/>
        <dsp:cNvSpPr/>
      </dsp:nvSpPr>
      <dsp:spPr>
        <a:xfrm>
          <a:off x="3158579" y="1548544"/>
          <a:ext cx="2211585" cy="1326951"/>
        </a:xfrm>
        <a:prstGeom prst="rect">
          <a:avLst/>
        </a:prstGeom>
        <a:solidFill>
          <a:schemeClr val="accent1">
            <a:shade val="80000"/>
            <a:hueOff val="-338144"/>
            <a:satOff val="-57623"/>
            <a:lumOff val="29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Fracture </a:t>
          </a:r>
          <a:r>
            <a:rPr lang="es-ES" sz="2000" kern="1200" dirty="0" err="1"/>
            <a:t>usually</a:t>
          </a:r>
          <a:r>
            <a:rPr lang="es-ES" sz="2000" kern="1200" dirty="0"/>
            <a:t> </a:t>
          </a:r>
          <a:r>
            <a:rPr lang="es-ES" sz="2000" kern="1200" dirty="0" err="1"/>
            <a:t>located</a:t>
          </a:r>
          <a:r>
            <a:rPr lang="es-ES" sz="2000" kern="1200" dirty="0"/>
            <a:t> in C6-7 </a:t>
          </a:r>
          <a:r>
            <a:rPr lang="es-ES" sz="2000" kern="1200" dirty="0" err="1"/>
            <a:t>due</a:t>
          </a:r>
          <a:r>
            <a:rPr lang="es-ES" sz="2000" kern="1200" dirty="0"/>
            <a:t> </a:t>
          </a:r>
          <a:r>
            <a:rPr lang="es-ES" sz="2000" kern="1200" dirty="0" err="1"/>
            <a:t>to</a:t>
          </a:r>
          <a:r>
            <a:rPr lang="es-ES" sz="2000" kern="1200" dirty="0"/>
            <a:t> </a:t>
          </a:r>
          <a:r>
            <a:rPr lang="es-ES" sz="2000" kern="1200" dirty="0" err="1"/>
            <a:t>its</a:t>
          </a:r>
          <a:r>
            <a:rPr lang="es-ES" sz="2000" kern="1200" dirty="0"/>
            <a:t> </a:t>
          </a:r>
          <a:r>
            <a:rPr lang="es-ES" sz="2000" kern="1200" dirty="0" err="1"/>
            <a:t>longer</a:t>
          </a:r>
          <a:r>
            <a:rPr lang="es-ES" sz="2000" kern="1200" dirty="0"/>
            <a:t> </a:t>
          </a:r>
          <a:r>
            <a:rPr lang="es-ES" sz="2000" kern="1200" dirty="0" err="1"/>
            <a:t>spinous</a:t>
          </a:r>
          <a:r>
            <a:rPr lang="es-ES" sz="2000" kern="1200" dirty="0"/>
            <a:t> </a:t>
          </a:r>
          <a:r>
            <a:rPr lang="es-ES" sz="2000" kern="1200" dirty="0" err="1"/>
            <a:t>processes</a:t>
          </a:r>
          <a:endParaRPr lang="es-ES" sz="2000" kern="1200" dirty="0"/>
        </a:p>
      </dsp:txBody>
      <dsp:txXfrm>
        <a:off x="3158579" y="1548544"/>
        <a:ext cx="2211585" cy="1326951"/>
      </dsp:txXfrm>
    </dsp:sp>
    <dsp:sp modelId="{1C179A7E-E4E2-47F4-8E8F-D61C5A054EED}">
      <dsp:nvSpPr>
        <dsp:cNvPr id="0" name=""/>
        <dsp:cNvSpPr/>
      </dsp:nvSpPr>
      <dsp:spPr>
        <a:xfrm>
          <a:off x="725834" y="3096654"/>
          <a:ext cx="2211585" cy="1326951"/>
        </a:xfrm>
        <a:prstGeom prst="rect">
          <a:avLst/>
        </a:prstGeom>
        <a:solidFill>
          <a:schemeClr val="accent1">
            <a:shade val="80000"/>
            <a:hueOff val="-450859"/>
            <a:satOff val="-76830"/>
            <a:lumOff val="388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Spinous</a:t>
          </a:r>
          <a:r>
            <a:rPr lang="es-ES" sz="2000" kern="1200" dirty="0"/>
            <a:t> </a:t>
          </a:r>
          <a:r>
            <a:rPr lang="es-ES" sz="2000" kern="1200" dirty="0" err="1"/>
            <a:t>processes</a:t>
          </a:r>
          <a:r>
            <a:rPr lang="es-ES" sz="2000" kern="1200" dirty="0"/>
            <a:t> ar </a:t>
          </a:r>
          <a:r>
            <a:rPr lang="es-ES" sz="2000" kern="1200" dirty="0" err="1"/>
            <a:t>not</a:t>
          </a:r>
          <a:r>
            <a:rPr lang="es-ES" sz="2000" kern="1200" dirty="0"/>
            <a:t> </a:t>
          </a:r>
          <a:r>
            <a:rPr lang="es-ES" sz="2000" kern="1200" dirty="0" err="1"/>
            <a:t>able</a:t>
          </a:r>
          <a:r>
            <a:rPr lang="es-ES" sz="2000" kern="1200" dirty="0"/>
            <a:t> </a:t>
          </a:r>
          <a:r>
            <a:rPr lang="es-ES" sz="2000" kern="1200" dirty="0" err="1"/>
            <a:t>to</a:t>
          </a:r>
          <a:r>
            <a:rPr lang="es-ES" sz="2000" kern="1200" dirty="0"/>
            <a:t> </a:t>
          </a:r>
          <a:r>
            <a:rPr lang="es-ES" sz="2000" kern="1200" dirty="0" err="1"/>
            <a:t>whitstand</a:t>
          </a:r>
          <a:r>
            <a:rPr lang="es-ES" sz="2000" kern="1200" dirty="0"/>
            <a:t> </a:t>
          </a:r>
          <a:r>
            <a:rPr lang="es-ES" sz="2000" kern="1200" dirty="0" err="1"/>
            <a:t>high</a:t>
          </a:r>
          <a:r>
            <a:rPr lang="es-ES" sz="2000" kern="1200" dirty="0"/>
            <a:t> flexor </a:t>
          </a:r>
          <a:r>
            <a:rPr lang="es-ES" sz="2000" kern="1200" dirty="0" err="1"/>
            <a:t>moment</a:t>
          </a:r>
          <a:endParaRPr lang="es-ES" sz="2000" kern="1200" dirty="0"/>
        </a:p>
      </dsp:txBody>
      <dsp:txXfrm>
        <a:off x="725834" y="3096654"/>
        <a:ext cx="2211585" cy="1326951"/>
      </dsp:txXfrm>
    </dsp:sp>
    <dsp:sp modelId="{0BB0C895-DB6C-41A4-A258-45F935E22F72}">
      <dsp:nvSpPr>
        <dsp:cNvPr id="0" name=""/>
        <dsp:cNvSpPr/>
      </dsp:nvSpPr>
      <dsp:spPr>
        <a:xfrm>
          <a:off x="3158579" y="3096654"/>
          <a:ext cx="2211585" cy="1326951"/>
        </a:xfrm>
        <a:prstGeom prst="rect">
          <a:avLst/>
        </a:prstGeom>
        <a:solidFill>
          <a:schemeClr val="accent1">
            <a:shade val="80000"/>
            <a:hueOff val="-563574"/>
            <a:satOff val="-96038"/>
            <a:lumOff val="48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Fracture </a:t>
          </a:r>
          <a:r>
            <a:rPr lang="es-ES" sz="2000" kern="1200" dirty="0" err="1"/>
            <a:t>close</a:t>
          </a:r>
          <a:r>
            <a:rPr lang="es-ES" sz="2000" kern="1200" dirty="0"/>
            <a:t> </a:t>
          </a:r>
          <a:r>
            <a:rPr lang="es-ES" sz="2000" kern="1200" dirty="0" err="1"/>
            <a:t>to</a:t>
          </a:r>
          <a:r>
            <a:rPr lang="es-ES" sz="2000" kern="1200" dirty="0"/>
            <a:t> vertebral </a:t>
          </a:r>
          <a:r>
            <a:rPr lang="es-ES" sz="2000" kern="1200" dirty="0" err="1"/>
            <a:t>body</a:t>
          </a:r>
          <a:endParaRPr lang="es-ES" sz="2000" kern="1200" dirty="0"/>
        </a:p>
      </dsp:txBody>
      <dsp:txXfrm>
        <a:off x="3158579" y="3096654"/>
        <a:ext cx="2211585" cy="13269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0D95-8355-433E-A272-E70BE02A6F40}">
      <dsp:nvSpPr>
        <dsp:cNvPr id="0" name=""/>
        <dsp:cNvSpPr/>
      </dsp:nvSpPr>
      <dsp:spPr>
        <a:xfrm>
          <a:off x="582" y="766751"/>
          <a:ext cx="2272002" cy="1363201"/>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Term</a:t>
          </a:r>
          <a:r>
            <a:rPr lang="es-ES" sz="2000" kern="1200" dirty="0"/>
            <a:t> </a:t>
          </a:r>
          <a:r>
            <a:rPr lang="es-ES" sz="2000" kern="1200" dirty="0" err="1"/>
            <a:t>to</a:t>
          </a:r>
          <a:r>
            <a:rPr lang="es-ES" sz="2000" kern="1200" dirty="0"/>
            <a:t> describe </a:t>
          </a:r>
          <a:r>
            <a:rPr lang="es-ES" sz="2000" kern="1200" dirty="0" err="1"/>
            <a:t>clinical</a:t>
          </a:r>
          <a:r>
            <a:rPr lang="es-ES" sz="2000" kern="1200" dirty="0"/>
            <a:t> </a:t>
          </a:r>
          <a:r>
            <a:rPr lang="es-ES" sz="2000" kern="1200" dirty="0" err="1"/>
            <a:t>manifestations</a:t>
          </a:r>
          <a:r>
            <a:rPr lang="es-ES" sz="2000" kern="1200" dirty="0"/>
            <a:t> </a:t>
          </a:r>
          <a:r>
            <a:rPr lang="es-ES" sz="2000" kern="1200" dirty="0" err="1"/>
            <a:t>of</a:t>
          </a:r>
          <a:r>
            <a:rPr lang="es-ES" sz="2000" kern="1200" dirty="0"/>
            <a:t> </a:t>
          </a:r>
          <a:r>
            <a:rPr lang="es-ES" sz="2000" kern="1200" dirty="0" err="1"/>
            <a:t>whiplash</a:t>
          </a:r>
          <a:r>
            <a:rPr lang="es-ES" sz="2000" kern="1200" dirty="0"/>
            <a:t> </a:t>
          </a:r>
          <a:r>
            <a:rPr lang="es-ES" sz="2000" kern="1200" dirty="0" err="1"/>
            <a:t>injury</a:t>
          </a:r>
          <a:endParaRPr lang="es-ES" sz="2000" kern="1200" dirty="0"/>
        </a:p>
      </dsp:txBody>
      <dsp:txXfrm>
        <a:off x="582" y="766751"/>
        <a:ext cx="2272002" cy="1363201"/>
      </dsp:txXfrm>
    </dsp:sp>
    <dsp:sp modelId="{50B84B92-9D7A-456D-B438-F99038059444}">
      <dsp:nvSpPr>
        <dsp:cNvPr id="0" name=""/>
        <dsp:cNvSpPr/>
      </dsp:nvSpPr>
      <dsp:spPr>
        <a:xfrm>
          <a:off x="2499785" y="766751"/>
          <a:ext cx="2272002" cy="1363201"/>
        </a:xfrm>
        <a:prstGeom prst="rect">
          <a:avLst/>
        </a:prstGeom>
        <a:solidFill>
          <a:schemeClr val="accent1">
            <a:shade val="80000"/>
            <a:hueOff val="-187858"/>
            <a:satOff val="-32013"/>
            <a:lumOff val="16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Mechanism</a:t>
          </a:r>
          <a:r>
            <a:rPr lang="es-ES" sz="2000" kern="1200" dirty="0"/>
            <a:t> </a:t>
          </a:r>
          <a:r>
            <a:rPr lang="es-ES" sz="2000" kern="1200" dirty="0" err="1"/>
            <a:t>of</a:t>
          </a:r>
          <a:r>
            <a:rPr lang="es-ES" sz="2000" kern="1200" dirty="0"/>
            <a:t> </a:t>
          </a:r>
          <a:r>
            <a:rPr lang="es-ES" sz="2000" kern="1200" dirty="0" err="1"/>
            <a:t>acceleration-deceleration</a:t>
          </a:r>
          <a:r>
            <a:rPr lang="es-ES" sz="2000" kern="1200" dirty="0"/>
            <a:t> </a:t>
          </a:r>
          <a:r>
            <a:rPr lang="es-ES" sz="2000" kern="1200" dirty="0" err="1"/>
            <a:t>of</a:t>
          </a:r>
          <a:r>
            <a:rPr lang="es-ES" sz="2000" kern="1200" dirty="0"/>
            <a:t> </a:t>
          </a:r>
          <a:r>
            <a:rPr lang="es-ES" sz="2000" kern="1200" dirty="0" err="1"/>
            <a:t>energy</a:t>
          </a:r>
          <a:r>
            <a:rPr lang="es-ES" sz="2000" kern="1200" dirty="0"/>
            <a:t> transfer </a:t>
          </a:r>
          <a:r>
            <a:rPr lang="es-ES" sz="2000" kern="1200" dirty="0" err="1"/>
            <a:t>to</a:t>
          </a:r>
          <a:r>
            <a:rPr lang="es-ES" sz="2000" kern="1200" dirty="0"/>
            <a:t> </a:t>
          </a:r>
          <a:r>
            <a:rPr lang="es-ES" sz="2000" kern="1200" dirty="0" err="1"/>
            <a:t>the</a:t>
          </a:r>
          <a:r>
            <a:rPr lang="es-ES" sz="2000" kern="1200" dirty="0"/>
            <a:t> </a:t>
          </a:r>
          <a:r>
            <a:rPr lang="es-ES" sz="2000" kern="1200" dirty="0" err="1"/>
            <a:t>neck</a:t>
          </a:r>
          <a:endParaRPr lang="es-ES" sz="2000" kern="1200" dirty="0"/>
        </a:p>
      </dsp:txBody>
      <dsp:txXfrm>
        <a:off x="2499785" y="766751"/>
        <a:ext cx="2272002" cy="1363201"/>
      </dsp:txXfrm>
    </dsp:sp>
    <dsp:sp modelId="{BF95531F-778A-4B4E-9B57-F446E84C40BF}">
      <dsp:nvSpPr>
        <dsp:cNvPr id="0" name=""/>
        <dsp:cNvSpPr/>
      </dsp:nvSpPr>
      <dsp:spPr>
        <a:xfrm>
          <a:off x="582" y="2357153"/>
          <a:ext cx="2272002" cy="1363201"/>
        </a:xfrm>
        <a:prstGeom prst="rect">
          <a:avLst/>
        </a:prstGeom>
        <a:solidFill>
          <a:schemeClr val="accent1">
            <a:shade val="80000"/>
            <a:hueOff val="-375716"/>
            <a:satOff val="-64025"/>
            <a:lumOff val="32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Produced</a:t>
          </a:r>
          <a:r>
            <a:rPr lang="es-ES" sz="2000" kern="1200" dirty="0"/>
            <a:t> </a:t>
          </a:r>
          <a:r>
            <a:rPr lang="es-ES" sz="2000" kern="1200" dirty="0" err="1"/>
            <a:t>from</a:t>
          </a:r>
          <a:r>
            <a:rPr lang="es-ES" sz="2000" kern="1200" dirty="0"/>
            <a:t> </a:t>
          </a:r>
          <a:r>
            <a:rPr lang="es-ES" sz="2000" kern="1200" dirty="0" err="1"/>
            <a:t>rear</a:t>
          </a:r>
          <a:r>
            <a:rPr lang="es-ES" sz="2000" kern="1200" dirty="0"/>
            <a:t> </a:t>
          </a:r>
          <a:r>
            <a:rPr lang="es-ES" sz="2000" kern="1200" dirty="0" err="1"/>
            <a:t>end</a:t>
          </a:r>
          <a:r>
            <a:rPr lang="es-ES" sz="2000" kern="1200" dirty="0"/>
            <a:t> </a:t>
          </a:r>
          <a:r>
            <a:rPr lang="es-ES" sz="2000" kern="1200" dirty="0" err="1"/>
            <a:t>or</a:t>
          </a:r>
          <a:r>
            <a:rPr lang="es-ES" sz="2000" kern="1200" dirty="0"/>
            <a:t> </a:t>
          </a:r>
          <a:r>
            <a:rPr lang="es-ES" sz="2000" kern="1200" dirty="0" err="1"/>
            <a:t>side-impact</a:t>
          </a:r>
          <a:r>
            <a:rPr lang="es-ES" sz="2000" kern="1200" dirty="0"/>
            <a:t> motor </a:t>
          </a:r>
          <a:r>
            <a:rPr lang="es-ES" sz="2000" kern="1200" dirty="0" err="1"/>
            <a:t>vehicle</a:t>
          </a:r>
          <a:r>
            <a:rPr lang="es-ES" sz="2000" kern="1200" dirty="0"/>
            <a:t> </a:t>
          </a:r>
          <a:r>
            <a:rPr lang="es-ES" sz="2000" kern="1200" dirty="0" err="1"/>
            <a:t>collisions</a:t>
          </a:r>
          <a:endParaRPr lang="es-ES" sz="2000" kern="1200" dirty="0"/>
        </a:p>
      </dsp:txBody>
      <dsp:txXfrm>
        <a:off x="582" y="2357153"/>
        <a:ext cx="2272002" cy="1363201"/>
      </dsp:txXfrm>
    </dsp:sp>
    <dsp:sp modelId="{6E1CC7C5-7D39-4C44-8793-77D5C85BB155}">
      <dsp:nvSpPr>
        <dsp:cNvPr id="0" name=""/>
        <dsp:cNvSpPr/>
      </dsp:nvSpPr>
      <dsp:spPr>
        <a:xfrm>
          <a:off x="2499785" y="2357153"/>
          <a:ext cx="2272002" cy="1363201"/>
        </a:xfrm>
        <a:prstGeom prst="rect">
          <a:avLst/>
        </a:prstGeom>
        <a:solidFill>
          <a:schemeClr val="accent1">
            <a:shade val="80000"/>
            <a:hueOff val="-563574"/>
            <a:satOff val="-96038"/>
            <a:lumOff val="48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Also</a:t>
          </a:r>
          <a:r>
            <a:rPr lang="es-ES" sz="2000" kern="1200" dirty="0"/>
            <a:t> </a:t>
          </a:r>
          <a:r>
            <a:rPr lang="es-ES" sz="2000" kern="1200" dirty="0" err="1"/>
            <a:t>produced</a:t>
          </a:r>
          <a:r>
            <a:rPr lang="es-ES" sz="2000" kern="1200" dirty="0"/>
            <a:t> </a:t>
          </a:r>
          <a:r>
            <a:rPr lang="es-ES" sz="2000" kern="1200" dirty="0" err="1"/>
            <a:t>during</a:t>
          </a:r>
          <a:r>
            <a:rPr lang="es-ES" sz="2000" kern="1200" dirty="0"/>
            <a:t> </a:t>
          </a:r>
          <a:r>
            <a:rPr lang="es-ES" sz="2000" kern="1200" dirty="0" err="1"/>
            <a:t>diving</a:t>
          </a:r>
          <a:r>
            <a:rPr lang="es-ES" sz="2000" kern="1200" dirty="0"/>
            <a:t> </a:t>
          </a:r>
          <a:r>
            <a:rPr lang="es-ES" sz="2000" kern="1200" dirty="0" err="1"/>
            <a:t>activities</a:t>
          </a:r>
          <a:r>
            <a:rPr lang="es-ES" sz="2000" kern="1200" dirty="0"/>
            <a:t>.</a:t>
          </a:r>
        </a:p>
      </dsp:txBody>
      <dsp:txXfrm>
        <a:off x="2499785" y="2357153"/>
        <a:ext cx="2272002" cy="13632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0D95-8355-433E-A272-E70BE02A6F40}">
      <dsp:nvSpPr>
        <dsp:cNvPr id="0" name=""/>
        <dsp:cNvSpPr/>
      </dsp:nvSpPr>
      <dsp:spPr>
        <a:xfrm>
          <a:off x="593" y="794903"/>
          <a:ext cx="2315231" cy="1389139"/>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Located</a:t>
          </a:r>
          <a:r>
            <a:rPr lang="es-ES" sz="2000" kern="1200" dirty="0"/>
            <a:t> </a:t>
          </a:r>
          <a:r>
            <a:rPr lang="es-ES" sz="2000" kern="1200" dirty="0" err="1"/>
            <a:t>mainly</a:t>
          </a:r>
          <a:r>
            <a:rPr lang="es-ES" sz="2000" kern="1200" dirty="0"/>
            <a:t> in </a:t>
          </a:r>
          <a:r>
            <a:rPr lang="es-ES" sz="2000" kern="1200" dirty="0" err="1"/>
            <a:t>thoracic</a:t>
          </a:r>
          <a:r>
            <a:rPr lang="es-ES" sz="2000" kern="1200" dirty="0"/>
            <a:t> and </a:t>
          </a:r>
          <a:r>
            <a:rPr lang="es-ES" sz="2000" kern="1200" dirty="0" err="1"/>
            <a:t>upper</a:t>
          </a:r>
          <a:r>
            <a:rPr lang="es-ES" sz="2000" kern="1200" dirty="0"/>
            <a:t> lumbar </a:t>
          </a:r>
          <a:r>
            <a:rPr lang="es-ES" sz="2000" kern="1200" dirty="0" err="1"/>
            <a:t>spine</a:t>
          </a:r>
          <a:endParaRPr lang="es-ES" sz="2000" kern="1200" dirty="0"/>
        </a:p>
      </dsp:txBody>
      <dsp:txXfrm>
        <a:off x="593" y="794903"/>
        <a:ext cx="2315231" cy="1389139"/>
      </dsp:txXfrm>
    </dsp:sp>
    <dsp:sp modelId="{50B84B92-9D7A-456D-B438-F99038059444}">
      <dsp:nvSpPr>
        <dsp:cNvPr id="0" name=""/>
        <dsp:cNvSpPr/>
      </dsp:nvSpPr>
      <dsp:spPr>
        <a:xfrm>
          <a:off x="2547348" y="794903"/>
          <a:ext cx="2315231" cy="1389139"/>
        </a:xfrm>
        <a:prstGeom prst="rect">
          <a:avLst/>
        </a:prstGeom>
        <a:solidFill>
          <a:schemeClr val="accent1">
            <a:shade val="80000"/>
            <a:hueOff val="-187858"/>
            <a:satOff val="-32013"/>
            <a:lumOff val="16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Produced</a:t>
          </a:r>
          <a:r>
            <a:rPr lang="es-ES" sz="2000" kern="1200" dirty="0"/>
            <a:t> </a:t>
          </a:r>
          <a:r>
            <a:rPr lang="es-ES" sz="2000" kern="1200" dirty="0" err="1"/>
            <a:t>by</a:t>
          </a:r>
          <a:r>
            <a:rPr lang="es-ES" sz="2000" kern="1200" dirty="0"/>
            <a:t> axial </a:t>
          </a:r>
          <a:r>
            <a:rPr lang="es-ES" sz="2000" kern="1200" dirty="0" err="1"/>
            <a:t>compressive</a:t>
          </a:r>
          <a:r>
            <a:rPr lang="es-ES" sz="2000" kern="1200" dirty="0"/>
            <a:t>, </a:t>
          </a:r>
          <a:r>
            <a:rPr lang="es-ES" sz="2000" kern="1200" dirty="0" err="1"/>
            <a:t>flexion</a:t>
          </a:r>
          <a:r>
            <a:rPr lang="es-ES" sz="2000" kern="1200" dirty="0"/>
            <a:t> </a:t>
          </a:r>
          <a:r>
            <a:rPr lang="es-ES" sz="2000" kern="1200" dirty="0" err="1"/>
            <a:t>forces</a:t>
          </a:r>
          <a:r>
            <a:rPr lang="es-ES" sz="2000" kern="1200" dirty="0"/>
            <a:t> </a:t>
          </a:r>
          <a:r>
            <a:rPr lang="es-ES" sz="2000" kern="1200" dirty="0" err="1"/>
            <a:t>or</a:t>
          </a:r>
          <a:r>
            <a:rPr lang="es-ES" sz="2000" kern="1200" dirty="0"/>
            <a:t> a mix of </a:t>
          </a:r>
          <a:r>
            <a:rPr lang="es-ES" sz="2000" kern="1200" dirty="0" err="1"/>
            <a:t>both</a:t>
          </a:r>
          <a:endParaRPr lang="es-ES" sz="2000" kern="1200" dirty="0"/>
        </a:p>
      </dsp:txBody>
      <dsp:txXfrm>
        <a:off x="2547348" y="794903"/>
        <a:ext cx="2315231" cy="1389139"/>
      </dsp:txXfrm>
    </dsp:sp>
    <dsp:sp modelId="{BF95531F-778A-4B4E-9B57-F446E84C40BF}">
      <dsp:nvSpPr>
        <dsp:cNvPr id="0" name=""/>
        <dsp:cNvSpPr/>
      </dsp:nvSpPr>
      <dsp:spPr>
        <a:xfrm>
          <a:off x="593" y="2415565"/>
          <a:ext cx="2315231" cy="1389139"/>
        </a:xfrm>
        <a:prstGeom prst="rect">
          <a:avLst/>
        </a:prstGeom>
        <a:solidFill>
          <a:schemeClr val="accent1">
            <a:shade val="80000"/>
            <a:hueOff val="-375716"/>
            <a:satOff val="-64025"/>
            <a:lumOff val="32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Fractures </a:t>
          </a:r>
          <a:r>
            <a:rPr lang="es-ES" sz="2000" kern="1200" dirty="0" err="1"/>
            <a:t>located</a:t>
          </a:r>
          <a:r>
            <a:rPr lang="es-ES" sz="2000" kern="1200" dirty="0"/>
            <a:t> in </a:t>
          </a:r>
          <a:r>
            <a:rPr lang="es-ES" sz="2000" kern="1200" dirty="0" err="1"/>
            <a:t>the</a:t>
          </a:r>
          <a:r>
            <a:rPr lang="es-ES" sz="2000" kern="1200" dirty="0"/>
            <a:t> central </a:t>
          </a:r>
          <a:r>
            <a:rPr lang="es-ES" sz="2000" kern="1200" dirty="0" err="1"/>
            <a:t>area</a:t>
          </a:r>
          <a:r>
            <a:rPr lang="es-ES" sz="2000" kern="1200" dirty="0"/>
            <a:t>, </a:t>
          </a:r>
          <a:r>
            <a:rPr lang="es-ES" sz="2000" kern="1200" dirty="0" err="1"/>
            <a:t>peripheral</a:t>
          </a:r>
          <a:r>
            <a:rPr lang="es-ES" sz="2000" kern="1200" dirty="0"/>
            <a:t> área </a:t>
          </a:r>
          <a:r>
            <a:rPr lang="es-ES" sz="2000" kern="1200" dirty="0" err="1"/>
            <a:t>or</a:t>
          </a:r>
          <a:r>
            <a:rPr lang="es-ES" sz="2000" kern="1200" dirty="0"/>
            <a:t> </a:t>
          </a:r>
          <a:r>
            <a:rPr lang="es-ES" sz="2000" kern="1200" dirty="0" err="1"/>
            <a:t>transverse</a:t>
          </a:r>
          <a:r>
            <a:rPr lang="es-ES" sz="2000" kern="1200" dirty="0"/>
            <a:t> </a:t>
          </a:r>
          <a:r>
            <a:rPr lang="es-ES" sz="2000" kern="1200" dirty="0" err="1"/>
            <a:t>the</a:t>
          </a:r>
          <a:r>
            <a:rPr lang="es-ES" sz="2000" kern="1200" dirty="0"/>
            <a:t> </a:t>
          </a:r>
          <a:r>
            <a:rPr lang="es-ES" sz="2000" kern="1200" dirty="0" err="1"/>
            <a:t>endplate</a:t>
          </a:r>
          <a:endParaRPr lang="es-ES" sz="2000" kern="1200" dirty="0"/>
        </a:p>
      </dsp:txBody>
      <dsp:txXfrm>
        <a:off x="593" y="2415565"/>
        <a:ext cx="2315231" cy="1389139"/>
      </dsp:txXfrm>
    </dsp:sp>
    <dsp:sp modelId="{6E1CC7C5-7D39-4C44-8793-77D5C85BB155}">
      <dsp:nvSpPr>
        <dsp:cNvPr id="0" name=""/>
        <dsp:cNvSpPr/>
      </dsp:nvSpPr>
      <dsp:spPr>
        <a:xfrm>
          <a:off x="2547348" y="2415565"/>
          <a:ext cx="2315231" cy="1389139"/>
        </a:xfrm>
        <a:prstGeom prst="rect">
          <a:avLst/>
        </a:prstGeom>
        <a:solidFill>
          <a:schemeClr val="accent1">
            <a:shade val="80000"/>
            <a:hueOff val="-563574"/>
            <a:satOff val="-96038"/>
            <a:lumOff val="48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It</a:t>
          </a:r>
          <a:r>
            <a:rPr lang="es-ES" sz="2000" kern="1200" dirty="0"/>
            <a:t> </a:t>
          </a:r>
          <a:r>
            <a:rPr lang="es-ES" sz="2000" kern="1200" dirty="0" err="1"/>
            <a:t>plays</a:t>
          </a:r>
          <a:r>
            <a:rPr lang="es-ES" sz="2000" kern="1200" dirty="0"/>
            <a:t> a </a:t>
          </a:r>
          <a:r>
            <a:rPr lang="es-ES" sz="2000" kern="1200" dirty="0" err="1"/>
            <a:t>primary</a:t>
          </a:r>
          <a:r>
            <a:rPr lang="es-ES" sz="2000" kern="1200" dirty="0"/>
            <a:t> role in </a:t>
          </a:r>
          <a:r>
            <a:rPr lang="es-ES" sz="2000" kern="1200" dirty="0" err="1"/>
            <a:t>burst</a:t>
          </a:r>
          <a:r>
            <a:rPr lang="es-ES" sz="2000" kern="1200" dirty="0"/>
            <a:t> fracture</a:t>
          </a:r>
        </a:p>
      </dsp:txBody>
      <dsp:txXfrm>
        <a:off x="2547348" y="2415565"/>
        <a:ext cx="2315231" cy="13891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0D95-8355-433E-A272-E70BE02A6F40}">
      <dsp:nvSpPr>
        <dsp:cNvPr id="0" name=""/>
        <dsp:cNvSpPr/>
      </dsp:nvSpPr>
      <dsp:spPr>
        <a:xfrm>
          <a:off x="644574" y="663"/>
          <a:ext cx="2288976" cy="1373385"/>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Produced</a:t>
          </a:r>
          <a:r>
            <a:rPr lang="es-ES" sz="2000" b="0" kern="1200" dirty="0"/>
            <a:t> </a:t>
          </a:r>
          <a:r>
            <a:rPr lang="es-ES" sz="2000" b="0" kern="1200" dirty="0" err="1"/>
            <a:t>by</a:t>
          </a:r>
          <a:r>
            <a:rPr lang="es-ES" sz="2000" b="0" kern="1200" dirty="0"/>
            <a:t> </a:t>
          </a:r>
          <a:r>
            <a:rPr lang="es-ES" sz="2000" b="0" kern="1200" dirty="0" err="1"/>
            <a:t>compression</a:t>
          </a:r>
          <a:r>
            <a:rPr lang="es-ES" sz="2000" b="0" kern="1200" dirty="0"/>
            <a:t> </a:t>
          </a:r>
          <a:r>
            <a:rPr lang="es-ES" sz="2000" b="0" kern="1200" dirty="0" err="1"/>
            <a:t>forces</a:t>
          </a:r>
          <a:r>
            <a:rPr lang="es-ES" sz="2000" b="0" kern="1200" dirty="0"/>
            <a:t> of </a:t>
          </a:r>
          <a:r>
            <a:rPr lang="es-ES" sz="2000" b="0" kern="1200" dirty="0" err="1"/>
            <a:t>high</a:t>
          </a:r>
          <a:r>
            <a:rPr lang="es-ES" sz="2000" b="0" kern="1200" dirty="0"/>
            <a:t> </a:t>
          </a:r>
          <a:r>
            <a:rPr lang="es-ES" sz="2000" b="0" kern="1200" dirty="0" err="1"/>
            <a:t>magnitude</a:t>
          </a:r>
          <a:r>
            <a:rPr lang="es-ES" sz="2000" b="0" kern="1200" dirty="0"/>
            <a:t>.</a:t>
          </a:r>
        </a:p>
      </dsp:txBody>
      <dsp:txXfrm>
        <a:off x="644574" y="663"/>
        <a:ext cx="2288976" cy="1373385"/>
      </dsp:txXfrm>
    </dsp:sp>
    <dsp:sp modelId="{50B84B92-9D7A-456D-B438-F99038059444}">
      <dsp:nvSpPr>
        <dsp:cNvPr id="0" name=""/>
        <dsp:cNvSpPr/>
      </dsp:nvSpPr>
      <dsp:spPr>
        <a:xfrm>
          <a:off x="3162448" y="663"/>
          <a:ext cx="2288976" cy="1373385"/>
        </a:xfrm>
        <a:prstGeom prst="rect">
          <a:avLst/>
        </a:prstGeom>
        <a:solidFill>
          <a:schemeClr val="accent1">
            <a:shade val="80000"/>
            <a:hueOff val="-112715"/>
            <a:satOff val="-19208"/>
            <a:lumOff val="9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t>Anterior and posterior vertebral </a:t>
          </a:r>
          <a:r>
            <a:rPr lang="es-ES" sz="2000" b="0" kern="1200" dirty="0" err="1"/>
            <a:t>body</a:t>
          </a:r>
          <a:r>
            <a:rPr lang="es-ES" sz="2000" b="0" kern="1200" dirty="0"/>
            <a:t> </a:t>
          </a:r>
          <a:r>
            <a:rPr lang="es-ES" sz="2000" b="0" kern="1200" dirty="0" err="1"/>
            <a:t>failure</a:t>
          </a:r>
          <a:r>
            <a:rPr lang="es-ES" sz="2000" b="0" kern="1200" dirty="0"/>
            <a:t>, </a:t>
          </a:r>
          <a:r>
            <a:rPr lang="es-ES" sz="2000" b="0" kern="1200" dirty="0" err="1"/>
            <a:t>body</a:t>
          </a:r>
          <a:r>
            <a:rPr lang="es-ES" sz="2000" b="0" kern="1200" dirty="0"/>
            <a:t> </a:t>
          </a:r>
          <a:r>
            <a:rPr lang="es-ES" sz="2000" b="0" kern="1200" dirty="0" err="1"/>
            <a:t>height</a:t>
          </a:r>
          <a:r>
            <a:rPr lang="es-ES" sz="2000" b="0" kern="1200" dirty="0"/>
            <a:t> </a:t>
          </a:r>
          <a:r>
            <a:rPr lang="es-ES" sz="2000" b="0" kern="1200" dirty="0" err="1"/>
            <a:t>loss</a:t>
          </a:r>
          <a:r>
            <a:rPr lang="es-ES" sz="2000" b="0" kern="1200" dirty="0"/>
            <a:t> and retropulsión.</a:t>
          </a:r>
        </a:p>
      </dsp:txBody>
      <dsp:txXfrm>
        <a:off x="3162448" y="663"/>
        <a:ext cx="2288976" cy="1373385"/>
      </dsp:txXfrm>
    </dsp:sp>
    <dsp:sp modelId="{BF95531F-778A-4B4E-9B57-F446E84C40BF}">
      <dsp:nvSpPr>
        <dsp:cNvPr id="0" name=""/>
        <dsp:cNvSpPr/>
      </dsp:nvSpPr>
      <dsp:spPr>
        <a:xfrm>
          <a:off x="644574" y="1602947"/>
          <a:ext cx="2288976" cy="1373385"/>
        </a:xfrm>
        <a:prstGeom prst="rect">
          <a:avLst/>
        </a:prstGeom>
        <a:solidFill>
          <a:schemeClr val="accent1">
            <a:shade val="80000"/>
            <a:hueOff val="-225430"/>
            <a:satOff val="-38415"/>
            <a:lumOff val="19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t>T11 to L2 </a:t>
          </a:r>
          <a:r>
            <a:rPr lang="es-ES" sz="2000" b="0" kern="1200" dirty="0" err="1"/>
            <a:t>is</a:t>
          </a:r>
          <a:r>
            <a:rPr lang="es-ES" sz="2000" b="0" kern="1200" dirty="0"/>
            <a:t> </a:t>
          </a:r>
          <a:r>
            <a:rPr lang="es-ES" sz="2000" b="0" kern="1200" dirty="0" err="1"/>
            <a:t>biomechanically</a:t>
          </a:r>
          <a:r>
            <a:rPr lang="es-ES" sz="2000" b="0" kern="1200" dirty="0"/>
            <a:t> </a:t>
          </a:r>
          <a:r>
            <a:rPr lang="es-ES" sz="2000" b="0" kern="1200" dirty="0" err="1"/>
            <a:t>the</a:t>
          </a:r>
          <a:r>
            <a:rPr lang="es-ES" sz="2000" b="0" kern="1200" dirty="0"/>
            <a:t> </a:t>
          </a:r>
          <a:r>
            <a:rPr lang="es-ES" sz="2000" b="0" kern="1200" dirty="0" err="1"/>
            <a:t>weakest</a:t>
          </a:r>
          <a:r>
            <a:rPr lang="es-ES" sz="2000" b="0" kern="1200" dirty="0"/>
            <a:t> </a:t>
          </a:r>
          <a:r>
            <a:rPr lang="es-ES" sz="2000" b="0" kern="1200" dirty="0" err="1"/>
            <a:t>segment</a:t>
          </a:r>
          <a:r>
            <a:rPr lang="es-ES" sz="2000" b="0" kern="1200" dirty="0"/>
            <a:t> </a:t>
          </a:r>
          <a:r>
            <a:rPr lang="es-ES" sz="2000" b="0" kern="1200" dirty="0" err="1"/>
            <a:t>against</a:t>
          </a:r>
          <a:r>
            <a:rPr lang="es-ES" sz="2000" b="0" kern="1200" dirty="0"/>
            <a:t> </a:t>
          </a:r>
          <a:r>
            <a:rPr lang="es-ES" sz="2000" b="0" kern="1200" dirty="0" err="1"/>
            <a:t>this</a:t>
          </a:r>
          <a:r>
            <a:rPr lang="es-ES" sz="2000" b="0" kern="1200" dirty="0"/>
            <a:t> fracture</a:t>
          </a:r>
        </a:p>
      </dsp:txBody>
      <dsp:txXfrm>
        <a:off x="644574" y="1602947"/>
        <a:ext cx="2288976" cy="1373385"/>
      </dsp:txXfrm>
    </dsp:sp>
    <dsp:sp modelId="{6E1CC7C5-7D39-4C44-8793-77D5C85BB155}">
      <dsp:nvSpPr>
        <dsp:cNvPr id="0" name=""/>
        <dsp:cNvSpPr/>
      </dsp:nvSpPr>
      <dsp:spPr>
        <a:xfrm>
          <a:off x="3162448" y="1602947"/>
          <a:ext cx="2288976" cy="1373385"/>
        </a:xfrm>
        <a:prstGeom prst="rect">
          <a:avLst/>
        </a:prstGeom>
        <a:solidFill>
          <a:schemeClr val="accent1">
            <a:shade val="80000"/>
            <a:hueOff val="-338144"/>
            <a:satOff val="-57623"/>
            <a:lumOff val="29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Lower</a:t>
          </a:r>
          <a:r>
            <a:rPr lang="es-ES" sz="2000" b="0" kern="1200" dirty="0"/>
            <a:t> </a:t>
          </a:r>
          <a:r>
            <a:rPr lang="es-ES" sz="2000" b="0" kern="1200" dirty="0" err="1"/>
            <a:t>neurological</a:t>
          </a:r>
          <a:r>
            <a:rPr lang="es-ES" sz="2000" b="0" kern="1200" dirty="0"/>
            <a:t> </a:t>
          </a:r>
          <a:r>
            <a:rPr lang="es-ES" sz="2000" b="0" kern="1200" dirty="0" err="1"/>
            <a:t>signs</a:t>
          </a:r>
          <a:r>
            <a:rPr lang="es-ES" sz="2000" b="0" kern="1200" dirty="0"/>
            <a:t> </a:t>
          </a:r>
          <a:r>
            <a:rPr lang="es-ES" sz="2000" b="0" kern="1200" dirty="0" err="1"/>
            <a:t>than</a:t>
          </a:r>
          <a:r>
            <a:rPr lang="es-ES" sz="2000" b="0" kern="1200" dirty="0"/>
            <a:t> in cervical </a:t>
          </a:r>
          <a:r>
            <a:rPr lang="es-ES" sz="2000" b="0" kern="1200" dirty="0" err="1"/>
            <a:t>spine</a:t>
          </a:r>
          <a:r>
            <a:rPr lang="es-ES" sz="2000" b="0" kern="1200" dirty="0"/>
            <a:t> </a:t>
          </a:r>
          <a:r>
            <a:rPr lang="es-ES" sz="2000" b="0" kern="1200" dirty="0" err="1"/>
            <a:t>burst</a:t>
          </a:r>
          <a:r>
            <a:rPr lang="es-ES" sz="2000" b="0" kern="1200" dirty="0"/>
            <a:t> fracture</a:t>
          </a:r>
        </a:p>
      </dsp:txBody>
      <dsp:txXfrm>
        <a:off x="3162448" y="1602947"/>
        <a:ext cx="2288976" cy="1373385"/>
      </dsp:txXfrm>
    </dsp:sp>
    <dsp:sp modelId="{1C179A7E-E4E2-47F4-8E8F-D61C5A054EED}">
      <dsp:nvSpPr>
        <dsp:cNvPr id="0" name=""/>
        <dsp:cNvSpPr/>
      </dsp:nvSpPr>
      <dsp:spPr>
        <a:xfrm>
          <a:off x="644574" y="3205231"/>
          <a:ext cx="2288976" cy="1373385"/>
        </a:xfrm>
        <a:prstGeom prst="rect">
          <a:avLst/>
        </a:prstGeom>
        <a:solidFill>
          <a:schemeClr val="accent1">
            <a:shade val="80000"/>
            <a:hueOff val="-450859"/>
            <a:satOff val="-76830"/>
            <a:lumOff val="388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t>Can be </a:t>
          </a:r>
          <a:r>
            <a:rPr lang="es-ES" sz="2000" b="0" kern="1200" dirty="0" err="1"/>
            <a:t>stabilized</a:t>
          </a:r>
          <a:r>
            <a:rPr lang="es-ES" sz="2000" b="0" kern="1200" dirty="0"/>
            <a:t> </a:t>
          </a:r>
          <a:r>
            <a:rPr lang="es-ES" sz="2000" b="0" kern="1200" dirty="0" err="1"/>
            <a:t>by</a:t>
          </a:r>
          <a:r>
            <a:rPr lang="es-ES" sz="2000" b="0" kern="1200" dirty="0"/>
            <a:t> </a:t>
          </a:r>
          <a:r>
            <a:rPr lang="es-ES" sz="2000" b="0" kern="1200" dirty="0" err="1"/>
            <a:t>the</a:t>
          </a:r>
          <a:r>
            <a:rPr lang="es-ES" sz="2000" b="0" kern="1200" dirty="0"/>
            <a:t> posterior longitudinal </a:t>
          </a:r>
          <a:r>
            <a:rPr lang="es-ES" sz="2000" b="0" kern="1200" dirty="0" err="1"/>
            <a:t>ligament</a:t>
          </a:r>
          <a:endParaRPr lang="es-ES" sz="2000" b="0" kern="1200" dirty="0"/>
        </a:p>
      </dsp:txBody>
      <dsp:txXfrm>
        <a:off x="644574" y="3205231"/>
        <a:ext cx="2288976" cy="1373385"/>
      </dsp:txXfrm>
    </dsp:sp>
    <dsp:sp modelId="{0BB0C895-DB6C-41A4-A258-45F935E22F72}">
      <dsp:nvSpPr>
        <dsp:cNvPr id="0" name=""/>
        <dsp:cNvSpPr/>
      </dsp:nvSpPr>
      <dsp:spPr>
        <a:xfrm>
          <a:off x="3162448" y="3205231"/>
          <a:ext cx="2288976" cy="1373385"/>
        </a:xfrm>
        <a:prstGeom prst="rect">
          <a:avLst/>
        </a:prstGeom>
        <a:solidFill>
          <a:schemeClr val="accent1">
            <a:shade val="80000"/>
            <a:hueOff val="-563574"/>
            <a:satOff val="-96038"/>
            <a:lumOff val="48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Classified</a:t>
          </a:r>
          <a:r>
            <a:rPr lang="es-ES" sz="2000" b="0" kern="1200" dirty="0"/>
            <a:t> as </a:t>
          </a:r>
          <a:r>
            <a:rPr lang="es-ES" sz="2000" b="0" kern="1200" dirty="0" err="1"/>
            <a:t>mechanical</a:t>
          </a:r>
          <a:r>
            <a:rPr lang="es-ES" sz="2000" b="0" kern="1200" dirty="0"/>
            <a:t>, </a:t>
          </a:r>
          <a:r>
            <a:rPr lang="es-ES" sz="2000" b="0" kern="1200" dirty="0" err="1"/>
            <a:t>neurological</a:t>
          </a:r>
          <a:r>
            <a:rPr lang="es-ES" sz="2000" b="0" kern="1200" dirty="0"/>
            <a:t> </a:t>
          </a:r>
          <a:r>
            <a:rPr lang="es-ES" sz="2000" b="0" kern="1200" dirty="0" err="1"/>
            <a:t>or</a:t>
          </a:r>
          <a:r>
            <a:rPr lang="es-ES" sz="2000" b="0" kern="1200" dirty="0"/>
            <a:t> </a:t>
          </a:r>
          <a:r>
            <a:rPr lang="es-ES" sz="2000" b="0" kern="1200" dirty="0" err="1"/>
            <a:t>combined</a:t>
          </a:r>
          <a:endParaRPr lang="es-ES" sz="2000" b="0" kern="1200" dirty="0"/>
        </a:p>
      </dsp:txBody>
      <dsp:txXfrm>
        <a:off x="3162448" y="3205231"/>
        <a:ext cx="2288976" cy="137338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0D95-8355-433E-A272-E70BE02A6F40}">
      <dsp:nvSpPr>
        <dsp:cNvPr id="0" name=""/>
        <dsp:cNvSpPr/>
      </dsp:nvSpPr>
      <dsp:spPr>
        <a:xfrm>
          <a:off x="593646" y="2009"/>
          <a:ext cx="2302826" cy="1381696"/>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Produced</a:t>
          </a:r>
          <a:r>
            <a:rPr lang="es-ES" sz="2000" b="0" kern="1200" dirty="0"/>
            <a:t> </a:t>
          </a:r>
          <a:r>
            <a:rPr lang="es-ES" sz="2000" b="0" kern="1200" dirty="0" err="1"/>
            <a:t>by</a:t>
          </a:r>
          <a:r>
            <a:rPr lang="es-ES" sz="2000" b="0" kern="1200" dirty="0"/>
            <a:t> </a:t>
          </a:r>
          <a:r>
            <a:rPr lang="es-ES" sz="2000" b="0" kern="1200" dirty="0" err="1"/>
            <a:t>an</a:t>
          </a:r>
          <a:r>
            <a:rPr lang="es-ES" sz="2000" b="0" kern="1200" dirty="0"/>
            <a:t> axial </a:t>
          </a:r>
          <a:r>
            <a:rPr lang="es-ES" sz="2000" b="0" kern="1200" dirty="0" err="1"/>
            <a:t>compression</a:t>
          </a:r>
          <a:r>
            <a:rPr lang="es-ES" sz="2000" b="0" kern="1200" dirty="0"/>
            <a:t> </a:t>
          </a:r>
          <a:r>
            <a:rPr lang="es-ES" sz="2000" b="0" kern="1200" dirty="0" err="1"/>
            <a:t>force</a:t>
          </a:r>
          <a:r>
            <a:rPr lang="es-ES" sz="2000" b="0" kern="1200" dirty="0"/>
            <a:t> </a:t>
          </a:r>
          <a:r>
            <a:rPr lang="es-ES" sz="2000" b="0" kern="1200" dirty="0" err="1"/>
            <a:t>combined</a:t>
          </a:r>
          <a:r>
            <a:rPr lang="es-ES" sz="2000" b="0" kern="1200" dirty="0"/>
            <a:t> </a:t>
          </a:r>
          <a:r>
            <a:rPr lang="es-ES" sz="2000" b="0" kern="1200" dirty="0" err="1"/>
            <a:t>with</a:t>
          </a:r>
          <a:r>
            <a:rPr lang="es-ES" sz="2000" b="0" kern="1200" dirty="0"/>
            <a:t> a momento of </a:t>
          </a:r>
          <a:r>
            <a:rPr lang="es-ES" sz="2000" b="0" kern="1200" dirty="0" err="1"/>
            <a:t>flexion</a:t>
          </a:r>
          <a:endParaRPr lang="es-ES" sz="2000" b="0" kern="1200" dirty="0"/>
        </a:p>
      </dsp:txBody>
      <dsp:txXfrm>
        <a:off x="593646" y="2009"/>
        <a:ext cx="2302826" cy="1381696"/>
      </dsp:txXfrm>
    </dsp:sp>
    <dsp:sp modelId="{50B84B92-9D7A-456D-B438-F99038059444}">
      <dsp:nvSpPr>
        <dsp:cNvPr id="0" name=""/>
        <dsp:cNvSpPr/>
      </dsp:nvSpPr>
      <dsp:spPr>
        <a:xfrm>
          <a:off x="3126756" y="2009"/>
          <a:ext cx="2302826" cy="1381696"/>
        </a:xfrm>
        <a:prstGeom prst="rect">
          <a:avLst/>
        </a:prstGeom>
        <a:solidFill>
          <a:schemeClr val="accent1">
            <a:shade val="80000"/>
            <a:hueOff val="-112715"/>
            <a:satOff val="-19208"/>
            <a:lumOff val="9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Mechanical</a:t>
          </a:r>
          <a:r>
            <a:rPr lang="es-ES" sz="2000" b="0" kern="1200" dirty="0"/>
            <a:t> </a:t>
          </a:r>
          <a:r>
            <a:rPr lang="es-ES" sz="2000" b="0" kern="1200" dirty="0" err="1"/>
            <a:t>failure</a:t>
          </a:r>
          <a:r>
            <a:rPr lang="es-ES" sz="2000" b="0" kern="1200" dirty="0"/>
            <a:t> in </a:t>
          </a:r>
          <a:r>
            <a:rPr lang="es-ES" sz="2000" b="0" kern="1200" dirty="0" err="1"/>
            <a:t>the</a:t>
          </a:r>
          <a:r>
            <a:rPr lang="es-ES" sz="2000" b="0" kern="1200" dirty="0"/>
            <a:t> anterior </a:t>
          </a:r>
          <a:r>
            <a:rPr lang="es-ES" sz="2000" b="0" kern="1200" dirty="0" err="1"/>
            <a:t>region</a:t>
          </a:r>
          <a:r>
            <a:rPr lang="es-ES" sz="2000" b="0" kern="1200" dirty="0"/>
            <a:t> of </a:t>
          </a:r>
          <a:r>
            <a:rPr lang="es-ES" sz="2000" b="0" kern="1200" dirty="0" err="1"/>
            <a:t>the</a:t>
          </a:r>
          <a:r>
            <a:rPr lang="es-ES" sz="2000" b="0" kern="1200" dirty="0"/>
            <a:t> vertebral </a:t>
          </a:r>
          <a:r>
            <a:rPr lang="es-ES" sz="2000" b="0" kern="1200" dirty="0" err="1"/>
            <a:t>body</a:t>
          </a:r>
          <a:endParaRPr lang="es-ES" sz="2000" b="0" kern="1200" dirty="0"/>
        </a:p>
      </dsp:txBody>
      <dsp:txXfrm>
        <a:off x="3126756" y="2009"/>
        <a:ext cx="2302826" cy="1381696"/>
      </dsp:txXfrm>
    </dsp:sp>
    <dsp:sp modelId="{BF95531F-778A-4B4E-9B57-F446E84C40BF}">
      <dsp:nvSpPr>
        <dsp:cNvPr id="0" name=""/>
        <dsp:cNvSpPr/>
      </dsp:nvSpPr>
      <dsp:spPr>
        <a:xfrm>
          <a:off x="593646" y="1613988"/>
          <a:ext cx="2302826" cy="1381696"/>
        </a:xfrm>
        <a:prstGeom prst="rect">
          <a:avLst/>
        </a:prstGeom>
        <a:solidFill>
          <a:schemeClr val="accent1">
            <a:shade val="80000"/>
            <a:hueOff val="-225430"/>
            <a:satOff val="-38415"/>
            <a:lumOff val="19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The</a:t>
          </a:r>
          <a:r>
            <a:rPr lang="es-ES" sz="2000" b="0" kern="1200" dirty="0"/>
            <a:t> line of </a:t>
          </a:r>
          <a:r>
            <a:rPr lang="es-ES" sz="2000" b="0" kern="1200" dirty="0" err="1"/>
            <a:t>action</a:t>
          </a:r>
          <a:r>
            <a:rPr lang="es-ES" sz="2000" b="0" kern="1200" dirty="0"/>
            <a:t> of </a:t>
          </a:r>
          <a:r>
            <a:rPr lang="es-ES" sz="2000" b="0" kern="1200" dirty="0" err="1"/>
            <a:t>the</a:t>
          </a:r>
          <a:r>
            <a:rPr lang="es-ES" sz="2000" b="0" kern="1200" dirty="0"/>
            <a:t> </a:t>
          </a:r>
          <a:r>
            <a:rPr lang="es-ES" sz="2000" b="0" kern="1200" dirty="0" err="1"/>
            <a:t>compresive</a:t>
          </a:r>
          <a:r>
            <a:rPr lang="es-ES" sz="2000" b="0" kern="1200" dirty="0"/>
            <a:t> </a:t>
          </a:r>
          <a:r>
            <a:rPr lang="es-ES" sz="2000" b="0" kern="1200" dirty="0" err="1"/>
            <a:t>force</a:t>
          </a:r>
          <a:r>
            <a:rPr lang="es-ES" sz="2000" b="0" kern="1200" dirty="0"/>
            <a:t> </a:t>
          </a:r>
          <a:r>
            <a:rPr lang="es-ES" sz="2000" b="0" kern="1200" dirty="0" err="1"/>
            <a:t>is</a:t>
          </a:r>
          <a:r>
            <a:rPr lang="es-ES" sz="2000" b="0" kern="1200" dirty="0"/>
            <a:t> placed anterior to </a:t>
          </a:r>
          <a:r>
            <a:rPr lang="es-ES" sz="2000" b="0" kern="1200" dirty="0" err="1"/>
            <a:t>the</a:t>
          </a:r>
          <a:r>
            <a:rPr lang="es-ES" sz="2000" b="0" kern="1200" dirty="0"/>
            <a:t> vertebral </a:t>
          </a:r>
          <a:r>
            <a:rPr lang="es-ES" sz="2000" b="0" kern="1200" dirty="0" err="1"/>
            <a:t>body</a:t>
          </a:r>
          <a:endParaRPr lang="es-ES" sz="2000" b="0" kern="1200" dirty="0"/>
        </a:p>
      </dsp:txBody>
      <dsp:txXfrm>
        <a:off x="593646" y="1613988"/>
        <a:ext cx="2302826" cy="1381696"/>
      </dsp:txXfrm>
    </dsp:sp>
    <dsp:sp modelId="{6E1CC7C5-7D39-4C44-8793-77D5C85BB155}">
      <dsp:nvSpPr>
        <dsp:cNvPr id="0" name=""/>
        <dsp:cNvSpPr/>
      </dsp:nvSpPr>
      <dsp:spPr>
        <a:xfrm>
          <a:off x="3126756" y="1613988"/>
          <a:ext cx="2302826" cy="1381696"/>
        </a:xfrm>
        <a:prstGeom prst="rect">
          <a:avLst/>
        </a:prstGeom>
        <a:solidFill>
          <a:schemeClr val="accent1">
            <a:shade val="80000"/>
            <a:hueOff val="-338144"/>
            <a:satOff val="-57623"/>
            <a:lumOff val="29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Usually</a:t>
          </a:r>
          <a:r>
            <a:rPr lang="es-ES" sz="2000" b="0" kern="1200" dirty="0"/>
            <a:t> </a:t>
          </a:r>
          <a:r>
            <a:rPr lang="es-ES" sz="2000" b="0" kern="1200" dirty="0" err="1"/>
            <a:t>damage</a:t>
          </a:r>
          <a:r>
            <a:rPr lang="es-ES" sz="2000" b="0" kern="1200" dirty="0"/>
            <a:t> of posterior </a:t>
          </a:r>
          <a:r>
            <a:rPr lang="es-ES" sz="2000" b="0" kern="1200" dirty="0" err="1"/>
            <a:t>ligaments</a:t>
          </a:r>
          <a:endParaRPr lang="es-ES" sz="2000" b="0" kern="1200" dirty="0"/>
        </a:p>
      </dsp:txBody>
      <dsp:txXfrm>
        <a:off x="3126756" y="1613988"/>
        <a:ext cx="2302826" cy="1381696"/>
      </dsp:txXfrm>
    </dsp:sp>
    <dsp:sp modelId="{1C179A7E-E4E2-47F4-8E8F-D61C5A054EED}">
      <dsp:nvSpPr>
        <dsp:cNvPr id="0" name=""/>
        <dsp:cNvSpPr/>
      </dsp:nvSpPr>
      <dsp:spPr>
        <a:xfrm>
          <a:off x="593646" y="3225967"/>
          <a:ext cx="2302826" cy="1381696"/>
        </a:xfrm>
        <a:prstGeom prst="rect">
          <a:avLst/>
        </a:prstGeom>
        <a:solidFill>
          <a:schemeClr val="accent1">
            <a:shade val="80000"/>
            <a:hueOff val="-450859"/>
            <a:satOff val="-76830"/>
            <a:lumOff val="388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Common</a:t>
          </a:r>
          <a:r>
            <a:rPr lang="es-ES" sz="2000" b="0" kern="1200" dirty="0"/>
            <a:t> fracture in osteoporosis </a:t>
          </a:r>
          <a:r>
            <a:rPr lang="es-ES" sz="2000" b="0" kern="1200" dirty="0" err="1"/>
            <a:t>patients</a:t>
          </a:r>
          <a:endParaRPr lang="es-ES" sz="2000" b="0" kern="1200" dirty="0"/>
        </a:p>
      </dsp:txBody>
      <dsp:txXfrm>
        <a:off x="593646" y="3225967"/>
        <a:ext cx="2302826" cy="1381696"/>
      </dsp:txXfrm>
    </dsp:sp>
    <dsp:sp modelId="{0BB0C895-DB6C-41A4-A258-45F935E22F72}">
      <dsp:nvSpPr>
        <dsp:cNvPr id="0" name=""/>
        <dsp:cNvSpPr/>
      </dsp:nvSpPr>
      <dsp:spPr>
        <a:xfrm>
          <a:off x="3126756" y="3225967"/>
          <a:ext cx="2302826" cy="1381696"/>
        </a:xfrm>
        <a:prstGeom prst="rect">
          <a:avLst/>
        </a:prstGeom>
        <a:solidFill>
          <a:schemeClr val="accent1">
            <a:shade val="80000"/>
            <a:hueOff val="-563574"/>
            <a:satOff val="-96038"/>
            <a:lumOff val="48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t>T12-L1 has </a:t>
          </a:r>
          <a:r>
            <a:rPr lang="es-ES" sz="2000" b="0" kern="1200" dirty="0" err="1"/>
            <a:t>the</a:t>
          </a:r>
          <a:r>
            <a:rPr lang="es-ES" sz="2000" b="0" kern="1200" dirty="0"/>
            <a:t> </a:t>
          </a:r>
          <a:r>
            <a:rPr lang="es-ES" sz="2000" b="0" kern="1200" dirty="0" err="1"/>
            <a:t>highest</a:t>
          </a:r>
          <a:r>
            <a:rPr lang="es-ES" sz="2000" b="0" kern="1200" dirty="0"/>
            <a:t> fracture </a:t>
          </a:r>
          <a:r>
            <a:rPr lang="es-ES" sz="2000" b="0" kern="1200" dirty="0" err="1"/>
            <a:t>incidence</a:t>
          </a:r>
          <a:r>
            <a:rPr lang="es-ES" sz="2000" b="0" kern="1200" dirty="0"/>
            <a:t> </a:t>
          </a:r>
          <a:r>
            <a:rPr lang="es-ES" sz="2000" b="0" kern="1200" dirty="0" err="1"/>
            <a:t>due</a:t>
          </a:r>
          <a:r>
            <a:rPr lang="es-ES" sz="2000" b="0" kern="1200" dirty="0"/>
            <a:t> to </a:t>
          </a:r>
          <a:r>
            <a:rPr lang="es-ES" sz="2000" b="0" kern="1200" dirty="0" err="1"/>
            <a:t>increased</a:t>
          </a:r>
          <a:r>
            <a:rPr lang="es-ES" sz="2000" b="0" kern="1200" dirty="0"/>
            <a:t> load-</a:t>
          </a:r>
          <a:r>
            <a:rPr lang="es-ES" sz="2000" b="0" kern="1200" dirty="0" err="1"/>
            <a:t>bearing</a:t>
          </a:r>
          <a:endParaRPr lang="es-ES" sz="2000" b="0" kern="1200" dirty="0"/>
        </a:p>
      </dsp:txBody>
      <dsp:txXfrm>
        <a:off x="3126756" y="3225967"/>
        <a:ext cx="2302826" cy="13816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0D95-8355-433E-A272-E70BE02A6F40}">
      <dsp:nvSpPr>
        <dsp:cNvPr id="0" name=""/>
        <dsp:cNvSpPr/>
      </dsp:nvSpPr>
      <dsp:spPr>
        <a:xfrm>
          <a:off x="744" y="145603"/>
          <a:ext cx="2902148" cy="1741289"/>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Common</a:t>
          </a:r>
          <a:r>
            <a:rPr lang="es-ES" sz="2000" b="0" kern="1200" baseline="0" dirty="0"/>
            <a:t> lesión of </a:t>
          </a:r>
          <a:r>
            <a:rPr lang="es-ES" sz="2000" b="0" kern="1200" baseline="0" dirty="0" err="1"/>
            <a:t>thoracolumbar</a:t>
          </a:r>
          <a:r>
            <a:rPr lang="es-ES" sz="2000" b="0" kern="1200" baseline="0" dirty="0"/>
            <a:t> </a:t>
          </a:r>
          <a:r>
            <a:rPr lang="es-ES" sz="2000" b="0" kern="1200" baseline="0" dirty="0" err="1"/>
            <a:t>junction</a:t>
          </a:r>
          <a:r>
            <a:rPr lang="es-ES" sz="2000" b="0" kern="1200" baseline="0" dirty="0"/>
            <a:t> </a:t>
          </a:r>
          <a:r>
            <a:rPr lang="es-ES" sz="2000" b="0" kern="1200" baseline="0" dirty="0" err="1"/>
            <a:t>area</a:t>
          </a:r>
          <a:endParaRPr lang="es-ES" sz="2000" b="0" kern="1200" dirty="0"/>
        </a:p>
      </dsp:txBody>
      <dsp:txXfrm>
        <a:off x="744" y="145603"/>
        <a:ext cx="2902148" cy="1741289"/>
      </dsp:txXfrm>
    </dsp:sp>
    <dsp:sp modelId="{D2D8E780-D2DE-4E14-B56D-5093FC73F84C}">
      <dsp:nvSpPr>
        <dsp:cNvPr id="0" name=""/>
        <dsp:cNvSpPr/>
      </dsp:nvSpPr>
      <dsp:spPr>
        <a:xfrm>
          <a:off x="3193107" y="145603"/>
          <a:ext cx="2902148" cy="1741289"/>
        </a:xfrm>
        <a:prstGeom prst="rect">
          <a:avLst/>
        </a:prstGeom>
        <a:solidFill>
          <a:schemeClr val="accent1">
            <a:shade val="80000"/>
            <a:hueOff val="-187858"/>
            <a:satOff val="-32013"/>
            <a:lumOff val="16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a:t>Fracture result of a hyperflexion mixed with a distraction force</a:t>
          </a:r>
          <a:endParaRPr lang="es-ES" sz="2000" b="0" kern="1200" dirty="0"/>
        </a:p>
      </dsp:txBody>
      <dsp:txXfrm>
        <a:off x="3193107" y="145603"/>
        <a:ext cx="2902148" cy="1741289"/>
      </dsp:txXfrm>
    </dsp:sp>
    <dsp:sp modelId="{DF3068E1-73EC-4D05-BC55-98843463B359}">
      <dsp:nvSpPr>
        <dsp:cNvPr id="0" name=""/>
        <dsp:cNvSpPr/>
      </dsp:nvSpPr>
      <dsp:spPr>
        <a:xfrm>
          <a:off x="744" y="2177107"/>
          <a:ext cx="2902148" cy="1741289"/>
        </a:xfrm>
        <a:prstGeom prst="rect">
          <a:avLst/>
        </a:prstGeom>
        <a:solidFill>
          <a:schemeClr val="accent1">
            <a:shade val="80000"/>
            <a:hueOff val="-375716"/>
            <a:satOff val="-64025"/>
            <a:lumOff val="32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Consequences</a:t>
          </a:r>
          <a:r>
            <a:rPr lang="es-ES" sz="2000" b="0" kern="1200" dirty="0"/>
            <a:t> as </a:t>
          </a:r>
          <a:r>
            <a:rPr lang="es-ES" sz="2000" b="0" kern="1200" dirty="0" err="1"/>
            <a:t>ligament</a:t>
          </a:r>
          <a:r>
            <a:rPr lang="es-ES" sz="2000" b="0" kern="1200" dirty="0"/>
            <a:t> </a:t>
          </a:r>
          <a:r>
            <a:rPr lang="es-ES" sz="2000" b="0" kern="1200" dirty="0" err="1"/>
            <a:t>damage</a:t>
          </a:r>
          <a:r>
            <a:rPr lang="es-ES" sz="2000" b="0" kern="1200" dirty="0"/>
            <a:t>, </a:t>
          </a:r>
          <a:r>
            <a:rPr lang="es-ES" sz="2000" b="0" kern="1200" dirty="0" err="1"/>
            <a:t>bone</a:t>
          </a:r>
          <a:r>
            <a:rPr lang="es-ES" sz="2000" b="0" kern="1200" dirty="0"/>
            <a:t> fracture </a:t>
          </a:r>
          <a:r>
            <a:rPr lang="es-ES" sz="2000" b="0" kern="1200" dirty="0" err="1"/>
            <a:t>or</a:t>
          </a:r>
          <a:r>
            <a:rPr lang="es-ES" sz="2000" b="0" kern="1200" dirty="0"/>
            <a:t> fracture-</a:t>
          </a:r>
          <a:r>
            <a:rPr lang="es-ES" sz="2000" b="0" kern="1200" dirty="0" err="1"/>
            <a:t>dislocation</a:t>
          </a:r>
          <a:r>
            <a:rPr lang="es-ES" sz="2000" b="0" kern="1200" dirty="0"/>
            <a:t> </a:t>
          </a:r>
          <a:r>
            <a:rPr lang="es-ES" sz="2000" b="0" kern="1200" dirty="0" err="1"/>
            <a:t>bone</a:t>
          </a:r>
          <a:endParaRPr lang="es-ES" sz="2000" b="0" kern="1200" dirty="0"/>
        </a:p>
      </dsp:txBody>
      <dsp:txXfrm>
        <a:off x="744" y="2177107"/>
        <a:ext cx="2902148" cy="1741289"/>
      </dsp:txXfrm>
    </dsp:sp>
    <dsp:sp modelId="{6E1CC7C5-7D39-4C44-8793-77D5C85BB155}">
      <dsp:nvSpPr>
        <dsp:cNvPr id="0" name=""/>
        <dsp:cNvSpPr/>
      </dsp:nvSpPr>
      <dsp:spPr>
        <a:xfrm>
          <a:off x="3193107" y="2177107"/>
          <a:ext cx="2902148" cy="1741289"/>
        </a:xfrm>
        <a:prstGeom prst="rect">
          <a:avLst/>
        </a:prstGeom>
        <a:solidFill>
          <a:schemeClr val="accent1">
            <a:shade val="80000"/>
            <a:hueOff val="-563574"/>
            <a:satOff val="-96038"/>
            <a:lumOff val="48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err="1"/>
            <a:t>Ligamental</a:t>
          </a:r>
          <a:r>
            <a:rPr lang="es-ES" sz="2000" b="0" kern="1200" dirty="0"/>
            <a:t> </a:t>
          </a:r>
          <a:r>
            <a:rPr lang="es-ES" sz="2000" b="0" kern="1200" dirty="0" err="1"/>
            <a:t>disruption</a:t>
          </a:r>
          <a:r>
            <a:rPr lang="es-ES" sz="2000" b="0" kern="1200" dirty="0"/>
            <a:t> </a:t>
          </a:r>
          <a:r>
            <a:rPr lang="es-ES" sz="2000" b="0" kern="1200" dirty="0" err="1"/>
            <a:t>with</a:t>
          </a:r>
          <a:r>
            <a:rPr lang="es-ES" sz="2000" b="0" kern="1200" dirty="0"/>
            <a:t> </a:t>
          </a:r>
          <a:r>
            <a:rPr lang="es-ES" sz="2000" b="0" kern="1200" dirty="0" err="1"/>
            <a:t>facet</a:t>
          </a:r>
          <a:r>
            <a:rPr lang="es-ES" sz="2000" b="0" kern="1200" dirty="0"/>
            <a:t> </a:t>
          </a:r>
          <a:r>
            <a:rPr lang="es-ES" sz="2000" b="0" kern="1200" dirty="0" err="1"/>
            <a:t>dislocation</a:t>
          </a:r>
          <a:r>
            <a:rPr lang="es-ES" sz="2000" b="0" kern="1200" dirty="0"/>
            <a:t> </a:t>
          </a:r>
          <a:r>
            <a:rPr lang="es-ES" sz="2000" b="0" kern="1200" dirty="0" err="1"/>
            <a:t>is</a:t>
          </a:r>
          <a:r>
            <a:rPr lang="es-ES" sz="2000" b="0" kern="1200" dirty="0"/>
            <a:t> </a:t>
          </a:r>
          <a:r>
            <a:rPr lang="es-ES" sz="2000" b="0" kern="1200" dirty="0" err="1"/>
            <a:t>unstable</a:t>
          </a:r>
          <a:endParaRPr lang="es-ES" sz="2000" b="0" kern="1200" dirty="0"/>
        </a:p>
      </dsp:txBody>
      <dsp:txXfrm>
        <a:off x="3193107"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C94B1-E399-40D5-A944-AD0B55338AB6}">
      <dsp:nvSpPr>
        <dsp:cNvPr id="0" name=""/>
        <dsp:cNvSpPr/>
      </dsp:nvSpPr>
      <dsp:spPr>
        <a:xfrm>
          <a:off x="1190" y="74277"/>
          <a:ext cx="2539007" cy="1523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1/3 </a:t>
          </a:r>
          <a:r>
            <a:rPr lang="es-ES" sz="2000" kern="1200" dirty="0" err="1"/>
            <a:t>of</a:t>
          </a:r>
          <a:r>
            <a:rPr lang="es-ES" sz="2000" kern="1200" dirty="0"/>
            <a:t> </a:t>
          </a:r>
          <a:r>
            <a:rPr lang="es-ES" sz="2000" kern="1200" dirty="0" err="1"/>
            <a:t>the</a:t>
          </a:r>
          <a:r>
            <a:rPr lang="es-ES" sz="2000" kern="1200" dirty="0"/>
            <a:t> total </a:t>
          </a:r>
          <a:r>
            <a:rPr lang="es-ES" sz="2000" kern="1200" dirty="0" err="1"/>
            <a:t>of</a:t>
          </a:r>
          <a:r>
            <a:rPr lang="es-ES" sz="2000" kern="1200" dirty="0"/>
            <a:t> cervical injuries</a:t>
          </a:r>
        </a:p>
      </dsp:txBody>
      <dsp:txXfrm>
        <a:off x="1190" y="74277"/>
        <a:ext cx="2539007" cy="1523404"/>
      </dsp:txXfrm>
    </dsp:sp>
    <dsp:sp modelId="{C744E589-DB9F-4BE0-89C9-3FDC75EDF49D}">
      <dsp:nvSpPr>
        <dsp:cNvPr id="0" name=""/>
        <dsp:cNvSpPr/>
      </dsp:nvSpPr>
      <dsp:spPr>
        <a:xfrm>
          <a:off x="2794099" y="521143"/>
          <a:ext cx="538269" cy="629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2794099" y="521143"/>
        <a:ext cx="538269" cy="629673"/>
      </dsp:txXfrm>
    </dsp:sp>
    <dsp:sp modelId="{5F25676E-524E-4B79-8428-775C8245FF45}">
      <dsp:nvSpPr>
        <dsp:cNvPr id="0" name=""/>
        <dsp:cNvSpPr/>
      </dsp:nvSpPr>
      <dsp:spPr>
        <a:xfrm>
          <a:off x="3555801" y="74277"/>
          <a:ext cx="2539007" cy="1523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40% </a:t>
          </a:r>
          <a:r>
            <a:rPr lang="es-ES" sz="2000" kern="1200" dirty="0" err="1"/>
            <a:t>of</a:t>
          </a:r>
          <a:r>
            <a:rPr lang="es-ES" sz="2000" kern="1200" dirty="0"/>
            <a:t> </a:t>
          </a:r>
          <a:r>
            <a:rPr lang="es-ES" sz="2000" kern="1200" dirty="0" err="1"/>
            <a:t>this</a:t>
          </a:r>
          <a:r>
            <a:rPr lang="es-ES" sz="2000" kern="1200" dirty="0"/>
            <a:t> </a:t>
          </a:r>
          <a:r>
            <a:rPr lang="es-ES" sz="2000" kern="1200" dirty="0" err="1"/>
            <a:t>results</a:t>
          </a:r>
          <a:r>
            <a:rPr lang="es-ES" sz="2000" kern="1200" dirty="0"/>
            <a:t> </a:t>
          </a:r>
          <a:r>
            <a:rPr lang="es-ES" sz="2000" kern="1200" dirty="0" err="1"/>
            <a:t>by</a:t>
          </a:r>
          <a:r>
            <a:rPr lang="es-ES" sz="2000" kern="1200" dirty="0"/>
            <a:t> </a:t>
          </a:r>
          <a:r>
            <a:rPr lang="es-ES" sz="2000" kern="1200" dirty="0" err="1"/>
            <a:t>death</a:t>
          </a:r>
          <a:endParaRPr lang="es-ES" sz="2000" kern="1200" dirty="0"/>
        </a:p>
      </dsp:txBody>
      <dsp:txXfrm>
        <a:off x="3555801" y="74277"/>
        <a:ext cx="2539007" cy="152340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F51CB-C64F-4AEC-9B34-9B45F3B17D73}">
      <dsp:nvSpPr>
        <dsp:cNvPr id="0" name=""/>
        <dsp:cNvSpPr/>
      </dsp:nvSpPr>
      <dsp:spPr>
        <a:xfrm>
          <a:off x="0" y="9185"/>
          <a:ext cx="8100000" cy="2098687"/>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0" tIns="1353820" rIns="62865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err="1"/>
            <a:t>The</a:t>
          </a:r>
          <a:r>
            <a:rPr lang="es-ES" sz="2000" kern="1200" dirty="0"/>
            <a:t> </a:t>
          </a:r>
          <a:r>
            <a:rPr lang="es-ES" sz="2000" kern="1200" dirty="0" err="1"/>
            <a:t>most</a:t>
          </a:r>
          <a:r>
            <a:rPr lang="es-ES" sz="2000" kern="1200" dirty="0"/>
            <a:t> </a:t>
          </a:r>
          <a:r>
            <a:rPr lang="es-ES" sz="2000" kern="1200" dirty="0" err="1"/>
            <a:t>mobile</a:t>
          </a:r>
          <a:r>
            <a:rPr lang="es-ES" sz="2000" kern="1200" dirty="0"/>
            <a:t> </a:t>
          </a:r>
          <a:r>
            <a:rPr lang="es-ES" sz="2000" kern="1200" dirty="0" err="1"/>
            <a:t>portion</a:t>
          </a:r>
          <a:r>
            <a:rPr lang="es-ES" sz="2000" kern="1200" dirty="0"/>
            <a:t> </a:t>
          </a:r>
          <a:r>
            <a:rPr lang="es-ES" sz="2000" kern="1200" dirty="0" err="1"/>
            <a:t>of</a:t>
          </a:r>
          <a:r>
            <a:rPr lang="es-ES" sz="2000" kern="1200" dirty="0"/>
            <a:t> </a:t>
          </a:r>
          <a:r>
            <a:rPr lang="es-ES" sz="2000" kern="1200" dirty="0" err="1"/>
            <a:t>the</a:t>
          </a:r>
          <a:r>
            <a:rPr lang="es-ES" sz="2000" kern="1200" dirty="0"/>
            <a:t> cervical </a:t>
          </a:r>
          <a:r>
            <a:rPr lang="es-ES" sz="2000" kern="1200" dirty="0" err="1"/>
            <a:t>spine</a:t>
          </a:r>
          <a:endParaRPr lang="es-ES" sz="2000" kern="1200" dirty="0"/>
        </a:p>
        <a:p>
          <a:pPr marL="228600" lvl="1" indent="-228600" algn="l" defTabSz="889000">
            <a:lnSpc>
              <a:spcPct val="90000"/>
            </a:lnSpc>
            <a:spcBef>
              <a:spcPct val="0"/>
            </a:spcBef>
            <a:spcAft>
              <a:spcPct val="15000"/>
            </a:spcAft>
            <a:buChar char="•"/>
          </a:pPr>
          <a:r>
            <a:rPr lang="es-ES" sz="2000" kern="1200" dirty="0" err="1"/>
            <a:t>It</a:t>
          </a:r>
          <a:r>
            <a:rPr lang="es-ES" sz="2000" kern="1200" dirty="0"/>
            <a:t> </a:t>
          </a:r>
          <a:r>
            <a:rPr lang="es-ES" sz="2000" kern="1200" dirty="0" err="1"/>
            <a:t>makes</a:t>
          </a:r>
          <a:r>
            <a:rPr lang="es-ES" sz="2000" kern="1200" dirty="0"/>
            <a:t> </a:t>
          </a:r>
          <a:r>
            <a:rPr lang="es-ES" sz="2000" kern="1200" dirty="0" err="1"/>
            <a:t>the</a:t>
          </a:r>
          <a:r>
            <a:rPr lang="es-ES" sz="2000" kern="1200" dirty="0"/>
            <a:t> </a:t>
          </a:r>
          <a:r>
            <a:rPr lang="es-ES" sz="2000" kern="1200" dirty="0" err="1"/>
            <a:t>largest</a:t>
          </a:r>
          <a:r>
            <a:rPr lang="es-ES" sz="2000" kern="1200" dirty="0"/>
            <a:t> </a:t>
          </a:r>
          <a:r>
            <a:rPr lang="es-ES" sz="2000" kern="1200" dirty="0" err="1"/>
            <a:t>contribution</a:t>
          </a:r>
          <a:r>
            <a:rPr lang="es-ES" sz="2000" kern="1200" dirty="0"/>
            <a:t> </a:t>
          </a:r>
          <a:r>
            <a:rPr lang="es-ES" sz="2000" kern="1200" dirty="0" err="1"/>
            <a:t>to</a:t>
          </a:r>
          <a:r>
            <a:rPr lang="es-ES" sz="2000" kern="1200" dirty="0"/>
            <a:t> </a:t>
          </a:r>
          <a:r>
            <a:rPr lang="es-ES" sz="2000" kern="1200" dirty="0" err="1"/>
            <a:t>flexion-extension</a:t>
          </a:r>
          <a:endParaRPr lang="es-ES" sz="2000" kern="1200" dirty="0"/>
        </a:p>
      </dsp:txBody>
      <dsp:txXfrm>
        <a:off x="0" y="9185"/>
        <a:ext cx="8100000" cy="2098687"/>
      </dsp:txXfrm>
    </dsp:sp>
    <dsp:sp modelId="{AFB5375B-E226-42D4-BCF4-FF309ADD76CC}">
      <dsp:nvSpPr>
        <dsp:cNvPr id="0" name=""/>
        <dsp:cNvSpPr/>
      </dsp:nvSpPr>
      <dsp:spPr>
        <a:xfrm>
          <a:off x="180200" y="270200"/>
          <a:ext cx="5670000" cy="76945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13" tIns="0" rIns="214313" bIns="0" numCol="1" spcCol="1270" anchor="ctr" anchorCtr="0">
          <a:noAutofit/>
        </a:bodyPr>
        <a:lstStyle/>
        <a:p>
          <a:pPr marL="0" lvl="0" indent="0" algn="l" defTabSz="889000">
            <a:lnSpc>
              <a:spcPct val="90000"/>
            </a:lnSpc>
            <a:spcBef>
              <a:spcPct val="0"/>
            </a:spcBef>
            <a:spcAft>
              <a:spcPct val="35000"/>
            </a:spcAft>
            <a:buNone/>
          </a:pPr>
          <a:r>
            <a:rPr lang="es-ES" sz="2000" b="1" kern="1200" dirty="0"/>
            <a:t>Occiput-C1-C2 </a:t>
          </a:r>
          <a:r>
            <a:rPr lang="es-ES" sz="2000" b="1" kern="1200" dirty="0" err="1"/>
            <a:t>complex</a:t>
          </a:r>
          <a:endParaRPr lang="es-ES" sz="2000" b="1" kern="1200" dirty="0"/>
        </a:p>
      </dsp:txBody>
      <dsp:txXfrm>
        <a:off x="180200" y="270200"/>
        <a:ext cx="5670000" cy="769457"/>
      </dsp:txXfrm>
    </dsp:sp>
    <dsp:sp modelId="{2A0D9CD6-88F0-4913-B84A-F3267A58A17C}">
      <dsp:nvSpPr>
        <dsp:cNvPr id="0" name=""/>
        <dsp:cNvSpPr/>
      </dsp:nvSpPr>
      <dsp:spPr>
        <a:xfrm>
          <a:off x="0" y="2272437"/>
          <a:ext cx="8100000" cy="179156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0" tIns="1353820" rIns="62865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Axial </a:t>
          </a:r>
          <a:r>
            <a:rPr lang="es-ES" sz="2000" kern="1200" dirty="0" err="1"/>
            <a:t>rotation</a:t>
          </a:r>
          <a:r>
            <a:rPr lang="es-ES" sz="2000" kern="1200" dirty="0"/>
            <a:t> as </a:t>
          </a:r>
          <a:r>
            <a:rPr lang="es-ES" sz="2000" kern="1200" dirty="0" err="1"/>
            <a:t>its</a:t>
          </a:r>
          <a:r>
            <a:rPr lang="es-ES" sz="2000" kern="1200" dirty="0"/>
            <a:t> </a:t>
          </a:r>
          <a:r>
            <a:rPr lang="es-ES" sz="2000" kern="1200" dirty="0" err="1"/>
            <a:t>main</a:t>
          </a:r>
          <a:r>
            <a:rPr lang="es-ES" sz="2000" kern="1200" dirty="0"/>
            <a:t> </a:t>
          </a:r>
          <a:r>
            <a:rPr lang="es-ES" sz="2000" kern="1200" dirty="0" err="1"/>
            <a:t>movement</a:t>
          </a:r>
          <a:r>
            <a:rPr lang="es-ES" sz="2000" kern="1200" dirty="0"/>
            <a:t> </a:t>
          </a:r>
          <a:r>
            <a:rPr lang="es-ES" sz="2000" kern="1200" dirty="0" err="1"/>
            <a:t>contribution</a:t>
          </a:r>
          <a:endParaRPr lang="es-ES" sz="2000" kern="1200" dirty="0"/>
        </a:p>
      </dsp:txBody>
      <dsp:txXfrm>
        <a:off x="0" y="2272437"/>
        <a:ext cx="8100000" cy="1791562"/>
      </dsp:txXfrm>
    </dsp:sp>
    <dsp:sp modelId="{6D04C3DB-4086-45CD-8525-1654D377BAB2}">
      <dsp:nvSpPr>
        <dsp:cNvPr id="0" name=""/>
        <dsp:cNvSpPr/>
      </dsp:nvSpPr>
      <dsp:spPr>
        <a:xfrm>
          <a:off x="180200" y="2580141"/>
          <a:ext cx="5670000" cy="7637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13" tIns="0" rIns="214313" bIns="0" numCol="1" spcCol="1270" anchor="ctr" anchorCtr="0">
          <a:noAutofit/>
        </a:bodyPr>
        <a:lstStyle/>
        <a:p>
          <a:pPr marL="0" lvl="0" indent="0" algn="l" defTabSz="889000">
            <a:lnSpc>
              <a:spcPct val="90000"/>
            </a:lnSpc>
            <a:spcBef>
              <a:spcPct val="0"/>
            </a:spcBef>
            <a:spcAft>
              <a:spcPct val="35000"/>
            </a:spcAft>
            <a:buNone/>
          </a:pPr>
          <a:r>
            <a:rPr lang="es-ES" sz="2000" b="1" kern="1200" dirty="0"/>
            <a:t>C1-C2 </a:t>
          </a:r>
          <a:r>
            <a:rPr lang="es-ES" sz="2000" b="1" kern="1200" dirty="0" err="1"/>
            <a:t>complex</a:t>
          </a:r>
          <a:endParaRPr lang="es-ES" sz="2000" b="1" kern="1200" dirty="0"/>
        </a:p>
      </dsp:txBody>
      <dsp:txXfrm>
        <a:off x="180200" y="2580141"/>
        <a:ext cx="5670000" cy="7637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F51CB-C64F-4AEC-9B34-9B45F3B17D73}">
      <dsp:nvSpPr>
        <dsp:cNvPr id="0" name=""/>
        <dsp:cNvSpPr/>
      </dsp:nvSpPr>
      <dsp:spPr>
        <a:xfrm>
          <a:off x="0" y="119512"/>
          <a:ext cx="8100000" cy="158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0" tIns="333248" rIns="62865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err="1"/>
            <a:t>Main</a:t>
          </a:r>
          <a:r>
            <a:rPr lang="es-ES" sz="2000" kern="1200" dirty="0"/>
            <a:t> </a:t>
          </a:r>
          <a:r>
            <a:rPr lang="es-ES" sz="2000" kern="1200" dirty="0" err="1"/>
            <a:t>indication</a:t>
          </a:r>
          <a:r>
            <a:rPr lang="es-ES" sz="2000" kern="1200" dirty="0"/>
            <a:t> </a:t>
          </a:r>
          <a:r>
            <a:rPr lang="es-ES" sz="2000" kern="1200" dirty="0" err="1"/>
            <a:t>for</a:t>
          </a:r>
          <a:r>
            <a:rPr lang="es-ES" sz="2000" kern="1200" dirty="0"/>
            <a:t> </a:t>
          </a:r>
          <a:r>
            <a:rPr lang="es-ES" sz="2000" kern="1200" dirty="0" err="1"/>
            <a:t>this</a:t>
          </a:r>
          <a:r>
            <a:rPr lang="es-ES" sz="2000" kern="1200" dirty="0"/>
            <a:t> </a:t>
          </a:r>
          <a:r>
            <a:rPr lang="es-ES" sz="2000" kern="1200" dirty="0" err="1"/>
            <a:t>procedure</a:t>
          </a:r>
          <a:r>
            <a:rPr lang="es-ES" sz="2000" kern="1200" dirty="0"/>
            <a:t>: </a:t>
          </a:r>
          <a:r>
            <a:rPr lang="es-ES" sz="2000" kern="1200" dirty="0" err="1"/>
            <a:t>instability</a:t>
          </a:r>
          <a:r>
            <a:rPr lang="es-ES" sz="2000" kern="1200" dirty="0"/>
            <a:t> </a:t>
          </a:r>
          <a:r>
            <a:rPr lang="es-ES" sz="2000" kern="1200" dirty="0" err="1"/>
            <a:t>of</a:t>
          </a:r>
          <a:r>
            <a:rPr lang="es-ES" sz="2000" kern="1200" dirty="0"/>
            <a:t> </a:t>
          </a:r>
          <a:r>
            <a:rPr lang="es-ES" sz="2000" kern="1200" dirty="0" err="1"/>
            <a:t>the</a:t>
          </a:r>
          <a:r>
            <a:rPr lang="es-ES" sz="2000" kern="1200" dirty="0"/>
            <a:t> </a:t>
          </a:r>
          <a:r>
            <a:rPr lang="es-ES" sz="2000" kern="1200" dirty="0" err="1"/>
            <a:t>craniocervical</a:t>
          </a:r>
          <a:r>
            <a:rPr lang="es-ES" sz="2000" kern="1200" dirty="0"/>
            <a:t> </a:t>
          </a:r>
          <a:r>
            <a:rPr lang="es-ES" sz="2000" kern="1200" dirty="0" err="1"/>
            <a:t>junction</a:t>
          </a:r>
          <a:r>
            <a:rPr lang="es-ES" sz="2000" kern="1200" dirty="0"/>
            <a:t>.</a:t>
          </a:r>
        </a:p>
        <a:p>
          <a:pPr marL="228600" lvl="1" indent="-228600" algn="l" defTabSz="889000">
            <a:lnSpc>
              <a:spcPct val="90000"/>
            </a:lnSpc>
            <a:spcBef>
              <a:spcPct val="0"/>
            </a:spcBef>
            <a:spcAft>
              <a:spcPct val="15000"/>
            </a:spcAft>
            <a:buChar char="•"/>
          </a:pPr>
          <a:r>
            <a:rPr lang="es-ES" sz="2000" kern="1200" dirty="0" err="1"/>
            <a:t>Disorders</a:t>
          </a:r>
          <a:r>
            <a:rPr lang="es-ES" sz="2000" kern="1200" dirty="0"/>
            <a:t> as trauma, </a:t>
          </a:r>
          <a:r>
            <a:rPr lang="es-ES" sz="2000" kern="1200" dirty="0" err="1"/>
            <a:t>malignancy</a:t>
          </a:r>
          <a:r>
            <a:rPr lang="es-ES" sz="2000" kern="1200" dirty="0"/>
            <a:t>, </a:t>
          </a:r>
          <a:r>
            <a:rPr lang="es-ES" sz="2000" kern="1200" dirty="0" err="1"/>
            <a:t>rheumatoid</a:t>
          </a:r>
          <a:r>
            <a:rPr lang="es-ES" sz="2000" kern="1200" dirty="0"/>
            <a:t> </a:t>
          </a:r>
          <a:r>
            <a:rPr lang="es-ES" sz="2000" kern="1200" dirty="0" err="1"/>
            <a:t>arthritis</a:t>
          </a:r>
          <a:r>
            <a:rPr lang="es-ES" sz="2000" kern="1200" dirty="0"/>
            <a:t>, </a:t>
          </a:r>
          <a:r>
            <a:rPr lang="es-ES" sz="2000" kern="1200" dirty="0" err="1"/>
            <a:t>congenital</a:t>
          </a:r>
          <a:r>
            <a:rPr lang="es-ES" sz="2000" kern="1200" dirty="0"/>
            <a:t> </a:t>
          </a:r>
          <a:r>
            <a:rPr lang="es-ES" sz="2000" kern="1200" dirty="0" err="1"/>
            <a:t>anoalies</a:t>
          </a:r>
          <a:r>
            <a:rPr lang="es-ES" sz="2000" kern="1200" dirty="0"/>
            <a:t>, </a:t>
          </a:r>
          <a:r>
            <a:rPr lang="es-ES" sz="2000" kern="1200" dirty="0" err="1"/>
            <a:t>of</a:t>
          </a:r>
          <a:r>
            <a:rPr lang="es-ES" sz="2000" kern="1200" dirty="0"/>
            <a:t> </a:t>
          </a:r>
          <a:r>
            <a:rPr lang="es-ES" sz="2000" kern="1200" dirty="0" err="1"/>
            <a:t>ifectious</a:t>
          </a:r>
          <a:r>
            <a:rPr lang="es-ES" sz="2000" kern="1200" dirty="0"/>
            <a:t> </a:t>
          </a:r>
          <a:r>
            <a:rPr lang="es-ES" sz="2000" kern="1200" dirty="0" err="1"/>
            <a:t>diseases</a:t>
          </a:r>
          <a:r>
            <a:rPr lang="es-ES" sz="2000" kern="1200" dirty="0"/>
            <a:t>.</a:t>
          </a:r>
        </a:p>
      </dsp:txBody>
      <dsp:txXfrm>
        <a:off x="0" y="119512"/>
        <a:ext cx="8100000" cy="1587600"/>
      </dsp:txXfrm>
    </dsp:sp>
    <dsp:sp modelId="{AFB5375B-E226-42D4-BCF4-FF309ADD76CC}">
      <dsp:nvSpPr>
        <dsp:cNvPr id="0" name=""/>
        <dsp:cNvSpPr/>
      </dsp:nvSpPr>
      <dsp:spPr>
        <a:xfrm>
          <a:off x="108191" y="25317"/>
          <a:ext cx="5670000" cy="34527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13" tIns="0" rIns="214313" bIns="0" numCol="1" spcCol="1270" anchor="ctr" anchorCtr="0">
          <a:noAutofit/>
        </a:bodyPr>
        <a:lstStyle/>
        <a:p>
          <a:pPr marL="0" lvl="0" indent="0" algn="l" defTabSz="889000">
            <a:lnSpc>
              <a:spcPct val="90000"/>
            </a:lnSpc>
            <a:spcBef>
              <a:spcPct val="0"/>
            </a:spcBef>
            <a:spcAft>
              <a:spcPct val="35000"/>
            </a:spcAft>
            <a:buNone/>
          </a:pPr>
          <a:r>
            <a:rPr lang="es-ES" sz="2000" b="1" kern="1200" dirty="0" err="1"/>
            <a:t>Occipitocervical</a:t>
          </a:r>
          <a:r>
            <a:rPr lang="es-ES" sz="2000" b="1" kern="1200" dirty="0"/>
            <a:t> </a:t>
          </a:r>
          <a:r>
            <a:rPr lang="es-ES" sz="2000" b="1" kern="1200" dirty="0" err="1"/>
            <a:t>fusion</a:t>
          </a:r>
          <a:endParaRPr lang="es-ES" sz="2000" b="1" kern="1200" dirty="0"/>
        </a:p>
      </dsp:txBody>
      <dsp:txXfrm>
        <a:off x="108191" y="25317"/>
        <a:ext cx="5670000" cy="345270"/>
      </dsp:txXfrm>
    </dsp:sp>
    <dsp:sp modelId="{2A0D9CD6-88F0-4913-B84A-F3267A58A17C}">
      <dsp:nvSpPr>
        <dsp:cNvPr id="0" name=""/>
        <dsp:cNvSpPr/>
      </dsp:nvSpPr>
      <dsp:spPr>
        <a:xfrm>
          <a:off x="0" y="1901182"/>
          <a:ext cx="8100000" cy="1360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0" tIns="333248" rIns="62865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err="1"/>
            <a:t>Compression</a:t>
          </a:r>
          <a:r>
            <a:rPr lang="es-ES" sz="2000" kern="1200" dirty="0"/>
            <a:t> </a:t>
          </a:r>
          <a:r>
            <a:rPr lang="es-ES" sz="2000" kern="1200" dirty="0" err="1"/>
            <a:t>of</a:t>
          </a:r>
          <a:r>
            <a:rPr lang="es-ES" sz="2000" kern="1200" dirty="0"/>
            <a:t> </a:t>
          </a:r>
          <a:r>
            <a:rPr lang="es-ES" sz="2000" kern="1200" dirty="0" err="1"/>
            <a:t>the</a:t>
          </a:r>
          <a:r>
            <a:rPr lang="es-ES" sz="2000" kern="1200" dirty="0"/>
            <a:t> neural </a:t>
          </a:r>
          <a:r>
            <a:rPr lang="es-ES" sz="2000" kern="1200" dirty="0" err="1"/>
            <a:t>structures</a:t>
          </a:r>
          <a:r>
            <a:rPr lang="es-ES" sz="2000" kern="1200" dirty="0"/>
            <a:t>.</a:t>
          </a:r>
        </a:p>
        <a:p>
          <a:pPr marL="228600" lvl="1" indent="-228600" algn="l" defTabSz="889000">
            <a:lnSpc>
              <a:spcPct val="90000"/>
            </a:lnSpc>
            <a:spcBef>
              <a:spcPct val="0"/>
            </a:spcBef>
            <a:spcAft>
              <a:spcPct val="15000"/>
            </a:spcAft>
            <a:buChar char="•"/>
          </a:pPr>
          <a:r>
            <a:rPr lang="es-ES" sz="2000" kern="1200" dirty="0"/>
            <a:t>Cervical </a:t>
          </a:r>
          <a:r>
            <a:rPr lang="es-ES" sz="2000" kern="1200" dirty="0" err="1"/>
            <a:t>deformities</a:t>
          </a:r>
          <a:r>
            <a:rPr lang="es-ES" sz="2000" kern="1200" dirty="0"/>
            <a:t>.</a:t>
          </a:r>
        </a:p>
        <a:p>
          <a:pPr marL="228600" lvl="1" indent="-228600" algn="l" defTabSz="889000">
            <a:lnSpc>
              <a:spcPct val="90000"/>
            </a:lnSpc>
            <a:spcBef>
              <a:spcPct val="0"/>
            </a:spcBef>
            <a:spcAft>
              <a:spcPct val="15000"/>
            </a:spcAft>
            <a:buChar char="•"/>
          </a:pPr>
          <a:r>
            <a:rPr lang="es-ES" sz="2000" kern="1200" dirty="0" err="1"/>
            <a:t>Reduction</a:t>
          </a:r>
          <a:r>
            <a:rPr lang="es-ES" sz="2000" kern="1200" dirty="0"/>
            <a:t> </a:t>
          </a:r>
          <a:r>
            <a:rPr lang="es-ES" sz="2000" kern="1200" dirty="0" err="1"/>
            <a:t>of</a:t>
          </a:r>
          <a:r>
            <a:rPr lang="es-ES" sz="2000" kern="1200" dirty="0"/>
            <a:t> </a:t>
          </a:r>
          <a:r>
            <a:rPr lang="es-ES" sz="2000" kern="1200" dirty="0" err="1"/>
            <a:t>pain</a:t>
          </a:r>
          <a:r>
            <a:rPr lang="es-ES" sz="2000" kern="1200" dirty="0"/>
            <a:t>.</a:t>
          </a:r>
        </a:p>
      </dsp:txBody>
      <dsp:txXfrm>
        <a:off x="0" y="1901182"/>
        <a:ext cx="8100000" cy="1360800"/>
      </dsp:txXfrm>
    </dsp:sp>
    <dsp:sp modelId="{6D04C3DB-4086-45CD-8525-1654D377BAB2}">
      <dsp:nvSpPr>
        <dsp:cNvPr id="0" name=""/>
        <dsp:cNvSpPr/>
      </dsp:nvSpPr>
      <dsp:spPr>
        <a:xfrm>
          <a:off x="108191" y="1798051"/>
          <a:ext cx="5670000" cy="342724"/>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13" tIns="0" rIns="214313" bIns="0" numCol="1" spcCol="1270" anchor="ctr" anchorCtr="0">
          <a:noAutofit/>
        </a:bodyPr>
        <a:lstStyle/>
        <a:p>
          <a:pPr marL="0" lvl="0" indent="0" algn="l" defTabSz="889000">
            <a:lnSpc>
              <a:spcPct val="90000"/>
            </a:lnSpc>
            <a:spcBef>
              <a:spcPct val="0"/>
            </a:spcBef>
            <a:spcAft>
              <a:spcPct val="35000"/>
            </a:spcAft>
            <a:buNone/>
          </a:pPr>
          <a:r>
            <a:rPr lang="es-ES" sz="2000" kern="1200" dirty="0" err="1"/>
            <a:t>Prevents</a:t>
          </a:r>
          <a:endParaRPr lang="es-ES" sz="2000" kern="1200" dirty="0"/>
        </a:p>
      </dsp:txBody>
      <dsp:txXfrm>
        <a:off x="108191" y="1798051"/>
        <a:ext cx="5670000" cy="342724"/>
      </dsp:txXfrm>
    </dsp:sp>
    <dsp:sp modelId="{4A314CB0-03B6-4660-A4BF-50F95585D6F3}">
      <dsp:nvSpPr>
        <dsp:cNvPr id="0" name=""/>
        <dsp:cNvSpPr/>
      </dsp:nvSpPr>
      <dsp:spPr>
        <a:xfrm>
          <a:off x="0" y="3458217"/>
          <a:ext cx="8100000" cy="105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0" tIns="333248" rIns="62865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Cervical </a:t>
          </a:r>
          <a:r>
            <a:rPr lang="es-ES" sz="2000" kern="1200" dirty="0" err="1"/>
            <a:t>mobility</a:t>
          </a:r>
          <a:r>
            <a:rPr lang="es-ES" sz="2000" kern="1200" dirty="0"/>
            <a:t> </a:t>
          </a:r>
          <a:r>
            <a:rPr lang="es-ES" sz="2000" kern="1200" dirty="0" err="1"/>
            <a:t>restriction</a:t>
          </a:r>
          <a:r>
            <a:rPr lang="es-ES" sz="2000" kern="1200" dirty="0"/>
            <a:t>.</a:t>
          </a:r>
        </a:p>
        <a:p>
          <a:pPr marL="228600" lvl="1" indent="-228600" algn="l" defTabSz="889000">
            <a:lnSpc>
              <a:spcPct val="90000"/>
            </a:lnSpc>
            <a:spcBef>
              <a:spcPct val="0"/>
            </a:spcBef>
            <a:spcAft>
              <a:spcPct val="15000"/>
            </a:spcAft>
            <a:buChar char="•"/>
          </a:pPr>
          <a:r>
            <a:rPr lang="es-ES" sz="2000" kern="1200" dirty="0" err="1"/>
            <a:t>Dysnea</a:t>
          </a:r>
          <a:r>
            <a:rPr lang="es-ES" sz="2000" kern="1200" dirty="0"/>
            <a:t> </a:t>
          </a:r>
          <a:r>
            <a:rPr lang="es-ES" sz="2000" kern="1200" dirty="0" err="1"/>
            <a:t>or</a:t>
          </a:r>
          <a:r>
            <a:rPr lang="es-ES" sz="2000" kern="1200" dirty="0"/>
            <a:t> </a:t>
          </a:r>
          <a:r>
            <a:rPr lang="es-ES" sz="2000" kern="1200" dirty="0" err="1"/>
            <a:t>dysphagia</a:t>
          </a:r>
          <a:r>
            <a:rPr lang="es-ES" sz="2000" kern="1200" dirty="0"/>
            <a:t>.</a:t>
          </a:r>
        </a:p>
      </dsp:txBody>
      <dsp:txXfrm>
        <a:off x="0" y="3458217"/>
        <a:ext cx="8100000" cy="1058400"/>
      </dsp:txXfrm>
    </dsp:sp>
    <dsp:sp modelId="{CED6CE89-75DA-4646-AA91-3AEBCF16437F}">
      <dsp:nvSpPr>
        <dsp:cNvPr id="0" name=""/>
        <dsp:cNvSpPr/>
      </dsp:nvSpPr>
      <dsp:spPr>
        <a:xfrm>
          <a:off x="108191" y="3371219"/>
          <a:ext cx="5670000" cy="336698"/>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13" tIns="0" rIns="214313" bIns="0" numCol="1" spcCol="1270" anchor="ctr" anchorCtr="0">
          <a:noAutofit/>
        </a:bodyPr>
        <a:lstStyle/>
        <a:p>
          <a:pPr marL="0" lvl="0" indent="0" algn="l" defTabSz="889000">
            <a:lnSpc>
              <a:spcPct val="90000"/>
            </a:lnSpc>
            <a:spcBef>
              <a:spcPct val="0"/>
            </a:spcBef>
            <a:spcAft>
              <a:spcPct val="35000"/>
            </a:spcAft>
            <a:buNone/>
          </a:pPr>
          <a:r>
            <a:rPr lang="es-ES" sz="2000" kern="1200" dirty="0" err="1"/>
            <a:t>Complications</a:t>
          </a:r>
          <a:endParaRPr lang="es-ES" sz="2000" kern="1200" dirty="0"/>
        </a:p>
      </dsp:txBody>
      <dsp:txXfrm>
        <a:off x="108191" y="3371219"/>
        <a:ext cx="5670000" cy="33669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F51CB-C64F-4AEC-9B34-9B45F3B17D73}">
      <dsp:nvSpPr>
        <dsp:cNvPr id="0" name=""/>
        <dsp:cNvSpPr/>
      </dsp:nvSpPr>
      <dsp:spPr>
        <a:xfrm>
          <a:off x="0" y="14162"/>
          <a:ext cx="8100000" cy="14064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0" tIns="978916" rIns="62865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Can </a:t>
          </a:r>
          <a:r>
            <a:rPr lang="es-ES" sz="2000" kern="1200" dirty="0" err="1"/>
            <a:t>affect</a:t>
          </a:r>
          <a:r>
            <a:rPr lang="es-ES" sz="2000" kern="1200" dirty="0"/>
            <a:t> </a:t>
          </a:r>
          <a:r>
            <a:rPr lang="es-ES" sz="2000" kern="1200" dirty="0" err="1"/>
            <a:t>adjacent</a:t>
          </a:r>
          <a:r>
            <a:rPr lang="es-ES" sz="2000" kern="1200" dirty="0"/>
            <a:t> </a:t>
          </a:r>
          <a:r>
            <a:rPr lang="es-ES" sz="2000" kern="1200" dirty="0" err="1"/>
            <a:t>levels</a:t>
          </a:r>
          <a:r>
            <a:rPr lang="es-ES" sz="2000" kern="1200" dirty="0"/>
            <a:t> </a:t>
          </a:r>
          <a:r>
            <a:rPr lang="es-ES" sz="2000" kern="1200" dirty="0" err="1"/>
            <a:t>due</a:t>
          </a:r>
          <a:r>
            <a:rPr lang="es-ES" sz="2000" kern="1200" dirty="0"/>
            <a:t> </a:t>
          </a:r>
          <a:r>
            <a:rPr lang="es-ES" sz="2000" kern="1200" dirty="0" err="1"/>
            <a:t>to</a:t>
          </a:r>
          <a:r>
            <a:rPr lang="es-ES" sz="2000" kern="1200" dirty="0"/>
            <a:t> </a:t>
          </a:r>
          <a:r>
            <a:rPr lang="es-ES" sz="2000" kern="1200" dirty="0" err="1"/>
            <a:t>biomechanical</a:t>
          </a:r>
          <a:r>
            <a:rPr lang="es-ES" sz="2000" kern="1200" dirty="0"/>
            <a:t> </a:t>
          </a:r>
          <a:r>
            <a:rPr lang="es-ES" sz="2000" kern="1200" dirty="0" err="1"/>
            <a:t>changes</a:t>
          </a:r>
          <a:r>
            <a:rPr lang="es-ES" sz="2000" kern="1200" dirty="0"/>
            <a:t>.</a:t>
          </a:r>
        </a:p>
      </dsp:txBody>
      <dsp:txXfrm>
        <a:off x="0" y="14162"/>
        <a:ext cx="8100000" cy="1406475"/>
      </dsp:txXfrm>
    </dsp:sp>
    <dsp:sp modelId="{AFB5375B-E226-42D4-BCF4-FF309ADD76CC}">
      <dsp:nvSpPr>
        <dsp:cNvPr id="0" name=""/>
        <dsp:cNvSpPr/>
      </dsp:nvSpPr>
      <dsp:spPr>
        <a:xfrm>
          <a:off x="180200" y="202895"/>
          <a:ext cx="5670000" cy="5563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13" tIns="0" rIns="214313" bIns="0" numCol="1" spcCol="1270" anchor="ctr" anchorCtr="0">
          <a:noAutofit/>
        </a:bodyPr>
        <a:lstStyle/>
        <a:p>
          <a:pPr marL="0" lvl="0" indent="0" algn="l" defTabSz="889000">
            <a:lnSpc>
              <a:spcPct val="90000"/>
            </a:lnSpc>
            <a:spcBef>
              <a:spcPct val="0"/>
            </a:spcBef>
            <a:spcAft>
              <a:spcPct val="35000"/>
            </a:spcAft>
            <a:buNone/>
          </a:pPr>
          <a:r>
            <a:rPr lang="es-ES" sz="2000" b="1" kern="1200" dirty="0" err="1"/>
            <a:t>Immobilization</a:t>
          </a:r>
          <a:r>
            <a:rPr lang="es-ES" sz="2000" b="1" kern="1200" dirty="0"/>
            <a:t> </a:t>
          </a:r>
          <a:r>
            <a:rPr lang="es-ES" sz="2000" b="1" kern="1200" dirty="0" err="1"/>
            <a:t>or</a:t>
          </a:r>
          <a:r>
            <a:rPr lang="es-ES" sz="2000" b="1" kern="1200" dirty="0"/>
            <a:t> </a:t>
          </a:r>
          <a:r>
            <a:rPr lang="es-ES" sz="2000" b="1" kern="1200" dirty="0" err="1"/>
            <a:t>joint</a:t>
          </a:r>
          <a:r>
            <a:rPr lang="es-ES" sz="2000" b="1" kern="1200" dirty="0"/>
            <a:t> </a:t>
          </a:r>
          <a:r>
            <a:rPr lang="es-ES" sz="2000" b="1" kern="1200" dirty="0" err="1"/>
            <a:t>replacement</a:t>
          </a:r>
          <a:endParaRPr lang="es-ES" sz="2000" b="1" kern="1200" dirty="0"/>
        </a:p>
      </dsp:txBody>
      <dsp:txXfrm>
        <a:off x="180200" y="202895"/>
        <a:ext cx="5670000" cy="556377"/>
      </dsp:txXfrm>
    </dsp:sp>
    <dsp:sp modelId="{2A0D9CD6-88F0-4913-B84A-F3267A58A17C}">
      <dsp:nvSpPr>
        <dsp:cNvPr id="0" name=""/>
        <dsp:cNvSpPr/>
      </dsp:nvSpPr>
      <dsp:spPr>
        <a:xfrm>
          <a:off x="0" y="1547149"/>
          <a:ext cx="8100000" cy="25168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0" tIns="978916" rIns="62865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No </a:t>
          </a:r>
          <a:r>
            <a:rPr lang="es-ES" sz="2000" kern="1200" dirty="0" err="1"/>
            <a:t>average</a:t>
          </a:r>
          <a:r>
            <a:rPr lang="es-ES" sz="2000" kern="1200" dirty="0"/>
            <a:t> segmental </a:t>
          </a:r>
          <a:r>
            <a:rPr lang="es-ES" sz="2000" kern="1200" dirty="0" err="1"/>
            <a:t>motion</a:t>
          </a:r>
          <a:r>
            <a:rPr lang="es-ES" sz="2000" kern="1200" dirty="0"/>
            <a:t> </a:t>
          </a:r>
          <a:r>
            <a:rPr lang="es-ES" sz="2000" kern="1200" dirty="0" err="1"/>
            <a:t>difference</a:t>
          </a:r>
          <a:r>
            <a:rPr lang="es-ES" sz="2000" kern="1200" dirty="0"/>
            <a:t> </a:t>
          </a:r>
          <a:r>
            <a:rPr lang="es-ES" sz="2000" kern="1200" dirty="0" err="1"/>
            <a:t>was</a:t>
          </a:r>
          <a:r>
            <a:rPr lang="es-ES" sz="2000" kern="1200" dirty="0"/>
            <a:t> </a:t>
          </a:r>
          <a:r>
            <a:rPr lang="es-ES" sz="2000" kern="1200" dirty="0" err="1"/>
            <a:t>observed</a:t>
          </a:r>
          <a:r>
            <a:rPr lang="es-ES" sz="2000" kern="1200" dirty="0"/>
            <a:t> </a:t>
          </a:r>
          <a:r>
            <a:rPr lang="es-ES" sz="2000" kern="1200" dirty="0" err="1"/>
            <a:t>between</a:t>
          </a:r>
          <a:r>
            <a:rPr lang="es-ES" sz="2000" kern="1200" dirty="0"/>
            <a:t> </a:t>
          </a:r>
          <a:r>
            <a:rPr lang="es-ES" sz="2000" kern="1200" dirty="0" err="1"/>
            <a:t>interventions</a:t>
          </a:r>
          <a:r>
            <a:rPr lang="es-ES" sz="2000" kern="1200" dirty="0"/>
            <a:t> (</a:t>
          </a:r>
          <a:r>
            <a:rPr lang="es-ES" sz="2000" kern="1200" dirty="0" err="1"/>
            <a:t>Nabhan</a:t>
          </a:r>
          <a:r>
            <a:rPr lang="es-ES" sz="2000" kern="1200" dirty="0"/>
            <a:t> A. et al)</a:t>
          </a:r>
        </a:p>
        <a:p>
          <a:pPr marL="228600" lvl="1" indent="-228600" algn="l" defTabSz="889000">
            <a:lnSpc>
              <a:spcPct val="90000"/>
            </a:lnSpc>
            <a:spcBef>
              <a:spcPct val="0"/>
            </a:spcBef>
            <a:spcAft>
              <a:spcPct val="15000"/>
            </a:spcAft>
            <a:buChar char="•"/>
          </a:pPr>
          <a:r>
            <a:rPr lang="es-ES" sz="2000" kern="1200" dirty="0"/>
            <a:t>25.6% </a:t>
          </a:r>
          <a:r>
            <a:rPr lang="es-ES" sz="2000" kern="1200" dirty="0" err="1"/>
            <a:t>patients</a:t>
          </a:r>
          <a:r>
            <a:rPr lang="es-ES" sz="2000" kern="1200" dirty="0"/>
            <a:t> </a:t>
          </a:r>
          <a:r>
            <a:rPr lang="es-ES" sz="2000" kern="1200" dirty="0" err="1"/>
            <a:t>with</a:t>
          </a:r>
          <a:r>
            <a:rPr lang="es-ES" sz="2000" kern="1200" dirty="0"/>
            <a:t> anterior cervical fusión </a:t>
          </a:r>
          <a:r>
            <a:rPr lang="es-ES" sz="2000" kern="1200" dirty="0" err="1"/>
            <a:t>would</a:t>
          </a:r>
          <a:r>
            <a:rPr lang="es-ES" sz="2000" kern="1200" dirty="0"/>
            <a:t> </a:t>
          </a:r>
          <a:r>
            <a:rPr lang="es-ES" sz="2000" kern="1200" dirty="0" err="1"/>
            <a:t>develop</a:t>
          </a:r>
          <a:r>
            <a:rPr lang="es-ES" sz="2000" kern="1200" dirty="0"/>
            <a:t> new </a:t>
          </a:r>
          <a:r>
            <a:rPr lang="es-ES" sz="2000" kern="1200" dirty="0" err="1"/>
            <a:t>syntomatic</a:t>
          </a:r>
          <a:r>
            <a:rPr lang="es-ES" sz="2000" kern="1200" dirty="0"/>
            <a:t> </a:t>
          </a:r>
          <a:r>
            <a:rPr lang="es-ES" sz="2000" kern="1200" dirty="0" err="1"/>
            <a:t>disease</a:t>
          </a:r>
          <a:r>
            <a:rPr lang="es-ES" sz="2000" kern="1200" dirty="0"/>
            <a:t> in </a:t>
          </a:r>
          <a:r>
            <a:rPr lang="es-ES" sz="2000" kern="1200" dirty="0" err="1"/>
            <a:t>adjacent</a:t>
          </a:r>
          <a:r>
            <a:rPr lang="es-ES" sz="2000" kern="1200" dirty="0"/>
            <a:t> </a:t>
          </a:r>
          <a:r>
            <a:rPr lang="es-ES" sz="2000" kern="1200" dirty="0" err="1"/>
            <a:t>segments</a:t>
          </a:r>
          <a:r>
            <a:rPr lang="es-ES" sz="2000" kern="1200" dirty="0"/>
            <a:t> </a:t>
          </a:r>
          <a:r>
            <a:rPr lang="es-ES" sz="2000" kern="1200" dirty="0" err="1"/>
            <a:t>within</a:t>
          </a:r>
          <a:r>
            <a:rPr lang="es-ES" sz="2000" kern="1200" dirty="0"/>
            <a:t> 10 </a:t>
          </a:r>
          <a:r>
            <a:rPr lang="es-ES" sz="2000" kern="1200" dirty="0" err="1"/>
            <a:t>years</a:t>
          </a:r>
          <a:r>
            <a:rPr lang="es-ES" sz="2000" kern="1200" dirty="0"/>
            <a:t>.</a:t>
          </a:r>
        </a:p>
      </dsp:txBody>
      <dsp:txXfrm>
        <a:off x="0" y="1547149"/>
        <a:ext cx="8100000" cy="2516850"/>
      </dsp:txXfrm>
    </dsp:sp>
    <dsp:sp modelId="{6D04C3DB-4086-45CD-8525-1654D377BAB2}">
      <dsp:nvSpPr>
        <dsp:cNvPr id="0" name=""/>
        <dsp:cNvSpPr/>
      </dsp:nvSpPr>
      <dsp:spPr>
        <a:xfrm>
          <a:off x="180200" y="1762123"/>
          <a:ext cx="5670000" cy="552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13" tIns="0" rIns="214313" bIns="0" numCol="1" spcCol="1270" anchor="ctr" anchorCtr="0">
          <a:noAutofit/>
        </a:bodyPr>
        <a:lstStyle/>
        <a:p>
          <a:pPr marL="0" lvl="0" indent="0" algn="l" defTabSz="889000">
            <a:lnSpc>
              <a:spcPct val="90000"/>
            </a:lnSpc>
            <a:spcBef>
              <a:spcPct val="0"/>
            </a:spcBef>
            <a:spcAft>
              <a:spcPct val="35000"/>
            </a:spcAft>
            <a:buNone/>
          </a:pPr>
          <a:r>
            <a:rPr lang="es-ES" sz="2000" b="1" kern="1200" dirty="0" err="1"/>
            <a:t>Research</a:t>
          </a:r>
          <a:r>
            <a:rPr lang="es-ES" sz="2000" b="1" kern="1200" dirty="0"/>
            <a:t> </a:t>
          </a:r>
          <a:r>
            <a:rPr lang="es-ES" sz="2000" b="1" kern="1200" dirty="0" err="1"/>
            <a:t>experiences</a:t>
          </a:r>
          <a:endParaRPr lang="es-ES" sz="2000" b="1" kern="1200" dirty="0"/>
        </a:p>
      </dsp:txBody>
      <dsp:txXfrm>
        <a:off x="180200" y="1762123"/>
        <a:ext cx="5670000" cy="55227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F51CB-C64F-4AEC-9B34-9B45F3B17D73}">
      <dsp:nvSpPr>
        <dsp:cNvPr id="0" name=""/>
        <dsp:cNvSpPr/>
      </dsp:nvSpPr>
      <dsp:spPr>
        <a:xfrm>
          <a:off x="0" y="167433"/>
          <a:ext cx="8100000" cy="1852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0" tIns="249936" rIns="62865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T12-L1 </a:t>
          </a:r>
          <a:r>
            <a:rPr lang="es-ES" sz="2000" kern="1200" dirty="0" err="1"/>
            <a:t>level</a:t>
          </a:r>
          <a:r>
            <a:rPr lang="es-ES" sz="2000" kern="1200" dirty="0"/>
            <a:t> </a:t>
          </a:r>
          <a:r>
            <a:rPr lang="es-ES" sz="2000" kern="1200" dirty="0" err="1"/>
            <a:t>is</a:t>
          </a:r>
          <a:r>
            <a:rPr lang="es-ES" sz="2000" kern="1200" dirty="0"/>
            <a:t> </a:t>
          </a:r>
          <a:r>
            <a:rPr lang="es-ES" sz="2000" kern="1200" dirty="0" err="1"/>
            <a:t>the</a:t>
          </a:r>
          <a:r>
            <a:rPr lang="es-ES" sz="2000" kern="1200" dirty="0"/>
            <a:t> </a:t>
          </a:r>
          <a:r>
            <a:rPr lang="es-ES" sz="2000" kern="1200" dirty="0" err="1"/>
            <a:t>most</a:t>
          </a:r>
          <a:r>
            <a:rPr lang="es-ES" sz="2000" kern="1200" dirty="0"/>
            <a:t> usual </a:t>
          </a:r>
          <a:r>
            <a:rPr lang="es-ES" sz="2000" kern="1200" dirty="0" err="1"/>
            <a:t>intervention</a:t>
          </a:r>
          <a:r>
            <a:rPr lang="es-ES" sz="2000" kern="1200" dirty="0"/>
            <a:t> </a:t>
          </a:r>
          <a:r>
            <a:rPr lang="es-ES" sz="2000" kern="1200" dirty="0" err="1"/>
            <a:t>zone</a:t>
          </a:r>
          <a:r>
            <a:rPr lang="es-ES" sz="2000" kern="1200" dirty="0"/>
            <a:t>.</a:t>
          </a:r>
        </a:p>
        <a:p>
          <a:pPr marL="228600" lvl="1" indent="-228600" algn="l" defTabSz="889000">
            <a:lnSpc>
              <a:spcPct val="90000"/>
            </a:lnSpc>
            <a:spcBef>
              <a:spcPct val="0"/>
            </a:spcBef>
            <a:spcAft>
              <a:spcPct val="15000"/>
            </a:spcAft>
            <a:buChar char="•"/>
          </a:pPr>
          <a:r>
            <a:rPr lang="es-ES" sz="2000" kern="1200" dirty="0" err="1"/>
            <a:t>Satisfactory</a:t>
          </a:r>
          <a:r>
            <a:rPr lang="es-ES" sz="2000" kern="1200" dirty="0"/>
            <a:t> short </a:t>
          </a:r>
          <a:r>
            <a:rPr lang="es-ES" sz="2000" kern="1200" dirty="0" err="1"/>
            <a:t>termed</a:t>
          </a:r>
          <a:r>
            <a:rPr lang="es-ES" sz="2000" kern="1200" dirty="0"/>
            <a:t> </a:t>
          </a:r>
          <a:r>
            <a:rPr lang="es-ES" sz="2000" kern="1200" dirty="0" err="1"/>
            <a:t>technique</a:t>
          </a:r>
          <a:r>
            <a:rPr lang="es-ES" sz="2000" kern="1200" dirty="0"/>
            <a:t>.</a:t>
          </a:r>
        </a:p>
        <a:p>
          <a:pPr marL="228600" lvl="1" indent="-228600" algn="l" defTabSz="889000">
            <a:lnSpc>
              <a:spcPct val="90000"/>
            </a:lnSpc>
            <a:spcBef>
              <a:spcPct val="0"/>
            </a:spcBef>
            <a:spcAft>
              <a:spcPct val="15000"/>
            </a:spcAft>
            <a:buChar char="•"/>
          </a:pPr>
          <a:r>
            <a:rPr lang="es-ES" sz="2000" kern="1200" dirty="0"/>
            <a:t>Long </a:t>
          </a:r>
          <a:r>
            <a:rPr lang="es-ES" sz="2000" kern="1200" dirty="0" err="1"/>
            <a:t>term</a:t>
          </a:r>
          <a:r>
            <a:rPr lang="es-ES" sz="2000" kern="1200" dirty="0"/>
            <a:t> </a:t>
          </a:r>
          <a:r>
            <a:rPr lang="es-ES" sz="2000" kern="1200" dirty="0" err="1"/>
            <a:t>difficulties</a:t>
          </a:r>
          <a:r>
            <a:rPr lang="es-ES" sz="2000" kern="1200" dirty="0"/>
            <a:t> in </a:t>
          </a:r>
          <a:r>
            <a:rPr lang="es-ES" sz="2000" kern="1200" dirty="0" err="1"/>
            <a:t>adjacent</a:t>
          </a:r>
          <a:r>
            <a:rPr lang="es-ES" sz="2000" kern="1200" dirty="0"/>
            <a:t> </a:t>
          </a:r>
          <a:r>
            <a:rPr lang="es-ES" sz="2000" kern="1200" dirty="0" err="1"/>
            <a:t>levels</a:t>
          </a:r>
          <a:r>
            <a:rPr lang="es-ES" sz="2000" kern="1200" dirty="0"/>
            <a:t>.</a:t>
          </a:r>
        </a:p>
        <a:p>
          <a:pPr marL="228600" lvl="1" indent="-228600" algn="l" defTabSz="889000">
            <a:lnSpc>
              <a:spcPct val="90000"/>
            </a:lnSpc>
            <a:spcBef>
              <a:spcPct val="0"/>
            </a:spcBef>
            <a:spcAft>
              <a:spcPct val="15000"/>
            </a:spcAft>
            <a:buChar char="•"/>
          </a:pPr>
          <a:r>
            <a:rPr lang="es-ES" sz="2000" kern="1200" dirty="0" err="1"/>
            <a:t>Syntomatic</a:t>
          </a:r>
          <a:r>
            <a:rPr lang="es-ES" sz="2000" kern="1200" dirty="0"/>
            <a:t> </a:t>
          </a:r>
          <a:r>
            <a:rPr lang="es-ES" sz="2000" kern="1200" dirty="0" err="1"/>
            <a:t>degeneration</a:t>
          </a:r>
          <a:r>
            <a:rPr lang="es-ES" sz="2000" kern="1200" dirty="0"/>
            <a:t> </a:t>
          </a:r>
          <a:r>
            <a:rPr lang="es-ES" sz="2000" kern="1200" dirty="0" err="1"/>
            <a:t>is</a:t>
          </a:r>
          <a:r>
            <a:rPr lang="es-ES" sz="2000" kern="1200" dirty="0"/>
            <a:t> </a:t>
          </a:r>
          <a:r>
            <a:rPr lang="es-ES" sz="2000" kern="1200" dirty="0" err="1"/>
            <a:t>one</a:t>
          </a:r>
          <a:r>
            <a:rPr lang="es-ES" sz="2000" kern="1200" dirty="0"/>
            <a:t> </a:t>
          </a:r>
          <a:r>
            <a:rPr lang="es-ES" sz="2000" kern="1200" dirty="0" err="1"/>
            <a:t>of</a:t>
          </a:r>
          <a:r>
            <a:rPr lang="es-ES" sz="2000" kern="1200" dirty="0"/>
            <a:t> </a:t>
          </a:r>
          <a:r>
            <a:rPr lang="es-ES" sz="2000" kern="1200" dirty="0" err="1"/>
            <a:t>the</a:t>
          </a:r>
          <a:r>
            <a:rPr lang="es-ES" sz="2000" kern="1200" dirty="0"/>
            <a:t> </a:t>
          </a:r>
          <a:r>
            <a:rPr lang="es-ES" sz="2000" kern="1200" dirty="0" err="1"/>
            <a:t>most</a:t>
          </a:r>
          <a:r>
            <a:rPr lang="es-ES" sz="2000" kern="1200" dirty="0"/>
            <a:t> </a:t>
          </a:r>
          <a:r>
            <a:rPr lang="es-ES" sz="2000" kern="1200" dirty="0" err="1"/>
            <a:t>frequent</a:t>
          </a:r>
          <a:r>
            <a:rPr lang="es-ES" sz="2000" kern="1200" dirty="0"/>
            <a:t> </a:t>
          </a:r>
          <a:r>
            <a:rPr lang="es-ES" sz="2000" kern="1200" dirty="0" err="1"/>
            <a:t>reason</a:t>
          </a:r>
          <a:r>
            <a:rPr lang="es-ES" sz="2000" kern="1200" dirty="0"/>
            <a:t> </a:t>
          </a:r>
          <a:r>
            <a:rPr lang="es-ES" sz="2000" kern="1200" dirty="0" err="1"/>
            <a:t>for</a:t>
          </a:r>
          <a:r>
            <a:rPr lang="es-ES" sz="2000" kern="1200" dirty="0"/>
            <a:t> </a:t>
          </a:r>
          <a:r>
            <a:rPr lang="es-ES" sz="2000" kern="1200" dirty="0" err="1"/>
            <a:t>further</a:t>
          </a:r>
          <a:r>
            <a:rPr lang="es-ES" sz="2000" kern="1200" dirty="0"/>
            <a:t> </a:t>
          </a:r>
          <a:r>
            <a:rPr lang="es-ES" sz="2000" kern="1200" dirty="0" err="1"/>
            <a:t>surgery</a:t>
          </a:r>
          <a:r>
            <a:rPr lang="es-ES" sz="2000" kern="1200" dirty="0"/>
            <a:t>.</a:t>
          </a:r>
        </a:p>
      </dsp:txBody>
      <dsp:txXfrm>
        <a:off x="0" y="167433"/>
        <a:ext cx="8100000" cy="1852200"/>
      </dsp:txXfrm>
    </dsp:sp>
    <dsp:sp modelId="{AFB5375B-E226-42D4-BCF4-FF309ADD76CC}">
      <dsp:nvSpPr>
        <dsp:cNvPr id="0" name=""/>
        <dsp:cNvSpPr/>
      </dsp:nvSpPr>
      <dsp:spPr>
        <a:xfrm>
          <a:off x="89561" y="87223"/>
          <a:ext cx="5670000" cy="3070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13" tIns="0" rIns="214313" bIns="0" numCol="1" spcCol="1270" anchor="ctr" anchorCtr="0">
          <a:noAutofit/>
        </a:bodyPr>
        <a:lstStyle/>
        <a:p>
          <a:pPr marL="0" lvl="0" indent="0" algn="l" defTabSz="889000">
            <a:lnSpc>
              <a:spcPct val="90000"/>
            </a:lnSpc>
            <a:spcBef>
              <a:spcPct val="0"/>
            </a:spcBef>
            <a:spcAft>
              <a:spcPct val="35000"/>
            </a:spcAft>
            <a:buNone/>
          </a:pPr>
          <a:r>
            <a:rPr lang="es-ES" sz="2000" b="1" kern="1200" dirty="0" err="1"/>
            <a:t>Spinal</a:t>
          </a:r>
          <a:r>
            <a:rPr lang="es-ES" sz="2000" b="1" kern="1200" dirty="0"/>
            <a:t> </a:t>
          </a:r>
          <a:r>
            <a:rPr lang="es-ES" sz="2000" b="1" kern="1200" dirty="0" err="1"/>
            <a:t>fusion</a:t>
          </a:r>
          <a:endParaRPr lang="es-ES" sz="2000" b="1" kern="1200" dirty="0"/>
        </a:p>
      </dsp:txBody>
      <dsp:txXfrm>
        <a:off x="89561" y="87223"/>
        <a:ext cx="5670000" cy="307083"/>
      </dsp:txXfrm>
    </dsp:sp>
    <dsp:sp modelId="{2A0D9CD6-88F0-4913-B84A-F3267A58A17C}">
      <dsp:nvSpPr>
        <dsp:cNvPr id="0" name=""/>
        <dsp:cNvSpPr/>
      </dsp:nvSpPr>
      <dsp:spPr>
        <a:xfrm>
          <a:off x="0" y="2249599"/>
          <a:ext cx="8100000" cy="181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0" tIns="249936" rIns="62865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err="1"/>
            <a:t>Affects</a:t>
          </a:r>
          <a:r>
            <a:rPr lang="es-ES" sz="2000" kern="1200" dirty="0"/>
            <a:t> </a:t>
          </a:r>
          <a:r>
            <a:rPr lang="es-ES" sz="2000" kern="1200" dirty="0" err="1"/>
            <a:t>spinal</a:t>
          </a:r>
          <a:r>
            <a:rPr lang="es-ES" sz="2000" kern="1200" dirty="0"/>
            <a:t> </a:t>
          </a:r>
          <a:r>
            <a:rPr lang="es-ES" sz="2000" kern="1200" dirty="0" err="1"/>
            <a:t>loading</a:t>
          </a:r>
          <a:r>
            <a:rPr lang="es-ES" sz="2000" kern="1200" dirty="0"/>
            <a:t>.</a:t>
          </a:r>
        </a:p>
        <a:p>
          <a:pPr marL="228600" lvl="1" indent="-228600" algn="l" defTabSz="889000">
            <a:lnSpc>
              <a:spcPct val="90000"/>
            </a:lnSpc>
            <a:spcBef>
              <a:spcPct val="0"/>
            </a:spcBef>
            <a:spcAft>
              <a:spcPct val="15000"/>
            </a:spcAft>
            <a:buChar char="•"/>
          </a:pPr>
          <a:r>
            <a:rPr lang="es-ES" sz="2000" kern="1200" dirty="0" err="1"/>
            <a:t>Its</a:t>
          </a:r>
          <a:r>
            <a:rPr lang="es-ES" sz="2000" kern="1200" dirty="0"/>
            <a:t> </a:t>
          </a:r>
          <a:r>
            <a:rPr lang="es-ES" sz="2000" kern="1200" dirty="0" err="1"/>
            <a:t>relation</a:t>
          </a:r>
          <a:r>
            <a:rPr lang="es-ES" sz="2000" kern="1200" dirty="0"/>
            <a:t> </a:t>
          </a:r>
          <a:r>
            <a:rPr lang="es-ES" sz="2000" kern="1200" dirty="0" err="1"/>
            <a:t>with</a:t>
          </a:r>
          <a:r>
            <a:rPr lang="es-ES" sz="2000" kern="1200" dirty="0"/>
            <a:t> disc </a:t>
          </a:r>
          <a:r>
            <a:rPr lang="es-ES" sz="2000" kern="1200" dirty="0" err="1"/>
            <a:t>degeneration</a:t>
          </a:r>
          <a:r>
            <a:rPr lang="es-ES" sz="2000" kern="1200" dirty="0"/>
            <a:t> and </a:t>
          </a:r>
          <a:r>
            <a:rPr lang="es-ES" sz="2000" kern="1200" dirty="0" err="1"/>
            <a:t>adjacent</a:t>
          </a:r>
          <a:r>
            <a:rPr lang="es-ES" sz="2000" kern="1200" dirty="0"/>
            <a:t> </a:t>
          </a:r>
          <a:r>
            <a:rPr lang="es-ES" sz="2000" kern="1200" dirty="0" err="1"/>
            <a:t>segment</a:t>
          </a:r>
          <a:r>
            <a:rPr lang="es-ES" sz="2000" kern="1200" dirty="0"/>
            <a:t> </a:t>
          </a:r>
          <a:r>
            <a:rPr lang="es-ES" sz="2000" kern="1200" dirty="0" err="1"/>
            <a:t>degeneration</a:t>
          </a:r>
          <a:r>
            <a:rPr lang="es-ES" sz="2000" kern="1200" dirty="0"/>
            <a:t> are </a:t>
          </a:r>
          <a:r>
            <a:rPr lang="es-ES" sz="2000" kern="1200" dirty="0" err="1"/>
            <a:t>highly</a:t>
          </a:r>
          <a:r>
            <a:rPr lang="es-ES" sz="2000" kern="1200" dirty="0"/>
            <a:t> </a:t>
          </a:r>
          <a:r>
            <a:rPr lang="es-ES" sz="2000" kern="1200" dirty="0" err="1"/>
            <a:t>discussed</a:t>
          </a:r>
          <a:r>
            <a:rPr lang="es-ES" sz="2000" kern="1200" dirty="0"/>
            <a:t>.</a:t>
          </a:r>
        </a:p>
        <a:p>
          <a:pPr marL="228600" lvl="1" indent="-228600" algn="l" defTabSz="889000">
            <a:lnSpc>
              <a:spcPct val="90000"/>
            </a:lnSpc>
            <a:spcBef>
              <a:spcPct val="0"/>
            </a:spcBef>
            <a:spcAft>
              <a:spcPct val="15000"/>
            </a:spcAft>
            <a:buChar char="•"/>
          </a:pPr>
          <a:r>
            <a:rPr lang="es-ES" sz="2000" kern="1200" dirty="0"/>
            <a:t>Lumbar </a:t>
          </a:r>
          <a:r>
            <a:rPr lang="es-ES" sz="2000" kern="1200" dirty="0" err="1"/>
            <a:t>hypolordosis</a:t>
          </a:r>
          <a:r>
            <a:rPr lang="es-ES" sz="2000" kern="1200" dirty="0"/>
            <a:t> </a:t>
          </a:r>
          <a:r>
            <a:rPr lang="es-ES" sz="2000" kern="1200" dirty="0" err="1"/>
            <a:t>is</a:t>
          </a:r>
          <a:r>
            <a:rPr lang="es-ES" sz="2000" kern="1200" dirty="0"/>
            <a:t> </a:t>
          </a:r>
          <a:r>
            <a:rPr lang="es-ES" sz="2000" kern="1200" dirty="0" err="1"/>
            <a:t>an</a:t>
          </a:r>
          <a:r>
            <a:rPr lang="es-ES" sz="2000" kern="1200" dirty="0"/>
            <a:t> </a:t>
          </a:r>
          <a:r>
            <a:rPr lang="es-ES" sz="2000" kern="1200" dirty="0" err="1"/>
            <a:t>independent</a:t>
          </a:r>
          <a:r>
            <a:rPr lang="es-ES" sz="2000" kern="1200" dirty="0"/>
            <a:t> </a:t>
          </a:r>
          <a:r>
            <a:rPr lang="es-ES" sz="2000" kern="1200" dirty="0" err="1"/>
            <a:t>risk</a:t>
          </a:r>
          <a:r>
            <a:rPr lang="es-ES" sz="2000" kern="1200" dirty="0"/>
            <a:t> factor </a:t>
          </a:r>
          <a:r>
            <a:rPr lang="es-ES" sz="2000" kern="1200" dirty="0" err="1"/>
            <a:t>for</a:t>
          </a:r>
          <a:r>
            <a:rPr lang="es-ES" sz="2000" kern="1200" dirty="0"/>
            <a:t> disc </a:t>
          </a:r>
          <a:r>
            <a:rPr lang="es-ES" sz="2000" kern="1200" dirty="0" err="1"/>
            <a:t>degeneration</a:t>
          </a:r>
          <a:r>
            <a:rPr lang="es-ES" sz="2000" kern="1200" dirty="0"/>
            <a:t> </a:t>
          </a:r>
          <a:r>
            <a:rPr lang="es-ES" sz="2000" kern="1200" dirty="0" err="1"/>
            <a:t>progression</a:t>
          </a:r>
          <a:r>
            <a:rPr lang="es-ES" sz="2000" kern="1200" dirty="0"/>
            <a:t>.</a:t>
          </a:r>
        </a:p>
      </dsp:txBody>
      <dsp:txXfrm>
        <a:off x="0" y="2249599"/>
        <a:ext cx="8100000" cy="1814400"/>
      </dsp:txXfrm>
    </dsp:sp>
    <dsp:sp modelId="{6D04C3DB-4086-45CD-8525-1654D377BAB2}">
      <dsp:nvSpPr>
        <dsp:cNvPr id="0" name=""/>
        <dsp:cNvSpPr/>
      </dsp:nvSpPr>
      <dsp:spPr>
        <a:xfrm>
          <a:off x="89561" y="2102999"/>
          <a:ext cx="5670000" cy="3048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13" tIns="0" rIns="214313" bIns="0" numCol="1" spcCol="1270" anchor="ctr" anchorCtr="0">
          <a:noAutofit/>
        </a:bodyPr>
        <a:lstStyle/>
        <a:p>
          <a:pPr marL="0" lvl="0" indent="0" algn="l" defTabSz="889000">
            <a:lnSpc>
              <a:spcPct val="90000"/>
            </a:lnSpc>
            <a:spcBef>
              <a:spcPct val="0"/>
            </a:spcBef>
            <a:spcAft>
              <a:spcPct val="35000"/>
            </a:spcAft>
            <a:buNone/>
          </a:pPr>
          <a:r>
            <a:rPr lang="es-ES" sz="2000" b="1" kern="1200" dirty="0" err="1"/>
            <a:t>Spino-pelvic</a:t>
          </a:r>
          <a:r>
            <a:rPr lang="es-ES" sz="2000" b="1" kern="1200" dirty="0"/>
            <a:t> </a:t>
          </a:r>
          <a:r>
            <a:rPr lang="es-ES" sz="2000" b="1" kern="1200" dirty="0" err="1"/>
            <a:t>aligment</a:t>
          </a:r>
          <a:endParaRPr lang="es-ES" sz="2000" b="1" kern="1200" dirty="0"/>
        </a:p>
      </dsp:txBody>
      <dsp:txXfrm>
        <a:off x="89561" y="2102999"/>
        <a:ext cx="5670000" cy="30481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D9CD6-88F0-4913-B84A-F3267A58A17C}">
      <dsp:nvSpPr>
        <dsp:cNvPr id="0" name=""/>
        <dsp:cNvSpPr/>
      </dsp:nvSpPr>
      <dsp:spPr>
        <a:xfrm>
          <a:off x="0" y="276124"/>
          <a:ext cx="8100000" cy="37878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0" tIns="1353820" rIns="628650"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Se Jin Choi et al. (2018) </a:t>
          </a:r>
          <a:r>
            <a:rPr lang="es-ES" sz="2000" kern="1200" dirty="0" err="1"/>
            <a:t>study</a:t>
          </a:r>
          <a:r>
            <a:rPr lang="es-ES" sz="2000" kern="1200" dirty="0"/>
            <a:t> </a:t>
          </a:r>
          <a:r>
            <a:rPr lang="es-ES" sz="2000" kern="1200" dirty="0" err="1"/>
            <a:t>suggest</a:t>
          </a:r>
          <a:r>
            <a:rPr lang="es-ES" sz="2000" kern="1200" dirty="0"/>
            <a:t> </a:t>
          </a:r>
          <a:r>
            <a:rPr lang="es-ES" sz="2000" kern="1200" dirty="0" err="1"/>
            <a:t>that</a:t>
          </a:r>
          <a:r>
            <a:rPr lang="es-ES" sz="2000" kern="1200" dirty="0"/>
            <a:t> L4-5 and L5-S1 </a:t>
          </a:r>
          <a:r>
            <a:rPr lang="es-ES" sz="2000" kern="1200" dirty="0" err="1"/>
            <a:t>contribute</a:t>
          </a:r>
          <a:r>
            <a:rPr lang="es-ES" sz="2000" kern="1200" dirty="0"/>
            <a:t> </a:t>
          </a:r>
          <a:r>
            <a:rPr lang="es-ES" sz="2000" kern="1200" dirty="0" err="1"/>
            <a:t>to</a:t>
          </a:r>
          <a:r>
            <a:rPr lang="es-ES" sz="2000" kern="1200" dirty="0"/>
            <a:t> </a:t>
          </a:r>
          <a:r>
            <a:rPr lang="es-ES" sz="2000" kern="1200" dirty="0" err="1"/>
            <a:t>spinal</a:t>
          </a:r>
          <a:r>
            <a:rPr lang="es-ES" sz="2000" kern="1200" dirty="0"/>
            <a:t> extensión and lateral </a:t>
          </a:r>
          <a:r>
            <a:rPr lang="es-ES" sz="2000" kern="1200" dirty="0" err="1"/>
            <a:t>flexion</a:t>
          </a:r>
          <a:r>
            <a:rPr lang="es-ES" sz="2000" kern="1200" dirty="0"/>
            <a:t> ROM </a:t>
          </a:r>
          <a:r>
            <a:rPr lang="es-ES" sz="2000" kern="1200" dirty="0" err="1"/>
            <a:t>but</a:t>
          </a:r>
          <a:r>
            <a:rPr lang="es-ES" sz="2000" kern="1200" dirty="0"/>
            <a:t> </a:t>
          </a:r>
          <a:r>
            <a:rPr lang="es-ES" sz="2000" kern="1200" dirty="0" err="1"/>
            <a:t>not</a:t>
          </a:r>
          <a:r>
            <a:rPr lang="es-ES" sz="2000" kern="1200" dirty="0"/>
            <a:t> a </a:t>
          </a:r>
          <a:r>
            <a:rPr lang="es-ES" sz="2000" kern="1200" dirty="0" err="1"/>
            <a:t>significat</a:t>
          </a:r>
          <a:r>
            <a:rPr lang="es-ES" sz="2000" kern="1200" dirty="0"/>
            <a:t> role in </a:t>
          </a:r>
          <a:r>
            <a:rPr lang="es-ES" sz="2000" kern="1200" dirty="0" err="1"/>
            <a:t>spinal</a:t>
          </a:r>
          <a:r>
            <a:rPr lang="es-ES" sz="2000" kern="1200" dirty="0"/>
            <a:t> </a:t>
          </a:r>
          <a:r>
            <a:rPr lang="es-ES" sz="2000" kern="1200" dirty="0" err="1"/>
            <a:t>flexion</a:t>
          </a:r>
          <a:r>
            <a:rPr lang="es-ES" sz="2000" kern="1200" dirty="0"/>
            <a:t> </a:t>
          </a:r>
          <a:r>
            <a:rPr lang="es-ES" sz="2000" kern="1200" dirty="0" err="1"/>
            <a:t>movements</a:t>
          </a:r>
          <a:r>
            <a:rPr lang="es-ES" sz="2000" kern="1200" dirty="0"/>
            <a:t>.</a:t>
          </a:r>
        </a:p>
        <a:p>
          <a:pPr marL="228600" lvl="1" indent="-228600" algn="l" defTabSz="889000">
            <a:lnSpc>
              <a:spcPct val="90000"/>
            </a:lnSpc>
            <a:spcBef>
              <a:spcPct val="0"/>
            </a:spcBef>
            <a:spcAft>
              <a:spcPct val="15000"/>
            </a:spcAft>
            <a:buChar char="•"/>
          </a:pPr>
          <a:r>
            <a:rPr lang="es-ES" sz="2000" kern="1200" dirty="0" err="1"/>
            <a:t>Obid</a:t>
          </a:r>
          <a:r>
            <a:rPr lang="es-ES" sz="2000" kern="1200" dirty="0"/>
            <a:t> P. et al (2017) </a:t>
          </a:r>
          <a:r>
            <a:rPr lang="es-ES" sz="2000" kern="1200" dirty="0" err="1"/>
            <a:t>study</a:t>
          </a:r>
          <a:r>
            <a:rPr lang="es-ES" sz="2000" kern="1200" dirty="0"/>
            <a:t> determines </a:t>
          </a:r>
          <a:r>
            <a:rPr lang="es-ES" sz="2000" kern="1200" dirty="0" err="1"/>
            <a:t>the</a:t>
          </a:r>
          <a:r>
            <a:rPr lang="es-ES" sz="2000" kern="1200" dirty="0"/>
            <a:t> </a:t>
          </a:r>
          <a:r>
            <a:rPr lang="es-ES" sz="2000" kern="1200" dirty="0" err="1"/>
            <a:t>loss</a:t>
          </a:r>
          <a:r>
            <a:rPr lang="es-ES" sz="2000" kern="1200" dirty="0"/>
            <a:t> </a:t>
          </a:r>
          <a:r>
            <a:rPr lang="es-ES" sz="2000" kern="1200" dirty="0" err="1"/>
            <a:t>of</a:t>
          </a:r>
          <a:r>
            <a:rPr lang="es-ES" sz="2000" kern="1200" dirty="0"/>
            <a:t> </a:t>
          </a:r>
          <a:r>
            <a:rPr lang="es-ES" sz="2000" kern="1200" dirty="0" err="1"/>
            <a:t>mobility</a:t>
          </a:r>
          <a:r>
            <a:rPr lang="es-ES" sz="2000" kern="1200" dirty="0"/>
            <a:t> </a:t>
          </a:r>
          <a:r>
            <a:rPr lang="es-ES" sz="2000" kern="1200" dirty="0" err="1"/>
            <a:t>segment</a:t>
          </a:r>
          <a:r>
            <a:rPr lang="es-ES" sz="2000" kern="1200" dirty="0"/>
            <a:t> </a:t>
          </a:r>
          <a:r>
            <a:rPr lang="es-ES" sz="2000" kern="1200" dirty="0" err="1"/>
            <a:t>by</a:t>
          </a:r>
          <a:r>
            <a:rPr lang="es-ES" sz="2000" kern="1200" dirty="0"/>
            <a:t> </a:t>
          </a:r>
          <a:r>
            <a:rPr lang="es-ES" sz="2000" kern="1200" dirty="0" err="1"/>
            <a:t>segment</a:t>
          </a:r>
          <a:r>
            <a:rPr lang="es-ES" sz="2000" kern="1200" dirty="0"/>
            <a:t> in </a:t>
          </a:r>
          <a:r>
            <a:rPr lang="es-ES" sz="2000" kern="1200" dirty="0" err="1"/>
            <a:t>three</a:t>
          </a:r>
          <a:r>
            <a:rPr lang="es-ES" sz="2000" kern="1200" dirty="0"/>
            <a:t> </a:t>
          </a:r>
          <a:r>
            <a:rPr lang="es-ES" sz="2000" kern="1200" dirty="0" err="1"/>
            <a:t>systems</a:t>
          </a:r>
          <a:r>
            <a:rPr lang="es-ES" sz="2000" kern="1200" dirty="0"/>
            <a:t> </a:t>
          </a:r>
          <a:r>
            <a:rPr lang="es-ES" sz="2000" kern="1200" dirty="0" err="1"/>
            <a:t>of</a:t>
          </a:r>
          <a:r>
            <a:rPr lang="es-ES" sz="2000" kern="1200" dirty="0"/>
            <a:t> </a:t>
          </a:r>
          <a:r>
            <a:rPr lang="es-ES" sz="2000" kern="1200" dirty="0" err="1"/>
            <a:t>instrumentation</a:t>
          </a:r>
          <a:r>
            <a:rPr lang="es-ES" sz="2000" kern="1200" dirty="0"/>
            <a:t> </a:t>
          </a:r>
          <a:r>
            <a:rPr lang="es-ES" sz="2000" kern="1200" dirty="0" err="1"/>
            <a:t>for</a:t>
          </a:r>
          <a:r>
            <a:rPr lang="es-ES" sz="2000" kern="1200" dirty="0"/>
            <a:t> lumbar </a:t>
          </a:r>
          <a:r>
            <a:rPr lang="es-ES" sz="2000" kern="1200" dirty="0" err="1"/>
            <a:t>spine</a:t>
          </a:r>
          <a:r>
            <a:rPr lang="es-ES" sz="2000" kern="1200" dirty="0"/>
            <a:t> fusión </a:t>
          </a:r>
          <a:r>
            <a:rPr lang="es-ES" sz="2000" kern="1200" dirty="0" err="1"/>
            <a:t>from</a:t>
          </a:r>
          <a:r>
            <a:rPr lang="es-ES" sz="2000" kern="1200" dirty="0"/>
            <a:t> T11 </a:t>
          </a:r>
          <a:r>
            <a:rPr lang="es-ES" sz="2000" kern="1200" dirty="0" err="1"/>
            <a:t>to</a:t>
          </a:r>
          <a:r>
            <a:rPr lang="es-ES" sz="2000" kern="1200" dirty="0"/>
            <a:t> L5.</a:t>
          </a:r>
        </a:p>
        <a:p>
          <a:pPr marL="228600" lvl="1" indent="-228600" algn="l" defTabSz="889000">
            <a:lnSpc>
              <a:spcPct val="90000"/>
            </a:lnSpc>
            <a:spcBef>
              <a:spcPct val="0"/>
            </a:spcBef>
            <a:spcAft>
              <a:spcPct val="15000"/>
            </a:spcAft>
            <a:buChar char="•"/>
          </a:pPr>
          <a:r>
            <a:rPr lang="es-ES" sz="2000" kern="1200" dirty="0" err="1"/>
            <a:t>Is</a:t>
          </a:r>
          <a:r>
            <a:rPr lang="es-ES" sz="2000" kern="1200" dirty="0"/>
            <a:t> </a:t>
          </a:r>
          <a:r>
            <a:rPr lang="es-ES" sz="2000" kern="1200" dirty="0" err="1"/>
            <a:t>not</a:t>
          </a:r>
          <a:r>
            <a:rPr lang="es-ES" sz="2000" kern="1200" dirty="0"/>
            <a:t> </a:t>
          </a:r>
          <a:r>
            <a:rPr lang="es-ES" sz="2000" kern="1200" dirty="0" err="1"/>
            <a:t>proved</a:t>
          </a:r>
          <a:r>
            <a:rPr lang="es-ES" sz="2000" kern="1200" dirty="0"/>
            <a:t> </a:t>
          </a:r>
          <a:r>
            <a:rPr lang="es-ES" sz="2000" kern="1200" dirty="0" err="1"/>
            <a:t>that</a:t>
          </a:r>
          <a:r>
            <a:rPr lang="es-ES" sz="2000" kern="1200" dirty="0"/>
            <a:t> </a:t>
          </a:r>
          <a:r>
            <a:rPr lang="es-ES" sz="2000" kern="1200" dirty="0" err="1"/>
            <a:t>hybrid</a:t>
          </a:r>
          <a:r>
            <a:rPr lang="es-ES" sz="2000" kern="1200" dirty="0"/>
            <a:t> </a:t>
          </a:r>
          <a:r>
            <a:rPr lang="es-ES" sz="2000" kern="1200" dirty="0" err="1"/>
            <a:t>constructs</a:t>
          </a:r>
          <a:r>
            <a:rPr lang="es-ES" sz="2000" kern="1200" dirty="0"/>
            <a:t> </a:t>
          </a:r>
          <a:r>
            <a:rPr lang="es-ES" sz="2000" kern="1200" dirty="0" err="1"/>
            <a:t>limit</a:t>
          </a:r>
          <a:r>
            <a:rPr lang="es-ES" sz="2000" kern="1200" dirty="0"/>
            <a:t> </a:t>
          </a:r>
          <a:r>
            <a:rPr lang="es-ES" sz="2000" kern="1200" dirty="0" err="1"/>
            <a:t>the</a:t>
          </a:r>
          <a:r>
            <a:rPr lang="es-ES" sz="2000" kern="1200" dirty="0"/>
            <a:t> ROM more </a:t>
          </a:r>
          <a:r>
            <a:rPr lang="es-ES" sz="2000" kern="1200" dirty="0" err="1"/>
            <a:t>than</a:t>
          </a:r>
          <a:r>
            <a:rPr lang="es-ES" sz="2000" kern="1200" dirty="0"/>
            <a:t> </a:t>
          </a:r>
          <a:r>
            <a:rPr lang="es-ES" sz="2000" kern="1200" dirty="0" err="1"/>
            <a:t>rigid</a:t>
          </a:r>
          <a:r>
            <a:rPr lang="es-ES" sz="2000" kern="1200" dirty="0"/>
            <a:t> </a:t>
          </a:r>
          <a:r>
            <a:rPr lang="es-ES" sz="2000" kern="1200" dirty="0" err="1"/>
            <a:t>instrumentation</a:t>
          </a:r>
          <a:r>
            <a:rPr lang="es-ES" sz="2000" kern="1200" dirty="0"/>
            <a:t>.</a:t>
          </a:r>
        </a:p>
      </dsp:txBody>
      <dsp:txXfrm>
        <a:off x="0" y="276124"/>
        <a:ext cx="8100000" cy="3787875"/>
      </dsp:txXfrm>
    </dsp:sp>
    <dsp:sp modelId="{6D04C3DB-4086-45CD-8525-1654D377BAB2}">
      <dsp:nvSpPr>
        <dsp:cNvPr id="0" name=""/>
        <dsp:cNvSpPr/>
      </dsp:nvSpPr>
      <dsp:spPr>
        <a:xfrm>
          <a:off x="180200" y="454952"/>
          <a:ext cx="5670000" cy="7637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313" tIns="0" rIns="214313" bIns="0" numCol="1" spcCol="1270" anchor="ctr" anchorCtr="0">
          <a:noAutofit/>
        </a:bodyPr>
        <a:lstStyle/>
        <a:p>
          <a:pPr marL="0" lvl="0" indent="0" algn="l" defTabSz="889000">
            <a:lnSpc>
              <a:spcPct val="90000"/>
            </a:lnSpc>
            <a:spcBef>
              <a:spcPct val="0"/>
            </a:spcBef>
            <a:spcAft>
              <a:spcPct val="35000"/>
            </a:spcAft>
            <a:buNone/>
          </a:pPr>
          <a:r>
            <a:rPr lang="es-ES" sz="2000" b="1" kern="1200" dirty="0" err="1"/>
            <a:t>Research</a:t>
          </a:r>
          <a:r>
            <a:rPr lang="es-ES" sz="2000" b="1" kern="1200" dirty="0"/>
            <a:t> </a:t>
          </a:r>
          <a:r>
            <a:rPr lang="es-ES" sz="2000" b="1" kern="1200" dirty="0" err="1"/>
            <a:t>experiences</a:t>
          </a:r>
          <a:endParaRPr lang="es-ES" sz="2000" b="1" kern="1200" dirty="0"/>
        </a:p>
      </dsp:txBody>
      <dsp:txXfrm>
        <a:off x="180200" y="454952"/>
        <a:ext cx="5670000" cy="763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54B52-9990-4F1E-9EC5-71DD99101CD8}">
      <dsp:nvSpPr>
        <dsp:cNvPr id="0" name=""/>
        <dsp:cNvSpPr/>
      </dsp:nvSpPr>
      <dsp:spPr>
        <a:xfrm>
          <a:off x="2906807" y="2446699"/>
          <a:ext cx="91440" cy="455604"/>
        </a:xfrm>
        <a:custGeom>
          <a:avLst/>
          <a:gdLst/>
          <a:ahLst/>
          <a:cxnLst/>
          <a:rect l="0" t="0" r="0" b="0"/>
          <a:pathLst>
            <a:path>
              <a:moveTo>
                <a:pt x="45720" y="0"/>
              </a:moveTo>
              <a:lnTo>
                <a:pt x="45720" y="45560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4D7A3-7BA3-4B3C-B869-3D1EB058A23C}">
      <dsp:nvSpPr>
        <dsp:cNvPr id="0" name=""/>
        <dsp:cNvSpPr/>
      </dsp:nvSpPr>
      <dsp:spPr>
        <a:xfrm>
          <a:off x="1957427" y="996338"/>
          <a:ext cx="995100" cy="455604"/>
        </a:xfrm>
        <a:custGeom>
          <a:avLst/>
          <a:gdLst/>
          <a:ahLst/>
          <a:cxnLst/>
          <a:rect l="0" t="0" r="0" b="0"/>
          <a:pathLst>
            <a:path>
              <a:moveTo>
                <a:pt x="0" y="0"/>
              </a:moveTo>
              <a:lnTo>
                <a:pt x="0" y="310481"/>
              </a:lnTo>
              <a:lnTo>
                <a:pt x="995100" y="310481"/>
              </a:lnTo>
              <a:lnTo>
                <a:pt x="995100" y="45560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96FF8-920A-4D26-BB91-6B1706796B8F}">
      <dsp:nvSpPr>
        <dsp:cNvPr id="0" name=""/>
        <dsp:cNvSpPr/>
      </dsp:nvSpPr>
      <dsp:spPr>
        <a:xfrm>
          <a:off x="916606" y="2446699"/>
          <a:ext cx="91440" cy="455604"/>
        </a:xfrm>
        <a:custGeom>
          <a:avLst/>
          <a:gdLst/>
          <a:ahLst/>
          <a:cxnLst/>
          <a:rect l="0" t="0" r="0" b="0"/>
          <a:pathLst>
            <a:path>
              <a:moveTo>
                <a:pt x="45720" y="0"/>
              </a:moveTo>
              <a:lnTo>
                <a:pt x="45720" y="45560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8DD7D3-3735-4A40-BC9E-105CA15F6418}">
      <dsp:nvSpPr>
        <dsp:cNvPr id="0" name=""/>
        <dsp:cNvSpPr/>
      </dsp:nvSpPr>
      <dsp:spPr>
        <a:xfrm>
          <a:off x="962326" y="996338"/>
          <a:ext cx="995100" cy="455604"/>
        </a:xfrm>
        <a:custGeom>
          <a:avLst/>
          <a:gdLst/>
          <a:ahLst/>
          <a:cxnLst/>
          <a:rect l="0" t="0" r="0" b="0"/>
          <a:pathLst>
            <a:path>
              <a:moveTo>
                <a:pt x="995100" y="0"/>
              </a:moveTo>
              <a:lnTo>
                <a:pt x="995100" y="310481"/>
              </a:lnTo>
              <a:lnTo>
                <a:pt x="0" y="310481"/>
              </a:lnTo>
              <a:lnTo>
                <a:pt x="0" y="45560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27A67-F85C-452A-9320-6CD29399E457}">
      <dsp:nvSpPr>
        <dsp:cNvPr id="0" name=""/>
        <dsp:cNvSpPr/>
      </dsp:nvSpPr>
      <dsp:spPr>
        <a:xfrm>
          <a:off x="1174153" y="1580"/>
          <a:ext cx="1566547" cy="9947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A5EF1-A3AA-455E-8EAA-EE64BF30701D}">
      <dsp:nvSpPr>
        <dsp:cNvPr id="0" name=""/>
        <dsp:cNvSpPr/>
      </dsp:nvSpPr>
      <dsp:spPr>
        <a:xfrm>
          <a:off x="1348214" y="166938"/>
          <a:ext cx="1566547" cy="99475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t>Main</a:t>
          </a:r>
          <a:r>
            <a:rPr lang="es-ES" sz="2000" b="1" kern="1200" dirty="0"/>
            <a:t> causes</a:t>
          </a:r>
        </a:p>
      </dsp:txBody>
      <dsp:txXfrm>
        <a:off x="1348214" y="166938"/>
        <a:ext cx="1566547" cy="994757"/>
      </dsp:txXfrm>
    </dsp:sp>
    <dsp:sp modelId="{C90616E0-B382-430B-9370-41B31A952D58}">
      <dsp:nvSpPr>
        <dsp:cNvPr id="0" name=""/>
        <dsp:cNvSpPr/>
      </dsp:nvSpPr>
      <dsp:spPr>
        <a:xfrm>
          <a:off x="179053" y="1451942"/>
          <a:ext cx="1566547" cy="9947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4BDAE-FA0A-4776-A659-2417548B7873}">
      <dsp:nvSpPr>
        <dsp:cNvPr id="0" name=""/>
        <dsp:cNvSpPr/>
      </dsp:nvSpPr>
      <dsp:spPr>
        <a:xfrm>
          <a:off x="353114" y="1617300"/>
          <a:ext cx="1566547" cy="994757"/>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t>Young </a:t>
          </a:r>
          <a:r>
            <a:rPr lang="es-ES" sz="2000" kern="1200" dirty="0" err="1"/>
            <a:t>patients</a:t>
          </a:r>
          <a:endParaRPr lang="es-ES" sz="2000" kern="1200" dirty="0"/>
        </a:p>
      </dsp:txBody>
      <dsp:txXfrm>
        <a:off x="353114" y="1617300"/>
        <a:ext cx="1566547" cy="994757"/>
      </dsp:txXfrm>
    </dsp:sp>
    <dsp:sp modelId="{B47B3D00-90BA-482C-9540-3CF915458E22}">
      <dsp:nvSpPr>
        <dsp:cNvPr id="0" name=""/>
        <dsp:cNvSpPr/>
      </dsp:nvSpPr>
      <dsp:spPr>
        <a:xfrm>
          <a:off x="179053" y="2902304"/>
          <a:ext cx="1566547" cy="994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B9A05-D1E5-45C7-AC11-C5A8CDDE690C}">
      <dsp:nvSpPr>
        <dsp:cNvPr id="0" name=""/>
        <dsp:cNvSpPr/>
      </dsp:nvSpPr>
      <dsp:spPr>
        <a:xfrm>
          <a:off x="353114" y="3067661"/>
          <a:ext cx="1566547" cy="9947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High </a:t>
          </a:r>
          <a:r>
            <a:rPr lang="es-ES" sz="2000" kern="1200" dirty="0" err="1"/>
            <a:t>energy</a:t>
          </a:r>
          <a:r>
            <a:rPr lang="es-ES" sz="2000" kern="1200" dirty="0"/>
            <a:t> trauma</a:t>
          </a:r>
        </a:p>
      </dsp:txBody>
      <dsp:txXfrm>
        <a:off x="353114" y="3067661"/>
        <a:ext cx="1566547" cy="994757"/>
      </dsp:txXfrm>
    </dsp:sp>
    <dsp:sp modelId="{EF3309F1-EC80-4D3A-9876-0A8523529E1C}">
      <dsp:nvSpPr>
        <dsp:cNvPr id="0" name=""/>
        <dsp:cNvSpPr/>
      </dsp:nvSpPr>
      <dsp:spPr>
        <a:xfrm>
          <a:off x="2169253" y="1451942"/>
          <a:ext cx="1566547" cy="9947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1F1F9-957F-4115-9D00-BA6159D53B9B}">
      <dsp:nvSpPr>
        <dsp:cNvPr id="0" name=""/>
        <dsp:cNvSpPr/>
      </dsp:nvSpPr>
      <dsp:spPr>
        <a:xfrm>
          <a:off x="2343314" y="1617300"/>
          <a:ext cx="1566547" cy="994757"/>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Elderly</a:t>
          </a:r>
          <a:r>
            <a:rPr lang="es-ES" sz="2000" kern="1200" dirty="0"/>
            <a:t> </a:t>
          </a:r>
          <a:r>
            <a:rPr lang="es-ES" sz="2000" kern="1200" dirty="0" err="1"/>
            <a:t>patients</a:t>
          </a:r>
          <a:endParaRPr lang="es-ES" sz="2000" kern="1200" dirty="0"/>
        </a:p>
      </dsp:txBody>
      <dsp:txXfrm>
        <a:off x="2343314" y="1617300"/>
        <a:ext cx="1566547" cy="994757"/>
      </dsp:txXfrm>
    </dsp:sp>
    <dsp:sp modelId="{7FA960FB-2768-4576-9CDB-0E707EBBA9F7}">
      <dsp:nvSpPr>
        <dsp:cNvPr id="0" name=""/>
        <dsp:cNvSpPr/>
      </dsp:nvSpPr>
      <dsp:spPr>
        <a:xfrm>
          <a:off x="2093722" y="2902304"/>
          <a:ext cx="1717609" cy="9947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6889A-0B8A-4D54-978B-DEC4454DD5F7}">
      <dsp:nvSpPr>
        <dsp:cNvPr id="0" name=""/>
        <dsp:cNvSpPr/>
      </dsp:nvSpPr>
      <dsp:spPr>
        <a:xfrm>
          <a:off x="2267783" y="3067661"/>
          <a:ext cx="1717609" cy="9947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Osteoporosis</a:t>
          </a:r>
        </a:p>
      </dsp:txBody>
      <dsp:txXfrm>
        <a:off x="2267783" y="3067661"/>
        <a:ext cx="1717609" cy="994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0CFD6-567C-4CB8-9330-E8F2428A6D28}">
      <dsp:nvSpPr>
        <dsp:cNvPr id="0" name=""/>
        <dsp:cNvSpPr/>
      </dsp:nvSpPr>
      <dsp:spPr>
        <a:xfrm>
          <a:off x="210727" y="694745"/>
          <a:ext cx="3287279" cy="3867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3C215-6E13-4790-B6EA-454AC8238F44}">
      <dsp:nvSpPr>
        <dsp:cNvPr id="0" name=""/>
        <dsp:cNvSpPr/>
      </dsp:nvSpPr>
      <dsp:spPr>
        <a:xfrm>
          <a:off x="210727" y="839988"/>
          <a:ext cx="241495" cy="24149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E0ADE-0A57-4D28-A855-07A4D1C9F8B5}">
      <dsp:nvSpPr>
        <dsp:cNvPr id="0" name=""/>
        <dsp:cNvSpPr/>
      </dsp:nvSpPr>
      <dsp:spPr>
        <a:xfrm>
          <a:off x="210727" y="0"/>
          <a:ext cx="3287279" cy="69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s-ES" sz="2000" b="1" kern="1200" dirty="0" err="1"/>
            <a:t>Main</a:t>
          </a:r>
          <a:r>
            <a:rPr lang="es-ES" sz="2000" b="1" kern="1200" dirty="0"/>
            <a:t> </a:t>
          </a:r>
          <a:r>
            <a:rPr lang="es-ES" sz="2000" b="1" kern="1200" dirty="0" err="1"/>
            <a:t>injury’s</a:t>
          </a:r>
          <a:r>
            <a:rPr lang="es-ES" sz="2000" b="1" kern="1200" dirty="0"/>
            <a:t> </a:t>
          </a:r>
          <a:r>
            <a:rPr lang="es-ES" sz="2000" b="1" kern="1200" dirty="0" err="1"/>
            <a:t>mechanism</a:t>
          </a:r>
          <a:endParaRPr lang="es-ES" sz="2000" b="1" kern="1200" dirty="0"/>
        </a:p>
      </dsp:txBody>
      <dsp:txXfrm>
        <a:off x="210727" y="0"/>
        <a:ext cx="3287279" cy="694745"/>
      </dsp:txXfrm>
    </dsp:sp>
    <dsp:sp modelId="{7F67FFCE-4E66-46DD-B86E-3BD0F8A7A6DE}">
      <dsp:nvSpPr>
        <dsp:cNvPr id="0" name=""/>
        <dsp:cNvSpPr/>
      </dsp:nvSpPr>
      <dsp:spPr>
        <a:xfrm>
          <a:off x="210727" y="1402907"/>
          <a:ext cx="241489" cy="2414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5DC1F-928A-43A4-8A15-A7E59BD06BB0}">
      <dsp:nvSpPr>
        <dsp:cNvPr id="0" name=""/>
        <dsp:cNvSpPr/>
      </dsp:nvSpPr>
      <dsp:spPr>
        <a:xfrm>
          <a:off x="440836" y="1242195"/>
          <a:ext cx="3057170" cy="56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err="1"/>
            <a:t>Hiperflexion</a:t>
          </a:r>
          <a:endParaRPr lang="es-ES" sz="2000" kern="1200" dirty="0"/>
        </a:p>
      </dsp:txBody>
      <dsp:txXfrm>
        <a:off x="440836" y="1242195"/>
        <a:ext cx="3057170" cy="562912"/>
      </dsp:txXfrm>
    </dsp:sp>
    <dsp:sp modelId="{CE9AEA81-6EDE-4545-902D-4980C25030A1}">
      <dsp:nvSpPr>
        <dsp:cNvPr id="0" name=""/>
        <dsp:cNvSpPr/>
      </dsp:nvSpPr>
      <dsp:spPr>
        <a:xfrm>
          <a:off x="210727" y="1965820"/>
          <a:ext cx="241489" cy="2414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B2868-33FF-488B-B088-30F0670D8E1B}">
      <dsp:nvSpPr>
        <dsp:cNvPr id="0" name=""/>
        <dsp:cNvSpPr/>
      </dsp:nvSpPr>
      <dsp:spPr>
        <a:xfrm>
          <a:off x="440836" y="1805108"/>
          <a:ext cx="3057170" cy="56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err="1"/>
            <a:t>Hiperextension</a:t>
          </a:r>
          <a:endParaRPr lang="es-ES" sz="2000" kern="1200" dirty="0"/>
        </a:p>
      </dsp:txBody>
      <dsp:txXfrm>
        <a:off x="440836" y="1805108"/>
        <a:ext cx="3057170" cy="562912"/>
      </dsp:txXfrm>
    </dsp:sp>
    <dsp:sp modelId="{C0A6C5F0-9B33-4027-BC17-0FB6AFB9EBCF}">
      <dsp:nvSpPr>
        <dsp:cNvPr id="0" name=""/>
        <dsp:cNvSpPr/>
      </dsp:nvSpPr>
      <dsp:spPr>
        <a:xfrm>
          <a:off x="210727" y="2528732"/>
          <a:ext cx="241489" cy="2414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452608-1016-4389-AD1E-F7C66AE8E6C8}">
      <dsp:nvSpPr>
        <dsp:cNvPr id="0" name=""/>
        <dsp:cNvSpPr/>
      </dsp:nvSpPr>
      <dsp:spPr>
        <a:xfrm>
          <a:off x="440836" y="2368021"/>
          <a:ext cx="3057170" cy="56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a:t>Latero-</a:t>
          </a:r>
          <a:r>
            <a:rPr lang="es-ES" sz="2000" kern="1200" dirty="0" err="1"/>
            <a:t>flexion</a:t>
          </a:r>
          <a:endParaRPr lang="es-ES" sz="2000" kern="1200" dirty="0"/>
        </a:p>
      </dsp:txBody>
      <dsp:txXfrm>
        <a:off x="440836" y="2368021"/>
        <a:ext cx="3057170" cy="562912"/>
      </dsp:txXfrm>
    </dsp:sp>
    <dsp:sp modelId="{594CEE7A-395E-45CE-A69E-71173E165EB5}">
      <dsp:nvSpPr>
        <dsp:cNvPr id="0" name=""/>
        <dsp:cNvSpPr/>
      </dsp:nvSpPr>
      <dsp:spPr>
        <a:xfrm>
          <a:off x="210727" y="3091645"/>
          <a:ext cx="241489" cy="2414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5A16EF-9F0F-4C2A-BCA3-CDB62BF81035}">
      <dsp:nvSpPr>
        <dsp:cNvPr id="0" name=""/>
        <dsp:cNvSpPr/>
      </dsp:nvSpPr>
      <dsp:spPr>
        <a:xfrm>
          <a:off x="440836" y="2930933"/>
          <a:ext cx="3057170" cy="56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err="1"/>
            <a:t>Rotation</a:t>
          </a:r>
          <a:endParaRPr lang="es-ES" sz="2000" kern="1200" dirty="0"/>
        </a:p>
      </dsp:txBody>
      <dsp:txXfrm>
        <a:off x="440836" y="2930933"/>
        <a:ext cx="3057170" cy="562912"/>
      </dsp:txXfrm>
    </dsp:sp>
    <dsp:sp modelId="{7845D6E8-E408-4C89-A461-7E6EEAE93692}">
      <dsp:nvSpPr>
        <dsp:cNvPr id="0" name=""/>
        <dsp:cNvSpPr/>
      </dsp:nvSpPr>
      <dsp:spPr>
        <a:xfrm>
          <a:off x="210727" y="3654557"/>
          <a:ext cx="241489" cy="2414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6D9E8-9E73-4729-9BE4-41480D6BA3F8}">
      <dsp:nvSpPr>
        <dsp:cNvPr id="0" name=""/>
        <dsp:cNvSpPr/>
      </dsp:nvSpPr>
      <dsp:spPr>
        <a:xfrm>
          <a:off x="440836" y="3493846"/>
          <a:ext cx="3057170" cy="56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err="1"/>
            <a:t>Combination</a:t>
          </a:r>
          <a:r>
            <a:rPr lang="es-ES" sz="2000" kern="1200" dirty="0"/>
            <a:t> </a:t>
          </a:r>
          <a:r>
            <a:rPr lang="es-ES" sz="2000" kern="1200" dirty="0" err="1"/>
            <a:t>of</a:t>
          </a:r>
          <a:r>
            <a:rPr lang="es-ES" sz="2000" kern="1200" dirty="0"/>
            <a:t> </a:t>
          </a:r>
          <a:r>
            <a:rPr lang="es-ES" sz="2000" kern="1200" dirty="0" err="1"/>
            <a:t>all</a:t>
          </a:r>
          <a:endParaRPr lang="es-ES" sz="2000" kern="1200" dirty="0"/>
        </a:p>
      </dsp:txBody>
      <dsp:txXfrm>
        <a:off x="440836" y="3493846"/>
        <a:ext cx="3057170" cy="562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0CFD6-567C-4CB8-9330-E8F2428A6D28}">
      <dsp:nvSpPr>
        <dsp:cNvPr id="0" name=""/>
        <dsp:cNvSpPr/>
      </dsp:nvSpPr>
      <dsp:spPr>
        <a:xfrm>
          <a:off x="31625" y="1013604"/>
          <a:ext cx="4796005" cy="56423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3C215-6E13-4790-B6EA-454AC8238F44}">
      <dsp:nvSpPr>
        <dsp:cNvPr id="0" name=""/>
        <dsp:cNvSpPr/>
      </dsp:nvSpPr>
      <dsp:spPr>
        <a:xfrm>
          <a:off x="31625" y="1225509"/>
          <a:ext cx="352331" cy="3523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E0ADE-0A57-4D28-A855-07A4D1C9F8B5}">
      <dsp:nvSpPr>
        <dsp:cNvPr id="0" name=""/>
        <dsp:cNvSpPr/>
      </dsp:nvSpPr>
      <dsp:spPr>
        <a:xfrm>
          <a:off x="31625" y="0"/>
          <a:ext cx="4796005" cy="101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s-ES" sz="2000" b="1" kern="1200" dirty="0"/>
            <a:t>Occipital </a:t>
          </a:r>
          <a:r>
            <a:rPr lang="es-ES" sz="2000" b="1" kern="1200" dirty="0" err="1"/>
            <a:t>condyle</a:t>
          </a:r>
          <a:r>
            <a:rPr lang="es-ES" sz="2000" b="1" kern="1200" dirty="0"/>
            <a:t> fractures (</a:t>
          </a:r>
          <a:r>
            <a:rPr lang="es-ES" sz="2000" b="1" kern="1200" dirty="0" err="1"/>
            <a:t>OCFs</a:t>
          </a:r>
          <a:r>
            <a:rPr lang="es-ES" sz="2000" b="1" kern="1200" dirty="0"/>
            <a:t>)</a:t>
          </a:r>
        </a:p>
      </dsp:txBody>
      <dsp:txXfrm>
        <a:off x="31625" y="0"/>
        <a:ext cx="4796005" cy="1013604"/>
      </dsp:txXfrm>
    </dsp:sp>
    <dsp:sp modelId="{7F67FFCE-4E66-46DD-B86E-3BD0F8A7A6DE}">
      <dsp:nvSpPr>
        <dsp:cNvPr id="0" name=""/>
        <dsp:cNvSpPr/>
      </dsp:nvSpPr>
      <dsp:spPr>
        <a:xfrm>
          <a:off x="31625" y="2046783"/>
          <a:ext cx="352323" cy="35232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5DC1F-928A-43A4-8A15-A7E59BD06BB0}">
      <dsp:nvSpPr>
        <dsp:cNvPr id="0" name=""/>
        <dsp:cNvSpPr/>
      </dsp:nvSpPr>
      <dsp:spPr>
        <a:xfrm>
          <a:off x="367346" y="1812312"/>
          <a:ext cx="4460284" cy="82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err="1"/>
            <a:t>Rare</a:t>
          </a:r>
          <a:r>
            <a:rPr lang="es-ES" sz="2000" kern="1200" dirty="0"/>
            <a:t> </a:t>
          </a:r>
          <a:r>
            <a:rPr lang="es-ES" sz="2000" kern="1200" dirty="0" err="1"/>
            <a:t>traumatic</a:t>
          </a:r>
          <a:r>
            <a:rPr lang="es-ES" sz="2000" kern="1200" dirty="0"/>
            <a:t> </a:t>
          </a:r>
          <a:r>
            <a:rPr lang="es-ES" sz="2000" kern="1200" dirty="0" err="1"/>
            <a:t>injury</a:t>
          </a:r>
          <a:endParaRPr lang="es-ES" sz="2000" kern="1200" dirty="0"/>
        </a:p>
      </dsp:txBody>
      <dsp:txXfrm>
        <a:off x="367346" y="1812312"/>
        <a:ext cx="4460284" cy="821266"/>
      </dsp:txXfrm>
    </dsp:sp>
    <dsp:sp modelId="{CE9AEA81-6EDE-4545-902D-4980C25030A1}">
      <dsp:nvSpPr>
        <dsp:cNvPr id="0" name=""/>
        <dsp:cNvSpPr/>
      </dsp:nvSpPr>
      <dsp:spPr>
        <a:xfrm>
          <a:off x="31625" y="2868050"/>
          <a:ext cx="352323" cy="35232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B2868-33FF-488B-B088-30F0670D8E1B}">
      <dsp:nvSpPr>
        <dsp:cNvPr id="0" name=""/>
        <dsp:cNvSpPr/>
      </dsp:nvSpPr>
      <dsp:spPr>
        <a:xfrm>
          <a:off x="367346" y="2633578"/>
          <a:ext cx="4460284" cy="82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err="1"/>
            <a:t>Associated</a:t>
          </a:r>
          <a:r>
            <a:rPr lang="es-ES" sz="2000" kern="1200" dirty="0"/>
            <a:t> </a:t>
          </a:r>
          <a:r>
            <a:rPr lang="es-ES" sz="2000" kern="1200" dirty="0" err="1"/>
            <a:t>with</a:t>
          </a:r>
          <a:r>
            <a:rPr lang="es-ES" sz="2000" kern="1200" dirty="0"/>
            <a:t> </a:t>
          </a:r>
          <a:r>
            <a:rPr lang="es-ES" sz="2000" kern="1200" dirty="0" err="1"/>
            <a:t>instability</a:t>
          </a:r>
          <a:endParaRPr lang="es-ES" sz="2000" kern="1200" dirty="0"/>
        </a:p>
        <a:p>
          <a:pPr marL="228600" lvl="1" indent="-228600" algn="l" defTabSz="889000">
            <a:lnSpc>
              <a:spcPct val="90000"/>
            </a:lnSpc>
            <a:spcBef>
              <a:spcPct val="0"/>
            </a:spcBef>
            <a:spcAft>
              <a:spcPct val="15000"/>
            </a:spcAft>
            <a:buChar char="•"/>
          </a:pPr>
          <a:r>
            <a:rPr lang="es-ES" sz="2000" kern="1200" dirty="0" err="1"/>
            <a:t>Occipitoatlantoaxial</a:t>
          </a:r>
          <a:r>
            <a:rPr lang="es-ES" sz="2000" kern="1200" dirty="0"/>
            <a:t> </a:t>
          </a:r>
          <a:r>
            <a:rPr lang="es-ES" sz="2000" kern="1200" dirty="0" err="1"/>
            <a:t>joint</a:t>
          </a:r>
          <a:r>
            <a:rPr lang="es-ES" sz="2000" kern="1200" dirty="0"/>
            <a:t> </a:t>
          </a:r>
          <a:r>
            <a:rPr lang="es-ES" sz="2000" kern="1200" dirty="0" err="1"/>
            <a:t>complex</a:t>
          </a:r>
          <a:endParaRPr lang="es-ES" sz="2000" kern="1200" dirty="0"/>
        </a:p>
      </dsp:txBody>
      <dsp:txXfrm>
        <a:off x="367346" y="2633578"/>
        <a:ext cx="4460284" cy="821266"/>
      </dsp:txXfrm>
    </dsp:sp>
    <dsp:sp modelId="{D14C6661-75A2-4390-BFC4-1BCF7F702FE5}">
      <dsp:nvSpPr>
        <dsp:cNvPr id="0" name=""/>
        <dsp:cNvSpPr/>
      </dsp:nvSpPr>
      <dsp:spPr>
        <a:xfrm>
          <a:off x="31625" y="3689316"/>
          <a:ext cx="352323" cy="35232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0C3A9-C0EC-4204-95E5-6395FF749426}">
      <dsp:nvSpPr>
        <dsp:cNvPr id="0" name=""/>
        <dsp:cNvSpPr/>
      </dsp:nvSpPr>
      <dsp:spPr>
        <a:xfrm>
          <a:off x="367346" y="3454844"/>
          <a:ext cx="4460284" cy="821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err="1"/>
            <a:t>Easily</a:t>
          </a:r>
          <a:r>
            <a:rPr lang="es-ES" sz="2000" kern="1200" dirty="0"/>
            <a:t> </a:t>
          </a:r>
          <a:r>
            <a:rPr lang="es-ES" sz="2000" kern="1200" dirty="0" err="1"/>
            <a:t>undetected</a:t>
          </a:r>
          <a:r>
            <a:rPr lang="es-ES" sz="2000" kern="1200" dirty="0"/>
            <a:t> </a:t>
          </a:r>
          <a:r>
            <a:rPr lang="es-ES" sz="2000" kern="1200" dirty="0" err="1"/>
            <a:t>under</a:t>
          </a:r>
          <a:r>
            <a:rPr lang="es-ES" sz="2000" kern="1200" dirty="0"/>
            <a:t> </a:t>
          </a:r>
          <a:r>
            <a:rPr lang="es-ES" sz="2000" kern="1200" dirty="0" err="1"/>
            <a:t>radiographs</a:t>
          </a:r>
          <a:r>
            <a:rPr lang="es-ES" sz="2000" kern="1200" dirty="0"/>
            <a:t> </a:t>
          </a:r>
          <a:r>
            <a:rPr lang="es-ES" sz="2000" kern="1200" dirty="0" err="1"/>
            <a:t>but</a:t>
          </a:r>
          <a:r>
            <a:rPr lang="es-ES" sz="2000" kern="1200" dirty="0"/>
            <a:t> </a:t>
          </a:r>
          <a:r>
            <a:rPr lang="es-ES" sz="2000" kern="1200" dirty="0" err="1"/>
            <a:t>detected</a:t>
          </a:r>
          <a:r>
            <a:rPr lang="es-ES" sz="2000" kern="1200" dirty="0"/>
            <a:t> </a:t>
          </a:r>
          <a:r>
            <a:rPr lang="es-ES" sz="2000" kern="1200" dirty="0" err="1"/>
            <a:t>with</a:t>
          </a:r>
          <a:r>
            <a:rPr lang="es-ES" sz="2000" kern="1200" dirty="0"/>
            <a:t> CT </a:t>
          </a:r>
          <a:r>
            <a:rPr lang="es-ES" sz="2000" kern="1200" dirty="0" err="1"/>
            <a:t>scan</a:t>
          </a:r>
          <a:r>
            <a:rPr lang="es-ES" sz="2000" kern="1200" dirty="0"/>
            <a:t>.</a:t>
          </a:r>
        </a:p>
      </dsp:txBody>
      <dsp:txXfrm>
        <a:off x="367346" y="3454844"/>
        <a:ext cx="4460284" cy="821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017C2-8218-421D-9CD1-DF1AFD958FBF}">
      <dsp:nvSpPr>
        <dsp:cNvPr id="0" name=""/>
        <dsp:cNvSpPr/>
      </dsp:nvSpPr>
      <dsp:spPr>
        <a:xfrm>
          <a:off x="652333" y="849"/>
          <a:ext cx="2895790" cy="797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err="1"/>
            <a:t>Atlantodental</a:t>
          </a:r>
          <a:r>
            <a:rPr lang="es-ES" sz="2000" b="1" kern="1200" dirty="0"/>
            <a:t> Interval (ADI)</a:t>
          </a:r>
        </a:p>
      </dsp:txBody>
      <dsp:txXfrm>
        <a:off x="652333" y="849"/>
        <a:ext cx="2895790" cy="797009"/>
      </dsp:txXfrm>
    </dsp:sp>
    <dsp:sp modelId="{D7E68FC5-6837-4C38-82DE-E8D87D76042F}">
      <dsp:nvSpPr>
        <dsp:cNvPr id="0" name=""/>
        <dsp:cNvSpPr/>
      </dsp:nvSpPr>
      <dsp:spPr>
        <a:xfrm>
          <a:off x="941912" y="797859"/>
          <a:ext cx="289579" cy="815503"/>
        </a:xfrm>
        <a:custGeom>
          <a:avLst/>
          <a:gdLst/>
          <a:ahLst/>
          <a:cxnLst/>
          <a:rect l="0" t="0" r="0" b="0"/>
          <a:pathLst>
            <a:path>
              <a:moveTo>
                <a:pt x="0" y="0"/>
              </a:moveTo>
              <a:lnTo>
                <a:pt x="0" y="815503"/>
              </a:lnTo>
              <a:lnTo>
                <a:pt x="289579" y="815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37343-6126-4903-9515-410701817C8A}">
      <dsp:nvSpPr>
        <dsp:cNvPr id="0" name=""/>
        <dsp:cNvSpPr/>
      </dsp:nvSpPr>
      <dsp:spPr>
        <a:xfrm>
          <a:off x="1231491" y="1072819"/>
          <a:ext cx="4160280" cy="10810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S</a:t>
          </a:r>
          <a:r>
            <a:rPr lang="pl-PL" sz="2000" kern="1200" dirty="0"/>
            <a:t>mall slitlike space between the posterior aspect of the anterior atlas ring and the anterior aspect of the odontoid process</a:t>
          </a:r>
          <a:endParaRPr lang="es-ES" sz="2000" kern="1200" dirty="0"/>
        </a:p>
      </dsp:txBody>
      <dsp:txXfrm>
        <a:off x="1231491" y="1072819"/>
        <a:ext cx="4160280" cy="1081087"/>
      </dsp:txXfrm>
    </dsp:sp>
    <dsp:sp modelId="{34D2F1B0-F391-4106-AACD-30E45F949F97}">
      <dsp:nvSpPr>
        <dsp:cNvPr id="0" name=""/>
        <dsp:cNvSpPr/>
      </dsp:nvSpPr>
      <dsp:spPr>
        <a:xfrm>
          <a:off x="941912" y="797859"/>
          <a:ext cx="289579" cy="1997001"/>
        </a:xfrm>
        <a:custGeom>
          <a:avLst/>
          <a:gdLst/>
          <a:ahLst/>
          <a:cxnLst/>
          <a:rect l="0" t="0" r="0" b="0"/>
          <a:pathLst>
            <a:path>
              <a:moveTo>
                <a:pt x="0" y="0"/>
              </a:moveTo>
              <a:lnTo>
                <a:pt x="0" y="1997001"/>
              </a:lnTo>
              <a:lnTo>
                <a:pt x="289579" y="1997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D56CD9-2BD6-4179-B2F9-54DEFBD2AF32}">
      <dsp:nvSpPr>
        <dsp:cNvPr id="0" name=""/>
        <dsp:cNvSpPr/>
      </dsp:nvSpPr>
      <dsp:spPr>
        <a:xfrm>
          <a:off x="1231491" y="2428867"/>
          <a:ext cx="4160280" cy="7319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err="1"/>
            <a:t>Measured</a:t>
          </a:r>
          <a:r>
            <a:rPr lang="es-ES" sz="2000" kern="1200" dirty="0"/>
            <a:t> </a:t>
          </a:r>
          <a:r>
            <a:rPr lang="es-ES" sz="2000" kern="1200" dirty="0" err="1"/>
            <a:t>by</a:t>
          </a:r>
          <a:r>
            <a:rPr lang="es-ES" sz="2000" kern="1200" dirty="0"/>
            <a:t> </a:t>
          </a:r>
          <a:r>
            <a:rPr lang="es-ES" sz="2000" kern="1200" dirty="0" err="1"/>
            <a:t>flexion</a:t>
          </a:r>
          <a:r>
            <a:rPr lang="es-ES" sz="2000" kern="1200" dirty="0"/>
            <a:t> and extensión </a:t>
          </a:r>
          <a:r>
            <a:rPr lang="es-ES" sz="2000" kern="1200" dirty="0" err="1"/>
            <a:t>radiograph</a:t>
          </a:r>
          <a:r>
            <a:rPr lang="es-ES" sz="2000" kern="1200" dirty="0"/>
            <a:t> </a:t>
          </a:r>
          <a:r>
            <a:rPr lang="es-ES" sz="2000" kern="1200" dirty="0" err="1"/>
            <a:t>of</a:t>
          </a:r>
          <a:r>
            <a:rPr lang="es-ES" sz="2000" kern="1200" dirty="0"/>
            <a:t> </a:t>
          </a:r>
          <a:r>
            <a:rPr lang="es-ES" sz="2000" kern="1200" dirty="0" err="1"/>
            <a:t>the</a:t>
          </a:r>
          <a:r>
            <a:rPr lang="es-ES" sz="2000" kern="1200" dirty="0"/>
            <a:t> </a:t>
          </a:r>
          <a:r>
            <a:rPr lang="es-ES" sz="2000" kern="1200" dirty="0" err="1"/>
            <a:t>neck</a:t>
          </a:r>
          <a:r>
            <a:rPr lang="es-ES" sz="2000" kern="1200" dirty="0"/>
            <a:t>.</a:t>
          </a:r>
        </a:p>
      </dsp:txBody>
      <dsp:txXfrm>
        <a:off x="1231491" y="2428867"/>
        <a:ext cx="4160280" cy="731987"/>
      </dsp:txXfrm>
    </dsp:sp>
    <dsp:sp modelId="{B225E5D2-5899-4890-AF79-906DDD8A8EDC}">
      <dsp:nvSpPr>
        <dsp:cNvPr id="0" name=""/>
        <dsp:cNvSpPr/>
      </dsp:nvSpPr>
      <dsp:spPr>
        <a:xfrm>
          <a:off x="941912" y="797859"/>
          <a:ext cx="289579" cy="3187874"/>
        </a:xfrm>
        <a:custGeom>
          <a:avLst/>
          <a:gdLst/>
          <a:ahLst/>
          <a:cxnLst/>
          <a:rect l="0" t="0" r="0" b="0"/>
          <a:pathLst>
            <a:path>
              <a:moveTo>
                <a:pt x="0" y="0"/>
              </a:moveTo>
              <a:lnTo>
                <a:pt x="0" y="3187874"/>
              </a:lnTo>
              <a:lnTo>
                <a:pt x="289579" y="3187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71304-A7C9-48AB-9D95-4720764AD23B}">
      <dsp:nvSpPr>
        <dsp:cNvPr id="0" name=""/>
        <dsp:cNvSpPr/>
      </dsp:nvSpPr>
      <dsp:spPr>
        <a:xfrm>
          <a:off x="1231491" y="3435814"/>
          <a:ext cx="4212175" cy="10998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err="1"/>
            <a:t>Sagittal</a:t>
          </a:r>
          <a:r>
            <a:rPr lang="es-ES" sz="2000" kern="1200" dirty="0"/>
            <a:t> </a:t>
          </a:r>
          <a:r>
            <a:rPr lang="es-ES" sz="2000" kern="1200" dirty="0" err="1"/>
            <a:t>radiograph</a:t>
          </a:r>
          <a:r>
            <a:rPr lang="es-ES" sz="2000" kern="1200" dirty="0"/>
            <a:t> </a:t>
          </a:r>
          <a:r>
            <a:rPr lang="es-ES" sz="2000" kern="1200" dirty="0" err="1"/>
            <a:t>measurement</a:t>
          </a:r>
          <a:r>
            <a:rPr lang="es-ES" sz="2000" kern="1200" dirty="0"/>
            <a:t>.</a:t>
          </a:r>
          <a:r>
            <a:rPr lang="pl-PL" sz="2000" kern="1200" dirty="0"/>
            <a:t> </a:t>
          </a:r>
          <a:r>
            <a:rPr lang="es-ES" sz="2000" kern="1200" dirty="0"/>
            <a:t>F</a:t>
          </a:r>
          <a:r>
            <a:rPr lang="pl-PL" sz="2000" kern="1200" dirty="0"/>
            <a:t>rom</a:t>
          </a:r>
          <a:r>
            <a:rPr lang="es-ES" sz="2000" kern="1200" dirty="0"/>
            <a:t> </a:t>
          </a:r>
          <a:r>
            <a:rPr lang="pl-PL" sz="2000" kern="1200" dirty="0"/>
            <a:t>a line projected superiorly along the anterior border to the axis body to the anterior arch of the atlas </a:t>
          </a:r>
          <a:endParaRPr lang="es-ES" sz="2000" kern="1200" dirty="0"/>
        </a:p>
      </dsp:txBody>
      <dsp:txXfrm>
        <a:off x="1231491" y="3435814"/>
        <a:ext cx="4212175" cy="10998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CB826-7DEC-40DA-86F2-E585D6D2B79D}">
      <dsp:nvSpPr>
        <dsp:cNvPr id="0" name=""/>
        <dsp:cNvSpPr/>
      </dsp:nvSpPr>
      <dsp:spPr>
        <a:xfrm>
          <a:off x="369426" y="1108"/>
          <a:ext cx="2669187" cy="1601512"/>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ADI </a:t>
          </a:r>
          <a:r>
            <a:rPr lang="es-ES" sz="2000" kern="1200" dirty="0" err="1"/>
            <a:t>is</a:t>
          </a:r>
          <a:r>
            <a:rPr lang="es-ES" sz="2000" kern="1200" dirty="0"/>
            <a:t> </a:t>
          </a:r>
          <a:r>
            <a:rPr lang="es-ES" sz="2000" kern="1200" dirty="0" err="1"/>
            <a:t>constant</a:t>
          </a:r>
          <a:r>
            <a:rPr lang="es-ES" sz="2000" kern="1200" dirty="0"/>
            <a:t> </a:t>
          </a:r>
          <a:r>
            <a:rPr lang="es-ES" sz="2000" kern="1200" dirty="0" err="1"/>
            <a:t>during</a:t>
          </a:r>
          <a:r>
            <a:rPr lang="es-ES" sz="2000" kern="1200" dirty="0"/>
            <a:t> head </a:t>
          </a:r>
          <a:r>
            <a:rPr lang="es-ES" sz="2000" kern="1200" dirty="0" err="1"/>
            <a:t>movements</a:t>
          </a:r>
          <a:r>
            <a:rPr lang="es-ES" sz="2000" kern="1200" dirty="0"/>
            <a:t>. </a:t>
          </a:r>
          <a:r>
            <a:rPr lang="es-ES" sz="2000" kern="1200" dirty="0" err="1"/>
            <a:t>Normaly</a:t>
          </a:r>
          <a:r>
            <a:rPr lang="es-ES" sz="2000" kern="1200" dirty="0"/>
            <a:t> 3mm in </a:t>
          </a:r>
          <a:r>
            <a:rPr lang="es-ES" sz="2000" kern="1200" dirty="0" err="1"/>
            <a:t>adults</a:t>
          </a:r>
          <a:r>
            <a:rPr lang="es-ES" sz="2000" kern="1200" dirty="0"/>
            <a:t>, 5mm in </a:t>
          </a:r>
          <a:r>
            <a:rPr lang="es-ES" sz="2000" kern="1200" dirty="0" err="1"/>
            <a:t>children</a:t>
          </a:r>
          <a:r>
            <a:rPr lang="es-ES" sz="2000" kern="1200" dirty="0"/>
            <a:t>.</a:t>
          </a:r>
        </a:p>
      </dsp:txBody>
      <dsp:txXfrm>
        <a:off x="369426" y="1108"/>
        <a:ext cx="2669187" cy="1601512"/>
      </dsp:txXfrm>
    </dsp:sp>
    <dsp:sp modelId="{D65F7E09-9BD3-4E55-8DE8-E534211A6514}">
      <dsp:nvSpPr>
        <dsp:cNvPr id="0" name=""/>
        <dsp:cNvSpPr/>
      </dsp:nvSpPr>
      <dsp:spPr>
        <a:xfrm>
          <a:off x="369426" y="1869539"/>
          <a:ext cx="2669187" cy="1601512"/>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70% </a:t>
          </a:r>
          <a:r>
            <a:rPr lang="es-ES" sz="2000" kern="1200" dirty="0" err="1"/>
            <a:t>of</a:t>
          </a:r>
          <a:r>
            <a:rPr lang="es-ES" sz="2000" kern="1200" dirty="0"/>
            <a:t> </a:t>
          </a:r>
          <a:r>
            <a:rPr lang="es-ES" sz="2000" kern="1200" dirty="0" err="1"/>
            <a:t>atlantoaxial</a:t>
          </a:r>
          <a:r>
            <a:rPr lang="es-ES" sz="2000" kern="1200" dirty="0"/>
            <a:t> </a:t>
          </a:r>
          <a:r>
            <a:rPr lang="es-ES" sz="2000" kern="1200" dirty="0" err="1"/>
            <a:t>clinical</a:t>
          </a:r>
          <a:r>
            <a:rPr lang="es-ES" sz="2000" kern="1200" dirty="0"/>
            <a:t> </a:t>
          </a:r>
          <a:r>
            <a:rPr lang="es-ES" sz="2000" kern="1200" dirty="0" err="1"/>
            <a:t>is</a:t>
          </a:r>
          <a:r>
            <a:rPr lang="es-ES" sz="2000" kern="1200" dirty="0"/>
            <a:t> </a:t>
          </a:r>
          <a:r>
            <a:rPr lang="es-ES" sz="2000" kern="1200" dirty="0" err="1"/>
            <a:t>due</a:t>
          </a:r>
          <a:r>
            <a:rPr lang="es-ES" sz="2000" kern="1200" dirty="0"/>
            <a:t> </a:t>
          </a:r>
          <a:r>
            <a:rPr lang="es-ES" sz="2000" kern="1200" dirty="0" err="1"/>
            <a:t>to</a:t>
          </a:r>
          <a:r>
            <a:rPr lang="es-ES" sz="2000" kern="1200" dirty="0"/>
            <a:t> anterior </a:t>
          </a:r>
          <a:r>
            <a:rPr lang="es-ES" sz="2000" kern="1200" dirty="0" err="1"/>
            <a:t>dislocation</a:t>
          </a:r>
          <a:r>
            <a:rPr lang="es-ES" sz="2000" kern="1200" dirty="0"/>
            <a:t>.</a:t>
          </a:r>
        </a:p>
      </dsp:txBody>
      <dsp:txXfrm>
        <a:off x="369426" y="1869539"/>
        <a:ext cx="2669187" cy="16015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C684A-9872-4A78-ABE2-FF4E90D07269}">
      <dsp:nvSpPr>
        <dsp:cNvPr id="0" name=""/>
        <dsp:cNvSpPr/>
      </dsp:nvSpPr>
      <dsp:spPr>
        <a:xfrm>
          <a:off x="2347304" y="-41897"/>
          <a:ext cx="1544004" cy="76229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Burst</a:t>
          </a:r>
          <a:r>
            <a:rPr lang="es-ES" sz="2000" kern="1200" dirty="0"/>
            <a:t> fractures</a:t>
          </a:r>
        </a:p>
      </dsp:txBody>
      <dsp:txXfrm>
        <a:off x="2347304" y="-41897"/>
        <a:ext cx="1544004" cy="762297"/>
      </dsp:txXfrm>
    </dsp:sp>
    <dsp:sp modelId="{A9874EAA-0750-4DED-8932-7900A1D2A03B}">
      <dsp:nvSpPr>
        <dsp:cNvPr id="0" name=""/>
        <dsp:cNvSpPr/>
      </dsp:nvSpPr>
      <dsp:spPr>
        <a:xfrm>
          <a:off x="1324941" y="339251"/>
          <a:ext cx="3588730" cy="3588730"/>
        </a:xfrm>
        <a:custGeom>
          <a:avLst/>
          <a:gdLst/>
          <a:ahLst/>
          <a:cxnLst/>
          <a:rect l="0" t="0" r="0" b="0"/>
          <a:pathLst>
            <a:path>
              <a:moveTo>
                <a:pt x="2571734" y="177131"/>
              </a:moveTo>
              <a:arcTo wR="1794365" hR="1794365" stAng="17740355" swAng="1122346"/>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B33323-1B29-40FD-8BEC-3CA769F120EB}">
      <dsp:nvSpPr>
        <dsp:cNvPr id="0" name=""/>
        <dsp:cNvSpPr/>
      </dsp:nvSpPr>
      <dsp:spPr>
        <a:xfrm>
          <a:off x="3912007" y="855285"/>
          <a:ext cx="1522531" cy="762297"/>
        </a:xfrm>
        <a:prstGeom prst="roundRect">
          <a:avLst/>
        </a:prstGeom>
        <a:solidFill>
          <a:schemeClr val="accent2">
            <a:shade val="80000"/>
            <a:hueOff val="0"/>
            <a:satOff val="-5604"/>
            <a:lumOff val="63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Teardrop</a:t>
          </a:r>
          <a:r>
            <a:rPr lang="es-ES" sz="2000" kern="1200" dirty="0"/>
            <a:t> fracture</a:t>
          </a:r>
        </a:p>
      </dsp:txBody>
      <dsp:txXfrm>
        <a:off x="3912007" y="855285"/>
        <a:ext cx="1522531" cy="762297"/>
      </dsp:txXfrm>
    </dsp:sp>
    <dsp:sp modelId="{214E8387-BFE2-4AF5-B1AC-80D954F19577}">
      <dsp:nvSpPr>
        <dsp:cNvPr id="0" name=""/>
        <dsp:cNvSpPr/>
      </dsp:nvSpPr>
      <dsp:spPr>
        <a:xfrm>
          <a:off x="1324941" y="339251"/>
          <a:ext cx="3588730" cy="3588730"/>
        </a:xfrm>
        <a:custGeom>
          <a:avLst/>
          <a:gdLst/>
          <a:ahLst/>
          <a:cxnLst/>
          <a:rect l="0" t="0" r="0" b="0"/>
          <a:pathLst>
            <a:path>
              <a:moveTo>
                <a:pt x="3515547" y="1287139"/>
              </a:moveTo>
              <a:arcTo wR="1794365" hR="1794365" stAng="20614798" swAng="1745272"/>
            </a:path>
          </a:pathLst>
        </a:custGeom>
        <a:noFill/>
        <a:ln w="9525" cap="flat" cmpd="sng" algn="ctr">
          <a:solidFill>
            <a:schemeClr val="accent2">
              <a:shade val="90000"/>
              <a:hueOff val="0"/>
              <a:satOff val="-5530"/>
              <a:lumOff val="5933"/>
              <a:alphaOff val="0"/>
            </a:schemeClr>
          </a:solidFill>
          <a:prstDash val="solid"/>
        </a:ln>
        <a:effectLst/>
      </dsp:spPr>
      <dsp:style>
        <a:lnRef idx="1">
          <a:scrgbClr r="0" g="0" b="0"/>
        </a:lnRef>
        <a:fillRef idx="0">
          <a:scrgbClr r="0" g="0" b="0"/>
        </a:fillRef>
        <a:effectRef idx="0">
          <a:scrgbClr r="0" g="0" b="0"/>
        </a:effectRef>
        <a:fontRef idx="minor"/>
      </dsp:style>
    </dsp:sp>
    <dsp:sp modelId="{4EA2B9D8-C40C-4B90-B563-33C1E03866C4}">
      <dsp:nvSpPr>
        <dsp:cNvPr id="0" name=""/>
        <dsp:cNvSpPr/>
      </dsp:nvSpPr>
      <dsp:spPr>
        <a:xfrm>
          <a:off x="3911338" y="2536079"/>
          <a:ext cx="1523868" cy="989439"/>
        </a:xfrm>
        <a:prstGeom prst="roundRect">
          <a:avLst/>
        </a:prstGeom>
        <a:solidFill>
          <a:schemeClr val="accent2">
            <a:shade val="80000"/>
            <a:hueOff val="0"/>
            <a:satOff val="-11208"/>
            <a:lumOff val="127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Midsagittal</a:t>
          </a:r>
          <a:r>
            <a:rPr lang="es-ES" sz="2000" kern="1200" dirty="0"/>
            <a:t> </a:t>
          </a:r>
          <a:r>
            <a:rPr lang="es-ES" sz="2000" kern="1200" dirty="0" err="1"/>
            <a:t>cleavage</a:t>
          </a:r>
          <a:r>
            <a:rPr lang="es-ES" sz="2000" kern="1200" dirty="0"/>
            <a:t> fracture</a:t>
          </a:r>
        </a:p>
      </dsp:txBody>
      <dsp:txXfrm>
        <a:off x="3911338" y="2536079"/>
        <a:ext cx="1523868" cy="989439"/>
      </dsp:txXfrm>
    </dsp:sp>
    <dsp:sp modelId="{B15C246A-A4BC-43CB-BF7B-955D1FC642F3}">
      <dsp:nvSpPr>
        <dsp:cNvPr id="0" name=""/>
        <dsp:cNvSpPr/>
      </dsp:nvSpPr>
      <dsp:spPr>
        <a:xfrm>
          <a:off x="1324941" y="339251"/>
          <a:ext cx="3588730" cy="3588730"/>
        </a:xfrm>
        <a:custGeom>
          <a:avLst/>
          <a:gdLst/>
          <a:ahLst/>
          <a:cxnLst/>
          <a:rect l="0" t="0" r="0" b="0"/>
          <a:pathLst>
            <a:path>
              <a:moveTo>
                <a:pt x="2924570" y="3188059"/>
              </a:moveTo>
              <a:arcTo wR="1794365" hR="1794365" stAng="3057597" swAng="534078"/>
            </a:path>
          </a:pathLst>
        </a:custGeom>
        <a:noFill/>
        <a:ln w="9525" cap="flat" cmpd="sng" algn="ctr">
          <a:solidFill>
            <a:schemeClr val="accent2">
              <a:shade val="90000"/>
              <a:hueOff val="0"/>
              <a:satOff val="-11060"/>
              <a:lumOff val="11867"/>
              <a:alphaOff val="0"/>
            </a:schemeClr>
          </a:solidFill>
          <a:prstDash val="solid"/>
        </a:ln>
        <a:effectLst/>
      </dsp:spPr>
      <dsp:style>
        <a:lnRef idx="1">
          <a:scrgbClr r="0" g="0" b="0"/>
        </a:lnRef>
        <a:fillRef idx="0">
          <a:scrgbClr r="0" g="0" b="0"/>
        </a:fillRef>
        <a:effectRef idx="0">
          <a:scrgbClr r="0" g="0" b="0"/>
        </a:effectRef>
        <a:fontRef idx="minor"/>
      </dsp:style>
    </dsp:sp>
    <dsp:sp modelId="{F9F7ACCB-E271-4228-BBE4-8697C50ABB34}">
      <dsp:nvSpPr>
        <dsp:cNvPr id="0" name=""/>
        <dsp:cNvSpPr/>
      </dsp:nvSpPr>
      <dsp:spPr>
        <a:xfrm>
          <a:off x="2220822" y="3462035"/>
          <a:ext cx="1796970" cy="931893"/>
        </a:xfrm>
        <a:prstGeom prst="roundRect">
          <a:avLst/>
        </a:prstGeom>
        <a:solidFill>
          <a:schemeClr val="accent2">
            <a:shade val="80000"/>
            <a:hueOff val="0"/>
            <a:satOff val="-16811"/>
            <a:lumOff val="19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Disruption</a:t>
          </a:r>
          <a:r>
            <a:rPr lang="es-ES" sz="2000" kern="1200" dirty="0"/>
            <a:t> </a:t>
          </a:r>
          <a:r>
            <a:rPr lang="es-ES" sz="2000" kern="1200" dirty="0" err="1"/>
            <a:t>of</a:t>
          </a:r>
          <a:r>
            <a:rPr lang="es-ES" sz="2000" kern="1200" dirty="0"/>
            <a:t> </a:t>
          </a:r>
          <a:r>
            <a:rPr lang="es-ES" sz="2000" kern="1200" dirty="0" err="1"/>
            <a:t>the</a:t>
          </a:r>
          <a:r>
            <a:rPr lang="es-ES" sz="2000" kern="1200" dirty="0"/>
            <a:t> </a:t>
          </a:r>
          <a:r>
            <a:rPr lang="es-ES" sz="2000" kern="1200" dirty="0" err="1"/>
            <a:t>facet</a:t>
          </a:r>
          <a:r>
            <a:rPr lang="es-ES" sz="2000" kern="1200" dirty="0"/>
            <a:t> </a:t>
          </a:r>
          <a:r>
            <a:rPr lang="es-ES" sz="2000" kern="1200" dirty="0" err="1"/>
            <a:t>joints</a:t>
          </a:r>
          <a:endParaRPr lang="es-ES" sz="2000" kern="1200" dirty="0"/>
        </a:p>
      </dsp:txBody>
      <dsp:txXfrm>
        <a:off x="2220822" y="3462035"/>
        <a:ext cx="1796970" cy="931893"/>
      </dsp:txXfrm>
    </dsp:sp>
    <dsp:sp modelId="{948ECBF3-4B16-4682-AB1A-90E586E87559}">
      <dsp:nvSpPr>
        <dsp:cNvPr id="0" name=""/>
        <dsp:cNvSpPr/>
      </dsp:nvSpPr>
      <dsp:spPr>
        <a:xfrm>
          <a:off x="1324941" y="339251"/>
          <a:ext cx="3588730" cy="3588730"/>
        </a:xfrm>
        <a:custGeom>
          <a:avLst/>
          <a:gdLst/>
          <a:ahLst/>
          <a:cxnLst/>
          <a:rect l="0" t="0" r="0" b="0"/>
          <a:pathLst>
            <a:path>
              <a:moveTo>
                <a:pt x="892855" y="3345824"/>
              </a:moveTo>
              <a:arcTo wR="1794365" hR="1794365" stAng="7209580" swAng="657478"/>
            </a:path>
          </a:pathLst>
        </a:custGeom>
        <a:noFill/>
        <a:ln w="9525" cap="flat" cmpd="sng" algn="ctr">
          <a:solidFill>
            <a:schemeClr val="accent2">
              <a:shade val="90000"/>
              <a:hueOff val="0"/>
              <a:satOff val="-16590"/>
              <a:lumOff val="17800"/>
              <a:alphaOff val="0"/>
            </a:schemeClr>
          </a:solidFill>
          <a:prstDash val="solid"/>
        </a:ln>
        <a:effectLst/>
      </dsp:spPr>
      <dsp:style>
        <a:lnRef idx="1">
          <a:scrgbClr r="0" g="0" b="0"/>
        </a:lnRef>
        <a:fillRef idx="0">
          <a:scrgbClr r="0" g="0" b="0"/>
        </a:fillRef>
        <a:effectRef idx="0">
          <a:scrgbClr r="0" g="0" b="0"/>
        </a:effectRef>
        <a:fontRef idx="minor"/>
      </dsp:style>
    </dsp:sp>
    <dsp:sp modelId="{D9061352-5154-4A03-8605-3F654D774F34}">
      <dsp:nvSpPr>
        <dsp:cNvPr id="0" name=""/>
        <dsp:cNvSpPr/>
      </dsp:nvSpPr>
      <dsp:spPr>
        <a:xfrm>
          <a:off x="776157" y="2578478"/>
          <a:ext cx="1578366" cy="904641"/>
        </a:xfrm>
        <a:prstGeom prst="roundRect">
          <a:avLst/>
        </a:prstGeom>
        <a:solidFill>
          <a:schemeClr val="accent2">
            <a:shade val="80000"/>
            <a:hueOff val="0"/>
            <a:satOff val="-22415"/>
            <a:lumOff val="25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Spinous</a:t>
          </a:r>
          <a:r>
            <a:rPr lang="es-ES" sz="2000" kern="1200" dirty="0"/>
            <a:t> </a:t>
          </a:r>
          <a:r>
            <a:rPr lang="es-ES" sz="2000" kern="1200" dirty="0" err="1"/>
            <a:t>apophysis</a:t>
          </a:r>
          <a:r>
            <a:rPr lang="es-ES" sz="2000" kern="1200" dirty="0"/>
            <a:t> fracture</a:t>
          </a:r>
        </a:p>
      </dsp:txBody>
      <dsp:txXfrm>
        <a:off x="776157" y="2578478"/>
        <a:ext cx="1578366" cy="904641"/>
      </dsp:txXfrm>
    </dsp:sp>
    <dsp:sp modelId="{E02AC3C5-091F-4D2D-88B9-383BFEC6E74B}">
      <dsp:nvSpPr>
        <dsp:cNvPr id="0" name=""/>
        <dsp:cNvSpPr/>
      </dsp:nvSpPr>
      <dsp:spPr>
        <a:xfrm>
          <a:off x="1324941" y="339251"/>
          <a:ext cx="3588730" cy="3588730"/>
        </a:xfrm>
        <a:custGeom>
          <a:avLst/>
          <a:gdLst/>
          <a:ahLst/>
          <a:cxnLst/>
          <a:rect l="0" t="0" r="0" b="0"/>
          <a:pathLst>
            <a:path>
              <a:moveTo>
                <a:pt x="53975" y="2231159"/>
              </a:moveTo>
              <a:arcTo wR="1794365" hR="1794365" stAng="9954672" swAng="1577326"/>
            </a:path>
          </a:pathLst>
        </a:custGeom>
        <a:noFill/>
        <a:ln w="9525" cap="flat" cmpd="sng" algn="ctr">
          <a:solidFill>
            <a:schemeClr val="accent2">
              <a:shade val="90000"/>
              <a:hueOff val="0"/>
              <a:satOff val="-22120"/>
              <a:lumOff val="23734"/>
              <a:alphaOff val="0"/>
            </a:schemeClr>
          </a:solidFill>
          <a:prstDash val="solid"/>
        </a:ln>
        <a:effectLst/>
      </dsp:spPr>
      <dsp:style>
        <a:lnRef idx="1">
          <a:scrgbClr r="0" g="0" b="0"/>
        </a:lnRef>
        <a:fillRef idx="0">
          <a:scrgbClr r="0" g="0" b="0"/>
        </a:fillRef>
        <a:effectRef idx="0">
          <a:scrgbClr r="0" g="0" b="0"/>
        </a:effectRef>
        <a:fontRef idx="minor"/>
      </dsp:style>
    </dsp:sp>
    <dsp:sp modelId="{9F99D320-5329-4DDF-A00B-EB35354181B1}">
      <dsp:nvSpPr>
        <dsp:cNvPr id="0" name=""/>
        <dsp:cNvSpPr/>
      </dsp:nvSpPr>
      <dsp:spPr>
        <a:xfrm>
          <a:off x="660792" y="726575"/>
          <a:ext cx="1809096" cy="1019717"/>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Whiplash-associated</a:t>
          </a:r>
          <a:r>
            <a:rPr lang="es-ES" sz="2000" kern="1200" dirty="0"/>
            <a:t> </a:t>
          </a:r>
          <a:r>
            <a:rPr lang="es-ES" sz="2000" kern="1200" dirty="0" err="1"/>
            <a:t>disorder</a:t>
          </a:r>
          <a:endParaRPr lang="es-ES" sz="2000" kern="1200" dirty="0"/>
        </a:p>
      </dsp:txBody>
      <dsp:txXfrm>
        <a:off x="660792" y="726575"/>
        <a:ext cx="1809096" cy="1019717"/>
      </dsp:txXfrm>
    </dsp:sp>
    <dsp:sp modelId="{7EB19FF3-9049-440B-BDC8-90370EC7AB68}">
      <dsp:nvSpPr>
        <dsp:cNvPr id="0" name=""/>
        <dsp:cNvSpPr/>
      </dsp:nvSpPr>
      <dsp:spPr>
        <a:xfrm>
          <a:off x="1324941" y="339251"/>
          <a:ext cx="3588730" cy="3588730"/>
        </a:xfrm>
        <a:custGeom>
          <a:avLst/>
          <a:gdLst/>
          <a:ahLst/>
          <a:cxnLst/>
          <a:rect l="0" t="0" r="0" b="0"/>
          <a:pathLst>
            <a:path>
              <a:moveTo>
                <a:pt x="683979" y="384830"/>
              </a:moveTo>
              <a:arcTo wR="1794365" hR="1794365" stAng="13906207" swAng="757128"/>
            </a:path>
          </a:pathLst>
        </a:custGeom>
        <a:noFill/>
        <a:ln w="9525" cap="flat" cmpd="sng" algn="ctr">
          <a:solidFill>
            <a:schemeClr val="accent2">
              <a:shade val="90000"/>
              <a:hueOff val="0"/>
              <a:satOff val="-27650"/>
              <a:lumOff val="2966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F189E-8594-4360-882B-E3DAC1CC2819}">
      <dsp:nvSpPr>
        <dsp:cNvPr id="0" name=""/>
        <dsp:cNvSpPr/>
      </dsp:nvSpPr>
      <dsp:spPr>
        <a:xfrm>
          <a:off x="744587" y="2517"/>
          <a:ext cx="2193726" cy="1316235"/>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Axial </a:t>
          </a:r>
          <a:r>
            <a:rPr lang="es-ES" sz="2000" kern="1200" dirty="0" err="1"/>
            <a:t>loading</a:t>
          </a:r>
          <a:r>
            <a:rPr lang="es-ES" sz="2000" kern="1200" dirty="0"/>
            <a:t> </a:t>
          </a:r>
          <a:r>
            <a:rPr lang="es-ES" sz="2000" kern="1200" dirty="0" err="1"/>
            <a:t>force</a:t>
          </a:r>
          <a:r>
            <a:rPr lang="es-ES" sz="2000" kern="1200" dirty="0"/>
            <a:t> in cervical </a:t>
          </a:r>
          <a:r>
            <a:rPr lang="es-ES" sz="2000" kern="1200" dirty="0" err="1"/>
            <a:t>spine</a:t>
          </a:r>
          <a:endParaRPr lang="es-ES" sz="2000" kern="1200" dirty="0"/>
        </a:p>
      </dsp:txBody>
      <dsp:txXfrm>
        <a:off x="744587" y="2517"/>
        <a:ext cx="2193726" cy="1316235"/>
      </dsp:txXfrm>
    </dsp:sp>
    <dsp:sp modelId="{D57CD08D-6920-4E59-B4F1-90D8801D774F}">
      <dsp:nvSpPr>
        <dsp:cNvPr id="0" name=""/>
        <dsp:cNvSpPr/>
      </dsp:nvSpPr>
      <dsp:spPr>
        <a:xfrm>
          <a:off x="3157686" y="2517"/>
          <a:ext cx="2193726" cy="1316235"/>
        </a:xfrm>
        <a:prstGeom prst="rect">
          <a:avLst/>
        </a:prstGeom>
        <a:solidFill>
          <a:schemeClr val="accent1">
            <a:shade val="80000"/>
            <a:hueOff val="-112715"/>
            <a:satOff val="-19208"/>
            <a:lumOff val="9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Neck</a:t>
          </a:r>
          <a:r>
            <a:rPr lang="es-ES" sz="2000" kern="1200" dirty="0"/>
            <a:t> position in neutral. No </a:t>
          </a:r>
          <a:r>
            <a:rPr lang="es-ES" sz="2000" kern="1200" dirty="0" err="1"/>
            <a:t>flexion</a:t>
          </a:r>
          <a:r>
            <a:rPr lang="es-ES" sz="2000" kern="1200" dirty="0"/>
            <a:t> </a:t>
          </a:r>
          <a:r>
            <a:rPr lang="es-ES" sz="2000" kern="1200" dirty="0" err="1"/>
            <a:t>force</a:t>
          </a:r>
          <a:r>
            <a:rPr lang="es-ES" sz="2000" kern="1200" dirty="0"/>
            <a:t> </a:t>
          </a:r>
          <a:r>
            <a:rPr lang="es-ES" sz="2000" kern="1200" dirty="0" err="1"/>
            <a:t>applied</a:t>
          </a:r>
          <a:r>
            <a:rPr lang="es-ES" sz="2000" kern="1200" dirty="0"/>
            <a:t>.</a:t>
          </a:r>
        </a:p>
      </dsp:txBody>
      <dsp:txXfrm>
        <a:off x="3157686" y="2517"/>
        <a:ext cx="2193726" cy="1316235"/>
      </dsp:txXfrm>
    </dsp:sp>
    <dsp:sp modelId="{ED7ECC8E-CDF2-4E00-A07A-8CC46D20DFF8}">
      <dsp:nvSpPr>
        <dsp:cNvPr id="0" name=""/>
        <dsp:cNvSpPr/>
      </dsp:nvSpPr>
      <dsp:spPr>
        <a:xfrm>
          <a:off x="744587" y="1538126"/>
          <a:ext cx="2193726" cy="1316235"/>
        </a:xfrm>
        <a:prstGeom prst="rect">
          <a:avLst/>
        </a:prstGeom>
        <a:solidFill>
          <a:schemeClr val="accent1">
            <a:shade val="80000"/>
            <a:hueOff val="-225430"/>
            <a:satOff val="-38415"/>
            <a:lumOff val="19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Compresion</a:t>
          </a:r>
          <a:r>
            <a:rPr lang="es-ES" sz="2000" kern="1200" dirty="0"/>
            <a:t> fracture</a:t>
          </a:r>
        </a:p>
      </dsp:txBody>
      <dsp:txXfrm>
        <a:off x="744587" y="1538126"/>
        <a:ext cx="2193726" cy="1316235"/>
      </dsp:txXfrm>
    </dsp:sp>
    <dsp:sp modelId="{87B00BE9-4A44-4B09-9098-6BB0FE6A1C46}">
      <dsp:nvSpPr>
        <dsp:cNvPr id="0" name=""/>
        <dsp:cNvSpPr/>
      </dsp:nvSpPr>
      <dsp:spPr>
        <a:xfrm>
          <a:off x="3157686" y="1538126"/>
          <a:ext cx="2193726" cy="1316235"/>
        </a:xfrm>
        <a:prstGeom prst="rect">
          <a:avLst/>
        </a:prstGeom>
        <a:solidFill>
          <a:schemeClr val="accent1">
            <a:shade val="80000"/>
            <a:hueOff val="-338144"/>
            <a:satOff val="-57623"/>
            <a:lumOff val="29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Vertebrae</a:t>
          </a:r>
          <a:r>
            <a:rPr lang="es-ES" sz="2000" kern="1200" dirty="0"/>
            <a:t> </a:t>
          </a:r>
          <a:r>
            <a:rPr lang="es-ES" sz="2000" kern="1200" dirty="0" err="1"/>
            <a:t>body</a:t>
          </a:r>
          <a:r>
            <a:rPr lang="es-ES" sz="2000" kern="1200" dirty="0"/>
            <a:t> </a:t>
          </a:r>
          <a:r>
            <a:rPr lang="es-ES" sz="2000" kern="1200" dirty="0" err="1"/>
            <a:t>from</a:t>
          </a:r>
          <a:r>
            <a:rPr lang="es-ES" sz="2000" kern="1200" dirty="0"/>
            <a:t> C3 </a:t>
          </a:r>
          <a:r>
            <a:rPr lang="es-ES" sz="2000" kern="1200" dirty="0" err="1"/>
            <a:t>to</a:t>
          </a:r>
          <a:r>
            <a:rPr lang="es-ES" sz="2000" kern="1200" dirty="0"/>
            <a:t> T1 </a:t>
          </a:r>
          <a:r>
            <a:rPr lang="es-ES" sz="2000" kern="1200" dirty="0" err="1"/>
            <a:t>may</a:t>
          </a:r>
          <a:r>
            <a:rPr lang="es-ES" sz="2000" kern="1200" dirty="0"/>
            <a:t> be </a:t>
          </a:r>
          <a:r>
            <a:rPr lang="es-ES" sz="2000" kern="1200" dirty="0" err="1"/>
            <a:t>injured</a:t>
          </a:r>
          <a:endParaRPr lang="es-ES" sz="2000" kern="1200" dirty="0"/>
        </a:p>
      </dsp:txBody>
      <dsp:txXfrm>
        <a:off x="3157686" y="1538126"/>
        <a:ext cx="2193726" cy="1316235"/>
      </dsp:txXfrm>
    </dsp:sp>
    <dsp:sp modelId="{1A49B7A6-9DB0-400D-9AB9-03FAFA733151}">
      <dsp:nvSpPr>
        <dsp:cNvPr id="0" name=""/>
        <dsp:cNvSpPr/>
      </dsp:nvSpPr>
      <dsp:spPr>
        <a:xfrm>
          <a:off x="744587" y="3073734"/>
          <a:ext cx="2193726" cy="1316235"/>
        </a:xfrm>
        <a:prstGeom prst="rect">
          <a:avLst/>
        </a:prstGeom>
        <a:solidFill>
          <a:schemeClr val="accent1">
            <a:shade val="80000"/>
            <a:hueOff val="-450859"/>
            <a:satOff val="-76830"/>
            <a:lumOff val="388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Posterior </a:t>
          </a:r>
          <a:r>
            <a:rPr lang="es-ES" sz="2000" kern="1200" dirty="0" err="1"/>
            <a:t>ligamentous</a:t>
          </a:r>
          <a:r>
            <a:rPr lang="es-ES" sz="2000" kern="1200" dirty="0"/>
            <a:t> </a:t>
          </a:r>
          <a:r>
            <a:rPr lang="es-ES" sz="2000" kern="1200" dirty="0" err="1"/>
            <a:t>complex</a:t>
          </a:r>
          <a:r>
            <a:rPr lang="es-ES" sz="2000" kern="1200" dirty="0"/>
            <a:t> </a:t>
          </a:r>
          <a:r>
            <a:rPr lang="es-ES" sz="2000" kern="1200" dirty="0" err="1"/>
            <a:t>remain</a:t>
          </a:r>
          <a:r>
            <a:rPr lang="es-ES" sz="2000" kern="1200" dirty="0"/>
            <a:t> </a:t>
          </a:r>
          <a:r>
            <a:rPr lang="es-ES" sz="2000" kern="1200" dirty="0" err="1"/>
            <a:t>intact</a:t>
          </a:r>
          <a:endParaRPr lang="es-ES" sz="2000" kern="1200" dirty="0"/>
        </a:p>
      </dsp:txBody>
      <dsp:txXfrm>
        <a:off x="744587" y="3073734"/>
        <a:ext cx="2193726" cy="1316235"/>
      </dsp:txXfrm>
    </dsp:sp>
    <dsp:sp modelId="{19A72121-1E13-48C0-AB5E-06C40ACF490F}">
      <dsp:nvSpPr>
        <dsp:cNvPr id="0" name=""/>
        <dsp:cNvSpPr/>
      </dsp:nvSpPr>
      <dsp:spPr>
        <a:xfrm>
          <a:off x="3178066" y="3041789"/>
          <a:ext cx="2193726" cy="1316235"/>
        </a:xfrm>
        <a:prstGeom prst="rect">
          <a:avLst/>
        </a:prstGeom>
        <a:solidFill>
          <a:schemeClr val="accent1">
            <a:shade val="80000"/>
            <a:hueOff val="-563574"/>
            <a:satOff val="-96038"/>
            <a:lumOff val="48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t>Maintained</a:t>
          </a:r>
          <a:r>
            <a:rPr lang="es-ES" sz="2000" kern="1200" dirty="0"/>
            <a:t> </a:t>
          </a:r>
          <a:r>
            <a:rPr lang="es-ES" sz="2000" kern="1200" dirty="0" err="1"/>
            <a:t>force</a:t>
          </a:r>
          <a:r>
            <a:rPr lang="es-ES" sz="2000" kern="1200" dirty="0"/>
            <a:t> </a:t>
          </a:r>
          <a:r>
            <a:rPr lang="es-ES" sz="2000" kern="1200" dirty="0" err="1"/>
            <a:t>may</a:t>
          </a:r>
          <a:r>
            <a:rPr lang="es-ES" sz="2000" kern="1200" dirty="0"/>
            <a:t> </a:t>
          </a:r>
          <a:r>
            <a:rPr lang="es-ES" sz="2000" kern="1200" dirty="0" err="1"/>
            <a:t>retropulse</a:t>
          </a:r>
          <a:r>
            <a:rPr lang="es-ES" sz="2000" kern="1200" dirty="0"/>
            <a:t> </a:t>
          </a:r>
          <a:r>
            <a:rPr lang="es-ES" sz="2000" kern="1200" dirty="0" err="1"/>
            <a:t>the</a:t>
          </a:r>
          <a:r>
            <a:rPr lang="es-ES" sz="2000" kern="1200" dirty="0"/>
            <a:t> vertebral </a:t>
          </a:r>
          <a:r>
            <a:rPr lang="es-ES" sz="2000" kern="1200" dirty="0" err="1"/>
            <a:t>body</a:t>
          </a:r>
          <a:r>
            <a:rPr lang="es-ES" sz="2000" kern="1200" dirty="0"/>
            <a:t> </a:t>
          </a:r>
          <a:r>
            <a:rPr lang="es-ES" sz="2000" kern="1200" dirty="0" err="1"/>
            <a:t>causing</a:t>
          </a:r>
          <a:r>
            <a:rPr lang="es-ES" sz="2000" kern="1200" dirty="0"/>
            <a:t> </a:t>
          </a:r>
          <a:r>
            <a:rPr lang="es-ES" sz="2000" kern="1200" dirty="0" err="1"/>
            <a:t>spinal</a:t>
          </a:r>
          <a:r>
            <a:rPr lang="es-ES" sz="2000" kern="1200" dirty="0"/>
            <a:t> </a:t>
          </a:r>
          <a:r>
            <a:rPr lang="es-ES" sz="2000" kern="1200" dirty="0" err="1"/>
            <a:t>cord</a:t>
          </a:r>
          <a:r>
            <a:rPr lang="es-ES" sz="2000" kern="1200" dirty="0"/>
            <a:t> </a:t>
          </a:r>
          <a:r>
            <a:rPr lang="es-ES" sz="2000" kern="1200" dirty="0" err="1"/>
            <a:t>injury</a:t>
          </a:r>
          <a:r>
            <a:rPr lang="es-ES" sz="2000" kern="1200" dirty="0"/>
            <a:t>.</a:t>
          </a:r>
        </a:p>
      </dsp:txBody>
      <dsp:txXfrm>
        <a:off x="3178066" y="3041789"/>
        <a:ext cx="2193726" cy="13162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584895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extLst>
      <p:ext uri="{BB962C8B-B14F-4D97-AF65-F5344CB8AC3E}">
        <p14:creationId xmlns:p14="http://schemas.microsoft.com/office/powerpoint/2010/main" val="360445054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4844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8255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4417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8548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3981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0273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pPr/>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pPr/>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2.jpeg"/><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jpeg"/><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4.jpeg"/><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6.jpeg"/><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7.jpeg"/><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9.png"/><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0.jpeg"/><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1.jpeg"/><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9.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9.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5.xml.rels><?xml version="1.0" encoding="UTF-8" standalone="yes"?>
<Relationships xmlns="http://schemas.openxmlformats.org/package/2006/relationships"><Relationship Id="rId3" Type="http://schemas.openxmlformats.org/officeDocument/2006/relationships/hyperlink" Target="https://www.ncbi.nlm.nih.gov/pubmed/?term=Obid%20P%5bAuthor%5d&amp;cauthor=true&amp;cauthor_uid=28451509" TargetMode="External"/><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emf"/><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935596" y="3933056"/>
            <a:ext cx="727280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defRPr/>
            </a:pPr>
            <a:r>
              <a:rPr lang="en-US" sz="2000" dirty="0">
                <a:solidFill>
                  <a:schemeClr val="accent2">
                    <a:lumMod val="75000"/>
                  </a:schemeClr>
                </a:solidFill>
                <a:latin typeface="Bradley Hand ITC" panose="03070402050302030203" pitchFamily="66" charset="0"/>
              </a:rPr>
              <a:t>MODULE BIOMECHANICS OF SPINE</a:t>
            </a:r>
            <a:endParaRPr lang="es-ES" sz="2000" dirty="0">
              <a:solidFill>
                <a:schemeClr val="accent2">
                  <a:lumMod val="75000"/>
                </a:schemeClr>
              </a:solidFill>
              <a:latin typeface="Bradley Hand ITC" panose="03070402050302030203" pitchFamily="66" charset="0"/>
            </a:endParaRPr>
          </a:p>
          <a:p>
            <a:pPr algn="r" eaLnBrk="1" hangingPunct="1">
              <a:lnSpc>
                <a:spcPct val="90000"/>
              </a:lnSpc>
              <a:spcBef>
                <a:spcPts val="1675"/>
              </a:spcBef>
              <a:buSzPct val="171000"/>
              <a:defRPr/>
            </a:pPr>
            <a:r>
              <a:rPr lang="pl-PL" sz="2000" dirty="0">
                <a:solidFill>
                  <a:schemeClr val="accent2">
                    <a:lumMod val="75000"/>
                  </a:schemeClr>
                </a:solidFill>
                <a:latin typeface="Bradley Hand ITC" panose="03070402050302030203" pitchFamily="66" charset="0"/>
              </a:rPr>
              <a:t>D</a:t>
            </a:r>
            <a:r>
              <a:rPr lang="es-ES" sz="2000" dirty="0" err="1">
                <a:solidFill>
                  <a:schemeClr val="accent2">
                    <a:lumMod val="75000"/>
                  </a:schemeClr>
                </a:solidFill>
                <a:latin typeface="Bradley Hand ITC" panose="03070402050302030203" pitchFamily="66" charset="0"/>
              </a:rPr>
              <a:t>idactic</a:t>
            </a:r>
            <a:r>
              <a:rPr lang="pl-PL" sz="2000" dirty="0">
                <a:solidFill>
                  <a:schemeClr val="accent2">
                    <a:lumMod val="75000"/>
                  </a:schemeClr>
                </a:solidFill>
                <a:latin typeface="Bradley Hand ITC" panose="03070402050302030203" pitchFamily="66" charset="0"/>
              </a:rPr>
              <a:t> U</a:t>
            </a:r>
            <a:r>
              <a:rPr lang="es-ES" sz="2000" dirty="0" err="1">
                <a:solidFill>
                  <a:schemeClr val="accent2">
                    <a:lumMod val="75000"/>
                  </a:schemeClr>
                </a:solidFill>
                <a:latin typeface="Bradley Hand ITC" panose="03070402050302030203" pitchFamily="66" charset="0"/>
              </a:rPr>
              <a:t>nit</a:t>
            </a:r>
            <a:r>
              <a:rPr lang="pl-PL" sz="2000" dirty="0">
                <a:solidFill>
                  <a:schemeClr val="accent2">
                    <a:lumMod val="75000"/>
                  </a:schemeClr>
                </a:solidFill>
                <a:latin typeface="Bradley Hand ITC" panose="03070402050302030203" pitchFamily="66" charset="0"/>
              </a:rPr>
              <a:t> B </a:t>
            </a:r>
            <a:endParaRPr lang="es-ES" sz="2000" dirty="0">
              <a:solidFill>
                <a:schemeClr val="accent2">
                  <a:lumMod val="75000"/>
                </a:schemeClr>
              </a:solidFill>
              <a:latin typeface="Bradley Hand ITC" panose="03070402050302030203" pitchFamily="66" charset="0"/>
            </a:endParaRPr>
          </a:p>
          <a:p>
            <a:pPr algn="r" eaLnBrk="1" hangingPunct="1">
              <a:lnSpc>
                <a:spcPct val="90000"/>
              </a:lnSpc>
              <a:spcBef>
                <a:spcPts val="1675"/>
              </a:spcBef>
              <a:buSzPct val="171000"/>
              <a:defRPr/>
            </a:pPr>
            <a:r>
              <a:rPr lang="pl-PL" sz="2000" dirty="0">
                <a:solidFill>
                  <a:schemeClr val="accent2">
                    <a:lumMod val="75000"/>
                  </a:schemeClr>
                </a:solidFill>
                <a:latin typeface="Bradley Hand ITC" panose="03070402050302030203" pitchFamily="66" charset="0"/>
              </a:rPr>
              <a:t>Biomechanical alterations of the spine</a:t>
            </a:r>
            <a:endParaRPr lang="es-ES" sz="2000" dirty="0">
              <a:solidFill>
                <a:schemeClr val="accent2">
                  <a:lumMod val="75000"/>
                </a:schemeClr>
              </a:solidFill>
              <a:latin typeface="Bradley Hand ITC" panose="03070402050302030203" pitchFamily="66"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2.2.1. FRACTURES OF CONDYLES OF THE OCCIPITAL BONE</a:t>
            </a:r>
            <a:endParaRPr lang="en-US" sz="2200" b="0" dirty="0">
              <a:solidFill>
                <a:schemeClr val="accent2">
                  <a:lumMod val="75000"/>
                </a:schemeClr>
              </a:solidFill>
            </a:endParaRPr>
          </a:p>
        </p:txBody>
      </p:sp>
      <p:graphicFrame>
        <p:nvGraphicFramePr>
          <p:cNvPr id="2" name="Tabla 1">
            <a:extLst>
              <a:ext uri="{FF2B5EF4-FFF2-40B4-BE49-F238E27FC236}">
                <a16:creationId xmlns:a16="http://schemas.microsoft.com/office/drawing/2014/main" id="{4411262A-E9AF-4AE5-AB8D-46AC01B90DAB}"/>
              </a:ext>
            </a:extLst>
          </p:cNvPr>
          <p:cNvGraphicFramePr>
            <a:graphicFrameLocks noGrp="1"/>
          </p:cNvGraphicFramePr>
          <p:nvPr>
            <p:extLst>
              <p:ext uri="{D42A27DB-BD31-4B8C-83A1-F6EECF244321}">
                <p14:modId xmlns:p14="http://schemas.microsoft.com/office/powerpoint/2010/main" val="3119001106"/>
              </p:ext>
            </p:extLst>
          </p:nvPr>
        </p:nvGraphicFramePr>
        <p:xfrm>
          <a:off x="251520" y="2276872"/>
          <a:ext cx="8640960" cy="3384377"/>
        </p:xfrm>
        <a:graphic>
          <a:graphicData uri="http://schemas.openxmlformats.org/drawingml/2006/table">
            <a:tbl>
              <a:tblPr firstRow="1" firstCol="1" bandRow="1">
                <a:tableStyleId>{5C22544A-7EE6-4342-B048-85BDC9FD1C3A}</a:tableStyleId>
              </a:tblPr>
              <a:tblGrid>
                <a:gridCol w="809298">
                  <a:extLst>
                    <a:ext uri="{9D8B030D-6E8A-4147-A177-3AD203B41FA5}">
                      <a16:colId xmlns:a16="http://schemas.microsoft.com/office/drawing/2014/main" val="429673061"/>
                    </a:ext>
                  </a:extLst>
                </a:gridCol>
                <a:gridCol w="1718238">
                  <a:extLst>
                    <a:ext uri="{9D8B030D-6E8A-4147-A177-3AD203B41FA5}">
                      <a16:colId xmlns:a16="http://schemas.microsoft.com/office/drawing/2014/main" val="3657149889"/>
                    </a:ext>
                  </a:extLst>
                </a:gridCol>
                <a:gridCol w="4958753">
                  <a:extLst>
                    <a:ext uri="{9D8B030D-6E8A-4147-A177-3AD203B41FA5}">
                      <a16:colId xmlns:a16="http://schemas.microsoft.com/office/drawing/2014/main" val="767562851"/>
                    </a:ext>
                  </a:extLst>
                </a:gridCol>
                <a:gridCol w="1154671">
                  <a:extLst>
                    <a:ext uri="{9D8B030D-6E8A-4147-A177-3AD203B41FA5}">
                      <a16:colId xmlns:a16="http://schemas.microsoft.com/office/drawing/2014/main" val="2485781238"/>
                    </a:ext>
                  </a:extLst>
                </a:gridCol>
              </a:tblGrid>
              <a:tr h="566258">
                <a:tc>
                  <a:txBody>
                    <a:bodyPr/>
                    <a:lstStyle/>
                    <a:p>
                      <a:pPr algn="ctr">
                        <a:lnSpc>
                          <a:spcPts val="1400"/>
                        </a:lnSpc>
                        <a:spcBef>
                          <a:spcPts val="1200"/>
                        </a:spcBef>
                        <a:spcAft>
                          <a:spcPts val="0"/>
                        </a:spcAft>
                      </a:pPr>
                      <a:r>
                        <a:rPr lang="pl-PL" sz="2000">
                          <a:effectLst/>
                        </a:rPr>
                        <a:t>Type</a:t>
                      </a:r>
                      <a:endParaRPr lang="es-ES"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a:effectLst/>
                        </a:rPr>
                        <a:t>Description</a:t>
                      </a:r>
                      <a:endParaRPr lang="es-ES"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a:effectLst/>
                        </a:rPr>
                        <a:t>Biomechanics</a:t>
                      </a:r>
                      <a:endParaRPr lang="es-ES"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a:effectLst/>
                        </a:rPr>
                        <a:t>Stability</a:t>
                      </a:r>
                      <a:endParaRPr lang="es-ES" sz="20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71753373"/>
                  </a:ext>
                </a:extLst>
              </a:tr>
              <a:tr h="1120637">
                <a:tc>
                  <a:txBody>
                    <a:bodyPr/>
                    <a:lstStyle/>
                    <a:p>
                      <a:pPr algn="ctr">
                        <a:lnSpc>
                          <a:spcPts val="1400"/>
                        </a:lnSpc>
                        <a:spcBef>
                          <a:spcPts val="1200"/>
                        </a:spcBef>
                        <a:spcAft>
                          <a:spcPts val="0"/>
                        </a:spcAft>
                      </a:pPr>
                      <a:r>
                        <a:rPr lang="pl-PL" sz="2000">
                          <a:effectLst/>
                        </a:rPr>
                        <a:t>I</a:t>
                      </a:r>
                      <a:endParaRPr lang="es-ES"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dirty="0">
                          <a:effectLst/>
                        </a:rPr>
                        <a:t>Impaction</a:t>
                      </a:r>
                      <a:endParaRPr lang="es-ES"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just">
                        <a:lnSpc>
                          <a:spcPts val="1400"/>
                        </a:lnSpc>
                        <a:spcBef>
                          <a:spcPts val="1200"/>
                        </a:spcBef>
                        <a:spcAft>
                          <a:spcPts val="0"/>
                        </a:spcAft>
                      </a:pPr>
                      <a:r>
                        <a:rPr lang="pl-PL" sz="2000" dirty="0">
                          <a:effectLst/>
                        </a:rPr>
                        <a:t>Results from axial loading; ipsilateral alar ligamente may be compromised but stability is maintened by contraleteral alar ligament and tectorial membrane</a:t>
                      </a:r>
                      <a:endParaRPr lang="es-ES"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a:effectLst/>
                        </a:rPr>
                        <a:t>Stable fracture</a:t>
                      </a:r>
                      <a:endParaRPr lang="es-ES" sz="20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07111371"/>
                  </a:ext>
                </a:extLst>
              </a:tr>
              <a:tr h="848741">
                <a:tc>
                  <a:txBody>
                    <a:bodyPr/>
                    <a:lstStyle/>
                    <a:p>
                      <a:pPr algn="ctr">
                        <a:lnSpc>
                          <a:spcPts val="1400"/>
                        </a:lnSpc>
                        <a:spcBef>
                          <a:spcPts val="1200"/>
                        </a:spcBef>
                        <a:spcAft>
                          <a:spcPts val="0"/>
                        </a:spcAft>
                      </a:pPr>
                      <a:r>
                        <a:rPr lang="pl-PL" sz="2000">
                          <a:effectLst/>
                        </a:rPr>
                        <a:t>II</a:t>
                      </a:r>
                      <a:endParaRPr lang="es-ES"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a:effectLst/>
                        </a:rPr>
                        <a:t>Skull base extension</a:t>
                      </a:r>
                      <a:endParaRPr lang="es-ES" sz="2000">
                        <a:effectLst/>
                        <a:latin typeface="Arial" panose="020B0604020202020204" pitchFamily="34" charset="0"/>
                        <a:ea typeface="Calibri" panose="020F0502020204030204" pitchFamily="34" charset="0"/>
                      </a:endParaRPr>
                    </a:p>
                  </a:txBody>
                  <a:tcPr marL="68580" marR="68580" marT="0" marB="0" anchor="ctr"/>
                </a:tc>
                <a:tc>
                  <a:txBody>
                    <a:bodyPr/>
                    <a:lstStyle/>
                    <a:p>
                      <a:pPr algn="just">
                        <a:lnSpc>
                          <a:spcPts val="1400"/>
                        </a:lnSpc>
                        <a:spcBef>
                          <a:spcPts val="1200"/>
                        </a:spcBef>
                        <a:spcAft>
                          <a:spcPts val="0"/>
                        </a:spcAft>
                      </a:pPr>
                      <a:r>
                        <a:rPr lang="pl-PL" sz="2000">
                          <a:effectLst/>
                        </a:rPr>
                        <a:t>Extends from occipital bone via condyle to enter foramen magnum; stability is maintened by intact alar ligaments and tectorial membrane</a:t>
                      </a:r>
                      <a:endParaRPr lang="es-ES"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a:effectLst/>
                        </a:rPr>
                        <a:t>Stable fracture</a:t>
                      </a:r>
                      <a:endParaRPr lang="es-ES" sz="20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88253214"/>
                  </a:ext>
                </a:extLst>
              </a:tr>
              <a:tr h="848741">
                <a:tc>
                  <a:txBody>
                    <a:bodyPr/>
                    <a:lstStyle/>
                    <a:p>
                      <a:pPr algn="ctr">
                        <a:lnSpc>
                          <a:spcPts val="1400"/>
                        </a:lnSpc>
                        <a:spcBef>
                          <a:spcPts val="1200"/>
                        </a:spcBef>
                        <a:spcAft>
                          <a:spcPts val="0"/>
                        </a:spcAft>
                      </a:pPr>
                      <a:r>
                        <a:rPr lang="pl-PL" sz="2000">
                          <a:effectLst/>
                        </a:rPr>
                        <a:t>III</a:t>
                      </a:r>
                      <a:endParaRPr lang="es-ES"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a:effectLst/>
                        </a:rPr>
                        <a:t>Avulsion</a:t>
                      </a:r>
                      <a:endParaRPr lang="es-ES" sz="2000">
                        <a:effectLst/>
                        <a:latin typeface="Arial" panose="020B0604020202020204" pitchFamily="34" charset="0"/>
                        <a:ea typeface="Calibri" panose="020F0502020204030204" pitchFamily="34" charset="0"/>
                      </a:endParaRPr>
                    </a:p>
                  </a:txBody>
                  <a:tcPr marL="68580" marR="68580" marT="0" marB="0" anchor="ctr"/>
                </a:tc>
                <a:tc>
                  <a:txBody>
                    <a:bodyPr/>
                    <a:lstStyle/>
                    <a:p>
                      <a:pPr algn="just">
                        <a:lnSpc>
                          <a:spcPts val="1400"/>
                        </a:lnSpc>
                        <a:spcBef>
                          <a:spcPts val="1200"/>
                        </a:spcBef>
                        <a:spcAft>
                          <a:spcPts val="0"/>
                        </a:spcAft>
                      </a:pPr>
                      <a:r>
                        <a:rPr lang="pl-PL" sz="2000" dirty="0">
                          <a:effectLst/>
                        </a:rPr>
                        <a:t>Mediated via alar ligament tension; associated disruption of tectorial membrane and contralateral alar ligament may cause instability</a:t>
                      </a:r>
                      <a:endParaRPr lang="es-ES"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dirty="0">
                          <a:effectLst/>
                        </a:rPr>
                        <a:t>Unstable fracture</a:t>
                      </a:r>
                      <a:endParaRPr lang="es-ES" sz="20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522698696"/>
                  </a:ext>
                </a:extLst>
              </a:tr>
            </a:tbl>
          </a:graphicData>
        </a:graphic>
      </p:graphicFrame>
      <p:sp>
        <p:nvSpPr>
          <p:cNvPr id="9" name="Prostokąt 1">
            <a:extLst>
              <a:ext uri="{FF2B5EF4-FFF2-40B4-BE49-F238E27FC236}">
                <a16:creationId xmlns:a16="http://schemas.microsoft.com/office/drawing/2014/main" id="{FF75EDAB-B82F-45C5-BB62-DE62A2BEAA7B}"/>
              </a:ext>
            </a:extLst>
          </p:cNvPr>
          <p:cNvSpPr/>
          <p:nvPr/>
        </p:nvSpPr>
        <p:spPr>
          <a:xfrm>
            <a:off x="467544" y="1773977"/>
            <a:ext cx="8135938" cy="338554"/>
          </a:xfrm>
          <a:prstGeom prst="rect">
            <a:avLst/>
          </a:prstGeom>
        </p:spPr>
        <p:txBody>
          <a:bodyPr>
            <a:spAutoFit/>
          </a:bodyPr>
          <a:lstStyle/>
          <a:p>
            <a:pPr algn="ctr">
              <a:defRPr/>
            </a:pPr>
            <a:r>
              <a:rPr lang="es-ES" sz="1600" b="0" dirty="0">
                <a:solidFill>
                  <a:schemeClr val="accent2">
                    <a:lumMod val="75000"/>
                  </a:schemeClr>
                </a:solidFill>
              </a:rPr>
              <a:t>Table 1: Anderson and Montesano (1988) </a:t>
            </a:r>
            <a:r>
              <a:rPr lang="es-ES" sz="1600" b="0" dirty="0" err="1">
                <a:solidFill>
                  <a:schemeClr val="accent2">
                    <a:lumMod val="75000"/>
                  </a:schemeClr>
                </a:solidFill>
              </a:rPr>
              <a:t>Classification</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OCF</a:t>
            </a:r>
            <a:endParaRPr lang="en-US" sz="1600" b="0" dirty="0">
              <a:solidFill>
                <a:schemeClr val="accent2">
                  <a:lumMod val="75000"/>
                </a:schemeClr>
              </a:solidFill>
            </a:endParaRPr>
          </a:p>
        </p:txBody>
      </p:sp>
    </p:spTree>
    <p:extLst>
      <p:ext uri="{BB962C8B-B14F-4D97-AF65-F5344CB8AC3E}">
        <p14:creationId xmlns:p14="http://schemas.microsoft.com/office/powerpoint/2010/main" val="2323413636"/>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2.2.1. FRACTURES OF CONDYLES OF THE OCCIPITAL BONE</a:t>
            </a:r>
            <a:endParaRPr lang="en-US" sz="2200" b="0" dirty="0">
              <a:solidFill>
                <a:schemeClr val="accent2">
                  <a:lumMod val="75000"/>
                </a:schemeClr>
              </a:solidFill>
            </a:endParaRPr>
          </a:p>
        </p:txBody>
      </p:sp>
      <p:pic>
        <p:nvPicPr>
          <p:cNvPr id="6" name="Imagen 5">
            <a:extLst>
              <a:ext uri="{FF2B5EF4-FFF2-40B4-BE49-F238E27FC236}">
                <a16:creationId xmlns:a16="http://schemas.microsoft.com/office/drawing/2014/main" id="{A92BEB3A-2942-44AC-B401-90719F31D206}"/>
              </a:ext>
            </a:extLst>
          </p:cNvPr>
          <p:cNvPicPr/>
          <p:nvPr/>
        </p:nvPicPr>
        <p:blipFill>
          <a:blip r:embed="rId2" cstate="print"/>
          <a:srcRect t="8163" b="10459"/>
          <a:stretch>
            <a:fillRect/>
          </a:stretch>
        </p:blipFill>
        <p:spPr bwMode="auto">
          <a:xfrm>
            <a:off x="1758307" y="1916832"/>
            <a:ext cx="5627385" cy="3440082"/>
          </a:xfrm>
          <a:prstGeom prst="rect">
            <a:avLst/>
          </a:prstGeom>
          <a:noFill/>
          <a:ln w="9525">
            <a:solidFill>
              <a:schemeClr val="tx1"/>
            </a:solidFill>
            <a:miter lim="800000"/>
            <a:headEnd/>
            <a:tailEnd/>
          </a:ln>
        </p:spPr>
      </p:pic>
      <p:sp>
        <p:nvSpPr>
          <p:cNvPr id="7" name="14 CuadroTexto">
            <a:extLst>
              <a:ext uri="{FF2B5EF4-FFF2-40B4-BE49-F238E27FC236}">
                <a16:creationId xmlns:a16="http://schemas.microsoft.com/office/drawing/2014/main" id="{73B229C4-BFD9-4FD1-9FC5-571B07BBCC0C}"/>
              </a:ext>
            </a:extLst>
          </p:cNvPr>
          <p:cNvSpPr txBox="1"/>
          <p:nvPr/>
        </p:nvSpPr>
        <p:spPr>
          <a:xfrm>
            <a:off x="755720" y="5497735"/>
            <a:ext cx="7632557" cy="584775"/>
          </a:xfrm>
          <a:prstGeom prst="rect">
            <a:avLst/>
          </a:prstGeom>
          <a:noFill/>
        </p:spPr>
        <p:txBody>
          <a:bodyPr wrap="square" rtlCol="0">
            <a:spAutoFit/>
          </a:bodyPr>
          <a:lstStyle/>
          <a:p>
            <a:pPr algn="ctr"/>
            <a:r>
              <a:rPr lang="es-ES" sz="1600" b="0" dirty="0">
                <a:solidFill>
                  <a:schemeClr val="accent2">
                    <a:lumMod val="75000"/>
                  </a:schemeClr>
                </a:solidFill>
              </a:rPr>
              <a:t>Figure 3. </a:t>
            </a:r>
            <a:r>
              <a:rPr lang="es-ES" sz="1600" b="0" dirty="0" err="1">
                <a:solidFill>
                  <a:schemeClr val="accent2">
                    <a:lumMod val="75000"/>
                  </a:schemeClr>
                </a:solidFill>
              </a:rPr>
              <a:t>Tuli</a:t>
            </a:r>
            <a:r>
              <a:rPr lang="es-ES" sz="1600" b="0" dirty="0">
                <a:solidFill>
                  <a:schemeClr val="accent2">
                    <a:lumMod val="75000"/>
                  </a:schemeClr>
                </a:solidFill>
              </a:rPr>
              <a:t> et al. (1997) </a:t>
            </a:r>
            <a:r>
              <a:rPr lang="es-ES" sz="1600" b="0" dirty="0" err="1">
                <a:solidFill>
                  <a:schemeClr val="accent2">
                    <a:lumMod val="75000"/>
                  </a:schemeClr>
                </a:solidFill>
              </a:rPr>
              <a:t>Classification</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Occipital </a:t>
            </a:r>
            <a:r>
              <a:rPr lang="es-ES" sz="1600" b="0" dirty="0" err="1">
                <a:solidFill>
                  <a:schemeClr val="accent2">
                    <a:lumMod val="75000"/>
                  </a:schemeClr>
                </a:solidFill>
              </a:rPr>
              <a:t>Condyle</a:t>
            </a:r>
            <a:r>
              <a:rPr lang="es-ES" sz="1600" b="0" dirty="0">
                <a:solidFill>
                  <a:schemeClr val="accent2">
                    <a:lumMod val="75000"/>
                  </a:schemeClr>
                </a:solidFill>
              </a:rPr>
              <a:t> Fractures. </a:t>
            </a:r>
            <a:r>
              <a:rPr lang="es-ES" sz="1600" b="0" dirty="0" err="1">
                <a:solidFill>
                  <a:schemeClr val="accent2">
                    <a:lumMod val="75000"/>
                  </a:schemeClr>
                </a:solidFill>
              </a:rPr>
              <a:t>From</a:t>
            </a:r>
            <a:r>
              <a:rPr lang="es-ES" sz="1600" b="0" dirty="0">
                <a:solidFill>
                  <a:schemeClr val="accent2">
                    <a:lumMod val="75000"/>
                  </a:schemeClr>
                </a:solidFill>
              </a:rPr>
              <a:t> Hanson J.et al. 2002</a:t>
            </a:r>
          </a:p>
        </p:txBody>
      </p:sp>
    </p:spTree>
    <p:extLst>
      <p:ext uri="{BB962C8B-B14F-4D97-AF65-F5344CB8AC3E}">
        <p14:creationId xmlns:p14="http://schemas.microsoft.com/office/powerpoint/2010/main" val="1724939911"/>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2.2.2. ATLANTOOCIPITAL DISLOCATION</a:t>
            </a:r>
            <a:endParaRPr lang="en-US" sz="2200" b="0" dirty="0">
              <a:solidFill>
                <a:schemeClr val="accent2">
                  <a:lumMod val="75000"/>
                </a:schemeClr>
              </a:solidFill>
            </a:endParaRPr>
          </a:p>
        </p:txBody>
      </p:sp>
      <p:grpSp>
        <p:nvGrpSpPr>
          <p:cNvPr id="2" name="Grupo 1">
            <a:extLst>
              <a:ext uri="{FF2B5EF4-FFF2-40B4-BE49-F238E27FC236}">
                <a16:creationId xmlns:a16="http://schemas.microsoft.com/office/drawing/2014/main" id="{F45AA09B-7AB3-4A96-979E-BC8B6C7E36A3}"/>
              </a:ext>
            </a:extLst>
          </p:cNvPr>
          <p:cNvGrpSpPr/>
          <p:nvPr/>
        </p:nvGrpSpPr>
        <p:grpSpPr>
          <a:xfrm>
            <a:off x="611560" y="1340768"/>
            <a:ext cx="8064896" cy="4056758"/>
            <a:chOff x="2922656" y="1741264"/>
            <a:chExt cx="3287279" cy="4056758"/>
          </a:xfrm>
        </p:grpSpPr>
        <p:sp>
          <p:nvSpPr>
            <p:cNvPr id="3" name="Rectángulo 2">
              <a:extLst>
                <a:ext uri="{FF2B5EF4-FFF2-40B4-BE49-F238E27FC236}">
                  <a16:creationId xmlns:a16="http://schemas.microsoft.com/office/drawing/2014/main" id="{02ADCFF7-B209-424C-A84B-08E5DEB192E2}"/>
                </a:ext>
              </a:extLst>
            </p:cNvPr>
            <p:cNvSpPr/>
            <p:nvPr/>
          </p:nvSpPr>
          <p:spPr>
            <a:xfrm>
              <a:off x="2922656" y="2436009"/>
              <a:ext cx="3287279" cy="38673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a libre: forma 8">
              <a:extLst>
                <a:ext uri="{FF2B5EF4-FFF2-40B4-BE49-F238E27FC236}">
                  <a16:creationId xmlns:a16="http://schemas.microsoft.com/office/drawing/2014/main" id="{577BC7E5-9034-49F6-A551-79CE75D89621}"/>
                </a:ext>
              </a:extLst>
            </p:cNvPr>
            <p:cNvSpPr/>
            <p:nvPr/>
          </p:nvSpPr>
          <p:spPr>
            <a:xfrm>
              <a:off x="2922656" y="1741264"/>
              <a:ext cx="3287279" cy="694745"/>
            </a:xfrm>
            <a:custGeom>
              <a:avLst/>
              <a:gdLst>
                <a:gd name="connsiteX0" fmla="*/ 0 w 3287279"/>
                <a:gd name="connsiteY0" fmla="*/ 0 h 694745"/>
                <a:gd name="connsiteX1" fmla="*/ 3287279 w 3287279"/>
                <a:gd name="connsiteY1" fmla="*/ 0 h 694745"/>
                <a:gd name="connsiteX2" fmla="*/ 3287279 w 3287279"/>
                <a:gd name="connsiteY2" fmla="*/ 694745 h 694745"/>
                <a:gd name="connsiteX3" fmla="*/ 0 w 3287279"/>
                <a:gd name="connsiteY3" fmla="*/ 694745 h 694745"/>
                <a:gd name="connsiteX4" fmla="*/ 0 w 3287279"/>
                <a:gd name="connsiteY4" fmla="*/ 0 h 69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279" h="694745">
                  <a:moveTo>
                    <a:pt x="0" y="0"/>
                  </a:moveTo>
                  <a:lnTo>
                    <a:pt x="3287279" y="0"/>
                  </a:lnTo>
                  <a:lnTo>
                    <a:pt x="3287279" y="694745"/>
                  </a:lnTo>
                  <a:lnTo>
                    <a:pt x="0" y="694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s-ES" sz="2000" kern="1200" dirty="0" err="1"/>
                <a:t>Atlantooccipital</a:t>
              </a:r>
              <a:r>
                <a:rPr lang="es-ES" sz="2000" kern="1200" dirty="0"/>
                <a:t> </a:t>
              </a:r>
              <a:r>
                <a:rPr lang="es-ES" sz="2000" kern="1200" dirty="0" err="1"/>
                <a:t>dislocation</a:t>
              </a:r>
              <a:r>
                <a:rPr lang="es-ES" sz="2000" kern="1200" dirty="0"/>
                <a:t> (AOD) </a:t>
              </a:r>
              <a:r>
                <a:rPr lang="es-ES" sz="2000" kern="1200" dirty="0" err="1"/>
                <a:t>or</a:t>
              </a:r>
              <a:r>
                <a:rPr lang="es-ES" sz="2000" kern="1200" dirty="0"/>
                <a:t> Occipital </a:t>
              </a:r>
              <a:r>
                <a:rPr lang="es-ES" sz="2000" kern="1200" dirty="0" err="1"/>
                <a:t>dissociation</a:t>
              </a:r>
              <a:r>
                <a:rPr lang="es-ES" sz="2000" kern="1200" dirty="0"/>
                <a:t> (OCD)</a:t>
              </a:r>
            </a:p>
          </p:txBody>
        </p:sp>
        <p:sp>
          <p:nvSpPr>
            <p:cNvPr id="11" name="Forma libre: forma 10">
              <a:extLst>
                <a:ext uri="{FF2B5EF4-FFF2-40B4-BE49-F238E27FC236}">
                  <a16:creationId xmlns:a16="http://schemas.microsoft.com/office/drawing/2014/main" id="{18A9FE14-C66B-475D-A976-AC67AE89A5A3}"/>
                </a:ext>
              </a:extLst>
            </p:cNvPr>
            <p:cNvSpPr/>
            <p:nvPr/>
          </p:nvSpPr>
          <p:spPr>
            <a:xfrm>
              <a:off x="3152765" y="2983459"/>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Dissociation</a:t>
              </a:r>
              <a:r>
                <a:rPr lang="es-ES" sz="2000" b="0" kern="1200" dirty="0"/>
                <a:t> </a:t>
              </a:r>
              <a:r>
                <a:rPr lang="es-ES" sz="2000" b="0" kern="1200" dirty="0" err="1"/>
                <a:t>of</a:t>
              </a:r>
              <a:r>
                <a:rPr lang="es-ES" sz="2000" b="0" kern="1200" dirty="0"/>
                <a:t> </a:t>
              </a:r>
              <a:r>
                <a:rPr lang="es-ES" sz="2000" b="0" kern="1200" dirty="0" err="1"/>
                <a:t>the</a:t>
              </a:r>
              <a:r>
                <a:rPr lang="es-ES" sz="2000" b="0" kern="1200" dirty="0"/>
                <a:t> </a:t>
              </a:r>
              <a:r>
                <a:rPr lang="es-ES" sz="2000" b="0" kern="1200" dirty="0" err="1"/>
                <a:t>occiput</a:t>
              </a:r>
              <a:r>
                <a:rPr lang="es-ES" sz="2000" b="0" kern="1200" dirty="0"/>
                <a:t> </a:t>
              </a:r>
              <a:r>
                <a:rPr lang="es-ES" sz="2000" b="0" kern="1200" dirty="0" err="1"/>
                <a:t>from</a:t>
              </a:r>
              <a:r>
                <a:rPr lang="es-ES" sz="2000" b="0" kern="1200" dirty="0"/>
                <a:t> cervical </a:t>
              </a:r>
              <a:r>
                <a:rPr lang="es-ES" sz="2000" b="0" kern="1200" dirty="0" err="1"/>
                <a:t>spine</a:t>
              </a:r>
              <a:endParaRPr lang="es-ES" sz="2000" b="0" kern="1200" dirty="0"/>
            </a:p>
          </p:txBody>
        </p:sp>
        <p:sp>
          <p:nvSpPr>
            <p:cNvPr id="13" name="Forma libre: forma 12">
              <a:extLst>
                <a:ext uri="{FF2B5EF4-FFF2-40B4-BE49-F238E27FC236}">
                  <a16:creationId xmlns:a16="http://schemas.microsoft.com/office/drawing/2014/main" id="{D6A930D9-EE4E-4F4A-919D-9563D3E96271}"/>
                </a:ext>
              </a:extLst>
            </p:cNvPr>
            <p:cNvSpPr/>
            <p:nvPr/>
          </p:nvSpPr>
          <p:spPr>
            <a:xfrm>
              <a:off x="3152765" y="3546372"/>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Produced</a:t>
              </a:r>
              <a:r>
                <a:rPr lang="es-ES" sz="2000" b="0" kern="1200" dirty="0"/>
                <a:t> in </a:t>
              </a:r>
              <a:r>
                <a:rPr lang="es-ES" sz="2000" b="0" kern="1200" dirty="0" err="1"/>
                <a:t>distraction</a:t>
              </a:r>
              <a:r>
                <a:rPr lang="es-ES" sz="2000" b="0" kern="1200" dirty="0"/>
                <a:t> and extensión </a:t>
              </a:r>
              <a:r>
                <a:rPr lang="es-ES" sz="2000" b="0" kern="1200" dirty="0" err="1"/>
                <a:t>forces</a:t>
              </a:r>
              <a:r>
                <a:rPr lang="es-ES" sz="2000" b="0" kern="1200" dirty="0"/>
                <a:t> </a:t>
              </a:r>
              <a:r>
                <a:rPr lang="es-ES" sz="2000" b="0" kern="1200" dirty="0" err="1"/>
                <a:t>applied</a:t>
              </a:r>
              <a:r>
                <a:rPr lang="es-ES" sz="2000" b="0" kern="1200" dirty="0"/>
                <a:t> </a:t>
              </a:r>
              <a:r>
                <a:rPr lang="es-ES" sz="2000" b="0" kern="1200" dirty="0" err="1"/>
                <a:t>to</a:t>
              </a:r>
              <a:r>
                <a:rPr lang="es-ES" sz="2000" b="0" kern="1200" dirty="0"/>
                <a:t> </a:t>
              </a:r>
              <a:r>
                <a:rPr lang="es-ES" sz="2000" b="0" kern="1200" dirty="0" err="1"/>
                <a:t>occiput</a:t>
              </a:r>
              <a:r>
                <a:rPr lang="es-ES" sz="2000" b="0" kern="1200" dirty="0"/>
                <a:t> in </a:t>
              </a:r>
              <a:r>
                <a:rPr lang="es-ES" sz="2000" b="0" kern="1200" dirty="0" err="1"/>
                <a:t>relation</a:t>
              </a:r>
              <a:r>
                <a:rPr lang="es-ES" sz="2000" b="0" kern="1200" dirty="0"/>
                <a:t> </a:t>
              </a:r>
              <a:r>
                <a:rPr lang="es-ES" sz="2000" b="0" kern="1200" dirty="0" err="1"/>
                <a:t>to</a:t>
              </a:r>
              <a:r>
                <a:rPr lang="es-ES" sz="2000" b="0" kern="1200" dirty="0"/>
                <a:t> atlas.</a:t>
              </a:r>
            </a:p>
          </p:txBody>
        </p:sp>
        <p:sp>
          <p:nvSpPr>
            <p:cNvPr id="15" name="Forma libre: forma 14">
              <a:extLst>
                <a:ext uri="{FF2B5EF4-FFF2-40B4-BE49-F238E27FC236}">
                  <a16:creationId xmlns:a16="http://schemas.microsoft.com/office/drawing/2014/main" id="{30C3D6CE-3596-4F58-B4E9-BF2A8379DBE4}"/>
                </a:ext>
              </a:extLst>
            </p:cNvPr>
            <p:cNvSpPr/>
            <p:nvPr/>
          </p:nvSpPr>
          <p:spPr>
            <a:xfrm>
              <a:off x="3152765" y="4109285"/>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Injury</a:t>
              </a:r>
              <a:r>
                <a:rPr lang="es-ES" sz="2000" b="0" kern="1200" dirty="0"/>
                <a:t> </a:t>
              </a:r>
              <a:r>
                <a:rPr lang="es-ES" sz="2000" b="0" kern="1200" dirty="0" err="1"/>
                <a:t>mechanism</a:t>
              </a:r>
              <a:r>
                <a:rPr lang="es-ES" sz="2000" b="0" kern="1200" dirty="0"/>
                <a:t> in </a:t>
              </a:r>
              <a:r>
                <a:rPr lang="es-ES" sz="2000" b="0" kern="1200" dirty="0" err="1"/>
                <a:t>rapid</a:t>
              </a:r>
              <a:r>
                <a:rPr lang="es-ES" sz="2000" b="0" kern="1200" dirty="0"/>
                <a:t> </a:t>
              </a:r>
              <a:r>
                <a:rPr lang="es-ES" sz="2000" b="0" kern="1200" dirty="0" err="1"/>
                <a:t>decelerations</a:t>
              </a:r>
              <a:r>
                <a:rPr lang="es-ES" sz="2000" b="0" kern="1200" dirty="0"/>
                <a:t>.</a:t>
              </a:r>
            </a:p>
          </p:txBody>
        </p:sp>
        <p:sp>
          <p:nvSpPr>
            <p:cNvPr id="17" name="Forma libre: forma 16">
              <a:extLst>
                <a:ext uri="{FF2B5EF4-FFF2-40B4-BE49-F238E27FC236}">
                  <a16:creationId xmlns:a16="http://schemas.microsoft.com/office/drawing/2014/main" id="{1F848226-667A-428A-B204-3924512A5704}"/>
                </a:ext>
              </a:extLst>
            </p:cNvPr>
            <p:cNvSpPr/>
            <p:nvPr/>
          </p:nvSpPr>
          <p:spPr>
            <a:xfrm>
              <a:off x="3152765" y="4672197"/>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endParaRPr lang="es-ES" sz="2000" b="0" kern="1200" dirty="0"/>
            </a:p>
          </p:txBody>
        </p:sp>
        <p:sp>
          <p:nvSpPr>
            <p:cNvPr id="19" name="Forma libre: forma 18">
              <a:extLst>
                <a:ext uri="{FF2B5EF4-FFF2-40B4-BE49-F238E27FC236}">
                  <a16:creationId xmlns:a16="http://schemas.microsoft.com/office/drawing/2014/main" id="{9C5C8C9D-7D41-49C3-A8FD-0A2F3199B468}"/>
                </a:ext>
              </a:extLst>
            </p:cNvPr>
            <p:cNvSpPr/>
            <p:nvPr/>
          </p:nvSpPr>
          <p:spPr>
            <a:xfrm>
              <a:off x="3152765" y="5235110"/>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endParaRPr lang="es-ES" sz="2000" b="0" kern="1200" dirty="0"/>
            </a:p>
          </p:txBody>
        </p:sp>
      </p:grpSp>
      <p:sp>
        <p:nvSpPr>
          <p:cNvPr id="21" name="Rectángulo 20">
            <a:extLst>
              <a:ext uri="{FF2B5EF4-FFF2-40B4-BE49-F238E27FC236}">
                <a16:creationId xmlns:a16="http://schemas.microsoft.com/office/drawing/2014/main" id="{5BE222D3-9890-45E8-A7AB-45CFD05D5173}"/>
              </a:ext>
            </a:extLst>
          </p:cNvPr>
          <p:cNvSpPr/>
          <p:nvPr/>
        </p:nvSpPr>
        <p:spPr>
          <a:xfrm>
            <a:off x="792423" y="2060848"/>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Rectángulo 21">
            <a:extLst>
              <a:ext uri="{FF2B5EF4-FFF2-40B4-BE49-F238E27FC236}">
                <a16:creationId xmlns:a16="http://schemas.microsoft.com/office/drawing/2014/main" id="{0794E317-359B-4284-B46F-4BA62F9C2064}"/>
              </a:ext>
            </a:extLst>
          </p:cNvPr>
          <p:cNvSpPr/>
          <p:nvPr/>
        </p:nvSpPr>
        <p:spPr>
          <a:xfrm>
            <a:off x="792423" y="2681225"/>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22">
            <a:extLst>
              <a:ext uri="{FF2B5EF4-FFF2-40B4-BE49-F238E27FC236}">
                <a16:creationId xmlns:a16="http://schemas.microsoft.com/office/drawing/2014/main" id="{6F6118B3-8969-4C97-A6E2-A6B44B64BC17}"/>
              </a:ext>
            </a:extLst>
          </p:cNvPr>
          <p:cNvSpPr/>
          <p:nvPr/>
        </p:nvSpPr>
        <p:spPr>
          <a:xfrm>
            <a:off x="792423" y="3238152"/>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Rectángulo 23">
            <a:extLst>
              <a:ext uri="{FF2B5EF4-FFF2-40B4-BE49-F238E27FC236}">
                <a16:creationId xmlns:a16="http://schemas.microsoft.com/office/drawing/2014/main" id="{EFFEBC81-B5A3-4CE0-AC87-7EE1A4272647}"/>
              </a:ext>
            </a:extLst>
          </p:cNvPr>
          <p:cNvSpPr/>
          <p:nvPr/>
        </p:nvSpPr>
        <p:spPr>
          <a:xfrm>
            <a:off x="792423" y="3795079"/>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Rectángulo 24">
            <a:extLst>
              <a:ext uri="{FF2B5EF4-FFF2-40B4-BE49-F238E27FC236}">
                <a16:creationId xmlns:a16="http://schemas.microsoft.com/office/drawing/2014/main" id="{C500E09C-7E02-4B5D-B148-D8DAFCF44EE7}"/>
              </a:ext>
            </a:extLst>
          </p:cNvPr>
          <p:cNvSpPr/>
          <p:nvPr/>
        </p:nvSpPr>
        <p:spPr>
          <a:xfrm>
            <a:off x="792423" y="4348426"/>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Forma libre: forma 28">
            <a:extLst>
              <a:ext uri="{FF2B5EF4-FFF2-40B4-BE49-F238E27FC236}">
                <a16:creationId xmlns:a16="http://schemas.microsoft.com/office/drawing/2014/main" id="{05868CDF-A4D7-40A3-89F8-87B18F96B1EB}"/>
              </a:ext>
            </a:extLst>
          </p:cNvPr>
          <p:cNvSpPr/>
          <p:nvPr/>
        </p:nvSpPr>
        <p:spPr>
          <a:xfrm>
            <a:off x="1154673" y="4234240"/>
            <a:ext cx="7031582"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a:t>AOD </a:t>
            </a:r>
            <a:r>
              <a:rPr lang="es-ES" sz="2000" b="0" dirty="0" err="1"/>
              <a:t>commonly</a:t>
            </a:r>
            <a:r>
              <a:rPr lang="es-ES" sz="2000" b="0" dirty="0"/>
              <a:t> in </a:t>
            </a:r>
            <a:r>
              <a:rPr lang="es-ES" sz="2000" b="0" dirty="0" err="1"/>
              <a:t>children</a:t>
            </a:r>
            <a:r>
              <a:rPr lang="es-ES" sz="2000" b="0" dirty="0"/>
              <a:t>:</a:t>
            </a:r>
            <a:endParaRPr lang="es-ES" sz="2000" b="0" kern="1200" dirty="0"/>
          </a:p>
        </p:txBody>
      </p:sp>
      <p:sp>
        <p:nvSpPr>
          <p:cNvPr id="31" name="Forma libre: forma 30">
            <a:extLst>
              <a:ext uri="{FF2B5EF4-FFF2-40B4-BE49-F238E27FC236}">
                <a16:creationId xmlns:a16="http://schemas.microsoft.com/office/drawing/2014/main" id="{CDEE4E46-FFB4-496B-B945-63D22C5915FE}"/>
              </a:ext>
            </a:extLst>
          </p:cNvPr>
          <p:cNvSpPr/>
          <p:nvPr/>
        </p:nvSpPr>
        <p:spPr>
          <a:xfrm>
            <a:off x="1860898" y="4658226"/>
            <a:ext cx="7031582" cy="1435070"/>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285750" lvl="0" indent="-285750" algn="l" defTabSz="488950">
              <a:lnSpc>
                <a:spcPct val="90000"/>
              </a:lnSpc>
              <a:spcBef>
                <a:spcPct val="0"/>
              </a:spcBef>
              <a:spcAft>
                <a:spcPct val="35000"/>
              </a:spcAft>
              <a:buFont typeface="Arial" panose="020B0604020202020204" pitchFamily="34" charset="0"/>
              <a:buChar char="•"/>
            </a:pPr>
            <a:r>
              <a:rPr lang="es-ES" sz="2000" b="0" dirty="0" err="1"/>
              <a:t>Due</a:t>
            </a:r>
            <a:r>
              <a:rPr lang="es-ES" sz="2000" b="0" dirty="0"/>
              <a:t> </a:t>
            </a:r>
            <a:r>
              <a:rPr lang="es-ES" sz="2000" b="0" dirty="0" err="1"/>
              <a:t>to</a:t>
            </a:r>
            <a:r>
              <a:rPr lang="es-ES" sz="2000" b="0" dirty="0"/>
              <a:t> </a:t>
            </a:r>
            <a:r>
              <a:rPr lang="es-ES" sz="2000" b="0" dirty="0" err="1"/>
              <a:t>its</a:t>
            </a:r>
            <a:r>
              <a:rPr lang="es-ES" sz="2000" b="0" dirty="0"/>
              <a:t> </a:t>
            </a:r>
            <a:r>
              <a:rPr lang="es-ES" sz="2000" b="0" dirty="0" err="1"/>
              <a:t>relation</a:t>
            </a:r>
            <a:r>
              <a:rPr lang="es-ES" sz="2000" b="0" dirty="0"/>
              <a:t> head-</a:t>
            </a:r>
            <a:r>
              <a:rPr lang="es-ES" sz="2000" b="0" dirty="0" err="1"/>
              <a:t>body</a:t>
            </a:r>
            <a:r>
              <a:rPr lang="es-ES" sz="2000" b="0" dirty="0"/>
              <a:t> </a:t>
            </a:r>
            <a:r>
              <a:rPr lang="es-ES" sz="2000" b="0" dirty="0" err="1"/>
              <a:t>mass</a:t>
            </a:r>
            <a:r>
              <a:rPr lang="es-ES" sz="2000" b="0" dirty="0"/>
              <a:t>.</a:t>
            </a:r>
          </a:p>
          <a:p>
            <a:pPr marL="285750" lvl="0" indent="-285750" algn="l" defTabSz="488950">
              <a:lnSpc>
                <a:spcPct val="90000"/>
              </a:lnSpc>
              <a:spcBef>
                <a:spcPct val="0"/>
              </a:spcBef>
              <a:spcAft>
                <a:spcPct val="35000"/>
              </a:spcAft>
              <a:buFont typeface="Arial" panose="020B0604020202020204" pitchFamily="34" charset="0"/>
              <a:buChar char="•"/>
            </a:pPr>
            <a:r>
              <a:rPr lang="es-ES" sz="2000" b="0" dirty="0" err="1"/>
              <a:t>Due</a:t>
            </a:r>
            <a:r>
              <a:rPr lang="es-ES" sz="2000" b="0" dirty="0"/>
              <a:t> </a:t>
            </a:r>
            <a:r>
              <a:rPr lang="es-ES" sz="2000" b="0" dirty="0" err="1"/>
              <a:t>to</a:t>
            </a:r>
            <a:r>
              <a:rPr lang="es-ES" sz="2000" b="0" dirty="0"/>
              <a:t> </a:t>
            </a:r>
            <a:r>
              <a:rPr lang="es-ES" sz="2000" b="0" dirty="0" err="1"/>
              <a:t>its</a:t>
            </a:r>
            <a:r>
              <a:rPr lang="es-ES" sz="2000" b="0" dirty="0"/>
              <a:t> occipital </a:t>
            </a:r>
            <a:r>
              <a:rPr lang="es-ES" sz="2000" b="0" dirty="0" err="1"/>
              <a:t>condyles</a:t>
            </a:r>
            <a:r>
              <a:rPr lang="es-ES" sz="2000" b="0" dirty="0"/>
              <a:t> are </a:t>
            </a:r>
            <a:r>
              <a:rPr lang="es-ES" sz="2000" b="0" dirty="0" err="1"/>
              <a:t>smaller</a:t>
            </a:r>
            <a:r>
              <a:rPr lang="es-ES" sz="2000" b="0" dirty="0"/>
              <a:t>.</a:t>
            </a:r>
          </a:p>
          <a:p>
            <a:pPr marL="285750" lvl="0" indent="-285750" algn="l" defTabSz="488950">
              <a:lnSpc>
                <a:spcPct val="90000"/>
              </a:lnSpc>
              <a:spcBef>
                <a:spcPct val="0"/>
              </a:spcBef>
              <a:spcAft>
                <a:spcPct val="35000"/>
              </a:spcAft>
              <a:buFont typeface="Arial" panose="020B0604020202020204" pitchFamily="34" charset="0"/>
              <a:buChar char="•"/>
            </a:pPr>
            <a:r>
              <a:rPr lang="es-ES" sz="2000" b="0" dirty="0" err="1"/>
              <a:t>Due</a:t>
            </a:r>
            <a:r>
              <a:rPr lang="es-ES" sz="2000" b="0" dirty="0"/>
              <a:t> </a:t>
            </a:r>
            <a:r>
              <a:rPr lang="es-ES" sz="2000" b="0" dirty="0" err="1"/>
              <a:t>to</a:t>
            </a:r>
            <a:r>
              <a:rPr lang="es-ES" sz="2000" b="0" dirty="0"/>
              <a:t> </a:t>
            </a:r>
            <a:r>
              <a:rPr lang="es-ES" sz="2000" b="0" dirty="0" err="1"/>
              <a:t>its</a:t>
            </a:r>
            <a:r>
              <a:rPr lang="es-ES" sz="2000" b="0" dirty="0"/>
              <a:t> </a:t>
            </a:r>
            <a:r>
              <a:rPr lang="es-ES" sz="2000" b="0" dirty="0" err="1"/>
              <a:t>atlantooccipital</a:t>
            </a:r>
            <a:r>
              <a:rPr lang="es-ES" sz="2000" b="0" dirty="0"/>
              <a:t> </a:t>
            </a:r>
            <a:r>
              <a:rPr lang="es-ES" sz="2000" b="0" dirty="0" err="1"/>
              <a:t>ligaments</a:t>
            </a:r>
            <a:r>
              <a:rPr lang="es-ES" sz="2000" b="0" dirty="0"/>
              <a:t> are more </a:t>
            </a:r>
            <a:r>
              <a:rPr lang="es-ES" sz="2000" b="0" dirty="0" err="1"/>
              <a:t>lax</a:t>
            </a:r>
            <a:r>
              <a:rPr lang="es-ES" sz="2000" b="0" dirty="0"/>
              <a:t>.</a:t>
            </a:r>
          </a:p>
          <a:p>
            <a:pPr marL="285750" lvl="0" indent="-285750" algn="l" defTabSz="488950">
              <a:lnSpc>
                <a:spcPct val="90000"/>
              </a:lnSpc>
              <a:spcBef>
                <a:spcPct val="0"/>
              </a:spcBef>
              <a:spcAft>
                <a:spcPct val="35000"/>
              </a:spcAft>
              <a:buFont typeface="Arial" panose="020B0604020202020204" pitchFamily="34" charset="0"/>
              <a:buChar char="•"/>
            </a:pPr>
            <a:r>
              <a:rPr lang="es-ES" sz="2000" b="0" dirty="0" err="1"/>
              <a:t>Due</a:t>
            </a:r>
            <a:r>
              <a:rPr lang="es-ES" sz="2000" b="0" dirty="0"/>
              <a:t> </a:t>
            </a:r>
            <a:r>
              <a:rPr lang="es-ES" sz="2000" b="0" dirty="0" err="1"/>
              <a:t>to</a:t>
            </a:r>
            <a:r>
              <a:rPr lang="es-ES" sz="2000" b="0" dirty="0"/>
              <a:t> </a:t>
            </a:r>
            <a:r>
              <a:rPr lang="es-ES" sz="2000" b="0" dirty="0" err="1"/>
              <a:t>its</a:t>
            </a:r>
            <a:r>
              <a:rPr lang="es-ES" sz="2000" b="0" dirty="0"/>
              <a:t> </a:t>
            </a:r>
            <a:r>
              <a:rPr lang="es-ES" sz="2000" b="0" dirty="0" err="1"/>
              <a:t>craniovertebral</a:t>
            </a:r>
            <a:r>
              <a:rPr lang="es-ES" sz="2000" b="0" dirty="0"/>
              <a:t> </a:t>
            </a:r>
            <a:r>
              <a:rPr lang="es-ES" sz="2000" b="0" dirty="0" err="1"/>
              <a:t>junctions</a:t>
            </a:r>
            <a:r>
              <a:rPr lang="es-ES" sz="2000" b="0" dirty="0"/>
              <a:t> are more horizontal.</a:t>
            </a:r>
          </a:p>
        </p:txBody>
      </p:sp>
    </p:spTree>
    <p:extLst>
      <p:ext uri="{BB962C8B-B14F-4D97-AF65-F5344CB8AC3E}">
        <p14:creationId xmlns:p14="http://schemas.microsoft.com/office/powerpoint/2010/main" val="2005130486"/>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2.2.2. ATLANTOOCIPITAL DISLOCATION</a:t>
            </a:r>
            <a:endParaRPr lang="en-US" sz="2200" b="0" dirty="0">
              <a:solidFill>
                <a:schemeClr val="accent2">
                  <a:lumMod val="75000"/>
                </a:schemeClr>
              </a:solidFill>
            </a:endParaRPr>
          </a:p>
        </p:txBody>
      </p:sp>
      <p:pic>
        <p:nvPicPr>
          <p:cNvPr id="18" name="Imagen 17">
            <a:extLst>
              <a:ext uri="{FF2B5EF4-FFF2-40B4-BE49-F238E27FC236}">
                <a16:creationId xmlns:a16="http://schemas.microsoft.com/office/drawing/2014/main" id="{5492169B-6DA9-46D2-A6CF-E5C5DE39652A}"/>
              </a:ext>
            </a:extLst>
          </p:cNvPr>
          <p:cNvPicPr/>
          <p:nvPr/>
        </p:nvPicPr>
        <p:blipFill>
          <a:blip r:embed="rId2" cstate="print"/>
          <a:srcRect/>
          <a:stretch>
            <a:fillRect/>
          </a:stretch>
        </p:blipFill>
        <p:spPr bwMode="auto">
          <a:xfrm>
            <a:off x="2817542" y="1798831"/>
            <a:ext cx="3508916" cy="3574385"/>
          </a:xfrm>
          <a:prstGeom prst="rect">
            <a:avLst/>
          </a:prstGeom>
          <a:noFill/>
          <a:ln w="9525">
            <a:solidFill>
              <a:schemeClr val="tx1"/>
            </a:solidFill>
            <a:miter lim="800000"/>
            <a:headEnd/>
            <a:tailEnd/>
          </a:ln>
        </p:spPr>
      </p:pic>
      <p:sp>
        <p:nvSpPr>
          <p:cNvPr id="20" name="14 CuadroTexto">
            <a:extLst>
              <a:ext uri="{FF2B5EF4-FFF2-40B4-BE49-F238E27FC236}">
                <a16:creationId xmlns:a16="http://schemas.microsoft.com/office/drawing/2014/main" id="{3B21C800-B35A-4F45-8AEE-5E5414DAFAD5}"/>
              </a:ext>
            </a:extLst>
          </p:cNvPr>
          <p:cNvSpPr txBox="1"/>
          <p:nvPr/>
        </p:nvSpPr>
        <p:spPr>
          <a:xfrm>
            <a:off x="755720" y="5497735"/>
            <a:ext cx="7632557" cy="584775"/>
          </a:xfrm>
          <a:prstGeom prst="rect">
            <a:avLst/>
          </a:prstGeom>
          <a:noFill/>
        </p:spPr>
        <p:txBody>
          <a:bodyPr wrap="square" rtlCol="0">
            <a:spAutoFit/>
          </a:bodyPr>
          <a:lstStyle/>
          <a:p>
            <a:pPr algn="ctr"/>
            <a:r>
              <a:rPr lang="es-ES" sz="1600" b="0" dirty="0">
                <a:solidFill>
                  <a:schemeClr val="accent2">
                    <a:lumMod val="75000"/>
                  </a:schemeClr>
                </a:solidFill>
              </a:rPr>
              <a:t>Figure 4. </a:t>
            </a:r>
            <a:r>
              <a:rPr lang="pl-PL" sz="1600" b="0" dirty="0">
                <a:solidFill>
                  <a:schemeClr val="accent2">
                    <a:lumMod val="75000"/>
                  </a:schemeClr>
                </a:solidFill>
              </a:rPr>
              <a:t>The Traynelis classification for Atlantoocipital dislocation </a:t>
            </a:r>
            <a:r>
              <a:rPr lang="es-ES" sz="1600" b="0" dirty="0">
                <a:solidFill>
                  <a:schemeClr val="accent2">
                    <a:lumMod val="75000"/>
                  </a:schemeClr>
                </a:solidFill>
              </a:rPr>
              <a:t>(</a:t>
            </a:r>
            <a:r>
              <a:rPr lang="pl-PL" sz="1600" b="0" dirty="0">
                <a:solidFill>
                  <a:schemeClr val="accent2">
                    <a:lumMod val="75000"/>
                  </a:schemeClr>
                </a:solidFill>
              </a:rPr>
              <a:t>from Hall GC. et al. 2015</a:t>
            </a:r>
            <a:r>
              <a:rPr lang="es-ES" sz="1600" b="0" dirty="0">
                <a:solidFill>
                  <a:schemeClr val="accent2">
                    <a:lumMod val="75000"/>
                  </a:schemeClr>
                </a:solidFill>
              </a:rPr>
              <a:t>)</a:t>
            </a:r>
          </a:p>
        </p:txBody>
      </p:sp>
    </p:spTree>
    <p:extLst>
      <p:ext uri="{BB962C8B-B14F-4D97-AF65-F5344CB8AC3E}">
        <p14:creationId xmlns:p14="http://schemas.microsoft.com/office/powerpoint/2010/main" val="2030390076"/>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2.2.3. FRACTURE OF THE ATLAS</a:t>
            </a:r>
            <a:endParaRPr lang="en-US" sz="2200" b="0" dirty="0">
              <a:solidFill>
                <a:schemeClr val="accent2">
                  <a:lumMod val="75000"/>
                </a:schemeClr>
              </a:solidFill>
            </a:endParaRPr>
          </a:p>
        </p:txBody>
      </p:sp>
      <p:grpSp>
        <p:nvGrpSpPr>
          <p:cNvPr id="4" name="Grupo 3">
            <a:extLst>
              <a:ext uri="{FF2B5EF4-FFF2-40B4-BE49-F238E27FC236}">
                <a16:creationId xmlns:a16="http://schemas.microsoft.com/office/drawing/2014/main" id="{AB395211-D921-4129-8754-9267B2E5D828}"/>
              </a:ext>
            </a:extLst>
          </p:cNvPr>
          <p:cNvGrpSpPr/>
          <p:nvPr/>
        </p:nvGrpSpPr>
        <p:grpSpPr>
          <a:xfrm>
            <a:off x="539552" y="1892522"/>
            <a:ext cx="8244408" cy="4056758"/>
            <a:chOff x="2922656" y="1741264"/>
            <a:chExt cx="3287279" cy="4056758"/>
          </a:xfrm>
        </p:grpSpPr>
        <p:sp>
          <p:nvSpPr>
            <p:cNvPr id="7" name="Rectángulo 6">
              <a:extLst>
                <a:ext uri="{FF2B5EF4-FFF2-40B4-BE49-F238E27FC236}">
                  <a16:creationId xmlns:a16="http://schemas.microsoft.com/office/drawing/2014/main" id="{D699AF52-B44F-49E9-8C21-190ABA4235F5}"/>
                </a:ext>
              </a:extLst>
            </p:cNvPr>
            <p:cNvSpPr/>
            <p:nvPr/>
          </p:nvSpPr>
          <p:spPr>
            <a:xfrm>
              <a:off x="2922656" y="2436009"/>
              <a:ext cx="3287279" cy="38673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orma libre: forma 7">
              <a:extLst>
                <a:ext uri="{FF2B5EF4-FFF2-40B4-BE49-F238E27FC236}">
                  <a16:creationId xmlns:a16="http://schemas.microsoft.com/office/drawing/2014/main" id="{10A42658-FF57-48F2-AB61-17600320CE81}"/>
                </a:ext>
              </a:extLst>
            </p:cNvPr>
            <p:cNvSpPr/>
            <p:nvPr/>
          </p:nvSpPr>
          <p:spPr>
            <a:xfrm>
              <a:off x="2922656" y="1741264"/>
              <a:ext cx="3287279" cy="694745"/>
            </a:xfrm>
            <a:custGeom>
              <a:avLst/>
              <a:gdLst>
                <a:gd name="connsiteX0" fmla="*/ 0 w 3287279"/>
                <a:gd name="connsiteY0" fmla="*/ 0 h 694745"/>
                <a:gd name="connsiteX1" fmla="*/ 3287279 w 3287279"/>
                <a:gd name="connsiteY1" fmla="*/ 0 h 694745"/>
                <a:gd name="connsiteX2" fmla="*/ 3287279 w 3287279"/>
                <a:gd name="connsiteY2" fmla="*/ 694745 h 694745"/>
                <a:gd name="connsiteX3" fmla="*/ 0 w 3287279"/>
                <a:gd name="connsiteY3" fmla="*/ 694745 h 694745"/>
                <a:gd name="connsiteX4" fmla="*/ 0 w 3287279"/>
                <a:gd name="connsiteY4" fmla="*/ 0 h 69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279" h="694745">
                  <a:moveTo>
                    <a:pt x="0" y="0"/>
                  </a:moveTo>
                  <a:lnTo>
                    <a:pt x="3287279" y="0"/>
                  </a:lnTo>
                  <a:lnTo>
                    <a:pt x="3287279" y="694745"/>
                  </a:lnTo>
                  <a:lnTo>
                    <a:pt x="0" y="694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s-ES" sz="2000" kern="1200" dirty="0"/>
                <a:t>Fractures </a:t>
              </a:r>
              <a:r>
                <a:rPr lang="es-ES" sz="2000" kern="1200" dirty="0" err="1"/>
                <a:t>of</a:t>
              </a:r>
              <a:r>
                <a:rPr lang="es-ES" sz="2000" kern="1200" dirty="0"/>
                <a:t> </a:t>
              </a:r>
              <a:r>
                <a:rPr lang="es-ES" sz="2000" kern="1200" dirty="0" err="1"/>
                <a:t>the</a:t>
              </a:r>
              <a:r>
                <a:rPr lang="es-ES" sz="2000" kern="1200" dirty="0"/>
                <a:t> Atlas</a:t>
              </a:r>
            </a:p>
          </p:txBody>
        </p:sp>
        <p:sp>
          <p:nvSpPr>
            <p:cNvPr id="9" name="Forma libre: forma 8">
              <a:extLst>
                <a:ext uri="{FF2B5EF4-FFF2-40B4-BE49-F238E27FC236}">
                  <a16:creationId xmlns:a16="http://schemas.microsoft.com/office/drawing/2014/main" id="{606EDFCA-1AC0-4E85-B0C5-7E73CB6BA87C}"/>
                </a:ext>
              </a:extLst>
            </p:cNvPr>
            <p:cNvSpPr/>
            <p:nvPr/>
          </p:nvSpPr>
          <p:spPr>
            <a:xfrm>
              <a:off x="3152765" y="2983459"/>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lvl="0"/>
              <a:r>
                <a:rPr lang="es-ES" sz="2000" b="0" dirty="0" err="1"/>
                <a:t>Traumatic</a:t>
              </a:r>
              <a:r>
                <a:rPr lang="es-ES" sz="2000" b="0" dirty="0"/>
                <a:t> axial </a:t>
              </a:r>
              <a:r>
                <a:rPr lang="es-ES" sz="2000" b="0" dirty="0" err="1"/>
                <a:t>loading</a:t>
              </a:r>
              <a:r>
                <a:rPr lang="es-ES" sz="2000" b="0" dirty="0"/>
                <a:t> </a:t>
              </a:r>
              <a:r>
                <a:rPr lang="es-ES" sz="2000" b="0" dirty="0" err="1"/>
                <a:t>trough</a:t>
              </a:r>
              <a:r>
                <a:rPr lang="es-ES" sz="2000" b="0" dirty="0"/>
                <a:t> </a:t>
              </a:r>
              <a:r>
                <a:rPr lang="es-ES" sz="2000" b="0" dirty="0" err="1"/>
                <a:t>occiput</a:t>
              </a:r>
              <a:endParaRPr lang="es-ES" sz="2000" b="0" dirty="0"/>
            </a:p>
          </p:txBody>
        </p:sp>
        <p:sp>
          <p:nvSpPr>
            <p:cNvPr id="10" name="Forma libre: forma 9">
              <a:extLst>
                <a:ext uri="{FF2B5EF4-FFF2-40B4-BE49-F238E27FC236}">
                  <a16:creationId xmlns:a16="http://schemas.microsoft.com/office/drawing/2014/main" id="{144F98A2-F968-4E2D-9698-9848350FC426}"/>
                </a:ext>
              </a:extLst>
            </p:cNvPr>
            <p:cNvSpPr/>
            <p:nvPr/>
          </p:nvSpPr>
          <p:spPr>
            <a:xfrm>
              <a:off x="3152765" y="3493766"/>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lvl="0"/>
              <a:r>
                <a:rPr lang="es-ES" sz="2000" b="0" dirty="0" err="1"/>
                <a:t>Also</a:t>
              </a:r>
              <a:r>
                <a:rPr lang="es-ES" sz="2000" b="0" dirty="0"/>
                <a:t> </a:t>
              </a:r>
              <a:r>
                <a:rPr lang="es-ES" sz="2000" b="0" dirty="0" err="1"/>
                <a:t>produced</a:t>
              </a:r>
              <a:r>
                <a:rPr lang="es-ES" sz="2000" b="0" dirty="0"/>
                <a:t> </a:t>
              </a:r>
              <a:r>
                <a:rPr lang="es-ES" sz="2000" b="0" dirty="0" err="1"/>
                <a:t>by</a:t>
              </a:r>
              <a:r>
                <a:rPr lang="es-ES" sz="2000" b="0" dirty="0"/>
                <a:t> extensión, </a:t>
              </a:r>
              <a:r>
                <a:rPr lang="es-ES" sz="2000" b="0" dirty="0" err="1"/>
                <a:t>flexion</a:t>
              </a:r>
              <a:r>
                <a:rPr lang="es-ES" sz="2000" b="0" dirty="0"/>
                <a:t> and </a:t>
              </a:r>
              <a:r>
                <a:rPr lang="es-ES" sz="2000" b="0" dirty="0" err="1"/>
                <a:t>rotation</a:t>
              </a:r>
              <a:r>
                <a:rPr lang="es-ES" sz="2000" b="0" dirty="0"/>
                <a:t> </a:t>
              </a:r>
              <a:r>
                <a:rPr lang="es-ES" sz="2000" b="0" dirty="0" err="1"/>
                <a:t>forces</a:t>
              </a:r>
              <a:r>
                <a:rPr lang="es-ES" sz="2000" b="0" dirty="0"/>
                <a:t>.</a:t>
              </a:r>
            </a:p>
          </p:txBody>
        </p:sp>
        <p:sp>
          <p:nvSpPr>
            <p:cNvPr id="11" name="Forma libre: forma 10">
              <a:extLst>
                <a:ext uri="{FF2B5EF4-FFF2-40B4-BE49-F238E27FC236}">
                  <a16:creationId xmlns:a16="http://schemas.microsoft.com/office/drawing/2014/main" id="{7A9DFDB1-A24F-4031-8EA8-6E4A1B1551D2}"/>
                </a:ext>
              </a:extLst>
            </p:cNvPr>
            <p:cNvSpPr/>
            <p:nvPr/>
          </p:nvSpPr>
          <p:spPr>
            <a:xfrm>
              <a:off x="3152765" y="4109285"/>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defTabSz="488950">
                <a:lnSpc>
                  <a:spcPct val="90000"/>
                </a:lnSpc>
                <a:spcAft>
                  <a:spcPct val="35000"/>
                </a:spcAft>
              </a:pPr>
              <a:r>
                <a:rPr lang="es-ES" sz="2000" b="0" dirty="0" err="1"/>
                <a:t>Depending</a:t>
              </a:r>
              <a:r>
                <a:rPr lang="es-ES" sz="2000" b="0" dirty="0"/>
                <a:t> </a:t>
              </a:r>
              <a:r>
                <a:rPr lang="es-ES" sz="2000" b="0" dirty="0" err="1"/>
                <a:t>the</a:t>
              </a:r>
              <a:r>
                <a:rPr lang="es-ES" sz="2000" b="0" dirty="0"/>
                <a:t> </a:t>
              </a:r>
              <a:r>
                <a:rPr lang="es-ES" sz="2000" b="0" dirty="0" err="1"/>
                <a:t>different</a:t>
              </a:r>
              <a:r>
                <a:rPr lang="es-ES" sz="2000" b="0" dirty="0"/>
                <a:t> </a:t>
              </a:r>
              <a:r>
                <a:rPr lang="es-ES" sz="2000" b="0" dirty="0" err="1"/>
                <a:t>combination</a:t>
              </a:r>
              <a:r>
                <a:rPr lang="es-ES" sz="2000" b="0" dirty="0"/>
                <a:t> </a:t>
              </a:r>
              <a:r>
                <a:rPr lang="es-ES" sz="2000" b="0" dirty="0" err="1"/>
                <a:t>of</a:t>
              </a:r>
              <a:r>
                <a:rPr lang="es-ES" sz="2000" b="0" dirty="0"/>
                <a:t> </a:t>
              </a:r>
              <a:r>
                <a:rPr lang="es-ES" sz="2000" b="0" dirty="0" err="1"/>
                <a:t>forces</a:t>
              </a:r>
              <a:r>
                <a:rPr lang="es-ES" sz="2000" b="0" dirty="0"/>
                <a:t> anterior </a:t>
              </a:r>
              <a:r>
                <a:rPr lang="es-ES" sz="2000" b="0" dirty="0" err="1"/>
                <a:t>or</a:t>
              </a:r>
              <a:r>
                <a:rPr lang="es-ES" sz="2000" b="0" dirty="0"/>
                <a:t> posterior </a:t>
              </a:r>
              <a:r>
                <a:rPr lang="es-ES" sz="2000" b="0" dirty="0" err="1"/>
                <a:t>arch</a:t>
              </a:r>
              <a:r>
                <a:rPr lang="es-ES" sz="2000" b="0" dirty="0"/>
                <a:t> fracture </a:t>
              </a:r>
              <a:r>
                <a:rPr lang="es-ES" sz="2000" b="0" dirty="0" err="1"/>
                <a:t>or</a:t>
              </a:r>
              <a:r>
                <a:rPr lang="es-ES" sz="2000" b="0" dirty="0"/>
                <a:t> a unilateral </a:t>
              </a:r>
              <a:r>
                <a:rPr lang="es-ES" sz="2000" b="0" dirty="0" err="1"/>
                <a:t>mass</a:t>
              </a:r>
              <a:r>
                <a:rPr lang="es-ES" sz="2000" b="0" dirty="0"/>
                <a:t> fracture can </a:t>
              </a:r>
              <a:r>
                <a:rPr lang="es-ES" sz="2000" b="0" dirty="0" err="1"/>
                <a:t>occur</a:t>
              </a:r>
              <a:r>
                <a:rPr lang="es-ES" sz="2000" b="0" kern="1200" dirty="0"/>
                <a:t>.</a:t>
              </a:r>
            </a:p>
          </p:txBody>
        </p:sp>
        <p:sp>
          <p:nvSpPr>
            <p:cNvPr id="12" name="Forma libre: forma 11">
              <a:extLst>
                <a:ext uri="{FF2B5EF4-FFF2-40B4-BE49-F238E27FC236}">
                  <a16:creationId xmlns:a16="http://schemas.microsoft.com/office/drawing/2014/main" id="{4425AF6D-C88E-46F2-B021-5FFA5D986C09}"/>
                </a:ext>
              </a:extLst>
            </p:cNvPr>
            <p:cNvSpPr/>
            <p:nvPr/>
          </p:nvSpPr>
          <p:spPr>
            <a:xfrm>
              <a:off x="3152765" y="4672197"/>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endParaRPr lang="es-ES" sz="2000" b="0" kern="1200" dirty="0"/>
            </a:p>
          </p:txBody>
        </p:sp>
        <p:sp>
          <p:nvSpPr>
            <p:cNvPr id="13" name="Forma libre: forma 12">
              <a:extLst>
                <a:ext uri="{FF2B5EF4-FFF2-40B4-BE49-F238E27FC236}">
                  <a16:creationId xmlns:a16="http://schemas.microsoft.com/office/drawing/2014/main" id="{E793D3DB-FF11-4291-AC83-11C21AE79559}"/>
                </a:ext>
              </a:extLst>
            </p:cNvPr>
            <p:cNvSpPr/>
            <p:nvPr/>
          </p:nvSpPr>
          <p:spPr>
            <a:xfrm>
              <a:off x="3152765" y="5235110"/>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endParaRPr lang="es-ES" sz="2000" b="0" kern="1200" dirty="0"/>
            </a:p>
          </p:txBody>
        </p:sp>
      </p:grpSp>
      <p:sp>
        <p:nvSpPr>
          <p:cNvPr id="14" name="Rectángulo 13">
            <a:extLst>
              <a:ext uri="{FF2B5EF4-FFF2-40B4-BE49-F238E27FC236}">
                <a16:creationId xmlns:a16="http://schemas.microsoft.com/office/drawing/2014/main" id="{F3CBFB91-3EBB-4906-B8DD-A2AC6A66CD5F}"/>
              </a:ext>
            </a:extLst>
          </p:cNvPr>
          <p:cNvSpPr/>
          <p:nvPr/>
        </p:nvSpPr>
        <p:spPr>
          <a:xfrm>
            <a:off x="755911" y="2612602"/>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ángulo 14">
            <a:extLst>
              <a:ext uri="{FF2B5EF4-FFF2-40B4-BE49-F238E27FC236}">
                <a16:creationId xmlns:a16="http://schemas.microsoft.com/office/drawing/2014/main" id="{04BD5A60-6DFD-40C5-8241-F9E7AB753442}"/>
              </a:ext>
            </a:extLst>
          </p:cNvPr>
          <p:cNvSpPr/>
          <p:nvPr/>
        </p:nvSpPr>
        <p:spPr>
          <a:xfrm>
            <a:off x="755911" y="3232979"/>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ectángulo 15">
            <a:extLst>
              <a:ext uri="{FF2B5EF4-FFF2-40B4-BE49-F238E27FC236}">
                <a16:creationId xmlns:a16="http://schemas.microsoft.com/office/drawing/2014/main" id="{71885037-3DFF-4E0E-B70E-AB6D5BB88B73}"/>
              </a:ext>
            </a:extLst>
          </p:cNvPr>
          <p:cNvSpPr/>
          <p:nvPr/>
        </p:nvSpPr>
        <p:spPr>
          <a:xfrm>
            <a:off x="755911" y="3789906"/>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ángulo 16">
            <a:extLst>
              <a:ext uri="{FF2B5EF4-FFF2-40B4-BE49-F238E27FC236}">
                <a16:creationId xmlns:a16="http://schemas.microsoft.com/office/drawing/2014/main" id="{FD5E0B2E-A921-4994-B9B5-2D4E202CC6FB}"/>
              </a:ext>
            </a:extLst>
          </p:cNvPr>
          <p:cNvSpPr/>
          <p:nvPr/>
        </p:nvSpPr>
        <p:spPr>
          <a:xfrm>
            <a:off x="755911" y="4346833"/>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58490679"/>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2.2.3. FRACTURE OF THE ATLAS</a:t>
            </a:r>
            <a:endParaRPr lang="en-US" sz="2200" b="0" dirty="0">
              <a:solidFill>
                <a:schemeClr val="accent2">
                  <a:lumMod val="75000"/>
                </a:schemeClr>
              </a:solidFill>
            </a:endParaRPr>
          </a:p>
        </p:txBody>
      </p:sp>
      <p:pic>
        <p:nvPicPr>
          <p:cNvPr id="18" name="Imagen 17">
            <a:extLst>
              <a:ext uri="{FF2B5EF4-FFF2-40B4-BE49-F238E27FC236}">
                <a16:creationId xmlns:a16="http://schemas.microsoft.com/office/drawing/2014/main" id="{F4A38008-BFDA-4AA3-83D2-04DDE22C885D}"/>
              </a:ext>
            </a:extLst>
          </p:cNvPr>
          <p:cNvPicPr/>
          <p:nvPr/>
        </p:nvPicPr>
        <p:blipFill>
          <a:blip r:embed="rId2" cstate="print"/>
          <a:srcRect/>
          <a:stretch>
            <a:fillRect/>
          </a:stretch>
        </p:blipFill>
        <p:spPr bwMode="auto">
          <a:xfrm>
            <a:off x="683548" y="1971965"/>
            <a:ext cx="7776904" cy="2914069"/>
          </a:xfrm>
          <a:prstGeom prst="rect">
            <a:avLst/>
          </a:prstGeom>
          <a:noFill/>
          <a:ln w="9525">
            <a:solidFill>
              <a:schemeClr val="tx1"/>
            </a:solidFill>
            <a:miter lim="800000"/>
            <a:headEnd/>
            <a:tailEnd/>
          </a:ln>
        </p:spPr>
      </p:pic>
      <p:sp>
        <p:nvSpPr>
          <p:cNvPr id="19" name="14 CuadroTexto">
            <a:extLst>
              <a:ext uri="{FF2B5EF4-FFF2-40B4-BE49-F238E27FC236}">
                <a16:creationId xmlns:a16="http://schemas.microsoft.com/office/drawing/2014/main" id="{5CE8E2FD-1A65-424C-B3BE-66F49A638EAB}"/>
              </a:ext>
            </a:extLst>
          </p:cNvPr>
          <p:cNvSpPr txBox="1"/>
          <p:nvPr/>
        </p:nvSpPr>
        <p:spPr>
          <a:xfrm>
            <a:off x="755721" y="5081988"/>
            <a:ext cx="7632557" cy="338554"/>
          </a:xfrm>
          <a:prstGeom prst="rect">
            <a:avLst/>
          </a:prstGeom>
          <a:noFill/>
        </p:spPr>
        <p:txBody>
          <a:bodyPr wrap="square" rtlCol="0">
            <a:spAutoFit/>
          </a:bodyPr>
          <a:lstStyle/>
          <a:p>
            <a:pPr algn="ctr"/>
            <a:r>
              <a:rPr lang="es-ES" sz="1600" b="0" dirty="0">
                <a:solidFill>
                  <a:schemeClr val="accent2">
                    <a:lumMod val="75000"/>
                  </a:schemeClr>
                </a:solidFill>
              </a:rPr>
              <a:t>Figure 5. Atlas vertebral fractures (</a:t>
            </a:r>
            <a:r>
              <a:rPr lang="pl-PL" sz="1600" b="0" dirty="0">
                <a:solidFill>
                  <a:schemeClr val="accent2">
                    <a:lumMod val="75000"/>
                  </a:schemeClr>
                </a:solidFill>
              </a:rPr>
              <a:t>Image from: www.ebconsult.com</a:t>
            </a:r>
            <a:r>
              <a:rPr lang="es-ES" sz="1600" b="0" dirty="0">
                <a:solidFill>
                  <a:schemeClr val="accent2">
                    <a:lumMod val="75000"/>
                  </a:schemeClr>
                </a:solidFill>
              </a:rPr>
              <a:t>)</a:t>
            </a:r>
          </a:p>
        </p:txBody>
      </p:sp>
    </p:spTree>
    <p:extLst>
      <p:ext uri="{BB962C8B-B14F-4D97-AF65-F5344CB8AC3E}">
        <p14:creationId xmlns:p14="http://schemas.microsoft.com/office/powerpoint/2010/main" val="357884325"/>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2.2.4. ATLANTOAXIAL DISLOCATION</a:t>
            </a:r>
            <a:endParaRPr lang="en-US" sz="2200" b="0" dirty="0">
              <a:solidFill>
                <a:schemeClr val="accent2">
                  <a:lumMod val="75000"/>
                </a:schemeClr>
              </a:solidFill>
            </a:endParaRPr>
          </a:p>
        </p:txBody>
      </p:sp>
      <p:grpSp>
        <p:nvGrpSpPr>
          <p:cNvPr id="6" name="Grupo 5">
            <a:extLst>
              <a:ext uri="{FF2B5EF4-FFF2-40B4-BE49-F238E27FC236}">
                <a16:creationId xmlns:a16="http://schemas.microsoft.com/office/drawing/2014/main" id="{614A95D9-D286-4655-88AA-D292A3D94261}"/>
              </a:ext>
            </a:extLst>
          </p:cNvPr>
          <p:cNvGrpSpPr/>
          <p:nvPr/>
        </p:nvGrpSpPr>
        <p:grpSpPr>
          <a:xfrm>
            <a:off x="611560" y="1484784"/>
            <a:ext cx="8136904" cy="4056758"/>
            <a:chOff x="2922656" y="1741264"/>
            <a:chExt cx="3287279" cy="4056758"/>
          </a:xfrm>
        </p:grpSpPr>
        <p:sp>
          <p:nvSpPr>
            <p:cNvPr id="7" name="Rectángulo 6">
              <a:extLst>
                <a:ext uri="{FF2B5EF4-FFF2-40B4-BE49-F238E27FC236}">
                  <a16:creationId xmlns:a16="http://schemas.microsoft.com/office/drawing/2014/main" id="{45D0984A-8850-4056-96A6-4B4027698C8C}"/>
                </a:ext>
              </a:extLst>
            </p:cNvPr>
            <p:cNvSpPr/>
            <p:nvPr/>
          </p:nvSpPr>
          <p:spPr>
            <a:xfrm>
              <a:off x="2922656" y="2436009"/>
              <a:ext cx="3287279" cy="38673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orma libre: forma 7">
              <a:extLst>
                <a:ext uri="{FF2B5EF4-FFF2-40B4-BE49-F238E27FC236}">
                  <a16:creationId xmlns:a16="http://schemas.microsoft.com/office/drawing/2014/main" id="{18AEB495-7C7D-433A-93B3-6214822EC0E7}"/>
                </a:ext>
              </a:extLst>
            </p:cNvPr>
            <p:cNvSpPr/>
            <p:nvPr/>
          </p:nvSpPr>
          <p:spPr>
            <a:xfrm>
              <a:off x="2922656" y="1741264"/>
              <a:ext cx="3287279" cy="694745"/>
            </a:xfrm>
            <a:custGeom>
              <a:avLst/>
              <a:gdLst>
                <a:gd name="connsiteX0" fmla="*/ 0 w 3287279"/>
                <a:gd name="connsiteY0" fmla="*/ 0 h 694745"/>
                <a:gd name="connsiteX1" fmla="*/ 3287279 w 3287279"/>
                <a:gd name="connsiteY1" fmla="*/ 0 h 694745"/>
                <a:gd name="connsiteX2" fmla="*/ 3287279 w 3287279"/>
                <a:gd name="connsiteY2" fmla="*/ 694745 h 694745"/>
                <a:gd name="connsiteX3" fmla="*/ 0 w 3287279"/>
                <a:gd name="connsiteY3" fmla="*/ 694745 h 694745"/>
                <a:gd name="connsiteX4" fmla="*/ 0 w 3287279"/>
                <a:gd name="connsiteY4" fmla="*/ 0 h 69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279" h="694745">
                  <a:moveTo>
                    <a:pt x="0" y="0"/>
                  </a:moveTo>
                  <a:lnTo>
                    <a:pt x="3287279" y="0"/>
                  </a:lnTo>
                  <a:lnTo>
                    <a:pt x="3287279" y="694745"/>
                  </a:lnTo>
                  <a:lnTo>
                    <a:pt x="0" y="694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s-ES" sz="2000" dirty="0" err="1"/>
                <a:t>Atlantoaxial</a:t>
              </a:r>
              <a:r>
                <a:rPr lang="es-ES" sz="2000" dirty="0"/>
                <a:t> </a:t>
              </a:r>
              <a:r>
                <a:rPr lang="es-ES" sz="2000" dirty="0" err="1"/>
                <a:t>dislocation</a:t>
              </a:r>
              <a:endParaRPr lang="es-ES" sz="2000" kern="1200" dirty="0"/>
            </a:p>
          </p:txBody>
        </p:sp>
        <p:sp>
          <p:nvSpPr>
            <p:cNvPr id="9" name="Forma libre: forma 8">
              <a:extLst>
                <a:ext uri="{FF2B5EF4-FFF2-40B4-BE49-F238E27FC236}">
                  <a16:creationId xmlns:a16="http://schemas.microsoft.com/office/drawing/2014/main" id="{27B71852-922E-49DD-B510-7DD60C1E38D3}"/>
                </a:ext>
              </a:extLst>
            </p:cNvPr>
            <p:cNvSpPr/>
            <p:nvPr/>
          </p:nvSpPr>
          <p:spPr>
            <a:xfrm>
              <a:off x="3152765" y="2983459"/>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Refered</a:t>
              </a:r>
              <a:r>
                <a:rPr lang="es-ES" sz="2000" b="0" kern="1200" dirty="0"/>
                <a:t> </a:t>
              </a:r>
              <a:r>
                <a:rPr lang="es-ES" sz="2000" b="0" kern="1200" dirty="0" err="1"/>
                <a:t>to</a:t>
              </a:r>
              <a:r>
                <a:rPr lang="es-ES" sz="2000" b="0" kern="1200" dirty="0"/>
                <a:t> </a:t>
              </a:r>
              <a:r>
                <a:rPr lang="es-ES" sz="2000" b="0" kern="1200" dirty="0" err="1"/>
                <a:t>instability</a:t>
              </a:r>
              <a:r>
                <a:rPr lang="es-ES" sz="2000" b="0" kern="1200" dirty="0"/>
                <a:t> </a:t>
              </a:r>
              <a:r>
                <a:rPr lang="es-ES" sz="2000" b="0" kern="1200" dirty="0" err="1"/>
                <a:t>between</a:t>
              </a:r>
              <a:r>
                <a:rPr lang="es-ES" sz="2000" b="0" kern="1200" dirty="0"/>
                <a:t> atlas and axis (C1-2)</a:t>
              </a:r>
            </a:p>
          </p:txBody>
        </p:sp>
        <p:sp>
          <p:nvSpPr>
            <p:cNvPr id="10" name="Forma libre: forma 9">
              <a:extLst>
                <a:ext uri="{FF2B5EF4-FFF2-40B4-BE49-F238E27FC236}">
                  <a16:creationId xmlns:a16="http://schemas.microsoft.com/office/drawing/2014/main" id="{549D8EF2-B704-4CBD-A4A4-2B8E14972E5D}"/>
                </a:ext>
              </a:extLst>
            </p:cNvPr>
            <p:cNvSpPr/>
            <p:nvPr/>
          </p:nvSpPr>
          <p:spPr>
            <a:xfrm>
              <a:off x="3152765" y="3546372"/>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Traumatic</a:t>
              </a:r>
              <a:r>
                <a:rPr lang="es-ES" sz="2000" b="0" kern="1200" dirty="0"/>
                <a:t>, </a:t>
              </a:r>
              <a:r>
                <a:rPr lang="es-ES" sz="2000" b="0" kern="1200" dirty="0" err="1"/>
                <a:t>inflammatory</a:t>
              </a:r>
              <a:r>
                <a:rPr lang="es-ES" sz="2000" b="0" kern="1200" dirty="0"/>
                <a:t>, </a:t>
              </a:r>
              <a:r>
                <a:rPr lang="es-ES" sz="2000" b="0" kern="1200" dirty="0" err="1"/>
                <a:t>idiop</a:t>
              </a:r>
              <a:r>
                <a:rPr lang="es-ES" sz="2000" b="0" dirty="0" err="1"/>
                <a:t>athic</a:t>
              </a:r>
              <a:r>
                <a:rPr lang="es-ES" sz="2000" b="0" dirty="0"/>
                <a:t> </a:t>
              </a:r>
              <a:r>
                <a:rPr lang="es-ES" sz="2000" b="0" dirty="0" err="1"/>
                <a:t>or</a:t>
              </a:r>
              <a:r>
                <a:rPr lang="es-ES" sz="2000" b="0" dirty="0"/>
                <a:t> </a:t>
              </a:r>
              <a:r>
                <a:rPr lang="es-ES" sz="2000" b="0" dirty="0" err="1"/>
                <a:t>congenital</a:t>
              </a:r>
              <a:r>
                <a:rPr lang="es-ES" sz="2000" b="0" dirty="0"/>
                <a:t> </a:t>
              </a:r>
              <a:r>
                <a:rPr lang="es-ES" sz="2000" b="0" dirty="0" err="1"/>
                <a:t>abnormalities</a:t>
              </a:r>
              <a:r>
                <a:rPr lang="es-ES" sz="2000" b="0" dirty="0"/>
                <a:t> can produce </a:t>
              </a:r>
              <a:r>
                <a:rPr lang="es-ES" sz="2000" b="0" dirty="0" err="1"/>
                <a:t>instability</a:t>
              </a:r>
              <a:r>
                <a:rPr lang="es-ES" sz="2000" b="0" dirty="0"/>
                <a:t>.</a:t>
              </a:r>
              <a:endParaRPr lang="es-ES" sz="2000" b="0" kern="1200" dirty="0"/>
            </a:p>
          </p:txBody>
        </p:sp>
        <p:sp>
          <p:nvSpPr>
            <p:cNvPr id="11" name="Forma libre: forma 10">
              <a:extLst>
                <a:ext uri="{FF2B5EF4-FFF2-40B4-BE49-F238E27FC236}">
                  <a16:creationId xmlns:a16="http://schemas.microsoft.com/office/drawing/2014/main" id="{FE971116-6DC8-44AB-9A69-F7479AB52CD1}"/>
                </a:ext>
              </a:extLst>
            </p:cNvPr>
            <p:cNvSpPr/>
            <p:nvPr/>
          </p:nvSpPr>
          <p:spPr>
            <a:xfrm>
              <a:off x="3152765" y="4109285"/>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dirty="0" err="1"/>
                <a:t>Extremely</a:t>
              </a:r>
              <a:r>
                <a:rPr lang="es-ES" sz="2000" b="0" dirty="0"/>
                <a:t> </a:t>
              </a:r>
              <a:r>
                <a:rPr lang="es-ES" sz="2000" b="0" dirty="0" err="1"/>
                <a:t>rare</a:t>
              </a:r>
              <a:r>
                <a:rPr lang="es-ES" sz="2000" b="0" dirty="0"/>
                <a:t> </a:t>
              </a:r>
              <a:r>
                <a:rPr lang="es-ES" sz="2000" b="0" dirty="0" err="1"/>
                <a:t>injury</a:t>
              </a:r>
              <a:r>
                <a:rPr lang="es-ES" sz="2000" b="0" dirty="0"/>
                <a:t> </a:t>
              </a:r>
              <a:r>
                <a:rPr lang="es-ES" sz="2000" b="0" dirty="0" err="1"/>
                <a:t>by</a:t>
              </a:r>
              <a:r>
                <a:rPr lang="es-ES" sz="2000" b="0" dirty="0"/>
                <a:t> trauma </a:t>
              </a:r>
              <a:r>
                <a:rPr lang="es-ES" sz="2000" b="0" dirty="0" err="1"/>
                <a:t>if</a:t>
              </a:r>
              <a:r>
                <a:rPr lang="es-ES" sz="2000" b="0" dirty="0"/>
                <a:t> </a:t>
              </a:r>
              <a:r>
                <a:rPr lang="es-ES" sz="2000" b="0" dirty="0" err="1"/>
                <a:t>there’s</a:t>
              </a:r>
              <a:r>
                <a:rPr lang="es-ES" sz="2000" b="0" dirty="0"/>
                <a:t> </a:t>
              </a:r>
              <a:r>
                <a:rPr lang="es-ES" sz="2000" b="0" dirty="0" err="1"/>
                <a:t>not</a:t>
              </a:r>
              <a:r>
                <a:rPr lang="es-ES" sz="2000" b="0" dirty="0"/>
                <a:t> a </a:t>
              </a:r>
              <a:r>
                <a:rPr lang="es-ES" sz="2000" b="0" dirty="0" err="1"/>
                <a:t>pre-existing</a:t>
              </a:r>
              <a:r>
                <a:rPr lang="es-ES" sz="2000" b="0" dirty="0"/>
                <a:t> </a:t>
              </a:r>
              <a:r>
                <a:rPr lang="es-ES" sz="2000" b="0" dirty="0" err="1"/>
                <a:t>injury</a:t>
              </a:r>
              <a:r>
                <a:rPr lang="es-ES" sz="2000" b="0" dirty="0"/>
                <a:t> </a:t>
              </a:r>
              <a:r>
                <a:rPr lang="es-ES" sz="2000" b="0" kern="1200" dirty="0"/>
                <a:t>.</a:t>
              </a:r>
            </a:p>
          </p:txBody>
        </p:sp>
        <p:sp>
          <p:nvSpPr>
            <p:cNvPr id="12" name="Forma libre: forma 11">
              <a:extLst>
                <a:ext uri="{FF2B5EF4-FFF2-40B4-BE49-F238E27FC236}">
                  <a16:creationId xmlns:a16="http://schemas.microsoft.com/office/drawing/2014/main" id="{7EA15ED2-128B-4964-BD65-AAACC5050CAA}"/>
                </a:ext>
              </a:extLst>
            </p:cNvPr>
            <p:cNvSpPr/>
            <p:nvPr/>
          </p:nvSpPr>
          <p:spPr>
            <a:xfrm>
              <a:off x="3152765" y="4672197"/>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endParaRPr lang="es-ES" sz="2000" b="0" kern="1200" dirty="0"/>
            </a:p>
          </p:txBody>
        </p:sp>
        <p:sp>
          <p:nvSpPr>
            <p:cNvPr id="13" name="Forma libre: forma 12">
              <a:extLst>
                <a:ext uri="{FF2B5EF4-FFF2-40B4-BE49-F238E27FC236}">
                  <a16:creationId xmlns:a16="http://schemas.microsoft.com/office/drawing/2014/main" id="{3E41DAD2-0CC5-4DA5-A97F-071B27AB50DB}"/>
                </a:ext>
              </a:extLst>
            </p:cNvPr>
            <p:cNvSpPr/>
            <p:nvPr/>
          </p:nvSpPr>
          <p:spPr>
            <a:xfrm>
              <a:off x="3152765" y="5235110"/>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endParaRPr lang="es-ES" sz="2000" b="0" kern="1200" dirty="0"/>
            </a:p>
          </p:txBody>
        </p:sp>
      </p:grpSp>
      <p:sp>
        <p:nvSpPr>
          <p:cNvPr id="14" name="Rectángulo 13">
            <a:extLst>
              <a:ext uri="{FF2B5EF4-FFF2-40B4-BE49-F238E27FC236}">
                <a16:creationId xmlns:a16="http://schemas.microsoft.com/office/drawing/2014/main" id="{4E6B3AC0-5BBD-41E0-8DF3-BD6B7EEE776A}"/>
              </a:ext>
            </a:extLst>
          </p:cNvPr>
          <p:cNvSpPr/>
          <p:nvPr/>
        </p:nvSpPr>
        <p:spPr>
          <a:xfrm>
            <a:off x="792423" y="2204864"/>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ángulo 14">
            <a:extLst>
              <a:ext uri="{FF2B5EF4-FFF2-40B4-BE49-F238E27FC236}">
                <a16:creationId xmlns:a16="http://schemas.microsoft.com/office/drawing/2014/main" id="{4E5C12C5-3A49-4872-9800-D709048148C1}"/>
              </a:ext>
            </a:extLst>
          </p:cNvPr>
          <p:cNvSpPr/>
          <p:nvPr/>
        </p:nvSpPr>
        <p:spPr>
          <a:xfrm>
            <a:off x="792423" y="2825241"/>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ectángulo 15">
            <a:extLst>
              <a:ext uri="{FF2B5EF4-FFF2-40B4-BE49-F238E27FC236}">
                <a16:creationId xmlns:a16="http://schemas.microsoft.com/office/drawing/2014/main" id="{6557113B-31AD-4144-A0E2-07B7246028C1}"/>
              </a:ext>
            </a:extLst>
          </p:cNvPr>
          <p:cNvSpPr/>
          <p:nvPr/>
        </p:nvSpPr>
        <p:spPr>
          <a:xfrm>
            <a:off x="792423" y="3382168"/>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ángulo 16">
            <a:extLst>
              <a:ext uri="{FF2B5EF4-FFF2-40B4-BE49-F238E27FC236}">
                <a16:creationId xmlns:a16="http://schemas.microsoft.com/office/drawing/2014/main" id="{1C71BF58-4D52-4F8A-A470-9164EFFBE687}"/>
              </a:ext>
            </a:extLst>
          </p:cNvPr>
          <p:cNvSpPr/>
          <p:nvPr/>
        </p:nvSpPr>
        <p:spPr>
          <a:xfrm>
            <a:off x="792423" y="3939095"/>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ectángulo 19">
            <a:extLst>
              <a:ext uri="{FF2B5EF4-FFF2-40B4-BE49-F238E27FC236}">
                <a16:creationId xmlns:a16="http://schemas.microsoft.com/office/drawing/2014/main" id="{E03ABEC3-E644-4AD0-877A-F43133DC5C1B}"/>
              </a:ext>
            </a:extLst>
          </p:cNvPr>
          <p:cNvSpPr/>
          <p:nvPr/>
        </p:nvSpPr>
        <p:spPr>
          <a:xfrm>
            <a:off x="792423" y="5079552"/>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orma libre: forma 20">
            <a:extLst>
              <a:ext uri="{FF2B5EF4-FFF2-40B4-BE49-F238E27FC236}">
                <a16:creationId xmlns:a16="http://schemas.microsoft.com/office/drawing/2014/main" id="{F4A532A6-9453-4668-8D97-51E1A4A308AD}"/>
              </a:ext>
            </a:extLst>
          </p:cNvPr>
          <p:cNvSpPr/>
          <p:nvPr/>
        </p:nvSpPr>
        <p:spPr>
          <a:xfrm>
            <a:off x="1126963" y="5026328"/>
            <a:ext cx="7031582"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Also</a:t>
            </a:r>
            <a:r>
              <a:rPr lang="es-ES" sz="2000" b="0" kern="1200" dirty="0"/>
              <a:t> a </a:t>
            </a:r>
            <a:r>
              <a:rPr lang="es-ES" sz="2000" b="0" kern="1200" dirty="0" err="1"/>
              <a:t>rare</a:t>
            </a:r>
            <a:r>
              <a:rPr lang="es-ES" sz="2000" b="0" kern="1200" dirty="0"/>
              <a:t> </a:t>
            </a:r>
            <a:r>
              <a:rPr lang="es-ES" sz="2000" b="0" kern="1200" dirty="0" err="1"/>
              <a:t>injury</a:t>
            </a:r>
            <a:r>
              <a:rPr lang="es-ES" sz="2000" b="0" kern="1200" dirty="0"/>
              <a:t> </a:t>
            </a:r>
            <a:r>
              <a:rPr lang="es-ES" sz="2000" b="0" kern="1200" dirty="0" err="1"/>
              <a:t>of</a:t>
            </a:r>
            <a:r>
              <a:rPr lang="es-ES" sz="2000" b="0" kern="1200" dirty="0"/>
              <a:t> alar and apical </a:t>
            </a:r>
            <a:r>
              <a:rPr lang="es-ES" sz="2000" b="0" kern="1200" dirty="0" err="1"/>
              <a:t>ligaments</a:t>
            </a:r>
            <a:r>
              <a:rPr lang="es-ES" sz="2000" b="0" kern="1200" dirty="0"/>
              <a:t> </a:t>
            </a:r>
            <a:r>
              <a:rPr lang="es-ES" sz="2000" b="0" kern="1200" dirty="0" err="1"/>
              <a:t>due</a:t>
            </a:r>
            <a:r>
              <a:rPr lang="es-ES" sz="2000" b="0" kern="1200" dirty="0"/>
              <a:t> </a:t>
            </a:r>
            <a:r>
              <a:rPr lang="es-ES" sz="2000" b="0" kern="1200" dirty="0" err="1"/>
              <a:t>to</a:t>
            </a:r>
            <a:r>
              <a:rPr lang="es-ES" sz="2000" b="0" kern="1200" dirty="0"/>
              <a:t> </a:t>
            </a:r>
            <a:r>
              <a:rPr lang="es-ES" sz="2000" b="0" kern="1200" dirty="0" err="1"/>
              <a:t>transverse</a:t>
            </a:r>
            <a:r>
              <a:rPr lang="es-ES" sz="2000" b="0" kern="1200" dirty="0"/>
              <a:t> </a:t>
            </a:r>
            <a:r>
              <a:rPr lang="es-ES" sz="2000" b="0" kern="1200" dirty="0" err="1"/>
              <a:t>ligament</a:t>
            </a:r>
            <a:r>
              <a:rPr lang="es-ES" sz="2000" b="0" kern="1200" dirty="0"/>
              <a:t> </a:t>
            </a:r>
            <a:r>
              <a:rPr lang="es-ES" sz="2000" b="0" kern="1200" dirty="0" err="1"/>
              <a:t>injury</a:t>
            </a:r>
            <a:r>
              <a:rPr lang="es-ES" sz="2000" b="0" dirty="0"/>
              <a:t> </a:t>
            </a:r>
            <a:r>
              <a:rPr lang="es-ES" sz="2000" b="0" dirty="0" err="1"/>
              <a:t>may</a:t>
            </a:r>
            <a:r>
              <a:rPr lang="es-ES" sz="2000" b="0" dirty="0"/>
              <a:t> be </a:t>
            </a:r>
            <a:r>
              <a:rPr lang="es-ES" sz="2000" b="0" dirty="0" err="1"/>
              <a:t>produced</a:t>
            </a:r>
            <a:r>
              <a:rPr lang="es-ES" sz="2000" b="0" dirty="0"/>
              <a:t>.</a:t>
            </a:r>
            <a:endParaRPr lang="es-ES" sz="2000" b="0" kern="1200" dirty="0"/>
          </a:p>
        </p:txBody>
      </p:sp>
      <p:sp>
        <p:nvSpPr>
          <p:cNvPr id="22" name="Rectángulo 21">
            <a:extLst>
              <a:ext uri="{FF2B5EF4-FFF2-40B4-BE49-F238E27FC236}">
                <a16:creationId xmlns:a16="http://schemas.microsoft.com/office/drawing/2014/main" id="{D0BC4B50-7C93-413E-8B9F-BFA565399316}"/>
              </a:ext>
            </a:extLst>
          </p:cNvPr>
          <p:cNvSpPr/>
          <p:nvPr/>
        </p:nvSpPr>
        <p:spPr>
          <a:xfrm>
            <a:off x="792423" y="4516252"/>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orma libre: forma 22">
            <a:extLst>
              <a:ext uri="{FF2B5EF4-FFF2-40B4-BE49-F238E27FC236}">
                <a16:creationId xmlns:a16="http://schemas.microsoft.com/office/drawing/2014/main" id="{87FD8CAD-29D6-4F1B-BA8B-D83DD8104F6E}"/>
              </a:ext>
            </a:extLst>
          </p:cNvPr>
          <p:cNvSpPr/>
          <p:nvPr/>
        </p:nvSpPr>
        <p:spPr>
          <a:xfrm>
            <a:off x="1126963" y="4378256"/>
            <a:ext cx="7031582"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Disruption</a:t>
            </a:r>
            <a:r>
              <a:rPr lang="es-ES" sz="2000" b="0" kern="1200" dirty="0"/>
              <a:t> </a:t>
            </a:r>
            <a:r>
              <a:rPr lang="es-ES" sz="2000" b="0" kern="1200" dirty="0" err="1"/>
              <a:t>of</a:t>
            </a:r>
            <a:r>
              <a:rPr lang="es-ES" sz="2000" b="0" kern="1200" dirty="0"/>
              <a:t> </a:t>
            </a:r>
            <a:r>
              <a:rPr lang="es-ES" sz="2000" b="0" kern="1200" dirty="0" err="1"/>
              <a:t>the</a:t>
            </a:r>
            <a:r>
              <a:rPr lang="es-ES" sz="2000" b="0" kern="1200" dirty="0"/>
              <a:t> </a:t>
            </a:r>
            <a:r>
              <a:rPr lang="es-ES" sz="2000" b="0" kern="1200" dirty="0" err="1"/>
              <a:t>transverse</a:t>
            </a:r>
            <a:r>
              <a:rPr lang="es-ES" sz="2000" b="0" kern="1200" dirty="0"/>
              <a:t> </a:t>
            </a:r>
            <a:r>
              <a:rPr lang="es-ES" sz="2000" b="0" kern="1200" dirty="0" err="1"/>
              <a:t>ligament</a:t>
            </a:r>
            <a:r>
              <a:rPr lang="es-ES" sz="2000" b="0" kern="1200" dirty="0"/>
              <a:t> </a:t>
            </a:r>
            <a:r>
              <a:rPr lang="es-ES" sz="2000" b="0" kern="1200" dirty="0" err="1"/>
              <a:t>of</a:t>
            </a:r>
            <a:r>
              <a:rPr lang="es-ES" sz="2000" b="0" kern="1200" dirty="0"/>
              <a:t> </a:t>
            </a:r>
            <a:r>
              <a:rPr lang="es-ES" sz="2000" b="0" kern="1200" dirty="0" err="1"/>
              <a:t>the</a:t>
            </a:r>
            <a:r>
              <a:rPr lang="es-ES" sz="2000" b="0" kern="1200" dirty="0"/>
              <a:t> Atas.</a:t>
            </a:r>
          </a:p>
        </p:txBody>
      </p:sp>
    </p:spTree>
    <p:extLst>
      <p:ext uri="{BB962C8B-B14F-4D97-AF65-F5344CB8AC3E}">
        <p14:creationId xmlns:p14="http://schemas.microsoft.com/office/powerpoint/2010/main" val="3829444436"/>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2.2.4. ATLANTOAXIAL DISLOCATION</a:t>
            </a:r>
            <a:endParaRPr lang="en-US" sz="2200" b="0" dirty="0">
              <a:solidFill>
                <a:schemeClr val="accent2">
                  <a:lumMod val="75000"/>
                </a:schemeClr>
              </a:solidFill>
            </a:endParaRPr>
          </a:p>
        </p:txBody>
      </p:sp>
      <p:graphicFrame>
        <p:nvGraphicFramePr>
          <p:cNvPr id="2" name="Tabla 1">
            <a:extLst>
              <a:ext uri="{FF2B5EF4-FFF2-40B4-BE49-F238E27FC236}">
                <a16:creationId xmlns:a16="http://schemas.microsoft.com/office/drawing/2014/main" id="{A9B31CAE-0E52-4836-BE71-18A39E305214}"/>
              </a:ext>
            </a:extLst>
          </p:cNvPr>
          <p:cNvGraphicFramePr>
            <a:graphicFrameLocks noGrp="1"/>
          </p:cNvGraphicFramePr>
          <p:nvPr>
            <p:extLst>
              <p:ext uri="{D42A27DB-BD31-4B8C-83A1-F6EECF244321}">
                <p14:modId xmlns:p14="http://schemas.microsoft.com/office/powerpoint/2010/main" val="1009467067"/>
              </p:ext>
            </p:extLst>
          </p:nvPr>
        </p:nvGraphicFramePr>
        <p:xfrm>
          <a:off x="407554" y="2110745"/>
          <a:ext cx="8328892" cy="3838535"/>
        </p:xfrm>
        <a:graphic>
          <a:graphicData uri="http://schemas.openxmlformats.org/drawingml/2006/table">
            <a:tbl>
              <a:tblPr firstRow="1" firstCol="1" bandRow="1">
                <a:tableStyleId>{5C22544A-7EE6-4342-B048-85BDC9FD1C3A}</a:tableStyleId>
              </a:tblPr>
              <a:tblGrid>
                <a:gridCol w="2774152">
                  <a:extLst>
                    <a:ext uri="{9D8B030D-6E8A-4147-A177-3AD203B41FA5}">
                      <a16:colId xmlns:a16="http://schemas.microsoft.com/office/drawing/2014/main" val="1407698389"/>
                    </a:ext>
                  </a:extLst>
                </a:gridCol>
                <a:gridCol w="2766799">
                  <a:extLst>
                    <a:ext uri="{9D8B030D-6E8A-4147-A177-3AD203B41FA5}">
                      <a16:colId xmlns:a16="http://schemas.microsoft.com/office/drawing/2014/main" val="2577876833"/>
                    </a:ext>
                  </a:extLst>
                </a:gridCol>
                <a:gridCol w="2787941">
                  <a:extLst>
                    <a:ext uri="{9D8B030D-6E8A-4147-A177-3AD203B41FA5}">
                      <a16:colId xmlns:a16="http://schemas.microsoft.com/office/drawing/2014/main" val="550136236"/>
                    </a:ext>
                  </a:extLst>
                </a:gridCol>
              </a:tblGrid>
              <a:tr h="434158">
                <a:tc>
                  <a:txBody>
                    <a:bodyPr/>
                    <a:lstStyle/>
                    <a:p>
                      <a:pPr algn="ctr">
                        <a:lnSpc>
                          <a:spcPts val="1400"/>
                        </a:lnSpc>
                        <a:spcBef>
                          <a:spcPts val="1200"/>
                        </a:spcBef>
                        <a:spcAft>
                          <a:spcPts val="0"/>
                        </a:spcAft>
                      </a:pPr>
                      <a:r>
                        <a:rPr lang="pl-PL" sz="2000">
                          <a:effectLst/>
                        </a:rPr>
                        <a:t>Less serious signs</a:t>
                      </a:r>
                      <a:endParaRPr lang="es-ES" sz="20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dirty="0">
                          <a:effectLst/>
                        </a:rPr>
                        <a:t>Moderate signs</a:t>
                      </a:r>
                      <a:endParaRPr lang="es-ES"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2000">
                          <a:effectLst/>
                        </a:rPr>
                        <a:t>Most severe signs</a:t>
                      </a:r>
                      <a:endParaRPr lang="es-ES" sz="20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57119444"/>
                  </a:ext>
                </a:extLst>
              </a:tr>
              <a:tr h="3404377">
                <a:tc>
                  <a:txBody>
                    <a:bodyPr/>
                    <a:lstStyle/>
                    <a:p>
                      <a:pPr marL="342900" lvl="0" indent="-342900" algn="l">
                        <a:lnSpc>
                          <a:spcPts val="1400"/>
                        </a:lnSpc>
                        <a:spcBef>
                          <a:spcPts val="1200"/>
                        </a:spcBef>
                        <a:spcAft>
                          <a:spcPts val="0"/>
                        </a:spcAft>
                        <a:buFont typeface="Symbol" panose="05050102010706020507" pitchFamily="18" charset="2"/>
                        <a:buChar char=""/>
                      </a:pPr>
                      <a:r>
                        <a:rPr lang="pl-PL" sz="2000" b="0" dirty="0">
                          <a:effectLst/>
                          <a:latin typeface="+mn-lt"/>
                        </a:rPr>
                        <a:t>Approximately 50% of patients present with neck pain and/or neck movement restriction</a:t>
                      </a:r>
                      <a:endParaRPr lang="es-ES" sz="2000" b="0" dirty="0">
                        <a:effectLst/>
                        <a:latin typeface="+mn-lt"/>
                      </a:endParaRPr>
                    </a:p>
                    <a:p>
                      <a:pPr marL="342900" lvl="0" indent="-342900" algn="l">
                        <a:lnSpc>
                          <a:spcPts val="1400"/>
                        </a:lnSpc>
                        <a:spcAft>
                          <a:spcPts val="0"/>
                        </a:spcAft>
                        <a:buFont typeface="Symbol" panose="05050102010706020507" pitchFamily="18" charset="2"/>
                        <a:buChar char=""/>
                      </a:pPr>
                      <a:endParaRPr lang="es-ES" sz="2000" b="0" dirty="0">
                        <a:effectLst/>
                        <a:latin typeface="+mn-lt"/>
                      </a:endParaRPr>
                    </a:p>
                    <a:p>
                      <a:pPr marL="342900" lvl="0" indent="-342900" algn="l">
                        <a:lnSpc>
                          <a:spcPts val="1400"/>
                        </a:lnSpc>
                        <a:spcAft>
                          <a:spcPts val="0"/>
                        </a:spcAft>
                        <a:buFont typeface="Symbol" panose="05050102010706020507" pitchFamily="18" charset="2"/>
                        <a:buChar char=""/>
                      </a:pPr>
                      <a:r>
                        <a:rPr lang="pl-PL" sz="2000" b="0" dirty="0">
                          <a:effectLst/>
                          <a:latin typeface="+mn-lt"/>
                        </a:rPr>
                        <a:t>70% of patients present with weakness and/or numbness</a:t>
                      </a:r>
                      <a:endParaRPr lang="es-ES" sz="2000" b="0" dirty="0">
                        <a:effectLst/>
                        <a:latin typeface="+mn-lt"/>
                      </a:endParaRPr>
                    </a:p>
                    <a:p>
                      <a:pPr marL="342900" lvl="0" indent="-342900" algn="l">
                        <a:lnSpc>
                          <a:spcPts val="1400"/>
                        </a:lnSpc>
                        <a:spcAft>
                          <a:spcPts val="0"/>
                        </a:spcAft>
                        <a:buFont typeface="Symbol" panose="05050102010706020507" pitchFamily="18" charset="2"/>
                        <a:buChar char=""/>
                      </a:pPr>
                      <a:endParaRPr lang="es-ES" sz="2000" b="0" dirty="0">
                        <a:effectLst/>
                        <a:latin typeface="+mn-lt"/>
                      </a:endParaRPr>
                    </a:p>
                    <a:p>
                      <a:pPr marL="342900" lvl="0" indent="-342900" algn="l">
                        <a:lnSpc>
                          <a:spcPts val="1400"/>
                        </a:lnSpc>
                        <a:spcAft>
                          <a:spcPts val="0"/>
                        </a:spcAft>
                        <a:buFont typeface="Symbol" panose="05050102010706020507" pitchFamily="18" charset="2"/>
                        <a:buChar char=""/>
                      </a:pPr>
                      <a:r>
                        <a:rPr lang="pl-PL" sz="2000" b="0" dirty="0">
                          <a:effectLst/>
                          <a:latin typeface="+mn-lt"/>
                        </a:rPr>
                        <a:t>90% of patients present with pyramidal signs</a:t>
                      </a:r>
                      <a:endParaRPr lang="es-ES" sz="2000" b="0" dirty="0">
                        <a:effectLst/>
                        <a:latin typeface="+mn-lt"/>
                        <a:ea typeface="Calibri" panose="020F0502020204030204" pitchFamily="34" charset="0"/>
                      </a:endParaRPr>
                    </a:p>
                  </a:txBody>
                  <a:tcPr marL="68580" marR="68580" marT="0" marB="0" anchor="ctr"/>
                </a:tc>
                <a:tc>
                  <a:txBody>
                    <a:bodyPr/>
                    <a:lstStyle/>
                    <a:p>
                      <a:pPr marL="342900" lvl="0" indent="-342900" algn="l">
                        <a:lnSpc>
                          <a:spcPts val="1400"/>
                        </a:lnSpc>
                        <a:spcAft>
                          <a:spcPts val="0"/>
                        </a:spcAft>
                        <a:buFont typeface="Symbol" panose="05050102010706020507" pitchFamily="18" charset="2"/>
                        <a:buChar char=""/>
                      </a:pPr>
                      <a:r>
                        <a:rPr lang="pl-PL" sz="2000" b="0" dirty="0">
                          <a:effectLst/>
                        </a:rPr>
                        <a:t>Sphincter disturbances</a:t>
                      </a:r>
                      <a:endParaRPr lang="es-ES" sz="2000" b="0" dirty="0">
                        <a:effectLst/>
                      </a:endParaRPr>
                    </a:p>
                    <a:p>
                      <a:pPr marL="342900" lvl="0" indent="-342900" algn="l">
                        <a:lnSpc>
                          <a:spcPts val="1400"/>
                        </a:lnSpc>
                        <a:spcAft>
                          <a:spcPts val="0"/>
                        </a:spcAft>
                        <a:buFont typeface="Symbol" panose="05050102010706020507" pitchFamily="18" charset="2"/>
                        <a:buChar char=""/>
                      </a:pPr>
                      <a:endParaRPr lang="es-ES" sz="2000" b="0" dirty="0">
                        <a:effectLst/>
                      </a:endParaRPr>
                    </a:p>
                    <a:p>
                      <a:pPr marL="342900" lvl="0" indent="-342900" algn="l">
                        <a:lnSpc>
                          <a:spcPts val="1400"/>
                        </a:lnSpc>
                        <a:spcAft>
                          <a:spcPts val="0"/>
                        </a:spcAft>
                        <a:buFont typeface="Symbol" panose="05050102010706020507" pitchFamily="18" charset="2"/>
                        <a:buChar char=""/>
                      </a:pPr>
                      <a:r>
                        <a:rPr lang="pl-PL" sz="2000" b="0" dirty="0">
                          <a:effectLst/>
                        </a:rPr>
                        <a:t>Lower cranial nerve dysfunction</a:t>
                      </a:r>
                      <a:endParaRPr lang="es-ES" sz="2000" b="0" dirty="0">
                        <a:effectLst/>
                      </a:endParaRPr>
                    </a:p>
                    <a:p>
                      <a:pPr marL="342900" lvl="0" indent="-342900" algn="l">
                        <a:lnSpc>
                          <a:spcPts val="1400"/>
                        </a:lnSpc>
                        <a:spcAft>
                          <a:spcPts val="0"/>
                        </a:spcAft>
                        <a:buFont typeface="Symbol" panose="05050102010706020507" pitchFamily="18" charset="2"/>
                        <a:buChar char=""/>
                      </a:pPr>
                      <a:endParaRPr lang="es-ES" sz="2000" b="0" dirty="0">
                        <a:effectLst/>
                      </a:endParaRPr>
                    </a:p>
                    <a:p>
                      <a:pPr marL="342900" lvl="0" indent="-342900" algn="l">
                        <a:lnSpc>
                          <a:spcPts val="1400"/>
                        </a:lnSpc>
                        <a:spcAft>
                          <a:spcPts val="0"/>
                        </a:spcAft>
                        <a:buFont typeface="Symbol" panose="05050102010706020507" pitchFamily="18" charset="2"/>
                        <a:buChar char=""/>
                      </a:pPr>
                      <a:r>
                        <a:rPr lang="pl-PL" sz="2000" b="0" dirty="0">
                          <a:effectLst/>
                        </a:rPr>
                        <a:t>Respiratory distress</a:t>
                      </a:r>
                      <a:endParaRPr lang="es-ES" sz="2000" b="0" dirty="0">
                        <a:effectLst/>
                      </a:endParaRPr>
                    </a:p>
                    <a:p>
                      <a:pPr marL="457200" algn="l">
                        <a:lnSpc>
                          <a:spcPts val="1400"/>
                        </a:lnSpc>
                        <a:spcAft>
                          <a:spcPts val="0"/>
                        </a:spcAft>
                      </a:pPr>
                      <a:r>
                        <a:rPr lang="pl-PL" sz="2000" b="0" dirty="0">
                          <a:effectLst/>
                        </a:rPr>
                        <a:t> </a:t>
                      </a:r>
                      <a:endParaRPr lang="es-ES" sz="2000" b="0" dirty="0">
                        <a:effectLst/>
                        <a:latin typeface="Arial" panose="020B0604020202020204" pitchFamily="34" charset="0"/>
                        <a:ea typeface="Calibri" panose="020F0502020204030204" pitchFamily="34" charset="0"/>
                      </a:endParaRPr>
                    </a:p>
                  </a:txBody>
                  <a:tcPr marL="68580" marR="68580" marT="0" marB="0" anchor="ctr"/>
                </a:tc>
                <a:tc>
                  <a:txBody>
                    <a:bodyPr/>
                    <a:lstStyle/>
                    <a:p>
                      <a:pPr marL="342900" lvl="0" indent="-342900" algn="l">
                        <a:lnSpc>
                          <a:spcPts val="1400"/>
                        </a:lnSpc>
                        <a:spcAft>
                          <a:spcPts val="0"/>
                        </a:spcAft>
                        <a:buFont typeface="Symbol" panose="05050102010706020507" pitchFamily="18" charset="2"/>
                        <a:buChar char=""/>
                      </a:pPr>
                      <a:r>
                        <a:rPr lang="pl-PL" sz="2000" b="0" dirty="0">
                          <a:effectLst/>
                        </a:rPr>
                        <a:t>Myelopathy</a:t>
                      </a:r>
                      <a:endParaRPr lang="es-ES" sz="2000" b="0" dirty="0">
                        <a:effectLst/>
                      </a:endParaRPr>
                    </a:p>
                    <a:p>
                      <a:pPr marL="342900" lvl="0" indent="-342900" algn="l">
                        <a:lnSpc>
                          <a:spcPts val="1400"/>
                        </a:lnSpc>
                        <a:spcAft>
                          <a:spcPts val="0"/>
                        </a:spcAft>
                        <a:buFont typeface="Symbol" panose="05050102010706020507" pitchFamily="18" charset="2"/>
                        <a:buChar char=""/>
                      </a:pPr>
                      <a:endParaRPr lang="es-ES" sz="2000" b="0" dirty="0">
                        <a:effectLst/>
                      </a:endParaRPr>
                    </a:p>
                    <a:p>
                      <a:pPr marL="342900" lvl="0" indent="-342900" algn="l">
                        <a:lnSpc>
                          <a:spcPts val="1400"/>
                        </a:lnSpc>
                        <a:spcAft>
                          <a:spcPts val="0"/>
                        </a:spcAft>
                        <a:buFont typeface="Symbol" panose="05050102010706020507" pitchFamily="18" charset="2"/>
                        <a:buChar char=""/>
                      </a:pPr>
                      <a:r>
                        <a:rPr lang="pl-PL" sz="2000" b="0" dirty="0">
                          <a:effectLst/>
                        </a:rPr>
                        <a:t>Respiratory failure</a:t>
                      </a:r>
                      <a:endParaRPr lang="es-ES" sz="2000" b="0" dirty="0">
                        <a:effectLst/>
                      </a:endParaRPr>
                    </a:p>
                    <a:p>
                      <a:pPr marL="342900" lvl="0" indent="-342900" algn="l">
                        <a:lnSpc>
                          <a:spcPts val="1400"/>
                        </a:lnSpc>
                        <a:spcAft>
                          <a:spcPts val="0"/>
                        </a:spcAft>
                        <a:buFont typeface="Symbol" panose="05050102010706020507" pitchFamily="18" charset="2"/>
                        <a:buChar char=""/>
                      </a:pPr>
                      <a:endParaRPr lang="es-ES" sz="2000" b="0" dirty="0">
                        <a:effectLst/>
                      </a:endParaRPr>
                    </a:p>
                    <a:p>
                      <a:pPr marL="342900" lvl="0" indent="-342900" algn="l">
                        <a:lnSpc>
                          <a:spcPts val="1400"/>
                        </a:lnSpc>
                        <a:spcAft>
                          <a:spcPts val="0"/>
                        </a:spcAft>
                        <a:buFont typeface="Symbol" panose="05050102010706020507" pitchFamily="18" charset="2"/>
                        <a:buChar char=""/>
                      </a:pPr>
                      <a:r>
                        <a:rPr lang="pl-PL" sz="2000" b="0" dirty="0">
                          <a:effectLst/>
                        </a:rPr>
                        <a:t>Vertebral artery dissection</a:t>
                      </a:r>
                      <a:endParaRPr lang="es-ES" sz="2000" b="0" dirty="0">
                        <a:effectLst/>
                      </a:endParaRPr>
                    </a:p>
                    <a:p>
                      <a:pPr marL="342900" lvl="0" indent="-342900" algn="l">
                        <a:lnSpc>
                          <a:spcPts val="1400"/>
                        </a:lnSpc>
                        <a:spcAft>
                          <a:spcPts val="0"/>
                        </a:spcAft>
                        <a:buFont typeface="Symbol" panose="05050102010706020507" pitchFamily="18" charset="2"/>
                        <a:buChar char=""/>
                      </a:pPr>
                      <a:endParaRPr lang="es-ES" sz="2000" b="0" dirty="0">
                        <a:effectLst/>
                      </a:endParaRPr>
                    </a:p>
                    <a:p>
                      <a:pPr marL="342900" lvl="0" indent="-342900" algn="l">
                        <a:lnSpc>
                          <a:spcPts val="1400"/>
                        </a:lnSpc>
                        <a:spcAft>
                          <a:spcPts val="0"/>
                        </a:spcAft>
                        <a:buFont typeface="Symbol" panose="05050102010706020507" pitchFamily="18" charset="2"/>
                        <a:buChar char=""/>
                      </a:pPr>
                      <a:r>
                        <a:rPr lang="pl-PL" sz="2000" b="0" dirty="0">
                          <a:effectLst/>
                        </a:rPr>
                        <a:t>Neurologic compromise</a:t>
                      </a:r>
                      <a:endParaRPr lang="es-ES" sz="2000" b="0" dirty="0">
                        <a:effectLst/>
                      </a:endParaRPr>
                    </a:p>
                    <a:p>
                      <a:pPr marL="342900" lvl="0" indent="-342900" algn="l">
                        <a:lnSpc>
                          <a:spcPts val="1400"/>
                        </a:lnSpc>
                        <a:spcAft>
                          <a:spcPts val="0"/>
                        </a:spcAft>
                        <a:buFont typeface="Symbol" panose="05050102010706020507" pitchFamily="18" charset="2"/>
                        <a:buChar char=""/>
                      </a:pPr>
                      <a:endParaRPr lang="es-ES" sz="2000" b="0" dirty="0">
                        <a:effectLst/>
                      </a:endParaRPr>
                    </a:p>
                    <a:p>
                      <a:pPr marL="342900" lvl="0" indent="-342900" algn="l">
                        <a:lnSpc>
                          <a:spcPts val="1400"/>
                        </a:lnSpc>
                        <a:spcAft>
                          <a:spcPts val="0"/>
                        </a:spcAft>
                        <a:buFont typeface="Symbol" panose="05050102010706020507" pitchFamily="18" charset="2"/>
                        <a:buChar char=""/>
                      </a:pPr>
                      <a:r>
                        <a:rPr lang="pl-PL" sz="2000" b="0" dirty="0">
                          <a:effectLst/>
                        </a:rPr>
                        <a:t>Rarely quadriplegia</a:t>
                      </a:r>
                      <a:endParaRPr lang="es-ES" sz="2000" b="0" dirty="0">
                        <a:effectLst/>
                      </a:endParaRPr>
                    </a:p>
                    <a:p>
                      <a:pPr marL="342900" lvl="0" indent="-342900" algn="l">
                        <a:lnSpc>
                          <a:spcPts val="1400"/>
                        </a:lnSpc>
                        <a:spcAft>
                          <a:spcPts val="0"/>
                        </a:spcAft>
                        <a:buFont typeface="Symbol" panose="05050102010706020507" pitchFamily="18" charset="2"/>
                        <a:buChar char=""/>
                      </a:pPr>
                      <a:endParaRPr lang="es-ES" sz="2000" b="0" dirty="0">
                        <a:effectLst/>
                      </a:endParaRPr>
                    </a:p>
                    <a:p>
                      <a:pPr marL="342900" lvl="0" indent="-342900" algn="l">
                        <a:lnSpc>
                          <a:spcPts val="1400"/>
                        </a:lnSpc>
                        <a:spcAft>
                          <a:spcPts val="0"/>
                        </a:spcAft>
                        <a:buFont typeface="Symbol" panose="05050102010706020507" pitchFamily="18" charset="2"/>
                        <a:buChar char=""/>
                      </a:pPr>
                      <a:r>
                        <a:rPr lang="pl-PL" sz="2000" b="0" dirty="0">
                          <a:effectLst/>
                        </a:rPr>
                        <a:t>Death if left untreated</a:t>
                      </a:r>
                      <a:endParaRPr lang="es-ES" sz="2000" b="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79123072"/>
                  </a:ext>
                </a:extLst>
              </a:tr>
            </a:tbl>
          </a:graphicData>
        </a:graphic>
      </p:graphicFrame>
      <p:sp>
        <p:nvSpPr>
          <p:cNvPr id="24" name="Prostokąt 1">
            <a:extLst>
              <a:ext uri="{FF2B5EF4-FFF2-40B4-BE49-F238E27FC236}">
                <a16:creationId xmlns:a16="http://schemas.microsoft.com/office/drawing/2014/main" id="{3A2D0B2D-4B13-4781-AAFD-321FE7D631C8}"/>
              </a:ext>
            </a:extLst>
          </p:cNvPr>
          <p:cNvSpPr/>
          <p:nvPr/>
        </p:nvSpPr>
        <p:spPr>
          <a:xfrm>
            <a:off x="467544" y="1700808"/>
            <a:ext cx="8135938" cy="338554"/>
          </a:xfrm>
          <a:prstGeom prst="rect">
            <a:avLst/>
          </a:prstGeom>
        </p:spPr>
        <p:txBody>
          <a:bodyPr>
            <a:spAutoFit/>
          </a:bodyPr>
          <a:lstStyle/>
          <a:p>
            <a:pPr algn="ctr">
              <a:defRPr/>
            </a:pPr>
            <a:r>
              <a:rPr lang="es-ES" sz="1600" b="0" dirty="0">
                <a:solidFill>
                  <a:schemeClr val="accent2">
                    <a:lumMod val="75000"/>
                  </a:schemeClr>
                </a:solidFill>
              </a:rPr>
              <a:t>Table 2: </a:t>
            </a:r>
            <a:r>
              <a:rPr lang="es-ES" sz="1600" b="0" dirty="0" err="1">
                <a:solidFill>
                  <a:schemeClr val="accent2">
                    <a:lumMod val="75000"/>
                  </a:schemeClr>
                </a:solidFill>
              </a:rPr>
              <a:t>Clinical</a:t>
            </a:r>
            <a:r>
              <a:rPr lang="es-ES" sz="1600" b="0" dirty="0">
                <a:solidFill>
                  <a:schemeClr val="accent2">
                    <a:lumMod val="75000"/>
                  </a:schemeClr>
                </a:solidFill>
              </a:rPr>
              <a:t> </a:t>
            </a:r>
            <a:r>
              <a:rPr lang="es-ES" sz="1600" b="0" dirty="0" err="1">
                <a:solidFill>
                  <a:schemeClr val="accent2">
                    <a:lumMod val="75000"/>
                  </a:schemeClr>
                </a:solidFill>
              </a:rPr>
              <a:t>signs</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a:t>
            </a:r>
            <a:r>
              <a:rPr lang="es-ES" sz="1600" b="0" dirty="0" err="1">
                <a:solidFill>
                  <a:schemeClr val="accent2">
                    <a:lumMod val="75000"/>
                  </a:schemeClr>
                </a:solidFill>
              </a:rPr>
              <a:t>atlantoaxial</a:t>
            </a:r>
            <a:r>
              <a:rPr lang="es-ES" sz="1600" b="0" dirty="0">
                <a:solidFill>
                  <a:schemeClr val="accent2">
                    <a:lumMod val="75000"/>
                  </a:schemeClr>
                </a:solidFill>
              </a:rPr>
              <a:t> </a:t>
            </a:r>
            <a:r>
              <a:rPr lang="es-ES" sz="1600" b="0" dirty="0" err="1">
                <a:solidFill>
                  <a:schemeClr val="accent2">
                    <a:lumMod val="75000"/>
                  </a:schemeClr>
                </a:solidFill>
              </a:rPr>
              <a:t>dislocation</a:t>
            </a:r>
            <a:r>
              <a:rPr lang="es-ES" sz="1600" b="0" dirty="0">
                <a:solidFill>
                  <a:schemeClr val="accent2">
                    <a:lumMod val="75000"/>
                  </a:schemeClr>
                </a:solidFill>
              </a:rPr>
              <a:t> (Yang et al. 2014)</a:t>
            </a:r>
            <a:endParaRPr lang="en-US" sz="1600" b="0" dirty="0">
              <a:solidFill>
                <a:schemeClr val="accent2">
                  <a:lumMod val="75000"/>
                </a:schemeClr>
              </a:solidFill>
            </a:endParaRPr>
          </a:p>
        </p:txBody>
      </p:sp>
    </p:spTree>
    <p:extLst>
      <p:ext uri="{BB962C8B-B14F-4D97-AF65-F5344CB8AC3E}">
        <p14:creationId xmlns:p14="http://schemas.microsoft.com/office/powerpoint/2010/main" val="3100789903"/>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2.2.4. ATLANTOAXIAL DISLOCATION</a:t>
            </a:r>
            <a:endParaRPr lang="en-US" sz="2200" b="0" dirty="0">
              <a:solidFill>
                <a:schemeClr val="accent2">
                  <a:lumMod val="75000"/>
                </a:schemeClr>
              </a:solidFill>
            </a:endParaRPr>
          </a:p>
        </p:txBody>
      </p:sp>
      <p:graphicFrame>
        <p:nvGraphicFramePr>
          <p:cNvPr id="7" name="Diagrama 6">
            <a:extLst>
              <a:ext uri="{FF2B5EF4-FFF2-40B4-BE49-F238E27FC236}">
                <a16:creationId xmlns:a16="http://schemas.microsoft.com/office/drawing/2014/main" id="{D6B25C9A-6BC5-429A-9FBF-AFDEA25154A7}"/>
              </a:ext>
            </a:extLst>
          </p:cNvPr>
          <p:cNvGraphicFramePr/>
          <p:nvPr>
            <p:extLst>
              <p:ext uri="{D42A27DB-BD31-4B8C-83A1-F6EECF244321}">
                <p14:modId xmlns:p14="http://schemas.microsoft.com/office/powerpoint/2010/main" val="2289336200"/>
              </p:ext>
            </p:extLst>
          </p:nvPr>
        </p:nvGraphicFramePr>
        <p:xfrm>
          <a:off x="107504" y="1556792"/>
          <a:ext cx="60960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79A0190D-7DC8-4581-9C37-B65B7C060148}"/>
              </a:ext>
            </a:extLst>
          </p:cNvPr>
          <p:cNvGraphicFramePr/>
          <p:nvPr>
            <p:extLst>
              <p:ext uri="{D42A27DB-BD31-4B8C-83A1-F6EECF244321}">
                <p14:modId xmlns:p14="http://schemas.microsoft.com/office/powerpoint/2010/main" val="2283219169"/>
              </p:ext>
            </p:extLst>
          </p:nvPr>
        </p:nvGraphicFramePr>
        <p:xfrm>
          <a:off x="5766816" y="2160972"/>
          <a:ext cx="3408040" cy="3472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2356406"/>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2.2.4. ATLANTOAXIAL DISLOCATION</a:t>
            </a:r>
            <a:endParaRPr lang="en-US" sz="2200" b="0" dirty="0">
              <a:solidFill>
                <a:schemeClr val="accent2">
                  <a:lumMod val="75000"/>
                </a:schemeClr>
              </a:solidFill>
            </a:endParaRPr>
          </a:p>
        </p:txBody>
      </p:sp>
      <p:pic>
        <p:nvPicPr>
          <p:cNvPr id="6" name="Imagen 5">
            <a:extLst>
              <a:ext uri="{FF2B5EF4-FFF2-40B4-BE49-F238E27FC236}">
                <a16:creationId xmlns:a16="http://schemas.microsoft.com/office/drawing/2014/main" id="{5580EABF-5712-4E7A-B96F-E6EE78DAC9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80" y="1977189"/>
            <a:ext cx="8328892" cy="3241521"/>
          </a:xfrm>
          <a:prstGeom prst="rect">
            <a:avLst/>
          </a:prstGeom>
          <a:noFill/>
          <a:ln w="9525">
            <a:solidFill>
              <a:schemeClr val="tx1"/>
            </a:solidFill>
            <a:miter lim="800000"/>
            <a:headEnd/>
            <a:tailEnd/>
          </a:ln>
        </p:spPr>
      </p:pic>
      <p:sp>
        <p:nvSpPr>
          <p:cNvPr id="9" name="14 CuadroTexto">
            <a:extLst>
              <a:ext uri="{FF2B5EF4-FFF2-40B4-BE49-F238E27FC236}">
                <a16:creationId xmlns:a16="http://schemas.microsoft.com/office/drawing/2014/main" id="{3B8C7AB9-EF60-497A-BCD5-572E00325E20}"/>
              </a:ext>
            </a:extLst>
          </p:cNvPr>
          <p:cNvSpPr txBox="1"/>
          <p:nvPr/>
        </p:nvSpPr>
        <p:spPr>
          <a:xfrm>
            <a:off x="671739" y="5250686"/>
            <a:ext cx="8004717" cy="338554"/>
          </a:xfrm>
          <a:prstGeom prst="rect">
            <a:avLst/>
          </a:prstGeom>
          <a:noFill/>
        </p:spPr>
        <p:txBody>
          <a:bodyPr wrap="square" rtlCol="0">
            <a:spAutoFit/>
          </a:bodyPr>
          <a:lstStyle/>
          <a:p>
            <a:pPr algn="ctr"/>
            <a:r>
              <a:rPr lang="es-ES" sz="1600" b="0" dirty="0">
                <a:solidFill>
                  <a:schemeClr val="accent2">
                    <a:lumMod val="75000"/>
                  </a:schemeClr>
                </a:solidFill>
              </a:rPr>
              <a:t>Figure 6. ADI </a:t>
            </a:r>
            <a:r>
              <a:rPr lang="es-ES" sz="1600" b="0" dirty="0" err="1">
                <a:solidFill>
                  <a:schemeClr val="accent2">
                    <a:lumMod val="75000"/>
                  </a:schemeClr>
                </a:solidFill>
              </a:rPr>
              <a:t>during</a:t>
            </a:r>
            <a:r>
              <a:rPr lang="es-ES" sz="1600" b="0" dirty="0">
                <a:solidFill>
                  <a:schemeClr val="accent2">
                    <a:lumMod val="75000"/>
                  </a:schemeClr>
                </a:solidFill>
              </a:rPr>
              <a:t> flexo-extensión cervical </a:t>
            </a:r>
            <a:r>
              <a:rPr lang="es-ES" sz="1600" b="0" dirty="0" err="1">
                <a:solidFill>
                  <a:schemeClr val="accent2">
                    <a:lumMod val="75000"/>
                  </a:schemeClr>
                </a:solidFill>
              </a:rPr>
              <a:t>spine’s</a:t>
            </a:r>
            <a:r>
              <a:rPr lang="es-ES" sz="1600" b="0" dirty="0">
                <a:solidFill>
                  <a:schemeClr val="accent2">
                    <a:lumMod val="75000"/>
                  </a:schemeClr>
                </a:solidFill>
              </a:rPr>
              <a:t> </a:t>
            </a:r>
            <a:r>
              <a:rPr lang="es-ES" sz="1600" b="0" dirty="0" err="1">
                <a:solidFill>
                  <a:schemeClr val="accent2">
                    <a:lumMod val="75000"/>
                  </a:schemeClr>
                </a:solidFill>
              </a:rPr>
              <a:t>movement</a:t>
            </a:r>
            <a:r>
              <a:rPr lang="es-ES" sz="1600" b="0" dirty="0">
                <a:solidFill>
                  <a:schemeClr val="accent2">
                    <a:lumMod val="75000"/>
                  </a:schemeClr>
                </a:solidFill>
              </a:rPr>
              <a:t> (</a:t>
            </a:r>
            <a:r>
              <a:rPr lang="es-ES" sz="1600" b="0" dirty="0" err="1">
                <a:solidFill>
                  <a:schemeClr val="accent2">
                    <a:lumMod val="75000"/>
                  </a:schemeClr>
                </a:solidFill>
              </a:rPr>
              <a:t>from</a:t>
            </a:r>
            <a:r>
              <a:rPr lang="es-ES" sz="1600" b="0" dirty="0">
                <a:solidFill>
                  <a:schemeClr val="accent2">
                    <a:lumMod val="75000"/>
                  </a:schemeClr>
                </a:solidFill>
              </a:rPr>
              <a:t> Yang et al. 2014)</a:t>
            </a:r>
          </a:p>
        </p:txBody>
      </p:sp>
    </p:spTree>
    <p:extLst>
      <p:ext uri="{BB962C8B-B14F-4D97-AF65-F5344CB8AC3E}">
        <p14:creationId xmlns:p14="http://schemas.microsoft.com/office/powerpoint/2010/main" val="3109356322"/>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1043608" y="1916832"/>
            <a:ext cx="4896793" cy="2554545"/>
          </a:xfrm>
          <a:prstGeom prst="rect">
            <a:avLst/>
          </a:prstGeom>
          <a:noFill/>
        </p:spPr>
        <p:txBody>
          <a:bodyPr wrap="square">
            <a:spAutoFit/>
          </a:bodyPr>
          <a:lstStyle/>
          <a:p>
            <a:pPr marL="342900" indent="-342900">
              <a:buFont typeface="Arial" panose="020B0604020202020204" pitchFamily="34" charset="0"/>
              <a:buChar char="•"/>
              <a:defRPr/>
            </a:pPr>
            <a:r>
              <a:rPr lang="en-US" sz="2200" b="0" dirty="0">
                <a:solidFill>
                  <a:schemeClr val="accent2">
                    <a:lumMod val="75000"/>
                  </a:schemeClr>
                </a:solidFill>
              </a:rPr>
              <a:t>Introduction</a:t>
            </a:r>
          </a:p>
          <a:p>
            <a:pPr marL="342900" indent="-342900">
              <a:buFont typeface="Arial" panose="020B0604020202020204" pitchFamily="34" charset="0"/>
              <a:buChar char="•"/>
              <a:defRPr/>
            </a:pPr>
            <a:r>
              <a:rPr lang="en-US" sz="2200" b="0" dirty="0">
                <a:solidFill>
                  <a:schemeClr val="accent2">
                    <a:lumMod val="75000"/>
                  </a:schemeClr>
                </a:solidFill>
              </a:rPr>
              <a:t>Objectives</a:t>
            </a:r>
          </a:p>
          <a:p>
            <a:pPr marL="342900" indent="-342900">
              <a:buFont typeface="Arial" panose="020B0604020202020204" pitchFamily="34" charset="0"/>
              <a:buChar char="•"/>
              <a:defRPr/>
            </a:pPr>
            <a:r>
              <a:rPr lang="en-US" sz="2200" b="0" dirty="0">
                <a:solidFill>
                  <a:schemeClr val="accent2">
                    <a:lumMod val="75000"/>
                  </a:schemeClr>
                </a:solidFill>
              </a:rPr>
              <a:t>Training contents</a:t>
            </a:r>
          </a:p>
          <a:p>
            <a:pPr marL="342900" indent="-342900">
              <a:buFont typeface="Arial" panose="020B0604020202020204" pitchFamily="34" charset="0"/>
              <a:buChar char="•"/>
              <a:defRPr/>
            </a:pPr>
            <a:r>
              <a:rPr lang="en-US" sz="2200" b="0" dirty="0">
                <a:solidFill>
                  <a:schemeClr val="accent2">
                    <a:lumMod val="75000"/>
                  </a:schemeClr>
                </a:solidFill>
              </a:rPr>
              <a:t>Summary</a:t>
            </a:r>
          </a:p>
          <a:p>
            <a:pPr marL="342900" indent="-342900">
              <a:buFont typeface="Arial" panose="020B0604020202020204" pitchFamily="34" charset="0"/>
              <a:buChar char="•"/>
              <a:defRPr/>
            </a:pPr>
            <a:r>
              <a:rPr lang="en-US" sz="2200" b="0" dirty="0">
                <a:solidFill>
                  <a:schemeClr val="accent2">
                    <a:lumMod val="75000"/>
                  </a:schemeClr>
                </a:solidFill>
              </a:rPr>
              <a:t>Conceptual maps</a:t>
            </a:r>
          </a:p>
          <a:p>
            <a:pPr marL="342900" indent="-342900">
              <a:buFont typeface="Arial" panose="020B0604020202020204" pitchFamily="34" charset="0"/>
              <a:buChar char="•"/>
              <a:defRPr/>
            </a:pPr>
            <a:r>
              <a:rPr lang="en-US" sz="2200" b="0" dirty="0">
                <a:solidFill>
                  <a:schemeClr val="accent2">
                    <a:lumMod val="75000"/>
                  </a:schemeClr>
                </a:solidFill>
              </a:rPr>
              <a:t>Bibliography.</a:t>
            </a:r>
          </a:p>
          <a:p>
            <a:pPr marL="342900" indent="-342900">
              <a:buFont typeface="Arial" panose="020B0604020202020204" pitchFamily="34" charset="0"/>
              <a:buChar char="•"/>
              <a:defRPr/>
            </a:pPr>
            <a:endParaRPr lang="en-US" sz="2800" b="0" dirty="0">
              <a:solidFill>
                <a:schemeClr val="accent2">
                  <a:lumMod val="75000"/>
                </a:schemeClr>
              </a:solidFill>
            </a:endParaRPr>
          </a:p>
        </p:txBody>
      </p:sp>
      <p:sp>
        <p:nvSpPr>
          <p:cNvPr id="10" name="Prostokąt 1">
            <a:extLst>
              <a:ext uri="{FF2B5EF4-FFF2-40B4-BE49-F238E27FC236}">
                <a16:creationId xmlns:a16="http://schemas.microsoft.com/office/drawing/2014/main" id="{28DE8589-A43F-40B9-8B3B-DB693472E5B5}"/>
              </a:ext>
            </a:extLst>
          </p:cNvPr>
          <p:cNvSpPr/>
          <p:nvPr/>
        </p:nvSpPr>
        <p:spPr>
          <a:xfrm>
            <a:off x="611560" y="1052736"/>
            <a:ext cx="7848228" cy="430887"/>
          </a:xfrm>
          <a:prstGeom prst="rect">
            <a:avLst/>
          </a:prstGeom>
        </p:spPr>
        <p:txBody>
          <a:bodyPr wrap="square">
            <a:spAutoFit/>
          </a:bodyPr>
          <a:lstStyle/>
          <a:p>
            <a:pPr algn="ctr">
              <a:defRPr/>
            </a:pPr>
            <a:r>
              <a:rPr lang="pl-PL" sz="2200" dirty="0">
                <a:solidFill>
                  <a:schemeClr val="accent2">
                    <a:lumMod val="75000"/>
                  </a:schemeClr>
                </a:solidFill>
                <a:ea typeface="Calibri" panose="020F0502020204030204" pitchFamily="34" charset="0"/>
              </a:rPr>
              <a:t>B</a:t>
            </a:r>
            <a:r>
              <a:rPr lang="es-ES" sz="2200" dirty="0">
                <a:solidFill>
                  <a:schemeClr val="accent2">
                    <a:lumMod val="75000"/>
                  </a:schemeClr>
                </a:solidFill>
                <a:ea typeface="Calibri" panose="020F0502020204030204" pitchFamily="34" charset="0"/>
              </a:rPr>
              <a:t>. </a:t>
            </a:r>
            <a:r>
              <a:rPr lang="pl-PL" sz="2200" dirty="0">
                <a:solidFill>
                  <a:schemeClr val="accent2">
                    <a:lumMod val="75000"/>
                  </a:schemeClr>
                </a:solidFill>
                <a:ea typeface="Calibri" panose="020F0502020204030204" pitchFamily="34" charset="0"/>
              </a:rPr>
              <a:t>Biomechanical alterations of the spine</a:t>
            </a:r>
            <a:endParaRPr lang="en-US" sz="220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2.2.5. FRACTURE OF THE AXIS</a:t>
            </a:r>
            <a:endParaRPr lang="en-US" sz="2200" b="0" dirty="0">
              <a:solidFill>
                <a:schemeClr val="accent2">
                  <a:lumMod val="75000"/>
                </a:schemeClr>
              </a:solidFill>
            </a:endParaRPr>
          </a:p>
        </p:txBody>
      </p:sp>
      <p:grpSp>
        <p:nvGrpSpPr>
          <p:cNvPr id="17" name="Grupo 16">
            <a:extLst>
              <a:ext uri="{FF2B5EF4-FFF2-40B4-BE49-F238E27FC236}">
                <a16:creationId xmlns:a16="http://schemas.microsoft.com/office/drawing/2014/main" id="{9E2AEC8F-1398-40C8-8560-43AACA555DF6}"/>
              </a:ext>
            </a:extLst>
          </p:cNvPr>
          <p:cNvGrpSpPr/>
          <p:nvPr/>
        </p:nvGrpSpPr>
        <p:grpSpPr>
          <a:xfrm>
            <a:off x="323528" y="1340768"/>
            <a:ext cx="8676456" cy="4056758"/>
            <a:chOff x="2922656" y="1741264"/>
            <a:chExt cx="3287279" cy="4056758"/>
          </a:xfrm>
        </p:grpSpPr>
        <p:sp>
          <p:nvSpPr>
            <p:cNvPr id="18" name="Rectángulo 17">
              <a:extLst>
                <a:ext uri="{FF2B5EF4-FFF2-40B4-BE49-F238E27FC236}">
                  <a16:creationId xmlns:a16="http://schemas.microsoft.com/office/drawing/2014/main" id="{BEB58A3B-EF7D-4F67-ADA2-F69EEA550D26}"/>
                </a:ext>
              </a:extLst>
            </p:cNvPr>
            <p:cNvSpPr/>
            <p:nvPr/>
          </p:nvSpPr>
          <p:spPr>
            <a:xfrm>
              <a:off x="2922656" y="2436009"/>
              <a:ext cx="3287279" cy="38673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orma libre: forma 18">
              <a:extLst>
                <a:ext uri="{FF2B5EF4-FFF2-40B4-BE49-F238E27FC236}">
                  <a16:creationId xmlns:a16="http://schemas.microsoft.com/office/drawing/2014/main" id="{EF3C7B8E-97C8-4E17-9D36-CBF994E24F5A}"/>
                </a:ext>
              </a:extLst>
            </p:cNvPr>
            <p:cNvSpPr/>
            <p:nvPr/>
          </p:nvSpPr>
          <p:spPr>
            <a:xfrm>
              <a:off x="2922656" y="1741264"/>
              <a:ext cx="3287279" cy="694745"/>
            </a:xfrm>
            <a:custGeom>
              <a:avLst/>
              <a:gdLst>
                <a:gd name="connsiteX0" fmla="*/ 0 w 3287279"/>
                <a:gd name="connsiteY0" fmla="*/ 0 h 694745"/>
                <a:gd name="connsiteX1" fmla="*/ 3287279 w 3287279"/>
                <a:gd name="connsiteY1" fmla="*/ 0 h 694745"/>
                <a:gd name="connsiteX2" fmla="*/ 3287279 w 3287279"/>
                <a:gd name="connsiteY2" fmla="*/ 694745 h 694745"/>
                <a:gd name="connsiteX3" fmla="*/ 0 w 3287279"/>
                <a:gd name="connsiteY3" fmla="*/ 694745 h 694745"/>
                <a:gd name="connsiteX4" fmla="*/ 0 w 3287279"/>
                <a:gd name="connsiteY4" fmla="*/ 0 h 69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7279" h="694745">
                  <a:moveTo>
                    <a:pt x="0" y="0"/>
                  </a:moveTo>
                  <a:lnTo>
                    <a:pt x="3287279" y="0"/>
                  </a:lnTo>
                  <a:lnTo>
                    <a:pt x="3287279" y="694745"/>
                  </a:lnTo>
                  <a:lnTo>
                    <a:pt x="0" y="694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s-ES" sz="2000" dirty="0"/>
                <a:t>Fracture </a:t>
              </a:r>
              <a:r>
                <a:rPr lang="es-ES" sz="2000" dirty="0" err="1"/>
                <a:t>of</a:t>
              </a:r>
              <a:r>
                <a:rPr lang="es-ES" sz="2000" dirty="0"/>
                <a:t> axis</a:t>
              </a:r>
              <a:endParaRPr lang="es-ES" sz="2000" kern="1200" dirty="0"/>
            </a:p>
          </p:txBody>
        </p:sp>
        <p:sp>
          <p:nvSpPr>
            <p:cNvPr id="20" name="Forma libre: forma 19">
              <a:extLst>
                <a:ext uri="{FF2B5EF4-FFF2-40B4-BE49-F238E27FC236}">
                  <a16:creationId xmlns:a16="http://schemas.microsoft.com/office/drawing/2014/main" id="{83F6D3B5-6FAE-460B-942B-0E3972703C05}"/>
                </a:ext>
              </a:extLst>
            </p:cNvPr>
            <p:cNvSpPr/>
            <p:nvPr/>
          </p:nvSpPr>
          <p:spPr>
            <a:xfrm>
              <a:off x="3152765" y="2983459"/>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The</a:t>
              </a:r>
              <a:r>
                <a:rPr lang="es-ES" sz="2000" b="0" kern="1200" dirty="0"/>
                <a:t> </a:t>
              </a:r>
              <a:r>
                <a:rPr lang="es-ES" sz="2000" b="0" kern="1200" dirty="0" err="1"/>
                <a:t>most</a:t>
              </a:r>
              <a:r>
                <a:rPr lang="es-ES" sz="2000" b="0" kern="1200" dirty="0"/>
                <a:t> </a:t>
              </a:r>
              <a:r>
                <a:rPr lang="es-ES" sz="2000" b="0" kern="1200" dirty="0" err="1"/>
                <a:t>common</a:t>
              </a:r>
              <a:r>
                <a:rPr lang="es-ES" sz="2000" b="0" kern="1200" dirty="0"/>
                <a:t> fracture </a:t>
              </a:r>
              <a:r>
                <a:rPr lang="es-ES" sz="2000" b="0" kern="1200" dirty="0" err="1"/>
                <a:t>of</a:t>
              </a:r>
              <a:r>
                <a:rPr lang="es-ES" sz="2000" b="0" kern="1200" dirty="0"/>
                <a:t> </a:t>
              </a:r>
              <a:r>
                <a:rPr lang="es-ES" sz="2000" b="0" kern="1200" dirty="0" err="1"/>
                <a:t>the</a:t>
              </a:r>
              <a:r>
                <a:rPr lang="es-ES" sz="2000" b="0" kern="1200" dirty="0"/>
                <a:t> </a:t>
              </a:r>
              <a:r>
                <a:rPr lang="es-ES" sz="2000" b="0" kern="1200" dirty="0" err="1"/>
                <a:t>spinal</a:t>
              </a:r>
              <a:r>
                <a:rPr lang="es-ES" sz="2000" b="0" kern="1200" dirty="0"/>
                <a:t> </a:t>
              </a:r>
              <a:r>
                <a:rPr lang="es-ES" sz="2000" b="0" kern="1200" dirty="0" err="1"/>
                <a:t>spine</a:t>
              </a:r>
              <a:r>
                <a:rPr lang="es-ES" sz="2000" b="0" kern="1200" dirty="0"/>
                <a:t> (10% </a:t>
              </a:r>
              <a:r>
                <a:rPr lang="es-ES" sz="2000" b="0" kern="1200" dirty="0" err="1"/>
                <a:t>of</a:t>
              </a:r>
              <a:r>
                <a:rPr lang="es-ES" sz="2000" b="0" kern="1200" dirty="0"/>
                <a:t> </a:t>
              </a:r>
              <a:r>
                <a:rPr lang="es-ES" sz="2000" b="0" kern="1200" dirty="0" err="1"/>
                <a:t>all</a:t>
              </a:r>
              <a:r>
                <a:rPr lang="es-ES" sz="2000" b="0" kern="1200" dirty="0"/>
                <a:t> </a:t>
              </a:r>
              <a:r>
                <a:rPr lang="es-ES" sz="2000" b="0" kern="1200" dirty="0" err="1"/>
                <a:t>spine</a:t>
              </a:r>
              <a:r>
                <a:rPr lang="es-ES" sz="2000" b="0" kern="1200" dirty="0"/>
                <a:t> injuries).</a:t>
              </a:r>
            </a:p>
          </p:txBody>
        </p:sp>
        <p:sp>
          <p:nvSpPr>
            <p:cNvPr id="21" name="Forma libre: forma 20">
              <a:extLst>
                <a:ext uri="{FF2B5EF4-FFF2-40B4-BE49-F238E27FC236}">
                  <a16:creationId xmlns:a16="http://schemas.microsoft.com/office/drawing/2014/main" id="{3A4751D0-CB2F-4FDE-9BFA-89527F70E850}"/>
                </a:ext>
              </a:extLst>
            </p:cNvPr>
            <p:cNvSpPr/>
            <p:nvPr/>
          </p:nvSpPr>
          <p:spPr>
            <a:xfrm>
              <a:off x="3152765" y="3546372"/>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dirty="0" err="1"/>
                <a:t>Clinically</a:t>
              </a:r>
              <a:r>
                <a:rPr lang="es-ES" sz="2000" b="0" dirty="0"/>
                <a:t> </a:t>
              </a:r>
              <a:r>
                <a:rPr lang="es-ES" sz="2000" b="0" dirty="0" err="1"/>
                <a:t>silent</a:t>
              </a:r>
              <a:r>
                <a:rPr lang="es-ES" sz="2000" b="0" dirty="0"/>
                <a:t> </a:t>
              </a:r>
              <a:r>
                <a:rPr lang="es-ES" sz="2000" b="0" dirty="0" err="1"/>
                <a:t>unless</a:t>
              </a:r>
              <a:r>
                <a:rPr lang="es-ES" sz="2000" b="0" dirty="0"/>
                <a:t> </a:t>
              </a:r>
              <a:r>
                <a:rPr lang="es-ES" sz="2000" b="0" dirty="0" err="1"/>
                <a:t>they</a:t>
              </a:r>
              <a:r>
                <a:rPr lang="es-ES" sz="2000" b="0" dirty="0"/>
                <a:t> cause </a:t>
              </a:r>
              <a:r>
                <a:rPr lang="es-ES" sz="2000" b="0" dirty="0" err="1"/>
                <a:t>spinal</a:t>
              </a:r>
              <a:r>
                <a:rPr lang="es-ES" sz="2000" b="0" dirty="0"/>
                <a:t> </a:t>
              </a:r>
              <a:r>
                <a:rPr lang="es-ES" sz="2000" b="0" dirty="0" err="1"/>
                <a:t>cord</a:t>
              </a:r>
              <a:r>
                <a:rPr lang="es-ES" sz="2000" b="0" dirty="0"/>
                <a:t> </a:t>
              </a:r>
              <a:r>
                <a:rPr lang="es-ES" sz="2000" b="0" dirty="0" err="1"/>
                <a:t>compression</a:t>
              </a:r>
              <a:r>
                <a:rPr lang="es-ES" sz="2000" b="0" dirty="0"/>
                <a:t>.</a:t>
              </a:r>
              <a:endParaRPr lang="es-ES" sz="2000" b="0" kern="1200" dirty="0"/>
            </a:p>
          </p:txBody>
        </p:sp>
        <p:sp>
          <p:nvSpPr>
            <p:cNvPr id="22" name="Forma libre: forma 21">
              <a:extLst>
                <a:ext uri="{FF2B5EF4-FFF2-40B4-BE49-F238E27FC236}">
                  <a16:creationId xmlns:a16="http://schemas.microsoft.com/office/drawing/2014/main" id="{59A56219-8CD8-4E8E-A232-90984914F393}"/>
                </a:ext>
              </a:extLst>
            </p:cNvPr>
            <p:cNvSpPr/>
            <p:nvPr/>
          </p:nvSpPr>
          <p:spPr>
            <a:xfrm>
              <a:off x="3152765" y="4109285"/>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dirty="0" err="1"/>
                <a:t>Odontoid</a:t>
              </a:r>
              <a:r>
                <a:rPr lang="es-ES" sz="2000" b="0" dirty="0"/>
                <a:t> fracture can be </a:t>
              </a:r>
              <a:r>
                <a:rPr lang="es-ES" sz="2000" b="0" dirty="0" err="1"/>
                <a:t>caused</a:t>
              </a:r>
              <a:r>
                <a:rPr lang="es-ES" sz="2000" b="0" dirty="0"/>
                <a:t> </a:t>
              </a:r>
              <a:r>
                <a:rPr lang="es-ES" sz="2000" b="0" dirty="0" err="1"/>
                <a:t>by</a:t>
              </a:r>
              <a:r>
                <a:rPr lang="es-ES" sz="2000" b="0" dirty="0"/>
                <a:t> </a:t>
              </a:r>
              <a:r>
                <a:rPr lang="es-ES" sz="2000" b="0" dirty="0" err="1"/>
                <a:t>both</a:t>
              </a:r>
              <a:r>
                <a:rPr lang="es-ES" sz="2000" b="0" dirty="0"/>
                <a:t> extensión and </a:t>
              </a:r>
              <a:r>
                <a:rPr lang="es-ES" sz="2000" b="0" dirty="0" err="1"/>
                <a:t>flexion</a:t>
              </a:r>
              <a:r>
                <a:rPr lang="es-ES" sz="2000" b="0" dirty="0"/>
                <a:t> </a:t>
              </a:r>
              <a:r>
                <a:rPr lang="es-ES" sz="2000" b="0" dirty="0" err="1"/>
                <a:t>forces</a:t>
              </a:r>
              <a:r>
                <a:rPr lang="es-ES" sz="2000" b="0" kern="1200" dirty="0"/>
                <a:t>.</a:t>
              </a:r>
            </a:p>
          </p:txBody>
        </p:sp>
        <p:sp>
          <p:nvSpPr>
            <p:cNvPr id="23" name="Forma libre: forma 22">
              <a:extLst>
                <a:ext uri="{FF2B5EF4-FFF2-40B4-BE49-F238E27FC236}">
                  <a16:creationId xmlns:a16="http://schemas.microsoft.com/office/drawing/2014/main" id="{BAE80331-9BB3-40BE-8A3D-0FB45285FD3A}"/>
                </a:ext>
              </a:extLst>
            </p:cNvPr>
            <p:cNvSpPr/>
            <p:nvPr/>
          </p:nvSpPr>
          <p:spPr>
            <a:xfrm>
              <a:off x="3152765" y="4672197"/>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endParaRPr lang="es-ES" sz="2000" b="0" kern="1200" dirty="0"/>
            </a:p>
          </p:txBody>
        </p:sp>
        <p:sp>
          <p:nvSpPr>
            <p:cNvPr id="24" name="Forma libre: forma 23">
              <a:extLst>
                <a:ext uri="{FF2B5EF4-FFF2-40B4-BE49-F238E27FC236}">
                  <a16:creationId xmlns:a16="http://schemas.microsoft.com/office/drawing/2014/main" id="{21B5BAD3-D2BB-4559-B03F-FAAA9355A3A9}"/>
                </a:ext>
              </a:extLst>
            </p:cNvPr>
            <p:cNvSpPr/>
            <p:nvPr/>
          </p:nvSpPr>
          <p:spPr>
            <a:xfrm>
              <a:off x="3152765" y="5235110"/>
              <a:ext cx="3057170"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endParaRPr lang="es-ES" sz="2000" b="0" kern="1200" dirty="0"/>
            </a:p>
          </p:txBody>
        </p:sp>
      </p:grpSp>
      <p:sp>
        <p:nvSpPr>
          <p:cNvPr id="25" name="Rectángulo 24">
            <a:extLst>
              <a:ext uri="{FF2B5EF4-FFF2-40B4-BE49-F238E27FC236}">
                <a16:creationId xmlns:a16="http://schemas.microsoft.com/office/drawing/2014/main" id="{05C09771-29DD-4343-A5D3-1908B939D218}"/>
              </a:ext>
            </a:extLst>
          </p:cNvPr>
          <p:cNvSpPr/>
          <p:nvPr/>
        </p:nvSpPr>
        <p:spPr>
          <a:xfrm>
            <a:off x="539887" y="2060848"/>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ángulo 25">
            <a:extLst>
              <a:ext uri="{FF2B5EF4-FFF2-40B4-BE49-F238E27FC236}">
                <a16:creationId xmlns:a16="http://schemas.microsoft.com/office/drawing/2014/main" id="{73243378-BF42-4447-A588-F89A87D37B46}"/>
              </a:ext>
            </a:extLst>
          </p:cNvPr>
          <p:cNvSpPr/>
          <p:nvPr/>
        </p:nvSpPr>
        <p:spPr>
          <a:xfrm>
            <a:off x="539887" y="2681225"/>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ectángulo 26">
            <a:extLst>
              <a:ext uri="{FF2B5EF4-FFF2-40B4-BE49-F238E27FC236}">
                <a16:creationId xmlns:a16="http://schemas.microsoft.com/office/drawing/2014/main" id="{302B4F1A-D68F-4BA8-84A6-B1A465E92049}"/>
              </a:ext>
            </a:extLst>
          </p:cNvPr>
          <p:cNvSpPr/>
          <p:nvPr/>
        </p:nvSpPr>
        <p:spPr>
          <a:xfrm>
            <a:off x="539887" y="3238152"/>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ángulo 27">
            <a:extLst>
              <a:ext uri="{FF2B5EF4-FFF2-40B4-BE49-F238E27FC236}">
                <a16:creationId xmlns:a16="http://schemas.microsoft.com/office/drawing/2014/main" id="{9FEACC6B-2D21-4392-8248-1FC4B80ED97D}"/>
              </a:ext>
            </a:extLst>
          </p:cNvPr>
          <p:cNvSpPr/>
          <p:nvPr/>
        </p:nvSpPr>
        <p:spPr>
          <a:xfrm>
            <a:off x="539887" y="3795079"/>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Rectángulo 28">
            <a:extLst>
              <a:ext uri="{FF2B5EF4-FFF2-40B4-BE49-F238E27FC236}">
                <a16:creationId xmlns:a16="http://schemas.microsoft.com/office/drawing/2014/main" id="{3A6D31B0-209C-4E16-807E-7E9FAAEAAB31}"/>
              </a:ext>
            </a:extLst>
          </p:cNvPr>
          <p:cNvSpPr/>
          <p:nvPr/>
        </p:nvSpPr>
        <p:spPr>
          <a:xfrm>
            <a:off x="539887" y="4948300"/>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orma libre: forma 29">
            <a:extLst>
              <a:ext uri="{FF2B5EF4-FFF2-40B4-BE49-F238E27FC236}">
                <a16:creationId xmlns:a16="http://schemas.microsoft.com/office/drawing/2014/main" id="{CC4FC449-AAE0-4AEB-AB2C-99688019434F}"/>
              </a:ext>
            </a:extLst>
          </p:cNvPr>
          <p:cNvSpPr/>
          <p:nvPr/>
        </p:nvSpPr>
        <p:spPr>
          <a:xfrm>
            <a:off x="874427" y="4882312"/>
            <a:ext cx="8069104"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The</a:t>
            </a:r>
            <a:r>
              <a:rPr lang="es-ES" sz="2000" b="0" kern="1200" dirty="0"/>
              <a:t> </a:t>
            </a:r>
            <a:r>
              <a:rPr lang="es-ES" sz="2000" b="0" kern="1200" dirty="0" err="1"/>
              <a:t>traumatic</a:t>
            </a:r>
            <a:r>
              <a:rPr lang="es-ES" sz="2000" b="0" kern="1200" dirty="0"/>
              <a:t> </a:t>
            </a:r>
            <a:r>
              <a:rPr lang="es-ES" sz="2000" b="0" kern="1200" dirty="0" err="1"/>
              <a:t>spondylolsthesis</a:t>
            </a:r>
            <a:r>
              <a:rPr lang="es-ES" sz="2000" b="0" kern="1200" dirty="0"/>
              <a:t> </a:t>
            </a:r>
            <a:r>
              <a:rPr lang="es-ES" sz="2000" b="0" kern="1200" dirty="0" err="1"/>
              <a:t>of</a:t>
            </a:r>
            <a:r>
              <a:rPr lang="es-ES" sz="2000" b="0" kern="1200" dirty="0"/>
              <a:t> </a:t>
            </a:r>
            <a:r>
              <a:rPr lang="es-ES" sz="2000" b="0" kern="1200" dirty="0" err="1"/>
              <a:t>the</a:t>
            </a:r>
            <a:r>
              <a:rPr lang="es-ES" sz="2000" b="0" kern="1200" dirty="0"/>
              <a:t> Axis </a:t>
            </a:r>
            <a:r>
              <a:rPr lang="es-ES" sz="2000" b="0" kern="1200" dirty="0" err="1"/>
              <a:t>creates</a:t>
            </a:r>
            <a:r>
              <a:rPr lang="es-ES" sz="2000" b="0" kern="1200" dirty="0"/>
              <a:t> </a:t>
            </a:r>
            <a:r>
              <a:rPr lang="es-ES" sz="2000" b="0" kern="1200" dirty="0" err="1"/>
              <a:t>dramatic</a:t>
            </a:r>
            <a:r>
              <a:rPr lang="es-ES" sz="2000" b="0" kern="1200" dirty="0"/>
              <a:t> </a:t>
            </a:r>
            <a:r>
              <a:rPr lang="es-ES" sz="2000" b="0" kern="1200" dirty="0" err="1"/>
              <a:t>instability</a:t>
            </a:r>
            <a:r>
              <a:rPr lang="es-ES" sz="2000" b="0" kern="1200" dirty="0"/>
              <a:t>.</a:t>
            </a:r>
          </a:p>
        </p:txBody>
      </p:sp>
      <p:sp>
        <p:nvSpPr>
          <p:cNvPr id="31" name="Rectángulo 30">
            <a:extLst>
              <a:ext uri="{FF2B5EF4-FFF2-40B4-BE49-F238E27FC236}">
                <a16:creationId xmlns:a16="http://schemas.microsoft.com/office/drawing/2014/main" id="{403BCF8B-D43A-4F10-A8BB-040054BD7AEF}"/>
              </a:ext>
            </a:extLst>
          </p:cNvPr>
          <p:cNvSpPr/>
          <p:nvPr/>
        </p:nvSpPr>
        <p:spPr>
          <a:xfrm>
            <a:off x="539887" y="4372236"/>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Forma libre: forma 31">
            <a:extLst>
              <a:ext uri="{FF2B5EF4-FFF2-40B4-BE49-F238E27FC236}">
                <a16:creationId xmlns:a16="http://schemas.microsoft.com/office/drawing/2014/main" id="{D8E7BA0D-CA4F-4D41-A2E1-3C353323BE46}"/>
              </a:ext>
            </a:extLst>
          </p:cNvPr>
          <p:cNvSpPr/>
          <p:nvPr/>
        </p:nvSpPr>
        <p:spPr>
          <a:xfrm>
            <a:off x="874426" y="4234240"/>
            <a:ext cx="8069105"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The</a:t>
            </a:r>
            <a:r>
              <a:rPr lang="es-ES" sz="2000" b="0" kern="1200" dirty="0"/>
              <a:t> </a:t>
            </a:r>
            <a:r>
              <a:rPr lang="es-ES" sz="2000" b="0" kern="1200" dirty="0" err="1"/>
              <a:t>injury</a:t>
            </a:r>
            <a:r>
              <a:rPr lang="es-ES" sz="2000" b="0" kern="1200" dirty="0"/>
              <a:t> </a:t>
            </a:r>
            <a:r>
              <a:rPr lang="es-ES" sz="2000" b="0" kern="1200" dirty="0" err="1"/>
              <a:t>of</a:t>
            </a:r>
            <a:r>
              <a:rPr lang="es-ES" sz="2000" b="0" kern="1200" dirty="0"/>
              <a:t> alar, </a:t>
            </a:r>
            <a:r>
              <a:rPr lang="es-ES" sz="2000" b="0" kern="1200" dirty="0" err="1"/>
              <a:t>transverse</a:t>
            </a:r>
            <a:r>
              <a:rPr lang="es-ES" sz="2000" b="0" kern="1200" dirty="0"/>
              <a:t>, anterior and posterior longitudinal </a:t>
            </a:r>
            <a:r>
              <a:rPr lang="es-ES" sz="2000" b="0" kern="1200" dirty="0" err="1"/>
              <a:t>ligaments</a:t>
            </a:r>
            <a:r>
              <a:rPr lang="es-ES" sz="2000" b="0" kern="1200" dirty="0"/>
              <a:t> </a:t>
            </a:r>
            <a:r>
              <a:rPr lang="es-ES" sz="2000" b="0" kern="1200" dirty="0" err="1"/>
              <a:t>may</a:t>
            </a:r>
            <a:r>
              <a:rPr lang="es-ES" sz="2000" b="0" kern="1200" dirty="0"/>
              <a:t> produce </a:t>
            </a:r>
            <a:r>
              <a:rPr lang="es-ES" sz="2000" b="0" kern="1200" dirty="0" err="1"/>
              <a:t>unstable</a:t>
            </a:r>
            <a:r>
              <a:rPr lang="es-ES" sz="2000" b="0" kern="1200" dirty="0"/>
              <a:t> C1-2 </a:t>
            </a:r>
            <a:r>
              <a:rPr lang="es-ES" sz="2000" b="0" kern="1200" dirty="0" err="1"/>
              <a:t>complex</a:t>
            </a:r>
            <a:r>
              <a:rPr lang="es-ES" sz="2000" b="0" kern="1200" dirty="0"/>
              <a:t>.</a:t>
            </a:r>
          </a:p>
        </p:txBody>
      </p:sp>
      <p:sp>
        <p:nvSpPr>
          <p:cNvPr id="33" name="Rectángulo 32">
            <a:extLst>
              <a:ext uri="{FF2B5EF4-FFF2-40B4-BE49-F238E27FC236}">
                <a16:creationId xmlns:a16="http://schemas.microsoft.com/office/drawing/2014/main" id="{C8E2DDB2-0C4B-4475-A5D4-31444245C952}"/>
              </a:ext>
            </a:extLst>
          </p:cNvPr>
          <p:cNvSpPr/>
          <p:nvPr/>
        </p:nvSpPr>
        <p:spPr>
          <a:xfrm>
            <a:off x="539887" y="5493978"/>
            <a:ext cx="334540" cy="334540"/>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Forma libre: forma 33">
            <a:extLst>
              <a:ext uri="{FF2B5EF4-FFF2-40B4-BE49-F238E27FC236}">
                <a16:creationId xmlns:a16="http://schemas.microsoft.com/office/drawing/2014/main" id="{AB077C69-A199-4515-B72B-DC30750C450B}"/>
              </a:ext>
            </a:extLst>
          </p:cNvPr>
          <p:cNvSpPr/>
          <p:nvPr/>
        </p:nvSpPr>
        <p:spPr>
          <a:xfrm>
            <a:off x="912193" y="5485689"/>
            <a:ext cx="8031338" cy="562912"/>
          </a:xfrm>
          <a:custGeom>
            <a:avLst/>
            <a:gdLst>
              <a:gd name="connsiteX0" fmla="*/ 0 w 3057170"/>
              <a:gd name="connsiteY0" fmla="*/ 0 h 562912"/>
              <a:gd name="connsiteX1" fmla="*/ 3057170 w 3057170"/>
              <a:gd name="connsiteY1" fmla="*/ 0 h 562912"/>
              <a:gd name="connsiteX2" fmla="*/ 3057170 w 3057170"/>
              <a:gd name="connsiteY2" fmla="*/ 562912 h 562912"/>
              <a:gd name="connsiteX3" fmla="*/ 0 w 3057170"/>
              <a:gd name="connsiteY3" fmla="*/ 562912 h 562912"/>
              <a:gd name="connsiteX4" fmla="*/ 0 w 3057170"/>
              <a:gd name="connsiteY4" fmla="*/ 0 h 5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170" h="562912">
                <a:moveTo>
                  <a:pt x="0" y="0"/>
                </a:moveTo>
                <a:lnTo>
                  <a:pt x="3057170" y="0"/>
                </a:lnTo>
                <a:lnTo>
                  <a:pt x="3057170" y="562912"/>
                </a:lnTo>
                <a:lnTo>
                  <a:pt x="0" y="5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s-ES" sz="2000" b="0" kern="1200" dirty="0" err="1"/>
              <a:t>The</a:t>
            </a:r>
            <a:r>
              <a:rPr lang="es-ES" sz="2000" b="0" kern="1200" dirty="0"/>
              <a:t> </a:t>
            </a:r>
            <a:r>
              <a:rPr lang="es-ES" sz="2000" b="0" kern="1200" dirty="0" err="1"/>
              <a:t>lower</a:t>
            </a:r>
            <a:r>
              <a:rPr lang="es-ES" sz="2000" b="0" kern="1200" dirty="0"/>
              <a:t> cerv</a:t>
            </a:r>
            <a:r>
              <a:rPr lang="es-ES" sz="2000" b="0" dirty="0"/>
              <a:t>ical </a:t>
            </a:r>
            <a:r>
              <a:rPr lang="es-ES" sz="2000" b="0" dirty="0" err="1"/>
              <a:t>compensates</a:t>
            </a:r>
            <a:r>
              <a:rPr lang="es-ES" sz="2000" b="0" dirty="0"/>
              <a:t> </a:t>
            </a:r>
            <a:r>
              <a:rPr lang="es-ES" sz="2000" b="0" dirty="0" err="1"/>
              <a:t>the</a:t>
            </a:r>
            <a:r>
              <a:rPr lang="es-ES" sz="2000" b="0" dirty="0"/>
              <a:t> </a:t>
            </a:r>
            <a:r>
              <a:rPr lang="es-ES" sz="2000" b="0" dirty="0" err="1"/>
              <a:t>altered</a:t>
            </a:r>
            <a:r>
              <a:rPr lang="es-ES" sz="2000" b="0" dirty="0"/>
              <a:t> sagital balance </a:t>
            </a:r>
            <a:r>
              <a:rPr lang="es-ES" sz="2000" b="0" dirty="0" err="1"/>
              <a:t>of</a:t>
            </a:r>
            <a:r>
              <a:rPr lang="es-ES" sz="2000" b="0" dirty="0"/>
              <a:t> </a:t>
            </a:r>
            <a:r>
              <a:rPr lang="es-ES" sz="2000" b="0" dirty="0" err="1"/>
              <a:t>upper</a:t>
            </a:r>
            <a:r>
              <a:rPr lang="es-ES" sz="2000" b="0" dirty="0"/>
              <a:t> cervical </a:t>
            </a:r>
            <a:r>
              <a:rPr lang="es-ES" sz="2000" b="0" dirty="0" err="1"/>
              <a:t>spine</a:t>
            </a:r>
            <a:r>
              <a:rPr lang="es-ES" sz="2000" b="0" dirty="0"/>
              <a:t>.</a:t>
            </a:r>
            <a:endParaRPr lang="es-ES" sz="2000" b="0" kern="1200" dirty="0"/>
          </a:p>
        </p:txBody>
      </p:sp>
    </p:spTree>
    <p:extLst>
      <p:ext uri="{BB962C8B-B14F-4D97-AF65-F5344CB8AC3E}">
        <p14:creationId xmlns:p14="http://schemas.microsoft.com/office/powerpoint/2010/main" val="3840882343"/>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2.3. INJURIES OF THE LOWER CERVICAL SPINE</a:t>
            </a:r>
            <a:endParaRPr lang="en-US" sz="2200" b="0" dirty="0">
              <a:solidFill>
                <a:schemeClr val="accent2">
                  <a:lumMod val="75000"/>
                </a:schemeClr>
              </a:solidFill>
            </a:endParaRPr>
          </a:p>
        </p:txBody>
      </p:sp>
      <p:graphicFrame>
        <p:nvGraphicFramePr>
          <p:cNvPr id="2" name="Diagrama 1">
            <a:extLst>
              <a:ext uri="{FF2B5EF4-FFF2-40B4-BE49-F238E27FC236}">
                <a16:creationId xmlns:a16="http://schemas.microsoft.com/office/drawing/2014/main" id="{17DB2639-AF60-4EF9-AB87-0071BE6A1CDA}"/>
              </a:ext>
            </a:extLst>
          </p:cNvPr>
          <p:cNvGraphicFramePr/>
          <p:nvPr>
            <p:extLst>
              <p:ext uri="{D42A27DB-BD31-4B8C-83A1-F6EECF244321}">
                <p14:modId xmlns:p14="http://schemas.microsoft.com/office/powerpoint/2010/main" val="3100412579"/>
              </p:ext>
            </p:extLst>
          </p:nvPr>
        </p:nvGraphicFramePr>
        <p:xfrm>
          <a:off x="1524000" y="1628800"/>
          <a:ext cx="609600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561955"/>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2.3.1. BRUST FRACTURES</a:t>
            </a:r>
            <a:endParaRPr lang="en-US" sz="2200" b="0" dirty="0">
              <a:solidFill>
                <a:schemeClr val="accent2">
                  <a:lumMod val="75000"/>
                </a:schemeClr>
              </a:solidFill>
            </a:endParaRPr>
          </a:p>
        </p:txBody>
      </p:sp>
      <p:graphicFrame>
        <p:nvGraphicFramePr>
          <p:cNvPr id="3" name="Diagrama 2">
            <a:extLst>
              <a:ext uri="{FF2B5EF4-FFF2-40B4-BE49-F238E27FC236}">
                <a16:creationId xmlns:a16="http://schemas.microsoft.com/office/drawing/2014/main" id="{B985171C-A668-4C03-B2BB-66086270C09E}"/>
              </a:ext>
            </a:extLst>
          </p:cNvPr>
          <p:cNvGraphicFramePr/>
          <p:nvPr>
            <p:extLst>
              <p:ext uri="{D42A27DB-BD31-4B8C-83A1-F6EECF244321}">
                <p14:modId xmlns:p14="http://schemas.microsoft.com/office/powerpoint/2010/main" val="4039576774"/>
              </p:ext>
            </p:extLst>
          </p:nvPr>
        </p:nvGraphicFramePr>
        <p:xfrm>
          <a:off x="-515888" y="1628800"/>
          <a:ext cx="60960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4 CuadroTexto">
            <a:extLst>
              <a:ext uri="{FF2B5EF4-FFF2-40B4-BE49-F238E27FC236}">
                <a16:creationId xmlns:a16="http://schemas.microsoft.com/office/drawing/2014/main" id="{07215284-4706-4E24-A9C2-0875EA8247E3}"/>
              </a:ext>
            </a:extLst>
          </p:cNvPr>
          <p:cNvSpPr txBox="1"/>
          <p:nvPr/>
        </p:nvSpPr>
        <p:spPr>
          <a:xfrm>
            <a:off x="4860029" y="4869160"/>
            <a:ext cx="4048125" cy="830997"/>
          </a:xfrm>
          <a:prstGeom prst="rect">
            <a:avLst/>
          </a:prstGeom>
          <a:noFill/>
        </p:spPr>
        <p:txBody>
          <a:bodyPr wrap="square" rtlCol="0">
            <a:spAutoFit/>
          </a:bodyPr>
          <a:lstStyle/>
          <a:p>
            <a:pPr algn="ctr"/>
            <a:r>
              <a:rPr lang="es-ES" sz="1600" b="0" dirty="0">
                <a:solidFill>
                  <a:schemeClr val="accent2">
                    <a:lumMod val="75000"/>
                  </a:schemeClr>
                </a:solidFill>
              </a:rPr>
              <a:t>Figure 7. </a:t>
            </a:r>
            <a:r>
              <a:rPr lang="es-ES" sz="1600" b="0" dirty="0" err="1">
                <a:solidFill>
                  <a:schemeClr val="accent2">
                    <a:lumMod val="75000"/>
                  </a:schemeClr>
                </a:solidFill>
              </a:rPr>
              <a:t>Sagittal</a:t>
            </a:r>
            <a:r>
              <a:rPr lang="es-ES" sz="1600" b="0" dirty="0">
                <a:solidFill>
                  <a:schemeClr val="accent2">
                    <a:lumMod val="75000"/>
                  </a:schemeClr>
                </a:solidFill>
              </a:rPr>
              <a:t> CT </a:t>
            </a:r>
            <a:r>
              <a:rPr lang="es-ES" sz="1600" b="0" dirty="0" err="1">
                <a:solidFill>
                  <a:schemeClr val="accent2">
                    <a:lumMod val="75000"/>
                  </a:schemeClr>
                </a:solidFill>
              </a:rPr>
              <a:t>showing</a:t>
            </a:r>
            <a:r>
              <a:rPr lang="es-ES" sz="1600" b="0" dirty="0">
                <a:solidFill>
                  <a:schemeClr val="accent2">
                    <a:lumMod val="75000"/>
                  </a:schemeClr>
                </a:solidFill>
              </a:rPr>
              <a:t> C5-6 </a:t>
            </a:r>
            <a:r>
              <a:rPr lang="es-ES" sz="1600" b="0" dirty="0" err="1">
                <a:solidFill>
                  <a:schemeClr val="accent2">
                    <a:lumMod val="75000"/>
                  </a:schemeClr>
                </a:solidFill>
              </a:rPr>
              <a:t>burst</a:t>
            </a:r>
            <a:r>
              <a:rPr lang="es-ES" sz="1600" b="0" dirty="0">
                <a:solidFill>
                  <a:schemeClr val="accent2">
                    <a:lumMod val="75000"/>
                  </a:schemeClr>
                </a:solidFill>
              </a:rPr>
              <a:t> fracture </a:t>
            </a:r>
            <a:r>
              <a:rPr lang="es-ES" sz="1600" b="0" dirty="0" err="1">
                <a:solidFill>
                  <a:schemeClr val="accent2">
                    <a:lumMod val="75000"/>
                  </a:schemeClr>
                </a:solidFill>
              </a:rPr>
              <a:t>with</a:t>
            </a:r>
            <a:r>
              <a:rPr lang="es-ES" sz="1600" b="0" dirty="0">
                <a:solidFill>
                  <a:schemeClr val="accent2">
                    <a:lumMod val="75000"/>
                  </a:schemeClr>
                </a:solidFill>
              </a:rPr>
              <a:t> </a:t>
            </a:r>
            <a:r>
              <a:rPr lang="es-ES" sz="1600" b="0" dirty="0" err="1">
                <a:solidFill>
                  <a:schemeClr val="accent2">
                    <a:lumMod val="75000"/>
                  </a:schemeClr>
                </a:solidFill>
              </a:rPr>
              <a:t>compromised</a:t>
            </a:r>
            <a:r>
              <a:rPr lang="es-ES" sz="1600" b="0" dirty="0">
                <a:solidFill>
                  <a:schemeClr val="accent2">
                    <a:lumMod val="75000"/>
                  </a:schemeClr>
                </a:solidFill>
              </a:rPr>
              <a:t> canal </a:t>
            </a:r>
            <a:r>
              <a:rPr lang="es-ES" sz="1600" b="0" dirty="0" err="1">
                <a:solidFill>
                  <a:schemeClr val="accent2">
                    <a:lumMod val="75000"/>
                  </a:schemeClr>
                </a:solidFill>
              </a:rPr>
              <a:t>of</a:t>
            </a:r>
            <a:r>
              <a:rPr lang="es-ES" sz="1600" b="0" dirty="0">
                <a:solidFill>
                  <a:schemeClr val="accent2">
                    <a:lumMod val="75000"/>
                  </a:schemeClr>
                </a:solidFill>
              </a:rPr>
              <a:t> </a:t>
            </a:r>
            <a:r>
              <a:rPr lang="es-ES" sz="1600" b="0" dirty="0" err="1">
                <a:solidFill>
                  <a:schemeClr val="accent2">
                    <a:lumMod val="75000"/>
                  </a:schemeClr>
                </a:solidFill>
              </a:rPr>
              <a:t>the</a:t>
            </a:r>
            <a:r>
              <a:rPr lang="es-ES" sz="1600" b="0" dirty="0">
                <a:solidFill>
                  <a:schemeClr val="accent2">
                    <a:lumMod val="75000"/>
                  </a:schemeClr>
                </a:solidFill>
              </a:rPr>
              <a:t> </a:t>
            </a:r>
            <a:r>
              <a:rPr lang="es-ES" sz="1600" b="0" dirty="0" err="1">
                <a:solidFill>
                  <a:schemeClr val="accent2">
                    <a:lumMod val="75000"/>
                  </a:schemeClr>
                </a:solidFill>
              </a:rPr>
              <a:t>spinal</a:t>
            </a:r>
            <a:r>
              <a:rPr lang="es-ES" sz="1600" b="0" dirty="0">
                <a:solidFill>
                  <a:schemeClr val="accent2">
                    <a:lumMod val="75000"/>
                  </a:schemeClr>
                </a:solidFill>
              </a:rPr>
              <a:t> </a:t>
            </a:r>
            <a:r>
              <a:rPr lang="es-ES" sz="1600" b="0" dirty="0" err="1">
                <a:solidFill>
                  <a:schemeClr val="accent2">
                    <a:lumMod val="75000"/>
                  </a:schemeClr>
                </a:solidFill>
              </a:rPr>
              <a:t>cord</a:t>
            </a:r>
            <a:r>
              <a:rPr lang="es-ES" sz="1600" b="0" dirty="0">
                <a:solidFill>
                  <a:schemeClr val="accent2">
                    <a:lumMod val="75000"/>
                  </a:schemeClr>
                </a:solidFill>
              </a:rPr>
              <a:t> (</a:t>
            </a:r>
            <a:r>
              <a:rPr lang="es-ES" sz="1600" b="0" dirty="0" err="1">
                <a:solidFill>
                  <a:schemeClr val="accent2">
                    <a:lumMod val="75000"/>
                  </a:schemeClr>
                </a:solidFill>
              </a:rPr>
              <a:t>from</a:t>
            </a:r>
            <a:r>
              <a:rPr lang="es-ES" sz="1600" b="0" dirty="0">
                <a:solidFill>
                  <a:schemeClr val="accent2">
                    <a:lumMod val="75000"/>
                  </a:schemeClr>
                </a:solidFill>
              </a:rPr>
              <a:t> Neupsykey.com)</a:t>
            </a:r>
          </a:p>
        </p:txBody>
      </p:sp>
      <p:pic>
        <p:nvPicPr>
          <p:cNvPr id="1028" name="Picture 4" descr="Image">
            <a:extLst>
              <a:ext uri="{FF2B5EF4-FFF2-40B4-BE49-F238E27FC236}">
                <a16:creationId xmlns:a16="http://schemas.microsoft.com/office/drawing/2014/main" id="{CAE6E0D7-4B27-4F6C-ABB7-C949E4E938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0130" y="1628800"/>
            <a:ext cx="2447925"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21741"/>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2.3.2. TEARDROP FRACTURE</a:t>
            </a:r>
            <a:endParaRPr lang="en-US" sz="2200" b="0" dirty="0">
              <a:solidFill>
                <a:schemeClr val="accent2">
                  <a:lumMod val="75000"/>
                </a:schemeClr>
              </a:solidFill>
            </a:endParaRPr>
          </a:p>
        </p:txBody>
      </p:sp>
      <p:graphicFrame>
        <p:nvGraphicFramePr>
          <p:cNvPr id="2" name="Diagrama 1">
            <a:extLst>
              <a:ext uri="{FF2B5EF4-FFF2-40B4-BE49-F238E27FC236}">
                <a16:creationId xmlns:a16="http://schemas.microsoft.com/office/drawing/2014/main" id="{80809DEF-C1C1-47F2-A8CC-208A8029062C}"/>
              </a:ext>
            </a:extLst>
          </p:cNvPr>
          <p:cNvGraphicFramePr/>
          <p:nvPr>
            <p:extLst>
              <p:ext uri="{D42A27DB-BD31-4B8C-83A1-F6EECF244321}">
                <p14:modId xmlns:p14="http://schemas.microsoft.com/office/powerpoint/2010/main" val="1269286208"/>
              </p:ext>
            </p:extLst>
          </p:nvPr>
        </p:nvGraphicFramePr>
        <p:xfrm>
          <a:off x="-515888" y="1628800"/>
          <a:ext cx="609600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sultado de imagen de teardrop fracture">
            <a:extLst>
              <a:ext uri="{FF2B5EF4-FFF2-40B4-BE49-F238E27FC236}">
                <a16:creationId xmlns:a16="http://schemas.microsoft.com/office/drawing/2014/main" id="{43C66B18-7950-407B-A0C0-90E967A6FE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136" y="1628800"/>
            <a:ext cx="2048894" cy="3621782"/>
          </a:xfrm>
          <a:prstGeom prst="rect">
            <a:avLst/>
          </a:prstGeom>
          <a:noFill/>
          <a:extLst>
            <a:ext uri="{909E8E84-426E-40DD-AFC4-6F175D3DCCD1}">
              <a14:hiddenFill xmlns:a14="http://schemas.microsoft.com/office/drawing/2010/main">
                <a:solidFill>
                  <a:srgbClr val="FFFFFF"/>
                </a:solidFill>
              </a14:hiddenFill>
            </a:ext>
          </a:extLst>
        </p:spPr>
      </p:pic>
      <p:sp>
        <p:nvSpPr>
          <p:cNvPr id="8" name="14 CuadroTexto">
            <a:extLst>
              <a:ext uri="{FF2B5EF4-FFF2-40B4-BE49-F238E27FC236}">
                <a16:creationId xmlns:a16="http://schemas.microsoft.com/office/drawing/2014/main" id="{4734306F-9C2F-4E47-B74F-042182FD550F}"/>
              </a:ext>
            </a:extLst>
          </p:cNvPr>
          <p:cNvSpPr txBox="1"/>
          <p:nvPr/>
        </p:nvSpPr>
        <p:spPr>
          <a:xfrm>
            <a:off x="4796520" y="5229200"/>
            <a:ext cx="4048125" cy="830997"/>
          </a:xfrm>
          <a:prstGeom prst="rect">
            <a:avLst/>
          </a:prstGeom>
          <a:noFill/>
        </p:spPr>
        <p:txBody>
          <a:bodyPr wrap="square" rtlCol="0">
            <a:spAutoFit/>
          </a:bodyPr>
          <a:lstStyle/>
          <a:p>
            <a:pPr algn="ctr"/>
            <a:r>
              <a:rPr lang="es-ES" sz="1600" b="0" dirty="0">
                <a:solidFill>
                  <a:schemeClr val="accent2">
                    <a:lumMod val="75000"/>
                  </a:schemeClr>
                </a:solidFill>
              </a:rPr>
              <a:t>Figure 8. </a:t>
            </a:r>
            <a:r>
              <a:rPr lang="es-ES" sz="1600" b="0" dirty="0" err="1">
                <a:solidFill>
                  <a:schemeClr val="accent2">
                    <a:lumMod val="75000"/>
                  </a:schemeClr>
                </a:solidFill>
              </a:rPr>
              <a:t>Sagittal</a:t>
            </a:r>
            <a:r>
              <a:rPr lang="es-ES" sz="1600" b="0" dirty="0">
                <a:solidFill>
                  <a:schemeClr val="accent2">
                    <a:lumMod val="75000"/>
                  </a:schemeClr>
                </a:solidFill>
              </a:rPr>
              <a:t> CT </a:t>
            </a:r>
          </a:p>
          <a:p>
            <a:pPr algn="ctr"/>
            <a:r>
              <a:rPr lang="es-ES" sz="1600" b="0" dirty="0" err="1">
                <a:solidFill>
                  <a:schemeClr val="accent2">
                    <a:lumMod val="75000"/>
                  </a:schemeClr>
                </a:solidFill>
              </a:rPr>
              <a:t>teardrop</a:t>
            </a:r>
            <a:r>
              <a:rPr lang="es-ES" sz="1600" b="0" dirty="0">
                <a:solidFill>
                  <a:schemeClr val="accent2">
                    <a:lumMod val="75000"/>
                  </a:schemeClr>
                </a:solidFill>
              </a:rPr>
              <a:t> fracture in Young </a:t>
            </a:r>
            <a:r>
              <a:rPr lang="es-ES" sz="1600" b="0" dirty="0" err="1">
                <a:solidFill>
                  <a:schemeClr val="accent2">
                    <a:lumMod val="75000"/>
                  </a:schemeClr>
                </a:solidFill>
              </a:rPr>
              <a:t>patient</a:t>
            </a:r>
            <a:r>
              <a:rPr lang="es-ES" sz="1600" b="0" dirty="0">
                <a:solidFill>
                  <a:schemeClr val="accent2">
                    <a:lumMod val="75000"/>
                  </a:schemeClr>
                </a:solidFill>
              </a:rPr>
              <a:t> </a:t>
            </a:r>
          </a:p>
          <a:p>
            <a:pPr algn="ctr"/>
            <a:r>
              <a:rPr lang="es-ES" sz="1600" b="0" dirty="0">
                <a:solidFill>
                  <a:schemeClr val="accent2">
                    <a:lumMod val="75000"/>
                  </a:schemeClr>
                </a:solidFill>
              </a:rPr>
              <a:t>(</a:t>
            </a:r>
            <a:r>
              <a:rPr lang="es-ES" sz="1600" b="0" dirty="0" err="1">
                <a:solidFill>
                  <a:schemeClr val="accent2">
                    <a:lumMod val="75000"/>
                  </a:schemeClr>
                </a:solidFill>
              </a:rPr>
              <a:t>from</a:t>
            </a:r>
            <a:r>
              <a:rPr lang="es-ES" sz="1600" b="0" dirty="0">
                <a:solidFill>
                  <a:schemeClr val="accent2">
                    <a:lumMod val="75000"/>
                  </a:schemeClr>
                </a:solidFill>
              </a:rPr>
              <a:t> ResearchGate.com)</a:t>
            </a:r>
          </a:p>
        </p:txBody>
      </p:sp>
    </p:spTree>
    <p:extLst>
      <p:ext uri="{BB962C8B-B14F-4D97-AF65-F5344CB8AC3E}">
        <p14:creationId xmlns:p14="http://schemas.microsoft.com/office/powerpoint/2010/main" val="4155527762"/>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2.3.3. MIDSAGITTAL CLEAVAGE FRACTURE</a:t>
            </a:r>
            <a:endParaRPr lang="en-US" sz="2200" b="0" dirty="0">
              <a:solidFill>
                <a:schemeClr val="accent2">
                  <a:lumMod val="75000"/>
                </a:schemeClr>
              </a:solidFill>
            </a:endParaRPr>
          </a:p>
        </p:txBody>
      </p:sp>
      <p:graphicFrame>
        <p:nvGraphicFramePr>
          <p:cNvPr id="3" name="Diagrama 2">
            <a:extLst>
              <a:ext uri="{FF2B5EF4-FFF2-40B4-BE49-F238E27FC236}">
                <a16:creationId xmlns:a16="http://schemas.microsoft.com/office/drawing/2014/main" id="{1B4B1573-3B2E-43D1-AA69-4ADA17F34A2C}"/>
              </a:ext>
            </a:extLst>
          </p:cNvPr>
          <p:cNvGraphicFramePr/>
          <p:nvPr>
            <p:extLst>
              <p:ext uri="{D42A27DB-BD31-4B8C-83A1-F6EECF244321}">
                <p14:modId xmlns:p14="http://schemas.microsoft.com/office/powerpoint/2010/main" val="3764465089"/>
              </p:ext>
            </p:extLst>
          </p:nvPr>
        </p:nvGraphicFramePr>
        <p:xfrm>
          <a:off x="762000" y="1491441"/>
          <a:ext cx="7620000" cy="432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502600"/>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2.3.4. DISRUPTION OF THE FACET JOINTS</a:t>
            </a:r>
            <a:endParaRPr lang="en-US" sz="2200" b="0" dirty="0">
              <a:solidFill>
                <a:schemeClr val="accent2">
                  <a:lumMod val="75000"/>
                </a:schemeClr>
              </a:solidFill>
            </a:endParaRPr>
          </a:p>
        </p:txBody>
      </p:sp>
      <p:graphicFrame>
        <p:nvGraphicFramePr>
          <p:cNvPr id="4" name="Diagrama 3">
            <a:extLst>
              <a:ext uri="{FF2B5EF4-FFF2-40B4-BE49-F238E27FC236}">
                <a16:creationId xmlns:a16="http://schemas.microsoft.com/office/drawing/2014/main" id="{03FAE487-5666-4E4A-9CDA-37AD383514C4}"/>
              </a:ext>
            </a:extLst>
          </p:cNvPr>
          <p:cNvGraphicFramePr/>
          <p:nvPr>
            <p:extLst>
              <p:ext uri="{D42A27DB-BD31-4B8C-83A1-F6EECF244321}">
                <p14:modId xmlns:p14="http://schemas.microsoft.com/office/powerpoint/2010/main" val="767175207"/>
              </p:ext>
            </p:extLst>
          </p:nvPr>
        </p:nvGraphicFramePr>
        <p:xfrm>
          <a:off x="292026" y="916205"/>
          <a:ext cx="4736851" cy="5506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a:extLst>
              <a:ext uri="{FF2B5EF4-FFF2-40B4-BE49-F238E27FC236}">
                <a16:creationId xmlns:a16="http://schemas.microsoft.com/office/drawing/2014/main" id="{2093CF8B-50D2-4898-B102-F245C3F19F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448" y="1741264"/>
            <a:ext cx="2688976" cy="3856039"/>
          </a:xfrm>
          <a:prstGeom prst="rect">
            <a:avLst/>
          </a:prstGeom>
          <a:noFill/>
          <a:extLst>
            <a:ext uri="{909E8E84-426E-40DD-AFC4-6F175D3DCCD1}">
              <a14:hiddenFill xmlns:a14="http://schemas.microsoft.com/office/drawing/2010/main">
                <a:solidFill>
                  <a:srgbClr val="FFFFFF"/>
                </a:solidFill>
              </a14:hiddenFill>
            </a:ext>
          </a:extLst>
        </p:spPr>
      </p:pic>
      <p:sp>
        <p:nvSpPr>
          <p:cNvPr id="6" name="14 CuadroTexto">
            <a:extLst>
              <a:ext uri="{FF2B5EF4-FFF2-40B4-BE49-F238E27FC236}">
                <a16:creationId xmlns:a16="http://schemas.microsoft.com/office/drawing/2014/main" id="{1E9956C4-CF15-4453-AE27-EFB3567B4854}"/>
              </a:ext>
            </a:extLst>
          </p:cNvPr>
          <p:cNvSpPr txBox="1"/>
          <p:nvPr/>
        </p:nvSpPr>
        <p:spPr>
          <a:xfrm>
            <a:off x="4988371" y="5597303"/>
            <a:ext cx="4048125" cy="584775"/>
          </a:xfrm>
          <a:prstGeom prst="rect">
            <a:avLst/>
          </a:prstGeom>
          <a:noFill/>
        </p:spPr>
        <p:txBody>
          <a:bodyPr wrap="square" rtlCol="0">
            <a:spAutoFit/>
          </a:bodyPr>
          <a:lstStyle/>
          <a:p>
            <a:pPr algn="ctr"/>
            <a:r>
              <a:rPr lang="es-ES" sz="1600" b="0" dirty="0">
                <a:solidFill>
                  <a:schemeClr val="accent2">
                    <a:lumMod val="75000"/>
                  </a:schemeClr>
                </a:solidFill>
              </a:rPr>
              <a:t>Figure 9. Bilateral </a:t>
            </a:r>
            <a:r>
              <a:rPr lang="es-ES" sz="1600" b="0" dirty="0" err="1">
                <a:solidFill>
                  <a:schemeClr val="accent2">
                    <a:lumMod val="75000"/>
                  </a:schemeClr>
                </a:solidFill>
              </a:rPr>
              <a:t>facet</a:t>
            </a:r>
            <a:r>
              <a:rPr lang="es-ES" sz="1600" b="0" dirty="0">
                <a:solidFill>
                  <a:schemeClr val="accent2">
                    <a:lumMod val="75000"/>
                  </a:schemeClr>
                </a:solidFill>
              </a:rPr>
              <a:t> </a:t>
            </a:r>
            <a:r>
              <a:rPr lang="es-ES" sz="1600" b="0" dirty="0" err="1">
                <a:solidFill>
                  <a:schemeClr val="accent2">
                    <a:lumMod val="75000"/>
                  </a:schemeClr>
                </a:solidFill>
              </a:rPr>
              <a:t>dislocation</a:t>
            </a:r>
            <a:r>
              <a:rPr lang="es-ES" sz="1600" b="0" dirty="0">
                <a:solidFill>
                  <a:schemeClr val="accent2">
                    <a:lumMod val="75000"/>
                  </a:schemeClr>
                </a:solidFill>
              </a:rPr>
              <a:t> (</a:t>
            </a:r>
            <a:r>
              <a:rPr lang="es-ES" sz="1600" b="0" dirty="0" err="1">
                <a:solidFill>
                  <a:schemeClr val="accent2">
                    <a:lumMod val="75000"/>
                  </a:schemeClr>
                </a:solidFill>
              </a:rPr>
              <a:t>from</a:t>
            </a:r>
            <a:r>
              <a:rPr lang="es-ES" sz="1600" b="0" dirty="0">
                <a:solidFill>
                  <a:schemeClr val="accent2">
                    <a:lumMod val="75000"/>
                  </a:schemeClr>
                </a:solidFill>
              </a:rPr>
              <a:t> Orthobullets.com)</a:t>
            </a:r>
          </a:p>
        </p:txBody>
      </p:sp>
    </p:spTree>
    <p:extLst>
      <p:ext uri="{BB962C8B-B14F-4D97-AF65-F5344CB8AC3E}">
        <p14:creationId xmlns:p14="http://schemas.microsoft.com/office/powerpoint/2010/main" val="3257218484"/>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2.3.4. DISRUPTION OF THE FACET JOINTS</a:t>
            </a:r>
            <a:endParaRPr lang="en-US" sz="2200" b="0" dirty="0">
              <a:solidFill>
                <a:schemeClr val="accent2">
                  <a:lumMod val="75000"/>
                </a:schemeClr>
              </a:solidFill>
            </a:endParaRPr>
          </a:p>
        </p:txBody>
      </p:sp>
      <p:graphicFrame>
        <p:nvGraphicFramePr>
          <p:cNvPr id="8" name="Diagrama 7">
            <a:extLst>
              <a:ext uri="{FF2B5EF4-FFF2-40B4-BE49-F238E27FC236}">
                <a16:creationId xmlns:a16="http://schemas.microsoft.com/office/drawing/2014/main" id="{7E85D808-EFF5-4772-90F4-830F0EB20FD1}"/>
              </a:ext>
            </a:extLst>
          </p:cNvPr>
          <p:cNvGraphicFramePr/>
          <p:nvPr>
            <p:extLst>
              <p:ext uri="{D42A27DB-BD31-4B8C-83A1-F6EECF244321}">
                <p14:modId xmlns:p14="http://schemas.microsoft.com/office/powerpoint/2010/main" val="2167608550"/>
              </p:ext>
            </p:extLst>
          </p:nvPr>
        </p:nvGraphicFramePr>
        <p:xfrm>
          <a:off x="251520" y="1741264"/>
          <a:ext cx="59766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id="{1D3CA9E2-6FD2-4EBD-8578-A2B436235659}"/>
              </a:ext>
            </a:extLst>
          </p:cNvPr>
          <p:cNvSpPr txBox="1"/>
          <p:nvPr/>
        </p:nvSpPr>
        <p:spPr>
          <a:xfrm>
            <a:off x="3960440" y="2035681"/>
            <a:ext cx="5183560" cy="1015663"/>
          </a:xfrm>
          <a:prstGeom prst="rect">
            <a:avLst/>
          </a:prstGeom>
          <a:noFill/>
        </p:spPr>
        <p:txBody>
          <a:bodyPr wrap="square" rtlCol="0">
            <a:spAutoFit/>
          </a:bodyPr>
          <a:lstStyle/>
          <a:p>
            <a:pPr marL="285750" indent="-285750">
              <a:buFont typeface="Arial" panose="020B0604020202020204" pitchFamily="34" charset="0"/>
              <a:buChar char="•"/>
            </a:pPr>
            <a:r>
              <a:rPr lang="es-ES" sz="2000" b="0" dirty="0" err="1">
                <a:solidFill>
                  <a:schemeClr val="accent2">
                    <a:lumMod val="75000"/>
                  </a:schemeClr>
                </a:solidFill>
              </a:rPr>
              <a:t>Forces</a:t>
            </a:r>
            <a:r>
              <a:rPr lang="es-ES" sz="2000" b="0" dirty="0">
                <a:solidFill>
                  <a:schemeClr val="accent2">
                    <a:lumMod val="75000"/>
                  </a:schemeClr>
                </a:solidFill>
              </a:rPr>
              <a:t> </a:t>
            </a:r>
            <a:r>
              <a:rPr lang="es-ES" sz="2000" b="0" dirty="0" err="1">
                <a:solidFill>
                  <a:schemeClr val="accent2">
                    <a:lumMod val="75000"/>
                  </a:schemeClr>
                </a:solidFill>
              </a:rPr>
              <a:t>acting</a:t>
            </a:r>
            <a:r>
              <a:rPr lang="es-ES" sz="2000" b="0" dirty="0">
                <a:solidFill>
                  <a:schemeClr val="accent2">
                    <a:lumMod val="75000"/>
                  </a:schemeClr>
                </a:solidFill>
              </a:rPr>
              <a:t> are </a:t>
            </a:r>
            <a:r>
              <a:rPr lang="es-ES" sz="2000" b="0" dirty="0" err="1">
                <a:solidFill>
                  <a:schemeClr val="accent2">
                    <a:lumMod val="75000"/>
                  </a:schemeClr>
                </a:solidFill>
              </a:rPr>
              <a:t>mostly</a:t>
            </a:r>
            <a:r>
              <a:rPr lang="es-ES" sz="2000" b="0" dirty="0">
                <a:solidFill>
                  <a:schemeClr val="accent2">
                    <a:lumMod val="75000"/>
                  </a:schemeClr>
                </a:solidFill>
              </a:rPr>
              <a:t> </a:t>
            </a:r>
            <a:r>
              <a:rPr lang="es-ES" sz="2000" b="0" dirty="0" err="1">
                <a:solidFill>
                  <a:schemeClr val="accent2">
                    <a:lumMod val="75000"/>
                  </a:schemeClr>
                </a:solidFill>
              </a:rPr>
              <a:t>flexion</a:t>
            </a:r>
            <a:r>
              <a:rPr lang="es-ES" sz="2000" b="0" dirty="0">
                <a:solidFill>
                  <a:schemeClr val="accent2">
                    <a:lumMod val="75000"/>
                  </a:schemeClr>
                </a:solidFill>
              </a:rPr>
              <a:t> and </a:t>
            </a:r>
            <a:r>
              <a:rPr lang="es-ES" sz="2000" b="0" dirty="0" err="1">
                <a:solidFill>
                  <a:schemeClr val="accent2">
                    <a:lumMod val="75000"/>
                  </a:schemeClr>
                </a:solidFill>
              </a:rPr>
              <a:t>rotatory</a:t>
            </a:r>
            <a:r>
              <a:rPr lang="es-ES" sz="2000" b="0" dirty="0">
                <a:solidFill>
                  <a:schemeClr val="accent2">
                    <a:lumMod val="75000"/>
                  </a:schemeClr>
                </a:solidFill>
              </a:rPr>
              <a:t>.</a:t>
            </a:r>
          </a:p>
          <a:p>
            <a:pPr marL="285750" indent="-285750">
              <a:buFont typeface="Arial" panose="020B0604020202020204" pitchFamily="34" charset="0"/>
              <a:buChar char="•"/>
            </a:pPr>
            <a:r>
              <a:rPr lang="es-ES" sz="2000" b="0" dirty="0" err="1">
                <a:solidFill>
                  <a:schemeClr val="accent2">
                    <a:lumMod val="75000"/>
                  </a:schemeClr>
                </a:solidFill>
              </a:rPr>
              <a:t>Often</a:t>
            </a:r>
            <a:r>
              <a:rPr lang="es-ES" sz="2000" b="0" dirty="0">
                <a:solidFill>
                  <a:schemeClr val="accent2">
                    <a:lumMod val="75000"/>
                  </a:schemeClr>
                </a:solidFill>
              </a:rPr>
              <a:t> </a:t>
            </a:r>
            <a:r>
              <a:rPr lang="es-ES" sz="2000" b="0" dirty="0" err="1">
                <a:solidFill>
                  <a:schemeClr val="accent2">
                    <a:lumMod val="75000"/>
                  </a:schemeClr>
                </a:solidFill>
              </a:rPr>
              <a:t>monoradiculopathy</a:t>
            </a:r>
            <a:r>
              <a:rPr lang="es-ES" sz="2000" b="0" dirty="0">
                <a:solidFill>
                  <a:schemeClr val="accent2">
                    <a:lumMod val="75000"/>
                  </a:schemeClr>
                </a:solidFill>
              </a:rPr>
              <a:t> </a:t>
            </a:r>
            <a:r>
              <a:rPr lang="es-ES" sz="2000" b="0" dirty="0" err="1">
                <a:solidFill>
                  <a:schemeClr val="accent2">
                    <a:lumMod val="75000"/>
                  </a:schemeClr>
                </a:solidFill>
              </a:rPr>
              <a:t>symptom</a:t>
            </a:r>
            <a:endParaRPr lang="es-ES" sz="2000" b="0" dirty="0">
              <a:solidFill>
                <a:schemeClr val="accent2">
                  <a:lumMod val="75000"/>
                </a:schemeClr>
              </a:solidFill>
            </a:endParaRPr>
          </a:p>
        </p:txBody>
      </p:sp>
      <p:sp>
        <p:nvSpPr>
          <p:cNvPr id="11" name="CuadroTexto 10">
            <a:extLst>
              <a:ext uri="{FF2B5EF4-FFF2-40B4-BE49-F238E27FC236}">
                <a16:creationId xmlns:a16="http://schemas.microsoft.com/office/drawing/2014/main" id="{862BA58D-4AB4-4167-874C-65678AF3A95A}"/>
              </a:ext>
            </a:extLst>
          </p:cNvPr>
          <p:cNvSpPr txBox="1"/>
          <p:nvPr/>
        </p:nvSpPr>
        <p:spPr>
          <a:xfrm>
            <a:off x="3960440" y="4123913"/>
            <a:ext cx="5183560" cy="1938992"/>
          </a:xfrm>
          <a:prstGeom prst="rect">
            <a:avLst/>
          </a:prstGeom>
          <a:noFill/>
        </p:spPr>
        <p:txBody>
          <a:bodyPr wrap="square" rtlCol="0">
            <a:spAutoFit/>
          </a:bodyPr>
          <a:lstStyle/>
          <a:p>
            <a:pPr marL="285750" indent="-285750">
              <a:buFont typeface="Arial" panose="020B0604020202020204" pitchFamily="34" charset="0"/>
              <a:buChar char="•"/>
            </a:pPr>
            <a:r>
              <a:rPr lang="es-ES" sz="2000" b="0" dirty="0" err="1">
                <a:solidFill>
                  <a:schemeClr val="accent2">
                    <a:lumMod val="75000"/>
                  </a:schemeClr>
                </a:solidFill>
              </a:rPr>
              <a:t>Forces</a:t>
            </a:r>
            <a:r>
              <a:rPr lang="es-ES" sz="2000" b="0" dirty="0">
                <a:solidFill>
                  <a:schemeClr val="accent2">
                    <a:lumMod val="75000"/>
                  </a:schemeClr>
                </a:solidFill>
              </a:rPr>
              <a:t> </a:t>
            </a:r>
            <a:r>
              <a:rPr lang="es-ES" sz="2000" b="0" dirty="0" err="1">
                <a:solidFill>
                  <a:schemeClr val="accent2">
                    <a:lumMod val="75000"/>
                  </a:schemeClr>
                </a:solidFill>
              </a:rPr>
              <a:t>acting</a:t>
            </a:r>
            <a:r>
              <a:rPr lang="es-ES" sz="2000" b="0" dirty="0">
                <a:solidFill>
                  <a:schemeClr val="accent2">
                    <a:lumMod val="75000"/>
                  </a:schemeClr>
                </a:solidFill>
              </a:rPr>
              <a:t> are </a:t>
            </a:r>
            <a:r>
              <a:rPr lang="es-ES" sz="2000" b="0" dirty="0" err="1">
                <a:solidFill>
                  <a:schemeClr val="accent2">
                    <a:lumMod val="75000"/>
                  </a:schemeClr>
                </a:solidFill>
              </a:rPr>
              <a:t>mostly</a:t>
            </a:r>
            <a:r>
              <a:rPr lang="es-ES" sz="2000" b="0" dirty="0">
                <a:solidFill>
                  <a:schemeClr val="accent2">
                    <a:lumMod val="75000"/>
                  </a:schemeClr>
                </a:solidFill>
              </a:rPr>
              <a:t> </a:t>
            </a:r>
            <a:r>
              <a:rPr lang="es-ES" sz="2000" b="0" dirty="0" err="1">
                <a:solidFill>
                  <a:schemeClr val="accent2">
                    <a:lumMod val="75000"/>
                  </a:schemeClr>
                </a:solidFill>
              </a:rPr>
              <a:t>flexion</a:t>
            </a:r>
            <a:r>
              <a:rPr lang="es-ES" sz="2000" b="0" dirty="0">
                <a:solidFill>
                  <a:schemeClr val="accent2">
                    <a:lumMod val="75000"/>
                  </a:schemeClr>
                </a:solidFill>
              </a:rPr>
              <a:t>/</a:t>
            </a:r>
            <a:r>
              <a:rPr lang="es-ES" sz="2000" b="0" dirty="0" err="1">
                <a:solidFill>
                  <a:schemeClr val="accent2">
                    <a:lumMod val="75000"/>
                  </a:schemeClr>
                </a:solidFill>
              </a:rPr>
              <a:t>distraction</a:t>
            </a:r>
            <a:r>
              <a:rPr lang="es-ES" sz="2000" b="0" dirty="0">
                <a:solidFill>
                  <a:schemeClr val="accent2">
                    <a:lumMod val="75000"/>
                  </a:schemeClr>
                </a:solidFill>
              </a:rPr>
              <a:t>.</a:t>
            </a:r>
          </a:p>
          <a:p>
            <a:pPr marL="285750" indent="-285750">
              <a:buFont typeface="Arial" panose="020B0604020202020204" pitchFamily="34" charset="0"/>
              <a:buChar char="•"/>
            </a:pPr>
            <a:r>
              <a:rPr lang="es-ES" sz="2000" b="0" dirty="0" err="1">
                <a:solidFill>
                  <a:schemeClr val="accent2">
                    <a:lumMod val="75000"/>
                  </a:schemeClr>
                </a:solidFill>
              </a:rPr>
              <a:t>Less</a:t>
            </a:r>
            <a:r>
              <a:rPr lang="es-ES" sz="2000" b="0" dirty="0">
                <a:solidFill>
                  <a:schemeClr val="accent2">
                    <a:lumMod val="75000"/>
                  </a:schemeClr>
                </a:solidFill>
              </a:rPr>
              <a:t> </a:t>
            </a:r>
            <a:r>
              <a:rPr lang="es-ES" sz="2000" b="0" dirty="0" err="1">
                <a:solidFill>
                  <a:schemeClr val="accent2">
                    <a:lumMod val="75000"/>
                  </a:schemeClr>
                </a:solidFill>
              </a:rPr>
              <a:t>rotatory</a:t>
            </a:r>
            <a:r>
              <a:rPr lang="es-ES" sz="2000" b="0" dirty="0">
                <a:solidFill>
                  <a:schemeClr val="accent2">
                    <a:lumMod val="75000"/>
                  </a:schemeClr>
                </a:solidFill>
              </a:rPr>
              <a:t> </a:t>
            </a:r>
            <a:r>
              <a:rPr lang="es-ES" sz="2000" b="0" dirty="0" err="1">
                <a:solidFill>
                  <a:schemeClr val="accent2">
                    <a:lumMod val="75000"/>
                  </a:schemeClr>
                </a:solidFill>
              </a:rPr>
              <a:t>forces</a:t>
            </a:r>
            <a:r>
              <a:rPr lang="es-ES" sz="2000" b="0" dirty="0">
                <a:solidFill>
                  <a:schemeClr val="accent2">
                    <a:lumMod val="75000"/>
                  </a:schemeClr>
                </a:solidFill>
              </a:rPr>
              <a:t> </a:t>
            </a:r>
            <a:r>
              <a:rPr lang="es-ES" sz="2000" b="0" dirty="0" err="1">
                <a:solidFill>
                  <a:schemeClr val="accent2">
                    <a:lumMod val="75000"/>
                  </a:schemeClr>
                </a:solidFill>
              </a:rPr>
              <a:t>than</a:t>
            </a:r>
            <a:r>
              <a:rPr lang="es-ES" sz="2000" b="0" dirty="0">
                <a:solidFill>
                  <a:schemeClr val="accent2">
                    <a:lumMod val="75000"/>
                  </a:schemeClr>
                </a:solidFill>
              </a:rPr>
              <a:t> in unilateral </a:t>
            </a:r>
            <a:r>
              <a:rPr lang="es-ES" sz="2000" b="0" dirty="0" err="1">
                <a:solidFill>
                  <a:schemeClr val="accent2">
                    <a:lumMod val="75000"/>
                  </a:schemeClr>
                </a:solidFill>
              </a:rPr>
              <a:t>dislocation</a:t>
            </a:r>
            <a:r>
              <a:rPr lang="es-ES" sz="2000" b="0" dirty="0">
                <a:solidFill>
                  <a:schemeClr val="accent2">
                    <a:lumMod val="75000"/>
                  </a:schemeClr>
                </a:solidFill>
              </a:rPr>
              <a:t>.</a:t>
            </a:r>
          </a:p>
          <a:p>
            <a:pPr marL="285750" indent="-285750">
              <a:buFont typeface="Arial" panose="020B0604020202020204" pitchFamily="34" charset="0"/>
              <a:buChar char="•"/>
            </a:pPr>
            <a:r>
              <a:rPr lang="es-ES" sz="2000" b="0" dirty="0" err="1">
                <a:solidFill>
                  <a:schemeClr val="accent2">
                    <a:lumMod val="75000"/>
                  </a:schemeClr>
                </a:solidFill>
              </a:rPr>
              <a:t>The</a:t>
            </a:r>
            <a:r>
              <a:rPr lang="es-ES" sz="2000" b="0" dirty="0">
                <a:solidFill>
                  <a:schemeClr val="accent2">
                    <a:lumMod val="75000"/>
                  </a:schemeClr>
                </a:solidFill>
              </a:rPr>
              <a:t> </a:t>
            </a:r>
            <a:r>
              <a:rPr lang="es-ES" sz="2000" b="0" dirty="0" err="1">
                <a:solidFill>
                  <a:schemeClr val="accent2">
                    <a:lumMod val="75000"/>
                  </a:schemeClr>
                </a:solidFill>
              </a:rPr>
              <a:t>forces</a:t>
            </a:r>
            <a:r>
              <a:rPr lang="es-ES" sz="2000" b="0" dirty="0">
                <a:solidFill>
                  <a:schemeClr val="accent2">
                    <a:lumMod val="75000"/>
                  </a:schemeClr>
                </a:solidFill>
              </a:rPr>
              <a:t> </a:t>
            </a:r>
            <a:r>
              <a:rPr lang="es-ES" sz="2000" b="0" dirty="0" err="1">
                <a:solidFill>
                  <a:schemeClr val="accent2">
                    <a:lumMod val="75000"/>
                  </a:schemeClr>
                </a:solidFill>
              </a:rPr>
              <a:t>acting</a:t>
            </a:r>
            <a:r>
              <a:rPr lang="es-ES" sz="2000" b="0" dirty="0">
                <a:solidFill>
                  <a:schemeClr val="accent2">
                    <a:lumMod val="75000"/>
                  </a:schemeClr>
                </a:solidFill>
              </a:rPr>
              <a:t>  </a:t>
            </a:r>
            <a:r>
              <a:rPr lang="es-ES" sz="2000" b="0" dirty="0" err="1">
                <a:solidFill>
                  <a:schemeClr val="accent2">
                    <a:lumMod val="75000"/>
                  </a:schemeClr>
                </a:solidFill>
              </a:rPr>
              <a:t>allows</a:t>
            </a:r>
            <a:r>
              <a:rPr lang="es-ES" sz="2000" b="0" dirty="0">
                <a:solidFill>
                  <a:schemeClr val="accent2">
                    <a:lumMod val="75000"/>
                  </a:schemeClr>
                </a:solidFill>
              </a:rPr>
              <a:t> </a:t>
            </a:r>
            <a:r>
              <a:rPr lang="es-ES" sz="2000" b="0" dirty="0" err="1">
                <a:solidFill>
                  <a:schemeClr val="accent2">
                    <a:lumMod val="75000"/>
                  </a:schemeClr>
                </a:solidFill>
              </a:rPr>
              <a:t>upper</a:t>
            </a:r>
            <a:r>
              <a:rPr lang="es-ES" sz="2000" b="0" dirty="0">
                <a:solidFill>
                  <a:schemeClr val="accent2">
                    <a:lumMod val="75000"/>
                  </a:schemeClr>
                </a:solidFill>
              </a:rPr>
              <a:t> cervical </a:t>
            </a:r>
            <a:r>
              <a:rPr lang="es-ES" sz="2000" b="0" dirty="0" err="1">
                <a:solidFill>
                  <a:schemeClr val="accent2">
                    <a:lumMod val="75000"/>
                  </a:schemeClr>
                </a:solidFill>
              </a:rPr>
              <a:t>dislocate</a:t>
            </a:r>
            <a:r>
              <a:rPr lang="es-ES" sz="2000" b="0" dirty="0">
                <a:solidFill>
                  <a:schemeClr val="accent2">
                    <a:lumMod val="75000"/>
                  </a:schemeClr>
                </a:solidFill>
              </a:rPr>
              <a:t> </a:t>
            </a:r>
            <a:r>
              <a:rPr lang="es-ES" sz="2000" b="0" dirty="0" err="1">
                <a:solidFill>
                  <a:schemeClr val="accent2">
                    <a:lumMod val="75000"/>
                  </a:schemeClr>
                </a:solidFill>
              </a:rPr>
              <a:t>anteriorly</a:t>
            </a:r>
            <a:r>
              <a:rPr lang="es-ES" sz="2000" b="0" dirty="0">
                <a:solidFill>
                  <a:schemeClr val="accent2">
                    <a:lumMod val="75000"/>
                  </a:schemeClr>
                </a:solidFill>
              </a:rPr>
              <a:t> </a:t>
            </a:r>
            <a:r>
              <a:rPr lang="es-ES" sz="2000" b="0" dirty="0" err="1">
                <a:solidFill>
                  <a:schemeClr val="accent2">
                    <a:lumMod val="75000"/>
                  </a:schemeClr>
                </a:solidFill>
              </a:rPr>
              <a:t>over</a:t>
            </a:r>
            <a:r>
              <a:rPr lang="es-ES" sz="2000" b="0" dirty="0">
                <a:solidFill>
                  <a:schemeClr val="accent2">
                    <a:lumMod val="75000"/>
                  </a:schemeClr>
                </a:solidFill>
              </a:rPr>
              <a:t> </a:t>
            </a:r>
            <a:r>
              <a:rPr lang="es-ES" sz="2000" b="0" dirty="0" err="1">
                <a:solidFill>
                  <a:schemeClr val="accent2">
                    <a:lumMod val="75000"/>
                  </a:schemeClr>
                </a:solidFill>
              </a:rPr>
              <a:t>lower</a:t>
            </a:r>
            <a:r>
              <a:rPr lang="es-ES" sz="2000" b="0" dirty="0">
                <a:solidFill>
                  <a:schemeClr val="accent2">
                    <a:lumMod val="75000"/>
                  </a:schemeClr>
                </a:solidFill>
              </a:rPr>
              <a:t> cervical.</a:t>
            </a:r>
          </a:p>
        </p:txBody>
      </p:sp>
    </p:spTree>
    <p:extLst>
      <p:ext uri="{BB962C8B-B14F-4D97-AF65-F5344CB8AC3E}">
        <p14:creationId xmlns:p14="http://schemas.microsoft.com/office/powerpoint/2010/main" val="826044253"/>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2.3.5. SPINOUS APOPHYSIS FRACTURE</a:t>
            </a:r>
            <a:endParaRPr lang="en-US" sz="2200" b="0" dirty="0">
              <a:solidFill>
                <a:schemeClr val="accent2">
                  <a:lumMod val="75000"/>
                </a:schemeClr>
              </a:solidFill>
            </a:endParaRPr>
          </a:p>
        </p:txBody>
      </p:sp>
      <p:graphicFrame>
        <p:nvGraphicFramePr>
          <p:cNvPr id="3" name="Diagrama 2">
            <a:extLst>
              <a:ext uri="{FF2B5EF4-FFF2-40B4-BE49-F238E27FC236}">
                <a16:creationId xmlns:a16="http://schemas.microsoft.com/office/drawing/2014/main" id="{F99D05B6-CE1E-4151-B4BC-F613C6FBBBB3}"/>
              </a:ext>
            </a:extLst>
          </p:cNvPr>
          <p:cNvGraphicFramePr/>
          <p:nvPr>
            <p:extLst>
              <p:ext uri="{D42A27DB-BD31-4B8C-83A1-F6EECF244321}">
                <p14:modId xmlns:p14="http://schemas.microsoft.com/office/powerpoint/2010/main" val="1496996166"/>
              </p:ext>
            </p:extLst>
          </p:nvPr>
        </p:nvGraphicFramePr>
        <p:xfrm>
          <a:off x="-612576" y="1556792"/>
          <a:ext cx="6096000"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de Spinous apophysis fracture">
            <a:extLst>
              <a:ext uri="{FF2B5EF4-FFF2-40B4-BE49-F238E27FC236}">
                <a16:creationId xmlns:a16="http://schemas.microsoft.com/office/drawing/2014/main" id="{46F25DB6-E640-4931-9873-586F29F3BB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2536" y="1556792"/>
            <a:ext cx="3418446"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14 CuadroTexto">
            <a:extLst>
              <a:ext uri="{FF2B5EF4-FFF2-40B4-BE49-F238E27FC236}">
                <a16:creationId xmlns:a16="http://schemas.microsoft.com/office/drawing/2014/main" id="{367A56A6-FBD0-4483-A6E4-01D0CE677363}"/>
              </a:ext>
            </a:extLst>
          </p:cNvPr>
          <p:cNvSpPr txBox="1"/>
          <p:nvPr/>
        </p:nvSpPr>
        <p:spPr>
          <a:xfrm>
            <a:off x="4967696" y="4725144"/>
            <a:ext cx="4048125" cy="584775"/>
          </a:xfrm>
          <a:prstGeom prst="rect">
            <a:avLst/>
          </a:prstGeom>
          <a:noFill/>
        </p:spPr>
        <p:txBody>
          <a:bodyPr wrap="square" rtlCol="0">
            <a:spAutoFit/>
          </a:bodyPr>
          <a:lstStyle/>
          <a:p>
            <a:pPr algn="ctr"/>
            <a:r>
              <a:rPr lang="es-ES" sz="1600" b="0" dirty="0">
                <a:solidFill>
                  <a:schemeClr val="accent2">
                    <a:lumMod val="75000"/>
                  </a:schemeClr>
                </a:solidFill>
              </a:rPr>
              <a:t>Figure 10. Fracture </a:t>
            </a:r>
            <a:r>
              <a:rPr lang="es-ES" sz="1600" b="0" dirty="0" err="1">
                <a:solidFill>
                  <a:schemeClr val="accent2">
                    <a:lumMod val="75000"/>
                  </a:schemeClr>
                </a:solidFill>
              </a:rPr>
              <a:t>of</a:t>
            </a:r>
            <a:r>
              <a:rPr lang="es-ES" sz="1600" b="0" dirty="0">
                <a:solidFill>
                  <a:schemeClr val="accent2">
                    <a:lumMod val="75000"/>
                  </a:schemeClr>
                </a:solidFill>
              </a:rPr>
              <a:t> </a:t>
            </a:r>
            <a:r>
              <a:rPr lang="es-ES" sz="1600" b="0" dirty="0" err="1">
                <a:solidFill>
                  <a:schemeClr val="accent2">
                    <a:lumMod val="75000"/>
                  </a:schemeClr>
                </a:solidFill>
              </a:rPr>
              <a:t>the</a:t>
            </a:r>
            <a:r>
              <a:rPr lang="es-ES" sz="1600" b="0" dirty="0">
                <a:solidFill>
                  <a:schemeClr val="accent2">
                    <a:lumMod val="75000"/>
                  </a:schemeClr>
                </a:solidFill>
              </a:rPr>
              <a:t> C7 </a:t>
            </a:r>
            <a:r>
              <a:rPr lang="es-ES" sz="1600" b="0" dirty="0" err="1">
                <a:solidFill>
                  <a:schemeClr val="accent2">
                    <a:lumMod val="75000"/>
                  </a:schemeClr>
                </a:solidFill>
              </a:rPr>
              <a:t>spinous</a:t>
            </a:r>
            <a:r>
              <a:rPr lang="es-ES" sz="1600" b="0" dirty="0">
                <a:solidFill>
                  <a:schemeClr val="accent2">
                    <a:lumMod val="75000"/>
                  </a:schemeClr>
                </a:solidFill>
              </a:rPr>
              <a:t> </a:t>
            </a:r>
            <a:r>
              <a:rPr lang="es-ES" sz="1600" b="0" dirty="0" err="1">
                <a:solidFill>
                  <a:schemeClr val="accent2">
                    <a:lumMod val="75000"/>
                  </a:schemeClr>
                </a:solidFill>
              </a:rPr>
              <a:t>process</a:t>
            </a:r>
            <a:r>
              <a:rPr lang="es-ES" sz="1600" b="0" dirty="0">
                <a:solidFill>
                  <a:schemeClr val="accent2">
                    <a:lumMod val="75000"/>
                  </a:schemeClr>
                </a:solidFill>
              </a:rPr>
              <a:t> (</a:t>
            </a:r>
            <a:r>
              <a:rPr lang="es-ES" sz="1600" b="0" dirty="0" err="1">
                <a:solidFill>
                  <a:schemeClr val="accent2">
                    <a:lumMod val="75000"/>
                  </a:schemeClr>
                </a:solidFill>
              </a:rPr>
              <a:t>from</a:t>
            </a:r>
            <a:r>
              <a:rPr lang="es-ES" sz="1600" b="0" dirty="0">
                <a:solidFill>
                  <a:schemeClr val="accent2">
                    <a:lumMod val="75000"/>
                  </a:schemeClr>
                </a:solidFill>
              </a:rPr>
              <a:t> earthlab.com)</a:t>
            </a:r>
          </a:p>
        </p:txBody>
      </p:sp>
    </p:spTree>
    <p:extLst>
      <p:ext uri="{BB962C8B-B14F-4D97-AF65-F5344CB8AC3E}">
        <p14:creationId xmlns:p14="http://schemas.microsoft.com/office/powerpoint/2010/main" val="2315886859"/>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2.3.6. WHIPLASH-ASSOCIATED DISORDER</a:t>
            </a:r>
            <a:endParaRPr lang="en-US" sz="2200" b="0" dirty="0">
              <a:solidFill>
                <a:schemeClr val="accent2">
                  <a:lumMod val="75000"/>
                </a:schemeClr>
              </a:solidFill>
            </a:endParaRPr>
          </a:p>
        </p:txBody>
      </p:sp>
      <p:graphicFrame>
        <p:nvGraphicFramePr>
          <p:cNvPr id="3" name="Diagrama 2">
            <a:extLst>
              <a:ext uri="{FF2B5EF4-FFF2-40B4-BE49-F238E27FC236}">
                <a16:creationId xmlns:a16="http://schemas.microsoft.com/office/drawing/2014/main" id="{F99D05B6-CE1E-4151-B4BC-F613C6FBBBB3}"/>
              </a:ext>
            </a:extLst>
          </p:cNvPr>
          <p:cNvGraphicFramePr/>
          <p:nvPr>
            <p:extLst>
              <p:ext uri="{D42A27DB-BD31-4B8C-83A1-F6EECF244321}">
                <p14:modId xmlns:p14="http://schemas.microsoft.com/office/powerpoint/2010/main" val="2818547908"/>
              </p:ext>
            </p:extLst>
          </p:nvPr>
        </p:nvGraphicFramePr>
        <p:xfrm>
          <a:off x="193656" y="1340768"/>
          <a:ext cx="4772371" cy="4487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4 CuadroTexto">
            <a:extLst>
              <a:ext uri="{FF2B5EF4-FFF2-40B4-BE49-F238E27FC236}">
                <a16:creationId xmlns:a16="http://schemas.microsoft.com/office/drawing/2014/main" id="{367A56A6-FBD0-4483-A6E4-01D0CE677363}"/>
              </a:ext>
            </a:extLst>
          </p:cNvPr>
          <p:cNvSpPr txBox="1"/>
          <p:nvPr/>
        </p:nvSpPr>
        <p:spPr>
          <a:xfrm>
            <a:off x="4792862" y="5139732"/>
            <a:ext cx="4048125" cy="830997"/>
          </a:xfrm>
          <a:prstGeom prst="rect">
            <a:avLst/>
          </a:prstGeom>
          <a:noFill/>
        </p:spPr>
        <p:txBody>
          <a:bodyPr wrap="square" rtlCol="0">
            <a:spAutoFit/>
          </a:bodyPr>
          <a:lstStyle/>
          <a:p>
            <a:pPr algn="ctr"/>
            <a:r>
              <a:rPr lang="es-ES" sz="1600" b="0" dirty="0">
                <a:solidFill>
                  <a:schemeClr val="accent2">
                    <a:lumMod val="75000"/>
                  </a:schemeClr>
                </a:solidFill>
              </a:rPr>
              <a:t>Figure 11. </a:t>
            </a:r>
            <a:r>
              <a:rPr lang="es-ES" sz="1600" b="0" dirty="0" err="1">
                <a:solidFill>
                  <a:schemeClr val="accent2">
                    <a:lumMod val="75000"/>
                  </a:schemeClr>
                </a:solidFill>
              </a:rPr>
              <a:t>Whiplash</a:t>
            </a:r>
            <a:r>
              <a:rPr lang="es-ES" sz="1600" b="0" dirty="0">
                <a:solidFill>
                  <a:schemeClr val="accent2">
                    <a:lumMod val="75000"/>
                  </a:schemeClr>
                </a:solidFill>
              </a:rPr>
              <a:t> </a:t>
            </a:r>
            <a:r>
              <a:rPr lang="es-ES" sz="1600" b="0" dirty="0" err="1">
                <a:solidFill>
                  <a:schemeClr val="accent2">
                    <a:lumMod val="75000"/>
                  </a:schemeClr>
                </a:solidFill>
              </a:rPr>
              <a:t>mechanism</a:t>
            </a:r>
            <a:r>
              <a:rPr lang="es-ES" sz="1600" b="0" dirty="0">
                <a:solidFill>
                  <a:schemeClr val="accent2">
                    <a:lumMod val="75000"/>
                  </a:schemeClr>
                </a:solidFill>
              </a:rPr>
              <a:t> and vector </a:t>
            </a:r>
            <a:r>
              <a:rPr lang="es-ES" sz="1600" b="0" dirty="0" err="1">
                <a:solidFill>
                  <a:schemeClr val="accent2">
                    <a:lumMod val="75000"/>
                  </a:schemeClr>
                </a:solidFill>
              </a:rPr>
              <a:t>force</a:t>
            </a:r>
            <a:r>
              <a:rPr lang="es-ES" sz="1600" b="0" dirty="0">
                <a:solidFill>
                  <a:schemeClr val="accent2">
                    <a:lumMod val="75000"/>
                  </a:schemeClr>
                </a:solidFill>
              </a:rPr>
              <a:t> </a:t>
            </a:r>
            <a:r>
              <a:rPr lang="es-ES" sz="1600" b="0" dirty="0" err="1">
                <a:solidFill>
                  <a:schemeClr val="accent2">
                    <a:lumMod val="75000"/>
                  </a:schemeClr>
                </a:solidFill>
              </a:rPr>
              <a:t>applied</a:t>
            </a:r>
            <a:r>
              <a:rPr lang="es-ES" sz="1600" b="0" dirty="0">
                <a:solidFill>
                  <a:schemeClr val="accent2">
                    <a:lumMod val="75000"/>
                  </a:schemeClr>
                </a:solidFill>
              </a:rPr>
              <a:t> (</a:t>
            </a:r>
            <a:r>
              <a:rPr lang="es-ES" sz="1600" b="0" dirty="0" err="1">
                <a:solidFill>
                  <a:schemeClr val="accent2">
                    <a:lumMod val="75000"/>
                  </a:schemeClr>
                </a:solidFill>
              </a:rPr>
              <a:t>from</a:t>
            </a:r>
            <a:r>
              <a:rPr lang="es-ES" sz="1600" b="0" dirty="0">
                <a:solidFill>
                  <a:schemeClr val="accent2">
                    <a:lumMod val="75000"/>
                  </a:schemeClr>
                </a:solidFill>
              </a:rPr>
              <a:t> activephysioterapy.com)</a:t>
            </a:r>
          </a:p>
        </p:txBody>
      </p:sp>
      <p:pic>
        <p:nvPicPr>
          <p:cNvPr id="7170" name="Picture 2" descr="Resultado de imagen de WHIPLASH ASSOCIATED DISORDER">
            <a:extLst>
              <a:ext uri="{FF2B5EF4-FFF2-40B4-BE49-F238E27FC236}">
                <a16:creationId xmlns:a16="http://schemas.microsoft.com/office/drawing/2014/main" id="{92999CF9-BF22-4673-81EB-78D90BCDF7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3424" y="1620450"/>
            <a:ext cx="266700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65142"/>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2.3.6. WHIPLASH-ASSOCIATED DISORDER</a:t>
            </a:r>
            <a:endParaRPr lang="en-US" sz="2200" b="0" dirty="0">
              <a:solidFill>
                <a:schemeClr val="accent2">
                  <a:lumMod val="75000"/>
                </a:schemeClr>
              </a:solidFill>
            </a:endParaRPr>
          </a:p>
        </p:txBody>
      </p:sp>
      <p:pic>
        <p:nvPicPr>
          <p:cNvPr id="7" name="Imagen 6">
            <a:extLst>
              <a:ext uri="{FF2B5EF4-FFF2-40B4-BE49-F238E27FC236}">
                <a16:creationId xmlns:a16="http://schemas.microsoft.com/office/drawing/2014/main" id="{2ED3988C-22B2-40E7-88B9-846768F1F985}"/>
              </a:ext>
            </a:extLst>
          </p:cNvPr>
          <p:cNvPicPr/>
          <p:nvPr/>
        </p:nvPicPr>
        <p:blipFill>
          <a:blip r:embed="rId2" cstate="print"/>
          <a:srcRect l="9452" t="13898" r="10414" b="43390"/>
          <a:stretch>
            <a:fillRect/>
          </a:stretch>
        </p:blipFill>
        <p:spPr bwMode="auto">
          <a:xfrm>
            <a:off x="1090864" y="2251641"/>
            <a:ext cx="6962272" cy="2794908"/>
          </a:xfrm>
          <a:prstGeom prst="rect">
            <a:avLst/>
          </a:prstGeom>
          <a:noFill/>
          <a:ln w="9525">
            <a:solidFill>
              <a:schemeClr val="tx1"/>
            </a:solidFill>
            <a:miter lim="800000"/>
            <a:headEnd/>
            <a:tailEnd/>
          </a:ln>
        </p:spPr>
      </p:pic>
      <p:sp>
        <p:nvSpPr>
          <p:cNvPr id="8" name="14 CuadroTexto">
            <a:extLst>
              <a:ext uri="{FF2B5EF4-FFF2-40B4-BE49-F238E27FC236}">
                <a16:creationId xmlns:a16="http://schemas.microsoft.com/office/drawing/2014/main" id="{C9CDD728-4154-4C94-B487-8D2BAB58039B}"/>
              </a:ext>
            </a:extLst>
          </p:cNvPr>
          <p:cNvSpPr txBox="1"/>
          <p:nvPr/>
        </p:nvSpPr>
        <p:spPr>
          <a:xfrm>
            <a:off x="407554" y="5081989"/>
            <a:ext cx="8328892" cy="584775"/>
          </a:xfrm>
          <a:prstGeom prst="rect">
            <a:avLst/>
          </a:prstGeom>
          <a:noFill/>
        </p:spPr>
        <p:txBody>
          <a:bodyPr wrap="square" rtlCol="0">
            <a:spAutoFit/>
          </a:bodyPr>
          <a:lstStyle/>
          <a:p>
            <a:pPr algn="ctr"/>
            <a:r>
              <a:rPr lang="es-ES" sz="1600" b="0" dirty="0">
                <a:solidFill>
                  <a:schemeClr val="accent2">
                    <a:lumMod val="75000"/>
                  </a:schemeClr>
                </a:solidFill>
              </a:rPr>
              <a:t>Figure 12. </a:t>
            </a:r>
            <a:r>
              <a:rPr lang="es-ES" sz="1600" b="0" dirty="0" err="1">
                <a:solidFill>
                  <a:schemeClr val="accent2">
                    <a:lumMod val="75000"/>
                  </a:schemeClr>
                </a:solidFill>
              </a:rPr>
              <a:t>Models</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a:t>
            </a:r>
            <a:r>
              <a:rPr lang="es-ES" sz="1600" b="0" dirty="0" err="1">
                <a:solidFill>
                  <a:schemeClr val="accent2">
                    <a:lumMod val="75000"/>
                  </a:schemeClr>
                </a:solidFill>
              </a:rPr>
              <a:t>neck</a:t>
            </a:r>
            <a:r>
              <a:rPr lang="es-ES" sz="1600" b="0" dirty="0">
                <a:solidFill>
                  <a:schemeClr val="accent2">
                    <a:lumMod val="75000"/>
                  </a:schemeClr>
                </a:solidFill>
              </a:rPr>
              <a:t> </a:t>
            </a:r>
            <a:r>
              <a:rPr lang="es-ES" sz="1600" b="0" dirty="0" err="1">
                <a:solidFill>
                  <a:schemeClr val="accent2">
                    <a:lumMod val="75000"/>
                  </a:schemeClr>
                </a:solidFill>
              </a:rPr>
              <a:t>deformation</a:t>
            </a:r>
            <a:r>
              <a:rPr lang="es-ES" sz="1600" b="0" dirty="0">
                <a:solidFill>
                  <a:schemeClr val="accent2">
                    <a:lumMod val="75000"/>
                  </a:schemeClr>
                </a:solidFill>
              </a:rPr>
              <a:t>, and </a:t>
            </a:r>
            <a:r>
              <a:rPr lang="es-ES" sz="1600" b="0" dirty="0" err="1">
                <a:solidFill>
                  <a:schemeClr val="accent2">
                    <a:lumMod val="75000"/>
                  </a:schemeClr>
                </a:solidFill>
              </a:rPr>
              <a:t>force</a:t>
            </a:r>
            <a:r>
              <a:rPr lang="es-ES" sz="1600" b="0" dirty="0">
                <a:solidFill>
                  <a:schemeClr val="accent2">
                    <a:lumMod val="75000"/>
                  </a:schemeClr>
                </a:solidFill>
              </a:rPr>
              <a:t> and momento </a:t>
            </a:r>
            <a:r>
              <a:rPr lang="es-ES" sz="1600" b="0" dirty="0" err="1">
                <a:solidFill>
                  <a:schemeClr val="accent2">
                    <a:lumMod val="75000"/>
                  </a:schemeClr>
                </a:solidFill>
              </a:rPr>
              <a:t>diagrams</a:t>
            </a:r>
            <a:r>
              <a:rPr lang="es-ES" sz="1600" b="0" dirty="0">
                <a:solidFill>
                  <a:schemeClr val="accent2">
                    <a:lumMod val="75000"/>
                  </a:schemeClr>
                </a:solidFill>
              </a:rPr>
              <a:t> at </a:t>
            </a:r>
            <a:r>
              <a:rPr lang="es-ES" sz="1600" b="0" dirty="0" err="1">
                <a:solidFill>
                  <a:schemeClr val="accent2">
                    <a:lumMod val="75000"/>
                  </a:schemeClr>
                </a:solidFill>
              </a:rPr>
              <a:t>three</a:t>
            </a:r>
            <a:r>
              <a:rPr lang="es-ES" sz="1600" b="0" dirty="0">
                <a:solidFill>
                  <a:schemeClr val="accent2">
                    <a:lumMod val="75000"/>
                  </a:schemeClr>
                </a:solidFill>
              </a:rPr>
              <a:t> </a:t>
            </a:r>
            <a:r>
              <a:rPr lang="es-ES" sz="1600" b="0" dirty="0" err="1">
                <a:solidFill>
                  <a:schemeClr val="accent2">
                    <a:lumMod val="75000"/>
                  </a:schemeClr>
                </a:solidFill>
              </a:rPr>
              <a:t>stages</a:t>
            </a:r>
            <a:r>
              <a:rPr lang="es-ES" sz="1600" b="0" dirty="0">
                <a:solidFill>
                  <a:schemeClr val="accent2">
                    <a:lumMod val="75000"/>
                  </a:schemeClr>
                </a:solidFill>
              </a:rPr>
              <a:t> </a:t>
            </a:r>
            <a:r>
              <a:rPr lang="es-ES" sz="1600" b="0" dirty="0" err="1">
                <a:solidFill>
                  <a:schemeClr val="accent2">
                    <a:lumMod val="75000"/>
                  </a:schemeClr>
                </a:solidFill>
              </a:rPr>
              <a:t>of</a:t>
            </a:r>
            <a:r>
              <a:rPr lang="es-ES" sz="1600" b="0" dirty="0">
                <a:solidFill>
                  <a:schemeClr val="accent2">
                    <a:lumMod val="75000"/>
                  </a:schemeClr>
                </a:solidFill>
              </a:rPr>
              <a:t> a </a:t>
            </a:r>
            <a:r>
              <a:rPr lang="es-ES" sz="1600" b="0" dirty="0" err="1">
                <a:solidFill>
                  <a:schemeClr val="accent2">
                    <a:lumMod val="75000"/>
                  </a:schemeClr>
                </a:solidFill>
              </a:rPr>
              <a:t>rear-end</a:t>
            </a:r>
            <a:r>
              <a:rPr lang="es-ES" sz="1600" b="0" dirty="0">
                <a:solidFill>
                  <a:schemeClr val="accent2">
                    <a:lumMod val="75000"/>
                  </a:schemeClr>
                </a:solidFill>
              </a:rPr>
              <a:t> </a:t>
            </a:r>
            <a:r>
              <a:rPr lang="es-ES" sz="1600" b="0" dirty="0" err="1">
                <a:solidFill>
                  <a:schemeClr val="accent2">
                    <a:lumMod val="75000"/>
                  </a:schemeClr>
                </a:solidFill>
              </a:rPr>
              <a:t>impact</a:t>
            </a:r>
            <a:r>
              <a:rPr lang="es-ES" sz="1600" b="0" dirty="0">
                <a:solidFill>
                  <a:schemeClr val="accent2">
                    <a:lumMod val="75000"/>
                  </a:schemeClr>
                </a:solidFill>
              </a:rPr>
              <a:t> (</a:t>
            </a:r>
            <a:r>
              <a:rPr lang="es-ES" sz="1600" b="0" dirty="0" err="1">
                <a:solidFill>
                  <a:schemeClr val="accent2">
                    <a:lumMod val="75000"/>
                  </a:schemeClr>
                </a:solidFill>
              </a:rPr>
              <a:t>from</a:t>
            </a:r>
            <a:r>
              <a:rPr lang="es-ES" sz="1600" b="0" dirty="0">
                <a:solidFill>
                  <a:schemeClr val="accent2">
                    <a:lumMod val="75000"/>
                  </a:schemeClr>
                </a:solidFill>
              </a:rPr>
              <a:t> Luan F. et al. 2009)</a:t>
            </a:r>
          </a:p>
        </p:txBody>
      </p:sp>
    </p:spTree>
    <p:extLst>
      <p:ext uri="{BB962C8B-B14F-4D97-AF65-F5344CB8AC3E}">
        <p14:creationId xmlns:p14="http://schemas.microsoft.com/office/powerpoint/2010/main" val="1561243412"/>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899270" y="3296307"/>
            <a:ext cx="7272808" cy="769441"/>
          </a:xfrm>
          <a:prstGeom prst="rect">
            <a:avLst/>
          </a:prstGeom>
          <a:noFill/>
        </p:spPr>
        <p:txBody>
          <a:bodyPr wrap="square">
            <a:spAutoFit/>
          </a:bodyPr>
          <a:lstStyle/>
          <a:p>
            <a:pPr algn="ctr">
              <a:defRPr/>
            </a:pPr>
            <a:r>
              <a:rPr lang="en-US" sz="4400" b="0" dirty="0">
                <a:solidFill>
                  <a:schemeClr val="accent2">
                    <a:lumMod val="75000"/>
                  </a:schemeClr>
                </a:solidFill>
              </a:rPr>
              <a:t>Part 1. Objectives  </a:t>
            </a:r>
          </a:p>
        </p:txBody>
      </p:sp>
      <p:sp>
        <p:nvSpPr>
          <p:cNvPr id="9" name="8 Rectángulo redondeado"/>
          <p:cNvSpPr/>
          <p:nvPr/>
        </p:nvSpPr>
        <p:spPr bwMode="auto">
          <a:xfrm>
            <a:off x="827584" y="2492896"/>
            <a:ext cx="7416824" cy="237626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4400" b="1" i="0" u="none" strike="noStrike" cap="none" normalizeH="0" baseline="0" dirty="0">
              <a:ln>
                <a:noFill/>
              </a:ln>
              <a:solidFill>
                <a:schemeClr val="bg1"/>
              </a:solidFill>
              <a:effectLst/>
              <a:latin typeface="Arial" charset="0"/>
              <a:sym typeface="Arial" charset="0"/>
            </a:endParaRPr>
          </a:p>
        </p:txBody>
      </p:sp>
      <p:sp>
        <p:nvSpPr>
          <p:cNvPr id="11" name="Prostokąt 1">
            <a:extLst>
              <a:ext uri="{FF2B5EF4-FFF2-40B4-BE49-F238E27FC236}">
                <a16:creationId xmlns:a16="http://schemas.microsoft.com/office/drawing/2014/main" id="{2C2928F6-27A5-4D1C-BF24-B0B17058C5AC}"/>
              </a:ext>
            </a:extLst>
          </p:cNvPr>
          <p:cNvSpPr/>
          <p:nvPr/>
        </p:nvSpPr>
        <p:spPr>
          <a:xfrm>
            <a:off x="611560" y="1052736"/>
            <a:ext cx="7848228" cy="430887"/>
          </a:xfrm>
          <a:prstGeom prst="rect">
            <a:avLst/>
          </a:prstGeom>
        </p:spPr>
        <p:txBody>
          <a:bodyPr wrap="square">
            <a:spAutoFit/>
          </a:bodyPr>
          <a:lstStyle/>
          <a:p>
            <a:pPr algn="ctr">
              <a:defRPr/>
            </a:pPr>
            <a:r>
              <a:rPr lang="pl-PL" sz="2200" dirty="0">
                <a:solidFill>
                  <a:schemeClr val="accent2">
                    <a:lumMod val="75000"/>
                  </a:schemeClr>
                </a:solidFill>
                <a:ea typeface="Calibri" panose="020F0502020204030204" pitchFamily="34" charset="0"/>
              </a:rPr>
              <a:t>B</a:t>
            </a:r>
            <a:r>
              <a:rPr lang="es-ES" sz="2200" dirty="0">
                <a:solidFill>
                  <a:schemeClr val="accent2">
                    <a:lumMod val="75000"/>
                  </a:schemeClr>
                </a:solidFill>
                <a:ea typeface="Calibri" panose="020F0502020204030204" pitchFamily="34" charset="0"/>
              </a:rPr>
              <a:t>. </a:t>
            </a:r>
            <a:r>
              <a:rPr lang="pl-PL" sz="2200" dirty="0">
                <a:solidFill>
                  <a:schemeClr val="accent2">
                    <a:lumMod val="75000"/>
                  </a:schemeClr>
                </a:solidFill>
                <a:ea typeface="Calibri" panose="020F0502020204030204" pitchFamily="34" charset="0"/>
              </a:rPr>
              <a:t>Biomechanical alterations of the spine</a:t>
            </a:r>
            <a:endParaRPr lang="en-US" sz="2200" dirty="0">
              <a:solidFill>
                <a:schemeClr val="accent2">
                  <a:lumMod val="75000"/>
                </a:schemeClr>
              </a:solidFill>
            </a:endParaRPr>
          </a:p>
        </p:txBody>
      </p:sp>
    </p:spTree>
    <p:extLst>
      <p:ext uri="{BB962C8B-B14F-4D97-AF65-F5344CB8AC3E}">
        <p14:creationId xmlns:p14="http://schemas.microsoft.com/office/powerpoint/2010/main" val="4048918846"/>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2.3.6. WHIPLASH-ASSOCIATED DISORDER</a:t>
            </a:r>
            <a:endParaRPr lang="en-US" sz="2200" b="0" dirty="0">
              <a:solidFill>
                <a:schemeClr val="accent2">
                  <a:lumMod val="75000"/>
                </a:schemeClr>
              </a:solidFill>
            </a:endParaRPr>
          </a:p>
        </p:txBody>
      </p:sp>
      <p:graphicFrame>
        <p:nvGraphicFramePr>
          <p:cNvPr id="2" name="Tabla 1">
            <a:extLst>
              <a:ext uri="{FF2B5EF4-FFF2-40B4-BE49-F238E27FC236}">
                <a16:creationId xmlns:a16="http://schemas.microsoft.com/office/drawing/2014/main" id="{710FC02D-6EE6-41D8-A354-D5C41A4E7527}"/>
              </a:ext>
            </a:extLst>
          </p:cNvPr>
          <p:cNvGraphicFramePr>
            <a:graphicFrameLocks noGrp="1"/>
          </p:cNvGraphicFramePr>
          <p:nvPr>
            <p:extLst>
              <p:ext uri="{D42A27DB-BD31-4B8C-83A1-F6EECF244321}">
                <p14:modId xmlns:p14="http://schemas.microsoft.com/office/powerpoint/2010/main" val="2882076087"/>
              </p:ext>
            </p:extLst>
          </p:nvPr>
        </p:nvGraphicFramePr>
        <p:xfrm>
          <a:off x="407554" y="1772816"/>
          <a:ext cx="8328892" cy="4381252"/>
        </p:xfrm>
        <a:graphic>
          <a:graphicData uri="http://schemas.openxmlformats.org/drawingml/2006/table">
            <a:tbl>
              <a:tblPr firstRow="1" firstCol="1" bandRow="1">
                <a:tableStyleId>{5C22544A-7EE6-4342-B048-85BDC9FD1C3A}</a:tableStyleId>
              </a:tblPr>
              <a:tblGrid>
                <a:gridCol w="1749722">
                  <a:extLst>
                    <a:ext uri="{9D8B030D-6E8A-4147-A177-3AD203B41FA5}">
                      <a16:colId xmlns:a16="http://schemas.microsoft.com/office/drawing/2014/main" val="3361605733"/>
                    </a:ext>
                  </a:extLst>
                </a:gridCol>
                <a:gridCol w="2482435">
                  <a:extLst>
                    <a:ext uri="{9D8B030D-6E8A-4147-A177-3AD203B41FA5}">
                      <a16:colId xmlns:a16="http://schemas.microsoft.com/office/drawing/2014/main" val="1537458109"/>
                    </a:ext>
                  </a:extLst>
                </a:gridCol>
                <a:gridCol w="2144329">
                  <a:extLst>
                    <a:ext uri="{9D8B030D-6E8A-4147-A177-3AD203B41FA5}">
                      <a16:colId xmlns:a16="http://schemas.microsoft.com/office/drawing/2014/main" val="2630760910"/>
                    </a:ext>
                  </a:extLst>
                </a:gridCol>
                <a:gridCol w="1952406">
                  <a:extLst>
                    <a:ext uri="{9D8B030D-6E8A-4147-A177-3AD203B41FA5}">
                      <a16:colId xmlns:a16="http://schemas.microsoft.com/office/drawing/2014/main" val="2884014536"/>
                    </a:ext>
                  </a:extLst>
                </a:gridCol>
              </a:tblGrid>
              <a:tr h="307082">
                <a:tc>
                  <a:txBody>
                    <a:bodyPr/>
                    <a:lstStyle/>
                    <a:p>
                      <a:pPr algn="ctr">
                        <a:lnSpc>
                          <a:spcPts val="1400"/>
                        </a:lnSpc>
                        <a:spcBef>
                          <a:spcPts val="1200"/>
                        </a:spcBef>
                        <a:spcAft>
                          <a:spcPts val="0"/>
                        </a:spcAft>
                      </a:pPr>
                      <a:r>
                        <a:rPr lang="pl-PL" sz="1050" dirty="0">
                          <a:effectLst/>
                        </a:rPr>
                        <a:t>Phase 1: Slede motion</a:t>
                      </a:r>
                      <a:endParaRPr lang="es-ES" sz="1050" dirty="0">
                        <a:effectLst/>
                        <a:latin typeface="Arial" panose="020B0604020202020204" pitchFamily="34" charset="0"/>
                        <a:ea typeface="Calibri" panose="020F0502020204030204" pitchFamily="34" charset="0"/>
                      </a:endParaRPr>
                    </a:p>
                  </a:txBody>
                  <a:tcPr marL="61405" marR="61405" marT="0" marB="0" anchor="ctr"/>
                </a:tc>
                <a:tc>
                  <a:txBody>
                    <a:bodyPr/>
                    <a:lstStyle/>
                    <a:p>
                      <a:pPr algn="ctr">
                        <a:lnSpc>
                          <a:spcPts val="1400"/>
                        </a:lnSpc>
                        <a:spcBef>
                          <a:spcPts val="1200"/>
                        </a:spcBef>
                        <a:spcAft>
                          <a:spcPts val="0"/>
                        </a:spcAft>
                      </a:pPr>
                      <a:r>
                        <a:rPr lang="pl-PL" sz="1050">
                          <a:effectLst/>
                        </a:rPr>
                        <a:t>Phase 2: Neck axial force</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ctr">
                        <a:lnSpc>
                          <a:spcPts val="1400"/>
                        </a:lnSpc>
                        <a:spcBef>
                          <a:spcPts val="1200"/>
                        </a:spcBef>
                        <a:spcAft>
                          <a:spcPts val="0"/>
                        </a:spcAft>
                      </a:pPr>
                      <a:r>
                        <a:rPr lang="pl-PL" sz="1050">
                          <a:effectLst/>
                        </a:rPr>
                        <a:t>Phase 3: Axial and shear force</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ctr">
                        <a:lnSpc>
                          <a:spcPts val="1400"/>
                        </a:lnSpc>
                        <a:spcBef>
                          <a:spcPts val="1200"/>
                        </a:spcBef>
                        <a:spcAft>
                          <a:spcPts val="0"/>
                        </a:spcAft>
                      </a:pPr>
                      <a:r>
                        <a:rPr lang="pl-PL" sz="1050">
                          <a:effectLst/>
                        </a:rPr>
                        <a:t>Phase 4: Full extension</a:t>
                      </a:r>
                      <a:endParaRPr lang="es-ES" sz="1050">
                        <a:effectLst/>
                        <a:latin typeface="Arial" panose="020B0604020202020204" pitchFamily="34" charset="0"/>
                        <a:ea typeface="Calibri" panose="020F0502020204030204" pitchFamily="34" charset="0"/>
                      </a:endParaRPr>
                    </a:p>
                  </a:txBody>
                  <a:tcPr marL="61405" marR="61405" marT="0" marB="0" anchor="ctr"/>
                </a:tc>
                <a:extLst>
                  <a:ext uri="{0D108BD9-81ED-4DB2-BD59-A6C34878D82A}">
                    <a16:rowId xmlns:a16="http://schemas.microsoft.com/office/drawing/2014/main" val="2942764016"/>
                  </a:ext>
                </a:extLst>
              </a:tr>
              <a:tr h="147884">
                <a:tc>
                  <a:txBody>
                    <a:bodyPr/>
                    <a:lstStyle/>
                    <a:p>
                      <a:pPr algn="ctr">
                        <a:lnSpc>
                          <a:spcPts val="1400"/>
                        </a:lnSpc>
                        <a:spcBef>
                          <a:spcPts val="1200"/>
                        </a:spcBef>
                        <a:spcAft>
                          <a:spcPts val="0"/>
                        </a:spcAft>
                      </a:pPr>
                      <a:r>
                        <a:rPr lang="pl-PL" sz="1050">
                          <a:effectLst/>
                        </a:rPr>
                        <a:t>0-40 ms</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ctr">
                        <a:lnSpc>
                          <a:spcPts val="1400"/>
                        </a:lnSpc>
                        <a:spcBef>
                          <a:spcPts val="1200"/>
                        </a:spcBef>
                        <a:spcAft>
                          <a:spcPts val="0"/>
                        </a:spcAft>
                      </a:pPr>
                      <a:r>
                        <a:rPr lang="pl-PL" sz="1050">
                          <a:effectLst/>
                        </a:rPr>
                        <a:t>40-100 ms</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ctr">
                        <a:lnSpc>
                          <a:spcPts val="1400"/>
                        </a:lnSpc>
                        <a:spcBef>
                          <a:spcPts val="1200"/>
                        </a:spcBef>
                        <a:spcAft>
                          <a:spcPts val="0"/>
                        </a:spcAft>
                      </a:pPr>
                      <a:r>
                        <a:rPr lang="pl-PL" sz="1050">
                          <a:effectLst/>
                        </a:rPr>
                        <a:t>100-160 ms</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ctr">
                        <a:lnSpc>
                          <a:spcPts val="1400"/>
                        </a:lnSpc>
                        <a:spcBef>
                          <a:spcPts val="1200"/>
                        </a:spcBef>
                        <a:spcAft>
                          <a:spcPts val="0"/>
                        </a:spcAft>
                      </a:pPr>
                      <a:r>
                        <a:rPr lang="pl-PL" sz="1050">
                          <a:effectLst/>
                        </a:rPr>
                        <a:t>150-220 ms</a:t>
                      </a:r>
                      <a:endParaRPr lang="es-ES" sz="1050">
                        <a:effectLst/>
                        <a:latin typeface="Arial" panose="020B0604020202020204" pitchFamily="34" charset="0"/>
                        <a:ea typeface="Calibri" panose="020F0502020204030204" pitchFamily="34" charset="0"/>
                      </a:endParaRPr>
                    </a:p>
                  </a:txBody>
                  <a:tcPr marL="61405" marR="61405" marT="0" marB="0" anchor="ctr"/>
                </a:tc>
                <a:extLst>
                  <a:ext uri="{0D108BD9-81ED-4DB2-BD59-A6C34878D82A}">
                    <a16:rowId xmlns:a16="http://schemas.microsoft.com/office/drawing/2014/main" val="2777452880"/>
                  </a:ext>
                </a:extLst>
              </a:tr>
              <a:tr h="622862">
                <a:tc>
                  <a:txBody>
                    <a:bodyPr/>
                    <a:lstStyle/>
                    <a:p>
                      <a:pPr algn="l">
                        <a:lnSpc>
                          <a:spcPts val="1400"/>
                        </a:lnSpc>
                        <a:spcBef>
                          <a:spcPts val="1200"/>
                        </a:spcBef>
                        <a:spcAft>
                          <a:spcPts val="0"/>
                        </a:spcAft>
                      </a:pPr>
                      <a:r>
                        <a:rPr lang="pl-PL" sz="1000">
                          <a:effectLst/>
                        </a:rPr>
                        <a:t>a. The seat begins to press the back of the volunteer</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a. The torso moves forward–pushed by the seatback</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a.The sled slows the torso rebounds and moves forward with some backward rotation</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a. The torso moves forward and downward</a:t>
                      </a:r>
                      <a:endParaRPr lang="es-ES" sz="1050">
                        <a:effectLst/>
                        <a:latin typeface="Arial" panose="020B0604020202020204" pitchFamily="34" charset="0"/>
                        <a:ea typeface="Calibri" panose="020F0502020204030204" pitchFamily="34" charset="0"/>
                      </a:endParaRPr>
                    </a:p>
                  </a:txBody>
                  <a:tcPr marL="61405" marR="61405" marT="0" marB="0" anchor="ctr"/>
                </a:tc>
                <a:extLst>
                  <a:ext uri="{0D108BD9-81ED-4DB2-BD59-A6C34878D82A}">
                    <a16:rowId xmlns:a16="http://schemas.microsoft.com/office/drawing/2014/main" val="1118994045"/>
                  </a:ext>
                </a:extLst>
              </a:tr>
              <a:tr h="1100456">
                <a:tc>
                  <a:txBody>
                    <a:bodyPr/>
                    <a:lstStyle/>
                    <a:p>
                      <a:pPr algn="l">
                        <a:lnSpc>
                          <a:spcPts val="1400"/>
                        </a:lnSpc>
                        <a:spcBef>
                          <a:spcPts val="1200"/>
                        </a:spcBef>
                        <a:spcAft>
                          <a:spcPts val="0"/>
                        </a:spcAft>
                      </a:pPr>
                      <a:r>
                        <a:rPr lang="pl-PL" sz="1000">
                          <a:effectLst/>
                        </a:rPr>
                        <a:t>b. The spine begins to straighten</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dirty="0">
                          <a:effectLst/>
                        </a:rPr>
                        <a:t>b. The torso moves upward–parallel to the seat inclination,causing axial compression of the cervical spine due to the inertia of the head, which reaches a maximum</a:t>
                      </a:r>
                      <a:endParaRPr lang="es-ES" sz="1050" dirty="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b. The axial force on the neck decreases while the shear force on the neck reaches a peak at about 120 ms</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b. The head and neck rotation reaches full extension</a:t>
                      </a:r>
                      <a:endParaRPr lang="es-ES" sz="1050">
                        <a:effectLst/>
                        <a:latin typeface="Arial" panose="020B0604020202020204" pitchFamily="34" charset="0"/>
                        <a:ea typeface="Calibri" panose="020F0502020204030204" pitchFamily="34" charset="0"/>
                      </a:endParaRPr>
                    </a:p>
                  </a:txBody>
                  <a:tcPr marL="61405" marR="61405" marT="0" marB="0" anchor="ctr"/>
                </a:tc>
                <a:extLst>
                  <a:ext uri="{0D108BD9-81ED-4DB2-BD59-A6C34878D82A}">
                    <a16:rowId xmlns:a16="http://schemas.microsoft.com/office/drawing/2014/main" val="3287098491"/>
                  </a:ext>
                </a:extLst>
              </a:tr>
              <a:tr h="463664">
                <a:tc>
                  <a:txBody>
                    <a:bodyPr/>
                    <a:lstStyle/>
                    <a:p>
                      <a:pPr algn="l">
                        <a:lnSpc>
                          <a:spcPts val="1400"/>
                        </a:lnSpc>
                        <a:spcBef>
                          <a:spcPts val="1200"/>
                        </a:spcBef>
                        <a:spcAft>
                          <a:spcPts val="0"/>
                        </a:spcAft>
                      </a:pPr>
                      <a:r>
                        <a:rPr lang="pl-PL" sz="1000">
                          <a:effectLst/>
                        </a:rPr>
                        <a:t>c. Cervical motion has not occurred</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c.The head remains stationary due to inertia, with a slight initial flexion</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c. The head begins to rotate into extension</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c. Shear and axial forces in the neck decrease</a:t>
                      </a:r>
                      <a:endParaRPr lang="es-ES" sz="1050">
                        <a:effectLst/>
                        <a:latin typeface="Arial" panose="020B0604020202020204" pitchFamily="34" charset="0"/>
                        <a:ea typeface="Calibri" panose="020F0502020204030204" pitchFamily="34" charset="0"/>
                      </a:endParaRPr>
                    </a:p>
                  </a:txBody>
                  <a:tcPr marL="61405" marR="61405" marT="0" marB="0" anchor="ctr"/>
                </a:tc>
                <a:extLst>
                  <a:ext uri="{0D108BD9-81ED-4DB2-BD59-A6C34878D82A}">
                    <a16:rowId xmlns:a16="http://schemas.microsoft.com/office/drawing/2014/main" val="4085193839"/>
                  </a:ext>
                </a:extLst>
              </a:tr>
              <a:tr h="622862">
                <a:tc>
                  <a:txBody>
                    <a:bodyPr/>
                    <a:lstStyle/>
                    <a:p>
                      <a:pPr algn="l">
                        <a:lnSpc>
                          <a:spcPts val="1400"/>
                        </a:lnSpc>
                        <a:spcBef>
                          <a:spcPts val="1200"/>
                        </a:spcBef>
                        <a:spcAft>
                          <a:spcPts val="0"/>
                        </a:spcAft>
                      </a:pPr>
                      <a:r>
                        <a:rPr lang="pl-PL" sz="1000">
                          <a:effectLst/>
                        </a:rPr>
                        <a:t>d. No muscular response in the neck</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d. C6 rotates earlier into extension than the upper vertebral segments (C3, C4 and C5)</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d. The cervical spine moves into alignment in extension</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d. The muscular discharge finishes by around 220 ms</a:t>
                      </a:r>
                      <a:endParaRPr lang="es-ES" sz="1050">
                        <a:effectLst/>
                        <a:latin typeface="Arial" panose="020B0604020202020204" pitchFamily="34" charset="0"/>
                        <a:ea typeface="Calibri" panose="020F0502020204030204" pitchFamily="34" charset="0"/>
                      </a:endParaRPr>
                    </a:p>
                  </a:txBody>
                  <a:tcPr marL="61405" marR="61405" marT="0" marB="0" anchor="ctr"/>
                </a:tc>
                <a:extLst>
                  <a:ext uri="{0D108BD9-81ED-4DB2-BD59-A6C34878D82A}">
                    <a16:rowId xmlns:a16="http://schemas.microsoft.com/office/drawing/2014/main" val="2630666277"/>
                  </a:ext>
                </a:extLst>
              </a:tr>
              <a:tr h="782060">
                <a:tc>
                  <a:txBody>
                    <a:bodyPr/>
                    <a:lstStyle/>
                    <a:p>
                      <a:pPr algn="l">
                        <a:lnSpc>
                          <a:spcPts val="1400"/>
                        </a:lnSpc>
                        <a:spcBef>
                          <a:spcPts val="1200"/>
                        </a:spcBef>
                        <a:spcAft>
                          <a:spcPts val="0"/>
                        </a:spcAft>
                      </a:pPr>
                      <a:r>
                        <a:rPr lang="pl-PL" sz="1000">
                          <a:effectLst/>
                        </a:rPr>
                        <a:t> </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e. The vertebrae of the neck assumes an “S” shape with the upper region in flexion and the lower region in extension</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e. The EMG of the sternocleidomastoid discharges from about 115 ms</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dirty="0">
                          <a:effectLst/>
                        </a:rPr>
                        <a:t> </a:t>
                      </a:r>
                      <a:endParaRPr lang="es-ES" sz="1050" dirty="0">
                        <a:effectLst/>
                        <a:latin typeface="Arial" panose="020B0604020202020204" pitchFamily="34" charset="0"/>
                        <a:ea typeface="Calibri" panose="020F0502020204030204" pitchFamily="34" charset="0"/>
                      </a:endParaRPr>
                    </a:p>
                  </a:txBody>
                  <a:tcPr marL="61405" marR="61405" marT="0" marB="0" anchor="ctr"/>
                </a:tc>
                <a:extLst>
                  <a:ext uri="{0D108BD9-81ED-4DB2-BD59-A6C34878D82A}">
                    <a16:rowId xmlns:a16="http://schemas.microsoft.com/office/drawing/2014/main" val="609214840"/>
                  </a:ext>
                </a:extLst>
              </a:tr>
              <a:tr h="304466">
                <a:tc>
                  <a:txBody>
                    <a:bodyPr/>
                    <a:lstStyle/>
                    <a:p>
                      <a:pPr algn="l">
                        <a:lnSpc>
                          <a:spcPts val="1400"/>
                        </a:lnSpc>
                        <a:spcBef>
                          <a:spcPts val="1200"/>
                        </a:spcBef>
                        <a:spcAft>
                          <a:spcPts val="0"/>
                        </a:spcAft>
                      </a:pPr>
                      <a:r>
                        <a:rPr lang="pl-PL" sz="1000" dirty="0">
                          <a:effectLst/>
                        </a:rPr>
                        <a:t> </a:t>
                      </a:r>
                      <a:endParaRPr lang="es-ES" sz="1050" dirty="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f. No muscular response in the neck</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a:effectLst/>
                        </a:rPr>
                        <a:t> </a:t>
                      </a:r>
                      <a:endParaRPr lang="es-ES" sz="1050">
                        <a:effectLst/>
                        <a:latin typeface="Arial" panose="020B0604020202020204" pitchFamily="34" charset="0"/>
                        <a:ea typeface="Calibri" panose="020F0502020204030204" pitchFamily="34" charset="0"/>
                      </a:endParaRPr>
                    </a:p>
                  </a:txBody>
                  <a:tcPr marL="61405" marR="61405" marT="0" marB="0" anchor="ctr"/>
                </a:tc>
                <a:tc>
                  <a:txBody>
                    <a:bodyPr/>
                    <a:lstStyle/>
                    <a:p>
                      <a:pPr algn="l">
                        <a:lnSpc>
                          <a:spcPts val="1400"/>
                        </a:lnSpc>
                        <a:spcBef>
                          <a:spcPts val="1200"/>
                        </a:spcBef>
                        <a:spcAft>
                          <a:spcPts val="0"/>
                        </a:spcAft>
                      </a:pPr>
                      <a:r>
                        <a:rPr lang="pl-PL" sz="1000" dirty="0">
                          <a:effectLst/>
                        </a:rPr>
                        <a:t> </a:t>
                      </a:r>
                      <a:endParaRPr lang="es-ES" sz="1050" dirty="0">
                        <a:effectLst/>
                        <a:latin typeface="Arial" panose="020B0604020202020204" pitchFamily="34" charset="0"/>
                        <a:ea typeface="Calibri" panose="020F0502020204030204" pitchFamily="34" charset="0"/>
                      </a:endParaRPr>
                    </a:p>
                  </a:txBody>
                  <a:tcPr marL="61405" marR="61405" marT="0" marB="0" anchor="ctr"/>
                </a:tc>
                <a:extLst>
                  <a:ext uri="{0D108BD9-81ED-4DB2-BD59-A6C34878D82A}">
                    <a16:rowId xmlns:a16="http://schemas.microsoft.com/office/drawing/2014/main" val="3778250799"/>
                  </a:ext>
                </a:extLst>
              </a:tr>
            </a:tbl>
          </a:graphicData>
        </a:graphic>
      </p:graphicFrame>
      <p:sp>
        <p:nvSpPr>
          <p:cNvPr id="7" name="Prostokąt 1">
            <a:extLst>
              <a:ext uri="{FF2B5EF4-FFF2-40B4-BE49-F238E27FC236}">
                <a16:creationId xmlns:a16="http://schemas.microsoft.com/office/drawing/2014/main" id="{A0372A7D-9B18-49DA-83E6-E6380C86E859}"/>
              </a:ext>
            </a:extLst>
          </p:cNvPr>
          <p:cNvSpPr/>
          <p:nvPr/>
        </p:nvSpPr>
        <p:spPr>
          <a:xfrm>
            <a:off x="504031" y="1434262"/>
            <a:ext cx="8135938" cy="338554"/>
          </a:xfrm>
          <a:prstGeom prst="rect">
            <a:avLst/>
          </a:prstGeom>
        </p:spPr>
        <p:txBody>
          <a:bodyPr>
            <a:spAutoFit/>
          </a:bodyPr>
          <a:lstStyle/>
          <a:p>
            <a:pPr algn="ctr">
              <a:defRPr/>
            </a:pPr>
            <a:r>
              <a:rPr lang="es-ES" sz="1600" b="0" dirty="0">
                <a:solidFill>
                  <a:schemeClr val="accent2">
                    <a:lumMod val="75000"/>
                  </a:schemeClr>
                </a:solidFill>
              </a:rPr>
              <a:t>Table 3: </a:t>
            </a:r>
            <a:r>
              <a:rPr lang="es-ES" sz="1600" b="0" dirty="0" err="1">
                <a:solidFill>
                  <a:schemeClr val="accent2">
                    <a:lumMod val="75000"/>
                  </a:schemeClr>
                </a:solidFill>
              </a:rPr>
              <a:t>Phases</a:t>
            </a:r>
            <a:r>
              <a:rPr lang="es-ES" sz="1600" b="0" dirty="0">
                <a:solidFill>
                  <a:schemeClr val="accent2">
                    <a:lumMod val="75000"/>
                  </a:schemeClr>
                </a:solidFill>
              </a:rPr>
              <a:t> and </a:t>
            </a:r>
            <a:r>
              <a:rPr lang="es-ES" sz="1600" b="0" dirty="0" err="1">
                <a:solidFill>
                  <a:schemeClr val="accent2">
                    <a:lumMod val="75000"/>
                  </a:schemeClr>
                </a:solidFill>
              </a:rPr>
              <a:t>kinematics</a:t>
            </a:r>
            <a:r>
              <a:rPr lang="es-ES" sz="1600" b="0" dirty="0">
                <a:solidFill>
                  <a:schemeClr val="accent2">
                    <a:lumMod val="75000"/>
                  </a:schemeClr>
                </a:solidFill>
              </a:rPr>
              <a:t> </a:t>
            </a:r>
            <a:r>
              <a:rPr lang="es-ES" sz="1600" b="0" dirty="0" err="1">
                <a:solidFill>
                  <a:schemeClr val="accent2">
                    <a:lumMod val="75000"/>
                  </a:schemeClr>
                </a:solidFill>
              </a:rPr>
              <a:t>events</a:t>
            </a:r>
            <a:r>
              <a:rPr lang="es-ES" sz="1600" b="0" dirty="0">
                <a:solidFill>
                  <a:schemeClr val="accent2">
                    <a:lumMod val="75000"/>
                  </a:schemeClr>
                </a:solidFill>
              </a:rPr>
              <a:t> </a:t>
            </a:r>
            <a:r>
              <a:rPr lang="es-ES" sz="1600" b="0" dirty="0" err="1">
                <a:solidFill>
                  <a:schemeClr val="accent2">
                    <a:lumMod val="75000"/>
                  </a:schemeClr>
                </a:solidFill>
              </a:rPr>
              <a:t>during</a:t>
            </a:r>
            <a:r>
              <a:rPr lang="es-ES" sz="1600" b="0" dirty="0">
                <a:solidFill>
                  <a:schemeClr val="accent2">
                    <a:lumMod val="75000"/>
                  </a:schemeClr>
                </a:solidFill>
              </a:rPr>
              <a:t> a </a:t>
            </a:r>
            <a:r>
              <a:rPr lang="es-ES" sz="1600" b="0" dirty="0" err="1">
                <a:solidFill>
                  <a:schemeClr val="accent2">
                    <a:lumMod val="75000"/>
                  </a:schemeClr>
                </a:solidFill>
              </a:rPr>
              <a:t>rear</a:t>
            </a:r>
            <a:r>
              <a:rPr lang="es-ES" sz="1600" b="0" dirty="0">
                <a:solidFill>
                  <a:schemeClr val="accent2">
                    <a:lumMod val="75000"/>
                  </a:schemeClr>
                </a:solidFill>
              </a:rPr>
              <a:t> </a:t>
            </a:r>
            <a:r>
              <a:rPr lang="es-ES" sz="1600" b="0" dirty="0" err="1">
                <a:solidFill>
                  <a:schemeClr val="accent2">
                    <a:lumMod val="75000"/>
                  </a:schemeClr>
                </a:solidFill>
              </a:rPr>
              <a:t>impact</a:t>
            </a:r>
            <a:r>
              <a:rPr lang="es-ES" sz="1600" b="0" dirty="0">
                <a:solidFill>
                  <a:schemeClr val="accent2">
                    <a:lumMod val="75000"/>
                  </a:schemeClr>
                </a:solidFill>
              </a:rPr>
              <a:t> (</a:t>
            </a:r>
            <a:r>
              <a:rPr lang="es-ES" sz="1600" b="0" dirty="0" err="1">
                <a:solidFill>
                  <a:schemeClr val="accent2">
                    <a:lumMod val="75000"/>
                  </a:schemeClr>
                </a:solidFill>
              </a:rPr>
              <a:t>Kaneoka</a:t>
            </a:r>
            <a:r>
              <a:rPr lang="es-ES" sz="1600" b="0" dirty="0">
                <a:solidFill>
                  <a:schemeClr val="accent2">
                    <a:lumMod val="75000"/>
                  </a:schemeClr>
                </a:solidFill>
              </a:rPr>
              <a:t> K. et al 2002)</a:t>
            </a:r>
            <a:endParaRPr lang="en-US" sz="1600" b="0" dirty="0">
              <a:solidFill>
                <a:schemeClr val="accent2">
                  <a:lumMod val="75000"/>
                </a:schemeClr>
              </a:solidFill>
            </a:endParaRPr>
          </a:p>
        </p:txBody>
      </p:sp>
    </p:spTree>
    <p:extLst>
      <p:ext uri="{BB962C8B-B14F-4D97-AF65-F5344CB8AC3E}">
        <p14:creationId xmlns:p14="http://schemas.microsoft.com/office/powerpoint/2010/main" val="2293506681"/>
      </p:ext>
    </p:extLst>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899592" y="2636912"/>
            <a:ext cx="7272808" cy="2800767"/>
          </a:xfrm>
          <a:prstGeom prst="rect">
            <a:avLst/>
          </a:prstGeom>
          <a:noFill/>
        </p:spPr>
        <p:txBody>
          <a:bodyPr wrap="square">
            <a:spAutoFit/>
          </a:bodyPr>
          <a:lstStyle/>
          <a:p>
            <a:pPr algn="ctr">
              <a:defRPr/>
            </a:pPr>
            <a:r>
              <a:rPr lang="en-US" sz="4400" b="0" dirty="0">
                <a:solidFill>
                  <a:schemeClr val="accent2">
                    <a:lumMod val="75000"/>
                  </a:schemeClr>
                </a:solidFill>
              </a:rPr>
              <a:t>Part 3. Biomechanical alteration of the thoracic and lumbar spine</a:t>
            </a:r>
          </a:p>
          <a:p>
            <a:pPr marL="457200" indent="-457200" algn="ctr">
              <a:defRPr/>
            </a:pPr>
            <a:r>
              <a:rPr lang="en-US" sz="4400" b="0" dirty="0">
                <a:solidFill>
                  <a:schemeClr val="accent2">
                    <a:lumMod val="75000"/>
                  </a:schemeClr>
                </a:solidFill>
              </a:rPr>
              <a:t>  </a:t>
            </a:r>
          </a:p>
        </p:txBody>
      </p:sp>
      <p:sp>
        <p:nvSpPr>
          <p:cNvPr id="11" name="8 Rectángulo redondeado">
            <a:extLst>
              <a:ext uri="{FF2B5EF4-FFF2-40B4-BE49-F238E27FC236}">
                <a16:creationId xmlns:a16="http://schemas.microsoft.com/office/drawing/2014/main" id="{68AD3363-6164-4561-8720-D34EB12ECC61}"/>
              </a:ext>
            </a:extLst>
          </p:cNvPr>
          <p:cNvSpPr/>
          <p:nvPr/>
        </p:nvSpPr>
        <p:spPr bwMode="auto">
          <a:xfrm>
            <a:off x="827584" y="2492896"/>
            <a:ext cx="7416824" cy="237626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4400" b="1" i="0" u="none" strike="noStrike" cap="none" normalizeH="0" baseline="0" dirty="0">
              <a:ln>
                <a:noFill/>
              </a:ln>
              <a:solidFill>
                <a:schemeClr val="bg1"/>
              </a:solidFill>
              <a:effectLst/>
              <a:latin typeface="Arial" charset="0"/>
              <a:sym typeface="Arial" charset="0"/>
            </a:endParaRPr>
          </a:p>
        </p:txBody>
      </p:sp>
      <p:sp>
        <p:nvSpPr>
          <p:cNvPr id="12" name="Prostokąt 1">
            <a:extLst>
              <a:ext uri="{FF2B5EF4-FFF2-40B4-BE49-F238E27FC236}">
                <a16:creationId xmlns:a16="http://schemas.microsoft.com/office/drawing/2014/main" id="{6A74CE29-34C6-4CD0-B031-25589E09EA95}"/>
              </a:ext>
            </a:extLst>
          </p:cNvPr>
          <p:cNvSpPr/>
          <p:nvPr/>
        </p:nvSpPr>
        <p:spPr>
          <a:xfrm>
            <a:off x="611560" y="1052736"/>
            <a:ext cx="7848228" cy="430887"/>
          </a:xfrm>
          <a:prstGeom prst="rect">
            <a:avLst/>
          </a:prstGeom>
        </p:spPr>
        <p:txBody>
          <a:bodyPr wrap="square">
            <a:spAutoFit/>
          </a:bodyPr>
          <a:lstStyle/>
          <a:p>
            <a:pPr algn="ctr">
              <a:defRPr/>
            </a:pPr>
            <a:r>
              <a:rPr lang="pl-PL" sz="2200" dirty="0">
                <a:solidFill>
                  <a:schemeClr val="accent2">
                    <a:lumMod val="75000"/>
                  </a:schemeClr>
                </a:solidFill>
                <a:ea typeface="Calibri" panose="020F0502020204030204" pitchFamily="34" charset="0"/>
              </a:rPr>
              <a:t>B</a:t>
            </a:r>
            <a:r>
              <a:rPr lang="es-ES" sz="2200" dirty="0">
                <a:solidFill>
                  <a:schemeClr val="accent2">
                    <a:lumMod val="75000"/>
                  </a:schemeClr>
                </a:solidFill>
                <a:ea typeface="Calibri" panose="020F0502020204030204" pitchFamily="34" charset="0"/>
              </a:rPr>
              <a:t>. </a:t>
            </a:r>
            <a:r>
              <a:rPr lang="pl-PL" sz="2200" dirty="0">
                <a:solidFill>
                  <a:schemeClr val="accent2">
                    <a:lumMod val="75000"/>
                  </a:schemeClr>
                </a:solidFill>
                <a:ea typeface="Calibri" panose="020F0502020204030204" pitchFamily="34" charset="0"/>
              </a:rPr>
              <a:t>Biomechanical alterations of the spine</a:t>
            </a:r>
            <a:endParaRPr lang="en-US" sz="2200" dirty="0">
              <a:solidFill>
                <a:schemeClr val="accent2">
                  <a:lumMod val="75000"/>
                </a:schemeClr>
              </a:solidFill>
            </a:endParaRPr>
          </a:p>
        </p:txBody>
      </p:sp>
    </p:spTree>
    <p:extLst>
      <p:ext uri="{BB962C8B-B14F-4D97-AF65-F5344CB8AC3E}">
        <p14:creationId xmlns:p14="http://schemas.microsoft.com/office/powerpoint/2010/main" val="2179887593"/>
      </p:ext>
    </p:extLst>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3.1. ENDPLATE FRACTURES</a:t>
            </a:r>
            <a:endParaRPr lang="en-US" sz="2200" b="0" dirty="0">
              <a:solidFill>
                <a:schemeClr val="accent2">
                  <a:lumMod val="75000"/>
                </a:schemeClr>
              </a:solidFill>
            </a:endParaRPr>
          </a:p>
        </p:txBody>
      </p:sp>
      <p:graphicFrame>
        <p:nvGraphicFramePr>
          <p:cNvPr id="3" name="Diagrama 2">
            <a:extLst>
              <a:ext uri="{FF2B5EF4-FFF2-40B4-BE49-F238E27FC236}">
                <a16:creationId xmlns:a16="http://schemas.microsoft.com/office/drawing/2014/main" id="{F99D05B6-CE1E-4151-B4BC-F613C6FBBBB3}"/>
              </a:ext>
            </a:extLst>
          </p:cNvPr>
          <p:cNvGraphicFramePr/>
          <p:nvPr>
            <p:extLst>
              <p:ext uri="{D42A27DB-BD31-4B8C-83A1-F6EECF244321}">
                <p14:modId xmlns:p14="http://schemas.microsoft.com/office/powerpoint/2010/main" val="2699499190"/>
              </p:ext>
            </p:extLst>
          </p:nvPr>
        </p:nvGraphicFramePr>
        <p:xfrm>
          <a:off x="179512" y="1268760"/>
          <a:ext cx="4863174" cy="459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6511" y="2063391"/>
            <a:ext cx="3435862" cy="2766860"/>
          </a:xfrm>
          <a:prstGeom prst="rect">
            <a:avLst/>
          </a:prstGeom>
        </p:spPr>
      </p:pic>
      <p:sp>
        <p:nvSpPr>
          <p:cNvPr id="6" name="14 CuadroTexto">
            <a:extLst>
              <a:ext uri="{FF2B5EF4-FFF2-40B4-BE49-F238E27FC236}">
                <a16:creationId xmlns:a16="http://schemas.microsoft.com/office/drawing/2014/main" id="{367A56A6-FBD0-4483-A6E4-01D0CE677363}"/>
              </a:ext>
            </a:extLst>
          </p:cNvPr>
          <p:cNvSpPr txBox="1"/>
          <p:nvPr/>
        </p:nvSpPr>
        <p:spPr>
          <a:xfrm>
            <a:off x="5060379" y="4830251"/>
            <a:ext cx="4048125" cy="830997"/>
          </a:xfrm>
          <a:prstGeom prst="rect">
            <a:avLst/>
          </a:prstGeom>
          <a:noFill/>
        </p:spPr>
        <p:txBody>
          <a:bodyPr wrap="square" rtlCol="0">
            <a:spAutoFit/>
          </a:bodyPr>
          <a:lstStyle/>
          <a:p>
            <a:pPr algn="ctr"/>
            <a:r>
              <a:rPr lang="es-ES" sz="1600" b="0" dirty="0">
                <a:solidFill>
                  <a:schemeClr val="accent2">
                    <a:lumMod val="75000"/>
                  </a:schemeClr>
                </a:solidFill>
              </a:rPr>
              <a:t>Figure 12. Vertebral </a:t>
            </a:r>
            <a:r>
              <a:rPr lang="es-ES" sz="1600" b="0" dirty="0" err="1">
                <a:solidFill>
                  <a:schemeClr val="accent2">
                    <a:lumMod val="75000"/>
                  </a:schemeClr>
                </a:solidFill>
              </a:rPr>
              <a:t>endplate</a:t>
            </a:r>
            <a:r>
              <a:rPr lang="es-ES" sz="1600" b="0" dirty="0">
                <a:solidFill>
                  <a:schemeClr val="accent2">
                    <a:lumMod val="75000"/>
                  </a:schemeClr>
                </a:solidFill>
              </a:rPr>
              <a:t> fracture </a:t>
            </a:r>
            <a:r>
              <a:rPr lang="es-ES" sz="1600" b="0" dirty="0" err="1">
                <a:solidFill>
                  <a:schemeClr val="accent2">
                    <a:lumMod val="75000"/>
                  </a:schemeClr>
                </a:solidFill>
              </a:rPr>
              <a:t>classification</a:t>
            </a:r>
            <a:r>
              <a:rPr lang="es-ES" sz="1600" b="0" dirty="0">
                <a:solidFill>
                  <a:schemeClr val="accent2">
                    <a:lumMod val="75000"/>
                  </a:schemeClr>
                </a:solidFill>
              </a:rPr>
              <a:t> </a:t>
            </a:r>
            <a:r>
              <a:rPr lang="es-ES" sz="1600" b="0" dirty="0" err="1">
                <a:solidFill>
                  <a:schemeClr val="accent2">
                    <a:lumMod val="75000"/>
                  </a:schemeClr>
                </a:solidFill>
              </a:rPr>
              <a:t>system</a:t>
            </a:r>
            <a:r>
              <a:rPr lang="es-ES" sz="1600" b="0" dirty="0">
                <a:solidFill>
                  <a:schemeClr val="accent2">
                    <a:lumMod val="75000"/>
                  </a:schemeClr>
                </a:solidFill>
              </a:rPr>
              <a:t> (</a:t>
            </a:r>
            <a:r>
              <a:rPr lang="es-ES" sz="1600" b="0" dirty="0" err="1">
                <a:solidFill>
                  <a:schemeClr val="accent2">
                    <a:lumMod val="75000"/>
                  </a:schemeClr>
                </a:solidFill>
              </a:rPr>
              <a:t>from</a:t>
            </a:r>
            <a:r>
              <a:rPr lang="es-ES" sz="1600" b="0" dirty="0">
                <a:solidFill>
                  <a:schemeClr val="accent2">
                    <a:lumMod val="75000"/>
                  </a:schemeClr>
                </a:solidFill>
              </a:rPr>
              <a:t> Gallagher S. et al. 2005)</a:t>
            </a:r>
          </a:p>
        </p:txBody>
      </p:sp>
    </p:spTree>
    <p:extLst>
      <p:ext uri="{BB962C8B-B14F-4D97-AF65-F5344CB8AC3E}">
        <p14:creationId xmlns:p14="http://schemas.microsoft.com/office/powerpoint/2010/main" val="3937601161"/>
      </p:ext>
    </p:extLst>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3.2. BURST FRACTURES</a:t>
            </a:r>
            <a:endParaRPr lang="en-US" sz="2200" b="0" dirty="0">
              <a:solidFill>
                <a:schemeClr val="accent2">
                  <a:lumMod val="75000"/>
                </a:schemeClr>
              </a:solidFill>
            </a:endParaRPr>
          </a:p>
        </p:txBody>
      </p:sp>
      <p:graphicFrame>
        <p:nvGraphicFramePr>
          <p:cNvPr id="3" name="Diagrama 2">
            <a:extLst>
              <a:ext uri="{FF2B5EF4-FFF2-40B4-BE49-F238E27FC236}">
                <a16:creationId xmlns:a16="http://schemas.microsoft.com/office/drawing/2014/main" id="{F99D05B6-CE1E-4151-B4BC-F613C6FBBBB3}"/>
              </a:ext>
            </a:extLst>
          </p:cNvPr>
          <p:cNvGraphicFramePr/>
          <p:nvPr>
            <p:extLst>
              <p:ext uri="{D42A27DB-BD31-4B8C-83A1-F6EECF244321}">
                <p14:modId xmlns:p14="http://schemas.microsoft.com/office/powerpoint/2010/main" val="1031124484"/>
              </p:ext>
            </p:extLst>
          </p:nvPr>
        </p:nvGraphicFramePr>
        <p:xfrm>
          <a:off x="-515888" y="1514015"/>
          <a:ext cx="6096000" cy="4579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An external file that holds a picture, illustration, etc.&#10;Object name is 586_2007_310_Fig1_HTML.jpg"/>
          <p:cNvPicPr/>
          <p:nvPr/>
        </p:nvPicPr>
        <p:blipFill>
          <a:blip r:embed="rId7" cstate="print"/>
          <a:srcRect r="56010" b="41153"/>
          <a:stretch>
            <a:fillRect/>
          </a:stretch>
        </p:blipFill>
        <p:spPr bwMode="auto">
          <a:xfrm>
            <a:off x="5060379" y="1844824"/>
            <a:ext cx="1743075" cy="2819400"/>
          </a:xfrm>
          <a:prstGeom prst="rect">
            <a:avLst/>
          </a:prstGeom>
          <a:noFill/>
          <a:ln w="9525">
            <a:noFill/>
            <a:miter lim="800000"/>
            <a:headEnd/>
            <a:tailEnd/>
          </a:ln>
        </p:spPr>
      </p:pic>
      <p:pic>
        <p:nvPicPr>
          <p:cNvPr id="6" name="Imagen 5" descr="An external file that holds a picture, illustration, etc.&#10;Object name is 586_2007_310_Fig1_HTML.jpg"/>
          <p:cNvPicPr/>
          <p:nvPr/>
        </p:nvPicPr>
        <p:blipFill>
          <a:blip r:embed="rId7" cstate="print"/>
          <a:srcRect l="44471" b="56660"/>
          <a:stretch>
            <a:fillRect/>
          </a:stretch>
        </p:blipFill>
        <p:spPr bwMode="auto">
          <a:xfrm>
            <a:off x="6803454" y="1844824"/>
            <a:ext cx="2200275" cy="2076450"/>
          </a:xfrm>
          <a:prstGeom prst="rect">
            <a:avLst/>
          </a:prstGeom>
          <a:noFill/>
          <a:ln w="9525">
            <a:noFill/>
            <a:miter lim="800000"/>
            <a:headEnd/>
            <a:tailEnd/>
          </a:ln>
        </p:spPr>
      </p:pic>
      <p:sp>
        <p:nvSpPr>
          <p:cNvPr id="7" name="14 CuadroTexto">
            <a:extLst>
              <a:ext uri="{FF2B5EF4-FFF2-40B4-BE49-F238E27FC236}">
                <a16:creationId xmlns:a16="http://schemas.microsoft.com/office/drawing/2014/main" id="{367A56A6-FBD0-4483-A6E4-01D0CE677363}"/>
              </a:ext>
            </a:extLst>
          </p:cNvPr>
          <p:cNvSpPr txBox="1"/>
          <p:nvPr/>
        </p:nvSpPr>
        <p:spPr>
          <a:xfrm>
            <a:off x="5060379" y="4739466"/>
            <a:ext cx="4048125" cy="1323439"/>
          </a:xfrm>
          <a:prstGeom prst="rect">
            <a:avLst/>
          </a:prstGeom>
          <a:noFill/>
        </p:spPr>
        <p:txBody>
          <a:bodyPr wrap="square" rtlCol="0">
            <a:spAutoFit/>
          </a:bodyPr>
          <a:lstStyle/>
          <a:p>
            <a:pPr algn="ctr"/>
            <a:r>
              <a:rPr lang="es-ES" sz="1600" b="0" dirty="0">
                <a:solidFill>
                  <a:schemeClr val="accent2">
                    <a:lumMod val="75000"/>
                  </a:schemeClr>
                </a:solidFill>
              </a:rPr>
              <a:t>Figure 13. </a:t>
            </a:r>
            <a:r>
              <a:rPr lang="pl-PL" sz="1600" b="0" dirty="0">
                <a:solidFill>
                  <a:schemeClr val="accent2">
                    <a:lumMod val="75000"/>
                  </a:schemeClr>
                </a:solidFill>
              </a:rPr>
              <a:t>a) Lateral radiograph shows an L2 burst fracture in a 59-year-old man. b) Axial CT image demonstrates 70% canal compromise. Image from Altay M. et al. 2007. </a:t>
            </a:r>
            <a:endParaRPr lang="es-ES" sz="1600" b="0" dirty="0">
              <a:solidFill>
                <a:schemeClr val="accent2">
                  <a:lumMod val="75000"/>
                </a:schemeClr>
              </a:solidFill>
            </a:endParaRPr>
          </a:p>
        </p:txBody>
      </p:sp>
    </p:spTree>
    <p:extLst>
      <p:ext uri="{BB962C8B-B14F-4D97-AF65-F5344CB8AC3E}">
        <p14:creationId xmlns:p14="http://schemas.microsoft.com/office/powerpoint/2010/main" val="95898785"/>
      </p:ext>
    </p:extLst>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3.3. WEDGE FRACTURES</a:t>
            </a:r>
            <a:endParaRPr lang="en-US" sz="2200" b="0" dirty="0">
              <a:solidFill>
                <a:schemeClr val="accent2">
                  <a:lumMod val="75000"/>
                </a:schemeClr>
              </a:solidFill>
            </a:endParaRPr>
          </a:p>
        </p:txBody>
      </p:sp>
      <p:graphicFrame>
        <p:nvGraphicFramePr>
          <p:cNvPr id="3" name="Diagrama 2">
            <a:extLst>
              <a:ext uri="{FF2B5EF4-FFF2-40B4-BE49-F238E27FC236}">
                <a16:creationId xmlns:a16="http://schemas.microsoft.com/office/drawing/2014/main" id="{F99D05B6-CE1E-4151-B4BC-F613C6FBBBB3}"/>
              </a:ext>
            </a:extLst>
          </p:cNvPr>
          <p:cNvGraphicFramePr/>
          <p:nvPr>
            <p:extLst>
              <p:ext uri="{D42A27DB-BD31-4B8C-83A1-F6EECF244321}">
                <p14:modId xmlns:p14="http://schemas.microsoft.com/office/powerpoint/2010/main" val="265830368"/>
              </p:ext>
            </p:extLst>
          </p:nvPr>
        </p:nvGraphicFramePr>
        <p:xfrm>
          <a:off x="-468560" y="1483623"/>
          <a:ext cx="6023230" cy="4609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https://posterng.netkey.at/esr/viewing/index.php?module=viewimage&amp;task=&amp;mediafile_id=531719&amp;201312292308.gif"/>
          <p:cNvPicPr/>
          <p:nvPr/>
        </p:nvPicPr>
        <p:blipFill>
          <a:blip r:embed="rId7" cstate="print"/>
          <a:srcRect t="13592" r="54545" b="11893"/>
          <a:stretch>
            <a:fillRect/>
          </a:stretch>
        </p:blipFill>
        <p:spPr bwMode="auto">
          <a:xfrm>
            <a:off x="5984793" y="3172664"/>
            <a:ext cx="2249522" cy="1687880"/>
          </a:xfrm>
          <a:prstGeom prst="rect">
            <a:avLst/>
          </a:prstGeom>
          <a:noFill/>
          <a:ln w="9525">
            <a:noFill/>
            <a:miter lim="800000"/>
            <a:headEnd/>
            <a:tailEnd/>
          </a:ln>
        </p:spPr>
      </p:pic>
      <p:pic>
        <p:nvPicPr>
          <p:cNvPr id="6" name="Imagen 5" descr="https://posterng.netkey.at/esr/viewing/index.php?module=viewimage&amp;task=&amp;mediafile_id=531719&amp;201312292308.gif"/>
          <p:cNvPicPr/>
          <p:nvPr/>
        </p:nvPicPr>
        <p:blipFill>
          <a:blip r:embed="rId7" cstate="print"/>
          <a:srcRect l="56364" t="23301" r="1653" b="22330"/>
          <a:stretch>
            <a:fillRect/>
          </a:stretch>
        </p:blipFill>
        <p:spPr bwMode="auto">
          <a:xfrm>
            <a:off x="5984793" y="1484784"/>
            <a:ext cx="2249522" cy="1687880"/>
          </a:xfrm>
          <a:prstGeom prst="rect">
            <a:avLst/>
          </a:prstGeom>
          <a:noFill/>
          <a:ln w="9525">
            <a:noFill/>
            <a:miter lim="800000"/>
            <a:headEnd/>
            <a:tailEnd/>
          </a:ln>
        </p:spPr>
      </p:pic>
      <p:sp>
        <p:nvSpPr>
          <p:cNvPr id="7" name="14 CuadroTexto">
            <a:extLst>
              <a:ext uri="{FF2B5EF4-FFF2-40B4-BE49-F238E27FC236}">
                <a16:creationId xmlns:a16="http://schemas.microsoft.com/office/drawing/2014/main" id="{367A56A6-FBD0-4483-A6E4-01D0CE677363}"/>
              </a:ext>
            </a:extLst>
          </p:cNvPr>
          <p:cNvSpPr txBox="1"/>
          <p:nvPr/>
        </p:nvSpPr>
        <p:spPr>
          <a:xfrm>
            <a:off x="5060379" y="4869160"/>
            <a:ext cx="4048125" cy="1323439"/>
          </a:xfrm>
          <a:prstGeom prst="rect">
            <a:avLst/>
          </a:prstGeom>
          <a:noFill/>
        </p:spPr>
        <p:txBody>
          <a:bodyPr wrap="square" rtlCol="0">
            <a:spAutoFit/>
          </a:bodyPr>
          <a:lstStyle/>
          <a:p>
            <a:pPr algn="ctr"/>
            <a:r>
              <a:rPr lang="es-ES" sz="1600" b="0" dirty="0">
                <a:solidFill>
                  <a:schemeClr val="accent2">
                    <a:lumMod val="75000"/>
                  </a:schemeClr>
                </a:solidFill>
              </a:rPr>
              <a:t>Figure 14. </a:t>
            </a:r>
            <a:r>
              <a:rPr lang="pl-PL" sz="1600" b="0" dirty="0">
                <a:solidFill>
                  <a:schemeClr val="accent2">
                    <a:lumMod val="75000"/>
                  </a:schemeClr>
                </a:solidFill>
              </a:rPr>
              <a:t>Compression wedge fracture from sagittal multiplanar reconstruction. The injurie no involvement in the posterior elements. Image from González-Montané J.L. 2014. </a:t>
            </a:r>
            <a:endParaRPr lang="es-ES" sz="1600" b="0" dirty="0">
              <a:solidFill>
                <a:schemeClr val="accent2">
                  <a:lumMod val="75000"/>
                </a:schemeClr>
              </a:solidFill>
            </a:endParaRPr>
          </a:p>
        </p:txBody>
      </p:sp>
    </p:spTree>
    <p:extLst>
      <p:ext uri="{BB962C8B-B14F-4D97-AF65-F5344CB8AC3E}">
        <p14:creationId xmlns:p14="http://schemas.microsoft.com/office/powerpoint/2010/main" val="659852359"/>
      </p:ext>
    </p:extLst>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3.4. SEAT-BELT INJURIES</a:t>
            </a:r>
            <a:endParaRPr lang="en-US" sz="2200" b="0" dirty="0">
              <a:solidFill>
                <a:schemeClr val="accent2">
                  <a:lumMod val="75000"/>
                </a:schemeClr>
              </a:solidFill>
            </a:endParaRPr>
          </a:p>
        </p:txBody>
      </p:sp>
      <p:graphicFrame>
        <p:nvGraphicFramePr>
          <p:cNvPr id="3" name="Diagrama 2">
            <a:extLst>
              <a:ext uri="{FF2B5EF4-FFF2-40B4-BE49-F238E27FC236}">
                <a16:creationId xmlns:a16="http://schemas.microsoft.com/office/drawing/2014/main" id="{F99D05B6-CE1E-4151-B4BC-F613C6FBBBB3}"/>
              </a:ext>
            </a:extLst>
          </p:cNvPr>
          <p:cNvGraphicFramePr/>
          <p:nvPr>
            <p:extLst>
              <p:ext uri="{D42A27DB-BD31-4B8C-83A1-F6EECF244321}">
                <p14:modId xmlns:p14="http://schemas.microsoft.com/office/powerpoint/2010/main" val="3003719458"/>
              </p:ext>
            </p:extLst>
          </p:nvPr>
        </p:nvGraphicFramePr>
        <p:xfrm>
          <a:off x="152400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296374"/>
      </p:ext>
    </p:extLst>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3.4. SEAT-BELT INJURIES</a:t>
            </a:r>
            <a:endParaRPr lang="en-US" sz="2200" b="0" dirty="0">
              <a:solidFill>
                <a:schemeClr val="accent2">
                  <a:lumMod val="75000"/>
                </a:schemeClr>
              </a:solidFill>
            </a:endParaRPr>
          </a:p>
        </p:txBody>
      </p:sp>
      <p:pic>
        <p:nvPicPr>
          <p:cNvPr id="4" name="Imagen 3" descr="C:\Users\Constanza\Documents\Constanza\8 - IO3 - WP3 - WP4\MODULE SPINE - UNIT B\Seatbelt injuries.png"/>
          <p:cNvPicPr/>
          <p:nvPr/>
        </p:nvPicPr>
        <p:blipFill>
          <a:blip r:embed="rId2" cstate="print"/>
          <a:srcRect l="2248" t="2347" r="4114" b="49652"/>
          <a:stretch>
            <a:fillRect/>
          </a:stretch>
        </p:blipFill>
        <p:spPr bwMode="auto">
          <a:xfrm>
            <a:off x="1043608" y="2391479"/>
            <a:ext cx="3339035" cy="1901617"/>
          </a:xfrm>
          <a:prstGeom prst="rect">
            <a:avLst/>
          </a:prstGeom>
          <a:noFill/>
          <a:ln w="9525">
            <a:solidFill>
              <a:schemeClr val="tx1"/>
            </a:solidFill>
            <a:miter lim="800000"/>
            <a:headEnd/>
            <a:tailEnd/>
          </a:ln>
        </p:spPr>
      </p:pic>
      <p:pic>
        <p:nvPicPr>
          <p:cNvPr id="6" name="Imagen 5" descr="C:\Users\Constanza\Documents\Constanza\8 - IO3 - WP3 - WP4\MODULE SPINE - UNIT B\Seatbelt injuries.png"/>
          <p:cNvPicPr/>
          <p:nvPr/>
        </p:nvPicPr>
        <p:blipFill>
          <a:blip r:embed="rId3" cstate="print"/>
          <a:srcRect l="2248" t="51856" r="4114" b="2543"/>
          <a:stretch>
            <a:fillRect/>
          </a:stretch>
        </p:blipFill>
        <p:spPr bwMode="auto">
          <a:xfrm>
            <a:off x="4716016" y="2391479"/>
            <a:ext cx="3504644" cy="1901617"/>
          </a:xfrm>
          <a:prstGeom prst="rect">
            <a:avLst/>
          </a:prstGeom>
          <a:noFill/>
          <a:ln w="9525">
            <a:solidFill>
              <a:schemeClr val="tx1"/>
            </a:solidFill>
            <a:miter lim="800000"/>
            <a:headEnd/>
            <a:tailEnd/>
          </a:ln>
        </p:spPr>
      </p:pic>
      <p:sp>
        <p:nvSpPr>
          <p:cNvPr id="7" name="14 CuadroTexto">
            <a:extLst>
              <a:ext uri="{FF2B5EF4-FFF2-40B4-BE49-F238E27FC236}">
                <a16:creationId xmlns:a16="http://schemas.microsoft.com/office/drawing/2014/main" id="{367A56A6-FBD0-4483-A6E4-01D0CE677363}"/>
              </a:ext>
            </a:extLst>
          </p:cNvPr>
          <p:cNvSpPr txBox="1"/>
          <p:nvPr/>
        </p:nvSpPr>
        <p:spPr>
          <a:xfrm>
            <a:off x="567717" y="4437112"/>
            <a:ext cx="8296597" cy="1323439"/>
          </a:xfrm>
          <a:prstGeom prst="rect">
            <a:avLst/>
          </a:prstGeom>
          <a:noFill/>
        </p:spPr>
        <p:txBody>
          <a:bodyPr wrap="square" rtlCol="0">
            <a:spAutoFit/>
          </a:bodyPr>
          <a:lstStyle/>
          <a:p>
            <a:pPr algn="ctr"/>
            <a:r>
              <a:rPr lang="es-ES" sz="1600" b="0" dirty="0">
                <a:solidFill>
                  <a:schemeClr val="accent2">
                    <a:lumMod val="75000"/>
                  </a:schemeClr>
                </a:solidFill>
              </a:rPr>
              <a:t>Figure 15. </a:t>
            </a:r>
            <a:r>
              <a:rPr lang="pl-PL" sz="1600" b="0" dirty="0">
                <a:solidFill>
                  <a:schemeClr val="accent2">
                    <a:lumMod val="75000"/>
                  </a:schemeClr>
                </a:solidFill>
              </a:rPr>
              <a:t>Seat-belt fracture classification. a: pure ligamentous disruption with facet dislocation. b: Chance fracture with horizontal splitting of bone. c: Injury of posterior ligamentous complex, pedicle and disc. d: Injury of posterior ligamentous complex, pedicle, body and disc injury. a and b are injuries at one level. c and d are injuries in two levels. Image from Yu WY. et al. 1986 </a:t>
            </a:r>
            <a:endParaRPr lang="es-ES" sz="1600" b="0" dirty="0">
              <a:solidFill>
                <a:schemeClr val="accent2">
                  <a:lumMod val="75000"/>
                </a:schemeClr>
              </a:solidFill>
            </a:endParaRPr>
          </a:p>
        </p:txBody>
      </p:sp>
    </p:spTree>
    <p:extLst>
      <p:ext uri="{BB962C8B-B14F-4D97-AF65-F5344CB8AC3E}">
        <p14:creationId xmlns:p14="http://schemas.microsoft.com/office/powerpoint/2010/main" val="1181758153"/>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899592" y="2636912"/>
            <a:ext cx="7272808" cy="2677656"/>
          </a:xfrm>
          <a:prstGeom prst="rect">
            <a:avLst/>
          </a:prstGeom>
          <a:noFill/>
        </p:spPr>
        <p:txBody>
          <a:bodyPr wrap="square">
            <a:spAutoFit/>
          </a:bodyPr>
          <a:lstStyle/>
          <a:p>
            <a:pPr algn="ctr">
              <a:defRPr/>
            </a:pPr>
            <a:r>
              <a:rPr lang="en-US" sz="4400" b="0" dirty="0">
                <a:solidFill>
                  <a:schemeClr val="accent2">
                    <a:lumMod val="75000"/>
                  </a:schemeClr>
                </a:solidFill>
              </a:rPr>
              <a:t>Part 4. Biomechanical considerations after spine intervention</a:t>
            </a:r>
          </a:p>
          <a:p>
            <a:pPr marL="457200" indent="-457200" algn="ctr">
              <a:defRPr/>
            </a:pPr>
            <a:r>
              <a:rPr lang="en-US" sz="3600" b="0" dirty="0">
                <a:solidFill>
                  <a:schemeClr val="accent2">
                    <a:lumMod val="75000"/>
                  </a:schemeClr>
                </a:solidFill>
              </a:rPr>
              <a:t>  </a:t>
            </a:r>
          </a:p>
        </p:txBody>
      </p:sp>
      <p:sp>
        <p:nvSpPr>
          <p:cNvPr id="11" name="8 Rectángulo redondeado">
            <a:extLst>
              <a:ext uri="{FF2B5EF4-FFF2-40B4-BE49-F238E27FC236}">
                <a16:creationId xmlns:a16="http://schemas.microsoft.com/office/drawing/2014/main" id="{BBF9E15B-FDAE-4BED-BBD9-7AE70D2E8C53}"/>
              </a:ext>
            </a:extLst>
          </p:cNvPr>
          <p:cNvSpPr/>
          <p:nvPr/>
        </p:nvSpPr>
        <p:spPr bwMode="auto">
          <a:xfrm>
            <a:off x="827584" y="2492896"/>
            <a:ext cx="7416824" cy="237626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4400" b="1" i="0" u="none" strike="noStrike" cap="none" normalizeH="0" baseline="0" dirty="0">
              <a:ln>
                <a:noFill/>
              </a:ln>
              <a:solidFill>
                <a:schemeClr val="bg1"/>
              </a:solidFill>
              <a:effectLst/>
              <a:latin typeface="Arial" charset="0"/>
              <a:sym typeface="Arial" charset="0"/>
            </a:endParaRPr>
          </a:p>
        </p:txBody>
      </p:sp>
      <p:sp>
        <p:nvSpPr>
          <p:cNvPr id="12" name="Prostokąt 1">
            <a:extLst>
              <a:ext uri="{FF2B5EF4-FFF2-40B4-BE49-F238E27FC236}">
                <a16:creationId xmlns:a16="http://schemas.microsoft.com/office/drawing/2014/main" id="{848E8239-627A-4512-B65B-E8D9374D9D96}"/>
              </a:ext>
            </a:extLst>
          </p:cNvPr>
          <p:cNvSpPr/>
          <p:nvPr/>
        </p:nvSpPr>
        <p:spPr>
          <a:xfrm>
            <a:off x="611560" y="1052736"/>
            <a:ext cx="7848228" cy="430887"/>
          </a:xfrm>
          <a:prstGeom prst="rect">
            <a:avLst/>
          </a:prstGeom>
        </p:spPr>
        <p:txBody>
          <a:bodyPr wrap="square">
            <a:spAutoFit/>
          </a:bodyPr>
          <a:lstStyle/>
          <a:p>
            <a:pPr algn="ctr">
              <a:defRPr/>
            </a:pPr>
            <a:r>
              <a:rPr lang="pl-PL" sz="2200" dirty="0">
                <a:solidFill>
                  <a:schemeClr val="accent2">
                    <a:lumMod val="75000"/>
                  </a:schemeClr>
                </a:solidFill>
                <a:ea typeface="Calibri" panose="020F0502020204030204" pitchFamily="34" charset="0"/>
              </a:rPr>
              <a:t>B</a:t>
            </a:r>
            <a:r>
              <a:rPr lang="es-ES" sz="2200" dirty="0">
                <a:solidFill>
                  <a:schemeClr val="accent2">
                    <a:lumMod val="75000"/>
                  </a:schemeClr>
                </a:solidFill>
                <a:ea typeface="Calibri" panose="020F0502020204030204" pitchFamily="34" charset="0"/>
              </a:rPr>
              <a:t>. </a:t>
            </a:r>
            <a:r>
              <a:rPr lang="pl-PL" sz="2200" dirty="0">
                <a:solidFill>
                  <a:schemeClr val="accent2">
                    <a:lumMod val="75000"/>
                  </a:schemeClr>
                </a:solidFill>
                <a:ea typeface="Calibri" panose="020F0502020204030204" pitchFamily="34" charset="0"/>
              </a:rPr>
              <a:t>Biomechanical alterations of the spine</a:t>
            </a:r>
            <a:endParaRPr lang="en-US" sz="2200" dirty="0">
              <a:solidFill>
                <a:schemeClr val="accent2">
                  <a:lumMod val="75000"/>
                </a:schemeClr>
              </a:solidFill>
            </a:endParaRPr>
          </a:p>
        </p:txBody>
      </p:sp>
    </p:spTree>
    <p:extLst>
      <p:ext uri="{BB962C8B-B14F-4D97-AF65-F5344CB8AC3E}">
        <p14:creationId xmlns:p14="http://schemas.microsoft.com/office/powerpoint/2010/main" val="4062879711"/>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4.1. UPPER CERVICAL INTERVENTION</a:t>
            </a:r>
            <a:endParaRPr lang="en-US" sz="2200" b="0" dirty="0">
              <a:solidFill>
                <a:schemeClr val="accent2">
                  <a:lumMod val="75000"/>
                </a:schemeClr>
              </a:solidFill>
            </a:endParaRPr>
          </a:p>
        </p:txBody>
      </p:sp>
      <p:graphicFrame>
        <p:nvGraphicFramePr>
          <p:cNvPr id="8" name="Diagrama 7">
            <a:extLst>
              <a:ext uri="{FF2B5EF4-FFF2-40B4-BE49-F238E27FC236}">
                <a16:creationId xmlns:a16="http://schemas.microsoft.com/office/drawing/2014/main" id="{4BA5132D-CE22-4A98-B91B-A6C9445F8084}"/>
              </a:ext>
            </a:extLst>
          </p:cNvPr>
          <p:cNvGraphicFramePr/>
          <p:nvPr>
            <p:extLst>
              <p:ext uri="{D42A27DB-BD31-4B8C-83A1-F6EECF244321}">
                <p14:modId xmlns:p14="http://schemas.microsoft.com/office/powerpoint/2010/main" val="306718093"/>
              </p:ext>
            </p:extLst>
          </p:nvPr>
        </p:nvGraphicFramePr>
        <p:xfrm>
          <a:off x="522000" y="1741264"/>
          <a:ext cx="810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6421623"/>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4.1. UPPER CERVICAL INTERVENTION</a:t>
            </a:r>
            <a:endParaRPr lang="en-US" sz="2200" b="0" dirty="0">
              <a:solidFill>
                <a:schemeClr val="accent2">
                  <a:lumMod val="75000"/>
                </a:schemeClr>
              </a:solidFill>
            </a:endParaRPr>
          </a:p>
        </p:txBody>
      </p:sp>
      <p:graphicFrame>
        <p:nvGraphicFramePr>
          <p:cNvPr id="8" name="Diagrama 7">
            <a:extLst>
              <a:ext uri="{FF2B5EF4-FFF2-40B4-BE49-F238E27FC236}">
                <a16:creationId xmlns:a16="http://schemas.microsoft.com/office/drawing/2014/main" id="{4BA5132D-CE22-4A98-B91B-A6C9445F8084}"/>
              </a:ext>
            </a:extLst>
          </p:cNvPr>
          <p:cNvGraphicFramePr/>
          <p:nvPr>
            <p:extLst>
              <p:ext uri="{D42A27DB-BD31-4B8C-83A1-F6EECF244321}">
                <p14:modId xmlns:p14="http://schemas.microsoft.com/office/powerpoint/2010/main" val="3523202259"/>
              </p:ext>
            </p:extLst>
          </p:nvPr>
        </p:nvGraphicFramePr>
        <p:xfrm>
          <a:off x="522000" y="1483623"/>
          <a:ext cx="8100000" cy="4516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871897"/>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DE8589-A43F-40B9-8B3B-DB693472E5B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ea typeface="Calibri" panose="020F0502020204030204" pitchFamily="34" charset="0"/>
              </a:rPr>
              <a:t>1. OBJECTIVES</a:t>
            </a:r>
            <a:endParaRPr lang="en-US" sz="2200" dirty="0">
              <a:solidFill>
                <a:schemeClr val="accent2">
                  <a:lumMod val="75000"/>
                </a:schemeClr>
              </a:solidFill>
            </a:endParaRPr>
          </a:p>
        </p:txBody>
      </p:sp>
      <p:sp>
        <p:nvSpPr>
          <p:cNvPr id="9" name="Prostokąt 3">
            <a:extLst>
              <a:ext uri="{FF2B5EF4-FFF2-40B4-BE49-F238E27FC236}">
                <a16:creationId xmlns:a16="http://schemas.microsoft.com/office/drawing/2014/main" id="{4F554149-3379-407F-AE2D-FB9C8CA95A4D}"/>
              </a:ext>
            </a:extLst>
          </p:cNvPr>
          <p:cNvSpPr/>
          <p:nvPr/>
        </p:nvSpPr>
        <p:spPr>
          <a:xfrm>
            <a:off x="539750" y="1628800"/>
            <a:ext cx="7992690" cy="2862322"/>
          </a:xfrm>
          <a:prstGeom prst="rect">
            <a:avLst/>
          </a:prstGeom>
        </p:spPr>
        <p:txBody>
          <a:bodyPr wrap="square">
            <a:spAutoFit/>
          </a:bodyPr>
          <a:lstStyle/>
          <a:p>
            <a:pPr>
              <a:spcBef>
                <a:spcPts val="600"/>
              </a:spcBef>
              <a:defRPr/>
            </a:pPr>
            <a:r>
              <a:rPr lang="en-US" sz="2000" b="0" dirty="0">
                <a:solidFill>
                  <a:schemeClr val="accent2">
                    <a:lumMod val="75000"/>
                  </a:schemeClr>
                </a:solidFill>
              </a:rPr>
              <a:t>The objectives of this didactic unit are:</a:t>
            </a:r>
          </a:p>
          <a:p>
            <a:pPr>
              <a:spcBef>
                <a:spcPts val="600"/>
              </a:spcBef>
              <a:defRPr/>
            </a:pPr>
            <a:r>
              <a:rPr lang="en-US" sz="2000" b="0" dirty="0">
                <a:solidFill>
                  <a:schemeClr val="accent2">
                    <a:lumMod val="75000"/>
                  </a:schemeClr>
                </a:solidFill>
              </a:rPr>
              <a:t> </a:t>
            </a:r>
          </a:p>
          <a:p>
            <a:pPr marL="342900" indent="-342900">
              <a:spcBef>
                <a:spcPts val="600"/>
              </a:spcBef>
              <a:buFont typeface="Wingdings" panose="05000000000000000000" pitchFamily="2" charset="2"/>
              <a:buChar char="§"/>
              <a:defRPr/>
            </a:pPr>
            <a:r>
              <a:rPr lang="en-US" sz="2000" b="0" dirty="0">
                <a:solidFill>
                  <a:schemeClr val="accent2">
                    <a:lumMod val="75000"/>
                  </a:schemeClr>
                </a:solidFill>
              </a:rPr>
              <a:t>To learn the biomechanics behind the main cervical, thoracic and lumbosacral spine pathologies.</a:t>
            </a:r>
          </a:p>
          <a:p>
            <a:pPr marL="342900" indent="-342900">
              <a:spcBef>
                <a:spcPts val="600"/>
              </a:spcBef>
              <a:buFont typeface="Wingdings" panose="05000000000000000000" pitchFamily="2" charset="2"/>
              <a:buChar char="§"/>
              <a:defRPr/>
            </a:pPr>
            <a:r>
              <a:rPr lang="en-US" sz="2000" b="0" dirty="0">
                <a:solidFill>
                  <a:schemeClr val="accent2">
                    <a:lumMod val="75000"/>
                  </a:schemeClr>
                </a:solidFill>
              </a:rPr>
              <a:t>To know the biomechanics related to the conservative techniques and treatment of the main spine pathologies.</a:t>
            </a:r>
          </a:p>
          <a:p>
            <a:pPr marL="342900" indent="-342900">
              <a:spcBef>
                <a:spcPts val="600"/>
              </a:spcBef>
              <a:buFont typeface="Wingdings" panose="05000000000000000000" pitchFamily="2" charset="2"/>
              <a:buChar char="§"/>
              <a:defRPr/>
            </a:pPr>
            <a:r>
              <a:rPr lang="en-US" sz="2000" b="0" dirty="0">
                <a:solidFill>
                  <a:schemeClr val="accent2">
                    <a:lumMod val="75000"/>
                  </a:schemeClr>
                </a:solidFill>
              </a:rPr>
              <a:t>To know the biomechanics related to the surgical intervention of the main spine pathologies.</a:t>
            </a:r>
          </a:p>
        </p:txBody>
      </p:sp>
    </p:spTree>
    <p:extLst>
      <p:ext uri="{BB962C8B-B14F-4D97-AF65-F5344CB8AC3E}">
        <p14:creationId xmlns:p14="http://schemas.microsoft.com/office/powerpoint/2010/main" val="1109769509"/>
      </p:ext>
    </p:extLst>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4.1. UPPER CERVICAL INTERVENTION</a:t>
            </a:r>
            <a:endParaRPr lang="en-US" sz="2200" b="0" dirty="0">
              <a:solidFill>
                <a:schemeClr val="accent2">
                  <a:lumMod val="75000"/>
                </a:schemeClr>
              </a:solidFill>
            </a:endParaRPr>
          </a:p>
        </p:txBody>
      </p:sp>
      <p:pic>
        <p:nvPicPr>
          <p:cNvPr id="4" name="Imagen 3">
            <a:extLst>
              <a:ext uri="{FF2B5EF4-FFF2-40B4-BE49-F238E27FC236}">
                <a16:creationId xmlns:a16="http://schemas.microsoft.com/office/drawing/2014/main" id="{61C8D5DD-C588-4F83-B16E-67B3A716451B}"/>
              </a:ext>
            </a:extLst>
          </p:cNvPr>
          <p:cNvPicPr/>
          <p:nvPr/>
        </p:nvPicPr>
        <p:blipFill>
          <a:blip r:embed="rId2" cstate="print"/>
          <a:srcRect/>
          <a:stretch>
            <a:fillRect/>
          </a:stretch>
        </p:blipFill>
        <p:spPr bwMode="auto">
          <a:xfrm>
            <a:off x="1021239" y="2044355"/>
            <a:ext cx="7101522" cy="2769290"/>
          </a:xfrm>
          <a:prstGeom prst="rect">
            <a:avLst/>
          </a:prstGeom>
          <a:noFill/>
          <a:ln w="9525">
            <a:solidFill>
              <a:schemeClr val="tx1"/>
            </a:solidFill>
            <a:miter lim="800000"/>
            <a:headEnd/>
            <a:tailEnd/>
          </a:ln>
        </p:spPr>
      </p:pic>
      <p:sp>
        <p:nvSpPr>
          <p:cNvPr id="6" name="14 CuadroTexto">
            <a:extLst>
              <a:ext uri="{FF2B5EF4-FFF2-40B4-BE49-F238E27FC236}">
                <a16:creationId xmlns:a16="http://schemas.microsoft.com/office/drawing/2014/main" id="{6623C7CA-48B1-438B-85A0-9898FCAA4449}"/>
              </a:ext>
            </a:extLst>
          </p:cNvPr>
          <p:cNvSpPr txBox="1"/>
          <p:nvPr/>
        </p:nvSpPr>
        <p:spPr>
          <a:xfrm>
            <a:off x="611560" y="4813645"/>
            <a:ext cx="8296597" cy="830997"/>
          </a:xfrm>
          <a:prstGeom prst="rect">
            <a:avLst/>
          </a:prstGeom>
          <a:noFill/>
        </p:spPr>
        <p:txBody>
          <a:bodyPr wrap="square" rtlCol="0">
            <a:spAutoFit/>
          </a:bodyPr>
          <a:lstStyle/>
          <a:p>
            <a:pPr algn="ctr"/>
            <a:r>
              <a:rPr lang="es-ES" sz="1600" b="0" dirty="0">
                <a:solidFill>
                  <a:schemeClr val="accent2"/>
                </a:solidFill>
              </a:rPr>
              <a:t>Figure 16. </a:t>
            </a:r>
            <a:r>
              <a:rPr lang="en-US" sz="1600" b="0" dirty="0">
                <a:solidFill>
                  <a:schemeClr val="accent2"/>
                </a:solidFill>
              </a:rPr>
              <a:t>The most common screw-based constructs. (a) Occipital plate. (b) Hinged rods with an integrated occipital plate end. (c) Eyelet connectors directed medially. Image from </a:t>
            </a:r>
            <a:r>
              <a:rPr lang="pl-PL" sz="1600" b="0" dirty="0">
                <a:solidFill>
                  <a:schemeClr val="accent2"/>
                </a:solidFill>
              </a:rPr>
              <a:t>Ashafai NS. et al. 2019. </a:t>
            </a:r>
            <a:r>
              <a:rPr lang="es-ES" sz="1600" b="0" dirty="0">
                <a:solidFill>
                  <a:schemeClr val="accent2"/>
                </a:solidFill>
              </a:rPr>
              <a:t> </a:t>
            </a:r>
          </a:p>
        </p:txBody>
      </p:sp>
    </p:spTree>
    <p:extLst>
      <p:ext uri="{BB962C8B-B14F-4D97-AF65-F5344CB8AC3E}">
        <p14:creationId xmlns:p14="http://schemas.microsoft.com/office/powerpoint/2010/main" val="286269654"/>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4.2. LOWER CERVICAL INTERVENTION</a:t>
            </a:r>
            <a:endParaRPr lang="en-US" sz="2200" b="0" dirty="0">
              <a:solidFill>
                <a:schemeClr val="accent2">
                  <a:lumMod val="75000"/>
                </a:schemeClr>
              </a:solidFill>
            </a:endParaRPr>
          </a:p>
        </p:txBody>
      </p:sp>
      <p:graphicFrame>
        <p:nvGraphicFramePr>
          <p:cNvPr id="8" name="Diagrama 7">
            <a:extLst>
              <a:ext uri="{FF2B5EF4-FFF2-40B4-BE49-F238E27FC236}">
                <a16:creationId xmlns:a16="http://schemas.microsoft.com/office/drawing/2014/main" id="{4BA5132D-CE22-4A98-B91B-A6C9445F8084}"/>
              </a:ext>
            </a:extLst>
          </p:cNvPr>
          <p:cNvGraphicFramePr/>
          <p:nvPr>
            <p:extLst>
              <p:ext uri="{D42A27DB-BD31-4B8C-83A1-F6EECF244321}">
                <p14:modId xmlns:p14="http://schemas.microsoft.com/office/powerpoint/2010/main" val="2433070719"/>
              </p:ext>
            </p:extLst>
          </p:nvPr>
        </p:nvGraphicFramePr>
        <p:xfrm>
          <a:off x="522000" y="1741264"/>
          <a:ext cx="810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492645"/>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4.2. LOWER CERVICAL INTERVENTION</a:t>
            </a:r>
            <a:endParaRPr lang="en-US" sz="2200" b="0" dirty="0">
              <a:solidFill>
                <a:schemeClr val="accent2">
                  <a:lumMod val="75000"/>
                </a:schemeClr>
              </a:solidFill>
            </a:endParaRPr>
          </a:p>
        </p:txBody>
      </p:sp>
      <p:pic>
        <p:nvPicPr>
          <p:cNvPr id="4" name="Imagen 3">
            <a:extLst>
              <a:ext uri="{FF2B5EF4-FFF2-40B4-BE49-F238E27FC236}">
                <a16:creationId xmlns:a16="http://schemas.microsoft.com/office/drawing/2014/main" id="{EA45BCFD-FBB0-4CF3-B518-E652FA589A16}"/>
              </a:ext>
            </a:extLst>
          </p:cNvPr>
          <p:cNvPicPr/>
          <p:nvPr/>
        </p:nvPicPr>
        <p:blipFill>
          <a:blip r:embed="rId2" cstate="print"/>
          <a:srcRect/>
          <a:stretch>
            <a:fillRect/>
          </a:stretch>
        </p:blipFill>
        <p:spPr bwMode="auto">
          <a:xfrm>
            <a:off x="1897004" y="1700808"/>
            <a:ext cx="5349991" cy="3329082"/>
          </a:xfrm>
          <a:prstGeom prst="rect">
            <a:avLst/>
          </a:prstGeom>
          <a:noFill/>
          <a:ln w="9525">
            <a:solidFill>
              <a:schemeClr val="tx1"/>
            </a:solidFill>
            <a:miter lim="800000"/>
            <a:headEnd/>
            <a:tailEnd/>
          </a:ln>
        </p:spPr>
      </p:pic>
      <p:sp>
        <p:nvSpPr>
          <p:cNvPr id="6" name="14 CuadroTexto">
            <a:extLst>
              <a:ext uri="{FF2B5EF4-FFF2-40B4-BE49-F238E27FC236}">
                <a16:creationId xmlns:a16="http://schemas.microsoft.com/office/drawing/2014/main" id="{AD44B382-F840-4CA0-A64E-A81529E4F34E}"/>
              </a:ext>
            </a:extLst>
          </p:cNvPr>
          <p:cNvSpPr txBox="1"/>
          <p:nvPr/>
        </p:nvSpPr>
        <p:spPr>
          <a:xfrm>
            <a:off x="423700" y="5073307"/>
            <a:ext cx="8296597" cy="830997"/>
          </a:xfrm>
          <a:prstGeom prst="rect">
            <a:avLst/>
          </a:prstGeom>
          <a:noFill/>
        </p:spPr>
        <p:txBody>
          <a:bodyPr wrap="square" rtlCol="0">
            <a:spAutoFit/>
          </a:bodyPr>
          <a:lstStyle/>
          <a:p>
            <a:pPr algn="ctr"/>
            <a:r>
              <a:rPr lang="es-ES" sz="1600" b="0" dirty="0">
                <a:solidFill>
                  <a:schemeClr val="accent2"/>
                </a:solidFill>
              </a:rPr>
              <a:t>Figure 17. </a:t>
            </a:r>
            <a:r>
              <a:rPr lang="pl-PL" sz="1600" b="0" dirty="0">
                <a:solidFill>
                  <a:schemeClr val="accent2"/>
                </a:solidFill>
              </a:rPr>
              <a:t>Lateral X-ray of acervical spine showing thetantalum markers of thevertebral body C4, C5 and C6. a - Incorporated tantalum markers after disc replacement. b - The same with titanium plate fixation. Image from the study of </a:t>
            </a:r>
            <a:r>
              <a:rPr lang="en-US" sz="1600" b="0" dirty="0" err="1">
                <a:solidFill>
                  <a:schemeClr val="accent2"/>
                </a:solidFill>
              </a:rPr>
              <a:t>Nabhan</a:t>
            </a:r>
            <a:r>
              <a:rPr lang="en-US" sz="1600" b="0" dirty="0">
                <a:solidFill>
                  <a:schemeClr val="accent2"/>
                </a:solidFill>
              </a:rPr>
              <a:t> A. et al (2011). </a:t>
            </a:r>
            <a:endParaRPr lang="es-ES" sz="1600" b="0" dirty="0">
              <a:solidFill>
                <a:schemeClr val="accent2"/>
              </a:solidFill>
            </a:endParaRPr>
          </a:p>
        </p:txBody>
      </p:sp>
    </p:spTree>
    <p:extLst>
      <p:ext uri="{BB962C8B-B14F-4D97-AF65-F5344CB8AC3E}">
        <p14:creationId xmlns:p14="http://schemas.microsoft.com/office/powerpoint/2010/main" val="881830927"/>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4.3. THORACIC AND LUMBAR INTERVENTION</a:t>
            </a:r>
            <a:endParaRPr lang="en-US" sz="2200" b="0" dirty="0">
              <a:solidFill>
                <a:schemeClr val="accent2">
                  <a:lumMod val="75000"/>
                </a:schemeClr>
              </a:solidFill>
            </a:endParaRPr>
          </a:p>
        </p:txBody>
      </p:sp>
      <p:graphicFrame>
        <p:nvGraphicFramePr>
          <p:cNvPr id="8" name="Diagrama 7">
            <a:extLst>
              <a:ext uri="{FF2B5EF4-FFF2-40B4-BE49-F238E27FC236}">
                <a16:creationId xmlns:a16="http://schemas.microsoft.com/office/drawing/2014/main" id="{4BA5132D-CE22-4A98-B91B-A6C9445F8084}"/>
              </a:ext>
            </a:extLst>
          </p:cNvPr>
          <p:cNvGraphicFramePr/>
          <p:nvPr>
            <p:extLst>
              <p:ext uri="{D42A27DB-BD31-4B8C-83A1-F6EECF244321}">
                <p14:modId xmlns:p14="http://schemas.microsoft.com/office/powerpoint/2010/main" val="1995344634"/>
              </p:ext>
            </p:extLst>
          </p:nvPr>
        </p:nvGraphicFramePr>
        <p:xfrm>
          <a:off x="522000" y="1741264"/>
          <a:ext cx="810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269441"/>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4.3. THORACIC AND LUMBAR INTERVENTION</a:t>
            </a:r>
            <a:endParaRPr lang="en-US" sz="2200" b="0" dirty="0">
              <a:solidFill>
                <a:schemeClr val="accent2">
                  <a:lumMod val="75000"/>
                </a:schemeClr>
              </a:solidFill>
            </a:endParaRPr>
          </a:p>
        </p:txBody>
      </p:sp>
      <p:graphicFrame>
        <p:nvGraphicFramePr>
          <p:cNvPr id="12" name="Diagrama 11">
            <a:extLst>
              <a:ext uri="{FF2B5EF4-FFF2-40B4-BE49-F238E27FC236}">
                <a16:creationId xmlns:a16="http://schemas.microsoft.com/office/drawing/2014/main" id="{A51224DE-1C00-48AA-B8D1-F7BAC6B32C64}"/>
              </a:ext>
            </a:extLst>
          </p:cNvPr>
          <p:cNvGraphicFramePr/>
          <p:nvPr>
            <p:extLst>
              <p:ext uri="{D42A27DB-BD31-4B8C-83A1-F6EECF244321}">
                <p14:modId xmlns:p14="http://schemas.microsoft.com/office/powerpoint/2010/main" val="326499423"/>
              </p:ext>
            </p:extLst>
          </p:nvPr>
        </p:nvGraphicFramePr>
        <p:xfrm>
          <a:off x="522000" y="1412776"/>
          <a:ext cx="810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302571"/>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4.3. THORACIC AND LUMBAR INTERVENTION</a:t>
            </a:r>
            <a:endParaRPr lang="en-US" sz="2200" b="0" dirty="0">
              <a:solidFill>
                <a:schemeClr val="accent2">
                  <a:lumMod val="75000"/>
                </a:schemeClr>
              </a:solidFill>
            </a:endParaRPr>
          </a:p>
        </p:txBody>
      </p:sp>
      <p:pic>
        <p:nvPicPr>
          <p:cNvPr id="4" name="Imagen 3">
            <a:extLst>
              <a:ext uri="{FF2B5EF4-FFF2-40B4-BE49-F238E27FC236}">
                <a16:creationId xmlns:a16="http://schemas.microsoft.com/office/drawing/2014/main" id="{F61D4785-C861-486B-B823-43535FAEC6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254" y="1722408"/>
            <a:ext cx="5043492" cy="2800390"/>
          </a:xfrm>
          <a:prstGeom prst="rect">
            <a:avLst/>
          </a:prstGeom>
          <a:noFill/>
          <a:ln>
            <a:noFill/>
          </a:ln>
        </p:spPr>
      </p:pic>
      <p:sp>
        <p:nvSpPr>
          <p:cNvPr id="6" name="14 CuadroTexto">
            <a:extLst>
              <a:ext uri="{FF2B5EF4-FFF2-40B4-BE49-F238E27FC236}">
                <a16:creationId xmlns:a16="http://schemas.microsoft.com/office/drawing/2014/main" id="{AAD5EC6F-504F-40D5-AD50-B9C068555B84}"/>
              </a:ext>
            </a:extLst>
          </p:cNvPr>
          <p:cNvSpPr txBox="1"/>
          <p:nvPr/>
        </p:nvSpPr>
        <p:spPr>
          <a:xfrm>
            <a:off x="423700" y="4653136"/>
            <a:ext cx="8296597" cy="1323439"/>
          </a:xfrm>
          <a:prstGeom prst="rect">
            <a:avLst/>
          </a:prstGeom>
          <a:noFill/>
        </p:spPr>
        <p:txBody>
          <a:bodyPr wrap="square" rtlCol="0">
            <a:spAutoFit/>
          </a:bodyPr>
          <a:lstStyle/>
          <a:p>
            <a:pPr algn="ctr"/>
            <a:r>
              <a:rPr lang="es-ES" sz="1600" b="0" dirty="0">
                <a:solidFill>
                  <a:schemeClr val="accent2"/>
                </a:solidFill>
              </a:rPr>
              <a:t>Figure 18. </a:t>
            </a:r>
            <a:r>
              <a:rPr lang="pl-PL" sz="1600" b="0" dirty="0">
                <a:solidFill>
                  <a:schemeClr val="accent2"/>
                </a:solidFill>
              </a:rPr>
              <a:t>Schematic overview showing the setup of the three test groups from study of </a:t>
            </a:r>
            <a:r>
              <a:rPr lang="pl-PL" sz="1600" b="0" dirty="0">
                <a:solidFill>
                  <a:schemeClr val="accent2"/>
                </a:solidFill>
                <a:hlinkClick r:id="rId3">
                  <a:extLst>
                    <a:ext uri="{A12FA001-AC4F-418D-AE19-62706E023703}">
                      <ahyp:hlinkClr xmlns:ahyp="http://schemas.microsoft.com/office/drawing/2018/hyperlinkcolor" val="tx"/>
                    </a:ext>
                  </a:extLst>
                </a:hlinkClick>
              </a:rPr>
              <a:t>Obid</a:t>
            </a:r>
            <a:r>
              <a:rPr lang="pl-PL" sz="1600" b="0" dirty="0">
                <a:solidFill>
                  <a:schemeClr val="accent2"/>
                </a:solidFill>
              </a:rPr>
              <a:t> P. et al. (2017). (A) Group R: four-level rigid instrumentation; (B) group D: two-level rigid instrumentation (L3–L5) combined with the Elaspine system (Spinelab AG, Winterthur, Switzerland) (L1–L3); and (C) group H: two-level rigid instrumentation (L3–L5) combined with laminar hooks (L1–L3).</a:t>
            </a:r>
            <a:endParaRPr lang="es-ES" sz="1600" b="0" dirty="0">
              <a:solidFill>
                <a:schemeClr val="accent2"/>
              </a:solidFill>
            </a:endParaRPr>
          </a:p>
        </p:txBody>
      </p:sp>
    </p:spTree>
    <p:extLst>
      <p:ext uri="{BB962C8B-B14F-4D97-AF65-F5344CB8AC3E}">
        <p14:creationId xmlns:p14="http://schemas.microsoft.com/office/powerpoint/2010/main" val="2779156743"/>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5. KEY IDEAS</a:t>
            </a:r>
            <a:endParaRPr lang="en-US" sz="2200" b="0" dirty="0">
              <a:solidFill>
                <a:schemeClr val="accent2">
                  <a:lumMod val="75000"/>
                </a:schemeClr>
              </a:solidFill>
            </a:endParaRPr>
          </a:p>
        </p:txBody>
      </p:sp>
      <p:sp>
        <p:nvSpPr>
          <p:cNvPr id="3" name="2 CuadroTexto"/>
          <p:cNvSpPr txBox="1"/>
          <p:nvPr/>
        </p:nvSpPr>
        <p:spPr>
          <a:xfrm>
            <a:off x="611560" y="1701963"/>
            <a:ext cx="7920880" cy="4247317"/>
          </a:xfrm>
          <a:prstGeom prst="rect">
            <a:avLst/>
          </a:prstGeom>
          <a:noFill/>
        </p:spPr>
        <p:txBody>
          <a:bodyPr wrap="square" rtlCol="0">
            <a:spAutoFit/>
          </a:bodyPr>
          <a:lstStyle/>
          <a:p>
            <a:pPr lvl="0" algn="just">
              <a:buFont typeface="Arial" pitchFamily="34" charset="0"/>
              <a:buChar char="•"/>
            </a:pPr>
            <a:r>
              <a:rPr lang="pl-PL" sz="1800" b="0" dirty="0">
                <a:solidFill>
                  <a:schemeClr val="tx1"/>
                </a:solidFill>
              </a:rPr>
              <a:t>There are different types of injures on the cervical spine depending on the direction and magnitude of the force that is applied on the spine: flexion, extension, compresion, distraction, rotation. </a:t>
            </a:r>
            <a:endParaRPr lang="es-ES" sz="1800" b="0" dirty="0">
              <a:solidFill>
                <a:schemeClr val="tx1"/>
              </a:solidFill>
            </a:endParaRPr>
          </a:p>
          <a:p>
            <a:pPr lvl="0" algn="just">
              <a:buFont typeface="Arial" pitchFamily="34" charset="0"/>
              <a:buChar char="•"/>
            </a:pPr>
            <a:endParaRPr lang="es-ES" sz="1800" b="0" dirty="0">
              <a:solidFill>
                <a:schemeClr val="tx1"/>
              </a:solidFill>
            </a:endParaRPr>
          </a:p>
          <a:p>
            <a:pPr lvl="0" algn="just">
              <a:buFont typeface="Arial" pitchFamily="34" charset="0"/>
              <a:buChar char="•"/>
            </a:pPr>
            <a:r>
              <a:rPr lang="pl-PL" sz="1800" b="0" dirty="0">
                <a:solidFill>
                  <a:schemeClr val="tx1"/>
                </a:solidFill>
              </a:rPr>
              <a:t>The upper cervcal spine injuries commonly result in death (about 40%) and because the type of injury can damage important areas of the central nervous system. The most referenced injuries in the literature are: Fractures of condyles of the occipital bone, Atlantoocipital dislocation, Fractures of the Atlas, Atlantoaxial dislocation, and Franctures of the axis.</a:t>
            </a:r>
            <a:endParaRPr lang="es-ES" sz="1800" b="0" dirty="0">
              <a:solidFill>
                <a:schemeClr val="tx1"/>
              </a:solidFill>
            </a:endParaRPr>
          </a:p>
          <a:p>
            <a:pPr lvl="0" algn="just">
              <a:buFont typeface="Arial" pitchFamily="34" charset="0"/>
              <a:buChar char="•"/>
            </a:pPr>
            <a:endParaRPr lang="es-ES" sz="1800" b="0" dirty="0">
              <a:solidFill>
                <a:schemeClr val="tx1"/>
              </a:solidFill>
            </a:endParaRPr>
          </a:p>
          <a:p>
            <a:pPr lvl="0" algn="just">
              <a:buFont typeface="Arial" pitchFamily="34" charset="0"/>
              <a:buChar char="•"/>
            </a:pPr>
            <a:r>
              <a:rPr lang="pl-PL" sz="1800" b="0" dirty="0">
                <a:solidFill>
                  <a:schemeClr val="tx1"/>
                </a:solidFill>
              </a:rPr>
              <a:t>Lower cervical spine injuries represent a broad array of injury patterns and degrees of instability, being the most common: the Burst fractures, the Teardrop fractures, the Midsagittal cleavage fracture, the Disruption of the facet joints, the Spinous apophysis fracture, and the Whiplash-associated disorder. </a:t>
            </a:r>
            <a:endParaRPr lang="es-ES" sz="1800" b="0" dirty="0">
              <a:solidFill>
                <a:schemeClr val="tx1"/>
              </a:solidFill>
            </a:endParaRPr>
          </a:p>
        </p:txBody>
      </p:sp>
    </p:spTree>
    <p:extLst>
      <p:ext uri="{BB962C8B-B14F-4D97-AF65-F5344CB8AC3E}">
        <p14:creationId xmlns:p14="http://schemas.microsoft.com/office/powerpoint/2010/main" val="2288210597"/>
      </p:ext>
    </p:extLst>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5. KEY IDEAS</a:t>
            </a:r>
            <a:endParaRPr lang="en-US" sz="2200" b="0" dirty="0">
              <a:solidFill>
                <a:schemeClr val="accent2">
                  <a:lumMod val="75000"/>
                </a:schemeClr>
              </a:solidFill>
            </a:endParaRPr>
          </a:p>
        </p:txBody>
      </p:sp>
      <p:sp>
        <p:nvSpPr>
          <p:cNvPr id="3" name="2 CuadroTexto"/>
          <p:cNvSpPr txBox="1"/>
          <p:nvPr/>
        </p:nvSpPr>
        <p:spPr>
          <a:xfrm>
            <a:off x="611560" y="1687443"/>
            <a:ext cx="7920880" cy="3693319"/>
          </a:xfrm>
          <a:prstGeom prst="rect">
            <a:avLst/>
          </a:prstGeom>
          <a:noFill/>
        </p:spPr>
        <p:txBody>
          <a:bodyPr wrap="square" rtlCol="0">
            <a:spAutoFit/>
          </a:bodyPr>
          <a:lstStyle/>
          <a:p>
            <a:pPr algn="just">
              <a:buFont typeface="Arial" pitchFamily="34" charset="0"/>
              <a:buChar char="•"/>
            </a:pPr>
            <a:r>
              <a:rPr lang="pl-PL" sz="1800" b="0" dirty="0">
                <a:solidFill>
                  <a:schemeClr val="tx1"/>
                </a:solidFill>
              </a:rPr>
              <a:t>The great difference between the cervical spine and the thoracic and lumbar areas that the latter has a stiffness that the cervical spine does not have, so the mechanisms of injury are very different between them.</a:t>
            </a:r>
            <a:endParaRPr lang="es-ES" sz="1800" b="0" dirty="0">
              <a:solidFill>
                <a:schemeClr val="tx1"/>
              </a:solidFill>
            </a:endParaRPr>
          </a:p>
          <a:p>
            <a:pPr lvl="0" algn="just">
              <a:buFont typeface="Arial" pitchFamily="34" charset="0"/>
              <a:buChar char="•"/>
            </a:pPr>
            <a:endParaRPr lang="es-ES" sz="1800" b="0" dirty="0">
              <a:solidFill>
                <a:schemeClr val="tx1"/>
              </a:solidFill>
            </a:endParaRPr>
          </a:p>
          <a:p>
            <a:pPr lvl="0" algn="just">
              <a:buFont typeface="Arial" pitchFamily="34" charset="0"/>
              <a:buChar char="•"/>
            </a:pPr>
            <a:r>
              <a:rPr lang="pl-PL" sz="1800" b="0" dirty="0">
                <a:solidFill>
                  <a:schemeClr val="tx1"/>
                </a:solidFill>
              </a:rPr>
              <a:t>In the thoracic and lumbar regions the most common injuries are usually: the Endplate fractures, the Burst fractures, the Wedge fractures, and the Seat-belt injuries typical in the thoracolumbar junction. </a:t>
            </a:r>
            <a:endParaRPr lang="es-ES" sz="1800" b="0" dirty="0">
              <a:solidFill>
                <a:schemeClr val="tx1"/>
              </a:solidFill>
            </a:endParaRPr>
          </a:p>
          <a:p>
            <a:pPr lvl="0" algn="just">
              <a:buFont typeface="Arial" pitchFamily="34" charset="0"/>
              <a:buChar char="•"/>
            </a:pPr>
            <a:endParaRPr lang="es-ES" sz="1800" b="0" dirty="0">
              <a:solidFill>
                <a:schemeClr val="tx1"/>
              </a:solidFill>
            </a:endParaRPr>
          </a:p>
          <a:p>
            <a:pPr lvl="0" algn="just">
              <a:buFont typeface="Arial" pitchFamily="34" charset="0"/>
              <a:buChar char="•"/>
            </a:pPr>
            <a:r>
              <a:rPr lang="pl-PL" sz="1800" b="0" dirty="0">
                <a:solidFill>
                  <a:schemeClr val="tx1"/>
                </a:solidFill>
              </a:rPr>
              <a:t>Medical treatments applied to spinal injuries can usually be conservative or surgical, depending on the severity of the injury and the stability of the damaged vertebral segment. Different medical decisions can have an important impact on functionality, since it will produce biomechanical changes in vertebral function in order to repair or stabilize the lesion.</a:t>
            </a:r>
            <a:endParaRPr lang="es-ES" sz="1800" b="0" dirty="0">
              <a:solidFill>
                <a:schemeClr val="tx1"/>
              </a:solidFill>
            </a:endParaRPr>
          </a:p>
        </p:txBody>
      </p:sp>
    </p:spTree>
    <p:extLst>
      <p:ext uri="{BB962C8B-B14F-4D97-AF65-F5344CB8AC3E}">
        <p14:creationId xmlns:p14="http://schemas.microsoft.com/office/powerpoint/2010/main" val="2288210597"/>
      </p:ext>
    </p:extLst>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5. KEY IDEAS</a:t>
            </a:r>
            <a:endParaRPr lang="en-US" sz="2200" b="0" dirty="0">
              <a:solidFill>
                <a:schemeClr val="accent2">
                  <a:lumMod val="75000"/>
                </a:schemeClr>
              </a:solidFill>
            </a:endParaRPr>
          </a:p>
        </p:txBody>
      </p:sp>
      <p:sp>
        <p:nvSpPr>
          <p:cNvPr id="3" name="2 CuadroTexto"/>
          <p:cNvSpPr txBox="1"/>
          <p:nvPr/>
        </p:nvSpPr>
        <p:spPr>
          <a:xfrm>
            <a:off x="611560" y="1687443"/>
            <a:ext cx="7920880" cy="3693319"/>
          </a:xfrm>
          <a:prstGeom prst="rect">
            <a:avLst/>
          </a:prstGeom>
          <a:noFill/>
        </p:spPr>
        <p:txBody>
          <a:bodyPr wrap="square" rtlCol="0">
            <a:spAutoFit/>
          </a:bodyPr>
          <a:lstStyle/>
          <a:p>
            <a:pPr lvl="0" algn="just">
              <a:buFont typeface="Arial" pitchFamily="34" charset="0"/>
              <a:buChar char="•"/>
            </a:pPr>
            <a:r>
              <a:rPr lang="pl-PL" sz="1800" b="0" dirty="0">
                <a:solidFill>
                  <a:schemeClr val="tx1"/>
                </a:solidFill>
              </a:rPr>
              <a:t>In the upper cervical spine, immobilization techniques can reach restrict cervical mobility until 40% of total cervical flexion-extension, and if occiput-C1 and C2 are involved, the limitation can reach 60% of total cervical rotation and 10% of total lateral bending.</a:t>
            </a:r>
            <a:endParaRPr lang="es-ES" sz="1800" b="0" dirty="0">
              <a:solidFill>
                <a:schemeClr val="tx1"/>
              </a:solidFill>
            </a:endParaRPr>
          </a:p>
          <a:p>
            <a:pPr lvl="0" algn="just">
              <a:buFont typeface="Arial" pitchFamily="34" charset="0"/>
              <a:buChar char="•"/>
            </a:pPr>
            <a:endParaRPr lang="es-ES" sz="1800" b="0" dirty="0">
              <a:solidFill>
                <a:schemeClr val="tx1"/>
              </a:solidFill>
            </a:endParaRPr>
          </a:p>
          <a:p>
            <a:pPr lvl="0" algn="just">
              <a:buFont typeface="Arial" pitchFamily="34" charset="0"/>
              <a:buChar char="•"/>
            </a:pPr>
            <a:r>
              <a:rPr lang="pl-PL" sz="1800" b="0" dirty="0">
                <a:solidFill>
                  <a:schemeClr val="tx1"/>
                </a:solidFill>
              </a:rPr>
              <a:t>In the lower cervical spine, more severe interventions such as fusion bring with them the adjacent segment disease, inducing stress, load, and intradiscal pressure at levels adjacent to the fusion site.</a:t>
            </a:r>
            <a:endParaRPr lang="es-ES" sz="1800" b="0" dirty="0">
              <a:solidFill>
                <a:schemeClr val="tx1"/>
              </a:solidFill>
            </a:endParaRPr>
          </a:p>
          <a:p>
            <a:pPr lvl="0" algn="just">
              <a:buFont typeface="Arial" pitchFamily="34" charset="0"/>
              <a:buChar char="•"/>
            </a:pPr>
            <a:endParaRPr lang="es-ES" sz="1800" b="0" dirty="0">
              <a:solidFill>
                <a:schemeClr val="tx1"/>
              </a:solidFill>
            </a:endParaRPr>
          </a:p>
          <a:p>
            <a:pPr lvl="0" algn="just">
              <a:buFont typeface="Arial" pitchFamily="34" charset="0"/>
              <a:buChar char="•"/>
            </a:pPr>
            <a:r>
              <a:rPr lang="pl-PL" sz="1800" b="0" dirty="0">
                <a:solidFill>
                  <a:schemeClr val="tx1"/>
                </a:solidFill>
              </a:rPr>
              <a:t>In the thoracic and lumbar spine, more severe interventions also limit mobility, being critical fusion sites for loss of function T11-L5, L4-L5, and L5-S1. </a:t>
            </a:r>
            <a:endParaRPr lang="es-ES" sz="1800" b="0" dirty="0">
              <a:solidFill>
                <a:schemeClr val="tx1"/>
              </a:solidFill>
            </a:endParaRPr>
          </a:p>
          <a:p>
            <a:pPr algn="just">
              <a:buFont typeface="Arial" pitchFamily="34" charset="0"/>
              <a:buChar char="•"/>
            </a:pPr>
            <a:endParaRPr lang="es-ES" sz="1800" b="0" dirty="0">
              <a:solidFill>
                <a:schemeClr val="tx1"/>
              </a:solidFill>
            </a:endParaRPr>
          </a:p>
        </p:txBody>
      </p:sp>
    </p:spTree>
    <p:extLst>
      <p:ext uri="{BB962C8B-B14F-4D97-AF65-F5344CB8AC3E}">
        <p14:creationId xmlns:p14="http://schemas.microsoft.com/office/powerpoint/2010/main" val="2288210597"/>
      </p:ext>
    </p:extLst>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6.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340910" cy="4616648"/>
          </a:xfrm>
          <a:prstGeom prst="rect">
            <a:avLst/>
          </a:prstGeom>
          <a:noFill/>
        </p:spPr>
        <p:txBody>
          <a:bodyPr wrap="square" rtlCol="0">
            <a:spAutoFit/>
          </a:bodyPr>
          <a:lstStyle/>
          <a:p>
            <a:pPr marL="342900" lvl="0" indent="-342900" algn="just">
              <a:buFont typeface="+mj-lt"/>
              <a:buAutoNum type="arabicPeriod"/>
            </a:pPr>
            <a:r>
              <a:rPr lang="pl-PL" sz="1400" b="0" dirty="0">
                <a:solidFill>
                  <a:schemeClr val="accent2"/>
                </a:solidFill>
              </a:rPr>
              <a:t>Anderson P.A., and P.X. Montesano. Morphology and Treatment of Occipital Condyle Fractures. Spine (Phila Pa 1976). 1988 Jul; 13(7):731-6.</a:t>
            </a:r>
            <a:endParaRPr lang="es-ES" sz="1400" b="0" dirty="0">
              <a:solidFill>
                <a:schemeClr val="accent2"/>
              </a:solidFill>
            </a:endParaRPr>
          </a:p>
          <a:p>
            <a:pPr marL="342900" lvl="0" indent="-342900" algn="just">
              <a:buFont typeface="+mj-lt"/>
              <a:buAutoNum type="arabicPeriod"/>
            </a:pPr>
            <a:r>
              <a:rPr lang="pl-PL" sz="1400" b="0" dirty="0">
                <a:solidFill>
                  <a:schemeClr val="accent2"/>
                </a:solidFill>
              </a:rPr>
              <a:t>Altay M., Ozkurt B., Aktekin CN., Ozturk AM., Dogan O., Tabak A.Y. Treatment of unstable thoracolumbar junction burst fractures with short- or long-segment posterior fixation in magerl type a fractures. Eur Spine J. 2007 Aug; 16(8): 1145–1155.</a:t>
            </a:r>
            <a:endParaRPr lang="es-ES" sz="1400" b="0" dirty="0">
              <a:solidFill>
                <a:schemeClr val="accent2"/>
              </a:solidFill>
            </a:endParaRPr>
          </a:p>
          <a:p>
            <a:pPr marL="342900" lvl="0" indent="-342900" algn="just">
              <a:buFont typeface="+mj-lt"/>
              <a:buAutoNum type="arabicPeriod"/>
            </a:pPr>
            <a:r>
              <a:rPr lang="pl-PL" sz="1400" b="0" dirty="0">
                <a:solidFill>
                  <a:schemeClr val="accent2"/>
                </a:solidFill>
              </a:rPr>
              <a:t>Ashafai NS., Visocchi M., Wasik N. Occipitocervical Fusion: an updated review. Acta Neurochir Suppl 2019;125:247-252. </a:t>
            </a:r>
            <a:endParaRPr lang="es-ES" sz="1400" b="0" dirty="0">
              <a:solidFill>
                <a:schemeClr val="accent2"/>
              </a:solidFill>
            </a:endParaRPr>
          </a:p>
          <a:p>
            <a:pPr marL="342900" lvl="0" indent="-342900" algn="just">
              <a:buFont typeface="+mj-lt"/>
              <a:buAutoNum type="arabicPeriod"/>
            </a:pPr>
            <a:r>
              <a:rPr lang="pl-PL" sz="1400" b="0" dirty="0">
                <a:solidFill>
                  <a:schemeClr val="accent2"/>
                </a:solidFill>
              </a:rPr>
              <a:t>Bensch FV, Koivikko MP, Kiuru MJ, Koskinen SK. The incidence and distribution of burst fractures. Emerg Radiol. 2006;12:124–9.</a:t>
            </a:r>
            <a:endParaRPr lang="es-ES" sz="1400" b="0" dirty="0">
              <a:solidFill>
                <a:schemeClr val="accent2"/>
              </a:solidFill>
            </a:endParaRPr>
          </a:p>
          <a:p>
            <a:pPr marL="342900" lvl="0" indent="-342900" algn="just">
              <a:buFont typeface="+mj-lt"/>
              <a:buAutoNum type="arabicPeriod"/>
            </a:pPr>
            <a:r>
              <a:rPr lang="pl-PL" sz="1400" b="0" dirty="0">
                <a:solidFill>
                  <a:schemeClr val="accent2"/>
                </a:solidFill>
              </a:rPr>
              <a:t>Boughton OR, Bernard J, Szarko M (2015). Odontoid process fractures: the role of the ligaments in maintaining stability. A biomechanical, cadaveric study. SICOT J. 1: 11.</a:t>
            </a:r>
            <a:endParaRPr lang="es-ES" sz="1400" b="0" dirty="0">
              <a:solidFill>
                <a:schemeClr val="accent2"/>
              </a:solidFill>
            </a:endParaRPr>
          </a:p>
          <a:p>
            <a:pPr marL="342900" lvl="0" indent="-342900" algn="just">
              <a:buFont typeface="+mj-lt"/>
              <a:buAutoNum type="arabicPeriod"/>
            </a:pPr>
            <a:r>
              <a:rPr lang="pl-PL" sz="1400" b="0" dirty="0">
                <a:solidFill>
                  <a:schemeClr val="accent2"/>
                </a:solidFill>
              </a:rPr>
              <a:t>Cahueque M., Cobar A., Zuñiga C., Caldera G. Management of burst fractures in the thoracolumbar spine. Journal of Orthopaedics 13 (2016) 278–281. </a:t>
            </a:r>
            <a:endParaRPr lang="es-ES" sz="1400" b="0" dirty="0">
              <a:solidFill>
                <a:schemeClr val="accent2"/>
              </a:solidFill>
            </a:endParaRPr>
          </a:p>
          <a:p>
            <a:pPr marL="342900" lvl="0" indent="-342900" algn="just">
              <a:buFont typeface="+mj-lt"/>
              <a:buAutoNum type="arabicPeriod"/>
            </a:pPr>
            <a:r>
              <a:rPr lang="pl-PL" sz="1400" b="0" dirty="0">
                <a:solidFill>
                  <a:schemeClr val="accent2"/>
                </a:solidFill>
              </a:rPr>
              <a:t>Christiansen BA., Bouxsein ML. Biomechanics of Vertebral Fractures and the VertebralFracture Cascade. Curr Osteoporos Rep (2010) 8:198–204.</a:t>
            </a:r>
            <a:endParaRPr lang="es-ES" sz="1400" b="0" dirty="0">
              <a:solidFill>
                <a:schemeClr val="accent2"/>
              </a:solidFill>
            </a:endParaRPr>
          </a:p>
          <a:p>
            <a:pPr marL="342900" lvl="0" indent="-342900" algn="just">
              <a:buFont typeface="+mj-lt"/>
              <a:buAutoNum type="arabicPeriod"/>
            </a:pPr>
            <a:r>
              <a:rPr lang="pl-PL" sz="1400" b="0" dirty="0">
                <a:solidFill>
                  <a:schemeClr val="accent2"/>
                </a:solidFill>
              </a:rPr>
              <a:t>Comín M., Prat J., Soler-G C. et al. (1995) Biomecánica del Raquis y Sistemas reparación. 1º Edición, Instituto de Biomecánica de Valencia, España. </a:t>
            </a:r>
            <a:endParaRPr lang="es-ES" sz="1400" b="0" dirty="0">
              <a:solidFill>
                <a:schemeClr val="accent2"/>
              </a:solidFill>
            </a:endParaRPr>
          </a:p>
          <a:p>
            <a:pPr marL="342900" lvl="0" indent="-342900" algn="just">
              <a:buFont typeface="+mj-lt"/>
              <a:buAutoNum type="arabicPeriod"/>
            </a:pPr>
            <a:r>
              <a:rPr lang="pl-PL" sz="1400" b="0" dirty="0">
                <a:solidFill>
                  <a:schemeClr val="accent2"/>
                </a:solidFill>
              </a:rPr>
              <a:t>Curry WH., Pintar F.A., Doan N.B, Nguyen H.S., Eckardt G., Baisden J.L., Maiman D.J., Paskoff G.R., Shender B.S., Stemper B.D. Lummbar spine endplate fractures: Biomechanical evaluation and clinical considerations through experimental induction of injury. J Orthop Res. 2016 Jun;34(6):1084-91. </a:t>
            </a:r>
            <a:endParaRPr lang="es-ES" sz="1400" b="0" dirty="0">
              <a:solidFill>
                <a:schemeClr val="accent2"/>
              </a:solidFill>
            </a:endParaRPr>
          </a:p>
        </p:txBody>
      </p:sp>
    </p:spTree>
    <p:extLst>
      <p:ext uri="{BB962C8B-B14F-4D97-AF65-F5344CB8AC3E}">
        <p14:creationId xmlns:p14="http://schemas.microsoft.com/office/powerpoint/2010/main" val="462121073"/>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899592" y="2636912"/>
            <a:ext cx="7272808" cy="2800767"/>
          </a:xfrm>
          <a:prstGeom prst="rect">
            <a:avLst/>
          </a:prstGeom>
          <a:noFill/>
        </p:spPr>
        <p:txBody>
          <a:bodyPr wrap="square">
            <a:spAutoFit/>
          </a:bodyPr>
          <a:lstStyle/>
          <a:p>
            <a:pPr algn="ctr">
              <a:defRPr/>
            </a:pPr>
            <a:r>
              <a:rPr lang="en-US" sz="4400" b="0" dirty="0">
                <a:solidFill>
                  <a:schemeClr val="accent2">
                    <a:lumMod val="75000"/>
                  </a:schemeClr>
                </a:solidFill>
              </a:rPr>
              <a:t>Part 2. Biomechanics of the main pathologies of the cervical spine</a:t>
            </a:r>
          </a:p>
          <a:p>
            <a:pPr marL="457200" indent="-457200" algn="ctr">
              <a:defRPr/>
            </a:pPr>
            <a:r>
              <a:rPr lang="en-US" sz="4400" b="0" dirty="0">
                <a:solidFill>
                  <a:schemeClr val="accent2">
                    <a:lumMod val="75000"/>
                  </a:schemeClr>
                </a:solidFill>
              </a:rPr>
              <a:t>  </a:t>
            </a:r>
          </a:p>
        </p:txBody>
      </p:sp>
      <p:sp>
        <p:nvSpPr>
          <p:cNvPr id="9" name="8 Rectángulo redondeado"/>
          <p:cNvSpPr/>
          <p:nvPr/>
        </p:nvSpPr>
        <p:spPr bwMode="auto">
          <a:xfrm>
            <a:off x="827584" y="2492896"/>
            <a:ext cx="7416824" cy="2376264"/>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4400" b="1" i="0" u="none" strike="noStrike" cap="none" normalizeH="0" baseline="0" dirty="0">
              <a:ln>
                <a:noFill/>
              </a:ln>
              <a:solidFill>
                <a:schemeClr val="bg1"/>
              </a:solidFill>
              <a:effectLst/>
              <a:latin typeface="Arial" charset="0"/>
              <a:sym typeface="Arial" charset="0"/>
            </a:endParaRPr>
          </a:p>
        </p:txBody>
      </p:sp>
      <p:sp>
        <p:nvSpPr>
          <p:cNvPr id="11" name="Prostokąt 1">
            <a:extLst>
              <a:ext uri="{FF2B5EF4-FFF2-40B4-BE49-F238E27FC236}">
                <a16:creationId xmlns:a16="http://schemas.microsoft.com/office/drawing/2014/main" id="{2C2928F6-27A5-4D1C-BF24-B0B17058C5AC}"/>
              </a:ext>
            </a:extLst>
          </p:cNvPr>
          <p:cNvSpPr/>
          <p:nvPr/>
        </p:nvSpPr>
        <p:spPr>
          <a:xfrm>
            <a:off x="611560" y="1052736"/>
            <a:ext cx="7848228" cy="430887"/>
          </a:xfrm>
          <a:prstGeom prst="rect">
            <a:avLst/>
          </a:prstGeom>
        </p:spPr>
        <p:txBody>
          <a:bodyPr wrap="square">
            <a:spAutoFit/>
          </a:bodyPr>
          <a:lstStyle/>
          <a:p>
            <a:pPr algn="ctr">
              <a:defRPr/>
            </a:pPr>
            <a:r>
              <a:rPr lang="pl-PL" sz="2200" dirty="0">
                <a:solidFill>
                  <a:schemeClr val="accent2">
                    <a:lumMod val="75000"/>
                  </a:schemeClr>
                </a:solidFill>
                <a:ea typeface="Calibri" panose="020F0502020204030204" pitchFamily="34" charset="0"/>
              </a:rPr>
              <a:t>B</a:t>
            </a:r>
            <a:r>
              <a:rPr lang="es-ES" sz="2200" dirty="0">
                <a:solidFill>
                  <a:schemeClr val="accent2">
                    <a:lumMod val="75000"/>
                  </a:schemeClr>
                </a:solidFill>
                <a:ea typeface="Calibri" panose="020F0502020204030204" pitchFamily="34" charset="0"/>
              </a:rPr>
              <a:t>. </a:t>
            </a:r>
            <a:r>
              <a:rPr lang="pl-PL" sz="2200" dirty="0">
                <a:solidFill>
                  <a:schemeClr val="accent2">
                    <a:lumMod val="75000"/>
                  </a:schemeClr>
                </a:solidFill>
                <a:ea typeface="Calibri" panose="020F0502020204030204" pitchFamily="34" charset="0"/>
              </a:rPr>
              <a:t>Biomechanical alterations of the spine</a:t>
            </a:r>
            <a:endParaRPr lang="en-US" sz="2200" dirty="0">
              <a:solidFill>
                <a:schemeClr val="accent2">
                  <a:lumMod val="75000"/>
                </a:schemeClr>
              </a:solidFill>
            </a:endParaRPr>
          </a:p>
        </p:txBody>
      </p:sp>
    </p:spTree>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6.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340910" cy="4401205"/>
          </a:xfrm>
          <a:prstGeom prst="rect">
            <a:avLst/>
          </a:prstGeom>
          <a:noFill/>
        </p:spPr>
        <p:txBody>
          <a:bodyPr wrap="square" rtlCol="0">
            <a:spAutoFit/>
          </a:bodyPr>
          <a:lstStyle/>
          <a:p>
            <a:pPr marL="342900" indent="-342900" algn="just">
              <a:buFont typeface="+mj-lt"/>
              <a:buAutoNum type="arabicPeriod" startAt="10"/>
            </a:pPr>
            <a:r>
              <a:rPr lang="pl-PL" sz="1400" b="0" dirty="0">
                <a:solidFill>
                  <a:schemeClr val="accent2"/>
                </a:solidFill>
              </a:rPr>
              <a:t>Cusick J.F. and Yoganandan N. Biomechanics of the cervical spine 4: Major Injuries. Clinical Biomechanics Vol 17, Issue 1 January 2002, Pages 1-20.</a:t>
            </a:r>
            <a:endParaRPr lang="es-ES" sz="1400" b="0" dirty="0">
              <a:solidFill>
                <a:schemeClr val="accent2"/>
              </a:solidFill>
            </a:endParaRPr>
          </a:p>
          <a:p>
            <a:pPr marL="342900" indent="-342900" algn="just">
              <a:buFont typeface="+mj-lt"/>
              <a:buAutoNum type="arabicPeriod" startAt="10"/>
            </a:pPr>
            <a:r>
              <a:rPr lang="pl-PL" sz="1400" b="0" dirty="0">
                <a:solidFill>
                  <a:schemeClr val="accent2"/>
                </a:solidFill>
              </a:rPr>
              <a:t>Denis F. The three column spine and its significance in the classification of acute thoracolumbar spinal injuries. Spine. 1983;8:817–31.</a:t>
            </a:r>
            <a:endParaRPr lang="es-ES" sz="1400" b="0" dirty="0">
              <a:solidFill>
                <a:schemeClr val="accent2"/>
              </a:solidFill>
            </a:endParaRPr>
          </a:p>
          <a:p>
            <a:pPr marL="342900" indent="-342900" algn="just">
              <a:buFont typeface="+mj-lt"/>
              <a:buAutoNum type="arabicPeriod" startAt="10"/>
            </a:pPr>
            <a:r>
              <a:rPr lang="en-US" sz="1400" b="0" dirty="0" err="1">
                <a:solidFill>
                  <a:schemeClr val="accent2"/>
                </a:solidFill>
              </a:rPr>
              <a:t>Dickman</a:t>
            </a:r>
            <a:r>
              <a:rPr lang="en-US" sz="1400" b="0" dirty="0">
                <a:solidFill>
                  <a:schemeClr val="accent2"/>
                </a:solidFill>
              </a:rPr>
              <a:t> C.A., Greene K.A., Sonntag V.K. Injuries Involving the transverse </a:t>
            </a:r>
            <a:r>
              <a:rPr lang="en-US" sz="1400" b="0" dirty="0" err="1">
                <a:solidFill>
                  <a:schemeClr val="accent2"/>
                </a:solidFill>
              </a:rPr>
              <a:t>atlantal</a:t>
            </a:r>
            <a:r>
              <a:rPr lang="en-US" sz="1400" b="0" dirty="0">
                <a:solidFill>
                  <a:schemeClr val="accent2"/>
                </a:solidFill>
              </a:rPr>
              <a:t> ligament: Classification and treatment guidelines based upon experience with 39 injuries. Neurosurgery 1996 Jan; 38(1):44-50.</a:t>
            </a:r>
            <a:endParaRPr lang="es-ES" sz="1400" b="0" dirty="0">
              <a:solidFill>
                <a:schemeClr val="accent2"/>
              </a:solidFill>
            </a:endParaRPr>
          </a:p>
          <a:p>
            <a:pPr marL="342900" indent="-342900" algn="just">
              <a:buFont typeface="+mj-lt"/>
              <a:buAutoNum type="arabicPeriod" startAt="10"/>
            </a:pPr>
            <a:r>
              <a:rPr lang="pl-PL" sz="1400" b="0" dirty="0">
                <a:solidFill>
                  <a:schemeClr val="accent2"/>
                </a:solidFill>
              </a:rPr>
              <a:t>Dowdell J., Kim J., Overley S., Hecht A. Biomechanics and common mechanisms of injury of the cervical spine. Hand Clin Neurol 2018;158:337-344.</a:t>
            </a:r>
            <a:endParaRPr lang="es-ES" sz="1400" b="0" dirty="0">
              <a:solidFill>
                <a:schemeClr val="accent2"/>
              </a:solidFill>
            </a:endParaRPr>
          </a:p>
          <a:p>
            <a:pPr marL="342900" indent="-342900" algn="just">
              <a:buFont typeface="+mj-lt"/>
              <a:buAutoNum type="arabicPeriod" startAt="10"/>
            </a:pPr>
            <a:r>
              <a:rPr lang="pl-PL" sz="1400" b="0" dirty="0">
                <a:solidFill>
                  <a:schemeClr val="accent2"/>
                </a:solidFill>
              </a:rPr>
              <a:t>Ghobrial GM., Lavelle W.F., Florman J.E., Riew K.D., Levi A.D. Symptomatic adjacent level disease requiring surgery: analsys of 10-year results from a prospective randomized, clinical tral comparing cervical disc arthroplasty to anterior cervical fusion. Neurosurgery 2019 Feb 1;84(2):347-354. </a:t>
            </a:r>
            <a:endParaRPr lang="es-ES" sz="1400" b="0" dirty="0">
              <a:solidFill>
                <a:schemeClr val="accent2"/>
              </a:solidFill>
            </a:endParaRPr>
          </a:p>
          <a:p>
            <a:pPr marL="342900" indent="-342900" algn="just">
              <a:buFont typeface="+mj-lt"/>
              <a:buAutoNum type="arabicPeriod" startAt="10"/>
            </a:pPr>
            <a:r>
              <a:rPr lang="pl-PL" sz="1400" b="0" dirty="0">
                <a:solidFill>
                  <a:schemeClr val="accent2"/>
                </a:solidFill>
              </a:rPr>
              <a:t>Gonzáles-Montané J.L. What can CT and MRI add to the assessment of symptomatic vertebral compression fracture in osteoporotic patients? From Congress ECR 2014, Number of poster C-0960. DOI: 10.1594/ecr2014/C-0960. </a:t>
            </a:r>
            <a:endParaRPr lang="es-ES" sz="1400" b="0" dirty="0">
              <a:solidFill>
                <a:schemeClr val="accent2"/>
              </a:solidFill>
            </a:endParaRPr>
          </a:p>
          <a:p>
            <a:pPr marL="342900" indent="-342900" algn="just">
              <a:buFont typeface="+mj-lt"/>
              <a:buAutoNum type="arabicPeriod" startAt="10"/>
            </a:pPr>
            <a:r>
              <a:rPr lang="pl-PL" sz="1400" b="0" dirty="0">
                <a:solidFill>
                  <a:schemeClr val="accent2"/>
                </a:solidFill>
              </a:rPr>
              <a:t>Hall GC., Kinsman MJ., Nazar RG., Hruska RT., Mansfield KJ., Boakye M., Rahme R. Atlanto-occipital dislocation. World J Orthop. 2015 Mar 18;6(2):236-43. </a:t>
            </a:r>
            <a:endParaRPr lang="es-ES" sz="1400" b="0" dirty="0">
              <a:solidFill>
                <a:schemeClr val="accent2"/>
              </a:solidFill>
            </a:endParaRPr>
          </a:p>
          <a:p>
            <a:pPr marL="342900" indent="-342900" algn="just">
              <a:buFont typeface="+mj-lt"/>
              <a:buAutoNum type="arabicPeriod" startAt="10"/>
            </a:pPr>
            <a:r>
              <a:rPr lang="pl-PL" sz="1400" b="0" dirty="0">
                <a:solidFill>
                  <a:schemeClr val="accent2"/>
                </a:solidFill>
              </a:rPr>
              <a:t>Heary R.F., Sanjeev K. Decision-making in burst fractures of the thoracolumbar and lumbar spine. Indian J Orthop. 2007 Oct-Dec; 41 (4): 268-276.</a:t>
            </a:r>
            <a:endParaRPr lang="es-ES" sz="1400" b="0" dirty="0">
              <a:solidFill>
                <a:schemeClr val="accent2"/>
              </a:solidFill>
            </a:endParaRPr>
          </a:p>
          <a:p>
            <a:pPr marL="342900" indent="-342900" algn="just">
              <a:buFont typeface="+mj-lt"/>
              <a:buAutoNum type="arabicPeriod" startAt="10"/>
            </a:pPr>
            <a:endParaRPr lang="es-ES" sz="1400" b="0" dirty="0">
              <a:solidFill>
                <a:schemeClr val="accent2"/>
              </a:solidFill>
            </a:endParaRPr>
          </a:p>
        </p:txBody>
      </p:sp>
    </p:spTree>
    <p:extLst>
      <p:ext uri="{BB962C8B-B14F-4D97-AF65-F5344CB8AC3E}">
        <p14:creationId xmlns:p14="http://schemas.microsoft.com/office/powerpoint/2010/main" val="462121073"/>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6.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340910" cy="4185761"/>
          </a:xfrm>
          <a:prstGeom prst="rect">
            <a:avLst/>
          </a:prstGeom>
          <a:noFill/>
        </p:spPr>
        <p:txBody>
          <a:bodyPr wrap="square" rtlCol="0">
            <a:spAutoFit/>
          </a:bodyPr>
          <a:lstStyle/>
          <a:p>
            <a:pPr marL="342900" lvl="0" indent="-342900" algn="just">
              <a:buFont typeface="+mj-lt"/>
              <a:buAutoNum type="arabicPeriod" startAt="18"/>
            </a:pPr>
            <a:r>
              <a:rPr lang="pl-PL" sz="1400" b="0" dirty="0">
                <a:solidFill>
                  <a:schemeClr val="accent2"/>
                </a:solidFill>
              </a:rPr>
              <a:t>Hilibrand A.S., Carlson G.D., Palumbo M.A., JonesP.K., Bohlman H.H. Radiculopathy and myelopathy at segments adjacent to the site of a previous anterior cervical arthrodesis. J Bone Joint Surg Am. 1999 Apr;81(4):519-28. </a:t>
            </a:r>
            <a:endParaRPr lang="es-ES" sz="1400" b="0" dirty="0">
              <a:solidFill>
                <a:schemeClr val="accent2"/>
              </a:solidFill>
            </a:endParaRPr>
          </a:p>
          <a:p>
            <a:pPr marL="342900" lvl="0" indent="-342900" algn="just">
              <a:buFont typeface="+mj-lt"/>
              <a:buAutoNum type="arabicPeriod" startAt="18"/>
            </a:pPr>
            <a:r>
              <a:rPr lang="pl-PL" sz="1400" b="0" dirty="0">
                <a:solidFill>
                  <a:schemeClr val="accent2"/>
                </a:solidFill>
              </a:rPr>
              <a:t>Izeki M., Neo M., Takemoto M., Fujibayashi S., Ito H., Nagal K., Matsuda S. The O-C2 angle established at occipito-cervical fusion dictates the patient's destiny in terms of postoperative dyspnea and/or dysphagia. Eur Spine J (2014) 23:328-336.</a:t>
            </a:r>
            <a:endParaRPr lang="es-ES" sz="1400" b="0" dirty="0">
              <a:solidFill>
                <a:schemeClr val="accent2"/>
              </a:solidFill>
            </a:endParaRPr>
          </a:p>
          <a:p>
            <a:pPr marL="342900" lvl="0" indent="-342900" algn="just">
              <a:buFont typeface="+mj-lt"/>
              <a:buAutoNum type="arabicPeriod" startAt="18"/>
            </a:pPr>
            <a:r>
              <a:rPr lang="pl-PL" sz="1400" b="0" dirty="0">
                <a:solidFill>
                  <a:schemeClr val="accent2"/>
                </a:solidFill>
              </a:rPr>
              <a:t>Kaneoka K, Ono K, Inami S, et al. The human cervicalspine motion during rear impact collisions: a proposed cervicalfacet injury mechanism during whiplash trauma. J Whipl RelatDisord 2002; 1(1): 85-97.</a:t>
            </a:r>
            <a:endParaRPr lang="es-ES" sz="1400" b="0" dirty="0">
              <a:solidFill>
                <a:schemeClr val="accent2"/>
              </a:solidFill>
            </a:endParaRPr>
          </a:p>
          <a:p>
            <a:pPr marL="342900" lvl="0" indent="-342900" algn="just">
              <a:buFont typeface="+mj-lt"/>
              <a:buAutoNum type="arabicPeriod" startAt="18"/>
            </a:pPr>
            <a:r>
              <a:rPr lang="pl-PL" sz="1400" b="0" dirty="0">
                <a:solidFill>
                  <a:schemeClr val="accent2"/>
                </a:solidFill>
              </a:rPr>
              <a:t>Lei Li, Wen-Fei Liu, Hong-Kun Jiang, Yun-Peng Li. Biomechanical evaluation of four different posterior screw and rod fixation techniques for the treatment of the odontoid fractures. Int J Clin Exp Med. 2015;8(6):8571-8580.</a:t>
            </a:r>
            <a:endParaRPr lang="es-ES" sz="1400" b="0" dirty="0">
              <a:solidFill>
                <a:schemeClr val="accent2"/>
              </a:solidFill>
            </a:endParaRPr>
          </a:p>
          <a:p>
            <a:pPr marL="342900" lvl="0" indent="-342900" algn="just">
              <a:buFont typeface="+mj-lt"/>
              <a:buAutoNum type="arabicPeriod" startAt="18"/>
            </a:pPr>
            <a:r>
              <a:rPr lang="pl-PL" sz="1400" b="0" dirty="0">
                <a:solidFill>
                  <a:schemeClr val="accent2"/>
                </a:solidFill>
              </a:rPr>
              <a:t>Luan F, Yang KH, Deng B, et al. Qualitative analysis ofneck kinematics during low-speed rear-end impact. Clin Biomech (Bristol, Avon) 2000;15(9):649-657.</a:t>
            </a:r>
            <a:endParaRPr lang="es-ES" sz="1400" b="0" dirty="0">
              <a:solidFill>
                <a:schemeClr val="accent2"/>
              </a:solidFill>
            </a:endParaRPr>
          </a:p>
          <a:p>
            <a:pPr marL="342900" lvl="0" indent="-342900" algn="just">
              <a:buFont typeface="+mj-lt"/>
              <a:buAutoNum type="arabicPeriod" startAt="18"/>
            </a:pPr>
            <a:r>
              <a:rPr lang="pl-PL" sz="1400" b="0" dirty="0">
                <a:solidFill>
                  <a:schemeClr val="accent2"/>
                </a:solidFill>
              </a:rPr>
              <a:t>Martín-Ferrer S. High cervical spine injuries: classification, therapeutic indications, and surgical approaches: 286 consecutive cases. Neurocirugia (Astur). 2006 Oct;17(5):391-419.  </a:t>
            </a:r>
            <a:endParaRPr lang="es-ES" sz="1400" b="0" dirty="0">
              <a:solidFill>
                <a:schemeClr val="accent2"/>
              </a:solidFill>
            </a:endParaRPr>
          </a:p>
          <a:p>
            <a:pPr marL="342900" lvl="0" indent="-342900" algn="just">
              <a:buFont typeface="+mj-lt"/>
              <a:buAutoNum type="arabicPeriod" startAt="18"/>
            </a:pPr>
            <a:r>
              <a:rPr lang="pl-PL" sz="1400" b="0" dirty="0">
                <a:solidFill>
                  <a:schemeClr val="accent2"/>
                </a:solidFill>
              </a:rPr>
              <a:t>Miyata M., Neo M., Fujibayashi S., Ito H. Takemoto M., Nakamura T. O-C2 angle as a predictor of dyspnea and/or dysphagia after occipitocervical fusion. Spine (Phila Pa 1976). 2009 Jan 15;34(2):184-8. </a:t>
            </a:r>
            <a:endParaRPr lang="es-ES" sz="1400" b="0" dirty="0">
              <a:solidFill>
                <a:schemeClr val="accent2"/>
              </a:solidFill>
            </a:endParaRPr>
          </a:p>
        </p:txBody>
      </p:sp>
    </p:spTree>
    <p:extLst>
      <p:ext uri="{BB962C8B-B14F-4D97-AF65-F5344CB8AC3E}">
        <p14:creationId xmlns:p14="http://schemas.microsoft.com/office/powerpoint/2010/main" val="462121073"/>
      </p:ext>
    </p:extLst>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6.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340910" cy="4401205"/>
          </a:xfrm>
          <a:prstGeom prst="rect">
            <a:avLst/>
          </a:prstGeom>
          <a:noFill/>
        </p:spPr>
        <p:txBody>
          <a:bodyPr wrap="square" rtlCol="0">
            <a:spAutoFit/>
          </a:bodyPr>
          <a:lstStyle/>
          <a:p>
            <a:pPr marL="342900" indent="-342900" algn="just">
              <a:buFont typeface="+mj-lt"/>
              <a:buAutoNum type="arabicPeriod" startAt="25"/>
            </a:pPr>
            <a:r>
              <a:rPr lang="en-US" sz="1400" b="0" dirty="0" err="1">
                <a:solidFill>
                  <a:schemeClr val="accent2"/>
                </a:solidFill>
              </a:rPr>
              <a:t>Nabhan</a:t>
            </a:r>
            <a:r>
              <a:rPr lang="en-US" sz="1400" b="0" dirty="0">
                <a:solidFill>
                  <a:schemeClr val="accent2"/>
                </a:solidFill>
              </a:rPr>
              <a:t> A., </a:t>
            </a:r>
            <a:r>
              <a:rPr lang="en-US" sz="1400" b="0" dirty="0" err="1">
                <a:solidFill>
                  <a:schemeClr val="accent2"/>
                </a:solidFill>
              </a:rPr>
              <a:t>Ishak</a:t>
            </a:r>
            <a:r>
              <a:rPr lang="en-US" sz="1400" b="0" dirty="0">
                <a:solidFill>
                  <a:schemeClr val="accent2"/>
                </a:solidFill>
              </a:rPr>
              <a:t> B., </a:t>
            </a:r>
            <a:r>
              <a:rPr lang="en-US" sz="1400" b="0" dirty="0" err="1">
                <a:solidFill>
                  <a:schemeClr val="accent2"/>
                </a:solidFill>
              </a:rPr>
              <a:t>Steudel</a:t>
            </a:r>
            <a:r>
              <a:rPr lang="en-US" sz="1400" b="0" dirty="0">
                <a:solidFill>
                  <a:schemeClr val="accent2"/>
                </a:solidFill>
              </a:rPr>
              <a:t> W.L., </a:t>
            </a:r>
            <a:r>
              <a:rPr lang="en-US" sz="1400" b="0" dirty="0" err="1">
                <a:solidFill>
                  <a:schemeClr val="accent2"/>
                </a:solidFill>
              </a:rPr>
              <a:t>Ramadhan</a:t>
            </a:r>
            <a:r>
              <a:rPr lang="en-US" sz="1400" b="0" dirty="0">
                <a:solidFill>
                  <a:schemeClr val="accent2"/>
                </a:solidFill>
              </a:rPr>
              <a:t> S., </a:t>
            </a:r>
            <a:r>
              <a:rPr lang="en-US" sz="1400" b="0" dirty="0" err="1">
                <a:solidFill>
                  <a:schemeClr val="accent2"/>
                </a:solidFill>
              </a:rPr>
              <a:t>Steimer</a:t>
            </a:r>
            <a:r>
              <a:rPr lang="en-US" sz="1400" b="0" dirty="0">
                <a:solidFill>
                  <a:schemeClr val="accent2"/>
                </a:solidFill>
              </a:rPr>
              <a:t> O. Assessment of adjacent-segment mobility after cervical disc replacement versus fusion: RCT with 1 year's results. </a:t>
            </a:r>
            <a:r>
              <a:rPr lang="en-US" sz="1400" b="0" dirty="0" err="1">
                <a:solidFill>
                  <a:schemeClr val="accent2"/>
                </a:solidFill>
              </a:rPr>
              <a:t>Eur</a:t>
            </a:r>
            <a:r>
              <a:rPr lang="en-US" sz="1400" b="0" dirty="0">
                <a:solidFill>
                  <a:schemeClr val="accent2"/>
                </a:solidFill>
              </a:rPr>
              <a:t> Spine J (2011) 20:934-941.</a:t>
            </a:r>
            <a:endParaRPr lang="es-ES" sz="1400" b="0" dirty="0">
              <a:solidFill>
                <a:schemeClr val="accent2"/>
              </a:solidFill>
            </a:endParaRPr>
          </a:p>
          <a:p>
            <a:pPr marL="342900" indent="-342900" algn="just">
              <a:buFont typeface="+mj-lt"/>
              <a:buAutoNum type="arabicPeriod" startAt="25"/>
            </a:pPr>
            <a:r>
              <a:rPr lang="pl-PL" sz="1400" b="0" dirty="0">
                <a:solidFill>
                  <a:schemeClr val="accent2"/>
                </a:solidFill>
              </a:rPr>
              <a:t>Nightingale, R, Myers, BS, and Yoganandan, N, Biomechanical Aspects of Cervical Spine Trauma, in Accidental Injury: Biomechanics and Prevention, N. Yoganandan, A. Naham, and J.W. Melvin, Editors. 2014, Springer: New York, NY.</a:t>
            </a:r>
            <a:endParaRPr lang="es-ES" sz="1400" b="0" dirty="0">
              <a:solidFill>
                <a:schemeClr val="accent2"/>
              </a:solidFill>
            </a:endParaRPr>
          </a:p>
          <a:p>
            <a:pPr marL="342900" lvl="0" indent="-342900" algn="just">
              <a:buFont typeface="+mj-lt"/>
              <a:buAutoNum type="arabicPeriod" startAt="25"/>
            </a:pPr>
            <a:r>
              <a:rPr lang="pl-PL" sz="1400" b="0" dirty="0">
                <a:solidFill>
                  <a:schemeClr val="accent2"/>
                </a:solidFill>
              </a:rPr>
              <a:t>Obid P., Danyali R., Kueny R., Huber G., Reichl M., Richter A., Niemeyer T., Morlock M., Püschel K., Übeyli H. Hybrid Intrumentaation in Lumbar Spinal Fusion: A Biomechanical Evaluation of three different instrumentation techniques. Global Spine J. 2017 Feb;7(1):47-53. </a:t>
            </a:r>
            <a:endParaRPr lang="es-ES" sz="1400" b="0" dirty="0">
              <a:solidFill>
                <a:schemeClr val="accent2"/>
              </a:solidFill>
            </a:endParaRPr>
          </a:p>
          <a:p>
            <a:pPr marL="342900" lvl="0" indent="-342900" algn="just">
              <a:buFont typeface="+mj-lt"/>
              <a:buAutoNum type="arabicPeriod" startAt="25"/>
            </a:pPr>
            <a:r>
              <a:rPr lang="pl-PL" sz="1400" b="0" dirty="0">
                <a:solidFill>
                  <a:schemeClr val="accent2"/>
                </a:solidFill>
              </a:rPr>
              <a:t>Pertersilge CA., Emery SE. Thoracolumbar burst fracture: Evaluating stability. Seminars in Ultrasound, CT and MRI Volume 17, Issue 2, April 1996, Pages 105-113. </a:t>
            </a:r>
            <a:endParaRPr lang="es-ES" sz="1400" b="0" dirty="0">
              <a:solidFill>
                <a:schemeClr val="accent2"/>
              </a:solidFill>
            </a:endParaRPr>
          </a:p>
          <a:p>
            <a:pPr marL="342900" lvl="0" indent="-342900" algn="just">
              <a:buFont typeface="+mj-lt"/>
              <a:buAutoNum type="arabicPeriod" startAt="25"/>
            </a:pPr>
            <a:r>
              <a:rPr lang="en-US" sz="1400" b="0" dirty="0" err="1">
                <a:solidFill>
                  <a:schemeClr val="accent2"/>
                </a:solidFill>
              </a:rPr>
              <a:t>Pryputniewicz</a:t>
            </a:r>
            <a:r>
              <a:rPr lang="en-US" sz="1400" b="0" dirty="0">
                <a:solidFill>
                  <a:schemeClr val="accent2"/>
                </a:solidFill>
              </a:rPr>
              <a:t> D.M. and Hadley M.N. Axis Fractures. Neurosurgery 2010 Mar;66(3 </a:t>
            </a:r>
            <a:r>
              <a:rPr lang="en-US" sz="1400" b="0" dirty="0" err="1">
                <a:solidFill>
                  <a:schemeClr val="accent2"/>
                </a:solidFill>
              </a:rPr>
              <a:t>Suppl</a:t>
            </a:r>
            <a:r>
              <a:rPr lang="en-US" sz="1400" b="0" dirty="0">
                <a:solidFill>
                  <a:schemeClr val="accent2"/>
                </a:solidFill>
              </a:rPr>
              <a:t>):68-82.</a:t>
            </a:r>
            <a:endParaRPr lang="es-ES" sz="1400" b="0" dirty="0">
              <a:solidFill>
                <a:schemeClr val="accent2"/>
              </a:solidFill>
            </a:endParaRPr>
          </a:p>
          <a:p>
            <a:pPr marL="342900" lvl="0" indent="-342900" algn="just">
              <a:buFont typeface="+mj-lt"/>
              <a:buAutoNum type="arabicPeriod" startAt="25"/>
            </a:pPr>
            <a:r>
              <a:rPr lang="pl-PL" sz="1400" b="0" dirty="0">
                <a:solidFill>
                  <a:schemeClr val="accent2"/>
                </a:solidFill>
              </a:rPr>
              <a:t>Rihn JA, Fisher C, Harrop J et al. (2010). Assessment of the posterior ligamentous complex following acute cervical spine trauma. J Bone Joint Surg Am. 92: 583–589.</a:t>
            </a:r>
            <a:r>
              <a:rPr lang="es-ES" sz="1400" b="0" dirty="0">
                <a:solidFill>
                  <a:schemeClr val="accent2"/>
                </a:solidFill>
              </a:rPr>
              <a:t> </a:t>
            </a:r>
          </a:p>
          <a:p>
            <a:pPr marL="342900" lvl="0" indent="-342900" algn="just">
              <a:buFont typeface="+mj-lt"/>
              <a:buAutoNum type="arabicPeriod" startAt="25"/>
            </a:pPr>
            <a:r>
              <a:rPr lang="pl-PL" sz="1400" b="0" dirty="0">
                <a:solidFill>
                  <a:schemeClr val="accent2"/>
                </a:solidFill>
              </a:rPr>
              <a:t>Ryba L., Cienciala J., Chaloupka R., Repko M., Vyskocil R. Injury of Upper Cervical Spine. Soud. Lek 2016;61(2):20-5.</a:t>
            </a:r>
            <a:r>
              <a:rPr lang="es-ES" sz="1400" b="0" dirty="0">
                <a:solidFill>
                  <a:schemeClr val="accent2"/>
                </a:solidFill>
              </a:rPr>
              <a:t> </a:t>
            </a:r>
          </a:p>
          <a:p>
            <a:pPr marL="342900" lvl="0" indent="-342900" algn="just">
              <a:buFont typeface="+mj-lt"/>
              <a:buAutoNum type="arabicPeriod" startAt="25"/>
            </a:pPr>
            <a:r>
              <a:rPr lang="pl-PL" sz="1400" b="0" dirty="0">
                <a:solidFill>
                  <a:schemeClr val="accent2"/>
                </a:solidFill>
              </a:rPr>
              <a:t>Se Jin Choi, Ji Won Moon, Dalsung Ryu, Chang Hyun Oh, Seung Hwan Yoon. Range of Motion According to the fusion level after lumbar spine fusion: A retrospective study. Nerve. 2018;4(2):55-59. </a:t>
            </a:r>
            <a:endParaRPr lang="es-ES" sz="1400" b="0" dirty="0">
              <a:solidFill>
                <a:schemeClr val="accent2"/>
              </a:solidFill>
            </a:endParaRPr>
          </a:p>
          <a:p>
            <a:pPr marL="342900" indent="-342900" algn="just">
              <a:buFont typeface="+mj-lt"/>
              <a:buAutoNum type="arabicPeriod" startAt="25"/>
            </a:pPr>
            <a:endParaRPr lang="es-ES" sz="1400" b="0" dirty="0">
              <a:solidFill>
                <a:schemeClr val="accent2"/>
              </a:solidFill>
            </a:endParaRPr>
          </a:p>
        </p:txBody>
      </p:sp>
    </p:spTree>
    <p:extLst>
      <p:ext uri="{BB962C8B-B14F-4D97-AF65-F5344CB8AC3E}">
        <p14:creationId xmlns:p14="http://schemas.microsoft.com/office/powerpoint/2010/main" val="462121073"/>
      </p:ext>
    </p:extLst>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6.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340910" cy="3754874"/>
          </a:xfrm>
          <a:prstGeom prst="rect">
            <a:avLst/>
          </a:prstGeom>
          <a:noFill/>
        </p:spPr>
        <p:txBody>
          <a:bodyPr wrap="square" rtlCol="0">
            <a:spAutoFit/>
          </a:bodyPr>
          <a:lstStyle/>
          <a:p>
            <a:pPr marL="342900" indent="-342900" algn="just">
              <a:buFont typeface="+mj-lt"/>
              <a:buAutoNum type="arabicPeriod" startAt="33"/>
            </a:pPr>
            <a:r>
              <a:rPr lang="pl-PL" sz="1400" b="0" dirty="0">
                <a:solidFill>
                  <a:schemeClr val="accent2"/>
                </a:solidFill>
              </a:rPr>
              <a:t>Spitzer WO, Skovron ML, Salmi LR, et al. Scientific mono-graph of the Quebec Task Force on Whiplash-Associated Disorders:redefining “whiplash” and its management. Spine 1995; 20(8Suppl): 1S-73S.</a:t>
            </a:r>
            <a:endParaRPr lang="es-ES" sz="1400" b="0" dirty="0">
              <a:solidFill>
                <a:schemeClr val="accent2"/>
              </a:solidFill>
            </a:endParaRPr>
          </a:p>
          <a:p>
            <a:pPr marL="342900" indent="-342900" algn="just">
              <a:buFont typeface="+mj-lt"/>
              <a:buAutoNum type="arabicPeriod" startAt="33"/>
            </a:pPr>
            <a:r>
              <a:rPr lang="pl-PL" sz="1400" b="0" dirty="0">
                <a:solidFill>
                  <a:schemeClr val="accent2"/>
                </a:solidFill>
              </a:rPr>
              <a:t>Torreti J.A. nd Sengupta D.K. Cervical Spine Trauma. Indian J Orthop 2007 Oct;41(4):255-67. </a:t>
            </a:r>
            <a:endParaRPr lang="es-ES" sz="1400" b="0" dirty="0">
              <a:solidFill>
                <a:schemeClr val="accent2"/>
              </a:solidFill>
            </a:endParaRPr>
          </a:p>
          <a:p>
            <a:pPr marL="342900" indent="-342900" algn="just">
              <a:buFont typeface="+mj-lt"/>
              <a:buAutoNum type="arabicPeriod" startAt="33"/>
            </a:pPr>
            <a:r>
              <a:rPr lang="pl-PL" sz="1400" b="0" dirty="0">
                <a:solidFill>
                  <a:schemeClr val="accent2"/>
                </a:solidFill>
              </a:rPr>
              <a:t>Traynelis, V.C., Marano, G.D., Dunker, R.O., Kaufman,H.H.: Taumatic atlanto-occipital dislocation: Case report. J Neurosurg 1986; 65: 863-870.</a:t>
            </a:r>
            <a:endParaRPr lang="es-ES" sz="1400" b="0" dirty="0">
              <a:solidFill>
                <a:schemeClr val="accent2"/>
              </a:solidFill>
            </a:endParaRPr>
          </a:p>
          <a:p>
            <a:pPr marL="342900" indent="-342900" algn="just">
              <a:buFont typeface="+mj-lt"/>
              <a:buAutoNum type="arabicPeriod" startAt="33"/>
            </a:pPr>
            <a:r>
              <a:rPr lang="pl-PL" sz="1400" b="0" dirty="0">
                <a:solidFill>
                  <a:schemeClr val="accent2"/>
                </a:solidFill>
              </a:rPr>
              <a:t>Tuli S., Charles H.T., Fehlings M.G., Mackay M. Occipital Condyle Fractures. Neurosurgery, Volume 41, Issue 2, August 1997, Pages 368–377.</a:t>
            </a:r>
            <a:endParaRPr lang="es-ES" sz="1400" b="0" dirty="0">
              <a:solidFill>
                <a:schemeClr val="accent2"/>
              </a:solidFill>
            </a:endParaRPr>
          </a:p>
          <a:p>
            <a:pPr marL="342900" indent="-342900" algn="just">
              <a:buFont typeface="+mj-lt"/>
              <a:buAutoNum type="arabicPeriod" startAt="33"/>
            </a:pPr>
            <a:r>
              <a:rPr lang="en-US" sz="1400" b="0" dirty="0" err="1">
                <a:solidFill>
                  <a:schemeClr val="accent2"/>
                </a:solidFill>
              </a:rPr>
              <a:t>Waseem</a:t>
            </a:r>
            <a:r>
              <a:rPr lang="en-US" sz="1400" b="0" dirty="0">
                <a:solidFill>
                  <a:schemeClr val="accent2"/>
                </a:solidFill>
              </a:rPr>
              <a:t> M., </a:t>
            </a:r>
            <a:r>
              <a:rPr lang="pl-PL" sz="1400" b="0" dirty="0">
                <a:solidFill>
                  <a:schemeClr val="accent2"/>
                </a:solidFill>
              </a:rPr>
              <a:t>Upadhyay R., Al-Husayni H., and Agyare S. Occipital condyle fracture in a patient with neck pain. Int J Emerg Med. 2014; 7:5. </a:t>
            </a:r>
            <a:endParaRPr lang="es-ES" sz="1400" b="0" dirty="0">
              <a:solidFill>
                <a:schemeClr val="accent2"/>
              </a:solidFill>
            </a:endParaRPr>
          </a:p>
          <a:p>
            <a:pPr marL="342900" indent="-342900" algn="just">
              <a:buFont typeface="+mj-lt"/>
              <a:buAutoNum type="arabicPeriod" startAt="33"/>
            </a:pPr>
            <a:r>
              <a:rPr lang="pl-PL" sz="1400" b="0" dirty="0">
                <a:solidFill>
                  <a:schemeClr val="accent2"/>
                </a:solidFill>
              </a:rPr>
              <a:t>Wenning KE. and Hoffmann M.F. Does isolated atlantoaxial fusion resul in better clinical outcome compared to occipitocervical fusion? Journal of Orthoedic Surgery and Research (2020) 15:8. </a:t>
            </a:r>
            <a:endParaRPr lang="es-ES" sz="1400" b="0" dirty="0">
              <a:solidFill>
                <a:schemeClr val="accent2"/>
              </a:solidFill>
            </a:endParaRPr>
          </a:p>
          <a:p>
            <a:pPr marL="342900" indent="-342900" algn="just">
              <a:buFont typeface="+mj-lt"/>
              <a:buAutoNum type="arabicPeriod" startAt="33"/>
            </a:pPr>
            <a:r>
              <a:rPr lang="pl-PL" sz="1400" b="0" dirty="0">
                <a:solidFill>
                  <a:schemeClr val="accent2"/>
                </a:solidFill>
              </a:rPr>
              <a:t>Yang S.Y., Boniello A.J., Poorman C.E., Chang A.L., Wang S., Passias P.G. A review of the diagnosis and treatment of atlantoaxial dislocations. Global Spine J. 2014 Aug; 4(3): 197–210.</a:t>
            </a:r>
            <a:endParaRPr lang="es-ES" sz="1400" b="0" dirty="0">
              <a:solidFill>
                <a:schemeClr val="accent2"/>
              </a:solidFill>
            </a:endParaRPr>
          </a:p>
          <a:p>
            <a:pPr marL="342900" indent="-342900" algn="just">
              <a:buFont typeface="+mj-lt"/>
              <a:buAutoNum type="arabicPeriod" startAt="33"/>
            </a:pPr>
            <a:r>
              <a:rPr lang="pl-PL" sz="1400" b="0" dirty="0">
                <a:solidFill>
                  <a:schemeClr val="accent2"/>
                </a:solidFill>
              </a:rPr>
              <a:t>Yu WY, Siu CM. Seat belt injuries of the lumbar spine--stable or unstable? Paraplegia. 1989 Dec;27(6):450-6.</a:t>
            </a:r>
            <a:endParaRPr lang="es-ES" sz="1400" b="0" dirty="0">
              <a:solidFill>
                <a:schemeClr val="accent2"/>
              </a:solidFill>
            </a:endParaRPr>
          </a:p>
          <a:p>
            <a:pPr marL="342900" indent="-342900" algn="just">
              <a:buFont typeface="+mj-lt"/>
              <a:buAutoNum type="arabicPeriod" startAt="33"/>
            </a:pPr>
            <a:endParaRPr lang="es-ES" sz="1400" b="0" dirty="0">
              <a:solidFill>
                <a:schemeClr val="accent2"/>
              </a:solidFill>
            </a:endParaRPr>
          </a:p>
        </p:txBody>
      </p:sp>
    </p:spTree>
    <p:extLst>
      <p:ext uri="{BB962C8B-B14F-4D97-AF65-F5344CB8AC3E}">
        <p14:creationId xmlns:p14="http://schemas.microsoft.com/office/powerpoint/2010/main" val="462121073"/>
      </p:ext>
    </p:extLst>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4D19288-F32B-498D-A369-4E9264D8A899}"/>
              </a:ext>
            </a:extLst>
          </p:cNvPr>
          <p:cNvSpPr txBox="1"/>
          <p:nvPr/>
        </p:nvSpPr>
        <p:spPr>
          <a:xfrm>
            <a:off x="2286000" y="4941168"/>
            <a:ext cx="4572000" cy="974306"/>
          </a:xfrm>
          <a:prstGeom prst="rect">
            <a:avLst/>
          </a:prstGeom>
          <a:noFill/>
        </p:spPr>
        <p:txBody>
          <a:bodyPr wrap="square">
            <a:spAutoFit/>
          </a:bodyPr>
          <a:lstStyle/>
          <a:p>
            <a:pPr algn="ctr">
              <a:lnSpc>
                <a:spcPts val="1400"/>
              </a:lnSpc>
              <a:spcBef>
                <a:spcPts val="1200"/>
              </a:spcBef>
            </a:pPr>
            <a:r>
              <a:rPr lang="pl-PL" sz="1000" dirty="0">
                <a:solidFill>
                  <a:schemeClr val="tx1"/>
                </a:solidFill>
                <a:effectLst/>
                <a:latin typeface="Arial" panose="020B0604020202020204" pitchFamily="34" charset="0"/>
                <a:ea typeface="Calibri" panose="020F0502020204030204" pitchFamily="34" charset="0"/>
              </a:rPr>
              <a:t>The </a:t>
            </a:r>
            <a:r>
              <a:rPr lang="pl-PL" sz="1000" dirty="0" err="1">
                <a:solidFill>
                  <a:schemeClr val="tx1"/>
                </a:solidFill>
                <a:effectLst/>
                <a:latin typeface="Arial" panose="020B0604020202020204" pitchFamily="34" charset="0"/>
                <a:ea typeface="Calibri" panose="020F0502020204030204" pitchFamily="34" charset="0"/>
              </a:rPr>
              <a:t>European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Commission's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support</a:t>
            </a:r>
            <a:r>
              <a:rPr lang="pl-PL" sz="1000" dirty="0">
                <a:solidFill>
                  <a:schemeClr val="tx1"/>
                </a:solidFill>
                <a:effectLst/>
                <a:latin typeface="Arial" panose="020B0604020202020204" pitchFamily="34" charset="0"/>
                <a:ea typeface="Calibri" panose="020F0502020204030204" pitchFamily="34" charset="0"/>
              </a:rPr>
              <a:t> for the </a:t>
            </a:r>
            <a:r>
              <a:rPr lang="pl-PL" sz="1000" dirty="0" err="1">
                <a:solidFill>
                  <a:schemeClr val="tx1"/>
                </a:solidFill>
                <a:effectLst/>
                <a:latin typeface="Arial" panose="020B0604020202020204" pitchFamily="34" charset="0"/>
                <a:ea typeface="Calibri" panose="020F0502020204030204" pitchFamily="34" charset="0"/>
              </a:rPr>
              <a:t>production</a:t>
            </a:r>
            <a:r>
              <a:rPr lang="pl-PL" sz="1000" dirty="0">
                <a:solidFill>
                  <a:schemeClr val="tx1"/>
                </a:solidFill>
                <a:effectLst/>
                <a:latin typeface="Arial" panose="020B0604020202020204" pitchFamily="34" charset="0"/>
                <a:ea typeface="Calibri" panose="020F0502020204030204" pitchFamily="34" charset="0"/>
              </a:rPr>
              <a:t> of </a:t>
            </a:r>
            <a:r>
              <a:rPr lang="pl-PL" sz="1000" dirty="0" err="1">
                <a:solidFill>
                  <a:schemeClr val="tx1"/>
                </a:solidFill>
                <a:effectLst/>
                <a:latin typeface="Arial" panose="020B0604020202020204" pitchFamily="34" charset="0"/>
                <a:ea typeface="Calibri" panose="020F0502020204030204" pitchFamily="34" charset="0"/>
              </a:rPr>
              <a:t>this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publication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does</a:t>
            </a:r>
            <a:r>
              <a:rPr lang="pl-PL" sz="1000" dirty="0">
                <a:solidFill>
                  <a:schemeClr val="tx1"/>
                </a:solidFill>
                <a:effectLst/>
                <a:latin typeface="Arial" panose="020B0604020202020204" pitchFamily="34" charset="0"/>
                <a:ea typeface="Calibri" panose="020F0502020204030204" pitchFamily="34" charset="0"/>
              </a:rPr>
              <a:t> not </a:t>
            </a:r>
            <a:r>
              <a:rPr lang="pl-PL" sz="1000" dirty="0" err="1">
                <a:solidFill>
                  <a:schemeClr val="tx1"/>
                </a:solidFill>
                <a:effectLst/>
                <a:latin typeface="Arial" panose="020B0604020202020204" pitchFamily="34" charset="0"/>
                <a:ea typeface="Calibri" panose="020F0502020204030204" pitchFamily="34" charset="0"/>
              </a:rPr>
              <a:t>constitute</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an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endorsement</a:t>
            </a:r>
            <a:r>
              <a:rPr lang="pl-PL" sz="1000" dirty="0">
                <a:solidFill>
                  <a:schemeClr val="tx1"/>
                </a:solidFill>
                <a:effectLst/>
                <a:latin typeface="Arial" panose="020B0604020202020204" pitchFamily="34" charset="0"/>
                <a:ea typeface="Calibri" panose="020F0502020204030204" pitchFamily="34" charset="0"/>
              </a:rPr>
              <a:t> of the </a:t>
            </a:r>
            <a:r>
              <a:rPr lang="pl-PL" sz="1000" dirty="0" err="1">
                <a:solidFill>
                  <a:schemeClr val="tx1"/>
                </a:solidFill>
                <a:effectLst/>
                <a:latin typeface="Arial" panose="020B0604020202020204" pitchFamily="34" charset="0"/>
                <a:ea typeface="Calibri" panose="020F0502020204030204" pitchFamily="34" charset="0"/>
              </a:rPr>
              <a:t>contents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which</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reflect</a:t>
            </a:r>
            <a:r>
              <a:rPr lang="pl-PL" sz="1000" dirty="0">
                <a:solidFill>
                  <a:schemeClr val="tx1"/>
                </a:solidFill>
                <a:effectLst/>
                <a:latin typeface="Arial" panose="020B0604020202020204" pitchFamily="34" charset="0"/>
                <a:ea typeface="Calibri" panose="020F0502020204030204" pitchFamily="34" charset="0"/>
              </a:rPr>
              <a:t> the </a:t>
            </a:r>
            <a:r>
              <a:rPr lang="pl-PL" sz="1000" dirty="0" err="1">
                <a:solidFill>
                  <a:schemeClr val="tx1"/>
                </a:solidFill>
                <a:effectLst/>
                <a:latin typeface="Arial" panose="020B0604020202020204" pitchFamily="34" charset="0"/>
                <a:ea typeface="Calibri" panose="020F0502020204030204" pitchFamily="34" charset="0"/>
              </a:rPr>
              <a:t>views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only</a:t>
            </a:r>
            <a:r>
              <a:rPr lang="pl-PL" sz="1000" dirty="0">
                <a:solidFill>
                  <a:schemeClr val="tx1"/>
                </a:solidFill>
                <a:effectLst/>
                <a:latin typeface="Arial" panose="020B0604020202020204" pitchFamily="34" charset="0"/>
                <a:ea typeface="Calibri" panose="020F0502020204030204" pitchFamily="34" charset="0"/>
              </a:rPr>
              <a:t> of the </a:t>
            </a:r>
            <a:r>
              <a:rPr lang="pl-PL" sz="1000" dirty="0" err="1">
                <a:solidFill>
                  <a:schemeClr val="tx1"/>
                </a:solidFill>
                <a:effectLst/>
                <a:latin typeface="Arial" panose="020B0604020202020204" pitchFamily="34" charset="0"/>
                <a:ea typeface="Calibri" panose="020F0502020204030204" pitchFamily="34" charset="0"/>
              </a:rPr>
              <a:t>authors</a:t>
            </a:r>
            <a:r>
              <a:rPr lang="pl-PL" sz="1000" dirty="0">
                <a:solidFill>
                  <a:schemeClr val="tx1"/>
                </a:solidFill>
                <a:effectLst/>
                <a:latin typeface="Arial" panose="020B0604020202020204" pitchFamily="34" charset="0"/>
                <a:ea typeface="Calibri" panose="020F0502020204030204" pitchFamily="34" charset="0"/>
              </a:rPr>
              <a:t>, and the </a:t>
            </a:r>
            <a:r>
              <a:rPr lang="pl-PL" sz="1000" dirty="0" err="1">
                <a:solidFill>
                  <a:schemeClr val="tx1"/>
                </a:solidFill>
                <a:effectLst/>
                <a:latin typeface="Arial" panose="020B0604020202020204" pitchFamily="34" charset="0"/>
                <a:ea typeface="Calibri" panose="020F0502020204030204" pitchFamily="34" charset="0"/>
              </a:rPr>
              <a:t>Commission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cannot</a:t>
            </a:r>
            <a:r>
              <a:rPr lang="pl-PL" sz="1000" dirty="0">
                <a:solidFill>
                  <a:schemeClr val="tx1"/>
                </a:solidFill>
                <a:effectLst/>
                <a:latin typeface="Arial" panose="020B0604020202020204" pitchFamily="34" charset="0"/>
                <a:ea typeface="Calibri" panose="020F0502020204030204" pitchFamily="34" charset="0"/>
              </a:rPr>
              <a:t> be </a:t>
            </a:r>
            <a:r>
              <a:rPr lang="pl-PL" sz="1000" dirty="0" err="1">
                <a:solidFill>
                  <a:schemeClr val="tx1"/>
                </a:solidFill>
                <a:effectLst/>
                <a:latin typeface="Arial" panose="020B0604020202020204" pitchFamily="34" charset="0"/>
                <a:ea typeface="Calibri" panose="020F0502020204030204" pitchFamily="34" charset="0"/>
              </a:rPr>
              <a:t>held</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responsible</a:t>
            </a:r>
            <a:r>
              <a:rPr lang="pl-PL" sz="1000" dirty="0">
                <a:solidFill>
                  <a:schemeClr val="tx1"/>
                </a:solidFill>
                <a:effectLst/>
                <a:latin typeface="Arial" panose="020B0604020202020204" pitchFamily="34" charset="0"/>
                <a:ea typeface="Calibri" panose="020F0502020204030204" pitchFamily="34" charset="0"/>
              </a:rPr>
              <a:t> for </a:t>
            </a:r>
            <a:r>
              <a:rPr lang="pl-PL" sz="1000" dirty="0" err="1">
                <a:solidFill>
                  <a:schemeClr val="tx1"/>
                </a:solidFill>
                <a:effectLst/>
                <a:latin typeface="Arial" panose="020B0604020202020204" pitchFamily="34" charset="0"/>
                <a:ea typeface="Calibri" panose="020F0502020204030204" pitchFamily="34" charset="0"/>
              </a:rPr>
              <a:t>any</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use</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which</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may</a:t>
            </a:r>
            <a:r>
              <a:rPr lang="pl-PL" sz="1000" dirty="0">
                <a:solidFill>
                  <a:schemeClr val="tx1"/>
                </a:solidFill>
                <a:effectLst/>
                <a:latin typeface="Arial" panose="020B0604020202020204" pitchFamily="34" charset="0"/>
                <a:ea typeface="Calibri" panose="020F0502020204030204" pitchFamily="34" charset="0"/>
              </a:rPr>
              <a:t> be </a:t>
            </a:r>
            <a:r>
              <a:rPr lang="pl-PL" sz="1000" dirty="0" err="1">
                <a:solidFill>
                  <a:schemeClr val="tx1"/>
                </a:solidFill>
                <a:effectLst/>
                <a:latin typeface="Arial" panose="020B0604020202020204" pitchFamily="34" charset="0"/>
                <a:ea typeface="Calibri" panose="020F0502020204030204" pitchFamily="34" charset="0"/>
              </a:rPr>
              <a:t>made</a:t>
            </a:r>
            <a:r>
              <a:rPr lang="pl-PL" sz="1000" dirty="0">
                <a:solidFill>
                  <a:schemeClr val="tx1"/>
                </a:solidFill>
                <a:effectLst/>
                <a:latin typeface="Arial" panose="020B0604020202020204" pitchFamily="34" charset="0"/>
                <a:ea typeface="Calibri" panose="020F0502020204030204" pitchFamily="34" charset="0"/>
              </a:rPr>
              <a:t> of the </a:t>
            </a:r>
            <a:r>
              <a:rPr lang="pl-PL" sz="1000" dirty="0" err="1">
                <a:solidFill>
                  <a:schemeClr val="tx1"/>
                </a:solidFill>
                <a:effectLst/>
                <a:latin typeface="Arial" panose="020B0604020202020204" pitchFamily="34" charset="0"/>
                <a:ea typeface="Calibri" panose="020F0502020204030204" pitchFamily="34" charset="0"/>
              </a:rPr>
              <a:t>information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contained</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therein</a:t>
            </a:r>
            <a:r>
              <a:rPr lang="pl-PL" sz="1000" dirty="0">
                <a:solidFill>
                  <a:schemeClr val="tx1"/>
                </a:solidFill>
                <a:effectLst/>
                <a:latin typeface="Arial" panose="020B0604020202020204" pitchFamily="34" charset="0"/>
                <a:ea typeface="Calibri" panose="020F0502020204030204" pitchFamily="34" charset="0"/>
              </a:rPr>
              <a:t>.</a:t>
            </a:r>
            <a:endParaRPr lang="pl-PL" sz="1100" dirty="0">
              <a:solidFill>
                <a:schemeClr val="tx1"/>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4305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3">
            <a:extLst>
              <a:ext uri="{FF2B5EF4-FFF2-40B4-BE49-F238E27FC236}">
                <a16:creationId xmlns:a16="http://schemas.microsoft.com/office/drawing/2014/main" id="{823A18CF-B59A-43F1-89AA-7077F744B0E6}"/>
              </a:ext>
            </a:extLst>
          </p:cNvPr>
          <p:cNvSpPr/>
          <p:nvPr/>
        </p:nvSpPr>
        <p:spPr>
          <a:xfrm>
            <a:off x="539750" y="1729127"/>
            <a:ext cx="4032250" cy="4093428"/>
          </a:xfrm>
          <a:prstGeom prst="rect">
            <a:avLst/>
          </a:prstGeom>
        </p:spPr>
        <p:txBody>
          <a:bodyPr wrap="square">
            <a:spAutoFit/>
          </a:bodyPr>
          <a:lstStyle/>
          <a:p>
            <a:pPr>
              <a:defRPr/>
            </a:pPr>
            <a:r>
              <a:rPr lang="pl-PL" sz="2000" b="0" dirty="0">
                <a:solidFill>
                  <a:schemeClr val="accent2">
                    <a:lumMod val="75000"/>
                  </a:schemeClr>
                </a:solidFill>
              </a:rPr>
              <a:t>There are a variety of reproducible injury patterns based on the direction and magnitude of force applied to the highest segment of the spine</a:t>
            </a:r>
            <a:r>
              <a:rPr lang="es-ES" sz="2000" b="0" dirty="0">
                <a:solidFill>
                  <a:schemeClr val="accent2">
                    <a:lumMod val="75000"/>
                  </a:schemeClr>
                </a:solidFill>
              </a:rPr>
              <a:t>:</a:t>
            </a:r>
          </a:p>
          <a:p>
            <a:pP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err="1">
                <a:solidFill>
                  <a:schemeClr val="accent2">
                    <a:lumMod val="75000"/>
                  </a:schemeClr>
                </a:solidFill>
              </a:rPr>
              <a:t>Flexion</a:t>
            </a: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a:solidFill>
                  <a:schemeClr val="accent2">
                    <a:lumMod val="75000"/>
                  </a:schemeClr>
                </a:solidFill>
              </a:rPr>
              <a:t>Lateral-</a:t>
            </a:r>
            <a:r>
              <a:rPr lang="es-ES" sz="2000" b="0" dirty="0" err="1">
                <a:solidFill>
                  <a:schemeClr val="accent2">
                    <a:lumMod val="75000"/>
                  </a:schemeClr>
                </a:solidFill>
              </a:rPr>
              <a:t>flexion</a:t>
            </a: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err="1">
                <a:solidFill>
                  <a:schemeClr val="accent2">
                    <a:lumMod val="75000"/>
                  </a:schemeClr>
                </a:solidFill>
              </a:rPr>
              <a:t>Extension</a:t>
            </a: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err="1">
                <a:solidFill>
                  <a:schemeClr val="accent2">
                    <a:lumMod val="75000"/>
                  </a:schemeClr>
                </a:solidFill>
              </a:rPr>
              <a:t>Compression</a:t>
            </a: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err="1">
                <a:solidFill>
                  <a:schemeClr val="accent2">
                    <a:lumMod val="75000"/>
                  </a:schemeClr>
                </a:solidFill>
              </a:rPr>
              <a:t>Shear</a:t>
            </a: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err="1">
                <a:solidFill>
                  <a:schemeClr val="accent2">
                    <a:lumMod val="75000"/>
                  </a:schemeClr>
                </a:solidFill>
              </a:rPr>
              <a:t>Rotation</a:t>
            </a:r>
            <a:endParaRPr lang="es-ES" sz="2000" b="0" dirty="0">
              <a:solidFill>
                <a:schemeClr val="accent2">
                  <a:lumMod val="75000"/>
                </a:schemeClr>
              </a:solidFill>
            </a:endParaRPr>
          </a:p>
          <a:p>
            <a:pPr>
              <a:defRPr/>
            </a:pPr>
            <a:endParaRPr lang="pl-PL" sz="2000" b="0" dirty="0">
              <a:solidFill>
                <a:schemeClr val="accent2">
                  <a:lumMod val="75000"/>
                </a:schemeClr>
              </a:solidFill>
            </a:endParaRPr>
          </a:p>
        </p:txBody>
      </p:sp>
      <p:pic>
        <p:nvPicPr>
          <p:cNvPr id="4" name="Imagen 3">
            <a:extLst>
              <a:ext uri="{FF2B5EF4-FFF2-40B4-BE49-F238E27FC236}">
                <a16:creationId xmlns:a16="http://schemas.microsoft.com/office/drawing/2014/main" id="{03532D35-F190-41F3-8BF7-01DDD3192036}"/>
              </a:ext>
            </a:extLst>
          </p:cNvPr>
          <p:cNvPicPr/>
          <p:nvPr/>
        </p:nvPicPr>
        <p:blipFill>
          <a:blip r:embed="rId2" cstate="print"/>
          <a:srcRect l="14239" t="6477" r="22862" b="8215"/>
          <a:stretch>
            <a:fillRect/>
          </a:stretch>
        </p:blipFill>
        <p:spPr bwMode="auto">
          <a:xfrm>
            <a:off x="5436096" y="1729127"/>
            <a:ext cx="3168154" cy="3428065"/>
          </a:xfrm>
          <a:prstGeom prst="rect">
            <a:avLst/>
          </a:prstGeom>
          <a:noFill/>
          <a:ln w="9525">
            <a:solidFill>
              <a:schemeClr val="tx1"/>
            </a:solidFill>
            <a:miter lim="800000"/>
            <a:headEnd/>
            <a:tailEnd/>
          </a:ln>
        </p:spPr>
      </p:pic>
      <p:sp>
        <p:nvSpPr>
          <p:cNvPr id="5" name="14 CuadroTexto">
            <a:extLst>
              <a:ext uri="{FF2B5EF4-FFF2-40B4-BE49-F238E27FC236}">
                <a16:creationId xmlns:a16="http://schemas.microsoft.com/office/drawing/2014/main" id="{F24DAD93-4EB1-4C70-9EB4-8F4B10BAED67}"/>
              </a:ext>
            </a:extLst>
          </p:cNvPr>
          <p:cNvSpPr txBox="1"/>
          <p:nvPr/>
        </p:nvSpPr>
        <p:spPr>
          <a:xfrm>
            <a:off x="5148256" y="5157192"/>
            <a:ext cx="3743834" cy="830997"/>
          </a:xfrm>
          <a:prstGeom prst="rect">
            <a:avLst/>
          </a:prstGeom>
          <a:noFill/>
        </p:spPr>
        <p:txBody>
          <a:bodyPr wrap="square" rtlCol="0">
            <a:spAutoFit/>
          </a:bodyPr>
          <a:lstStyle/>
          <a:p>
            <a:pPr algn="ctr"/>
            <a:r>
              <a:rPr lang="es-ES" sz="1600" b="0" dirty="0">
                <a:solidFill>
                  <a:schemeClr val="accent2">
                    <a:lumMod val="75000"/>
                  </a:schemeClr>
                </a:solidFill>
              </a:rPr>
              <a:t>Figure 1. </a:t>
            </a:r>
            <a:r>
              <a:rPr lang="en-US" sz="1600" b="0" dirty="0">
                <a:solidFill>
                  <a:schemeClr val="accent2">
                    <a:lumMod val="75000"/>
                  </a:schemeClr>
                </a:solidFill>
              </a:rPr>
              <a:t>Injury mechanisms</a:t>
            </a:r>
          </a:p>
          <a:p>
            <a:pPr algn="ctr"/>
            <a:r>
              <a:rPr lang="en-US" sz="1600" b="0" dirty="0">
                <a:solidFill>
                  <a:schemeClr val="accent2">
                    <a:lumMod val="75000"/>
                  </a:schemeClr>
                </a:solidFill>
              </a:rPr>
              <a:t>of the cervical spine</a:t>
            </a:r>
          </a:p>
          <a:p>
            <a:pPr algn="ctr"/>
            <a:r>
              <a:rPr lang="en-US" sz="1600" b="0" dirty="0">
                <a:solidFill>
                  <a:schemeClr val="accent2">
                    <a:lumMod val="75000"/>
                  </a:schemeClr>
                </a:solidFill>
              </a:rPr>
              <a:t>(extracted from www.innerbody.com)</a:t>
            </a:r>
            <a:endParaRPr lang="es-ES" sz="1600" b="0" dirty="0">
              <a:solidFill>
                <a:schemeClr val="accent2">
                  <a:lumMod val="75000"/>
                </a:schemeClr>
              </a:solidFill>
            </a:endParaRPr>
          </a:p>
        </p:txBody>
      </p:sp>
      <p:sp>
        <p:nvSpPr>
          <p:cNvPr id="6" name="Prostokąt 1">
            <a:extLst>
              <a:ext uri="{FF2B5EF4-FFF2-40B4-BE49-F238E27FC236}">
                <a16:creationId xmlns:a16="http://schemas.microsoft.com/office/drawing/2014/main" id="{A8F46EB5-338D-42E2-8B33-AD4B7F0CA9D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2.1. INTRODUCTION</a:t>
            </a:r>
            <a:endParaRPr lang="en-US" sz="2200" b="0" dirty="0">
              <a:solidFill>
                <a:schemeClr val="accent2">
                  <a:lumMod val="75000"/>
                </a:schemeClr>
              </a:solidFill>
            </a:endParaRPr>
          </a:p>
        </p:txBody>
      </p:sp>
    </p:spTree>
    <p:extLst>
      <p:ext uri="{BB962C8B-B14F-4D97-AF65-F5344CB8AC3E}">
        <p14:creationId xmlns:p14="http://schemas.microsoft.com/office/powerpoint/2010/main" val="1741001920"/>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
            <a:extLst>
              <a:ext uri="{FF2B5EF4-FFF2-40B4-BE49-F238E27FC236}">
                <a16:creationId xmlns:a16="http://schemas.microsoft.com/office/drawing/2014/main" id="{A8F46EB5-338D-42E2-8B33-AD4B7F0CA9D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2.2. INJURIES OF THE UPPER CERVICAL SPINE</a:t>
            </a:r>
            <a:endParaRPr lang="en-US" sz="2200" b="0" dirty="0">
              <a:solidFill>
                <a:schemeClr val="accent2">
                  <a:lumMod val="75000"/>
                </a:schemeClr>
              </a:solidFill>
            </a:endParaRPr>
          </a:p>
        </p:txBody>
      </p:sp>
      <p:graphicFrame>
        <p:nvGraphicFramePr>
          <p:cNvPr id="8" name="Diagrama 7">
            <a:extLst>
              <a:ext uri="{FF2B5EF4-FFF2-40B4-BE49-F238E27FC236}">
                <a16:creationId xmlns:a16="http://schemas.microsoft.com/office/drawing/2014/main" id="{6CEEC579-8D92-4922-87E0-501A13EB2EE7}"/>
              </a:ext>
            </a:extLst>
          </p:cNvPr>
          <p:cNvGraphicFramePr/>
          <p:nvPr>
            <p:extLst>
              <p:ext uri="{D42A27DB-BD31-4B8C-83A1-F6EECF244321}">
                <p14:modId xmlns:p14="http://schemas.microsoft.com/office/powerpoint/2010/main" val="657290309"/>
              </p:ext>
            </p:extLst>
          </p:nvPr>
        </p:nvGraphicFramePr>
        <p:xfrm>
          <a:off x="212939" y="2794000"/>
          <a:ext cx="871812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a:extLst>
              <a:ext uri="{FF2B5EF4-FFF2-40B4-BE49-F238E27FC236}">
                <a16:creationId xmlns:a16="http://schemas.microsoft.com/office/drawing/2014/main" id="{A920536A-6A64-4209-A039-D2D8FB5BE83A}"/>
              </a:ext>
            </a:extLst>
          </p:cNvPr>
          <p:cNvGraphicFramePr/>
          <p:nvPr>
            <p:extLst>
              <p:ext uri="{D42A27DB-BD31-4B8C-83A1-F6EECF244321}">
                <p14:modId xmlns:p14="http://schemas.microsoft.com/office/powerpoint/2010/main" val="2877768852"/>
              </p:ext>
            </p:extLst>
          </p:nvPr>
        </p:nvGraphicFramePr>
        <p:xfrm>
          <a:off x="1524000" y="1685032"/>
          <a:ext cx="6096000" cy="1671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0901078"/>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
            <a:extLst>
              <a:ext uri="{FF2B5EF4-FFF2-40B4-BE49-F238E27FC236}">
                <a16:creationId xmlns:a16="http://schemas.microsoft.com/office/drawing/2014/main" id="{A8F46EB5-338D-42E2-8B33-AD4B7F0CA9D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rPr>
              <a:t>2.2. INJURIES OF THE UPPER CERVICAL SPINE</a:t>
            </a:r>
            <a:endParaRPr lang="en-US" sz="2200" b="0" dirty="0">
              <a:solidFill>
                <a:schemeClr val="accent2">
                  <a:lumMod val="75000"/>
                </a:schemeClr>
              </a:solidFill>
            </a:endParaRPr>
          </a:p>
        </p:txBody>
      </p:sp>
      <p:graphicFrame>
        <p:nvGraphicFramePr>
          <p:cNvPr id="3" name="Diagrama 2">
            <a:extLst>
              <a:ext uri="{FF2B5EF4-FFF2-40B4-BE49-F238E27FC236}">
                <a16:creationId xmlns:a16="http://schemas.microsoft.com/office/drawing/2014/main" id="{B3D692D8-6F6D-4C39-841C-2E9B028012D4}"/>
              </a:ext>
            </a:extLst>
          </p:cNvPr>
          <p:cNvGraphicFramePr/>
          <p:nvPr>
            <p:extLst>
              <p:ext uri="{D42A27DB-BD31-4B8C-83A1-F6EECF244321}">
                <p14:modId xmlns:p14="http://schemas.microsoft.com/office/powerpoint/2010/main" val="2682957016"/>
              </p:ext>
            </p:extLst>
          </p:nvPr>
        </p:nvGraphicFramePr>
        <p:xfrm>
          <a:off x="407554" y="1754553"/>
          <a:ext cx="416444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a:extLst>
              <a:ext uri="{FF2B5EF4-FFF2-40B4-BE49-F238E27FC236}">
                <a16:creationId xmlns:a16="http://schemas.microsoft.com/office/drawing/2014/main" id="{FF265485-6D28-4113-8971-D1E3497CF720}"/>
              </a:ext>
            </a:extLst>
          </p:cNvPr>
          <p:cNvGraphicFramePr/>
          <p:nvPr>
            <p:extLst>
              <p:ext uri="{D42A27DB-BD31-4B8C-83A1-F6EECF244321}">
                <p14:modId xmlns:p14="http://schemas.microsoft.com/office/powerpoint/2010/main" val="4176699362"/>
              </p:ext>
            </p:extLst>
          </p:nvPr>
        </p:nvGraphicFramePr>
        <p:xfrm>
          <a:off x="4751054" y="1754553"/>
          <a:ext cx="370873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24927798"/>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FF265485-6D28-4113-8971-D1E3497CF720}"/>
              </a:ext>
            </a:extLst>
          </p:cNvPr>
          <p:cNvGraphicFramePr/>
          <p:nvPr>
            <p:extLst>
              <p:ext uri="{D42A27DB-BD31-4B8C-83A1-F6EECF244321}">
                <p14:modId xmlns:p14="http://schemas.microsoft.com/office/powerpoint/2010/main" val="301218317"/>
              </p:ext>
            </p:extLst>
          </p:nvPr>
        </p:nvGraphicFramePr>
        <p:xfrm>
          <a:off x="401850" y="1741264"/>
          <a:ext cx="4859257"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2.2.1. FRACTURES OF CONDYLES OF THE OCCIPITAL BONE</a:t>
            </a:r>
            <a:endParaRPr lang="en-US" sz="2200" b="0" dirty="0">
              <a:solidFill>
                <a:schemeClr val="accent2">
                  <a:lumMod val="75000"/>
                </a:schemeClr>
              </a:solidFill>
            </a:endParaRPr>
          </a:p>
        </p:txBody>
      </p:sp>
      <p:pic>
        <p:nvPicPr>
          <p:cNvPr id="7" name="Imagen 6">
            <a:extLst>
              <a:ext uri="{FF2B5EF4-FFF2-40B4-BE49-F238E27FC236}">
                <a16:creationId xmlns:a16="http://schemas.microsoft.com/office/drawing/2014/main" id="{66CE0866-D652-44EE-9AA0-8F6CE2ADE2D6}"/>
              </a:ext>
            </a:extLst>
          </p:cNvPr>
          <p:cNvPicPr/>
          <p:nvPr/>
        </p:nvPicPr>
        <p:blipFill>
          <a:blip r:embed="rId7" cstate="print"/>
          <a:srcRect l="22414" t="11435" r="22502" b="11315"/>
          <a:stretch>
            <a:fillRect/>
          </a:stretch>
        </p:blipFill>
        <p:spPr bwMode="auto">
          <a:xfrm>
            <a:off x="6012160" y="2023951"/>
            <a:ext cx="2592288" cy="2810098"/>
          </a:xfrm>
          <a:prstGeom prst="rect">
            <a:avLst/>
          </a:prstGeom>
          <a:noFill/>
          <a:ln w="9525">
            <a:solidFill>
              <a:schemeClr val="tx1"/>
            </a:solidFill>
            <a:miter lim="800000"/>
            <a:headEnd/>
            <a:tailEnd/>
          </a:ln>
        </p:spPr>
      </p:pic>
      <p:sp>
        <p:nvSpPr>
          <p:cNvPr id="8" name="14 CuadroTexto">
            <a:extLst>
              <a:ext uri="{FF2B5EF4-FFF2-40B4-BE49-F238E27FC236}">
                <a16:creationId xmlns:a16="http://schemas.microsoft.com/office/drawing/2014/main" id="{46A0C047-149D-4608-9134-44A7301F8F4F}"/>
              </a:ext>
            </a:extLst>
          </p:cNvPr>
          <p:cNvSpPr txBox="1"/>
          <p:nvPr/>
        </p:nvSpPr>
        <p:spPr>
          <a:xfrm>
            <a:off x="5436387" y="4846593"/>
            <a:ext cx="3743834" cy="1077218"/>
          </a:xfrm>
          <a:prstGeom prst="rect">
            <a:avLst/>
          </a:prstGeom>
          <a:noFill/>
        </p:spPr>
        <p:txBody>
          <a:bodyPr wrap="square" rtlCol="0">
            <a:spAutoFit/>
          </a:bodyPr>
          <a:lstStyle/>
          <a:p>
            <a:pPr algn="ctr"/>
            <a:r>
              <a:rPr lang="es-ES" sz="1600" b="0" dirty="0">
                <a:solidFill>
                  <a:schemeClr val="accent2">
                    <a:lumMod val="75000"/>
                  </a:schemeClr>
                </a:solidFill>
              </a:rPr>
              <a:t>Figure 2. </a:t>
            </a:r>
            <a:r>
              <a:rPr lang="en-US" sz="1600" b="0" dirty="0">
                <a:solidFill>
                  <a:schemeClr val="accent2">
                    <a:lumMod val="75000"/>
                  </a:schemeClr>
                </a:solidFill>
              </a:rPr>
              <a:t>CT Scan of a minimally displaced fracture of the right inferior medial occipital condyle.</a:t>
            </a:r>
          </a:p>
          <a:p>
            <a:pPr algn="ctr"/>
            <a:r>
              <a:rPr lang="en-US" sz="1600" b="0" dirty="0">
                <a:solidFill>
                  <a:schemeClr val="accent2">
                    <a:lumMod val="75000"/>
                  </a:schemeClr>
                </a:solidFill>
              </a:rPr>
              <a:t>(</a:t>
            </a:r>
            <a:r>
              <a:rPr lang="pl-PL" sz="1600" b="0" dirty="0">
                <a:solidFill>
                  <a:schemeClr val="accent2">
                    <a:lumMod val="75000"/>
                  </a:schemeClr>
                </a:solidFill>
              </a:rPr>
              <a:t>from </a:t>
            </a:r>
            <a:r>
              <a:rPr lang="en-US" sz="1600" b="0" dirty="0">
                <a:solidFill>
                  <a:schemeClr val="accent2">
                    <a:lumMod val="75000"/>
                  </a:schemeClr>
                </a:solidFill>
              </a:rPr>
              <a:t>Muhammad Waseem </a:t>
            </a:r>
            <a:r>
              <a:rPr lang="en-US" sz="1600" b="0" i="1" dirty="0">
                <a:solidFill>
                  <a:schemeClr val="accent2">
                    <a:lumMod val="75000"/>
                  </a:schemeClr>
                </a:solidFill>
              </a:rPr>
              <a:t>et al</a:t>
            </a:r>
            <a:r>
              <a:rPr lang="en-US" sz="1600" b="0" dirty="0">
                <a:solidFill>
                  <a:schemeClr val="accent2">
                    <a:lumMod val="75000"/>
                  </a:schemeClr>
                </a:solidFill>
              </a:rPr>
              <a:t>. 2014)</a:t>
            </a:r>
            <a:endParaRPr lang="es-ES" sz="1600" b="0" dirty="0">
              <a:solidFill>
                <a:schemeClr val="accent2">
                  <a:lumMod val="75000"/>
                </a:schemeClr>
              </a:solidFill>
            </a:endParaRPr>
          </a:p>
        </p:txBody>
      </p:sp>
    </p:spTree>
    <p:extLst>
      <p:ext uri="{BB962C8B-B14F-4D97-AF65-F5344CB8AC3E}">
        <p14:creationId xmlns:p14="http://schemas.microsoft.com/office/powerpoint/2010/main" val="2930167835"/>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41794</TotalTime>
  <Pages>0</Pages>
  <Words>4637</Words>
  <Characters>0</Characters>
  <Application>Microsoft Office PowerPoint</Application>
  <PresentationFormat>Pokaz na ekranie (4:3)</PresentationFormat>
  <Lines>0</Lines>
  <Paragraphs>397</Paragraphs>
  <Slides>54</Slides>
  <Notes>6</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54</vt:i4>
      </vt:variant>
    </vt:vector>
  </HeadingPairs>
  <TitlesOfParts>
    <vt:vector size="64" baseType="lpstr">
      <vt:lpstr>Arial</vt:lpstr>
      <vt:lpstr>Arial Bold</vt:lpstr>
      <vt:lpstr>Bradley Hand ITC</vt:lpstr>
      <vt:lpstr>Gill Sans</vt:lpstr>
      <vt:lpstr>Symbol</vt:lpstr>
      <vt:lpstr>Times New Roman</vt:lpstr>
      <vt:lpstr>Wingdings</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1285</cp:revision>
  <cp:lastPrinted>2011-07-18T19:05:36Z</cp:lastPrinted>
  <dcterms:created xsi:type="dcterms:W3CDTF">2010-06-23T19:02:16Z</dcterms:created>
  <dcterms:modified xsi:type="dcterms:W3CDTF">2021-07-05T11:10:15Z</dcterms:modified>
</cp:coreProperties>
</file>