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65"/>
  </p:notesMasterIdLst>
  <p:handoutMasterIdLst>
    <p:handoutMasterId r:id="rId66"/>
  </p:handoutMasterIdLst>
  <p:sldIdLst>
    <p:sldId id="627" r:id="rId4"/>
    <p:sldId id="636" r:id="rId5"/>
    <p:sldId id="656" r:id="rId6"/>
    <p:sldId id="625"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37" r:id="rId20"/>
    <p:sldId id="638" r:id="rId21"/>
    <p:sldId id="639" r:id="rId22"/>
    <p:sldId id="640" r:id="rId23"/>
    <p:sldId id="641" r:id="rId24"/>
    <p:sldId id="669" r:id="rId25"/>
    <p:sldId id="642" r:id="rId26"/>
    <p:sldId id="643" r:id="rId27"/>
    <p:sldId id="644" r:id="rId28"/>
    <p:sldId id="645" r:id="rId29"/>
    <p:sldId id="646" r:id="rId30"/>
    <p:sldId id="647" r:id="rId31"/>
    <p:sldId id="648" r:id="rId32"/>
    <p:sldId id="649" r:id="rId33"/>
    <p:sldId id="670" r:id="rId34"/>
    <p:sldId id="650" r:id="rId35"/>
    <p:sldId id="671" r:id="rId36"/>
    <p:sldId id="672" r:id="rId37"/>
    <p:sldId id="673" r:id="rId38"/>
    <p:sldId id="674" r:id="rId39"/>
    <p:sldId id="675" r:id="rId40"/>
    <p:sldId id="676" r:id="rId41"/>
    <p:sldId id="677" r:id="rId42"/>
    <p:sldId id="678" r:id="rId43"/>
    <p:sldId id="679" r:id="rId44"/>
    <p:sldId id="651" r:id="rId45"/>
    <p:sldId id="652" r:id="rId46"/>
    <p:sldId id="653" r:id="rId47"/>
    <p:sldId id="680" r:id="rId48"/>
    <p:sldId id="654" r:id="rId49"/>
    <p:sldId id="681" r:id="rId50"/>
    <p:sldId id="655" r:id="rId51"/>
    <p:sldId id="682" r:id="rId52"/>
    <p:sldId id="683" r:id="rId53"/>
    <p:sldId id="684" r:id="rId54"/>
    <p:sldId id="685" r:id="rId55"/>
    <p:sldId id="686" r:id="rId56"/>
    <p:sldId id="687" r:id="rId57"/>
    <p:sldId id="688" r:id="rId58"/>
    <p:sldId id="689" r:id="rId59"/>
    <p:sldId id="690" r:id="rId60"/>
    <p:sldId id="691" r:id="rId61"/>
    <p:sldId id="692" r:id="rId62"/>
    <p:sldId id="621" r:id="rId63"/>
    <p:sldId id="626" r:id="rId64"/>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91475-57F5-48D5-8807-4940178DB42A}" v="192" dt="2021-03-21T22:00:42.31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45455" autoAdjust="0"/>
  </p:normalViewPr>
  <p:slideViewPr>
    <p:cSldViewPr>
      <p:cViewPr varScale="1">
        <p:scale>
          <a:sx n="68" d="100"/>
          <a:sy n="68" d="100"/>
        </p:scale>
        <p:origin x="1428"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olado" userId="c14c9f327f04c454" providerId="LiveId" clId="{ADD91475-57F5-48D5-8807-4940178DB42A}"/>
    <pc:docChg chg="undo redo custSel modSld">
      <pc:chgData name="Laura Dolado" userId="c14c9f327f04c454" providerId="LiveId" clId="{ADD91475-57F5-48D5-8807-4940178DB42A}" dt="2021-03-24T15:40:22.721" v="13637" actId="20577"/>
      <pc:docMkLst>
        <pc:docMk/>
      </pc:docMkLst>
      <pc:sldChg chg="addSp delSp modSp mod">
        <pc:chgData name="Laura Dolado" userId="c14c9f327f04c454" providerId="LiveId" clId="{ADD91475-57F5-48D5-8807-4940178DB42A}" dt="2021-03-11T18:46:36.360" v="11618" actId="790"/>
        <pc:sldMkLst>
          <pc:docMk/>
          <pc:sldMk cId="0" sldId="621"/>
        </pc:sldMkLst>
        <pc:spChg chg="add del mod">
          <ac:chgData name="Laura Dolado" userId="c14c9f327f04c454" providerId="LiveId" clId="{ADD91475-57F5-48D5-8807-4940178DB42A}" dt="2021-03-11T18:46:36.360" v="11618" actId="790"/>
          <ac:spMkLst>
            <pc:docMk/>
            <pc:sldMk cId="0" sldId="621"/>
            <ac:spMk id="9" creationId="{82C50B6D-0A06-402D-A9DC-8F7CCE9AC9AD}"/>
          </ac:spMkLst>
        </pc:spChg>
      </pc:sldChg>
      <pc:sldChg chg="modSp mod modNotesTx">
        <pc:chgData name="Laura Dolado" userId="c14c9f327f04c454" providerId="LiveId" clId="{ADD91475-57F5-48D5-8807-4940178DB42A}" dt="2021-03-15T21:07:37.199" v="13207" actId="20577"/>
        <pc:sldMkLst>
          <pc:docMk/>
          <pc:sldMk cId="0" sldId="625"/>
        </pc:sldMkLst>
        <pc:spChg chg="mod">
          <ac:chgData name="Laura Dolado" userId="c14c9f327f04c454" providerId="LiveId" clId="{ADD91475-57F5-48D5-8807-4940178DB42A}" dt="2021-03-08T16:07:20.872" v="3822" actId="13926"/>
          <ac:spMkLst>
            <pc:docMk/>
            <pc:sldMk cId="0" sldId="625"/>
            <ac:spMk id="2" creationId="{48C756AC-E979-403E-A9DF-19E16DC0D3B1}"/>
          </ac:spMkLst>
        </pc:spChg>
        <pc:spChg chg="mod">
          <ac:chgData name="Laura Dolado" userId="c14c9f327f04c454" providerId="LiveId" clId="{ADD91475-57F5-48D5-8807-4940178DB42A}" dt="2021-03-15T21:07:37.199" v="13207" actId="20577"/>
          <ac:spMkLst>
            <pc:docMk/>
            <pc:sldMk cId="0" sldId="625"/>
            <ac:spMk id="3" creationId="{CB139345-8CC3-4B34-A753-F9A7DD2D7726}"/>
          </ac:spMkLst>
        </pc:spChg>
      </pc:sldChg>
      <pc:sldChg chg="addSp modSp mod">
        <pc:chgData name="Laura Dolado" userId="c14c9f327f04c454" providerId="LiveId" clId="{ADD91475-57F5-48D5-8807-4940178DB42A}" dt="2021-03-24T15:37:45.026" v="13628" actId="20577"/>
        <pc:sldMkLst>
          <pc:docMk/>
          <pc:sldMk cId="3470262893" sldId="627"/>
        </pc:sldMkLst>
        <pc:spChg chg="add mod">
          <ac:chgData name="Laura Dolado" userId="c14c9f327f04c454" providerId="LiveId" clId="{ADD91475-57F5-48D5-8807-4940178DB42A}" dt="2021-03-21T22:04:46.667" v="13620" actId="121"/>
          <ac:spMkLst>
            <pc:docMk/>
            <pc:sldMk cId="3470262893" sldId="627"/>
            <ac:spMk id="2" creationId="{022DA9AA-3209-4E01-A0C3-8598E9CA4AE6}"/>
          </ac:spMkLst>
        </pc:spChg>
        <pc:spChg chg="mod">
          <ac:chgData name="Laura Dolado" userId="c14c9f327f04c454" providerId="LiveId" clId="{ADD91475-57F5-48D5-8807-4940178DB42A}" dt="2021-03-24T15:37:45.026" v="13628" actId="20577"/>
          <ac:spMkLst>
            <pc:docMk/>
            <pc:sldMk cId="3470262893" sldId="627"/>
            <ac:spMk id="3" creationId="{C1AE9CA9-0967-4022-809E-3EFAC109DA22}"/>
          </ac:spMkLst>
        </pc:spChg>
      </pc:sldChg>
      <pc:sldChg chg="modSp mod modNotesTx">
        <pc:chgData name="Laura Dolado" userId="c14c9f327f04c454" providerId="LiveId" clId="{ADD91475-57F5-48D5-8807-4940178DB42A}" dt="2021-03-15T14:21:15.829" v="12483"/>
        <pc:sldMkLst>
          <pc:docMk/>
          <pc:sldMk cId="0" sldId="636"/>
        </pc:sldMkLst>
        <pc:spChg chg="mod">
          <ac:chgData name="Laura Dolado" userId="c14c9f327f04c454" providerId="LiveId" clId="{ADD91475-57F5-48D5-8807-4940178DB42A}" dt="2021-03-11T19:14:08.585" v="11656" actId="13926"/>
          <ac:spMkLst>
            <pc:docMk/>
            <pc:sldMk cId="0" sldId="636"/>
            <ac:spMk id="2" creationId="{4D33ECEF-B745-4DE5-8EB0-F4925E18A3E7}"/>
          </ac:spMkLst>
        </pc:spChg>
        <pc:spChg chg="mod">
          <ac:chgData name="Laura Dolado" userId="c14c9f327f04c454" providerId="LiveId" clId="{ADD91475-57F5-48D5-8807-4940178DB42A}" dt="2021-03-12T19:11:46.924" v="12242" actId="20577"/>
          <ac:spMkLst>
            <pc:docMk/>
            <pc:sldMk cId="0" sldId="636"/>
            <ac:spMk id="4" creationId="{461C9DA6-8445-43C3-8771-3861BF77B2B6}"/>
          </ac:spMkLst>
        </pc:spChg>
      </pc:sldChg>
      <pc:sldChg chg="modSp mod modNotesTx">
        <pc:chgData name="Laura Dolado" userId="c14c9f327f04c454" providerId="LiveId" clId="{ADD91475-57F5-48D5-8807-4940178DB42A}" dt="2021-03-21T21:35:39.515" v="13591" actId="20577"/>
        <pc:sldMkLst>
          <pc:docMk/>
          <pc:sldMk cId="0" sldId="637"/>
        </pc:sldMkLst>
        <pc:spChg chg="mod">
          <ac:chgData name="Laura Dolado" userId="c14c9f327f04c454" providerId="LiveId" clId="{ADD91475-57F5-48D5-8807-4940178DB42A}" dt="2021-03-04T18:56:48.313" v="3468" actId="20577"/>
          <ac:spMkLst>
            <pc:docMk/>
            <pc:sldMk cId="0" sldId="637"/>
            <ac:spMk id="2" creationId="{1F916F2C-445C-48E9-86B8-37B466B840FC}"/>
          </ac:spMkLst>
        </pc:spChg>
        <pc:spChg chg="mod">
          <ac:chgData name="Laura Dolado" userId="c14c9f327f04c454" providerId="LiveId" clId="{ADD91475-57F5-48D5-8807-4940178DB42A}" dt="2021-03-21T21:35:39.515" v="13591" actId="20577"/>
          <ac:spMkLst>
            <pc:docMk/>
            <pc:sldMk cId="0" sldId="637"/>
            <ac:spMk id="3" creationId="{93AFE6A8-4737-4775-9716-693AFB7C7A7B}"/>
          </ac:spMkLst>
        </pc:spChg>
      </pc:sldChg>
      <pc:sldChg chg="addSp delSp modSp mod modNotesTx">
        <pc:chgData name="Laura Dolado" userId="c14c9f327f04c454" providerId="LiveId" clId="{ADD91475-57F5-48D5-8807-4940178DB42A}" dt="2021-03-16T19:17:13.322" v="13540" actId="1076"/>
        <pc:sldMkLst>
          <pc:docMk/>
          <pc:sldMk cId="0" sldId="638"/>
        </pc:sldMkLst>
        <pc:spChg chg="mod">
          <ac:chgData name="Laura Dolado" userId="c14c9f327f04c454" providerId="LiveId" clId="{ADD91475-57F5-48D5-8807-4940178DB42A}" dt="2021-03-04T18:57:19.199" v="3478" actId="6549"/>
          <ac:spMkLst>
            <pc:docMk/>
            <pc:sldMk cId="0" sldId="638"/>
            <ac:spMk id="2" creationId="{742FD6C2-521C-49CF-9F15-C9CB53D6ED95}"/>
          </ac:spMkLst>
        </pc:spChg>
        <pc:picChg chg="add del mod">
          <ac:chgData name="Laura Dolado" userId="c14c9f327f04c454" providerId="LiveId" clId="{ADD91475-57F5-48D5-8807-4940178DB42A}" dt="2021-03-08T16:45:27.135" v="4176" actId="478"/>
          <ac:picMkLst>
            <pc:docMk/>
            <pc:sldMk cId="0" sldId="638"/>
            <ac:picMk id="4" creationId="{45C1C57C-0182-45C9-9BF4-427672048858}"/>
          </ac:picMkLst>
        </pc:picChg>
        <pc:picChg chg="add del mod">
          <ac:chgData name="Laura Dolado" userId="c14c9f327f04c454" providerId="LiveId" clId="{ADD91475-57F5-48D5-8807-4940178DB42A}" dt="2021-03-16T19:17:04.102" v="13535" actId="478"/>
          <ac:picMkLst>
            <pc:docMk/>
            <pc:sldMk cId="0" sldId="638"/>
            <ac:picMk id="4" creationId="{765F9C85-1097-4505-839F-B8B257B99A7A}"/>
          </ac:picMkLst>
        </pc:picChg>
        <pc:picChg chg="add mod">
          <ac:chgData name="Laura Dolado" userId="c14c9f327f04c454" providerId="LiveId" clId="{ADD91475-57F5-48D5-8807-4940178DB42A}" dt="2021-03-16T19:17:13.322" v="13540" actId="1076"/>
          <ac:picMkLst>
            <pc:docMk/>
            <pc:sldMk cId="0" sldId="638"/>
            <ac:picMk id="5" creationId="{4CC2978B-75B8-4178-AFB4-6F36740FF878}"/>
          </ac:picMkLst>
        </pc:picChg>
        <pc:picChg chg="add del mod">
          <ac:chgData name="Laura Dolado" userId="c14c9f327f04c454" providerId="LiveId" clId="{ADD91475-57F5-48D5-8807-4940178DB42A}" dt="2021-03-15T20:19:20.565" v="13041" actId="478"/>
          <ac:picMkLst>
            <pc:docMk/>
            <pc:sldMk cId="0" sldId="638"/>
            <ac:picMk id="5" creationId="{E781B87C-ACAE-4953-AAB9-B27B5578A420}"/>
          </ac:picMkLst>
        </pc:picChg>
        <pc:picChg chg="del mod">
          <ac:chgData name="Laura Dolado" userId="c14c9f327f04c454" providerId="LiveId" clId="{ADD91475-57F5-48D5-8807-4940178DB42A}" dt="2021-03-04T19:09:46.214" v="3480" actId="478"/>
          <ac:picMkLst>
            <pc:docMk/>
            <pc:sldMk cId="0" sldId="638"/>
            <ac:picMk id="40963" creationId="{2A314500-37E7-44D6-97FA-6127F4EAFFA9}"/>
          </ac:picMkLst>
        </pc:picChg>
      </pc:sldChg>
      <pc:sldChg chg="modSp mod modNotesTx">
        <pc:chgData name="Laura Dolado" userId="c14c9f327f04c454" providerId="LiveId" clId="{ADD91475-57F5-48D5-8807-4940178DB42A}" dt="2021-03-15T20:12:44.994" v="13040"/>
        <pc:sldMkLst>
          <pc:docMk/>
          <pc:sldMk cId="0" sldId="639"/>
        </pc:sldMkLst>
        <pc:spChg chg="mod">
          <ac:chgData name="Laura Dolado" userId="c14c9f327f04c454" providerId="LiveId" clId="{ADD91475-57F5-48D5-8807-4940178DB42A}" dt="2021-03-04T19:15:47.981" v="3599" actId="790"/>
          <ac:spMkLst>
            <pc:docMk/>
            <pc:sldMk cId="0" sldId="639"/>
            <ac:spMk id="2" creationId="{4E3C7AAD-3490-4158-A2B8-3D179A6018A8}"/>
          </ac:spMkLst>
        </pc:spChg>
        <pc:spChg chg="mod">
          <ac:chgData name="Laura Dolado" userId="c14c9f327f04c454" providerId="LiveId" clId="{ADD91475-57F5-48D5-8807-4940178DB42A}" dt="2021-03-15T20:12:44.994" v="13040"/>
          <ac:spMkLst>
            <pc:docMk/>
            <pc:sldMk cId="0" sldId="639"/>
            <ac:spMk id="3" creationId="{493A145C-7C13-4C45-8795-13B0BEA3EFE9}"/>
          </ac:spMkLst>
        </pc:spChg>
        <pc:picChg chg="mod">
          <ac:chgData name="Laura Dolado" userId="c14c9f327f04c454" providerId="LiveId" clId="{ADD91475-57F5-48D5-8807-4940178DB42A}" dt="2021-03-04T19:22:00.983" v="3711" actId="1076"/>
          <ac:picMkLst>
            <pc:docMk/>
            <pc:sldMk cId="0" sldId="639"/>
            <ac:picMk id="43012" creationId="{D4B6736C-DC1B-48C9-BCC9-3AFB3905F172}"/>
          </ac:picMkLst>
        </pc:picChg>
      </pc:sldChg>
      <pc:sldChg chg="modSp mod modNotesTx">
        <pc:chgData name="Laura Dolado" userId="c14c9f327f04c454" providerId="LiveId" clId="{ADD91475-57F5-48D5-8807-4940178DB42A}" dt="2021-03-08T16:54:32.590" v="4447" actId="6549"/>
        <pc:sldMkLst>
          <pc:docMk/>
          <pc:sldMk cId="0" sldId="640"/>
        </pc:sldMkLst>
        <pc:spChg chg="mod">
          <ac:chgData name="Laura Dolado" userId="c14c9f327f04c454" providerId="LiveId" clId="{ADD91475-57F5-48D5-8807-4940178DB42A}" dt="2021-03-04T19:23:10.478" v="3743" actId="20577"/>
          <ac:spMkLst>
            <pc:docMk/>
            <pc:sldMk cId="0" sldId="640"/>
            <ac:spMk id="2" creationId="{2DFB62B7-7368-4CAA-8330-D04A2FBA9AA9}"/>
          </ac:spMkLst>
        </pc:spChg>
        <pc:spChg chg="mod">
          <ac:chgData name="Laura Dolado" userId="c14c9f327f04c454" providerId="LiveId" clId="{ADD91475-57F5-48D5-8807-4940178DB42A}" dt="2021-03-08T16:52:45.919" v="4380" actId="20577"/>
          <ac:spMkLst>
            <pc:docMk/>
            <pc:sldMk cId="0" sldId="640"/>
            <ac:spMk id="3" creationId="{F6FA6722-D180-426B-B1EC-C005ED4E5483}"/>
          </ac:spMkLst>
        </pc:spChg>
        <pc:picChg chg="mod">
          <ac:chgData name="Laura Dolado" userId="c14c9f327f04c454" providerId="LiveId" clId="{ADD91475-57F5-48D5-8807-4940178DB42A}" dt="2021-03-08T16:52:52.761" v="4383" actId="14100"/>
          <ac:picMkLst>
            <pc:docMk/>
            <pc:sldMk cId="0" sldId="640"/>
            <ac:picMk id="45061" creationId="{75043145-D2F5-4F2F-97DD-CC4F0386CF17}"/>
          </ac:picMkLst>
        </pc:picChg>
      </pc:sldChg>
      <pc:sldChg chg="modSp mod modNotesTx">
        <pc:chgData name="Laura Dolado" userId="c14c9f327f04c454" providerId="LiveId" clId="{ADD91475-57F5-48D5-8807-4940178DB42A}" dt="2021-03-11T21:20:29.395" v="11880" actId="14100"/>
        <pc:sldMkLst>
          <pc:docMk/>
          <pc:sldMk cId="0" sldId="641"/>
        </pc:sldMkLst>
        <pc:spChg chg="mod">
          <ac:chgData name="Laura Dolado" userId="c14c9f327f04c454" providerId="LiveId" clId="{ADD91475-57F5-48D5-8807-4940178DB42A}" dt="2021-03-08T16:55:30.251" v="4496" actId="20577"/>
          <ac:spMkLst>
            <pc:docMk/>
            <pc:sldMk cId="0" sldId="641"/>
            <ac:spMk id="2" creationId="{DEA0A674-697B-4249-BDDC-0F9BFBE46405}"/>
          </ac:spMkLst>
        </pc:spChg>
        <pc:spChg chg="mod">
          <ac:chgData name="Laura Dolado" userId="c14c9f327f04c454" providerId="LiveId" clId="{ADD91475-57F5-48D5-8807-4940178DB42A}" dt="2021-03-08T17:00:23.416" v="4638" actId="790"/>
          <ac:spMkLst>
            <pc:docMk/>
            <pc:sldMk cId="0" sldId="641"/>
            <ac:spMk id="3" creationId="{E25927A2-D22C-433E-BDE0-06061A61C8F8}"/>
          </ac:spMkLst>
        </pc:spChg>
        <pc:picChg chg="mod">
          <ac:chgData name="Laura Dolado" userId="c14c9f327f04c454" providerId="LiveId" clId="{ADD91475-57F5-48D5-8807-4940178DB42A}" dt="2021-03-11T21:20:29.395" v="11880" actId="14100"/>
          <ac:picMkLst>
            <pc:docMk/>
            <pc:sldMk cId="0" sldId="641"/>
            <ac:picMk id="47108" creationId="{D5E29F00-2F5F-45A6-88A0-77844AA3D460}"/>
          </ac:picMkLst>
        </pc:picChg>
      </pc:sldChg>
      <pc:sldChg chg="modSp mod modNotesTx">
        <pc:chgData name="Laura Dolado" userId="c14c9f327f04c454" providerId="LiveId" clId="{ADD91475-57F5-48D5-8807-4940178DB42A}" dt="2021-03-15T14:46:15.266" v="12761" actId="20577"/>
        <pc:sldMkLst>
          <pc:docMk/>
          <pc:sldMk cId="0" sldId="642"/>
        </pc:sldMkLst>
        <pc:spChg chg="mod">
          <ac:chgData name="Laura Dolado" userId="c14c9f327f04c454" providerId="LiveId" clId="{ADD91475-57F5-48D5-8807-4940178DB42A}" dt="2021-03-08T17:08:56.181" v="4836" actId="20577"/>
          <ac:spMkLst>
            <pc:docMk/>
            <pc:sldMk cId="0" sldId="642"/>
            <ac:spMk id="2" creationId="{13522D0F-7A24-46AF-AE7F-095A97F0A2C0}"/>
          </ac:spMkLst>
        </pc:spChg>
        <pc:spChg chg="mod">
          <ac:chgData name="Laura Dolado" userId="c14c9f327f04c454" providerId="LiveId" clId="{ADD91475-57F5-48D5-8807-4940178DB42A}" dt="2021-03-08T17:54:13.132" v="5031" actId="20577"/>
          <ac:spMkLst>
            <pc:docMk/>
            <pc:sldMk cId="0" sldId="642"/>
            <ac:spMk id="3" creationId="{2F344AF5-7486-43FC-B8C1-241365663FF0}"/>
          </ac:spMkLst>
        </pc:spChg>
      </pc:sldChg>
      <pc:sldChg chg="modSp mod modNotesTx">
        <pc:chgData name="Laura Dolado" userId="c14c9f327f04c454" providerId="LiveId" clId="{ADD91475-57F5-48D5-8807-4940178DB42A}" dt="2021-03-15T20:09:36.651" v="13037" actId="20577"/>
        <pc:sldMkLst>
          <pc:docMk/>
          <pc:sldMk cId="0" sldId="643"/>
        </pc:sldMkLst>
        <pc:spChg chg="mod">
          <ac:chgData name="Laura Dolado" userId="c14c9f327f04c454" providerId="LiveId" clId="{ADD91475-57F5-48D5-8807-4940178DB42A}" dt="2021-03-11T21:22:23.849" v="11901" actId="27636"/>
          <ac:spMkLst>
            <pc:docMk/>
            <pc:sldMk cId="0" sldId="643"/>
            <ac:spMk id="2" creationId="{BC77CD0F-3EF0-4829-948A-6C84C92F9B12}"/>
          </ac:spMkLst>
        </pc:spChg>
        <pc:spChg chg="mod">
          <ac:chgData name="Laura Dolado" userId="c14c9f327f04c454" providerId="LiveId" clId="{ADD91475-57F5-48D5-8807-4940178DB42A}" dt="2021-03-15T20:09:36.651" v="13037" actId="20577"/>
          <ac:spMkLst>
            <pc:docMk/>
            <pc:sldMk cId="0" sldId="643"/>
            <ac:spMk id="3" creationId="{77E79960-210C-457E-BD86-85EC42939BC6}"/>
          </ac:spMkLst>
        </pc:spChg>
      </pc:sldChg>
      <pc:sldChg chg="addSp delSp modSp mod modNotesTx">
        <pc:chgData name="Laura Dolado" userId="c14c9f327f04c454" providerId="LiveId" clId="{ADD91475-57F5-48D5-8807-4940178DB42A}" dt="2021-03-15T14:47:57.026" v="12771" actId="20577"/>
        <pc:sldMkLst>
          <pc:docMk/>
          <pc:sldMk cId="0" sldId="644"/>
        </pc:sldMkLst>
        <pc:spChg chg="mod">
          <ac:chgData name="Laura Dolado" userId="c14c9f327f04c454" providerId="LiveId" clId="{ADD91475-57F5-48D5-8807-4940178DB42A}" dt="2021-03-08T19:14:57.767" v="5769" actId="790"/>
          <ac:spMkLst>
            <pc:docMk/>
            <pc:sldMk cId="0" sldId="644"/>
            <ac:spMk id="2" creationId="{D2EC4DC6-D9CD-43DA-A892-9CD0E033B3A0}"/>
          </ac:spMkLst>
        </pc:spChg>
        <pc:picChg chg="add mod">
          <ac:chgData name="Laura Dolado" userId="c14c9f327f04c454" providerId="LiveId" clId="{ADD91475-57F5-48D5-8807-4940178DB42A}" dt="2021-03-08T19:14:21.721" v="5734" actId="1076"/>
          <ac:picMkLst>
            <pc:docMk/>
            <pc:sldMk cId="0" sldId="644"/>
            <ac:picMk id="5" creationId="{E75F2BE9-FA5C-4F8B-8A95-C7A255657522}"/>
          </ac:picMkLst>
        </pc:picChg>
        <pc:picChg chg="del">
          <ac:chgData name="Laura Dolado" userId="c14c9f327f04c454" providerId="LiveId" clId="{ADD91475-57F5-48D5-8807-4940178DB42A}" dt="2021-03-08T19:14:03.895" v="5728" actId="478"/>
          <ac:picMkLst>
            <pc:docMk/>
            <pc:sldMk cId="0" sldId="644"/>
            <ac:picMk id="55300" creationId="{EC9BD9C1-C132-42D0-B6C6-2F379ACC535A}"/>
          </ac:picMkLst>
        </pc:picChg>
      </pc:sldChg>
      <pc:sldChg chg="addSp delSp modSp mod modNotesTx">
        <pc:chgData name="Laura Dolado" userId="c14c9f327f04c454" providerId="LiveId" clId="{ADD91475-57F5-48D5-8807-4940178DB42A}" dt="2021-03-08T19:58:00.421" v="5831" actId="962"/>
        <pc:sldMkLst>
          <pc:docMk/>
          <pc:sldMk cId="0" sldId="645"/>
        </pc:sldMkLst>
        <pc:spChg chg="mod">
          <ac:chgData name="Laura Dolado" userId="c14c9f327f04c454" providerId="LiveId" clId="{ADD91475-57F5-48D5-8807-4940178DB42A}" dt="2021-03-08T19:17:11.027" v="5827" actId="790"/>
          <ac:spMkLst>
            <pc:docMk/>
            <pc:sldMk cId="0" sldId="645"/>
            <ac:spMk id="2" creationId="{65092F95-4468-451E-8967-8E7946398D17}"/>
          </ac:spMkLst>
        </pc:spChg>
        <pc:picChg chg="add mod">
          <ac:chgData name="Laura Dolado" userId="c14c9f327f04c454" providerId="LiveId" clId="{ADD91475-57F5-48D5-8807-4940178DB42A}" dt="2021-03-08T19:58:00.421" v="5831" actId="962"/>
          <ac:picMkLst>
            <pc:docMk/>
            <pc:sldMk cId="0" sldId="645"/>
            <ac:picMk id="4" creationId="{9E520002-B7F1-4CD3-9AC1-03C830642D75}"/>
          </ac:picMkLst>
        </pc:picChg>
        <pc:picChg chg="del">
          <ac:chgData name="Laura Dolado" userId="c14c9f327f04c454" providerId="LiveId" clId="{ADD91475-57F5-48D5-8807-4940178DB42A}" dt="2021-03-08T19:57:56.792" v="5828" actId="478"/>
          <ac:picMkLst>
            <pc:docMk/>
            <pc:sldMk cId="0" sldId="645"/>
            <ac:picMk id="57347" creationId="{E0F1D2A5-BD7B-43F2-8D8E-5270FD4600D3}"/>
          </ac:picMkLst>
        </pc:picChg>
      </pc:sldChg>
      <pc:sldChg chg="addSp delSp modSp mod modNotesTx">
        <pc:chgData name="Laura Dolado" userId="c14c9f327f04c454" providerId="LiveId" clId="{ADD91475-57F5-48D5-8807-4940178DB42A}" dt="2021-03-08T22:01:51.505" v="6230" actId="20577"/>
        <pc:sldMkLst>
          <pc:docMk/>
          <pc:sldMk cId="0" sldId="646"/>
        </pc:sldMkLst>
        <pc:spChg chg="mod">
          <ac:chgData name="Laura Dolado" userId="c14c9f327f04c454" providerId="LiveId" clId="{ADD91475-57F5-48D5-8807-4940178DB42A}" dt="2021-03-08T20:35:23.790" v="5872" actId="20577"/>
          <ac:spMkLst>
            <pc:docMk/>
            <pc:sldMk cId="0" sldId="646"/>
            <ac:spMk id="2" creationId="{DDDA621E-0EB7-42EF-8642-BC248EEB04D9}"/>
          </ac:spMkLst>
        </pc:spChg>
        <pc:picChg chg="add mod">
          <ac:chgData name="Laura Dolado" userId="c14c9f327f04c454" providerId="LiveId" clId="{ADD91475-57F5-48D5-8807-4940178DB42A}" dt="2021-03-08T20:35:11.114" v="5836" actId="14100"/>
          <ac:picMkLst>
            <pc:docMk/>
            <pc:sldMk cId="0" sldId="646"/>
            <ac:picMk id="4" creationId="{4DF00BAF-3354-4C1C-B4D6-44DA10B3A262}"/>
          </ac:picMkLst>
        </pc:picChg>
        <pc:picChg chg="del">
          <ac:chgData name="Laura Dolado" userId="c14c9f327f04c454" providerId="LiveId" clId="{ADD91475-57F5-48D5-8807-4940178DB42A}" dt="2021-03-08T20:35:04.038" v="5832" actId="478"/>
          <ac:picMkLst>
            <pc:docMk/>
            <pc:sldMk cId="0" sldId="646"/>
            <ac:picMk id="59395" creationId="{437C0190-B38A-4A0B-A251-B5692A200F6A}"/>
          </ac:picMkLst>
        </pc:picChg>
      </pc:sldChg>
      <pc:sldChg chg="addSp delSp modSp mod modNotesTx">
        <pc:chgData name="Laura Dolado" userId="c14c9f327f04c454" providerId="LiveId" clId="{ADD91475-57F5-48D5-8807-4940178DB42A}" dt="2021-03-15T14:49:20.655" v="12773" actId="20577"/>
        <pc:sldMkLst>
          <pc:docMk/>
          <pc:sldMk cId="0" sldId="647"/>
        </pc:sldMkLst>
        <pc:spChg chg="mod">
          <ac:chgData name="Laura Dolado" userId="c14c9f327f04c454" providerId="LiveId" clId="{ADD91475-57F5-48D5-8807-4940178DB42A}" dt="2021-03-11T21:40:51.951" v="11908" actId="20577"/>
          <ac:spMkLst>
            <pc:docMk/>
            <pc:sldMk cId="0" sldId="647"/>
            <ac:spMk id="2" creationId="{B0BD246D-489C-4158-99CC-9A3E2CE2EFFC}"/>
          </ac:spMkLst>
        </pc:spChg>
        <pc:picChg chg="add mod">
          <ac:chgData name="Laura Dolado" userId="c14c9f327f04c454" providerId="LiveId" clId="{ADD91475-57F5-48D5-8807-4940178DB42A}" dt="2021-03-11T21:40:49.800" v="11906" actId="1076"/>
          <ac:picMkLst>
            <pc:docMk/>
            <pc:sldMk cId="0" sldId="647"/>
            <ac:picMk id="4" creationId="{BA1CD388-2522-4238-8B16-3DB53200C537}"/>
          </ac:picMkLst>
        </pc:picChg>
        <pc:picChg chg="add del mod">
          <ac:chgData name="Laura Dolado" userId="c14c9f327f04c454" providerId="LiveId" clId="{ADD91475-57F5-48D5-8807-4940178DB42A}" dt="2021-03-08T21:13:46.027" v="5877" actId="478"/>
          <ac:picMkLst>
            <pc:docMk/>
            <pc:sldMk cId="0" sldId="647"/>
            <ac:picMk id="4" creationId="{BBA7B781-546F-46DC-A493-EBFE7D0CCBAF}"/>
          </ac:picMkLst>
        </pc:picChg>
        <pc:picChg chg="add del mod">
          <ac:chgData name="Laura Dolado" userId="c14c9f327f04c454" providerId="LiveId" clId="{ADD91475-57F5-48D5-8807-4940178DB42A}" dt="2021-03-11T21:40:41.125" v="11902" actId="478"/>
          <ac:picMkLst>
            <pc:docMk/>
            <pc:sldMk cId="0" sldId="647"/>
            <ac:picMk id="6" creationId="{8128AC78-519D-46F2-A178-C38C8721BCE6}"/>
          </ac:picMkLst>
        </pc:picChg>
        <pc:picChg chg="del">
          <ac:chgData name="Laura Dolado" userId="c14c9f327f04c454" providerId="LiveId" clId="{ADD91475-57F5-48D5-8807-4940178DB42A}" dt="2021-03-08T21:11:46.678" v="5873" actId="478"/>
          <ac:picMkLst>
            <pc:docMk/>
            <pc:sldMk cId="0" sldId="647"/>
            <ac:picMk id="61443" creationId="{B467C863-BA70-43BB-9C94-CA5E644D6513}"/>
          </ac:picMkLst>
        </pc:picChg>
      </pc:sldChg>
      <pc:sldChg chg="addSp delSp modSp mod modNotesTx">
        <pc:chgData name="Laura Dolado" userId="c14c9f327f04c454" providerId="LiveId" clId="{ADD91475-57F5-48D5-8807-4940178DB42A}" dt="2021-03-08T21:50:47.286" v="6129" actId="20577"/>
        <pc:sldMkLst>
          <pc:docMk/>
          <pc:sldMk cId="0" sldId="648"/>
        </pc:sldMkLst>
        <pc:spChg chg="mod">
          <ac:chgData name="Laura Dolado" userId="c14c9f327f04c454" providerId="LiveId" clId="{ADD91475-57F5-48D5-8807-4940178DB42A}" dt="2021-03-08T21:45:23.344" v="6043" actId="790"/>
          <ac:spMkLst>
            <pc:docMk/>
            <pc:sldMk cId="0" sldId="648"/>
            <ac:spMk id="2" creationId="{2B484329-6029-44F0-9AD7-EF6F29B16568}"/>
          </ac:spMkLst>
        </pc:spChg>
        <pc:picChg chg="add mod">
          <ac:chgData name="Laura Dolado" userId="c14c9f327f04c454" providerId="LiveId" clId="{ADD91475-57F5-48D5-8807-4940178DB42A}" dt="2021-03-08T21:42:11.294" v="5983" actId="962"/>
          <ac:picMkLst>
            <pc:docMk/>
            <pc:sldMk cId="0" sldId="648"/>
            <ac:picMk id="4" creationId="{3D45D287-02FD-4601-842F-1C034BA7A7B6}"/>
          </ac:picMkLst>
        </pc:picChg>
        <pc:picChg chg="del mod">
          <ac:chgData name="Laura Dolado" userId="c14c9f327f04c454" providerId="LiveId" clId="{ADD91475-57F5-48D5-8807-4940178DB42A}" dt="2021-03-08T21:42:06.499" v="5980" actId="478"/>
          <ac:picMkLst>
            <pc:docMk/>
            <pc:sldMk cId="0" sldId="648"/>
            <ac:picMk id="63491" creationId="{0FAE3533-21ED-4617-84EB-30F1AAA66E9A}"/>
          </ac:picMkLst>
        </pc:picChg>
      </pc:sldChg>
      <pc:sldChg chg="modSp mod modNotesTx">
        <pc:chgData name="Laura Dolado" userId="c14c9f327f04c454" providerId="LiveId" clId="{ADD91475-57F5-48D5-8807-4940178DB42A}" dt="2021-03-15T18:32:49.026" v="13036" actId="1076"/>
        <pc:sldMkLst>
          <pc:docMk/>
          <pc:sldMk cId="0" sldId="649"/>
        </pc:sldMkLst>
        <pc:spChg chg="mod">
          <ac:chgData name="Laura Dolado" userId="c14c9f327f04c454" providerId="LiveId" clId="{ADD91475-57F5-48D5-8807-4940178DB42A}" dt="2021-03-08T22:02:37.101" v="6243" actId="20577"/>
          <ac:spMkLst>
            <pc:docMk/>
            <pc:sldMk cId="0" sldId="649"/>
            <ac:spMk id="2" creationId="{53DA000B-F5AA-4C49-A302-C445BBF1DA1B}"/>
          </ac:spMkLst>
        </pc:spChg>
        <pc:spChg chg="mod">
          <ac:chgData name="Laura Dolado" userId="c14c9f327f04c454" providerId="LiveId" clId="{ADD91475-57F5-48D5-8807-4940178DB42A}" dt="2021-03-15T18:32:33.585" v="13033" actId="20577"/>
          <ac:spMkLst>
            <pc:docMk/>
            <pc:sldMk cId="0" sldId="649"/>
            <ac:spMk id="4" creationId="{24CF80DC-5739-4F45-BDE3-1F68063BF14E}"/>
          </ac:spMkLst>
        </pc:spChg>
        <pc:picChg chg="mod">
          <ac:chgData name="Laura Dolado" userId="c14c9f327f04c454" providerId="LiveId" clId="{ADD91475-57F5-48D5-8807-4940178DB42A}" dt="2021-03-15T18:32:49.026" v="13036" actId="1076"/>
          <ac:picMkLst>
            <pc:docMk/>
            <pc:sldMk cId="0" sldId="649"/>
            <ac:picMk id="65540" creationId="{184EDA9B-4F30-4FDD-912C-04A105228777}"/>
          </ac:picMkLst>
        </pc:picChg>
      </pc:sldChg>
      <pc:sldChg chg="modSp mod modNotesTx">
        <pc:chgData name="Laura Dolado" userId="c14c9f327f04c454" providerId="LiveId" clId="{ADD91475-57F5-48D5-8807-4940178DB42A}" dt="2021-03-11T21:42:27.748" v="11919" actId="1076"/>
        <pc:sldMkLst>
          <pc:docMk/>
          <pc:sldMk cId="0" sldId="650"/>
        </pc:sldMkLst>
        <pc:spChg chg="mod">
          <ac:chgData name="Laura Dolado" userId="c14c9f327f04c454" providerId="LiveId" clId="{ADD91475-57F5-48D5-8807-4940178DB42A}" dt="2021-03-08T22:14:28.691" v="6403" actId="20577"/>
          <ac:spMkLst>
            <pc:docMk/>
            <pc:sldMk cId="0" sldId="650"/>
            <ac:spMk id="2" creationId="{0C133FD3-4671-4D1C-A2B5-6E8C468D6C38}"/>
          </ac:spMkLst>
        </pc:spChg>
        <pc:spChg chg="mod">
          <ac:chgData name="Laura Dolado" userId="c14c9f327f04c454" providerId="LiveId" clId="{ADD91475-57F5-48D5-8807-4940178DB42A}" dt="2021-03-11T21:42:00.861" v="11918" actId="20577"/>
          <ac:spMkLst>
            <pc:docMk/>
            <pc:sldMk cId="0" sldId="650"/>
            <ac:spMk id="3" creationId="{9AC41A98-BB16-43CB-B89D-DD983BA3F483}"/>
          </ac:spMkLst>
        </pc:spChg>
        <pc:picChg chg="mod">
          <ac:chgData name="Laura Dolado" userId="c14c9f327f04c454" providerId="LiveId" clId="{ADD91475-57F5-48D5-8807-4940178DB42A}" dt="2021-03-11T21:42:27.748" v="11919" actId="1076"/>
          <ac:picMkLst>
            <pc:docMk/>
            <pc:sldMk cId="0" sldId="650"/>
            <ac:picMk id="68612" creationId="{06EA2F12-C800-4499-853F-1DB7AE53F854}"/>
          </ac:picMkLst>
        </pc:picChg>
      </pc:sldChg>
      <pc:sldChg chg="modSp mod modNotesTx">
        <pc:chgData name="Laura Dolado" userId="c14c9f327f04c454" providerId="LiveId" clId="{ADD91475-57F5-48D5-8807-4940178DB42A}" dt="2021-03-15T14:59:30.469" v="12824" actId="20577"/>
        <pc:sldMkLst>
          <pc:docMk/>
          <pc:sldMk cId="0" sldId="651"/>
        </pc:sldMkLst>
        <pc:spChg chg="mod">
          <ac:chgData name="Laura Dolado" userId="c14c9f327f04c454" providerId="LiveId" clId="{ADD91475-57F5-48D5-8807-4940178DB42A}" dt="2021-03-14T15:41:15.453" v="12464" actId="20577"/>
          <ac:spMkLst>
            <pc:docMk/>
            <pc:sldMk cId="0" sldId="651"/>
            <ac:spMk id="3" creationId="{2F0E9161-6BD5-4B9B-9656-4A899593CB0D}"/>
          </ac:spMkLst>
        </pc:spChg>
        <pc:spChg chg="mod">
          <ac:chgData name="Laura Dolado" userId="c14c9f327f04c454" providerId="LiveId" clId="{ADD91475-57F5-48D5-8807-4940178DB42A}" dt="2021-03-10T21:38:22.909" v="8557" actId="20577"/>
          <ac:spMkLst>
            <pc:docMk/>
            <pc:sldMk cId="0" sldId="651"/>
            <ac:spMk id="9" creationId="{25F98AF2-4B31-484D-8F9C-FBA2606CB82B}"/>
          </ac:spMkLst>
        </pc:spChg>
        <pc:cxnChg chg="mod">
          <ac:chgData name="Laura Dolado" userId="c14c9f327f04c454" providerId="LiveId" clId="{ADD91475-57F5-48D5-8807-4940178DB42A}" dt="2021-03-11T16:50:33.182" v="10191" actId="1076"/>
          <ac:cxnSpMkLst>
            <pc:docMk/>
            <pc:sldMk cId="0" sldId="651"/>
            <ac:cxnSpMk id="5" creationId="{E012CD90-3AB5-44F3-A018-B51B6A68C5D4}"/>
          </ac:cxnSpMkLst>
        </pc:cxnChg>
      </pc:sldChg>
      <pc:sldChg chg="addSp modSp mod modNotesTx">
        <pc:chgData name="Laura Dolado" userId="c14c9f327f04c454" providerId="LiveId" clId="{ADD91475-57F5-48D5-8807-4940178DB42A}" dt="2021-03-15T16:22:37.558" v="12988" actId="20577"/>
        <pc:sldMkLst>
          <pc:docMk/>
          <pc:sldMk cId="0" sldId="652"/>
        </pc:sldMkLst>
        <pc:spChg chg="mod">
          <ac:chgData name="Laura Dolado" userId="c14c9f327f04c454" providerId="LiveId" clId="{ADD91475-57F5-48D5-8807-4940178DB42A}" dt="2021-03-10T21:55:12.132" v="9007" actId="20577"/>
          <ac:spMkLst>
            <pc:docMk/>
            <pc:sldMk cId="0" sldId="652"/>
            <ac:spMk id="2" creationId="{866F169F-6706-4A99-A59B-F4333F8855A5}"/>
          </ac:spMkLst>
        </pc:spChg>
        <pc:spChg chg="add mod">
          <ac:chgData name="Laura Dolado" userId="c14c9f327f04c454" providerId="LiveId" clId="{ADD91475-57F5-48D5-8807-4940178DB42A}" dt="2021-03-14T15:41:37.731" v="12481" actId="14100"/>
          <ac:spMkLst>
            <pc:docMk/>
            <pc:sldMk cId="0" sldId="652"/>
            <ac:spMk id="3" creationId="{D097C887-8A86-4793-96CC-7A6412EA99A4}"/>
          </ac:spMkLst>
        </pc:spChg>
        <pc:spChg chg="add mod">
          <ac:chgData name="Laura Dolado" userId="c14c9f327f04c454" providerId="LiveId" clId="{ADD91475-57F5-48D5-8807-4940178DB42A}" dt="2021-03-10T21:50:34.589" v="8890" actId="1076"/>
          <ac:spMkLst>
            <pc:docMk/>
            <pc:sldMk cId="0" sldId="652"/>
            <ac:spMk id="4" creationId="{88D0D57A-1C69-4D39-AA2F-CC565EA91606}"/>
          </ac:spMkLst>
        </pc:spChg>
        <pc:spChg chg="add mod">
          <ac:chgData name="Laura Dolado" userId="c14c9f327f04c454" providerId="LiveId" clId="{ADD91475-57F5-48D5-8807-4940178DB42A}" dt="2021-03-15T16:22:37.558" v="12988" actId="20577"/>
          <ac:spMkLst>
            <pc:docMk/>
            <pc:sldMk cId="0" sldId="652"/>
            <ac:spMk id="5" creationId="{2FEB62D7-4E7A-4EFA-90C5-D369EE4EDF9B}"/>
          </ac:spMkLst>
        </pc:spChg>
        <pc:spChg chg="add mod">
          <ac:chgData name="Laura Dolado" userId="c14c9f327f04c454" providerId="LiveId" clId="{ADD91475-57F5-48D5-8807-4940178DB42A}" dt="2021-03-11T14:15:13.900" v="9177" actId="6549"/>
          <ac:spMkLst>
            <pc:docMk/>
            <pc:sldMk cId="0" sldId="652"/>
            <ac:spMk id="6" creationId="{9A2FA62B-A3A0-460B-A586-B21C068E4D6A}"/>
          </ac:spMkLst>
        </pc:spChg>
        <pc:picChg chg="mod">
          <ac:chgData name="Laura Dolado" userId="c14c9f327f04c454" providerId="LiveId" clId="{ADD91475-57F5-48D5-8807-4940178DB42A}" dt="2021-03-10T22:02:28.498" v="9026" actId="1076"/>
          <ac:picMkLst>
            <pc:docMk/>
            <pc:sldMk cId="0" sldId="652"/>
            <ac:picMk id="91139" creationId="{AF847F5D-05FE-4892-8EDA-03C18EC51909}"/>
          </ac:picMkLst>
        </pc:picChg>
        <pc:picChg chg="mod">
          <ac:chgData name="Laura Dolado" userId="c14c9f327f04c454" providerId="LiveId" clId="{ADD91475-57F5-48D5-8807-4940178DB42A}" dt="2021-03-10T22:02:16.532" v="9025" actId="1076"/>
          <ac:picMkLst>
            <pc:docMk/>
            <pc:sldMk cId="0" sldId="652"/>
            <ac:picMk id="91140" creationId="{FC990351-6594-4549-A4FD-FEF978491FE1}"/>
          </ac:picMkLst>
        </pc:picChg>
      </pc:sldChg>
      <pc:sldChg chg="addSp delSp modSp mod modNotesTx">
        <pc:chgData name="Laura Dolado" userId="c14c9f327f04c454" providerId="LiveId" clId="{ADD91475-57F5-48D5-8807-4940178DB42A}" dt="2021-03-15T22:56:43.394" v="13386" actId="1076"/>
        <pc:sldMkLst>
          <pc:docMk/>
          <pc:sldMk cId="0" sldId="653"/>
        </pc:sldMkLst>
        <pc:spChg chg="mod">
          <ac:chgData name="Laura Dolado" userId="c14c9f327f04c454" providerId="LiveId" clId="{ADD91475-57F5-48D5-8807-4940178DB42A}" dt="2021-03-10T21:55:34.566" v="9008"/>
          <ac:spMkLst>
            <pc:docMk/>
            <pc:sldMk cId="0" sldId="653"/>
            <ac:spMk id="2" creationId="{9B3C7B56-D9C6-4FC0-A6E1-CCDDBB9B4C17}"/>
          </ac:spMkLst>
        </pc:spChg>
        <pc:spChg chg="add del mod">
          <ac:chgData name="Laura Dolado" userId="c14c9f327f04c454" providerId="LiveId" clId="{ADD91475-57F5-48D5-8807-4940178DB42A}" dt="2021-03-10T22:04:11.953" v="9035" actId="478"/>
          <ac:spMkLst>
            <pc:docMk/>
            <pc:sldMk cId="0" sldId="653"/>
            <ac:spMk id="4" creationId="{A8C0546F-4E1F-4CE8-804C-780C513EBAB8}"/>
          </ac:spMkLst>
        </pc:spChg>
        <pc:picChg chg="add mod">
          <ac:chgData name="Laura Dolado" userId="c14c9f327f04c454" providerId="LiveId" clId="{ADD91475-57F5-48D5-8807-4940178DB42A}" dt="2021-03-15T22:56:43.394" v="13386" actId="1076"/>
          <ac:picMkLst>
            <pc:docMk/>
            <pc:sldMk cId="0" sldId="653"/>
            <ac:picMk id="5" creationId="{FB3D9519-DEC4-4FFA-AC40-851E3E635B4C}"/>
          </ac:picMkLst>
        </pc:picChg>
        <pc:picChg chg="del mod">
          <ac:chgData name="Laura Dolado" userId="c14c9f327f04c454" providerId="LiveId" clId="{ADD91475-57F5-48D5-8807-4940178DB42A}" dt="2021-03-11T14:38:11.671" v="9197" actId="478"/>
          <ac:picMkLst>
            <pc:docMk/>
            <pc:sldMk cId="0" sldId="653"/>
            <ac:picMk id="93188" creationId="{93EADE77-D91E-4842-9648-1CAABC6D69A1}"/>
          </ac:picMkLst>
        </pc:picChg>
      </pc:sldChg>
      <pc:sldChg chg="modSp mod">
        <pc:chgData name="Laura Dolado" userId="c14c9f327f04c454" providerId="LiveId" clId="{ADD91475-57F5-48D5-8807-4940178DB42A}" dt="2021-03-11T16:54:12.564" v="10236" actId="20577"/>
        <pc:sldMkLst>
          <pc:docMk/>
          <pc:sldMk cId="0" sldId="654"/>
        </pc:sldMkLst>
        <pc:spChg chg="mod">
          <ac:chgData name="Laura Dolado" userId="c14c9f327f04c454" providerId="LiveId" clId="{ADD91475-57F5-48D5-8807-4940178DB42A}" dt="2021-03-11T16:03:09.093" v="9825" actId="20577"/>
          <ac:spMkLst>
            <pc:docMk/>
            <pc:sldMk cId="0" sldId="654"/>
            <ac:spMk id="2" creationId="{998E2EAA-6705-4D11-802D-451E3E76B414}"/>
          </ac:spMkLst>
        </pc:spChg>
        <pc:spChg chg="mod">
          <ac:chgData name="Laura Dolado" userId="c14c9f327f04c454" providerId="LiveId" clId="{ADD91475-57F5-48D5-8807-4940178DB42A}" dt="2021-03-11T16:54:12.564" v="10236" actId="20577"/>
          <ac:spMkLst>
            <pc:docMk/>
            <pc:sldMk cId="0" sldId="654"/>
            <ac:spMk id="4" creationId="{E34FB082-CBA5-4E4F-BDB2-C7BFC7BB0711}"/>
          </ac:spMkLst>
        </pc:spChg>
      </pc:sldChg>
      <pc:sldChg chg="modSp mod modNotesTx">
        <pc:chgData name="Laura Dolado" userId="c14c9f327f04c454" providerId="LiveId" clId="{ADD91475-57F5-48D5-8807-4940178DB42A}" dt="2021-03-15T16:19:26.789" v="12983"/>
        <pc:sldMkLst>
          <pc:docMk/>
          <pc:sldMk cId="0" sldId="655"/>
        </pc:sldMkLst>
        <pc:spChg chg="mod">
          <ac:chgData name="Laura Dolado" userId="c14c9f327f04c454" providerId="LiveId" clId="{ADD91475-57F5-48D5-8807-4940178DB42A}" dt="2021-03-15T16:19:26.789" v="12983"/>
          <ac:spMkLst>
            <pc:docMk/>
            <pc:sldMk cId="0" sldId="655"/>
            <ac:spMk id="2" creationId="{91D6C333-98C7-440B-9FA6-A044736ECFAC}"/>
          </ac:spMkLst>
        </pc:spChg>
        <pc:spChg chg="mod">
          <ac:chgData name="Laura Dolado" userId="c14c9f327f04c454" providerId="LiveId" clId="{ADD91475-57F5-48D5-8807-4940178DB42A}" dt="2021-03-12T18:53:37.523" v="12172" actId="20577"/>
          <ac:spMkLst>
            <pc:docMk/>
            <pc:sldMk cId="0" sldId="655"/>
            <ac:spMk id="4" creationId="{0B61083E-748C-44E0-A2AD-8F028C2B2F05}"/>
          </ac:spMkLst>
        </pc:spChg>
      </pc:sldChg>
      <pc:sldChg chg="modSp mod modNotesTx">
        <pc:chgData name="Laura Dolado" userId="c14c9f327f04c454" providerId="LiveId" clId="{ADD91475-57F5-48D5-8807-4940178DB42A}" dt="2021-03-15T22:13:08.475" v="13348" actId="20577"/>
        <pc:sldMkLst>
          <pc:docMk/>
          <pc:sldMk cId="0" sldId="656"/>
        </pc:sldMkLst>
        <pc:spChg chg="mod">
          <ac:chgData name="Laura Dolado" userId="c14c9f327f04c454" providerId="LiveId" clId="{ADD91475-57F5-48D5-8807-4940178DB42A}" dt="2021-03-04T16:41:23.743" v="203" actId="790"/>
          <ac:spMkLst>
            <pc:docMk/>
            <pc:sldMk cId="0" sldId="656"/>
            <ac:spMk id="2" creationId="{28238249-2099-43FD-B1D6-3D7CCA9B1937}"/>
          </ac:spMkLst>
        </pc:spChg>
        <pc:spChg chg="mod">
          <ac:chgData name="Laura Dolado" userId="c14c9f327f04c454" providerId="LiveId" clId="{ADD91475-57F5-48D5-8807-4940178DB42A}" dt="2021-03-15T22:13:08.475" v="13348" actId="20577"/>
          <ac:spMkLst>
            <pc:docMk/>
            <pc:sldMk cId="0" sldId="656"/>
            <ac:spMk id="4" creationId="{995A74FD-78B7-400C-B96D-2D18B3DDC216}"/>
          </ac:spMkLst>
        </pc:spChg>
      </pc:sldChg>
      <pc:sldChg chg="modSp mod modNotesTx">
        <pc:chgData name="Laura Dolado" userId="c14c9f327f04c454" providerId="LiveId" clId="{ADD91475-57F5-48D5-8807-4940178DB42A}" dt="2021-03-15T20:48:04.209" v="13080" actId="20577"/>
        <pc:sldMkLst>
          <pc:docMk/>
          <pc:sldMk cId="0" sldId="657"/>
        </pc:sldMkLst>
        <pc:spChg chg="mod">
          <ac:chgData name="Laura Dolado" userId="c14c9f327f04c454" providerId="LiveId" clId="{ADD91475-57F5-48D5-8807-4940178DB42A}" dt="2021-03-04T17:25:31.558" v="1323"/>
          <ac:spMkLst>
            <pc:docMk/>
            <pc:sldMk cId="0" sldId="657"/>
            <ac:spMk id="2" creationId="{3F9E9D03-21F0-49F7-8D4A-C21A96BD911E}"/>
          </ac:spMkLst>
        </pc:spChg>
        <pc:spChg chg="mod">
          <ac:chgData name="Laura Dolado" userId="c14c9f327f04c454" providerId="LiveId" clId="{ADD91475-57F5-48D5-8807-4940178DB42A}" dt="2021-03-15T20:48:04.209" v="13080" actId="20577"/>
          <ac:spMkLst>
            <pc:docMk/>
            <pc:sldMk cId="0" sldId="657"/>
            <ac:spMk id="3" creationId="{A52F2EF7-037B-496D-AA77-080CB21F1EC8}"/>
          </ac:spMkLst>
        </pc:spChg>
      </pc:sldChg>
      <pc:sldChg chg="modSp mod modNotesTx">
        <pc:chgData name="Laura Dolado" userId="c14c9f327f04c454" providerId="LiveId" clId="{ADD91475-57F5-48D5-8807-4940178DB42A}" dt="2021-03-15T23:15:56.787" v="13466" actId="20577"/>
        <pc:sldMkLst>
          <pc:docMk/>
          <pc:sldMk cId="0" sldId="658"/>
        </pc:sldMkLst>
        <pc:spChg chg="mod">
          <ac:chgData name="Laura Dolado" userId="c14c9f327f04c454" providerId="LiveId" clId="{ADD91475-57F5-48D5-8807-4940178DB42A}" dt="2021-03-15T23:08:53.865" v="13454" actId="13926"/>
          <ac:spMkLst>
            <pc:docMk/>
            <pc:sldMk cId="0" sldId="658"/>
            <ac:spMk id="2" creationId="{0DA43032-2EF5-4DA6-AC71-7AD2BFF8BEA7}"/>
          </ac:spMkLst>
        </pc:spChg>
        <pc:spChg chg="mod">
          <ac:chgData name="Laura Dolado" userId="c14c9f327f04c454" providerId="LiveId" clId="{ADD91475-57F5-48D5-8807-4940178DB42A}" dt="2021-03-15T23:15:56.787" v="13466" actId="20577"/>
          <ac:spMkLst>
            <pc:docMk/>
            <pc:sldMk cId="0" sldId="658"/>
            <ac:spMk id="3" creationId="{8086B038-D276-4F5F-BDE1-540EE74D18F4}"/>
          </ac:spMkLst>
        </pc:spChg>
      </pc:sldChg>
      <pc:sldChg chg="modSp mod modNotesTx">
        <pc:chgData name="Laura Dolado" userId="c14c9f327f04c454" providerId="LiveId" clId="{ADD91475-57F5-48D5-8807-4940178DB42A}" dt="2021-03-15T14:32:45.041" v="12575" actId="20577"/>
        <pc:sldMkLst>
          <pc:docMk/>
          <pc:sldMk cId="0" sldId="659"/>
        </pc:sldMkLst>
        <pc:spChg chg="mod">
          <ac:chgData name="Laura Dolado" userId="c14c9f327f04c454" providerId="LiveId" clId="{ADD91475-57F5-48D5-8807-4940178DB42A}" dt="2021-03-04T17:58:31.904" v="2175" actId="20577"/>
          <ac:spMkLst>
            <pc:docMk/>
            <pc:sldMk cId="0" sldId="659"/>
            <ac:spMk id="2" creationId="{B2C91319-D000-451E-8021-3643CC78A8C0}"/>
          </ac:spMkLst>
        </pc:spChg>
        <pc:spChg chg="mod">
          <ac:chgData name="Laura Dolado" userId="c14c9f327f04c454" providerId="LiveId" clId="{ADD91475-57F5-48D5-8807-4940178DB42A}" dt="2021-03-08T16:14:41.480" v="3985" actId="20577"/>
          <ac:spMkLst>
            <pc:docMk/>
            <pc:sldMk cId="0" sldId="659"/>
            <ac:spMk id="4" creationId="{B64F6D69-805F-47BE-90BF-B8A5376EBBAC}"/>
          </ac:spMkLst>
        </pc:spChg>
      </pc:sldChg>
      <pc:sldChg chg="modSp mod modNotesTx">
        <pc:chgData name="Laura Dolado" userId="c14c9f327f04c454" providerId="LiveId" clId="{ADD91475-57F5-48D5-8807-4940178DB42A}" dt="2021-03-15T14:34:42.789" v="12619" actId="20577"/>
        <pc:sldMkLst>
          <pc:docMk/>
          <pc:sldMk cId="0" sldId="660"/>
        </pc:sldMkLst>
        <pc:spChg chg="mod">
          <ac:chgData name="Laura Dolado" userId="c14c9f327f04c454" providerId="LiveId" clId="{ADD91475-57F5-48D5-8807-4940178DB42A}" dt="2021-03-04T18:02:23.227" v="2295" actId="790"/>
          <ac:spMkLst>
            <pc:docMk/>
            <pc:sldMk cId="0" sldId="660"/>
            <ac:spMk id="2" creationId="{731C45D6-8817-49FF-978E-BF844A234B1A}"/>
          </ac:spMkLst>
        </pc:spChg>
        <pc:spChg chg="mod">
          <ac:chgData name="Laura Dolado" userId="c14c9f327f04c454" providerId="LiveId" clId="{ADD91475-57F5-48D5-8807-4940178DB42A}" dt="2021-03-08T16:15:40.226" v="4000" actId="313"/>
          <ac:spMkLst>
            <pc:docMk/>
            <pc:sldMk cId="0" sldId="660"/>
            <ac:spMk id="3" creationId="{F1CCE5B2-1590-4535-8A80-3C759CD1BB83}"/>
          </ac:spMkLst>
        </pc:spChg>
      </pc:sldChg>
      <pc:sldChg chg="addSp delSp modSp mod modNotesTx">
        <pc:chgData name="Laura Dolado" userId="c14c9f327f04c454" providerId="LiveId" clId="{ADD91475-57F5-48D5-8807-4940178DB42A}" dt="2021-03-11T19:33:17.613" v="11720" actId="20577"/>
        <pc:sldMkLst>
          <pc:docMk/>
          <pc:sldMk cId="0" sldId="661"/>
        </pc:sldMkLst>
        <pc:spChg chg="mod">
          <ac:chgData name="Laura Dolado" userId="c14c9f327f04c454" providerId="LiveId" clId="{ADD91475-57F5-48D5-8807-4940178DB42A}" dt="2021-03-04T18:04:09.260" v="2338" actId="20577"/>
          <ac:spMkLst>
            <pc:docMk/>
            <pc:sldMk cId="0" sldId="661"/>
            <ac:spMk id="2" creationId="{D1901C55-7580-4142-BA2C-1FC6E4748E5C}"/>
          </ac:spMkLst>
        </pc:spChg>
        <pc:spChg chg="mod">
          <ac:chgData name="Laura Dolado" userId="c14c9f327f04c454" providerId="LiveId" clId="{ADD91475-57F5-48D5-8807-4940178DB42A}" dt="2021-03-08T18:11:02.159" v="5193" actId="20577"/>
          <ac:spMkLst>
            <pc:docMk/>
            <pc:sldMk cId="0" sldId="661"/>
            <ac:spMk id="3" creationId="{140B9DA0-604A-49D5-954E-5E910898A3F0}"/>
          </ac:spMkLst>
        </pc:spChg>
        <pc:spChg chg="add del mod">
          <ac:chgData name="Laura Dolado" userId="c14c9f327f04c454" providerId="LiveId" clId="{ADD91475-57F5-48D5-8807-4940178DB42A}" dt="2021-03-08T16:18:54.995" v="4028"/>
          <ac:spMkLst>
            <pc:docMk/>
            <pc:sldMk cId="0" sldId="661"/>
            <ac:spMk id="4" creationId="{A25DC040-340F-45AA-B6CC-BD6487465598}"/>
          </ac:spMkLst>
        </pc:spChg>
        <pc:spChg chg="add del mod">
          <ac:chgData name="Laura Dolado" userId="c14c9f327f04c454" providerId="LiveId" clId="{ADD91475-57F5-48D5-8807-4940178DB42A}" dt="2021-03-08T16:18:55.014" v="4030"/>
          <ac:spMkLst>
            <pc:docMk/>
            <pc:sldMk cId="0" sldId="661"/>
            <ac:spMk id="5" creationId="{F6C611C4-9B84-43DF-95DF-F21CD3BC4954}"/>
          </ac:spMkLst>
        </pc:spChg>
        <pc:spChg chg="add mod">
          <ac:chgData name="Laura Dolado" userId="c14c9f327f04c454" providerId="LiveId" clId="{ADD91475-57F5-48D5-8807-4940178DB42A}" dt="2021-03-08T16:29:57.380" v="4078" actId="255"/>
          <ac:spMkLst>
            <pc:docMk/>
            <pc:sldMk cId="0" sldId="661"/>
            <ac:spMk id="6" creationId="{44FBF342-30B0-4895-ACD0-A05E46EACBAD}"/>
          </ac:spMkLst>
        </pc:spChg>
        <pc:picChg chg="del">
          <ac:chgData name="Laura Dolado" userId="c14c9f327f04c454" providerId="LiveId" clId="{ADD91475-57F5-48D5-8807-4940178DB42A}" dt="2021-03-08T16:18:54.944" v="4026" actId="478"/>
          <ac:picMkLst>
            <pc:docMk/>
            <pc:sldMk cId="0" sldId="661"/>
            <ac:picMk id="23556" creationId="{E12B47C3-1E7E-4920-98E4-5F176F02C148}"/>
          </ac:picMkLst>
        </pc:picChg>
      </pc:sldChg>
      <pc:sldChg chg="modSp mod modNotesTx">
        <pc:chgData name="Laura Dolado" userId="c14c9f327f04c454" providerId="LiveId" clId="{ADD91475-57F5-48D5-8807-4940178DB42A}" dt="2021-03-15T14:40:17.329" v="12721" actId="20577"/>
        <pc:sldMkLst>
          <pc:docMk/>
          <pc:sldMk cId="0" sldId="662"/>
        </pc:sldMkLst>
        <pc:spChg chg="mod">
          <ac:chgData name="Laura Dolado" userId="c14c9f327f04c454" providerId="LiveId" clId="{ADD91475-57F5-48D5-8807-4940178DB42A}" dt="2021-03-11T23:17:47.193" v="12076" actId="13926"/>
          <ac:spMkLst>
            <pc:docMk/>
            <pc:sldMk cId="0" sldId="662"/>
            <ac:spMk id="2" creationId="{C84F4CFF-4BF3-4CB7-9A29-D963C738BF32}"/>
          </ac:spMkLst>
        </pc:spChg>
        <pc:spChg chg="mod">
          <ac:chgData name="Laura Dolado" userId="c14c9f327f04c454" providerId="LiveId" clId="{ADD91475-57F5-48D5-8807-4940178DB42A}" dt="2021-03-15T14:40:17.329" v="12721" actId="20577"/>
          <ac:spMkLst>
            <pc:docMk/>
            <pc:sldMk cId="0" sldId="662"/>
            <ac:spMk id="4" creationId="{7B42C2E3-ACDA-48D2-A212-D7D16B7E40A5}"/>
          </ac:spMkLst>
        </pc:spChg>
        <pc:picChg chg="mod">
          <ac:chgData name="Laura Dolado" userId="c14c9f327f04c454" providerId="LiveId" clId="{ADD91475-57F5-48D5-8807-4940178DB42A}" dt="2021-03-11T19:34:18.926" v="11724" actId="1076"/>
          <ac:picMkLst>
            <pc:docMk/>
            <pc:sldMk cId="0" sldId="662"/>
            <ac:picMk id="25604" creationId="{69F9D65B-928B-4B6A-9D72-A6F280172068}"/>
          </ac:picMkLst>
        </pc:picChg>
      </pc:sldChg>
      <pc:sldChg chg="addSp delSp modSp mod modNotesTx">
        <pc:chgData name="Laura Dolado" userId="c14c9f327f04c454" providerId="LiveId" clId="{ADD91475-57F5-48D5-8807-4940178DB42A}" dt="2021-03-15T23:08:13.134" v="13450" actId="13926"/>
        <pc:sldMkLst>
          <pc:docMk/>
          <pc:sldMk cId="0" sldId="663"/>
        </pc:sldMkLst>
        <pc:spChg chg="mod">
          <ac:chgData name="Laura Dolado" userId="c14c9f327f04c454" providerId="LiveId" clId="{ADD91475-57F5-48D5-8807-4940178DB42A}" dt="2021-03-15T23:08:13.134" v="13450" actId="13926"/>
          <ac:spMkLst>
            <pc:docMk/>
            <pc:sldMk cId="0" sldId="663"/>
            <ac:spMk id="2" creationId="{38A95F37-B312-4160-958A-A9853C20CA76}"/>
          </ac:spMkLst>
        </pc:spChg>
        <pc:spChg chg="mod">
          <ac:chgData name="Laura Dolado" userId="c14c9f327f04c454" providerId="LiveId" clId="{ADD91475-57F5-48D5-8807-4940178DB42A}" dt="2021-03-15T23:07:55.989" v="13449" actId="6549"/>
          <ac:spMkLst>
            <pc:docMk/>
            <pc:sldMk cId="0" sldId="663"/>
            <ac:spMk id="3" creationId="{90F00201-0BA9-4A61-93CA-C53C056A5A5D}"/>
          </ac:spMkLst>
        </pc:spChg>
        <pc:spChg chg="add mod">
          <ac:chgData name="Laura Dolado" userId="c14c9f327f04c454" providerId="LiveId" clId="{ADD91475-57F5-48D5-8807-4940178DB42A}" dt="2021-03-08T16:30:24.523" v="4082" actId="1076"/>
          <ac:spMkLst>
            <pc:docMk/>
            <pc:sldMk cId="0" sldId="663"/>
            <ac:spMk id="4" creationId="{7FD44E37-D3F3-485B-8EB8-5C39870C662B}"/>
          </ac:spMkLst>
        </pc:spChg>
        <pc:picChg chg="add del mod">
          <ac:chgData name="Laura Dolado" userId="c14c9f327f04c454" providerId="LiveId" clId="{ADD91475-57F5-48D5-8807-4940178DB42A}" dt="2021-03-08T16:30:03.531" v="4079" actId="478"/>
          <ac:picMkLst>
            <pc:docMk/>
            <pc:sldMk cId="0" sldId="663"/>
            <ac:picMk id="27652" creationId="{F4CC357B-86FF-4F82-A041-63213D778600}"/>
          </ac:picMkLst>
        </pc:picChg>
      </pc:sldChg>
      <pc:sldChg chg="modSp mod modNotesTx">
        <pc:chgData name="Laura Dolado" userId="c14c9f327f04c454" providerId="LiveId" clId="{ADD91475-57F5-48D5-8807-4940178DB42A}" dt="2021-03-11T19:58:12.564" v="11815" actId="20577"/>
        <pc:sldMkLst>
          <pc:docMk/>
          <pc:sldMk cId="0" sldId="664"/>
        </pc:sldMkLst>
        <pc:spChg chg="mod">
          <ac:chgData name="Laura Dolado" userId="c14c9f327f04c454" providerId="LiveId" clId="{ADD91475-57F5-48D5-8807-4940178DB42A}" dt="2021-03-04T18:37:13.470" v="2770"/>
          <ac:spMkLst>
            <pc:docMk/>
            <pc:sldMk cId="0" sldId="664"/>
            <ac:spMk id="2" creationId="{157C8A0F-D2E1-4332-9DC0-22D5329F1CB0}"/>
          </ac:spMkLst>
        </pc:spChg>
        <pc:spChg chg="mod">
          <ac:chgData name="Laura Dolado" userId="c14c9f327f04c454" providerId="LiveId" clId="{ADD91475-57F5-48D5-8807-4940178DB42A}" dt="2021-03-11T19:58:12.564" v="11815" actId="20577"/>
          <ac:spMkLst>
            <pc:docMk/>
            <pc:sldMk cId="0" sldId="664"/>
            <ac:spMk id="3" creationId="{6B3DC84B-5EAF-4CF0-A529-A6193C95503A}"/>
          </ac:spMkLst>
        </pc:spChg>
        <pc:picChg chg="mod">
          <ac:chgData name="Laura Dolado" userId="c14c9f327f04c454" providerId="LiveId" clId="{ADD91475-57F5-48D5-8807-4940178DB42A}" dt="2021-03-04T18:41:42.540" v="2846" actId="1076"/>
          <ac:picMkLst>
            <pc:docMk/>
            <pc:sldMk cId="0" sldId="664"/>
            <ac:picMk id="29700" creationId="{500F30E4-E8A6-43FC-8545-FD5DBEFBB038}"/>
          </ac:picMkLst>
        </pc:picChg>
      </pc:sldChg>
      <pc:sldChg chg="modSp mod modNotesTx">
        <pc:chgData name="Laura Dolado" userId="c14c9f327f04c454" providerId="LiveId" clId="{ADD91475-57F5-48D5-8807-4940178DB42A}" dt="2021-03-14T15:38:28.262" v="12410" actId="20577"/>
        <pc:sldMkLst>
          <pc:docMk/>
          <pc:sldMk cId="0" sldId="665"/>
        </pc:sldMkLst>
        <pc:spChg chg="mod">
          <ac:chgData name="Laura Dolado" userId="c14c9f327f04c454" providerId="LiveId" clId="{ADD91475-57F5-48D5-8807-4940178DB42A}" dt="2021-03-04T18:42:05.448" v="2848"/>
          <ac:spMkLst>
            <pc:docMk/>
            <pc:sldMk cId="0" sldId="665"/>
            <ac:spMk id="2" creationId="{CFBA0579-7783-4BD2-B6F2-B3B4502171F2}"/>
          </ac:spMkLst>
        </pc:spChg>
        <pc:spChg chg="mod">
          <ac:chgData name="Laura Dolado" userId="c14c9f327f04c454" providerId="LiveId" clId="{ADD91475-57F5-48D5-8807-4940178DB42A}" dt="2021-03-14T15:38:28.262" v="12410" actId="20577"/>
          <ac:spMkLst>
            <pc:docMk/>
            <pc:sldMk cId="0" sldId="665"/>
            <ac:spMk id="3" creationId="{37ED4F60-B859-48D6-B999-252227566222}"/>
          </ac:spMkLst>
        </pc:spChg>
        <pc:picChg chg="mod">
          <ac:chgData name="Laura Dolado" userId="c14c9f327f04c454" providerId="LiveId" clId="{ADD91475-57F5-48D5-8807-4940178DB42A}" dt="2021-03-08T16:34:07.626" v="4099" actId="1076"/>
          <ac:picMkLst>
            <pc:docMk/>
            <pc:sldMk cId="0" sldId="665"/>
            <ac:picMk id="31748" creationId="{F624B25F-BC7D-461A-AF9B-9C8AF19A8CDB}"/>
          </ac:picMkLst>
        </pc:picChg>
      </pc:sldChg>
      <pc:sldChg chg="modSp mod">
        <pc:chgData name="Laura Dolado" userId="c14c9f327f04c454" providerId="LiveId" clId="{ADD91475-57F5-48D5-8807-4940178DB42A}" dt="2021-03-04T18:46:25.807" v="3014" actId="790"/>
        <pc:sldMkLst>
          <pc:docMk/>
          <pc:sldMk cId="0" sldId="666"/>
        </pc:sldMkLst>
        <pc:spChg chg="mod">
          <ac:chgData name="Laura Dolado" userId="c14c9f327f04c454" providerId="LiveId" clId="{ADD91475-57F5-48D5-8807-4940178DB42A}" dt="2021-03-04T18:46:25.807" v="3014" actId="790"/>
          <ac:spMkLst>
            <pc:docMk/>
            <pc:sldMk cId="0" sldId="666"/>
            <ac:spMk id="2" creationId="{DFF43425-6B0A-4A5F-829F-3B3BBBA103E4}"/>
          </ac:spMkLst>
        </pc:spChg>
      </pc:sldChg>
      <pc:sldChg chg="modSp mod modNotesTx">
        <pc:chgData name="Laura Dolado" userId="c14c9f327f04c454" providerId="LiveId" clId="{ADD91475-57F5-48D5-8807-4940178DB42A}" dt="2021-03-15T20:35:56.853" v="13057" actId="20577"/>
        <pc:sldMkLst>
          <pc:docMk/>
          <pc:sldMk cId="0" sldId="667"/>
        </pc:sldMkLst>
        <pc:spChg chg="mod">
          <ac:chgData name="Laura Dolado" userId="c14c9f327f04c454" providerId="LiveId" clId="{ADD91475-57F5-48D5-8807-4940178DB42A}" dt="2021-03-04T18:47:00.367" v="3042" actId="790"/>
          <ac:spMkLst>
            <pc:docMk/>
            <pc:sldMk cId="0" sldId="667"/>
            <ac:spMk id="2" creationId="{563934CE-B2F2-4A6D-837C-E480C507E5B6}"/>
          </ac:spMkLst>
        </pc:spChg>
        <pc:spChg chg="mod">
          <ac:chgData name="Laura Dolado" userId="c14c9f327f04c454" providerId="LiveId" clId="{ADD91475-57F5-48D5-8807-4940178DB42A}" dt="2021-03-15T20:35:56.853" v="13057" actId="20577"/>
          <ac:spMkLst>
            <pc:docMk/>
            <pc:sldMk cId="0" sldId="667"/>
            <ac:spMk id="3" creationId="{A27423A1-DDFB-4E18-B3D8-0ABCAB73B6DD}"/>
          </ac:spMkLst>
        </pc:spChg>
        <pc:picChg chg="mod">
          <ac:chgData name="Laura Dolado" userId="c14c9f327f04c454" providerId="LiveId" clId="{ADD91475-57F5-48D5-8807-4940178DB42A}" dt="2021-03-04T18:48:23.872" v="3165" actId="1076"/>
          <ac:picMkLst>
            <pc:docMk/>
            <pc:sldMk cId="0" sldId="667"/>
            <ac:picMk id="35844" creationId="{BFBB7C5D-41AD-44F4-AC69-AB725769D3EA}"/>
          </ac:picMkLst>
        </pc:picChg>
      </pc:sldChg>
      <pc:sldChg chg="modSp mod">
        <pc:chgData name="Laura Dolado" userId="c14c9f327f04c454" providerId="LiveId" clId="{ADD91475-57F5-48D5-8807-4940178DB42A}" dt="2021-03-04T18:51:35.529" v="3273" actId="790"/>
        <pc:sldMkLst>
          <pc:docMk/>
          <pc:sldMk cId="0" sldId="668"/>
        </pc:sldMkLst>
        <pc:spChg chg="mod">
          <ac:chgData name="Laura Dolado" userId="c14c9f327f04c454" providerId="LiveId" clId="{ADD91475-57F5-48D5-8807-4940178DB42A}" dt="2021-03-04T18:51:35.529" v="3273" actId="790"/>
          <ac:spMkLst>
            <pc:docMk/>
            <pc:sldMk cId="0" sldId="668"/>
            <ac:spMk id="2" creationId="{EDB23AB5-867E-467F-B306-F80BB7900D63}"/>
          </ac:spMkLst>
        </pc:spChg>
      </pc:sldChg>
      <pc:sldChg chg="modSp mod modNotesTx">
        <pc:chgData name="Laura Dolado" userId="c14c9f327f04c454" providerId="LiveId" clId="{ADD91475-57F5-48D5-8807-4940178DB42A}" dt="2021-03-08T17:08:05.559" v="4827" actId="20577"/>
        <pc:sldMkLst>
          <pc:docMk/>
          <pc:sldMk cId="0" sldId="669"/>
        </pc:sldMkLst>
        <pc:spChg chg="mod">
          <ac:chgData name="Laura Dolado" userId="c14c9f327f04c454" providerId="LiveId" clId="{ADD91475-57F5-48D5-8807-4940178DB42A}" dt="2021-03-08T17:03:11.939" v="4686" actId="6549"/>
          <ac:spMkLst>
            <pc:docMk/>
            <pc:sldMk cId="0" sldId="669"/>
            <ac:spMk id="2" creationId="{91A4B255-534D-43FA-991C-565E89FDA302}"/>
          </ac:spMkLst>
        </pc:spChg>
        <pc:spChg chg="mod">
          <ac:chgData name="Laura Dolado" userId="c14c9f327f04c454" providerId="LiveId" clId="{ADD91475-57F5-48D5-8807-4940178DB42A}" dt="2021-03-08T17:08:05.559" v="4827" actId="20577"/>
          <ac:spMkLst>
            <pc:docMk/>
            <pc:sldMk cId="0" sldId="669"/>
            <ac:spMk id="3" creationId="{CBB0E081-66EB-4FAB-9763-3421EE97D389}"/>
          </ac:spMkLst>
        </pc:spChg>
      </pc:sldChg>
      <pc:sldChg chg="modSp mod">
        <pc:chgData name="Laura Dolado" userId="c14c9f327f04c454" providerId="LiveId" clId="{ADD91475-57F5-48D5-8807-4940178DB42A}" dt="2021-03-08T22:14:03.071" v="6377" actId="790"/>
        <pc:sldMkLst>
          <pc:docMk/>
          <pc:sldMk cId="0" sldId="670"/>
        </pc:sldMkLst>
        <pc:spChg chg="mod">
          <ac:chgData name="Laura Dolado" userId="c14c9f327f04c454" providerId="LiveId" clId="{ADD91475-57F5-48D5-8807-4940178DB42A}" dt="2021-03-08T22:14:03.071" v="6377" actId="790"/>
          <ac:spMkLst>
            <pc:docMk/>
            <pc:sldMk cId="0" sldId="670"/>
            <ac:spMk id="2" creationId="{D8600FA0-38BE-49E5-8DEB-D0037E483BA6}"/>
          </ac:spMkLst>
        </pc:spChg>
      </pc:sldChg>
      <pc:sldChg chg="modSp mod modNotesTx">
        <pc:chgData name="Laura Dolado" userId="c14c9f327f04c454" providerId="LiveId" clId="{ADD91475-57F5-48D5-8807-4940178DB42A}" dt="2021-03-15T16:31:07.978" v="13031" actId="20577"/>
        <pc:sldMkLst>
          <pc:docMk/>
          <pc:sldMk cId="0" sldId="671"/>
        </pc:sldMkLst>
        <pc:spChg chg="mod">
          <ac:chgData name="Laura Dolado" userId="c14c9f327f04c454" providerId="LiveId" clId="{ADD91475-57F5-48D5-8807-4940178DB42A}" dt="2021-03-10T18:10:38.412" v="6682" actId="20577"/>
          <ac:spMkLst>
            <pc:docMk/>
            <pc:sldMk cId="0" sldId="671"/>
            <ac:spMk id="2" creationId="{5638488D-7ACC-4ED6-A1BB-A5121EEA4C5B}"/>
          </ac:spMkLst>
        </pc:spChg>
        <pc:spChg chg="mod">
          <ac:chgData name="Laura Dolado" userId="c14c9f327f04c454" providerId="LiveId" clId="{ADD91475-57F5-48D5-8807-4940178DB42A}" dt="2021-03-15T16:31:07.978" v="13031" actId="20577"/>
          <ac:spMkLst>
            <pc:docMk/>
            <pc:sldMk cId="0" sldId="671"/>
            <ac:spMk id="3" creationId="{BD7D5FD6-6F14-4896-8ADF-16CC4AD1E521}"/>
          </ac:spMkLst>
        </pc:spChg>
        <pc:picChg chg="mod">
          <ac:chgData name="Laura Dolado" userId="c14c9f327f04c454" providerId="LiveId" clId="{ADD91475-57F5-48D5-8807-4940178DB42A}" dt="2021-03-10T18:19:46.467" v="6757" actId="1076"/>
          <ac:picMkLst>
            <pc:docMk/>
            <pc:sldMk cId="0" sldId="671"/>
            <ac:picMk id="70660" creationId="{35A62FB4-0C84-435F-A113-ADEDA4350F6E}"/>
          </ac:picMkLst>
        </pc:picChg>
      </pc:sldChg>
      <pc:sldChg chg="modSp mod modNotesTx">
        <pc:chgData name="Laura Dolado" userId="c14c9f327f04c454" providerId="LiveId" clId="{ADD91475-57F5-48D5-8807-4940178DB42A}" dt="2021-03-15T16:30:40.640" v="13019" actId="20577"/>
        <pc:sldMkLst>
          <pc:docMk/>
          <pc:sldMk cId="0" sldId="672"/>
        </pc:sldMkLst>
        <pc:spChg chg="mod">
          <ac:chgData name="Laura Dolado" userId="c14c9f327f04c454" providerId="LiveId" clId="{ADD91475-57F5-48D5-8807-4940178DB42A}" dt="2021-03-10T18:21:11.399" v="6778"/>
          <ac:spMkLst>
            <pc:docMk/>
            <pc:sldMk cId="0" sldId="672"/>
            <ac:spMk id="2" creationId="{13B4675E-21E3-432F-8B3C-A982899C47AD}"/>
          </ac:spMkLst>
        </pc:spChg>
        <pc:spChg chg="mod">
          <ac:chgData name="Laura Dolado" userId="c14c9f327f04c454" providerId="LiveId" clId="{ADD91475-57F5-48D5-8807-4940178DB42A}" dt="2021-03-15T16:30:40.640" v="13019" actId="20577"/>
          <ac:spMkLst>
            <pc:docMk/>
            <pc:sldMk cId="0" sldId="672"/>
            <ac:spMk id="3" creationId="{E114F364-719D-4346-A15C-B8B016FB789D}"/>
          </ac:spMkLst>
        </pc:spChg>
      </pc:sldChg>
      <pc:sldChg chg="modSp mod modNotesTx">
        <pc:chgData name="Laura Dolado" userId="c14c9f327f04c454" providerId="LiveId" clId="{ADD91475-57F5-48D5-8807-4940178DB42A}" dt="2021-03-15T22:54:06.561" v="13384" actId="13926"/>
        <pc:sldMkLst>
          <pc:docMk/>
          <pc:sldMk cId="0" sldId="673"/>
        </pc:sldMkLst>
        <pc:spChg chg="mod">
          <ac:chgData name="Laura Dolado" userId="c14c9f327f04c454" providerId="LiveId" clId="{ADD91475-57F5-48D5-8807-4940178DB42A}" dt="2021-03-15T22:54:06.561" v="13384" actId="13926"/>
          <ac:spMkLst>
            <pc:docMk/>
            <pc:sldMk cId="0" sldId="673"/>
            <ac:spMk id="2" creationId="{34FDB0BB-7970-4391-BC13-8D91E44DB3F9}"/>
          </ac:spMkLst>
        </pc:spChg>
        <pc:spChg chg="mod">
          <ac:chgData name="Laura Dolado" userId="c14c9f327f04c454" providerId="LiveId" clId="{ADD91475-57F5-48D5-8807-4940178DB42A}" dt="2021-03-15T22:42:06.166" v="13370" actId="13926"/>
          <ac:spMkLst>
            <pc:docMk/>
            <pc:sldMk cId="0" sldId="673"/>
            <ac:spMk id="74755" creationId="{E5D2E0BD-5660-4475-91DF-98A0CC926F39}"/>
          </ac:spMkLst>
        </pc:spChg>
        <pc:picChg chg="mod">
          <ac:chgData name="Laura Dolado" userId="c14c9f327f04c454" providerId="LiveId" clId="{ADD91475-57F5-48D5-8807-4940178DB42A}" dt="2021-03-10T18:46:07.617" v="7292" actId="1076"/>
          <ac:picMkLst>
            <pc:docMk/>
            <pc:sldMk cId="0" sldId="673"/>
            <ac:picMk id="74756" creationId="{BCED8FBE-8E0E-4004-AAB3-A5AD7AFF1023}"/>
          </ac:picMkLst>
        </pc:picChg>
      </pc:sldChg>
      <pc:sldChg chg="addSp delSp modSp mod modNotesTx">
        <pc:chgData name="Laura Dolado" userId="c14c9f327f04c454" providerId="LiveId" clId="{ADD91475-57F5-48D5-8807-4940178DB42A}" dt="2021-03-16T14:04:13.866" v="13508" actId="1076"/>
        <pc:sldMkLst>
          <pc:docMk/>
          <pc:sldMk cId="0" sldId="674"/>
        </pc:sldMkLst>
        <pc:spChg chg="mod">
          <ac:chgData name="Laura Dolado" userId="c14c9f327f04c454" providerId="LiveId" clId="{ADD91475-57F5-48D5-8807-4940178DB42A}" dt="2021-03-10T19:05:54.652" v="7365" actId="20577"/>
          <ac:spMkLst>
            <pc:docMk/>
            <pc:sldMk cId="0" sldId="674"/>
            <ac:spMk id="2" creationId="{4EF728C1-D96B-447B-9271-0584869F76AE}"/>
          </ac:spMkLst>
        </pc:spChg>
        <pc:picChg chg="add del mod">
          <ac:chgData name="Laura Dolado" userId="c14c9f327f04c454" providerId="LiveId" clId="{ADD91475-57F5-48D5-8807-4940178DB42A}" dt="2021-03-16T12:59:42.924" v="13475" actId="478"/>
          <ac:picMkLst>
            <pc:docMk/>
            <pc:sldMk cId="0" sldId="674"/>
            <ac:picMk id="4" creationId="{1845474F-B03A-4F51-8161-878AF7ABF5AF}"/>
          </ac:picMkLst>
        </pc:picChg>
        <pc:picChg chg="add del mod">
          <ac:chgData name="Laura Dolado" userId="c14c9f327f04c454" providerId="LiveId" clId="{ADD91475-57F5-48D5-8807-4940178DB42A}" dt="2021-03-16T14:04:03.453" v="13503" actId="478"/>
          <ac:picMkLst>
            <pc:docMk/>
            <pc:sldMk cId="0" sldId="674"/>
            <ac:picMk id="5" creationId="{CA8A9A21-724D-44A4-A8E2-F6A020608805}"/>
          </ac:picMkLst>
        </pc:picChg>
        <pc:picChg chg="add mod">
          <ac:chgData name="Laura Dolado" userId="c14c9f327f04c454" providerId="LiveId" clId="{ADD91475-57F5-48D5-8807-4940178DB42A}" dt="2021-03-16T14:04:13.866" v="13508" actId="1076"/>
          <ac:picMkLst>
            <pc:docMk/>
            <pc:sldMk cId="0" sldId="674"/>
            <ac:picMk id="7" creationId="{A229477A-FF20-4EFE-8B17-757F72050CEE}"/>
          </ac:picMkLst>
        </pc:picChg>
        <pc:picChg chg="del">
          <ac:chgData name="Laura Dolado" userId="c14c9f327f04c454" providerId="LiveId" clId="{ADD91475-57F5-48D5-8807-4940178DB42A}" dt="2021-03-10T19:05:39.343" v="7323" actId="478"/>
          <ac:picMkLst>
            <pc:docMk/>
            <pc:sldMk cId="0" sldId="674"/>
            <ac:picMk id="76803" creationId="{CCBE86BA-BE20-4512-9298-72E6CADF08DC}"/>
          </ac:picMkLst>
        </pc:picChg>
      </pc:sldChg>
      <pc:sldChg chg="addSp delSp modSp mod modNotesTx">
        <pc:chgData name="Laura Dolado" userId="c14c9f327f04c454" providerId="LiveId" clId="{ADD91475-57F5-48D5-8807-4940178DB42A}" dt="2021-03-16T14:13:11.920" v="13514" actId="1076"/>
        <pc:sldMkLst>
          <pc:docMk/>
          <pc:sldMk cId="0" sldId="675"/>
        </pc:sldMkLst>
        <pc:spChg chg="mod">
          <ac:chgData name="Laura Dolado" userId="c14c9f327f04c454" providerId="LiveId" clId="{ADD91475-57F5-48D5-8807-4940178DB42A}" dt="2021-03-12T18:50:01.811" v="12162" actId="13926"/>
          <ac:spMkLst>
            <pc:docMk/>
            <pc:sldMk cId="0" sldId="675"/>
            <ac:spMk id="2" creationId="{35B262A4-4BB8-4227-A2E4-B8655713DE6E}"/>
          </ac:spMkLst>
        </pc:spChg>
        <pc:picChg chg="add del mod">
          <ac:chgData name="Laura Dolado" userId="c14c9f327f04c454" providerId="LiveId" clId="{ADD91475-57F5-48D5-8807-4940178DB42A}" dt="2021-03-16T14:13:04.429" v="13509" actId="478"/>
          <ac:picMkLst>
            <pc:docMk/>
            <pc:sldMk cId="0" sldId="675"/>
            <ac:picMk id="4" creationId="{216279BB-07DD-4128-98B7-9B6E96881B55}"/>
          </ac:picMkLst>
        </pc:picChg>
        <pc:picChg chg="add del mod">
          <ac:chgData name="Laura Dolado" userId="c14c9f327f04c454" providerId="LiveId" clId="{ADD91475-57F5-48D5-8807-4940178DB42A}" dt="2021-03-15T16:28:55.773" v="13003" actId="478"/>
          <ac:picMkLst>
            <pc:docMk/>
            <pc:sldMk cId="0" sldId="675"/>
            <ac:picMk id="4" creationId="{E02AC265-480C-4D0D-8184-83D619BC5357}"/>
          </ac:picMkLst>
        </pc:picChg>
        <pc:picChg chg="add del mod">
          <ac:chgData name="Laura Dolado" userId="c14c9f327f04c454" providerId="LiveId" clId="{ADD91475-57F5-48D5-8807-4940178DB42A}" dt="2021-03-16T13:00:29.105" v="13482" actId="478"/>
          <ac:picMkLst>
            <pc:docMk/>
            <pc:sldMk cId="0" sldId="675"/>
            <ac:picMk id="5" creationId="{D2A453DE-6DB3-4440-A50C-669E512ED77E}"/>
          </ac:picMkLst>
        </pc:picChg>
        <pc:picChg chg="add mod">
          <ac:chgData name="Laura Dolado" userId="c14c9f327f04c454" providerId="LiveId" clId="{ADD91475-57F5-48D5-8807-4940178DB42A}" dt="2021-03-16T14:13:11.920" v="13514" actId="1076"/>
          <ac:picMkLst>
            <pc:docMk/>
            <pc:sldMk cId="0" sldId="675"/>
            <ac:picMk id="7" creationId="{848C6E6C-5599-46E4-B3AC-B7C3F47AD580}"/>
          </ac:picMkLst>
        </pc:picChg>
        <pc:picChg chg="del">
          <ac:chgData name="Laura Dolado" userId="c14c9f327f04c454" providerId="LiveId" clId="{ADD91475-57F5-48D5-8807-4940178DB42A}" dt="2021-03-10T20:01:34.790" v="7560" actId="478"/>
          <ac:picMkLst>
            <pc:docMk/>
            <pc:sldMk cId="0" sldId="675"/>
            <ac:picMk id="78851" creationId="{64C309B6-C6FB-4306-AF49-609795C73E5B}"/>
          </ac:picMkLst>
        </pc:picChg>
      </pc:sldChg>
      <pc:sldChg chg="addSp delSp modSp mod modNotesTx">
        <pc:chgData name="Laura Dolado" userId="c14c9f327f04c454" providerId="LiveId" clId="{ADD91475-57F5-48D5-8807-4940178DB42A}" dt="2021-03-16T14:20:27.173" v="13520" actId="1076"/>
        <pc:sldMkLst>
          <pc:docMk/>
          <pc:sldMk cId="0" sldId="676"/>
        </pc:sldMkLst>
        <pc:spChg chg="mod">
          <ac:chgData name="Laura Dolado" userId="c14c9f327f04c454" providerId="LiveId" clId="{ADD91475-57F5-48D5-8807-4940178DB42A}" dt="2021-03-10T19:06:16.248" v="7367"/>
          <ac:spMkLst>
            <pc:docMk/>
            <pc:sldMk cId="0" sldId="676"/>
            <ac:spMk id="2" creationId="{A496422A-C04B-4DDA-B4D6-9B4D1B5DF700}"/>
          </ac:spMkLst>
        </pc:spChg>
        <pc:picChg chg="add del mod">
          <ac:chgData name="Laura Dolado" userId="c14c9f327f04c454" providerId="LiveId" clId="{ADD91475-57F5-48D5-8807-4940178DB42A}" dt="2021-03-16T13:01:08.707" v="13488" actId="478"/>
          <ac:picMkLst>
            <pc:docMk/>
            <pc:sldMk cId="0" sldId="676"/>
            <ac:picMk id="4" creationId="{024A47A2-73D1-4A86-8815-E95801EE0DD7}"/>
          </ac:picMkLst>
        </pc:picChg>
        <pc:picChg chg="add del mod">
          <ac:chgData name="Laura Dolado" userId="c14c9f327f04c454" providerId="LiveId" clId="{ADD91475-57F5-48D5-8807-4940178DB42A}" dt="2021-03-16T14:20:19.989" v="13515" actId="478"/>
          <ac:picMkLst>
            <pc:docMk/>
            <pc:sldMk cId="0" sldId="676"/>
            <ac:picMk id="5" creationId="{2E668E94-1705-419C-AE02-ED4493BCCCE6}"/>
          </ac:picMkLst>
        </pc:picChg>
        <pc:picChg chg="add mod">
          <ac:chgData name="Laura Dolado" userId="c14c9f327f04c454" providerId="LiveId" clId="{ADD91475-57F5-48D5-8807-4940178DB42A}" dt="2021-03-16T14:20:27.173" v="13520" actId="1076"/>
          <ac:picMkLst>
            <pc:docMk/>
            <pc:sldMk cId="0" sldId="676"/>
            <ac:picMk id="7" creationId="{39662449-A658-4E4B-A462-84882C1702A0}"/>
          </ac:picMkLst>
        </pc:picChg>
        <pc:picChg chg="del">
          <ac:chgData name="Laura Dolado" userId="c14c9f327f04c454" providerId="LiveId" clId="{ADD91475-57F5-48D5-8807-4940178DB42A}" dt="2021-03-10T20:24:52.772" v="7592" actId="478"/>
          <ac:picMkLst>
            <pc:docMk/>
            <pc:sldMk cId="0" sldId="676"/>
            <ac:picMk id="80899" creationId="{7AF0E09F-7148-4F94-B0FC-0D9FEE484624}"/>
          </ac:picMkLst>
        </pc:picChg>
      </pc:sldChg>
      <pc:sldChg chg="addSp delSp modSp mod modNotesTx">
        <pc:chgData name="Laura Dolado" userId="c14c9f327f04c454" providerId="LiveId" clId="{ADD91475-57F5-48D5-8807-4940178DB42A}" dt="2021-03-16T14:26:52.271" v="13526" actId="1076"/>
        <pc:sldMkLst>
          <pc:docMk/>
          <pc:sldMk cId="0" sldId="677"/>
        </pc:sldMkLst>
        <pc:spChg chg="mod">
          <ac:chgData name="Laura Dolado" userId="c14c9f327f04c454" providerId="LiveId" clId="{ADD91475-57F5-48D5-8807-4940178DB42A}" dt="2021-03-10T19:06:21.149" v="7368"/>
          <ac:spMkLst>
            <pc:docMk/>
            <pc:sldMk cId="0" sldId="677"/>
            <ac:spMk id="2" creationId="{74BCF810-C3FF-4A29-9F1B-2F382A7158FD}"/>
          </ac:spMkLst>
        </pc:spChg>
        <pc:picChg chg="add del mod">
          <ac:chgData name="Laura Dolado" userId="c14c9f327f04c454" providerId="LiveId" clId="{ADD91475-57F5-48D5-8807-4940178DB42A}" dt="2021-03-16T13:01:42.709" v="13495" actId="478"/>
          <ac:picMkLst>
            <pc:docMk/>
            <pc:sldMk cId="0" sldId="677"/>
            <ac:picMk id="4" creationId="{79297F72-4F90-4139-8305-7D74ABE20DD8}"/>
          </ac:picMkLst>
        </pc:picChg>
        <pc:picChg chg="add del mod">
          <ac:chgData name="Laura Dolado" userId="c14c9f327f04c454" providerId="LiveId" clId="{ADD91475-57F5-48D5-8807-4940178DB42A}" dt="2021-03-16T14:26:45.927" v="13521" actId="478"/>
          <ac:picMkLst>
            <pc:docMk/>
            <pc:sldMk cId="0" sldId="677"/>
            <ac:picMk id="5" creationId="{3A3E4782-463A-4A07-978E-CDA1E0A3ABE4}"/>
          </ac:picMkLst>
        </pc:picChg>
        <pc:picChg chg="add mod">
          <ac:chgData name="Laura Dolado" userId="c14c9f327f04c454" providerId="LiveId" clId="{ADD91475-57F5-48D5-8807-4940178DB42A}" dt="2021-03-16T14:26:52.271" v="13526" actId="1076"/>
          <ac:picMkLst>
            <pc:docMk/>
            <pc:sldMk cId="0" sldId="677"/>
            <ac:picMk id="7" creationId="{39867941-6937-4346-92DA-D212A83E69F2}"/>
          </ac:picMkLst>
        </pc:picChg>
        <pc:picChg chg="del mod">
          <ac:chgData name="Laura Dolado" userId="c14c9f327f04c454" providerId="LiveId" clId="{ADD91475-57F5-48D5-8807-4940178DB42A}" dt="2021-03-10T20:46:06.604" v="7599" actId="478"/>
          <ac:picMkLst>
            <pc:docMk/>
            <pc:sldMk cId="0" sldId="677"/>
            <ac:picMk id="82947" creationId="{46D673D5-D213-4DA0-A2A6-84D212FC85F9}"/>
          </ac:picMkLst>
        </pc:picChg>
      </pc:sldChg>
      <pc:sldChg chg="modSp mod modNotesTx">
        <pc:chgData name="Laura Dolado" userId="c14c9f327f04c454" providerId="LiveId" clId="{ADD91475-57F5-48D5-8807-4940178DB42A}" dt="2021-03-15T16:23:48.362" v="13002" actId="20577"/>
        <pc:sldMkLst>
          <pc:docMk/>
          <pc:sldMk cId="0" sldId="678"/>
        </pc:sldMkLst>
        <pc:spChg chg="mod">
          <ac:chgData name="Laura Dolado" userId="c14c9f327f04c454" providerId="LiveId" clId="{ADD91475-57F5-48D5-8807-4940178DB42A}" dt="2021-03-10T20:53:19.589" v="7719" actId="20577"/>
          <ac:spMkLst>
            <pc:docMk/>
            <pc:sldMk cId="0" sldId="678"/>
            <ac:spMk id="2" creationId="{6C316D6A-2CF0-41E9-B046-08F1E9CDDC59}"/>
          </ac:spMkLst>
        </pc:spChg>
        <pc:spChg chg="mod">
          <ac:chgData name="Laura Dolado" userId="c14c9f327f04c454" providerId="LiveId" clId="{ADD91475-57F5-48D5-8807-4940178DB42A}" dt="2021-03-15T16:23:48.362" v="13002" actId="20577"/>
          <ac:spMkLst>
            <pc:docMk/>
            <pc:sldMk cId="0" sldId="678"/>
            <ac:spMk id="4" creationId="{03350F37-6739-4359-A6CC-7F377D7C00E2}"/>
          </ac:spMkLst>
        </pc:spChg>
      </pc:sldChg>
      <pc:sldChg chg="modSp mod modNotesTx">
        <pc:chgData name="Laura Dolado" userId="c14c9f327f04c454" providerId="LiveId" clId="{ADD91475-57F5-48D5-8807-4940178DB42A}" dt="2021-03-15T22:55:50.846" v="13385" actId="20577"/>
        <pc:sldMkLst>
          <pc:docMk/>
          <pc:sldMk cId="0" sldId="679"/>
        </pc:sldMkLst>
        <pc:spChg chg="mod">
          <ac:chgData name="Laura Dolado" userId="c14c9f327f04c454" providerId="LiveId" clId="{ADD91475-57F5-48D5-8807-4940178DB42A}" dt="2021-03-10T21:01:22.171" v="8133"/>
          <ac:spMkLst>
            <pc:docMk/>
            <pc:sldMk cId="0" sldId="679"/>
            <ac:spMk id="2" creationId="{DB8DC90E-EE14-48FF-97C5-B2A0B3EC7346}"/>
          </ac:spMkLst>
        </pc:spChg>
        <pc:spChg chg="mod">
          <ac:chgData name="Laura Dolado" userId="c14c9f327f04c454" providerId="LiveId" clId="{ADD91475-57F5-48D5-8807-4940178DB42A}" dt="2021-03-15T22:55:50.846" v="13385" actId="20577"/>
          <ac:spMkLst>
            <pc:docMk/>
            <pc:sldMk cId="0" sldId="679"/>
            <ac:spMk id="87043" creationId="{153A12E4-EC89-42B9-B9C7-5249CCC4DC29}"/>
          </ac:spMkLst>
        </pc:spChg>
        <pc:picChg chg="mod">
          <ac:chgData name="Laura Dolado" userId="c14c9f327f04c454" providerId="LiveId" clId="{ADD91475-57F5-48D5-8807-4940178DB42A}" dt="2021-03-10T21:25:21.740" v="8216" actId="1076"/>
          <ac:picMkLst>
            <pc:docMk/>
            <pc:sldMk cId="0" sldId="679"/>
            <ac:picMk id="87044" creationId="{2E95EA3C-D2D3-4B5C-B7E9-08A6464F1FF6}"/>
          </ac:picMkLst>
        </pc:picChg>
      </pc:sldChg>
      <pc:sldChg chg="addSp delSp modSp mod modNotesTx">
        <pc:chgData name="Laura Dolado" userId="c14c9f327f04c454" providerId="LiveId" clId="{ADD91475-57F5-48D5-8807-4940178DB42A}" dt="2021-03-24T15:39:10.956" v="13630" actId="2165"/>
        <pc:sldMkLst>
          <pc:docMk/>
          <pc:sldMk cId="0" sldId="680"/>
        </pc:sldMkLst>
        <pc:spChg chg="mod">
          <ac:chgData name="Laura Dolado" userId="c14c9f327f04c454" providerId="LiveId" clId="{ADD91475-57F5-48D5-8807-4940178DB42A}" dt="2021-03-12T18:52:39.937" v="12167" actId="20577"/>
          <ac:spMkLst>
            <pc:docMk/>
            <pc:sldMk cId="0" sldId="680"/>
            <ac:spMk id="2" creationId="{B7E41B57-6177-4826-9DBD-69936E6D69E2}"/>
          </ac:spMkLst>
        </pc:spChg>
        <pc:graphicFrameChg chg="add mod modGraphic">
          <ac:chgData name="Laura Dolado" userId="c14c9f327f04c454" providerId="LiveId" clId="{ADD91475-57F5-48D5-8807-4940178DB42A}" dt="2021-03-24T15:39:10.956" v="13630" actId="2165"/>
          <ac:graphicFrameMkLst>
            <pc:docMk/>
            <pc:sldMk cId="0" sldId="680"/>
            <ac:graphicFrameMk id="3" creationId="{8DE8AA47-D367-4736-8771-BBAE37D8FD9C}"/>
          </ac:graphicFrameMkLst>
        </pc:graphicFrameChg>
        <pc:picChg chg="del mod">
          <ac:chgData name="Laura Dolado" userId="c14c9f327f04c454" providerId="LiveId" clId="{ADD91475-57F5-48D5-8807-4940178DB42A}" dt="2021-03-11T16:01:36.525" v="9729" actId="478"/>
          <ac:picMkLst>
            <pc:docMk/>
            <pc:sldMk cId="0" sldId="680"/>
            <ac:picMk id="95235" creationId="{C420CEF7-02E7-4985-AD22-D641D42963D7}"/>
          </ac:picMkLst>
        </pc:picChg>
      </pc:sldChg>
      <pc:sldChg chg="addSp delSp modSp mod modNotesTx">
        <pc:chgData name="Laura Dolado" userId="c14c9f327f04c454" providerId="LiveId" clId="{ADD91475-57F5-48D5-8807-4940178DB42A}" dt="2021-03-24T15:39:34.387" v="13631" actId="20577"/>
        <pc:sldMkLst>
          <pc:docMk/>
          <pc:sldMk cId="0" sldId="681"/>
        </pc:sldMkLst>
        <pc:spChg chg="mod">
          <ac:chgData name="Laura Dolado" userId="c14c9f327f04c454" providerId="LiveId" clId="{ADD91475-57F5-48D5-8807-4940178DB42A}" dt="2021-03-11T16:03:44.977" v="9865" actId="20577"/>
          <ac:spMkLst>
            <pc:docMk/>
            <pc:sldMk cId="0" sldId="681"/>
            <ac:spMk id="2" creationId="{5E5A6201-523A-46C4-B227-811E02572B4C}"/>
          </ac:spMkLst>
        </pc:spChg>
        <pc:spChg chg="mod">
          <ac:chgData name="Laura Dolado" userId="c14c9f327f04c454" providerId="LiveId" clId="{ADD91475-57F5-48D5-8807-4940178DB42A}" dt="2021-03-24T15:39:34.387" v="13631" actId="20577"/>
          <ac:spMkLst>
            <pc:docMk/>
            <pc:sldMk cId="0" sldId="681"/>
            <ac:spMk id="3" creationId="{D67A6686-6A89-47E1-8256-04F62C2EAF75}"/>
          </ac:spMkLst>
        </pc:spChg>
        <pc:picChg chg="add mod">
          <ac:chgData name="Laura Dolado" userId="c14c9f327f04c454" providerId="LiveId" clId="{ADD91475-57F5-48D5-8807-4940178DB42A}" dt="2021-03-11T16:33:07.093" v="10134" actId="14100"/>
          <ac:picMkLst>
            <pc:docMk/>
            <pc:sldMk cId="0" sldId="681"/>
            <ac:picMk id="5" creationId="{124E4FE8-BCFC-4C04-BA4A-B20EC906C6A1}"/>
          </ac:picMkLst>
        </pc:picChg>
        <pc:picChg chg="del mod">
          <ac:chgData name="Laura Dolado" userId="c14c9f327f04c454" providerId="LiveId" clId="{ADD91475-57F5-48D5-8807-4940178DB42A}" dt="2021-03-11T16:32:56.587" v="10128" actId="478"/>
          <ac:picMkLst>
            <pc:docMk/>
            <pc:sldMk cId="0" sldId="681"/>
            <ac:picMk id="98308" creationId="{82E623AC-F59C-405D-9759-707D32DE5F72}"/>
          </ac:picMkLst>
        </pc:picChg>
      </pc:sldChg>
      <pc:sldChg chg="addSp delSp modSp mod modNotesTx">
        <pc:chgData name="Laura Dolado" userId="c14c9f327f04c454" providerId="LiveId" clId="{ADD91475-57F5-48D5-8807-4940178DB42A}" dt="2021-03-16T17:56:13.706" v="13534" actId="20577"/>
        <pc:sldMkLst>
          <pc:docMk/>
          <pc:sldMk cId="0" sldId="682"/>
        </pc:sldMkLst>
        <pc:spChg chg="mod">
          <ac:chgData name="Laura Dolado" userId="c14c9f327f04c454" providerId="LiveId" clId="{ADD91475-57F5-48D5-8807-4940178DB42A}" dt="2021-03-15T16:18:14.324" v="12977"/>
          <ac:spMkLst>
            <pc:docMk/>
            <pc:sldMk cId="0" sldId="682"/>
            <ac:spMk id="2" creationId="{D69CF1B4-F7EA-4C45-9081-6FD9A689A576}"/>
          </ac:spMkLst>
        </pc:spChg>
        <pc:spChg chg="mod">
          <ac:chgData name="Laura Dolado" userId="c14c9f327f04c454" providerId="LiveId" clId="{ADD91475-57F5-48D5-8807-4940178DB42A}" dt="2021-03-15T16:18:39.614" v="12981" actId="113"/>
          <ac:spMkLst>
            <pc:docMk/>
            <pc:sldMk cId="0" sldId="682"/>
            <ac:spMk id="3" creationId="{A85A0AAD-D08B-40A7-9D04-66E78C7A8FF1}"/>
          </ac:spMkLst>
        </pc:spChg>
        <pc:picChg chg="add mod">
          <ac:chgData name="Laura Dolado" userId="c14c9f327f04c454" providerId="LiveId" clId="{ADD91475-57F5-48D5-8807-4940178DB42A}" dt="2021-03-11T16:22:50.983" v="10127" actId="1076"/>
          <ac:picMkLst>
            <pc:docMk/>
            <pc:sldMk cId="0" sldId="682"/>
            <ac:picMk id="6" creationId="{7F05B5D7-56D2-4B62-8D19-4790586E0094}"/>
          </ac:picMkLst>
        </pc:picChg>
        <pc:picChg chg="del">
          <ac:chgData name="Laura Dolado" userId="c14c9f327f04c454" providerId="LiveId" clId="{ADD91475-57F5-48D5-8807-4940178DB42A}" dt="2021-03-11T16:22:45.151" v="10123" actId="478"/>
          <ac:picMkLst>
            <pc:docMk/>
            <pc:sldMk cId="0" sldId="682"/>
            <ac:picMk id="102406" creationId="{5A1F2DDA-3648-4EC0-AA3D-273D5AC218C1}"/>
          </ac:picMkLst>
        </pc:picChg>
      </pc:sldChg>
      <pc:sldChg chg="addSp delSp modSp mod modNotesTx">
        <pc:chgData name="Laura Dolado" userId="c14c9f327f04c454" providerId="LiveId" clId="{ADD91475-57F5-48D5-8807-4940178DB42A}" dt="2021-03-15T16:17:53.825" v="12972" actId="20577"/>
        <pc:sldMkLst>
          <pc:docMk/>
          <pc:sldMk cId="0" sldId="683"/>
        </pc:sldMkLst>
        <pc:spChg chg="mod">
          <ac:chgData name="Laura Dolado" userId="c14c9f327f04c454" providerId="LiveId" clId="{ADD91475-57F5-48D5-8807-4940178DB42A}" dt="2021-03-15T16:17:53.825" v="12972" actId="20577"/>
          <ac:spMkLst>
            <pc:docMk/>
            <pc:sldMk cId="0" sldId="683"/>
            <ac:spMk id="2" creationId="{3809352C-F10B-416D-A563-31A5AFFE2491}"/>
          </ac:spMkLst>
        </pc:spChg>
        <pc:spChg chg="del mod">
          <ac:chgData name="Laura Dolado" userId="c14c9f327f04c454" providerId="LiveId" clId="{ADD91475-57F5-48D5-8807-4940178DB42A}" dt="2021-03-11T16:44:06.076" v="10136" actId="478"/>
          <ac:spMkLst>
            <pc:docMk/>
            <pc:sldMk cId="0" sldId="683"/>
            <ac:spMk id="3" creationId="{4A56EBDF-E5A4-4763-8212-32C6E27BA076}"/>
          </ac:spMkLst>
        </pc:spChg>
        <pc:picChg chg="add mod">
          <ac:chgData name="Laura Dolado" userId="c14c9f327f04c454" providerId="LiveId" clId="{ADD91475-57F5-48D5-8807-4940178DB42A}" dt="2021-03-15T15:12:34.151" v="12936" actId="1076"/>
          <ac:picMkLst>
            <pc:docMk/>
            <pc:sldMk cId="0" sldId="683"/>
            <ac:picMk id="4" creationId="{E9D1B6C9-1815-4771-8A48-638D57401AB8}"/>
          </ac:picMkLst>
        </pc:picChg>
        <pc:picChg chg="add del mod">
          <ac:chgData name="Laura Dolado" userId="c14c9f327f04c454" providerId="LiveId" clId="{ADD91475-57F5-48D5-8807-4940178DB42A}" dt="2021-03-15T15:12:22.099" v="12931" actId="478"/>
          <ac:picMkLst>
            <pc:docMk/>
            <pc:sldMk cId="0" sldId="683"/>
            <ac:picMk id="5" creationId="{836AE7B4-2500-429A-BF5E-F0C507B160C4}"/>
          </ac:picMkLst>
        </pc:picChg>
        <pc:picChg chg="add del mod">
          <ac:chgData name="Laura Dolado" userId="c14c9f327f04c454" providerId="LiveId" clId="{ADD91475-57F5-48D5-8807-4940178DB42A}" dt="2021-03-15T15:12:28.389" v="12935" actId="21"/>
          <ac:picMkLst>
            <pc:docMk/>
            <pc:sldMk cId="0" sldId="683"/>
            <ac:picMk id="7" creationId="{CD7C1BAA-DEB8-4AAB-9127-C16B4069CA37}"/>
          </ac:picMkLst>
        </pc:picChg>
        <pc:picChg chg="add mod">
          <ac:chgData name="Laura Dolado" userId="c14c9f327f04c454" providerId="LiveId" clId="{ADD91475-57F5-48D5-8807-4940178DB42A}" dt="2021-03-15T15:12:36.386" v="12937"/>
          <ac:picMkLst>
            <pc:docMk/>
            <pc:sldMk cId="0" sldId="683"/>
            <ac:picMk id="8" creationId="{B95D7630-AD73-479C-97C4-99816ACA9DF9}"/>
          </ac:picMkLst>
        </pc:picChg>
        <pc:picChg chg="del mod">
          <ac:chgData name="Laura Dolado" userId="c14c9f327f04c454" providerId="LiveId" clId="{ADD91475-57F5-48D5-8807-4940178DB42A}" dt="2021-03-11T16:44:20.654" v="10143" actId="21"/>
          <ac:picMkLst>
            <pc:docMk/>
            <pc:sldMk cId="0" sldId="683"/>
            <ac:picMk id="104452" creationId="{FD7C19F5-4247-4DE4-A7E3-96AEAFBC82B7}"/>
          </ac:picMkLst>
        </pc:picChg>
      </pc:sldChg>
      <pc:sldChg chg="modSp mod">
        <pc:chgData name="Laura Dolado" userId="c14c9f327f04c454" providerId="LiveId" clId="{ADD91475-57F5-48D5-8807-4940178DB42A}" dt="2021-03-11T17:17:29.046" v="10768" actId="790"/>
        <pc:sldMkLst>
          <pc:docMk/>
          <pc:sldMk cId="0" sldId="684"/>
        </pc:sldMkLst>
        <pc:spChg chg="mod">
          <ac:chgData name="Laura Dolado" userId="c14c9f327f04c454" providerId="LiveId" clId="{ADD91475-57F5-48D5-8807-4940178DB42A}" dt="2021-03-11T17:17:29.046" v="10768" actId="790"/>
          <ac:spMkLst>
            <pc:docMk/>
            <pc:sldMk cId="0" sldId="684"/>
            <ac:spMk id="2" creationId="{7FF9D425-4279-477C-AE3F-11151C3303EB}"/>
          </ac:spMkLst>
        </pc:spChg>
        <pc:spChg chg="mod">
          <ac:chgData name="Laura Dolado" userId="c14c9f327f04c454" providerId="LiveId" clId="{ADD91475-57F5-48D5-8807-4940178DB42A}" dt="2021-03-11T17:17:10.711" v="10764" actId="790"/>
          <ac:spMkLst>
            <pc:docMk/>
            <pc:sldMk cId="0" sldId="684"/>
            <ac:spMk id="3" creationId="{68DF19A3-6149-4208-BFF5-45CB388BD114}"/>
          </ac:spMkLst>
        </pc:spChg>
      </pc:sldChg>
      <pc:sldChg chg="modSp mod modNotesTx">
        <pc:chgData name="Laura Dolado" userId="c14c9f327f04c454" providerId="LiveId" clId="{ADD91475-57F5-48D5-8807-4940178DB42A}" dt="2021-03-11T17:53:51.704" v="10920" actId="20577"/>
        <pc:sldMkLst>
          <pc:docMk/>
          <pc:sldMk cId="0" sldId="685"/>
        </pc:sldMkLst>
        <pc:spChg chg="mod">
          <ac:chgData name="Laura Dolado" userId="c14c9f327f04c454" providerId="LiveId" clId="{ADD91475-57F5-48D5-8807-4940178DB42A}" dt="2021-03-11T17:18:14.246" v="10789" actId="20577"/>
          <ac:spMkLst>
            <pc:docMk/>
            <pc:sldMk cId="0" sldId="685"/>
            <ac:spMk id="2" creationId="{4ECBD3C4-6220-4C86-87DF-1EB654FE4E4C}"/>
          </ac:spMkLst>
        </pc:spChg>
        <pc:spChg chg="mod">
          <ac:chgData name="Laura Dolado" userId="c14c9f327f04c454" providerId="LiveId" clId="{ADD91475-57F5-48D5-8807-4940178DB42A}" dt="2021-03-11T17:51:55.035" v="10872" actId="20577"/>
          <ac:spMkLst>
            <pc:docMk/>
            <pc:sldMk cId="0" sldId="685"/>
            <ac:spMk id="4" creationId="{36802166-FB33-43F7-B24D-C1F1315B9464}"/>
          </ac:spMkLst>
        </pc:spChg>
        <pc:spChg chg="mod">
          <ac:chgData name="Laura Dolado" userId="c14c9f327f04c454" providerId="LiveId" clId="{ADD91475-57F5-48D5-8807-4940178DB42A}" dt="2021-03-11T17:53:35.526" v="10896" actId="790"/>
          <ac:spMkLst>
            <pc:docMk/>
            <pc:sldMk cId="0" sldId="685"/>
            <ac:spMk id="6" creationId="{1BEDDC9D-659E-40AF-894A-C03E5B179CBF}"/>
          </ac:spMkLst>
        </pc:spChg>
      </pc:sldChg>
      <pc:sldChg chg="modSp mod">
        <pc:chgData name="Laura Dolado" userId="c14c9f327f04c454" providerId="LiveId" clId="{ADD91475-57F5-48D5-8807-4940178DB42A}" dt="2021-03-11T17:17:34.487" v="10769"/>
        <pc:sldMkLst>
          <pc:docMk/>
          <pc:sldMk cId="0" sldId="686"/>
        </pc:sldMkLst>
        <pc:spChg chg="mod">
          <ac:chgData name="Laura Dolado" userId="c14c9f327f04c454" providerId="LiveId" clId="{ADD91475-57F5-48D5-8807-4940178DB42A}" dt="2021-03-11T17:17:34.487" v="10769"/>
          <ac:spMkLst>
            <pc:docMk/>
            <pc:sldMk cId="0" sldId="686"/>
            <ac:spMk id="2" creationId="{D47CB6B5-EF27-4295-9E99-8998A0A152A2}"/>
          </ac:spMkLst>
        </pc:spChg>
        <pc:spChg chg="mod">
          <ac:chgData name="Laura Dolado" userId="c14c9f327f04c454" providerId="LiveId" clId="{ADD91475-57F5-48D5-8807-4940178DB42A}" dt="2021-03-11T17:17:18.219" v="10767" actId="20577"/>
          <ac:spMkLst>
            <pc:docMk/>
            <pc:sldMk cId="0" sldId="686"/>
            <ac:spMk id="4" creationId="{5037F2EF-7984-4BC7-8556-229EABCFD4DE}"/>
          </ac:spMkLst>
        </pc:spChg>
      </pc:sldChg>
      <pc:sldChg chg="modSp mod modNotesTx">
        <pc:chgData name="Laura Dolado" userId="c14c9f327f04c454" providerId="LiveId" clId="{ADD91475-57F5-48D5-8807-4940178DB42A}" dt="2021-03-12T18:56:16.834" v="12193" actId="20577"/>
        <pc:sldMkLst>
          <pc:docMk/>
          <pc:sldMk cId="0" sldId="687"/>
        </pc:sldMkLst>
        <pc:spChg chg="mod">
          <ac:chgData name="Laura Dolado" userId="c14c9f327f04c454" providerId="LiveId" clId="{ADD91475-57F5-48D5-8807-4940178DB42A}" dt="2021-03-11T17:59:37.406" v="10921"/>
          <ac:spMkLst>
            <pc:docMk/>
            <pc:sldMk cId="0" sldId="687"/>
            <ac:spMk id="2" creationId="{47EB540A-DBBA-4735-9CB4-E5D232C1B2B8}"/>
          </ac:spMkLst>
        </pc:spChg>
        <pc:spChg chg="mod">
          <ac:chgData name="Laura Dolado" userId="c14c9f327f04c454" providerId="LiveId" clId="{ADD91475-57F5-48D5-8807-4940178DB42A}" dt="2021-03-12T18:56:16.834" v="12193" actId="20577"/>
          <ac:spMkLst>
            <pc:docMk/>
            <pc:sldMk cId="0" sldId="687"/>
            <ac:spMk id="3" creationId="{0D64290E-D5E4-43BA-A5E0-6562B560AEAE}"/>
          </ac:spMkLst>
        </pc:spChg>
      </pc:sldChg>
      <pc:sldChg chg="modSp mod modNotesTx">
        <pc:chgData name="Laura Dolado" userId="c14c9f327f04c454" providerId="LiveId" clId="{ADD91475-57F5-48D5-8807-4940178DB42A}" dt="2021-03-24T15:40:22.721" v="13637" actId="20577"/>
        <pc:sldMkLst>
          <pc:docMk/>
          <pc:sldMk cId="0" sldId="688"/>
        </pc:sldMkLst>
        <pc:spChg chg="mod">
          <ac:chgData name="Laura Dolado" userId="c14c9f327f04c454" providerId="LiveId" clId="{ADD91475-57F5-48D5-8807-4940178DB42A}" dt="2021-03-11T18:11:40.703" v="11082" actId="20577"/>
          <ac:spMkLst>
            <pc:docMk/>
            <pc:sldMk cId="0" sldId="688"/>
            <ac:spMk id="2" creationId="{6232C9B4-B58C-4EE2-9D88-9E4A0597AD33}"/>
          </ac:spMkLst>
        </pc:spChg>
        <pc:spChg chg="mod">
          <ac:chgData name="Laura Dolado" userId="c14c9f327f04c454" providerId="LiveId" clId="{ADD91475-57F5-48D5-8807-4940178DB42A}" dt="2021-03-24T15:40:22.721" v="13637" actId="20577"/>
          <ac:spMkLst>
            <pc:docMk/>
            <pc:sldMk cId="0" sldId="688"/>
            <ac:spMk id="112643" creationId="{294BF4C3-A631-409F-8D9D-FA0179D51900}"/>
          </ac:spMkLst>
        </pc:spChg>
      </pc:sldChg>
      <pc:sldChg chg="modSp mod modNotesTx">
        <pc:chgData name="Laura Dolado" userId="c14c9f327f04c454" providerId="LiveId" clId="{ADD91475-57F5-48D5-8807-4940178DB42A}" dt="2021-03-15T15:14:54.656" v="12942" actId="20577"/>
        <pc:sldMkLst>
          <pc:docMk/>
          <pc:sldMk cId="0" sldId="689"/>
        </pc:sldMkLst>
        <pc:spChg chg="mod">
          <ac:chgData name="Laura Dolado" userId="c14c9f327f04c454" providerId="LiveId" clId="{ADD91475-57F5-48D5-8807-4940178DB42A}" dt="2021-03-15T15:14:54.656" v="12942" actId="20577"/>
          <ac:spMkLst>
            <pc:docMk/>
            <pc:sldMk cId="0" sldId="689"/>
            <ac:spMk id="2" creationId="{E37E04A9-1C99-49CC-9BCD-A733B267B555}"/>
          </ac:spMkLst>
        </pc:spChg>
        <pc:spChg chg="mod">
          <ac:chgData name="Laura Dolado" userId="c14c9f327f04c454" providerId="LiveId" clId="{ADD91475-57F5-48D5-8807-4940178DB42A}" dt="2021-03-11T18:22:13.856" v="11288" actId="6549"/>
          <ac:spMkLst>
            <pc:docMk/>
            <pc:sldMk cId="0" sldId="689"/>
            <ac:spMk id="114691" creationId="{7792E22D-3663-4519-AB5C-DBB11BF79F89}"/>
          </ac:spMkLst>
        </pc:spChg>
      </pc:sldChg>
      <pc:sldChg chg="modSp mod modNotesTx">
        <pc:chgData name="Laura Dolado" userId="c14c9f327f04c454" providerId="LiveId" clId="{ADD91475-57F5-48D5-8807-4940178DB42A}" dt="2021-03-15T15:14:59.684" v="12946" actId="20577"/>
        <pc:sldMkLst>
          <pc:docMk/>
          <pc:sldMk cId="0" sldId="690"/>
        </pc:sldMkLst>
        <pc:spChg chg="mod">
          <ac:chgData name="Laura Dolado" userId="c14c9f327f04c454" providerId="LiveId" clId="{ADD91475-57F5-48D5-8807-4940178DB42A}" dt="2021-03-15T15:14:59.684" v="12946" actId="20577"/>
          <ac:spMkLst>
            <pc:docMk/>
            <pc:sldMk cId="0" sldId="690"/>
            <ac:spMk id="2" creationId="{9635C38F-5BE1-4E82-937C-254AFE1246DE}"/>
          </ac:spMkLst>
        </pc:spChg>
        <pc:spChg chg="mod">
          <ac:chgData name="Laura Dolado" userId="c14c9f327f04c454" providerId="LiveId" clId="{ADD91475-57F5-48D5-8807-4940178DB42A}" dt="2021-03-12T18:58:23.193" v="12220" actId="20577"/>
          <ac:spMkLst>
            <pc:docMk/>
            <pc:sldMk cId="0" sldId="690"/>
            <ac:spMk id="116739" creationId="{3F947D93-3DBF-480F-9906-3369E4819414}"/>
          </ac:spMkLst>
        </pc:spChg>
      </pc:sldChg>
      <pc:sldChg chg="modSp mod modNotesTx">
        <pc:chgData name="Laura Dolado" userId="c14c9f327f04c454" providerId="LiveId" clId="{ADD91475-57F5-48D5-8807-4940178DB42A}" dt="2021-03-21T21:30:18.373" v="13552" actId="20577"/>
        <pc:sldMkLst>
          <pc:docMk/>
          <pc:sldMk cId="0" sldId="691"/>
        </pc:sldMkLst>
        <pc:spChg chg="mod">
          <ac:chgData name="Laura Dolado" userId="c14c9f327f04c454" providerId="LiveId" clId="{ADD91475-57F5-48D5-8807-4940178DB42A}" dt="2021-03-15T15:15:18.702" v="12950" actId="20577"/>
          <ac:spMkLst>
            <pc:docMk/>
            <pc:sldMk cId="0" sldId="691"/>
            <ac:spMk id="2" creationId="{07EA8DEC-0637-4252-9EB1-9DB59B728F72}"/>
          </ac:spMkLst>
        </pc:spChg>
        <pc:spChg chg="mod">
          <ac:chgData name="Laura Dolado" userId="c14c9f327f04c454" providerId="LiveId" clId="{ADD91475-57F5-48D5-8807-4940178DB42A}" dt="2021-03-21T21:30:18.373" v="13552" actId="20577"/>
          <ac:spMkLst>
            <pc:docMk/>
            <pc:sldMk cId="0" sldId="691"/>
            <ac:spMk id="118787" creationId="{1D0FFC3F-2C7F-47AE-A35C-7E5D4141B9C2}"/>
          </ac:spMkLst>
        </pc:spChg>
      </pc:sldChg>
      <pc:sldChg chg="modSp mod">
        <pc:chgData name="Laura Dolado" userId="c14c9f327f04c454" providerId="LiveId" clId="{ADD91475-57F5-48D5-8807-4940178DB42A}" dt="2021-03-11T18:43:56.478" v="11542" actId="20577"/>
        <pc:sldMkLst>
          <pc:docMk/>
          <pc:sldMk cId="0" sldId="692"/>
        </pc:sldMkLst>
        <pc:spChg chg="mod">
          <ac:chgData name="Laura Dolado" userId="c14c9f327f04c454" providerId="LiveId" clId="{ADD91475-57F5-48D5-8807-4940178DB42A}" dt="2021-03-11T18:43:56.478" v="11542" actId="20577"/>
          <ac:spMkLst>
            <pc:docMk/>
            <pc:sldMk cId="0" sldId="692"/>
            <ac:spMk id="2" creationId="{CCA5B69E-5C9D-447F-B61B-41788567CB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a:extLst>
              <a:ext uri="{FF2B5EF4-FFF2-40B4-BE49-F238E27FC236}">
                <a16:creationId xmlns:a16="http://schemas.microsoft.com/office/drawing/2014/main" id="{86D3152F-1308-423F-8F49-6CDFD42C242D}"/>
              </a:ext>
            </a:extLst>
          </p:cNvPr>
          <p:cNvSpPr>
            <a:spLocks noGrp="1" noRot="1" noChangeAspect="1" noChangeArrowheads="1" noTextEdit="1"/>
          </p:cNvSpPr>
          <p:nvPr>
            <p:ph type="sldImg"/>
          </p:nvPr>
        </p:nvSpPr>
        <p:spPr>
          <a:ln/>
        </p:spPr>
      </p:sp>
      <p:sp>
        <p:nvSpPr>
          <p:cNvPr id="10243" name="Symbol zastępczy notatek 2">
            <a:extLst>
              <a:ext uri="{FF2B5EF4-FFF2-40B4-BE49-F238E27FC236}">
                <a16:creationId xmlns:a16="http://schemas.microsoft.com/office/drawing/2014/main" id="{E4E74899-A0E2-4B16-9ADB-C8B887F157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1200" b="0" dirty="0">
                <a:solidFill>
                  <a:schemeClr val="accent2">
                    <a:lumMod val="75000"/>
                  </a:schemeClr>
                </a:solidFill>
              </a:rPr>
              <a:t>La Clasificación internacional del funcionamiento, la discapacidad y la salud </a:t>
            </a:r>
            <a:r>
              <a:rPr lang="es-ES" altLang="pl-PL" dirty="0"/>
              <a:t>describe el funcionamiento del hombre en relación con sus problemas de salud. Además, con respecto a la discapacidad, la clasificación CIF  muestra la relación entre el individuo y el entorno en el que vive.</a:t>
            </a:r>
            <a:endParaRPr lang="pl-PL" altLang="pl-PL" b="1" u="sng" dirty="0"/>
          </a:p>
        </p:txBody>
      </p:sp>
      <p:sp>
        <p:nvSpPr>
          <p:cNvPr id="10244" name="Symbol zastępczy numeru slajdu 3">
            <a:extLst>
              <a:ext uri="{FF2B5EF4-FFF2-40B4-BE49-F238E27FC236}">
                <a16:creationId xmlns:a16="http://schemas.microsoft.com/office/drawing/2014/main" id="{59879906-106C-44B0-AA38-D36A47EE24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581FC66-CC86-416C-AA48-7A6AA8EB03BE}" type="slidenum">
              <a:rPr lang="pl-PL" altLang="pl-PL" sz="1200" b="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a:extLst>
              <a:ext uri="{FF2B5EF4-FFF2-40B4-BE49-F238E27FC236}">
                <a16:creationId xmlns:a16="http://schemas.microsoft.com/office/drawing/2014/main" id="{E133AB21-099E-4EA8-9C3B-2A1541843392}"/>
              </a:ext>
            </a:extLst>
          </p:cNvPr>
          <p:cNvSpPr>
            <a:spLocks noGrp="1" noRot="1" noChangeAspect="1" noTextEdit="1"/>
          </p:cNvSpPr>
          <p:nvPr>
            <p:ph type="sldImg"/>
          </p:nvPr>
        </p:nvSpPr>
        <p:spPr>
          <a:ln/>
        </p:spPr>
      </p:sp>
      <p:sp>
        <p:nvSpPr>
          <p:cNvPr id="28675" name="Symbol zastępczy notatek 2">
            <a:extLst>
              <a:ext uri="{FF2B5EF4-FFF2-40B4-BE49-F238E27FC236}">
                <a16:creationId xmlns:a16="http://schemas.microsoft.com/office/drawing/2014/main" id="{A60A7113-0283-42D6-B84B-3D8AE65E2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Las actividades y la realización se refieren al problema de cómo realizar una actividad en un entorno normalizado y sus capacidades. La diferencia identificada entre los calificadores es la base para acciones encaminadas a mejorar la situación.</a:t>
            </a:r>
            <a:endParaRPr lang="pl-PL" altLang="pl-PL" dirty="0"/>
          </a:p>
        </p:txBody>
      </p:sp>
      <p:sp>
        <p:nvSpPr>
          <p:cNvPr id="28676" name="Symbol zastępczy numeru slajdu 3">
            <a:extLst>
              <a:ext uri="{FF2B5EF4-FFF2-40B4-BE49-F238E27FC236}">
                <a16:creationId xmlns:a16="http://schemas.microsoft.com/office/drawing/2014/main" id="{18842A77-8AA0-494C-9A2B-7364091382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E856CC4-C2B6-4391-B707-815ECD8F171A}" type="slidenum">
              <a:rPr lang="pl-PL" altLang="pl-PL" sz="1200" b="0">
                <a:solidFill>
                  <a:schemeClr val="tx1"/>
                </a:solidFill>
                <a:latin typeface="Gill Sans" charset="0"/>
              </a:rPr>
              <a:pPr/>
              <a:t>11</a:t>
            </a:fld>
            <a:endParaRPr lang="pl-PL" altLang="pl-PL" sz="1200" b="0">
              <a:solidFill>
                <a:schemeClr val="tx1"/>
              </a:solidFill>
              <a:latin typeface="Gill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a:extLst>
              <a:ext uri="{FF2B5EF4-FFF2-40B4-BE49-F238E27FC236}">
                <a16:creationId xmlns:a16="http://schemas.microsoft.com/office/drawing/2014/main" id="{77DFBDED-4A5E-4935-A14D-8CD85F9AF9B4}"/>
              </a:ext>
            </a:extLst>
          </p:cNvPr>
          <p:cNvSpPr>
            <a:spLocks noGrp="1" noRot="1" noChangeAspect="1" noTextEdit="1"/>
          </p:cNvSpPr>
          <p:nvPr>
            <p:ph type="sldImg"/>
          </p:nvPr>
        </p:nvSpPr>
        <p:spPr>
          <a:ln/>
        </p:spPr>
      </p:sp>
      <p:sp>
        <p:nvSpPr>
          <p:cNvPr id="30723" name="Symbol zastępczy notatek 2">
            <a:extLst>
              <a:ext uri="{FF2B5EF4-FFF2-40B4-BE49-F238E27FC236}">
                <a16:creationId xmlns:a16="http://schemas.microsoft.com/office/drawing/2014/main" id="{4B466124-E0E0-4391-B13D-1213AFA13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Cabe señalar que los factores personales no se clasifican en la CIF debido a la diversidad social y cultural discernible.</a:t>
            </a:r>
            <a:endParaRPr lang="pl-PL" altLang="pl-PL" dirty="0"/>
          </a:p>
        </p:txBody>
      </p:sp>
      <p:sp>
        <p:nvSpPr>
          <p:cNvPr id="30724" name="Symbol zastępczy numeru slajdu 3">
            <a:extLst>
              <a:ext uri="{FF2B5EF4-FFF2-40B4-BE49-F238E27FC236}">
                <a16:creationId xmlns:a16="http://schemas.microsoft.com/office/drawing/2014/main" id="{32C6E306-1C89-4C07-8252-649981B0E5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D050183-47B0-4275-B616-782584F51CC6}" type="slidenum">
              <a:rPr lang="pl-PL" altLang="pl-PL" sz="1200" b="0">
                <a:solidFill>
                  <a:schemeClr val="tx1"/>
                </a:solidFill>
                <a:latin typeface="Gill Sans" charset="0"/>
              </a:rPr>
              <a:pPr/>
              <a:t>12</a:t>
            </a:fld>
            <a:endParaRPr lang="pl-PL" altLang="pl-PL" sz="1200" b="0">
              <a:solidFill>
                <a:schemeClr val="tx1"/>
              </a:solidFill>
              <a:latin typeface="Gill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E178352F-104B-4B59-8DD8-52E91DCEA770}"/>
              </a:ext>
            </a:extLst>
          </p:cNvPr>
          <p:cNvSpPr>
            <a:spLocks noGrp="1" noRot="1" noChangeAspect="1" noTextEdit="1"/>
          </p:cNvSpPr>
          <p:nvPr>
            <p:ph type="sldImg"/>
          </p:nvPr>
        </p:nvSpPr>
        <p:spPr>
          <a:ln/>
        </p:spPr>
      </p:sp>
      <p:sp>
        <p:nvSpPr>
          <p:cNvPr id="32771" name="Symbol zastępczy notatek 2">
            <a:extLst>
              <a:ext uri="{FF2B5EF4-FFF2-40B4-BE49-F238E27FC236}">
                <a16:creationId xmlns:a16="http://schemas.microsoft.com/office/drawing/2014/main" id="{519A47D1-0E11-442E-9A41-F4986F6B0F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El primer calificador de los factores ambientales se utiliza para determinar el rango de aspectos ambientales positivos. Se puede codificar individualmente y en general.</a:t>
            </a:r>
            <a:endParaRPr lang="pl-PL" altLang="pl-PL" dirty="0"/>
          </a:p>
        </p:txBody>
      </p:sp>
      <p:sp>
        <p:nvSpPr>
          <p:cNvPr id="32772" name="Symbol zastępczy numeru slajdu 3">
            <a:extLst>
              <a:ext uri="{FF2B5EF4-FFF2-40B4-BE49-F238E27FC236}">
                <a16:creationId xmlns:a16="http://schemas.microsoft.com/office/drawing/2014/main" id="{529579B4-8A6E-4DC9-97FD-6D2E6F6C96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B1F3E40-B6AA-447A-BC0F-88371DDBB0E4}" type="slidenum">
              <a:rPr lang="pl-PL" altLang="pl-PL" sz="1200" b="0">
                <a:solidFill>
                  <a:schemeClr val="tx1"/>
                </a:solidFill>
                <a:latin typeface="Gill Sans" charset="0"/>
              </a:rPr>
              <a:pPr/>
              <a:t>13</a:t>
            </a:fld>
            <a:endParaRPr lang="pl-PL" altLang="pl-PL" sz="1200" b="0">
              <a:solidFill>
                <a:schemeClr val="tx1"/>
              </a:solidFill>
              <a:latin typeface="Gill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a:extLst>
              <a:ext uri="{FF2B5EF4-FFF2-40B4-BE49-F238E27FC236}">
                <a16:creationId xmlns:a16="http://schemas.microsoft.com/office/drawing/2014/main" id="{79F3FB1A-5909-4CBD-A889-6B3ED7574AAD}"/>
              </a:ext>
            </a:extLst>
          </p:cNvPr>
          <p:cNvSpPr>
            <a:spLocks noGrp="1" noRot="1" noChangeAspect="1" noTextEdit="1"/>
          </p:cNvSpPr>
          <p:nvPr>
            <p:ph type="sldImg"/>
          </p:nvPr>
        </p:nvSpPr>
        <p:spPr>
          <a:ln/>
        </p:spPr>
      </p:sp>
      <p:sp>
        <p:nvSpPr>
          <p:cNvPr id="34819" name="Symbol zastępczy notatek 2">
            <a:extLst>
              <a:ext uri="{FF2B5EF4-FFF2-40B4-BE49-F238E27FC236}">
                <a16:creationId xmlns:a16="http://schemas.microsoft.com/office/drawing/2014/main" id="{D435EA6F-4096-4444-99ED-DF3724DD33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34820" name="Symbol zastępczy numeru slajdu 3">
            <a:extLst>
              <a:ext uri="{FF2B5EF4-FFF2-40B4-BE49-F238E27FC236}">
                <a16:creationId xmlns:a16="http://schemas.microsoft.com/office/drawing/2014/main" id="{15A7A008-F005-4584-B16D-3631A19319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709F-E95D-4D0E-8CF4-D4BEFFA4FF10}" type="slidenum">
              <a:rPr lang="pl-PL" altLang="pl-PL" sz="1200" b="0">
                <a:solidFill>
                  <a:schemeClr val="tx1"/>
                </a:solidFill>
                <a:latin typeface="Gill Sans" charset="0"/>
              </a:rPr>
              <a:pPr/>
              <a:t>14</a:t>
            </a:fld>
            <a:endParaRPr lang="pl-PL" altLang="pl-PL" sz="1200" b="0">
              <a:solidFill>
                <a:schemeClr val="tx1"/>
              </a:solidFill>
              <a:latin typeface="Gill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a:extLst>
              <a:ext uri="{FF2B5EF4-FFF2-40B4-BE49-F238E27FC236}">
                <a16:creationId xmlns:a16="http://schemas.microsoft.com/office/drawing/2014/main" id="{BBCB0E5C-BB0D-4211-BF89-05387729F410}"/>
              </a:ext>
            </a:extLst>
          </p:cNvPr>
          <p:cNvSpPr>
            <a:spLocks noGrp="1" noRot="1" noChangeAspect="1" noTextEdit="1"/>
          </p:cNvSpPr>
          <p:nvPr>
            <p:ph type="sldImg"/>
          </p:nvPr>
        </p:nvSpPr>
        <p:spPr>
          <a:ln/>
        </p:spPr>
      </p:sp>
      <p:sp>
        <p:nvSpPr>
          <p:cNvPr id="36867" name="Symbol zastępczy notatek 2">
            <a:extLst>
              <a:ext uri="{FF2B5EF4-FFF2-40B4-BE49-F238E27FC236}">
                <a16:creationId xmlns:a16="http://schemas.microsoft.com/office/drawing/2014/main" id="{D4A3A856-AE3C-4E37-8CC6-36C37C1BF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defRPr/>
            </a:pPr>
            <a:r>
              <a:rPr lang="es-ES" sz="1200" kern="0" dirty="0"/>
              <a:t>La primera tarea se realiza en grupos. </a:t>
            </a:r>
            <a:r>
              <a:rPr lang="es-ES" sz="1200" b="0" kern="0" dirty="0"/>
              <a:t>Cada grupo responderá a dos preguntas. Primera: define y debate los objetivos de la clasificación CIF, y segunda: ¿por qué utilizar la clasificación CIF para describir la salud humana?</a:t>
            </a:r>
          </a:p>
          <a:p>
            <a:endParaRPr lang="pl-PL" altLang="pl-PL" dirty="0"/>
          </a:p>
        </p:txBody>
      </p:sp>
      <p:sp>
        <p:nvSpPr>
          <p:cNvPr id="36868" name="Symbol zastępczy numeru slajdu 3">
            <a:extLst>
              <a:ext uri="{FF2B5EF4-FFF2-40B4-BE49-F238E27FC236}">
                <a16:creationId xmlns:a16="http://schemas.microsoft.com/office/drawing/2014/main" id="{72CB9466-7BA4-439B-ADEA-F4D331159C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AB719BF-F6AB-43F7-8E99-766099C98DC2}" type="slidenum">
              <a:rPr lang="pl-PL" altLang="pl-PL" sz="1200" b="0">
                <a:solidFill>
                  <a:schemeClr val="tx1"/>
                </a:solidFill>
                <a:latin typeface="Gill Sans" charset="0"/>
              </a:rPr>
              <a:pPr/>
              <a:t>15</a:t>
            </a:fld>
            <a:endParaRPr lang="pl-PL" altLang="pl-PL" sz="1200" b="0">
              <a:solidFill>
                <a:schemeClr val="tx1"/>
              </a:solidFill>
              <a:latin typeface="Gill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a:extLst>
              <a:ext uri="{FF2B5EF4-FFF2-40B4-BE49-F238E27FC236}">
                <a16:creationId xmlns:a16="http://schemas.microsoft.com/office/drawing/2014/main" id="{9EAD3105-9F54-4C48-A76A-D1326130586E}"/>
              </a:ext>
            </a:extLst>
          </p:cNvPr>
          <p:cNvSpPr>
            <a:spLocks noGrp="1" noRot="1" noChangeAspect="1" noTextEdit="1"/>
          </p:cNvSpPr>
          <p:nvPr>
            <p:ph type="sldImg"/>
          </p:nvPr>
        </p:nvSpPr>
        <p:spPr>
          <a:ln/>
        </p:spPr>
      </p:sp>
      <p:sp>
        <p:nvSpPr>
          <p:cNvPr id="39939" name="Symbol zastępczy notatek 2">
            <a:extLst>
              <a:ext uri="{FF2B5EF4-FFF2-40B4-BE49-F238E27FC236}">
                <a16:creationId xmlns:a16="http://schemas.microsoft.com/office/drawing/2014/main" id="{E8C02E1C-6EBE-4BB5-A392-CD24376060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Desde la perspectiva de la CIF, se puede decir que se trata de un proceso interactivo y evolutivo que proporciona un enfoque multidimensional para clasificar el funcionamiento y la discapacidad. La CIF puede verse como un lenguaje, pero la forma de utilizarla depende de los usuarios, su creatividad y su orientación científica.</a:t>
            </a:r>
            <a:endParaRPr lang="pl-PL" altLang="pl-PL" dirty="0"/>
          </a:p>
        </p:txBody>
      </p:sp>
      <p:sp>
        <p:nvSpPr>
          <p:cNvPr id="39940" name="Symbol zastępczy numeru slajdu 3">
            <a:extLst>
              <a:ext uri="{FF2B5EF4-FFF2-40B4-BE49-F238E27FC236}">
                <a16:creationId xmlns:a16="http://schemas.microsoft.com/office/drawing/2014/main" id="{04BF52EA-6EA3-4B40-9F21-A16BC1E1E8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F791F5-1D0D-4DEC-A594-7D1CC2732ED5}" type="slidenum">
              <a:rPr lang="pl-PL" altLang="pl-PL" sz="1200" b="0">
                <a:solidFill>
                  <a:schemeClr val="tx1"/>
                </a:solidFill>
                <a:latin typeface="Gill Sans" charset="0"/>
              </a:rPr>
              <a:pPr/>
              <a:t>17</a:t>
            </a:fld>
            <a:endParaRPr lang="pl-PL" altLang="pl-PL" sz="1200" b="0">
              <a:solidFill>
                <a:schemeClr val="tx1"/>
              </a:solidFill>
              <a:latin typeface="Gill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a:extLst>
              <a:ext uri="{FF2B5EF4-FFF2-40B4-BE49-F238E27FC236}">
                <a16:creationId xmlns:a16="http://schemas.microsoft.com/office/drawing/2014/main" id="{007F0DE8-114D-4C91-9203-020D83AB39DE}"/>
              </a:ext>
            </a:extLst>
          </p:cNvPr>
          <p:cNvSpPr>
            <a:spLocks noGrp="1" noRot="1" noChangeAspect="1" noTextEdit="1"/>
          </p:cNvSpPr>
          <p:nvPr>
            <p:ph type="sldImg"/>
          </p:nvPr>
        </p:nvSpPr>
        <p:spPr>
          <a:ln/>
        </p:spPr>
      </p:sp>
      <p:sp>
        <p:nvSpPr>
          <p:cNvPr id="41987" name="Symbol zastępczy notatek 2">
            <a:extLst>
              <a:ext uri="{FF2B5EF4-FFF2-40B4-BE49-F238E27FC236}">
                <a16:creationId xmlns:a16="http://schemas.microsoft.com/office/drawing/2014/main" id="{C25948E9-693B-426A-80FB-D16CC7A003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Al analizar los componentes del gráfico, se observa que el funcionamiento de un individuo en un campo específico se percibe como una interacción o una relación compleja entre la salud y los factores contextuales (es decir, factores ambientales y personales). Existe una interacción dinámica entre estos factores: las intervenciones en un nivel pueden modificar potencialmente otros elementos relacionados.</a:t>
            </a:r>
            <a:endParaRPr lang="pl-PL" altLang="pl-PL" dirty="0"/>
          </a:p>
        </p:txBody>
      </p:sp>
      <p:sp>
        <p:nvSpPr>
          <p:cNvPr id="41988" name="Symbol zastępczy numeru slajdu 3">
            <a:extLst>
              <a:ext uri="{FF2B5EF4-FFF2-40B4-BE49-F238E27FC236}">
                <a16:creationId xmlns:a16="http://schemas.microsoft.com/office/drawing/2014/main" id="{8968BBAE-6D47-470A-878B-E9D1237466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AE57927-809E-4189-A154-E4DC241BA45A}" type="slidenum">
              <a:rPr lang="pl-PL" altLang="pl-PL" sz="1200" b="0">
                <a:solidFill>
                  <a:schemeClr val="tx1"/>
                </a:solidFill>
                <a:latin typeface="Gill Sans" charset="0"/>
              </a:rPr>
              <a:pPr/>
              <a:t>18</a:t>
            </a:fld>
            <a:endParaRPr lang="pl-PL" altLang="pl-PL" sz="1200" b="0">
              <a:solidFill>
                <a:schemeClr val="tx1"/>
              </a:solidFill>
              <a:latin typeface="Gill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a:extLst>
              <a:ext uri="{FF2B5EF4-FFF2-40B4-BE49-F238E27FC236}">
                <a16:creationId xmlns:a16="http://schemas.microsoft.com/office/drawing/2014/main" id="{97B2B1C9-45FC-44AB-8DF3-11C0FBF9E208}"/>
              </a:ext>
            </a:extLst>
          </p:cNvPr>
          <p:cNvSpPr>
            <a:spLocks noGrp="1" noRot="1" noChangeAspect="1" noTextEdit="1"/>
          </p:cNvSpPr>
          <p:nvPr>
            <p:ph type="sldImg"/>
          </p:nvPr>
        </p:nvSpPr>
        <p:spPr>
          <a:ln/>
        </p:spPr>
      </p:sp>
      <p:sp>
        <p:nvSpPr>
          <p:cNvPr id="44035" name="Symbol zastępczy notatek 2">
            <a:extLst>
              <a:ext uri="{FF2B5EF4-FFF2-40B4-BE49-F238E27FC236}">
                <a16:creationId xmlns:a16="http://schemas.microsoft.com/office/drawing/2014/main" id="{6ADC38E2-9E32-4092-9BE1-12E85BBDFB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Un aspecto importante del modelo CIF es ver diferentes condiciones del funcionamiento humano. Una de ellas es el modelo médico. Es precisamente este modelo el que considera la discapacidad un problema humano que requiere apoyo para la recuperación de la salud.</a:t>
            </a:r>
            <a:endParaRPr lang="pl-PL" altLang="pl-PL" dirty="0"/>
          </a:p>
        </p:txBody>
      </p:sp>
      <p:sp>
        <p:nvSpPr>
          <p:cNvPr id="44036" name="Symbol zastępczy numeru slajdu 3">
            <a:extLst>
              <a:ext uri="{FF2B5EF4-FFF2-40B4-BE49-F238E27FC236}">
                <a16:creationId xmlns:a16="http://schemas.microsoft.com/office/drawing/2014/main" id="{4319B541-7656-487A-9392-F0C00BD44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27154FF-9FC2-4727-9D15-9BC75C159ED8}" type="slidenum">
              <a:rPr lang="pl-PL" altLang="pl-PL" sz="1200" b="0">
                <a:solidFill>
                  <a:schemeClr val="tx1"/>
                </a:solidFill>
                <a:latin typeface="Gill Sans" charset="0"/>
              </a:rPr>
              <a:pPr/>
              <a:t>19</a:t>
            </a:fld>
            <a:endParaRPr lang="pl-PL" altLang="pl-PL" sz="1200" b="0">
              <a:solidFill>
                <a:schemeClr val="tx1"/>
              </a:solidFill>
              <a:latin typeface="Gill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a:extLst>
              <a:ext uri="{FF2B5EF4-FFF2-40B4-BE49-F238E27FC236}">
                <a16:creationId xmlns:a16="http://schemas.microsoft.com/office/drawing/2014/main" id="{8E52A4B2-3692-471D-9C69-A7D782BF992C}"/>
              </a:ext>
            </a:extLst>
          </p:cNvPr>
          <p:cNvSpPr>
            <a:spLocks noGrp="1" noRot="1" noChangeAspect="1" noTextEdit="1"/>
          </p:cNvSpPr>
          <p:nvPr>
            <p:ph type="sldImg"/>
          </p:nvPr>
        </p:nvSpPr>
        <p:spPr>
          <a:ln/>
        </p:spPr>
      </p:sp>
      <p:sp>
        <p:nvSpPr>
          <p:cNvPr id="46083" name="Symbol zastępczy notatek 2">
            <a:extLst>
              <a:ext uri="{FF2B5EF4-FFF2-40B4-BE49-F238E27FC236}">
                <a16:creationId xmlns:a16="http://schemas.microsoft.com/office/drawing/2014/main" id="{BE11135F-FC38-4F8E-8DDA-381E646C1D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El modelo social de discapacidad, por otro lado, señala que la falta de adecuación no es una característica del individuo, sino más bien un conjunto complejo de condiciones, muchas de las cuales son consecuencia del entorno social. Es este entorno el que se hace responsable de la plena participación de las personas con discapacidad en todos los ámbitos de la vida social.</a:t>
            </a:r>
            <a:endParaRPr lang="pl-PL" altLang="pl-PL" dirty="0"/>
          </a:p>
        </p:txBody>
      </p:sp>
      <p:sp>
        <p:nvSpPr>
          <p:cNvPr id="46084" name="Symbol zastępczy numeru slajdu 3">
            <a:extLst>
              <a:ext uri="{FF2B5EF4-FFF2-40B4-BE49-F238E27FC236}">
                <a16:creationId xmlns:a16="http://schemas.microsoft.com/office/drawing/2014/main" id="{85164669-DD46-43B0-8696-1B04123EC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3F2B94-8A0B-48D9-BBAC-6A8865DCDB86}" type="slidenum">
              <a:rPr lang="pl-PL" altLang="pl-PL" sz="1200" b="0">
                <a:solidFill>
                  <a:schemeClr val="tx1"/>
                </a:solidFill>
                <a:latin typeface="Gill Sans" charset="0"/>
              </a:rPr>
              <a:pPr/>
              <a:t>20</a:t>
            </a:fld>
            <a:endParaRPr lang="pl-PL" altLang="pl-PL" sz="1200" b="0">
              <a:solidFill>
                <a:schemeClr val="tx1"/>
              </a:solidFill>
              <a:latin typeface="Gill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a:extLst>
              <a:ext uri="{FF2B5EF4-FFF2-40B4-BE49-F238E27FC236}">
                <a16:creationId xmlns:a16="http://schemas.microsoft.com/office/drawing/2014/main" id="{5E2D4539-A882-4FD6-91AE-5E85E403964E}"/>
              </a:ext>
            </a:extLst>
          </p:cNvPr>
          <p:cNvSpPr>
            <a:spLocks noGrp="1" noRot="1" noChangeAspect="1" noTextEdit="1"/>
          </p:cNvSpPr>
          <p:nvPr>
            <p:ph type="sldImg"/>
          </p:nvPr>
        </p:nvSpPr>
        <p:spPr>
          <a:ln/>
        </p:spPr>
      </p:sp>
      <p:sp>
        <p:nvSpPr>
          <p:cNvPr id="48131" name="Symbol zastępczy notatek 2">
            <a:extLst>
              <a:ext uri="{FF2B5EF4-FFF2-40B4-BE49-F238E27FC236}">
                <a16:creationId xmlns:a16="http://schemas.microsoft.com/office/drawing/2014/main" id="{8F04EB93-5863-4D81-BBEA-50AE48A36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1200" b="0" dirty="0">
                <a:solidFill>
                  <a:schemeClr val="accent2">
                    <a:lumMod val="75000"/>
                  </a:schemeClr>
                </a:solidFill>
              </a:rPr>
              <a:t>La Clasificación internacional del funcionamiento, la discapacidad y la salud </a:t>
            </a:r>
            <a:r>
              <a:rPr lang="es-ES" sz="1200" b="0" kern="0" dirty="0"/>
              <a:t>se basa en la combinación de estos dos modelos. Este nuevo enfoque, definido como biopsicosocial, permite la integración de muchas dimensiones del funcionamiento humano.</a:t>
            </a:r>
            <a:endParaRPr lang="en-US" altLang="pl-PL" dirty="0"/>
          </a:p>
          <a:p>
            <a:endParaRPr lang="en-US" altLang="pl-PL" dirty="0"/>
          </a:p>
        </p:txBody>
      </p:sp>
      <p:sp>
        <p:nvSpPr>
          <p:cNvPr id="48132" name="Symbol zastępczy numeru slajdu 3">
            <a:extLst>
              <a:ext uri="{FF2B5EF4-FFF2-40B4-BE49-F238E27FC236}">
                <a16:creationId xmlns:a16="http://schemas.microsoft.com/office/drawing/2014/main" id="{8A1A86CD-26B2-4EBF-8A5D-18B175A9B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2BB4FD2-E9A3-45A6-8389-B43B66626C1B}" type="slidenum">
              <a:rPr lang="pl-PL" altLang="pl-PL" sz="1200" b="0">
                <a:solidFill>
                  <a:schemeClr val="tx1"/>
                </a:solidFill>
                <a:latin typeface="Gill Sans" charset="0"/>
              </a:rPr>
              <a:pPr/>
              <a:t>21</a:t>
            </a:fld>
            <a:endParaRPr lang="pl-PL" altLang="pl-PL" sz="1200" b="0">
              <a:solidFill>
                <a:schemeClr val="tx1"/>
              </a:solidFill>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9BFE6D95-CA3B-4125-A6BD-968BC48CE750}"/>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2C3CA0BB-7D7D-4958-BAA3-4D4668FEF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Los primeros siete términos definen funciones y estructuras corporales, deficiencias o cambios en la función o estructura corporal, la actividad humana, que debe entenderse como completar una tarea, así como restricciones en la participación y actividades.</a:t>
            </a:r>
            <a:endParaRPr lang="pl-PL" altLang="pl-PL" dirty="0"/>
          </a:p>
        </p:txBody>
      </p:sp>
      <p:sp>
        <p:nvSpPr>
          <p:cNvPr id="12292" name="Symbol zastępczy numeru slajdu 3">
            <a:extLst>
              <a:ext uri="{FF2B5EF4-FFF2-40B4-BE49-F238E27FC236}">
                <a16:creationId xmlns:a16="http://schemas.microsoft.com/office/drawing/2014/main" id="{8D00A8D6-D941-4900-A088-C87961783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1058E99-0CED-48AA-92E7-452871F4DC30}" type="slidenum">
              <a:rPr lang="pl-PL" altLang="pl-PL" sz="1200" b="0">
                <a:solidFill>
                  <a:schemeClr val="tx1"/>
                </a:solidFill>
                <a:latin typeface="Gill Sans" charset="0"/>
              </a:rPr>
              <a:pPr/>
              <a:t>3</a:t>
            </a:fld>
            <a:endParaRPr lang="pl-PL" altLang="pl-PL" sz="1200" b="0">
              <a:solidFill>
                <a:schemeClr val="tx1"/>
              </a:solidFill>
              <a:latin typeface="Gill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a:extLst>
              <a:ext uri="{FF2B5EF4-FFF2-40B4-BE49-F238E27FC236}">
                <a16:creationId xmlns:a16="http://schemas.microsoft.com/office/drawing/2014/main" id="{0239E9A6-5EF4-4FA5-9560-9869A3F6E40E}"/>
              </a:ext>
            </a:extLst>
          </p:cNvPr>
          <p:cNvSpPr>
            <a:spLocks noGrp="1" noRot="1" noChangeAspect="1" noTextEdit="1"/>
          </p:cNvSpPr>
          <p:nvPr>
            <p:ph type="sldImg"/>
          </p:nvPr>
        </p:nvSpPr>
        <p:spPr>
          <a:ln/>
        </p:spPr>
      </p:sp>
      <p:sp>
        <p:nvSpPr>
          <p:cNvPr id="50179" name="Symbol zastępczy notatek 2">
            <a:extLst>
              <a:ext uri="{FF2B5EF4-FFF2-40B4-BE49-F238E27FC236}">
                <a16:creationId xmlns:a16="http://schemas.microsoft.com/office/drawing/2014/main" id="{955FF47E-2DF5-43B1-9573-9F1D98A8A5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sz="1000" dirty="0"/>
              <a:t>El modelo biopsicosocial del funcionamiento y la discapacidad se ha convertido en la base para encontrar una forma adecuada y comprensible en todo el mundo de describir el funcionamiento de las personas con discapacidad. La CIF desarrolló un marco común para describir los problemas de la salud humana como un modelo inclusivo del funcionamiento y la discapacidad.</a:t>
            </a:r>
            <a:endParaRPr lang="en-US" altLang="pl-PL" sz="1000" dirty="0"/>
          </a:p>
        </p:txBody>
      </p:sp>
      <p:sp>
        <p:nvSpPr>
          <p:cNvPr id="50180" name="Symbol zastępczy numeru slajdu 3">
            <a:extLst>
              <a:ext uri="{FF2B5EF4-FFF2-40B4-BE49-F238E27FC236}">
                <a16:creationId xmlns:a16="http://schemas.microsoft.com/office/drawing/2014/main" id="{945783A1-BE96-4739-B1E9-4120BF4632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0CC28D7-EBAC-421C-8E4A-35BFAA4351CC}" type="slidenum">
              <a:rPr lang="pl-PL" altLang="pl-PL" sz="1200" b="0">
                <a:solidFill>
                  <a:schemeClr val="tx1"/>
                </a:solidFill>
                <a:latin typeface="Gill Sans" charset="0"/>
              </a:rPr>
              <a:pPr/>
              <a:t>22</a:t>
            </a:fld>
            <a:endParaRPr lang="pl-PL" altLang="pl-PL" sz="1200" b="0">
              <a:solidFill>
                <a:schemeClr val="tx1"/>
              </a:solidFill>
              <a:latin typeface="Gill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a:extLst>
              <a:ext uri="{FF2B5EF4-FFF2-40B4-BE49-F238E27FC236}">
                <a16:creationId xmlns:a16="http://schemas.microsoft.com/office/drawing/2014/main" id="{778B76B6-DA14-46EB-A30E-E554DFA4609E}"/>
              </a:ext>
            </a:extLst>
          </p:cNvPr>
          <p:cNvSpPr>
            <a:spLocks noGrp="1" noRot="1" noChangeAspect="1" noTextEdit="1"/>
          </p:cNvSpPr>
          <p:nvPr>
            <p:ph type="sldImg"/>
          </p:nvPr>
        </p:nvSpPr>
        <p:spPr>
          <a:ln/>
        </p:spPr>
      </p:sp>
      <p:sp>
        <p:nvSpPr>
          <p:cNvPr id="52227" name="Symbol zastępczy notatek 2">
            <a:extLst>
              <a:ext uri="{FF2B5EF4-FFF2-40B4-BE49-F238E27FC236}">
                <a16:creationId xmlns:a16="http://schemas.microsoft.com/office/drawing/2014/main" id="{D1BD1DC3-CFCF-4E2F-99A6-1BC8E4E1C9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CIF define muchos términos relacionados con la salud que describen las características esenciales de cada disciplina, incluidos los factores de exclusión. Las definiciones contienen puntos que se utilizan habitualmente para evaluar todo lo que se pueda codificar.</a:t>
            </a:r>
            <a:endParaRPr lang="en-US" altLang="pl-PL" dirty="0"/>
          </a:p>
          <a:p>
            <a:endParaRPr lang="en-US" altLang="pl-PL" dirty="0"/>
          </a:p>
          <a:p>
            <a:endParaRPr lang="en-US" altLang="pl-PL" dirty="0"/>
          </a:p>
        </p:txBody>
      </p:sp>
      <p:sp>
        <p:nvSpPr>
          <p:cNvPr id="52228" name="Symbol zastępczy numeru slajdu 3">
            <a:extLst>
              <a:ext uri="{FF2B5EF4-FFF2-40B4-BE49-F238E27FC236}">
                <a16:creationId xmlns:a16="http://schemas.microsoft.com/office/drawing/2014/main" id="{DEAD1D71-7575-4419-889B-84F7B07A8A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F0F5-86B2-499D-8B0E-AB0203E06F28}" type="slidenum">
              <a:rPr lang="pl-PL" altLang="pl-PL" sz="1200" b="0">
                <a:solidFill>
                  <a:schemeClr val="tx1"/>
                </a:solidFill>
                <a:latin typeface="Gill Sans" charset="0"/>
              </a:rPr>
              <a:pPr/>
              <a:t>23</a:t>
            </a:fld>
            <a:endParaRPr lang="pl-PL" altLang="pl-PL" sz="1200" b="0">
              <a:solidFill>
                <a:schemeClr val="tx1"/>
              </a:solidFill>
              <a:latin typeface="Gill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a:extLst>
              <a:ext uri="{FF2B5EF4-FFF2-40B4-BE49-F238E27FC236}">
                <a16:creationId xmlns:a16="http://schemas.microsoft.com/office/drawing/2014/main" id="{B4B4CD5B-C97A-4AF3-B3DC-B51B89794E27}"/>
              </a:ext>
            </a:extLst>
          </p:cNvPr>
          <p:cNvSpPr>
            <a:spLocks noGrp="1" noRot="1" noChangeAspect="1" noTextEdit="1"/>
          </p:cNvSpPr>
          <p:nvPr>
            <p:ph type="sldImg"/>
          </p:nvPr>
        </p:nvSpPr>
        <p:spPr>
          <a:ln/>
        </p:spPr>
      </p:sp>
      <p:sp>
        <p:nvSpPr>
          <p:cNvPr id="54275" name="Symbol zastępczy notatek 2">
            <a:extLst>
              <a:ext uri="{FF2B5EF4-FFF2-40B4-BE49-F238E27FC236}">
                <a16:creationId xmlns:a16="http://schemas.microsoft.com/office/drawing/2014/main" id="{159087E3-9012-41CB-BED1-7D4638251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clasificación CIF presenta un diseño jerárquico. La primera parte corresponde a Funcionamiento y discapacidad y contiene dos componentes. Las funciones corporales son el código b, y las estructuras corporales se codifican como p. La segunda parte de la clasificación la forman los factores contextuales, que incluyen factores ambientales con el código e y factores personales aún no clasificados en la CIF.</a:t>
            </a:r>
            <a:endParaRPr lang="pl-PL" altLang="pl-PL" dirty="0"/>
          </a:p>
        </p:txBody>
      </p:sp>
      <p:sp>
        <p:nvSpPr>
          <p:cNvPr id="54276" name="Symbol zastępczy numeru slajdu 3">
            <a:extLst>
              <a:ext uri="{FF2B5EF4-FFF2-40B4-BE49-F238E27FC236}">
                <a16:creationId xmlns:a16="http://schemas.microsoft.com/office/drawing/2014/main" id="{4CCA944A-4ABD-4717-8D34-9A3D66653D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E9A98CE-229A-4B26-B463-D30E1F444942}" type="slidenum">
              <a:rPr lang="pl-PL" altLang="pl-PL" sz="1200" b="0">
                <a:solidFill>
                  <a:schemeClr val="tx1"/>
                </a:solidFill>
                <a:latin typeface="Gill Sans" charset="0"/>
              </a:rPr>
              <a:pPr/>
              <a:t>24</a:t>
            </a:fld>
            <a:endParaRPr lang="pl-PL" altLang="pl-PL" sz="1200" b="0">
              <a:solidFill>
                <a:schemeClr val="tx1"/>
              </a:solidFill>
              <a:latin typeface="Gill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a:extLst>
              <a:ext uri="{FF2B5EF4-FFF2-40B4-BE49-F238E27FC236}">
                <a16:creationId xmlns:a16="http://schemas.microsoft.com/office/drawing/2014/main" id="{218F1FC5-5B9E-47CE-8F7B-F1DC64E8A3AA}"/>
              </a:ext>
            </a:extLst>
          </p:cNvPr>
          <p:cNvSpPr>
            <a:spLocks noGrp="1" noRot="1" noChangeAspect="1" noTextEdit="1"/>
          </p:cNvSpPr>
          <p:nvPr>
            <p:ph type="sldImg"/>
          </p:nvPr>
        </p:nvSpPr>
        <p:spPr>
          <a:ln/>
        </p:spPr>
      </p:sp>
      <p:sp>
        <p:nvSpPr>
          <p:cNvPr id="56323" name="Symbol zastępczy notatek 2">
            <a:extLst>
              <a:ext uri="{FF2B5EF4-FFF2-40B4-BE49-F238E27FC236}">
                <a16:creationId xmlns:a16="http://schemas.microsoft.com/office/drawing/2014/main" id="{7B7BA5CF-DEBA-4D3E-BA32-BE36BA5998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clasificación CIF consta de dos partes. La primera parte corresponde al “funcionamiento y discapacidad” y la segunda describe los llamados “factores contextuales”.</a:t>
            </a:r>
            <a:endParaRPr lang="en-US" altLang="pl-PL" dirty="0"/>
          </a:p>
          <a:p>
            <a:endParaRPr lang="en-US" altLang="pl-PL" dirty="0"/>
          </a:p>
        </p:txBody>
      </p:sp>
      <p:sp>
        <p:nvSpPr>
          <p:cNvPr id="56324" name="Symbol zastępczy numeru slajdu 3">
            <a:extLst>
              <a:ext uri="{FF2B5EF4-FFF2-40B4-BE49-F238E27FC236}">
                <a16:creationId xmlns:a16="http://schemas.microsoft.com/office/drawing/2014/main" id="{C3B4EC58-64A1-430B-972C-861E724A60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634ED6D-88E7-49C3-8C61-19B9BB0E8C9D}" type="slidenum">
              <a:rPr lang="pl-PL" altLang="pl-PL" sz="1200" b="0">
                <a:solidFill>
                  <a:schemeClr val="tx1"/>
                </a:solidFill>
                <a:latin typeface="Gill Sans" charset="0"/>
              </a:rPr>
              <a:pPr/>
              <a:t>25</a:t>
            </a:fld>
            <a:endParaRPr lang="pl-PL" altLang="pl-PL" sz="1200" b="0">
              <a:solidFill>
                <a:schemeClr val="tx1"/>
              </a:solidFill>
              <a:latin typeface="Gill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a:extLst>
              <a:ext uri="{FF2B5EF4-FFF2-40B4-BE49-F238E27FC236}">
                <a16:creationId xmlns:a16="http://schemas.microsoft.com/office/drawing/2014/main" id="{5CCE5BFC-2A10-4AE3-8251-FDFCDA26FEAE}"/>
              </a:ext>
            </a:extLst>
          </p:cNvPr>
          <p:cNvSpPr>
            <a:spLocks noGrp="1" noRot="1" noChangeAspect="1" noTextEdit="1"/>
          </p:cNvSpPr>
          <p:nvPr>
            <p:ph type="sldImg"/>
          </p:nvPr>
        </p:nvSpPr>
        <p:spPr>
          <a:ln/>
        </p:spPr>
      </p:sp>
      <p:sp>
        <p:nvSpPr>
          <p:cNvPr id="58371" name="Symbol zastępczy notatek 2">
            <a:extLst>
              <a:ext uri="{FF2B5EF4-FFF2-40B4-BE49-F238E27FC236}">
                <a16:creationId xmlns:a16="http://schemas.microsoft.com/office/drawing/2014/main" id="{108D463A-A485-4456-87F1-AABC7CB50B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Respecto a la división básica, cada capítulo está dividido en ocho partes. A su vez, las diferentes partes de las estructuras y funciones se corresponden entre sí y se crean de acuerdo con los sistemas del cuerpo humano.</a:t>
            </a:r>
            <a:endParaRPr lang="pl-PL" altLang="pl-PL" dirty="0"/>
          </a:p>
        </p:txBody>
      </p:sp>
      <p:sp>
        <p:nvSpPr>
          <p:cNvPr id="58372" name="Symbol zastępczy numeru slajdu 3">
            <a:extLst>
              <a:ext uri="{FF2B5EF4-FFF2-40B4-BE49-F238E27FC236}">
                <a16:creationId xmlns:a16="http://schemas.microsoft.com/office/drawing/2014/main" id="{77DABE98-5ED5-4806-A67E-FF7B9C45AD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58E2769-8931-4E5C-AF43-4E51BF86D738}" type="slidenum">
              <a:rPr lang="pl-PL" altLang="pl-PL" sz="1200" b="0">
                <a:solidFill>
                  <a:schemeClr val="tx1"/>
                </a:solidFill>
                <a:latin typeface="Gill Sans" charset="0"/>
              </a:rPr>
              <a:pPr/>
              <a:t>26</a:t>
            </a:fld>
            <a:endParaRPr lang="pl-PL" altLang="pl-PL" sz="1200" b="0">
              <a:solidFill>
                <a:schemeClr val="tx1"/>
              </a:solidFill>
              <a:latin typeface="Gill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E3D848D0-597D-4D65-A559-B49E7AE16247}"/>
              </a:ext>
            </a:extLst>
          </p:cNvPr>
          <p:cNvSpPr>
            <a:spLocks noGrp="1" noRot="1" noChangeAspect="1" noTextEdit="1"/>
          </p:cNvSpPr>
          <p:nvPr>
            <p:ph type="sldImg"/>
          </p:nvPr>
        </p:nvSpPr>
        <p:spPr>
          <a:ln/>
        </p:spPr>
      </p:sp>
      <p:sp>
        <p:nvSpPr>
          <p:cNvPr id="60419" name="Symbol zastępczy notatek 2">
            <a:extLst>
              <a:ext uri="{FF2B5EF4-FFF2-40B4-BE49-F238E27FC236}">
                <a16:creationId xmlns:a16="http://schemas.microsoft.com/office/drawing/2014/main" id="{5D711500-3DD3-491A-9CD5-D5234BFC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codificación del funcionamiento y la discapacidad según la CIF se crea en relación a un principio bastante sencillo. A cada grupo ("Funciones corporales" y "Estructuras corporales") se le ha asignado un código de letra apropiado, mientras que los elementos anatómicos van seguidos de designaciones numéricas.</a:t>
            </a:r>
            <a:endParaRPr lang="pl-PL" altLang="pl-PL" dirty="0"/>
          </a:p>
        </p:txBody>
      </p:sp>
      <p:sp>
        <p:nvSpPr>
          <p:cNvPr id="60420" name="Symbol zastępczy numeru slajdu 3">
            <a:extLst>
              <a:ext uri="{FF2B5EF4-FFF2-40B4-BE49-F238E27FC236}">
                <a16:creationId xmlns:a16="http://schemas.microsoft.com/office/drawing/2014/main" id="{5A69B0F2-11FC-496F-8677-E452F001BE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935F763-625C-430A-9B6B-F1A2FED02534}" type="slidenum">
              <a:rPr lang="pl-PL" altLang="pl-PL" sz="1200" b="0">
                <a:solidFill>
                  <a:schemeClr val="tx1"/>
                </a:solidFill>
                <a:latin typeface="Gill Sans" charset="0"/>
              </a:rPr>
              <a:pPr/>
              <a:t>27</a:t>
            </a:fld>
            <a:endParaRPr lang="pl-PL" altLang="pl-PL" sz="1200" b="0">
              <a:solidFill>
                <a:schemeClr val="tx1"/>
              </a:solidFill>
              <a:latin typeface="Gill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a:extLst>
              <a:ext uri="{FF2B5EF4-FFF2-40B4-BE49-F238E27FC236}">
                <a16:creationId xmlns:a16="http://schemas.microsoft.com/office/drawing/2014/main" id="{0177BCEB-AFD6-4532-B8DC-126E0EB1AEE5}"/>
              </a:ext>
            </a:extLst>
          </p:cNvPr>
          <p:cNvSpPr>
            <a:spLocks noGrp="1" noRot="1" noChangeAspect="1" noTextEdit="1"/>
          </p:cNvSpPr>
          <p:nvPr>
            <p:ph type="sldImg"/>
          </p:nvPr>
        </p:nvSpPr>
        <p:spPr>
          <a:ln/>
        </p:spPr>
      </p:sp>
      <p:sp>
        <p:nvSpPr>
          <p:cNvPr id="62467" name="Symbol zastępczy notatek 2">
            <a:extLst>
              <a:ext uri="{FF2B5EF4-FFF2-40B4-BE49-F238E27FC236}">
                <a16:creationId xmlns:a16="http://schemas.microsoft.com/office/drawing/2014/main" id="{F381B87D-B5DA-4B54-A665-7B7C19BA2E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Actividades y participación incluye la realización de actividades sencillas conocidas como autocuidado (actividades básicas diarias como la higiene personal, vestirse, prepararse la comida y comer, y todo lo relacionado con el movimiento del cuerpo, también con la ayuda de equipos adecuados).</a:t>
            </a:r>
            <a:endParaRPr lang="pl-PL" altLang="pl-PL" dirty="0"/>
          </a:p>
        </p:txBody>
      </p:sp>
      <p:sp>
        <p:nvSpPr>
          <p:cNvPr id="62468" name="Symbol zastępczy numeru slajdu 3">
            <a:extLst>
              <a:ext uri="{FF2B5EF4-FFF2-40B4-BE49-F238E27FC236}">
                <a16:creationId xmlns:a16="http://schemas.microsoft.com/office/drawing/2014/main" id="{C3491D5E-E071-4136-A9B1-6E89F094A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82C6870-5EDF-4A9A-880B-CC3956AC3CB0}" type="slidenum">
              <a:rPr lang="pl-PL" altLang="pl-PL" sz="1200" b="0">
                <a:solidFill>
                  <a:schemeClr val="tx1"/>
                </a:solidFill>
                <a:latin typeface="Gill Sans" charset="0"/>
              </a:rPr>
              <a:pPr/>
              <a:t>28</a:t>
            </a:fld>
            <a:endParaRPr lang="pl-PL" altLang="pl-PL" sz="1200" b="0">
              <a:solidFill>
                <a:schemeClr val="tx1"/>
              </a:solidFill>
              <a:latin typeface="Gill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a:extLst>
              <a:ext uri="{FF2B5EF4-FFF2-40B4-BE49-F238E27FC236}">
                <a16:creationId xmlns:a16="http://schemas.microsoft.com/office/drawing/2014/main" id="{F596059B-CD50-42C3-B5AC-48118BBAF2B2}"/>
              </a:ext>
            </a:extLst>
          </p:cNvPr>
          <p:cNvSpPr>
            <a:spLocks noGrp="1" noRot="1" noChangeAspect="1" noTextEdit="1"/>
          </p:cNvSpPr>
          <p:nvPr>
            <p:ph type="sldImg"/>
          </p:nvPr>
        </p:nvSpPr>
        <p:spPr>
          <a:ln/>
        </p:spPr>
      </p:sp>
      <p:sp>
        <p:nvSpPr>
          <p:cNvPr id="64515" name="Symbol zastępczy notatek 2">
            <a:extLst>
              <a:ext uri="{FF2B5EF4-FFF2-40B4-BE49-F238E27FC236}">
                <a16:creationId xmlns:a16="http://schemas.microsoft.com/office/drawing/2014/main" id="{B5B67AB1-1D97-43F8-86A6-18D48854B0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Los factores contextuales son la segunda parte de la clasificación CIF, la cual describe en su totalidad el entorno en el que vive una persona. La figura ilustra qué grupos de factores contextuales se incluyen en la clasificación CIF.</a:t>
            </a:r>
            <a:endParaRPr lang="pl-PL" altLang="pl-PL" dirty="0"/>
          </a:p>
        </p:txBody>
      </p:sp>
      <p:sp>
        <p:nvSpPr>
          <p:cNvPr id="64516" name="Symbol zastępczy numeru slajdu 3">
            <a:extLst>
              <a:ext uri="{FF2B5EF4-FFF2-40B4-BE49-F238E27FC236}">
                <a16:creationId xmlns:a16="http://schemas.microsoft.com/office/drawing/2014/main" id="{1FEF8F6E-1E8F-4902-9193-D89CF06D3A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E3A93CE-57BD-4D37-BA93-5EA9FC88F768}" type="slidenum">
              <a:rPr lang="pl-PL" altLang="pl-PL" sz="1200" b="0">
                <a:solidFill>
                  <a:schemeClr val="tx1"/>
                </a:solidFill>
                <a:latin typeface="Gill Sans" charset="0"/>
              </a:rPr>
              <a:pPr/>
              <a:t>29</a:t>
            </a:fld>
            <a:endParaRPr lang="pl-PL" altLang="pl-PL" sz="1200" b="0">
              <a:solidFill>
                <a:schemeClr val="tx1"/>
              </a:solidFill>
              <a:latin typeface="Gill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a:extLst>
              <a:ext uri="{FF2B5EF4-FFF2-40B4-BE49-F238E27FC236}">
                <a16:creationId xmlns:a16="http://schemas.microsoft.com/office/drawing/2014/main" id="{C797E278-36C4-48DC-9BCC-B0329F8070A0}"/>
              </a:ext>
            </a:extLst>
          </p:cNvPr>
          <p:cNvSpPr>
            <a:spLocks noGrp="1" noRot="1" noChangeAspect="1" noTextEdit="1"/>
          </p:cNvSpPr>
          <p:nvPr>
            <p:ph type="sldImg"/>
          </p:nvPr>
        </p:nvSpPr>
        <p:spPr>
          <a:ln/>
        </p:spPr>
      </p:sp>
      <p:sp>
        <p:nvSpPr>
          <p:cNvPr id="66563" name="Symbol zastępczy notatek 2">
            <a:extLst>
              <a:ext uri="{FF2B5EF4-FFF2-40B4-BE49-F238E27FC236}">
                <a16:creationId xmlns:a16="http://schemas.microsoft.com/office/drawing/2014/main" id="{C9E260D4-923B-40B0-824C-A43997EC28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effectLst/>
                <a:latin typeface="Times New Roman" panose="02020603050405020304" pitchFamily="18" charset="0"/>
              </a:rPr>
              <a:t>Las categorías de la CIF están “anidadas" de manera que la definición de las categorías más amplias incluye subcategorías más detalladas que la situada en un nivel superior (por ejemplo, el capítulo 4 del componente “Actividades y participación”, “Movilidad”, incluye categorías diferenciadas como caminar, estar de pie, estar sentado, llevar objetos, etc.).</a:t>
            </a:r>
            <a:endParaRPr lang="pl-PL" altLang="pl-PL" dirty="0"/>
          </a:p>
        </p:txBody>
      </p:sp>
      <p:sp>
        <p:nvSpPr>
          <p:cNvPr id="66564" name="Symbol zastępczy numeru slajdu 3">
            <a:extLst>
              <a:ext uri="{FF2B5EF4-FFF2-40B4-BE49-F238E27FC236}">
                <a16:creationId xmlns:a16="http://schemas.microsoft.com/office/drawing/2014/main" id="{4F9EF076-023E-449A-8173-CDF6198D4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F031A-A783-48F8-8A77-137516169E6C}" type="slidenum">
              <a:rPr lang="pl-PL" altLang="pl-PL" sz="1200" b="0">
                <a:solidFill>
                  <a:schemeClr val="tx1"/>
                </a:solidFill>
                <a:latin typeface="Gill Sans" charset="0"/>
              </a:rPr>
              <a:pPr/>
              <a:t>30</a:t>
            </a:fld>
            <a:endParaRPr lang="pl-PL" altLang="pl-PL" sz="1200" b="0">
              <a:solidFill>
                <a:schemeClr val="tx1"/>
              </a:solidFill>
              <a:latin typeface="Gill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a:extLst>
              <a:ext uri="{FF2B5EF4-FFF2-40B4-BE49-F238E27FC236}">
                <a16:creationId xmlns:a16="http://schemas.microsoft.com/office/drawing/2014/main" id="{2A59F34E-6E7B-4402-B1CE-34515B6B8B4A}"/>
              </a:ext>
            </a:extLst>
          </p:cNvPr>
          <p:cNvSpPr>
            <a:spLocks noGrp="1" noRot="1" noChangeAspect="1" noTextEdit="1"/>
          </p:cNvSpPr>
          <p:nvPr>
            <p:ph type="sldImg"/>
          </p:nvPr>
        </p:nvSpPr>
        <p:spPr>
          <a:ln/>
        </p:spPr>
      </p:sp>
      <p:sp>
        <p:nvSpPr>
          <p:cNvPr id="69635" name="Symbol zastępczy notatek 2">
            <a:extLst>
              <a:ext uri="{FF2B5EF4-FFF2-40B4-BE49-F238E27FC236}">
                <a16:creationId xmlns:a16="http://schemas.microsoft.com/office/drawing/2014/main" id="{FEC4565B-35C9-409C-B59A-6442784E9C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effectLst/>
                <a:latin typeface="Times New Roman" panose="02020603050405020304" pitchFamily="18" charset="0"/>
              </a:rPr>
              <a:t>Los códigos de la CIF se consideran completos cuando aparecen junto a un calificador que indique el nivel de salud. El código consta de un prefijo, un número de código y un calificador CIF, como muestra la diapositiva.</a:t>
            </a:r>
            <a:endParaRPr lang="pl-PL" altLang="pl-PL" dirty="0"/>
          </a:p>
        </p:txBody>
      </p:sp>
      <p:sp>
        <p:nvSpPr>
          <p:cNvPr id="69636" name="Symbol zastępczy numeru slajdu 3">
            <a:extLst>
              <a:ext uri="{FF2B5EF4-FFF2-40B4-BE49-F238E27FC236}">
                <a16:creationId xmlns:a16="http://schemas.microsoft.com/office/drawing/2014/main" id="{980E2859-F242-4ED8-83C4-697AC3737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6515627-D47D-481C-9914-82898EF2D7C9}" type="slidenum">
              <a:rPr lang="pl-PL" altLang="pl-PL" sz="1200" b="0">
                <a:solidFill>
                  <a:schemeClr val="tx1"/>
                </a:solidFill>
                <a:latin typeface="Gill Sans" charset="0"/>
              </a:rPr>
              <a:pPr/>
              <a:t>32</a:t>
            </a:fld>
            <a:endParaRPr lang="pl-PL" altLang="pl-PL" sz="1200" b="0">
              <a:solidFill>
                <a:schemeClr val="tx1"/>
              </a:solidFill>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7EABBD52-7E16-49C9-84A2-E21E6C5CD23A}"/>
              </a:ext>
            </a:extLst>
          </p:cNvPr>
          <p:cNvSpPr>
            <a:spLocks noGrp="1" noRot="1" noChangeAspect="1" noTextEdit="1"/>
          </p:cNvSpPr>
          <p:nvPr>
            <p:ph type="sldImg"/>
          </p:nvPr>
        </p:nvSpPr>
        <p:spPr>
          <a:ln/>
        </p:spPr>
      </p:sp>
      <p:sp>
        <p:nvSpPr>
          <p:cNvPr id="14339" name="Symbol zastępczy notatek 2">
            <a:extLst>
              <a:ext uri="{FF2B5EF4-FFF2-40B4-BE49-F238E27FC236}">
                <a16:creationId xmlns:a16="http://schemas.microsoft.com/office/drawing/2014/main" id="{143EE4CF-2878-4EB2-AA2C-825A17963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Otra parte de los conceptos seleccionados se refiere a los factores contextuales clasificados en la CIF, personales, ambientales y de salud. </a:t>
            </a:r>
            <a:r>
              <a:rPr lang="es-ES" altLang="pl-PL" b="0" dirty="0"/>
              <a:t>El último punto cubre campos </a:t>
            </a:r>
            <a:r>
              <a:rPr lang="es-ES" altLang="pl-PL" dirty="0"/>
              <a:t>relacionados con la salud.</a:t>
            </a:r>
            <a:endParaRPr lang="pl-PL" altLang="pl-PL" dirty="0"/>
          </a:p>
        </p:txBody>
      </p:sp>
      <p:sp>
        <p:nvSpPr>
          <p:cNvPr id="14340" name="Symbol zastępczy numeru slajdu 3">
            <a:extLst>
              <a:ext uri="{FF2B5EF4-FFF2-40B4-BE49-F238E27FC236}">
                <a16:creationId xmlns:a16="http://schemas.microsoft.com/office/drawing/2014/main" id="{4497A2AD-E9B1-42EF-821B-4FEE745C9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CC5F76B-6C1E-469F-B2DF-B6988C68335D}" type="slidenum">
              <a:rPr lang="pl-PL" altLang="pl-PL" sz="1200" b="0">
                <a:solidFill>
                  <a:schemeClr val="tx1"/>
                </a:solidFill>
                <a:latin typeface="Gill Sans" charset="0"/>
              </a:rPr>
              <a:pPr/>
              <a:t>4</a:t>
            </a:fld>
            <a:endParaRPr lang="pl-PL" altLang="pl-PL" sz="1200" b="0">
              <a:solidFill>
                <a:schemeClr val="tx1"/>
              </a:solidFill>
              <a:latin typeface="Gill San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a:extLst>
              <a:ext uri="{FF2B5EF4-FFF2-40B4-BE49-F238E27FC236}">
                <a16:creationId xmlns:a16="http://schemas.microsoft.com/office/drawing/2014/main" id="{19A24BA5-0BD5-4159-858C-F1FC518083E2}"/>
              </a:ext>
            </a:extLst>
          </p:cNvPr>
          <p:cNvSpPr>
            <a:spLocks noGrp="1" noRot="1" noChangeAspect="1" noTextEdit="1"/>
          </p:cNvSpPr>
          <p:nvPr>
            <p:ph type="sldImg"/>
          </p:nvPr>
        </p:nvSpPr>
        <p:spPr>
          <a:ln/>
        </p:spPr>
      </p:sp>
      <p:sp>
        <p:nvSpPr>
          <p:cNvPr id="71683" name="Symbol zastępczy notatek 2">
            <a:extLst>
              <a:ext uri="{FF2B5EF4-FFF2-40B4-BE49-F238E27FC236}">
                <a16:creationId xmlns:a16="http://schemas.microsoft.com/office/drawing/2014/main" id="{1175A9BE-EA53-4D19-BA24-2290DA78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En caso de asignar el código “no hay problema" o "problema completo", la medición tiene un margen de error de hasta el 5%, mientras que la evaluación de "problema moderado" remite a la mitad de la escala, determinando la dificultad total.</a:t>
            </a:r>
            <a:endParaRPr lang="pl-PL" altLang="pl-PL" dirty="0"/>
          </a:p>
        </p:txBody>
      </p:sp>
      <p:sp>
        <p:nvSpPr>
          <p:cNvPr id="71684" name="Symbol zastępczy numeru slajdu 3">
            <a:extLst>
              <a:ext uri="{FF2B5EF4-FFF2-40B4-BE49-F238E27FC236}">
                <a16:creationId xmlns:a16="http://schemas.microsoft.com/office/drawing/2014/main" id="{DA3123D7-CDE4-40F4-A8CB-52C96D6B5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0C803-6D77-4601-BCB5-C7A16C385B15}" type="slidenum">
              <a:rPr lang="pl-PL" altLang="pl-PL" sz="1200" b="0">
                <a:solidFill>
                  <a:schemeClr val="tx1"/>
                </a:solidFill>
                <a:latin typeface="Gill Sans" charset="0"/>
              </a:rPr>
              <a:pPr/>
              <a:t>33</a:t>
            </a:fld>
            <a:endParaRPr lang="pl-PL" altLang="pl-PL" sz="1200" b="0">
              <a:solidFill>
                <a:schemeClr val="tx1"/>
              </a:solidFill>
              <a:latin typeface="Gill San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a:extLst>
              <a:ext uri="{FF2B5EF4-FFF2-40B4-BE49-F238E27FC236}">
                <a16:creationId xmlns:a16="http://schemas.microsoft.com/office/drawing/2014/main" id="{BB76E8C3-917A-4672-AB14-DD276A2BED16}"/>
              </a:ext>
            </a:extLst>
          </p:cNvPr>
          <p:cNvSpPr>
            <a:spLocks noGrp="1" noRot="1" noChangeAspect="1" noTextEdit="1"/>
          </p:cNvSpPr>
          <p:nvPr>
            <p:ph type="sldImg"/>
          </p:nvPr>
        </p:nvSpPr>
        <p:spPr>
          <a:ln/>
        </p:spPr>
      </p:sp>
      <p:sp>
        <p:nvSpPr>
          <p:cNvPr id="73731" name="Symbol zastępczy notatek 2">
            <a:extLst>
              <a:ext uri="{FF2B5EF4-FFF2-40B4-BE49-F238E27FC236}">
                <a16:creationId xmlns:a16="http://schemas.microsoft.com/office/drawing/2014/main" id="{20A08A35-D450-447A-9A12-3CBE060910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Se deben tener en cuenta intervalos amplios de interés en aquellos casos en los que se disponga de herramientas de evaluación escaladas u otros medidores para determinar de forma cuantitativa la deficiencia de la función corporal.</a:t>
            </a:r>
            <a:endParaRPr lang="pl-PL" altLang="pl-PL" dirty="0"/>
          </a:p>
        </p:txBody>
      </p:sp>
      <p:sp>
        <p:nvSpPr>
          <p:cNvPr id="73732" name="Symbol zastępczy numeru slajdu 3">
            <a:extLst>
              <a:ext uri="{FF2B5EF4-FFF2-40B4-BE49-F238E27FC236}">
                <a16:creationId xmlns:a16="http://schemas.microsoft.com/office/drawing/2014/main" id="{7E1D159A-7E33-4F55-A476-8E5910E7FF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7B994AF-8155-448C-A53C-E8C226AB7D6C}" type="slidenum">
              <a:rPr lang="pl-PL" altLang="pl-PL" sz="1200" b="0">
                <a:solidFill>
                  <a:schemeClr val="tx1"/>
                </a:solidFill>
                <a:latin typeface="Gill Sans" charset="0"/>
              </a:rPr>
              <a:pPr/>
              <a:t>34</a:t>
            </a:fld>
            <a:endParaRPr lang="pl-PL" altLang="pl-PL" sz="1200" b="0">
              <a:solidFill>
                <a:schemeClr val="tx1"/>
              </a:solidFill>
              <a:latin typeface="Gill 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a:extLst>
              <a:ext uri="{FF2B5EF4-FFF2-40B4-BE49-F238E27FC236}">
                <a16:creationId xmlns:a16="http://schemas.microsoft.com/office/drawing/2014/main" id="{E4616A0A-F971-4057-AEE7-40E69178259C}"/>
              </a:ext>
            </a:extLst>
          </p:cNvPr>
          <p:cNvSpPr>
            <a:spLocks noGrp="1" noRot="1" noChangeAspect="1" noTextEdit="1"/>
          </p:cNvSpPr>
          <p:nvPr>
            <p:ph type="sldImg"/>
          </p:nvPr>
        </p:nvSpPr>
        <p:spPr>
          <a:ln/>
        </p:spPr>
      </p:sp>
      <p:sp>
        <p:nvSpPr>
          <p:cNvPr id="75779" name="Symbol zastępczy notatek 2">
            <a:extLst>
              <a:ext uri="{FF2B5EF4-FFF2-40B4-BE49-F238E27FC236}">
                <a16:creationId xmlns:a16="http://schemas.microsoft.com/office/drawing/2014/main" id="{A0303047-37F4-40EE-87E4-AD636C02C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Cabe destacar que el número máximo de códigos por paciente es 34 al nivel de 1 dígito (capítulo). En situaciones reales, el uso de 3 a 18 códigos puede ser suficiente para describir un caso con una precisión de dos niveles (tres dígitos).</a:t>
            </a:r>
          </a:p>
          <a:p>
            <a:endParaRPr lang="es-ES" altLang="pl-PL" dirty="0"/>
          </a:p>
        </p:txBody>
      </p:sp>
      <p:sp>
        <p:nvSpPr>
          <p:cNvPr id="75780" name="Symbol zastępczy numeru slajdu 3">
            <a:extLst>
              <a:ext uri="{FF2B5EF4-FFF2-40B4-BE49-F238E27FC236}">
                <a16:creationId xmlns:a16="http://schemas.microsoft.com/office/drawing/2014/main" id="{4B2C776F-D6A7-4BA9-8D6D-572C10172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4B7ACD2-A49B-4620-A473-0CD1E8E2147E}" type="slidenum">
              <a:rPr lang="pl-PL" altLang="pl-PL" sz="1200" b="0">
                <a:solidFill>
                  <a:schemeClr val="tx1"/>
                </a:solidFill>
                <a:latin typeface="Gill Sans" charset="0"/>
              </a:rPr>
              <a:pPr/>
              <a:t>35</a:t>
            </a:fld>
            <a:endParaRPr lang="pl-PL" altLang="pl-PL" sz="1200" b="0">
              <a:solidFill>
                <a:schemeClr val="tx1"/>
              </a:solidFill>
              <a:latin typeface="Gill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a:extLst>
              <a:ext uri="{FF2B5EF4-FFF2-40B4-BE49-F238E27FC236}">
                <a16:creationId xmlns:a16="http://schemas.microsoft.com/office/drawing/2014/main" id="{E7D99451-C4A2-47B9-9DEB-D2282529D525}"/>
              </a:ext>
            </a:extLst>
          </p:cNvPr>
          <p:cNvSpPr>
            <a:spLocks noGrp="1" noRot="1" noChangeAspect="1" noTextEdit="1"/>
          </p:cNvSpPr>
          <p:nvPr>
            <p:ph type="sldImg"/>
          </p:nvPr>
        </p:nvSpPr>
        <p:spPr>
          <a:ln/>
        </p:spPr>
      </p:sp>
      <p:sp>
        <p:nvSpPr>
          <p:cNvPr id="77827" name="Symbol zastępczy notatek 2">
            <a:extLst>
              <a:ext uri="{FF2B5EF4-FFF2-40B4-BE49-F238E27FC236}">
                <a16:creationId xmlns:a16="http://schemas.microsoft.com/office/drawing/2014/main" id="{10746397-F6D1-476C-AC6D-D8F3030B7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primera tabla muestra las funciones corporales y la descripción del primer calificador con un ejemplo.</a:t>
            </a:r>
            <a:endParaRPr lang="pl-PL" altLang="pl-PL" dirty="0"/>
          </a:p>
        </p:txBody>
      </p:sp>
      <p:sp>
        <p:nvSpPr>
          <p:cNvPr id="77828" name="Symbol zastępczy numeru slajdu 3">
            <a:extLst>
              <a:ext uri="{FF2B5EF4-FFF2-40B4-BE49-F238E27FC236}">
                <a16:creationId xmlns:a16="http://schemas.microsoft.com/office/drawing/2014/main" id="{7B3DC5D4-00C9-41E6-BD25-F1959FD68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36B5C0B-C3AE-455C-B192-55493D507C00}" type="slidenum">
              <a:rPr lang="pl-PL" altLang="pl-PL" sz="1200" b="0">
                <a:solidFill>
                  <a:schemeClr val="tx1"/>
                </a:solidFill>
                <a:latin typeface="Gill Sans" charset="0"/>
              </a:rPr>
              <a:pPr/>
              <a:t>36</a:t>
            </a:fld>
            <a:endParaRPr lang="pl-PL" altLang="pl-PL" sz="1200" b="0">
              <a:solidFill>
                <a:schemeClr val="tx1"/>
              </a:solidFill>
              <a:latin typeface="Gill San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a:extLst>
              <a:ext uri="{FF2B5EF4-FFF2-40B4-BE49-F238E27FC236}">
                <a16:creationId xmlns:a16="http://schemas.microsoft.com/office/drawing/2014/main" id="{30A16FE7-111D-417A-9CF8-3B7933FF0E33}"/>
              </a:ext>
            </a:extLst>
          </p:cNvPr>
          <p:cNvSpPr>
            <a:spLocks noGrp="1" noRot="1" noChangeAspect="1" noTextEdit="1"/>
          </p:cNvSpPr>
          <p:nvPr>
            <p:ph type="sldImg"/>
          </p:nvPr>
        </p:nvSpPr>
        <p:spPr>
          <a:ln/>
        </p:spPr>
      </p:sp>
      <p:sp>
        <p:nvSpPr>
          <p:cNvPr id="79875" name="Symbol zastępczy notatek 2">
            <a:extLst>
              <a:ext uri="{FF2B5EF4-FFF2-40B4-BE49-F238E27FC236}">
                <a16:creationId xmlns:a16="http://schemas.microsoft.com/office/drawing/2014/main" id="{D4F007A1-0DAE-4BFB-AC0E-B1DEE6FE13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altLang="pl-PL" dirty="0"/>
              <a:t>La tabla dos hace referencia a las funciones corporales teniendo en cuenta el primer y el segundo calificador con ejemplos.</a:t>
            </a:r>
            <a:endParaRPr lang="pl-PL" altLang="pl-PL" dirty="0"/>
          </a:p>
          <a:p>
            <a:endParaRPr lang="en-US" altLang="pl-PL" dirty="0"/>
          </a:p>
          <a:p>
            <a:endParaRPr lang="en-US" altLang="pl-PL" dirty="0"/>
          </a:p>
        </p:txBody>
      </p:sp>
      <p:sp>
        <p:nvSpPr>
          <p:cNvPr id="79876" name="Symbol zastępczy numeru slajdu 3">
            <a:extLst>
              <a:ext uri="{FF2B5EF4-FFF2-40B4-BE49-F238E27FC236}">
                <a16:creationId xmlns:a16="http://schemas.microsoft.com/office/drawing/2014/main" id="{28EFD332-FF89-42E9-95C4-5735DC59A6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010CD4E-EB66-4F97-8367-61E8AECAE796}" type="slidenum">
              <a:rPr lang="pl-PL" altLang="pl-PL" sz="1200" b="0">
                <a:solidFill>
                  <a:schemeClr val="tx1"/>
                </a:solidFill>
                <a:latin typeface="Gill Sans" charset="0"/>
              </a:rPr>
              <a:pPr/>
              <a:t>37</a:t>
            </a:fld>
            <a:endParaRPr lang="pl-PL" altLang="pl-PL" sz="1200" b="0">
              <a:solidFill>
                <a:schemeClr val="tx1"/>
              </a:solidFill>
              <a:latin typeface="Gill San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obrazu slajdu 1">
            <a:extLst>
              <a:ext uri="{FF2B5EF4-FFF2-40B4-BE49-F238E27FC236}">
                <a16:creationId xmlns:a16="http://schemas.microsoft.com/office/drawing/2014/main" id="{1DBC8428-F5FA-4B7C-BD50-380477EA3F85}"/>
              </a:ext>
            </a:extLst>
          </p:cNvPr>
          <p:cNvSpPr>
            <a:spLocks noGrp="1" noRot="1" noChangeAspect="1" noTextEdit="1"/>
          </p:cNvSpPr>
          <p:nvPr>
            <p:ph type="sldImg"/>
          </p:nvPr>
        </p:nvSpPr>
        <p:spPr>
          <a:ln/>
        </p:spPr>
      </p:sp>
      <p:sp>
        <p:nvSpPr>
          <p:cNvPr id="81923" name="Symbol zastępczy notatek 2">
            <a:extLst>
              <a:ext uri="{FF2B5EF4-FFF2-40B4-BE49-F238E27FC236}">
                <a16:creationId xmlns:a16="http://schemas.microsoft.com/office/drawing/2014/main" id="{F06E90A3-BF99-41D9-9C2B-BC1E8D2E0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siguiente tabla especifica las actividades y la participación para el primer y segundo calificador con descripciones.</a:t>
            </a:r>
            <a:endParaRPr lang="en-US" altLang="pl-PL" dirty="0"/>
          </a:p>
        </p:txBody>
      </p:sp>
      <p:sp>
        <p:nvSpPr>
          <p:cNvPr id="81924" name="Symbol zastępczy numeru slajdu 3">
            <a:extLst>
              <a:ext uri="{FF2B5EF4-FFF2-40B4-BE49-F238E27FC236}">
                <a16:creationId xmlns:a16="http://schemas.microsoft.com/office/drawing/2014/main" id="{A8E035BC-0035-4D84-B673-C0551C65DF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D3A93B8-4367-4CB5-BFD1-5D6A06020083}" type="slidenum">
              <a:rPr lang="pl-PL" altLang="pl-PL" sz="1200" b="0">
                <a:solidFill>
                  <a:schemeClr val="tx1"/>
                </a:solidFill>
                <a:latin typeface="Gill Sans" charset="0"/>
              </a:rPr>
              <a:pPr/>
              <a:t>38</a:t>
            </a:fld>
            <a:endParaRPr lang="pl-PL" altLang="pl-PL" sz="1200" b="0">
              <a:solidFill>
                <a:schemeClr val="tx1"/>
              </a:solidFill>
              <a:latin typeface="Gill San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obrazu slajdu 1">
            <a:extLst>
              <a:ext uri="{FF2B5EF4-FFF2-40B4-BE49-F238E27FC236}">
                <a16:creationId xmlns:a16="http://schemas.microsoft.com/office/drawing/2014/main" id="{C715488C-A0F6-4302-8715-EC9DECCF3542}"/>
              </a:ext>
            </a:extLst>
          </p:cNvPr>
          <p:cNvSpPr>
            <a:spLocks noGrp="1" noRot="1" noChangeAspect="1" noTextEdit="1"/>
          </p:cNvSpPr>
          <p:nvPr>
            <p:ph type="sldImg"/>
          </p:nvPr>
        </p:nvSpPr>
        <p:spPr>
          <a:ln/>
        </p:spPr>
      </p:sp>
      <p:sp>
        <p:nvSpPr>
          <p:cNvPr id="83971" name="Symbol zastępczy notatek 2">
            <a:extLst>
              <a:ext uri="{FF2B5EF4-FFF2-40B4-BE49-F238E27FC236}">
                <a16:creationId xmlns:a16="http://schemas.microsoft.com/office/drawing/2014/main" id="{BD06F140-EAB9-415C-866E-06A49FC45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última tabla presentada incluye los factores ambientales, pero contiene solo un calificador.</a:t>
            </a:r>
            <a:endParaRPr lang="pl-PL" altLang="pl-PL" dirty="0"/>
          </a:p>
        </p:txBody>
      </p:sp>
      <p:sp>
        <p:nvSpPr>
          <p:cNvPr id="83972" name="Symbol zastępczy numeru slajdu 3">
            <a:extLst>
              <a:ext uri="{FF2B5EF4-FFF2-40B4-BE49-F238E27FC236}">
                <a16:creationId xmlns:a16="http://schemas.microsoft.com/office/drawing/2014/main" id="{20392A4D-E5EA-4BE8-9DC7-B5B3DE1A45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428B511-DF0F-47E4-9D37-95D5A4A6EEF8}" type="slidenum">
              <a:rPr lang="pl-PL" altLang="pl-PL" sz="1200" b="0">
                <a:solidFill>
                  <a:schemeClr val="tx1"/>
                </a:solidFill>
                <a:latin typeface="Gill Sans" charset="0"/>
              </a:rPr>
              <a:pPr/>
              <a:t>39</a:t>
            </a:fld>
            <a:endParaRPr lang="pl-PL" altLang="pl-PL" sz="1200" b="0">
              <a:solidFill>
                <a:schemeClr val="tx1"/>
              </a:solidFill>
              <a:latin typeface="Gill San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a:extLst>
              <a:ext uri="{FF2B5EF4-FFF2-40B4-BE49-F238E27FC236}">
                <a16:creationId xmlns:a16="http://schemas.microsoft.com/office/drawing/2014/main" id="{B856E7E5-EB0D-47D1-AEA6-5119301DDBBA}"/>
              </a:ext>
            </a:extLst>
          </p:cNvPr>
          <p:cNvSpPr>
            <a:spLocks noGrp="1" noRot="1" noChangeAspect="1" noTextEdit="1"/>
          </p:cNvSpPr>
          <p:nvPr>
            <p:ph type="sldImg"/>
          </p:nvPr>
        </p:nvSpPr>
        <p:spPr>
          <a:ln/>
        </p:spPr>
      </p:sp>
      <p:sp>
        <p:nvSpPr>
          <p:cNvPr id="86019" name="Symbol zastępczy notatek 2">
            <a:extLst>
              <a:ext uri="{FF2B5EF4-FFF2-40B4-BE49-F238E27FC236}">
                <a16:creationId xmlns:a16="http://schemas.microsoft.com/office/drawing/2014/main" id="{C799A534-E954-4B69-B6F2-C5EB198FC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Ejemplos de indicaciones de la función mental, órganos sensoriales y del dolor, la voz y el habla que se pueden identificar en el manual CIF.</a:t>
            </a:r>
            <a:endParaRPr lang="pl-PL" altLang="pl-PL" dirty="0"/>
          </a:p>
        </p:txBody>
      </p:sp>
      <p:sp>
        <p:nvSpPr>
          <p:cNvPr id="86020" name="Symbol zastępczy numeru slajdu 3">
            <a:extLst>
              <a:ext uri="{FF2B5EF4-FFF2-40B4-BE49-F238E27FC236}">
                <a16:creationId xmlns:a16="http://schemas.microsoft.com/office/drawing/2014/main" id="{1057D53F-9CCC-4B94-BAA5-4A736237C0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AEBFEB-CB78-4170-93FE-BFA8A80BB5B5}" type="slidenum">
              <a:rPr lang="pl-PL" altLang="pl-PL" sz="1200" b="0">
                <a:solidFill>
                  <a:schemeClr val="tx1"/>
                </a:solidFill>
                <a:latin typeface="Gill Sans" charset="0"/>
              </a:rPr>
              <a:pPr/>
              <a:t>40</a:t>
            </a:fld>
            <a:endParaRPr lang="pl-PL" altLang="pl-PL" sz="1200" b="0">
              <a:solidFill>
                <a:schemeClr val="tx1"/>
              </a:solidFill>
              <a:latin typeface="Gill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a:extLst>
              <a:ext uri="{FF2B5EF4-FFF2-40B4-BE49-F238E27FC236}">
                <a16:creationId xmlns:a16="http://schemas.microsoft.com/office/drawing/2014/main" id="{B41CAB95-0A36-4D65-B40D-65546BB5E61D}"/>
              </a:ext>
            </a:extLst>
          </p:cNvPr>
          <p:cNvSpPr>
            <a:spLocks noGrp="1" noRot="1" noChangeAspect="1" noTextEdit="1"/>
          </p:cNvSpPr>
          <p:nvPr>
            <p:ph type="sldImg"/>
          </p:nvPr>
        </p:nvSpPr>
        <p:spPr>
          <a:ln/>
        </p:spPr>
      </p:sp>
      <p:sp>
        <p:nvSpPr>
          <p:cNvPr id="88067" name="Symbol zastępczy notatek 2">
            <a:extLst>
              <a:ext uri="{FF2B5EF4-FFF2-40B4-BE49-F238E27FC236}">
                <a16:creationId xmlns:a16="http://schemas.microsoft.com/office/drawing/2014/main" id="{19A04FC8-BD07-4359-8361-AD780ABBC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Los calificadores, que son códigos numéricos, describen la extensión del funcionamiento o el nivel de discapacidad, así como la extensión por la que un factor contextual es un facilitador o barrera. Constituyen un lenguaje común para comparar la salud de las personas en un país e incluso en el mundo.</a:t>
            </a:r>
          </a:p>
          <a:p>
            <a:endParaRPr lang="es-ES" altLang="pl-PL" dirty="0"/>
          </a:p>
          <a:p>
            <a:endParaRPr lang="es-ES" altLang="pl-PL" dirty="0"/>
          </a:p>
        </p:txBody>
      </p:sp>
      <p:sp>
        <p:nvSpPr>
          <p:cNvPr id="88068" name="Symbol zastępczy numeru slajdu 3">
            <a:extLst>
              <a:ext uri="{FF2B5EF4-FFF2-40B4-BE49-F238E27FC236}">
                <a16:creationId xmlns:a16="http://schemas.microsoft.com/office/drawing/2014/main" id="{E04DCED3-0279-4D66-8D75-E0CEDA1FB7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3B67775-2E61-4029-B996-D4AE87BF5B38}" type="slidenum">
              <a:rPr lang="pl-PL" altLang="pl-PL" sz="1200" b="0">
                <a:solidFill>
                  <a:schemeClr val="tx1"/>
                </a:solidFill>
                <a:latin typeface="Gill Sans" charset="0"/>
              </a:rPr>
              <a:pPr/>
              <a:t>41</a:t>
            </a:fld>
            <a:endParaRPr lang="pl-PL" altLang="pl-PL" sz="1200" b="0">
              <a:solidFill>
                <a:schemeClr val="tx1"/>
              </a:solidFill>
              <a:latin typeface="Gill San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86588EF3-9C6B-4CAA-B809-AB6AB6EA9E09}"/>
              </a:ext>
            </a:extLst>
          </p:cNvPr>
          <p:cNvSpPr>
            <a:spLocks noGrp="1" noRot="1" noChangeAspect="1" noTextEdit="1"/>
          </p:cNvSpPr>
          <p:nvPr>
            <p:ph type="sldImg"/>
          </p:nvPr>
        </p:nvSpPr>
        <p:spPr>
          <a:ln/>
        </p:spPr>
      </p:sp>
      <p:sp>
        <p:nvSpPr>
          <p:cNvPr id="90115" name="Symbol zastępczy notatek 2">
            <a:extLst>
              <a:ext uri="{FF2B5EF4-FFF2-40B4-BE49-F238E27FC236}">
                <a16:creationId xmlns:a16="http://schemas.microsoft.com/office/drawing/2014/main" id="{7087B0BE-EACC-463A-803B-D3A0E4B3F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Las áreas que componen las funciones y estructuras corporales se relacionan con dos estructuras de descripción básicas e integrales que se centran en el funcionamiento y la estructura anatómica. Las funciones corporales se refieren a los procesos fisiológicos y psicológicos de estructuras corporales individuales, mientras que las estructuras corporales incluyen la estructura anatómica del cuerpo.</a:t>
            </a:r>
            <a:endParaRPr lang="pl-PL" altLang="pl-PL" dirty="0"/>
          </a:p>
        </p:txBody>
      </p:sp>
      <p:sp>
        <p:nvSpPr>
          <p:cNvPr id="90116" name="Symbol zastępczy numeru slajdu 3">
            <a:extLst>
              <a:ext uri="{FF2B5EF4-FFF2-40B4-BE49-F238E27FC236}">
                <a16:creationId xmlns:a16="http://schemas.microsoft.com/office/drawing/2014/main" id="{880C2975-1884-4B8F-9E06-9E9BA1ACA6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2E658F8-924A-4CA4-92E5-A19901C7E60A}" type="slidenum">
              <a:rPr lang="pl-PL" altLang="pl-PL" sz="1200" b="0">
                <a:solidFill>
                  <a:schemeClr val="tx1"/>
                </a:solidFill>
                <a:latin typeface="Gill Sans" charset="0"/>
              </a:rPr>
              <a:pPr/>
              <a:t>42</a:t>
            </a:fld>
            <a:endParaRPr lang="pl-PL" altLang="pl-PL" sz="1200" b="0">
              <a:solidFill>
                <a:schemeClr val="tx1"/>
              </a:solidFill>
              <a:latin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4D627EC2-FD55-41E7-85B2-131FE49EDB2A}"/>
              </a:ext>
            </a:extLst>
          </p:cNvPr>
          <p:cNvSpPr>
            <a:spLocks noGrp="1" noRot="1" noChangeAspect="1" noTextEdit="1"/>
          </p:cNvSpPr>
          <p:nvPr>
            <p:ph type="sldImg"/>
          </p:nvPr>
        </p:nvSpPr>
        <p:spPr>
          <a:ln/>
        </p:spPr>
      </p:sp>
      <p:sp>
        <p:nvSpPr>
          <p:cNvPr id="16387" name="Symbol zastępczy notatek 2">
            <a:extLst>
              <a:ext uri="{FF2B5EF4-FFF2-40B4-BE49-F238E27FC236}">
                <a16:creationId xmlns:a16="http://schemas.microsoft.com/office/drawing/2014/main" id="{3DD600E1-9E30-42C2-A8E7-C6C6F33D01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terminología CIF también se refiere a la “condición de salud”, el funcionamiento humano incluyendo las funciones y estructuras corporales, la actividad y la participación. Al discutir estos conceptos, el término discapacidad, que se refiere a las deficiencias, limitaciones en la actividad y restricciones a la participación, merece especial atención.</a:t>
            </a:r>
            <a:endParaRPr lang="pl-PL" altLang="pl-PL" dirty="0"/>
          </a:p>
        </p:txBody>
      </p:sp>
      <p:sp>
        <p:nvSpPr>
          <p:cNvPr id="16388" name="Symbol zastępczy numeru slajdu 3">
            <a:extLst>
              <a:ext uri="{FF2B5EF4-FFF2-40B4-BE49-F238E27FC236}">
                <a16:creationId xmlns:a16="http://schemas.microsoft.com/office/drawing/2014/main" id="{DB993E3A-39CB-4440-9D52-8BDCAC8FE9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AB6FB603-556B-4459-8A06-55DA0AE02635}" type="slidenum">
              <a:rPr lang="pl-PL" altLang="pl-PL" sz="1200" b="0">
                <a:solidFill>
                  <a:schemeClr val="tx1"/>
                </a:solidFill>
                <a:latin typeface="Gill Sans" charset="0"/>
              </a:rPr>
              <a:pPr/>
              <a:t>5</a:t>
            </a:fld>
            <a:endParaRPr lang="pl-PL" altLang="pl-PL" sz="1200" b="0">
              <a:solidFill>
                <a:schemeClr val="tx1"/>
              </a:solidFill>
              <a:latin typeface="Gill San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a:extLst>
              <a:ext uri="{FF2B5EF4-FFF2-40B4-BE49-F238E27FC236}">
                <a16:creationId xmlns:a16="http://schemas.microsoft.com/office/drawing/2014/main" id="{E631A664-90B9-46BE-8C5C-B4A0C0F33A92}"/>
              </a:ext>
            </a:extLst>
          </p:cNvPr>
          <p:cNvSpPr>
            <a:spLocks noGrp="1" noRot="1" noChangeAspect="1" noTextEdit="1"/>
          </p:cNvSpPr>
          <p:nvPr>
            <p:ph type="sldImg"/>
          </p:nvPr>
        </p:nvSpPr>
        <p:spPr>
          <a:ln/>
        </p:spPr>
      </p:sp>
      <p:sp>
        <p:nvSpPr>
          <p:cNvPr id="92163" name="Symbol zastępczy notatek 2">
            <a:extLst>
              <a:ext uri="{FF2B5EF4-FFF2-40B4-BE49-F238E27FC236}">
                <a16:creationId xmlns:a16="http://schemas.microsoft.com/office/drawing/2014/main" id="{065FB017-B729-4C5A-B288-71BFC88D9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Las estructuras y las funciones corporales afectan a la capacidad humana para funcionar en un entorno físico y social concreto, pero también es importante tener en cuenta el impacto directo de este entorno sobre el funcionamiento humano. La siguiente diapositiva contiene calificadores para este caso.</a:t>
            </a:r>
            <a:endParaRPr lang="pl-PL" altLang="pl-PL" dirty="0"/>
          </a:p>
        </p:txBody>
      </p:sp>
      <p:sp>
        <p:nvSpPr>
          <p:cNvPr id="92164" name="Symbol zastępczy numeru slajdu 3">
            <a:extLst>
              <a:ext uri="{FF2B5EF4-FFF2-40B4-BE49-F238E27FC236}">
                <a16:creationId xmlns:a16="http://schemas.microsoft.com/office/drawing/2014/main" id="{555130DD-DF03-4DE9-B72F-37DBA09D87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A19EB-C355-4CEA-A825-CEA3855CB783}" type="slidenum">
              <a:rPr lang="pl-PL" altLang="pl-PL" sz="1200" b="0">
                <a:solidFill>
                  <a:schemeClr val="tx1"/>
                </a:solidFill>
                <a:latin typeface="Gill Sans" charset="0"/>
              </a:rPr>
              <a:pPr/>
              <a:t>43</a:t>
            </a:fld>
            <a:endParaRPr lang="pl-PL" altLang="pl-PL" sz="1200" b="0">
              <a:solidFill>
                <a:schemeClr val="tx1"/>
              </a:solidFill>
              <a:latin typeface="Gill San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1C632F03-D543-4747-8220-645B94B739D8}"/>
              </a:ext>
            </a:extLst>
          </p:cNvPr>
          <p:cNvSpPr>
            <a:spLocks noGrp="1" noRot="1" noChangeAspect="1" noTextEdit="1"/>
          </p:cNvSpPr>
          <p:nvPr>
            <p:ph type="sldImg"/>
          </p:nvPr>
        </p:nvSpPr>
        <p:spPr>
          <a:ln/>
        </p:spPr>
      </p:sp>
      <p:sp>
        <p:nvSpPr>
          <p:cNvPr id="94211" name="Symbol zastępczy notatek 2">
            <a:extLst>
              <a:ext uri="{FF2B5EF4-FFF2-40B4-BE49-F238E27FC236}">
                <a16:creationId xmlns:a16="http://schemas.microsoft.com/office/drawing/2014/main" id="{EE219F2B-F92A-4845-B632-06474BC24E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200" dirty="0"/>
              <a:t>Calificadores CIF para las estructuras corporales</a:t>
            </a:r>
            <a:r>
              <a:rPr lang="en-GB" sz="1200" dirty="0"/>
              <a:t>: </a:t>
            </a:r>
            <a:r>
              <a:rPr lang="es-ES" sz="1200" dirty="0"/>
              <a:t>limitación anatómica/estructura de la mano</a:t>
            </a:r>
            <a:r>
              <a:rPr lang="en-GB" sz="1400" dirty="0"/>
              <a:t> </a:t>
            </a:r>
            <a:endParaRPr lang="pl-PL" sz="1400" dirty="0"/>
          </a:p>
          <a:p>
            <a:endParaRPr lang="es-ES" altLang="pl-PL" dirty="0"/>
          </a:p>
          <a:p>
            <a:endParaRPr lang="es-ES" altLang="pl-PL" dirty="0"/>
          </a:p>
        </p:txBody>
      </p:sp>
      <p:sp>
        <p:nvSpPr>
          <p:cNvPr id="94212" name="Symbol zastępczy numeru slajdu 3">
            <a:extLst>
              <a:ext uri="{FF2B5EF4-FFF2-40B4-BE49-F238E27FC236}">
                <a16:creationId xmlns:a16="http://schemas.microsoft.com/office/drawing/2014/main" id="{104FA8A5-15FF-446A-99DC-8DDEA4E1A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C56F83A-0F16-444D-AD91-F50FEA69D26B}" type="slidenum">
              <a:rPr lang="pl-PL" altLang="pl-PL" sz="1200" b="0">
                <a:solidFill>
                  <a:schemeClr val="tx1"/>
                </a:solidFill>
                <a:latin typeface="Gill Sans" charset="0"/>
              </a:rPr>
              <a:pPr/>
              <a:t>44</a:t>
            </a:fld>
            <a:endParaRPr lang="pl-PL" altLang="pl-PL" sz="1200" b="0">
              <a:solidFill>
                <a:schemeClr val="tx1"/>
              </a:solidFill>
              <a:latin typeface="Gill San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a:extLst>
              <a:ext uri="{FF2B5EF4-FFF2-40B4-BE49-F238E27FC236}">
                <a16:creationId xmlns:a16="http://schemas.microsoft.com/office/drawing/2014/main" id="{83A9BCEA-4ED4-479E-AD53-F85D2030C832}"/>
              </a:ext>
            </a:extLst>
          </p:cNvPr>
          <p:cNvSpPr>
            <a:spLocks noGrp="1" noRot="1" noChangeAspect="1" noTextEdit="1"/>
          </p:cNvSpPr>
          <p:nvPr>
            <p:ph type="sldImg"/>
          </p:nvPr>
        </p:nvSpPr>
        <p:spPr>
          <a:ln/>
        </p:spPr>
      </p:sp>
      <p:sp>
        <p:nvSpPr>
          <p:cNvPr id="96259" name="Symbol zastępczy notatek 2">
            <a:extLst>
              <a:ext uri="{FF2B5EF4-FFF2-40B4-BE49-F238E27FC236}">
                <a16:creationId xmlns:a16="http://schemas.microsoft.com/office/drawing/2014/main" id="{F346E879-0907-4E10-84CD-EBFFE0625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Todos los componentes clasificados en la CIF (funciones corporales, estructuras corporales, actividades y participación y factores ambientales) se cuantifican utilizando la misma escala general.</a:t>
            </a:r>
            <a:endParaRPr lang="pl-PL" altLang="pl-PL" dirty="0"/>
          </a:p>
        </p:txBody>
      </p:sp>
      <p:sp>
        <p:nvSpPr>
          <p:cNvPr id="96260" name="Symbol zastępczy numeru slajdu 3">
            <a:extLst>
              <a:ext uri="{FF2B5EF4-FFF2-40B4-BE49-F238E27FC236}">
                <a16:creationId xmlns:a16="http://schemas.microsoft.com/office/drawing/2014/main" id="{35CAA84C-DD8A-4227-8446-9FC6208C15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EEF6797-BC6F-4EA1-9F91-3356D6C785FF}" type="slidenum">
              <a:rPr lang="pl-PL" altLang="pl-PL" sz="1200" b="0">
                <a:solidFill>
                  <a:schemeClr val="tx1"/>
                </a:solidFill>
                <a:latin typeface="Gill Sans" charset="0"/>
              </a:rPr>
              <a:pPr/>
              <a:t>45</a:t>
            </a:fld>
            <a:endParaRPr lang="pl-PL" altLang="pl-PL" sz="1200" b="0">
              <a:solidFill>
                <a:schemeClr val="tx1"/>
              </a:solidFill>
              <a:latin typeface="Gill 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a:extLst>
              <a:ext uri="{FF2B5EF4-FFF2-40B4-BE49-F238E27FC236}">
                <a16:creationId xmlns:a16="http://schemas.microsoft.com/office/drawing/2014/main" id="{C1014B0B-9093-4A07-8179-D343113D6B7C}"/>
              </a:ext>
            </a:extLst>
          </p:cNvPr>
          <p:cNvSpPr>
            <a:spLocks noGrp="1" noRot="1" noChangeAspect="1" noTextEdit="1"/>
          </p:cNvSpPr>
          <p:nvPr>
            <p:ph type="sldImg"/>
          </p:nvPr>
        </p:nvSpPr>
        <p:spPr>
          <a:ln/>
        </p:spPr>
      </p:sp>
      <p:sp>
        <p:nvSpPr>
          <p:cNvPr id="99331" name="Symbol zastępczy notatek 2">
            <a:extLst>
              <a:ext uri="{FF2B5EF4-FFF2-40B4-BE49-F238E27FC236}">
                <a16:creationId xmlns:a16="http://schemas.microsoft.com/office/drawing/2014/main" id="{B59455A0-2903-4443-9DDE-E3E69DE66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Por favor, haz el ejercicio.</a:t>
            </a:r>
            <a:endParaRPr lang="pl-PL" altLang="pl-PL" dirty="0"/>
          </a:p>
        </p:txBody>
      </p:sp>
      <p:sp>
        <p:nvSpPr>
          <p:cNvPr id="99332" name="Symbol zastępczy numeru slajdu 3">
            <a:extLst>
              <a:ext uri="{FF2B5EF4-FFF2-40B4-BE49-F238E27FC236}">
                <a16:creationId xmlns:a16="http://schemas.microsoft.com/office/drawing/2014/main" id="{FD3CE6E4-C820-4454-817A-ED9200B62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5958031-F4B4-4537-9EE4-BAB4DABBCA5A}" type="slidenum">
              <a:rPr lang="pl-PL" altLang="pl-PL" sz="1200" b="0">
                <a:solidFill>
                  <a:schemeClr val="tx1"/>
                </a:solidFill>
                <a:latin typeface="Gill Sans" charset="0"/>
              </a:rPr>
              <a:pPr/>
              <a:t>47</a:t>
            </a:fld>
            <a:endParaRPr lang="pl-PL" altLang="pl-PL" sz="1200" b="0">
              <a:solidFill>
                <a:schemeClr val="tx1"/>
              </a:solidFill>
              <a:latin typeface="Gill San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a:extLst>
              <a:ext uri="{FF2B5EF4-FFF2-40B4-BE49-F238E27FC236}">
                <a16:creationId xmlns:a16="http://schemas.microsoft.com/office/drawing/2014/main" id="{27AD6F08-5C44-4E19-A8F6-0F2A191E8B82}"/>
              </a:ext>
            </a:extLst>
          </p:cNvPr>
          <p:cNvSpPr>
            <a:spLocks noGrp="1" noRot="1" noChangeAspect="1" noTextEdit="1"/>
          </p:cNvSpPr>
          <p:nvPr>
            <p:ph type="sldImg"/>
          </p:nvPr>
        </p:nvSpPr>
        <p:spPr>
          <a:ln/>
        </p:spPr>
      </p:sp>
      <p:sp>
        <p:nvSpPr>
          <p:cNvPr id="101379" name="Symbol zastępczy notatek 2">
            <a:extLst>
              <a:ext uri="{FF2B5EF4-FFF2-40B4-BE49-F238E27FC236}">
                <a16:creationId xmlns:a16="http://schemas.microsoft.com/office/drawing/2014/main" id="{7F25A9D9-C31C-43ED-9D82-4D3C1A7C96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E</a:t>
            </a:r>
            <a:r>
              <a:rPr lang="es-ES" altLang="pl-PL" dirty="0" err="1"/>
              <a:t>jercicio</a:t>
            </a:r>
            <a:r>
              <a:rPr lang="es-ES" altLang="pl-PL" dirty="0"/>
              <a:t>.</a:t>
            </a:r>
            <a:endParaRPr lang="pl-PL" altLang="pl-PL" dirty="0"/>
          </a:p>
        </p:txBody>
      </p:sp>
      <p:sp>
        <p:nvSpPr>
          <p:cNvPr id="101380" name="Symbol zastępczy numeru slajdu 3">
            <a:extLst>
              <a:ext uri="{FF2B5EF4-FFF2-40B4-BE49-F238E27FC236}">
                <a16:creationId xmlns:a16="http://schemas.microsoft.com/office/drawing/2014/main" id="{54B17AAB-E249-4D75-8B34-F1EC6866A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9A019AD-4018-4128-BCF1-D934A2B3615B}" type="slidenum">
              <a:rPr lang="pl-PL" altLang="pl-PL" sz="1200" b="0">
                <a:solidFill>
                  <a:schemeClr val="tx1"/>
                </a:solidFill>
                <a:latin typeface="Gill Sans" charset="0"/>
              </a:rPr>
              <a:pPr/>
              <a:t>48</a:t>
            </a:fld>
            <a:endParaRPr lang="pl-PL" altLang="pl-PL" sz="1200" b="0">
              <a:solidFill>
                <a:schemeClr val="tx1"/>
              </a:solidFill>
              <a:latin typeface="Gill San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a:extLst>
              <a:ext uri="{FF2B5EF4-FFF2-40B4-BE49-F238E27FC236}">
                <a16:creationId xmlns:a16="http://schemas.microsoft.com/office/drawing/2014/main" id="{001AB3EB-041E-4051-B31E-6ECF0F9D80F0}"/>
              </a:ext>
            </a:extLst>
          </p:cNvPr>
          <p:cNvSpPr>
            <a:spLocks noGrp="1" noRot="1" noChangeAspect="1" noTextEdit="1"/>
          </p:cNvSpPr>
          <p:nvPr>
            <p:ph type="sldImg"/>
          </p:nvPr>
        </p:nvSpPr>
        <p:spPr>
          <a:ln/>
        </p:spPr>
      </p:sp>
      <p:sp>
        <p:nvSpPr>
          <p:cNvPr id="103427" name="Symbol zastępczy notatek 2">
            <a:extLst>
              <a:ext uri="{FF2B5EF4-FFF2-40B4-BE49-F238E27FC236}">
                <a16:creationId xmlns:a16="http://schemas.microsoft.com/office/drawing/2014/main" id="{A5DE49A2-78BA-43DB-B0CE-01BF894393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Comer</a:t>
            </a:r>
          </a:p>
          <a:p>
            <a:r>
              <a:rPr lang="es-ES" dirty="0">
                <a:effectLst/>
                <a:latin typeface="Times New Roman" panose="02020603050405020304" pitchFamily="18" charset="0"/>
              </a:rPr>
              <a:t>Llevar a cabo las tareas y acciones coordinadas relacionadas con comer los alimentos servidos, llevarlos a la boca y consumirlos de manera adecuada para la cultura local, cortar o partir la comida en trozos, abrir botellas y latas, usar cubiertos, reunirse para comer, en banquetes o cenas. </a:t>
            </a:r>
            <a:endParaRPr lang="pl-PL" altLang="pl-PL" dirty="0"/>
          </a:p>
        </p:txBody>
      </p:sp>
      <p:sp>
        <p:nvSpPr>
          <p:cNvPr id="103428" name="Symbol zastępczy numeru slajdu 3">
            <a:extLst>
              <a:ext uri="{FF2B5EF4-FFF2-40B4-BE49-F238E27FC236}">
                <a16:creationId xmlns:a16="http://schemas.microsoft.com/office/drawing/2014/main" id="{38EBF88E-3A8C-49A4-8D47-7B4C95D5A6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19C962F-0670-446F-AA60-35DCF7674DFC}" type="slidenum">
              <a:rPr lang="pl-PL" altLang="pl-PL" sz="1200" b="0">
                <a:solidFill>
                  <a:schemeClr val="tx1"/>
                </a:solidFill>
                <a:latin typeface="Gill Sans" charset="0"/>
              </a:rPr>
              <a:pPr/>
              <a:t>49</a:t>
            </a:fld>
            <a:endParaRPr lang="pl-PL" altLang="pl-PL" sz="1200" b="0">
              <a:solidFill>
                <a:schemeClr val="tx1"/>
              </a:solidFill>
              <a:latin typeface="Gill San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a:extLst>
              <a:ext uri="{FF2B5EF4-FFF2-40B4-BE49-F238E27FC236}">
                <a16:creationId xmlns:a16="http://schemas.microsoft.com/office/drawing/2014/main" id="{FB357C55-F639-4171-84A0-ED9483EAEBBC}"/>
              </a:ext>
            </a:extLst>
          </p:cNvPr>
          <p:cNvSpPr>
            <a:spLocks noGrp="1" noRot="1" noChangeAspect="1" noTextEdit="1"/>
          </p:cNvSpPr>
          <p:nvPr>
            <p:ph type="sldImg"/>
          </p:nvPr>
        </p:nvSpPr>
        <p:spPr>
          <a:ln/>
        </p:spPr>
      </p:sp>
      <p:sp>
        <p:nvSpPr>
          <p:cNvPr id="105475" name="Symbol zastępczy notatek 2">
            <a:extLst>
              <a:ext uri="{FF2B5EF4-FFF2-40B4-BE49-F238E27FC236}">
                <a16:creationId xmlns:a16="http://schemas.microsoft.com/office/drawing/2014/main" id="{A0CEA369-F597-4763-8E1E-2647E3733F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Por favor, haz la tarea.</a:t>
            </a:r>
            <a:endParaRPr lang="pl-PL" altLang="pl-PL" dirty="0"/>
          </a:p>
        </p:txBody>
      </p:sp>
      <p:sp>
        <p:nvSpPr>
          <p:cNvPr id="105476" name="Symbol zastępczy numeru slajdu 3">
            <a:extLst>
              <a:ext uri="{FF2B5EF4-FFF2-40B4-BE49-F238E27FC236}">
                <a16:creationId xmlns:a16="http://schemas.microsoft.com/office/drawing/2014/main" id="{D95DDC9A-A700-44D9-9F32-76A48C6B2E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B4540FC-213E-421E-BCF6-DBE631AC097D}" type="slidenum">
              <a:rPr lang="pl-PL" altLang="pl-PL" sz="1200" b="0">
                <a:solidFill>
                  <a:schemeClr val="tx1"/>
                </a:solidFill>
                <a:latin typeface="Gill Sans" charset="0"/>
              </a:rPr>
              <a:pPr/>
              <a:t>50</a:t>
            </a:fld>
            <a:endParaRPr lang="pl-PL" altLang="pl-PL" sz="1200" b="0">
              <a:solidFill>
                <a:schemeClr val="tx1"/>
              </a:solidFill>
              <a:latin typeface="Gill San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a:extLst>
              <a:ext uri="{FF2B5EF4-FFF2-40B4-BE49-F238E27FC236}">
                <a16:creationId xmlns:a16="http://schemas.microsoft.com/office/drawing/2014/main" id="{EA911761-3C13-43E5-8501-84EA17BA7B33}"/>
              </a:ext>
            </a:extLst>
          </p:cNvPr>
          <p:cNvSpPr>
            <a:spLocks noGrp="1" noRot="1" noChangeAspect="1" noTextEdit="1"/>
          </p:cNvSpPr>
          <p:nvPr>
            <p:ph type="sldImg"/>
          </p:nvPr>
        </p:nvSpPr>
        <p:spPr>
          <a:ln/>
        </p:spPr>
      </p:sp>
      <p:sp>
        <p:nvSpPr>
          <p:cNvPr id="108547" name="Symbol zastępczy notatek 2">
            <a:extLst>
              <a:ext uri="{FF2B5EF4-FFF2-40B4-BE49-F238E27FC236}">
                <a16:creationId xmlns:a16="http://schemas.microsoft.com/office/drawing/2014/main" id="{935D2DA3-2C9C-4371-896D-EAC0605D2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El código</a:t>
            </a:r>
            <a:r>
              <a:rPr lang="pl-PL" altLang="pl-PL" dirty="0"/>
              <a:t> correct</a:t>
            </a:r>
            <a:r>
              <a:rPr lang="es-ES" altLang="pl-PL" dirty="0"/>
              <a:t>o es</a:t>
            </a:r>
            <a:r>
              <a:rPr lang="pl-PL" altLang="pl-PL" dirty="0"/>
              <a:t> d550.23</a:t>
            </a:r>
            <a:endParaRPr lang="es-ES" altLang="pl-PL" dirty="0"/>
          </a:p>
          <a:p>
            <a:endParaRPr lang="es-ES" altLang="pl-PL" dirty="0"/>
          </a:p>
        </p:txBody>
      </p:sp>
      <p:sp>
        <p:nvSpPr>
          <p:cNvPr id="108548" name="Symbol zastępczy numeru slajdu 3">
            <a:extLst>
              <a:ext uri="{FF2B5EF4-FFF2-40B4-BE49-F238E27FC236}">
                <a16:creationId xmlns:a16="http://schemas.microsoft.com/office/drawing/2014/main" id="{CC683A21-3CE4-4272-96E4-B5B9C138C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F5F6F37-7B39-413E-9D6D-7D12627114E1}" type="slidenum">
              <a:rPr lang="pl-PL" altLang="pl-PL" sz="1200" b="0">
                <a:solidFill>
                  <a:schemeClr val="tx1"/>
                </a:solidFill>
                <a:latin typeface="Gill Sans" charset="0"/>
              </a:rPr>
              <a:pPr/>
              <a:t>52</a:t>
            </a:fld>
            <a:endParaRPr lang="pl-PL" altLang="pl-PL" sz="1200" b="0">
              <a:solidFill>
                <a:schemeClr val="tx1"/>
              </a:solidFill>
              <a:latin typeface="Gill 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obrazu slajdu 1">
            <a:extLst>
              <a:ext uri="{FF2B5EF4-FFF2-40B4-BE49-F238E27FC236}">
                <a16:creationId xmlns:a16="http://schemas.microsoft.com/office/drawing/2014/main" id="{B1C8D09F-058B-4AE3-82A5-6BD13A394C22}"/>
              </a:ext>
            </a:extLst>
          </p:cNvPr>
          <p:cNvSpPr>
            <a:spLocks noGrp="1" noRot="1" noChangeAspect="1" noTextEdit="1"/>
          </p:cNvSpPr>
          <p:nvPr>
            <p:ph type="sldImg"/>
          </p:nvPr>
        </p:nvSpPr>
        <p:spPr>
          <a:ln/>
        </p:spPr>
      </p:sp>
      <p:sp>
        <p:nvSpPr>
          <p:cNvPr id="111619" name="Symbol zastępczy notatek 2">
            <a:extLst>
              <a:ext uri="{FF2B5EF4-FFF2-40B4-BE49-F238E27FC236}">
                <a16:creationId xmlns:a16="http://schemas.microsoft.com/office/drawing/2014/main" id="{3686CCF6-8A55-4EE4-8EE9-F7ADC3F5E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El código</a:t>
            </a:r>
            <a:r>
              <a:rPr lang="pl-PL" altLang="pl-PL" dirty="0"/>
              <a:t> correct</a:t>
            </a:r>
            <a:r>
              <a:rPr lang="es-ES" altLang="pl-PL" dirty="0"/>
              <a:t>o es</a:t>
            </a:r>
            <a:r>
              <a:rPr lang="pl-PL" altLang="pl-PL" dirty="0"/>
              <a:t> E310+04</a:t>
            </a:r>
            <a:endParaRPr lang="es-ES" altLang="pl-PL" dirty="0"/>
          </a:p>
          <a:p>
            <a:endParaRPr lang="es-ES" altLang="pl-PL" dirty="0"/>
          </a:p>
          <a:p>
            <a:endParaRPr lang="es-ES" altLang="pl-PL" dirty="0"/>
          </a:p>
          <a:p>
            <a:endParaRPr lang="es-ES" altLang="pl-PL" dirty="0"/>
          </a:p>
          <a:p>
            <a:endParaRPr lang="es-ES" altLang="pl-PL" dirty="0"/>
          </a:p>
        </p:txBody>
      </p:sp>
      <p:sp>
        <p:nvSpPr>
          <p:cNvPr id="111620" name="Symbol zastępczy numeru slajdu 3">
            <a:extLst>
              <a:ext uri="{FF2B5EF4-FFF2-40B4-BE49-F238E27FC236}">
                <a16:creationId xmlns:a16="http://schemas.microsoft.com/office/drawing/2014/main" id="{E129AF1F-A61D-4C25-8C49-F14C19B6AE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579C76D-3B66-4521-9B27-2AC516053AAB}" type="slidenum">
              <a:rPr lang="pl-PL" altLang="pl-PL" sz="1200" b="0">
                <a:solidFill>
                  <a:schemeClr val="tx1"/>
                </a:solidFill>
                <a:latin typeface="Gill Sans" charset="0"/>
              </a:rPr>
              <a:pPr/>
              <a:t>54</a:t>
            </a:fld>
            <a:endParaRPr lang="pl-PL" altLang="pl-PL" sz="1200" b="0">
              <a:solidFill>
                <a:schemeClr val="tx1"/>
              </a:solidFill>
              <a:latin typeface="Gill San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obrazu slajdu 1">
            <a:extLst>
              <a:ext uri="{FF2B5EF4-FFF2-40B4-BE49-F238E27FC236}">
                <a16:creationId xmlns:a16="http://schemas.microsoft.com/office/drawing/2014/main" id="{871B0B44-11BF-45FA-B841-D8DD46EC571C}"/>
              </a:ext>
            </a:extLst>
          </p:cNvPr>
          <p:cNvSpPr>
            <a:spLocks noGrp="1" noRot="1" noChangeAspect="1" noTextEdit="1"/>
          </p:cNvSpPr>
          <p:nvPr>
            <p:ph type="sldImg"/>
          </p:nvPr>
        </p:nvSpPr>
        <p:spPr>
          <a:ln/>
        </p:spPr>
      </p:sp>
      <p:sp>
        <p:nvSpPr>
          <p:cNvPr id="113667" name="Symbol zastępczy notatek 2">
            <a:extLst>
              <a:ext uri="{FF2B5EF4-FFF2-40B4-BE49-F238E27FC236}">
                <a16:creationId xmlns:a16="http://schemas.microsoft.com/office/drawing/2014/main" id="{92AF3460-F83E-4BB9-90EF-999058447F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sz="1200" b="0" dirty="0">
                <a:solidFill>
                  <a:schemeClr val="tx1"/>
                </a:solidFill>
              </a:rPr>
              <a:t>La clasificación permite contemplar al hombre de manera complementaria estableciendo un lenguaje estándar y unificado para la describir la salud y las condiciones asociadas a ella.</a:t>
            </a:r>
            <a:endParaRPr lang="en-US" altLang="pl-PL" dirty="0"/>
          </a:p>
          <a:p>
            <a:endParaRPr lang="en-US" altLang="pl-PL" dirty="0"/>
          </a:p>
        </p:txBody>
      </p:sp>
      <p:sp>
        <p:nvSpPr>
          <p:cNvPr id="113668" name="Symbol zastępczy numeru slajdu 3">
            <a:extLst>
              <a:ext uri="{FF2B5EF4-FFF2-40B4-BE49-F238E27FC236}">
                <a16:creationId xmlns:a16="http://schemas.microsoft.com/office/drawing/2014/main" id="{01F5A3E8-10B0-4632-B255-BCC177F01B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6DA6F23-BA9D-4948-989F-13A031472987}" type="slidenum">
              <a:rPr lang="pl-PL" altLang="pl-PL" sz="1200" b="0">
                <a:solidFill>
                  <a:schemeClr val="tx1"/>
                </a:solidFill>
                <a:latin typeface="Gill Sans" charset="0"/>
              </a:rPr>
              <a:pPr/>
              <a:t>55</a:t>
            </a:fld>
            <a:endParaRPr lang="pl-PL" altLang="pl-PL" sz="1200" b="0">
              <a:solidFill>
                <a:schemeClr val="tx1"/>
              </a:solidFill>
              <a:latin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a:extLst>
              <a:ext uri="{FF2B5EF4-FFF2-40B4-BE49-F238E27FC236}">
                <a16:creationId xmlns:a16="http://schemas.microsoft.com/office/drawing/2014/main" id="{C082B6B4-71A9-4407-9601-3189F09EFBF7}"/>
              </a:ext>
            </a:extLst>
          </p:cNvPr>
          <p:cNvSpPr>
            <a:spLocks noGrp="1" noRot="1" noChangeAspect="1" noTextEdit="1"/>
          </p:cNvSpPr>
          <p:nvPr>
            <p:ph type="sldImg"/>
          </p:nvPr>
        </p:nvSpPr>
        <p:spPr>
          <a:ln/>
        </p:spPr>
      </p:sp>
      <p:sp>
        <p:nvSpPr>
          <p:cNvPr id="18435" name="Symbol zastępczy notatek 2">
            <a:extLst>
              <a:ext uri="{FF2B5EF4-FFF2-40B4-BE49-F238E27FC236}">
                <a16:creationId xmlns:a16="http://schemas.microsoft.com/office/drawing/2014/main" id="{D21B6B21-D81F-4017-BA23-8C0A50D2B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También son conceptos básicos de la CIF los facilitadores, cuya presencia o ausencia mejora el funcionamiento y reducen la discapacidad humana. Las barreras, que indican restricciones en la actividad humana, también son un término muy importante. Otros conceptos importantes son las capacidades relacionadas con el nivel máximo posible de funcionamiento del hombre y el desempeño/realización.</a:t>
            </a:r>
            <a:endParaRPr lang="pl-PL" altLang="pl-PL" dirty="0"/>
          </a:p>
        </p:txBody>
      </p:sp>
      <p:sp>
        <p:nvSpPr>
          <p:cNvPr id="18436" name="Symbol zastępczy numeru slajdu 3">
            <a:extLst>
              <a:ext uri="{FF2B5EF4-FFF2-40B4-BE49-F238E27FC236}">
                <a16:creationId xmlns:a16="http://schemas.microsoft.com/office/drawing/2014/main" id="{B72AEED1-50CE-49D7-90E6-5418FA9CE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4ABD135-DC90-4523-BBC7-ED5C51B55B73}" type="slidenum">
              <a:rPr lang="pl-PL" altLang="pl-PL" sz="1200" b="0">
                <a:solidFill>
                  <a:schemeClr val="tx1"/>
                </a:solidFill>
                <a:latin typeface="Gill Sans" charset="0"/>
              </a:rPr>
              <a:pPr/>
              <a:t>6</a:t>
            </a:fld>
            <a:endParaRPr lang="pl-PL" altLang="pl-PL" sz="1200" b="0">
              <a:solidFill>
                <a:schemeClr val="tx1"/>
              </a:solidFill>
              <a:latin typeface="Gill San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a:extLst>
              <a:ext uri="{FF2B5EF4-FFF2-40B4-BE49-F238E27FC236}">
                <a16:creationId xmlns:a16="http://schemas.microsoft.com/office/drawing/2014/main" id="{31C3B671-18CE-46DD-A456-D49F43CF76A2}"/>
              </a:ext>
            </a:extLst>
          </p:cNvPr>
          <p:cNvSpPr>
            <a:spLocks noGrp="1" noRot="1" noChangeAspect="1" noTextEdit="1"/>
          </p:cNvSpPr>
          <p:nvPr>
            <p:ph type="sldImg"/>
          </p:nvPr>
        </p:nvSpPr>
        <p:spPr>
          <a:ln/>
        </p:spPr>
      </p:sp>
      <p:sp>
        <p:nvSpPr>
          <p:cNvPr id="115715" name="Symbol zastępczy notatek 2">
            <a:extLst>
              <a:ext uri="{FF2B5EF4-FFF2-40B4-BE49-F238E27FC236}">
                <a16:creationId xmlns:a16="http://schemas.microsoft.com/office/drawing/2014/main" id="{F340904C-1CB6-4142-8C8E-067223374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dirección de la página especificada te redireccionará a la publicación de la CIF</a:t>
            </a:r>
            <a:endParaRPr lang="pl-PL" altLang="pl-PL" dirty="0"/>
          </a:p>
        </p:txBody>
      </p:sp>
      <p:sp>
        <p:nvSpPr>
          <p:cNvPr id="115716" name="Symbol zastępczy numeru slajdu 3">
            <a:extLst>
              <a:ext uri="{FF2B5EF4-FFF2-40B4-BE49-F238E27FC236}">
                <a16:creationId xmlns:a16="http://schemas.microsoft.com/office/drawing/2014/main" id="{058BE3F0-9307-4521-B157-6E9EFDCBE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AFD8601-F7A9-42B8-84A8-21090C80AF3C}" type="slidenum">
              <a:rPr lang="pl-PL" altLang="pl-PL" sz="1200" b="0">
                <a:solidFill>
                  <a:schemeClr val="tx1"/>
                </a:solidFill>
                <a:latin typeface="Gill Sans" charset="0"/>
              </a:rPr>
              <a:pPr/>
              <a:t>56</a:t>
            </a:fld>
            <a:endParaRPr lang="pl-PL" altLang="pl-PL" sz="1200" b="0">
              <a:solidFill>
                <a:schemeClr val="tx1"/>
              </a:solidFill>
              <a:latin typeface="Gill San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a:extLst>
              <a:ext uri="{FF2B5EF4-FFF2-40B4-BE49-F238E27FC236}">
                <a16:creationId xmlns:a16="http://schemas.microsoft.com/office/drawing/2014/main" id="{53652CCB-025D-4A2D-BEFE-5BDCECC68F41}"/>
              </a:ext>
            </a:extLst>
          </p:cNvPr>
          <p:cNvSpPr>
            <a:spLocks noGrp="1" noRot="1" noChangeAspect="1" noTextEdit="1"/>
          </p:cNvSpPr>
          <p:nvPr>
            <p:ph type="sldImg"/>
          </p:nvPr>
        </p:nvSpPr>
        <p:spPr>
          <a:ln/>
        </p:spPr>
      </p:sp>
      <p:sp>
        <p:nvSpPr>
          <p:cNvPr id="117763" name="Symbol zastępczy notatek 2">
            <a:extLst>
              <a:ext uri="{FF2B5EF4-FFF2-40B4-BE49-F238E27FC236}">
                <a16:creationId xmlns:a16="http://schemas.microsoft.com/office/drawing/2014/main" id="{731714AA-D097-4026-B90E-C3C9E6A92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dirección del sitio web te redirigirá a los casos individuales desarrollados.</a:t>
            </a:r>
            <a:endParaRPr lang="pl-PL" altLang="pl-PL" dirty="0"/>
          </a:p>
        </p:txBody>
      </p:sp>
      <p:sp>
        <p:nvSpPr>
          <p:cNvPr id="117764" name="Symbol zastępczy numeru slajdu 3">
            <a:extLst>
              <a:ext uri="{FF2B5EF4-FFF2-40B4-BE49-F238E27FC236}">
                <a16:creationId xmlns:a16="http://schemas.microsoft.com/office/drawing/2014/main" id="{57AF28CE-B136-4637-AFE4-20F6B8703D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D81C3-560B-4CAF-9BD6-5B0444B98E7C}" type="slidenum">
              <a:rPr lang="pl-PL" altLang="pl-PL" sz="1200" b="0">
                <a:solidFill>
                  <a:schemeClr val="tx1"/>
                </a:solidFill>
                <a:latin typeface="Gill Sans" charset="0"/>
              </a:rPr>
              <a:pPr/>
              <a:t>57</a:t>
            </a:fld>
            <a:endParaRPr lang="pl-PL" altLang="pl-PL" sz="1200" b="0">
              <a:solidFill>
                <a:schemeClr val="tx1"/>
              </a:solidFill>
              <a:latin typeface="Gill San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ymbol zastępczy obrazu slajdu 1">
            <a:extLst>
              <a:ext uri="{FF2B5EF4-FFF2-40B4-BE49-F238E27FC236}">
                <a16:creationId xmlns:a16="http://schemas.microsoft.com/office/drawing/2014/main" id="{122AEAB1-1EF7-4E57-95D9-704373CB5C0C}"/>
              </a:ext>
            </a:extLst>
          </p:cNvPr>
          <p:cNvSpPr>
            <a:spLocks noGrp="1" noRot="1" noChangeAspect="1" noTextEdit="1"/>
          </p:cNvSpPr>
          <p:nvPr>
            <p:ph type="sldImg"/>
          </p:nvPr>
        </p:nvSpPr>
        <p:spPr>
          <a:ln/>
        </p:spPr>
      </p:sp>
      <p:sp>
        <p:nvSpPr>
          <p:cNvPr id="119811" name="Symbol zastępczy notatek 2">
            <a:extLst>
              <a:ext uri="{FF2B5EF4-FFF2-40B4-BE49-F238E27FC236}">
                <a16:creationId xmlns:a16="http://schemas.microsoft.com/office/drawing/2014/main" id="{99EFA6A2-58AE-47BA-8E16-543AB71FF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noProof="0" dirty="0"/>
              <a:t>La dirección de la página indicada redirige a películas animadas.</a:t>
            </a:r>
          </a:p>
        </p:txBody>
      </p:sp>
      <p:sp>
        <p:nvSpPr>
          <p:cNvPr id="119812" name="Symbol zastępczy numeru slajdu 3">
            <a:extLst>
              <a:ext uri="{FF2B5EF4-FFF2-40B4-BE49-F238E27FC236}">
                <a16:creationId xmlns:a16="http://schemas.microsoft.com/office/drawing/2014/main" id="{FC7D21FF-2EBB-4FFA-9224-7351D15763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966D23-5FF7-4926-BAB9-954071895AF6}" type="slidenum">
              <a:rPr lang="pl-PL" altLang="pl-PL" sz="1200" b="0">
                <a:solidFill>
                  <a:schemeClr val="tx1"/>
                </a:solidFill>
                <a:latin typeface="Gill Sans" charset="0"/>
              </a:rPr>
              <a:pPr/>
              <a:t>58</a:t>
            </a:fld>
            <a:endParaRPr lang="pl-PL" altLang="pl-PL" sz="1200" b="0">
              <a:solidFill>
                <a:schemeClr val="tx1"/>
              </a:solidFill>
              <a:latin typeface="Gill San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ymbol zastępczy obrazu slajdu 1">
            <a:extLst>
              <a:ext uri="{FF2B5EF4-FFF2-40B4-BE49-F238E27FC236}">
                <a16:creationId xmlns:a16="http://schemas.microsoft.com/office/drawing/2014/main" id="{20D7EF30-39F7-42CE-8F29-0A72AC3F66CF}"/>
              </a:ext>
            </a:extLst>
          </p:cNvPr>
          <p:cNvSpPr>
            <a:spLocks noGrp="1" noRot="1" noChangeAspect="1" noChangeArrowheads="1" noTextEdit="1"/>
          </p:cNvSpPr>
          <p:nvPr>
            <p:ph type="sldImg"/>
          </p:nvPr>
        </p:nvSpPr>
        <p:spPr>
          <a:ln/>
        </p:spPr>
      </p:sp>
      <p:sp>
        <p:nvSpPr>
          <p:cNvPr id="122883" name="Symbol zastępczy notatek 2">
            <a:extLst>
              <a:ext uri="{FF2B5EF4-FFF2-40B4-BE49-F238E27FC236}">
                <a16:creationId xmlns:a16="http://schemas.microsoft.com/office/drawing/2014/main" id="{5CADD61B-F294-4CAB-A8EE-F717CC4884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22884" name="Symbol zastępczy numeru slajdu 3">
            <a:extLst>
              <a:ext uri="{FF2B5EF4-FFF2-40B4-BE49-F238E27FC236}">
                <a16:creationId xmlns:a16="http://schemas.microsoft.com/office/drawing/2014/main" id="{18E003B5-F9C6-4C7C-A508-E2DB9D7614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4B92F5C-A5D4-41DE-A631-F293B8B37308}" type="slidenum">
              <a:rPr lang="pl-PL" altLang="pl-PL" sz="1200" b="0">
                <a:solidFill>
                  <a:schemeClr val="tx1"/>
                </a:solidFill>
                <a:latin typeface="Gill Sans" charset="0"/>
              </a:rPr>
              <a:pPr/>
              <a:t>60</a:t>
            </a:fld>
            <a:endParaRPr lang="pl-PL" altLang="pl-PL" sz="1200" b="0">
              <a:solidFill>
                <a:schemeClr val="tx1"/>
              </a:solidFill>
              <a:latin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FF995949-9F1F-48D5-A039-89FBA14934D7}"/>
              </a:ext>
            </a:extLst>
          </p:cNvPr>
          <p:cNvSpPr>
            <a:spLocks noGrp="1" noRot="1" noChangeAspect="1" noChangeArrowheads="1" noTextEdit="1"/>
          </p:cNvSpPr>
          <p:nvPr>
            <p:ph type="sldImg"/>
          </p:nvPr>
        </p:nvSpPr>
        <p:spPr>
          <a:ln/>
        </p:spPr>
      </p:sp>
      <p:sp>
        <p:nvSpPr>
          <p:cNvPr id="20483" name="Symbol zastępczy notatek 2">
            <a:extLst>
              <a:ext uri="{FF2B5EF4-FFF2-40B4-BE49-F238E27FC236}">
                <a16:creationId xmlns:a16="http://schemas.microsoft.com/office/drawing/2014/main" id="{5E82DCAE-CCF0-49F9-9168-2D23C949A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Al tratar los objetivos y características de la CIF, cabe señalar que, además de la base científica para el estudio de la salud, el aspecto más importante es el establecimiento de un lenguaje común para esta descripción con el fin de mejorar la comunicación entre los diferentes usuarios. La CIF permite comparar datos de diferentes países y codificar sistemas de información sanitaria.</a:t>
            </a:r>
            <a:endParaRPr lang="pl-PL" altLang="pl-PL" dirty="0"/>
          </a:p>
        </p:txBody>
      </p:sp>
      <p:sp>
        <p:nvSpPr>
          <p:cNvPr id="20484" name="Symbol zastępczy numeru slajdu 3">
            <a:extLst>
              <a:ext uri="{FF2B5EF4-FFF2-40B4-BE49-F238E27FC236}">
                <a16:creationId xmlns:a16="http://schemas.microsoft.com/office/drawing/2014/main" id="{B1264493-CD65-4D4E-9CAB-8892F8B563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32C293-B23C-4EE2-BDAD-57FE133B4005}" type="slidenum">
              <a:rPr lang="pl-PL" altLang="pl-PL" sz="1200" b="0">
                <a:solidFill>
                  <a:schemeClr val="tx1"/>
                </a:solidFill>
                <a:latin typeface="Gill Sans" charset="0"/>
              </a:rPr>
              <a:pPr/>
              <a:t>7</a:t>
            </a:fld>
            <a:endParaRPr lang="pl-PL" altLang="pl-PL" sz="1200" b="0">
              <a:solidFill>
                <a:schemeClr val="tx1"/>
              </a:solidFill>
              <a:latin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a:extLst>
              <a:ext uri="{FF2B5EF4-FFF2-40B4-BE49-F238E27FC236}">
                <a16:creationId xmlns:a16="http://schemas.microsoft.com/office/drawing/2014/main" id="{AEC907B7-22AE-4CB0-92AB-87BC91B5C7C3}"/>
              </a:ext>
            </a:extLst>
          </p:cNvPr>
          <p:cNvSpPr>
            <a:spLocks noGrp="1" noRot="1" noChangeAspect="1" noTextEdit="1"/>
          </p:cNvSpPr>
          <p:nvPr>
            <p:ph type="sldImg"/>
          </p:nvPr>
        </p:nvSpPr>
        <p:spPr>
          <a:ln/>
        </p:spPr>
      </p:sp>
      <p:sp>
        <p:nvSpPr>
          <p:cNvPr id="22531" name="Symbol zastępczy notatek 2">
            <a:extLst>
              <a:ext uri="{FF2B5EF4-FFF2-40B4-BE49-F238E27FC236}">
                <a16:creationId xmlns:a16="http://schemas.microsoft.com/office/drawing/2014/main" id="{0E2CB8B2-7444-413B-828E-90D252E57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 clasificación CIF define el alcance de sus actividades, describiendo las categorías y las dependencias entre ellas.</a:t>
            </a:r>
            <a:endParaRPr lang="pl-PL" altLang="pl-PL" dirty="0"/>
          </a:p>
        </p:txBody>
      </p:sp>
      <p:sp>
        <p:nvSpPr>
          <p:cNvPr id="22532" name="Symbol zastępczy numeru slajdu 3">
            <a:extLst>
              <a:ext uri="{FF2B5EF4-FFF2-40B4-BE49-F238E27FC236}">
                <a16:creationId xmlns:a16="http://schemas.microsoft.com/office/drawing/2014/main" id="{EF7E9357-2F0F-4E48-B36F-DC2BBC4150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4980F12-126E-417D-8197-BCE7D5428790}" type="slidenum">
              <a:rPr lang="pl-PL" altLang="pl-PL" sz="1200" b="0">
                <a:solidFill>
                  <a:schemeClr val="tx1"/>
                </a:solidFill>
                <a:latin typeface="Gill Sans" charset="0"/>
              </a:rPr>
              <a:pPr/>
              <a:t>8</a:t>
            </a:fld>
            <a:endParaRPr lang="pl-PL" altLang="pl-PL" sz="1200" b="0">
              <a:solidFill>
                <a:schemeClr val="tx1"/>
              </a:solidFill>
              <a:latin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a:extLst>
              <a:ext uri="{FF2B5EF4-FFF2-40B4-BE49-F238E27FC236}">
                <a16:creationId xmlns:a16="http://schemas.microsoft.com/office/drawing/2014/main" id="{5186FE65-9484-473D-8B5C-1C752CF622D4}"/>
              </a:ext>
            </a:extLst>
          </p:cNvPr>
          <p:cNvSpPr>
            <a:spLocks noGrp="1" noRot="1" noChangeAspect="1" noTextEdit="1"/>
          </p:cNvSpPr>
          <p:nvPr>
            <p:ph type="sldImg"/>
          </p:nvPr>
        </p:nvSpPr>
        <p:spPr>
          <a:ln/>
        </p:spPr>
      </p:sp>
      <p:sp>
        <p:nvSpPr>
          <p:cNvPr id="24579" name="Symbol zastępczy notatek 2">
            <a:extLst>
              <a:ext uri="{FF2B5EF4-FFF2-40B4-BE49-F238E27FC236}">
                <a16:creationId xmlns:a16="http://schemas.microsoft.com/office/drawing/2014/main" id="{4E5EF739-A1D9-4967-AA42-F528FC8270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Las categorías de la clasificación CIF constan de dos partes. La primera está relacionada con el funcionamiento y la discapacidad e incluye las funciones y estructuras corporales, así como las actividades y la participación. La segunda parte trata los factores contextuales, que incluyen factores ambientales y personales.</a:t>
            </a:r>
            <a:endParaRPr lang="pl-PL" altLang="pl-PL" dirty="0"/>
          </a:p>
        </p:txBody>
      </p:sp>
      <p:sp>
        <p:nvSpPr>
          <p:cNvPr id="24580" name="Symbol zastępczy numeru slajdu 3">
            <a:extLst>
              <a:ext uri="{FF2B5EF4-FFF2-40B4-BE49-F238E27FC236}">
                <a16:creationId xmlns:a16="http://schemas.microsoft.com/office/drawing/2014/main" id="{239293CF-1047-47D6-A2BE-1B7149352E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C6B46A-F2E7-4E04-942E-92786C726C78}" type="slidenum">
              <a:rPr lang="pl-PL" altLang="pl-PL" sz="1200" b="0">
                <a:solidFill>
                  <a:schemeClr val="tx1"/>
                </a:solidFill>
                <a:latin typeface="Gill Sans" charset="0"/>
              </a:rPr>
              <a:pPr/>
              <a:t>9</a:t>
            </a:fld>
            <a:endParaRPr lang="pl-PL" altLang="pl-PL" sz="1200" b="0">
              <a:solidFill>
                <a:schemeClr val="tx1"/>
              </a:solidFill>
              <a:latin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a:extLst>
              <a:ext uri="{FF2B5EF4-FFF2-40B4-BE49-F238E27FC236}">
                <a16:creationId xmlns:a16="http://schemas.microsoft.com/office/drawing/2014/main" id="{AB8C49CE-4E11-49FD-8D34-5527D0ACE4AC}"/>
              </a:ext>
            </a:extLst>
          </p:cNvPr>
          <p:cNvSpPr>
            <a:spLocks noGrp="1" noRot="1" noChangeAspect="1" noTextEdit="1"/>
          </p:cNvSpPr>
          <p:nvPr>
            <p:ph type="sldImg"/>
          </p:nvPr>
        </p:nvSpPr>
        <p:spPr>
          <a:ln/>
        </p:spPr>
      </p:sp>
      <p:sp>
        <p:nvSpPr>
          <p:cNvPr id="26627" name="Symbol zastępczy notatek 2">
            <a:extLst>
              <a:ext uri="{FF2B5EF4-FFF2-40B4-BE49-F238E27FC236}">
                <a16:creationId xmlns:a16="http://schemas.microsoft.com/office/drawing/2014/main" id="{5E6CF101-E8A3-4ABE-B12A-308132D78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pl-PL" dirty="0"/>
              <a:t>El primer componente de la primera parte de la clasificación CIF incluye el funcionamiento de los sistemas corporales (acciones) y las estructuras del cuerpo El segundo componente cubre la gama completa de áreas de acción tanto desde el punto de vista individual como social.</a:t>
            </a:r>
            <a:endParaRPr lang="pl-PL" altLang="pl-PL" dirty="0"/>
          </a:p>
        </p:txBody>
      </p:sp>
      <p:sp>
        <p:nvSpPr>
          <p:cNvPr id="26628" name="Symbol zastępczy numeru slajdu 3">
            <a:extLst>
              <a:ext uri="{FF2B5EF4-FFF2-40B4-BE49-F238E27FC236}">
                <a16:creationId xmlns:a16="http://schemas.microsoft.com/office/drawing/2014/main" id="{A68975AB-9842-46CE-BB75-4E63BA9DF2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A7DD2F7-AF1D-4C22-A922-0314074B4062}" type="slidenum">
              <a:rPr lang="pl-PL" altLang="pl-PL" sz="1200" b="0">
                <a:solidFill>
                  <a:schemeClr val="tx1"/>
                </a:solidFill>
                <a:latin typeface="Gill Sans" charset="0"/>
              </a:rPr>
              <a:pPr/>
              <a:t>10</a:t>
            </a:fld>
            <a:endParaRPr lang="pl-PL" altLang="pl-PL" sz="1200" b="0">
              <a:solidFill>
                <a:schemeClr val="tx1"/>
              </a:solidFill>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67627666"/>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image" Target="../media/image12.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1.png"/><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7.png"/><Relationship Id="rId10" Type="http://schemas.openxmlformats.org/officeDocument/2006/relationships/slideLayout" Target="../slideLayouts/slideLayout12.xml"/><Relationship Id="rId19"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who.int/classifications/drafticfpracticalmanual.pdf"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classifications/drafticfpracticalmanual.pdf"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hyperlink" Target="https://www.icf-casestudies.org/"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Iwfn6NutlZM"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hyperlink" Target="https://www.youtube.com/watch?v=Vj7cF63egGU"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40871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cs typeface="+mn-cs"/>
                <a:sym typeface="Arial" charset="0"/>
              </a:rPr>
              <a:t>MÓDULO: VALORACIÓN FUNCIONAL. CONCEPTO Y METODOLOGÍA </a:t>
            </a:r>
          </a:p>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cs typeface="+mn-cs"/>
                <a:sym typeface="Arial" charset="0"/>
              </a:rPr>
              <a:t>Unidad didáctica A: CLASIFICACIÓN DE LAS ACTIVIDADES Y FUCIONES SEGÚN LA CIF SUT </a:t>
            </a:r>
          </a:p>
        </p:txBody>
      </p:sp>
      <p:sp>
        <p:nvSpPr>
          <p:cNvPr id="2" name="CuadroTexto 1">
            <a:extLst>
              <a:ext uri="{FF2B5EF4-FFF2-40B4-BE49-F238E27FC236}">
                <a16:creationId xmlns:a16="http://schemas.microsoft.com/office/drawing/2014/main" id="{022DA9AA-3209-4E01-A0C3-8598E9CA4AE6}"/>
              </a:ext>
            </a:extLst>
          </p:cNvPr>
          <p:cNvSpPr txBox="1"/>
          <p:nvPr/>
        </p:nvSpPr>
        <p:spPr>
          <a:xfrm>
            <a:off x="323528" y="2348880"/>
            <a:ext cx="5668863" cy="1200329"/>
          </a:xfrm>
          <a:prstGeom prst="rect">
            <a:avLst/>
          </a:prstGeom>
          <a:solidFill>
            <a:schemeClr val="bg1"/>
          </a:solidFill>
        </p:spPr>
        <p:txBody>
          <a:bodyPr wrap="square" rtlCol="0" anchor="ctr">
            <a:spAutoFit/>
          </a:bodyPr>
          <a:lstStyle/>
          <a:p>
            <a:pPr algn="r">
              <a:spcBef>
                <a:spcPts val="1200"/>
              </a:spcBef>
            </a:pPr>
            <a:r>
              <a:rPr lang="es-ES" sz="1800" b="1" dirty="0">
                <a:solidFill>
                  <a:schemeClr val="bg2">
                    <a:lumMod val="75000"/>
                  </a:schemeClr>
                </a:solidFill>
                <a:effectLst/>
                <a:latin typeface="Arial" panose="020B0604020202020204" pitchFamily="34" charset="0"/>
                <a:ea typeface="Calibri" panose="020F0502020204030204" pitchFamily="34" charset="0"/>
              </a:rPr>
              <a:t>Desarrollo de soluciones formativas innovadoras en el campo de la valoración funcional centrada en la actualización del currículo de las facultades de ciencias de la salud</a:t>
            </a:r>
            <a:endParaRPr lang="es-ES" sz="1800" dirty="0">
              <a:solidFill>
                <a:schemeClr val="bg2">
                  <a:lumMod val="75000"/>
                </a:schemeClr>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F4CFF-4BF3-4CB7-9A29-D963C738BF32}"/>
              </a:ext>
            </a:extLst>
          </p:cNvPr>
          <p:cNvSpPr txBox="1">
            <a:spLocks/>
          </p:cNvSpPr>
          <p:nvPr/>
        </p:nvSpPr>
        <p:spPr>
          <a:xfrm>
            <a:off x="250825" y="1038225"/>
            <a:ext cx="8642350"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Clasificación CIF: justificación</a:t>
            </a:r>
            <a:br>
              <a:rPr lang="pl-PL" kern="0" dirty="0"/>
            </a:br>
            <a:endParaRPr lang="pl-PL" kern="0" dirty="0"/>
          </a:p>
        </p:txBody>
      </p:sp>
      <p:sp>
        <p:nvSpPr>
          <p:cNvPr id="4" name="Symbol zastępczy zawartości 2">
            <a:extLst>
              <a:ext uri="{FF2B5EF4-FFF2-40B4-BE49-F238E27FC236}">
                <a16:creationId xmlns:a16="http://schemas.microsoft.com/office/drawing/2014/main" id="{7B42C2E3-ACDA-48D2-A212-D7D16B7E40A5}"/>
              </a:ext>
            </a:extLst>
          </p:cNvPr>
          <p:cNvSpPr txBox="1">
            <a:spLocks/>
          </p:cNvSpPr>
          <p:nvPr/>
        </p:nvSpPr>
        <p:spPr>
          <a:xfrm>
            <a:off x="250825" y="1557338"/>
            <a:ext cx="8642350" cy="43513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kern="0" dirty="0"/>
              <a:t>Cada una de las partes presentadas tiene dos componentes. La primera parte consta de </a:t>
            </a:r>
            <a:r>
              <a:rPr lang="es-ES" sz="2100" b="0" kern="0" dirty="0">
                <a:solidFill>
                  <a:srgbClr val="00B050"/>
                </a:solidFill>
              </a:rPr>
              <a:t>“Funciones y estructuras corporales” </a:t>
            </a:r>
            <a:r>
              <a:rPr lang="es-ES" sz="2000" b="0" kern="0" dirty="0"/>
              <a:t>y </a:t>
            </a:r>
            <a:r>
              <a:rPr lang="es-ES" sz="2100" b="0" kern="0" dirty="0">
                <a:solidFill>
                  <a:srgbClr val="00B050"/>
                </a:solidFill>
              </a:rPr>
              <a:t>“Actividades y participación”. </a:t>
            </a:r>
            <a:r>
              <a:rPr lang="es-ES" sz="2000" b="0" kern="0" dirty="0"/>
              <a:t>El </a:t>
            </a:r>
            <a:r>
              <a:rPr lang="es-ES" sz="2000" b="0" u="sng" kern="0" dirty="0"/>
              <a:t>primer componente </a:t>
            </a:r>
            <a:r>
              <a:rPr lang="es-ES" sz="2000" b="0" kern="0" dirty="0"/>
              <a:t>del cuerpo humano contiene dos clasificaciones,</a:t>
            </a:r>
            <a:r>
              <a:rPr lang="es-ES" sz="2000" b="0" kern="0" dirty="0">
                <a:solidFill>
                  <a:srgbClr val="FF0000"/>
                </a:solidFill>
              </a:rPr>
              <a:t> </a:t>
            </a:r>
            <a:r>
              <a:rPr lang="es-ES" sz="2000" b="0" kern="0" dirty="0"/>
              <a:t>una incluye las funciones de los sistemas corporales (acciones) y la segunda las estructuras corporales. El </a:t>
            </a:r>
            <a:r>
              <a:rPr lang="es-ES" sz="2000" b="0" u="sng" kern="0" dirty="0"/>
              <a:t>segundo componente </a:t>
            </a:r>
            <a:r>
              <a:rPr lang="es-ES" sz="2000" b="0" kern="0" dirty="0"/>
              <a:t>incluye una gama completa de dominios relacionados con el funcionamiento tanto desde la perspectiva individual como de la social.</a:t>
            </a:r>
          </a:p>
          <a:p>
            <a:pPr>
              <a:lnSpc>
                <a:spcPct val="150000"/>
              </a:lnSpc>
              <a:spcBef>
                <a:spcPts val="0"/>
              </a:spcBef>
              <a:defRPr/>
            </a:pPr>
            <a:endParaRPr lang="pl-PL" sz="2000" b="0" kern="0" dirty="0"/>
          </a:p>
          <a:p>
            <a:pPr>
              <a:defRPr/>
            </a:pPr>
            <a:endParaRPr lang="pl-PL" b="0" kern="0" dirty="0"/>
          </a:p>
        </p:txBody>
      </p:sp>
      <p:pic>
        <p:nvPicPr>
          <p:cNvPr id="25604" name="Picture 2">
            <a:extLst>
              <a:ext uri="{FF2B5EF4-FFF2-40B4-BE49-F238E27FC236}">
                <a16:creationId xmlns:a16="http://schemas.microsoft.com/office/drawing/2014/main" id="{69F9D65B-928B-4B6A-9D72-A6F280172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797152"/>
            <a:ext cx="136842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A95F37-B312-4160-958A-A9853C20CA76}"/>
              </a:ext>
            </a:extLst>
          </p:cNvPr>
          <p:cNvSpPr txBox="1">
            <a:spLocks/>
          </p:cNvSpPr>
          <p:nvPr/>
        </p:nvSpPr>
        <p:spPr>
          <a:xfrm>
            <a:off x="107950" y="1052513"/>
            <a:ext cx="8785225" cy="541337"/>
          </a:xfrm>
          <a:prstGeom prst="rect">
            <a:avLst/>
          </a:prstGeom>
        </p:spPr>
        <p:txBody>
          <a:bodyPr>
            <a:normAutofit fontScale="475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 </a:t>
            </a:r>
            <a:br>
              <a:rPr lang="pl-PL" kern="0" dirty="0"/>
            </a:br>
            <a:r>
              <a:rPr lang="es-ES" sz="4400" kern="0" dirty="0"/>
              <a:t>Clasificación CIF: justificación</a:t>
            </a:r>
            <a:endParaRPr lang="pl-PL" sz="9600" kern="0" dirty="0"/>
          </a:p>
        </p:txBody>
      </p:sp>
      <p:sp>
        <p:nvSpPr>
          <p:cNvPr id="3" name="Symbol zastępczy zawartości 2">
            <a:extLst>
              <a:ext uri="{FF2B5EF4-FFF2-40B4-BE49-F238E27FC236}">
                <a16:creationId xmlns:a16="http://schemas.microsoft.com/office/drawing/2014/main" id="{90F00201-0BA9-4A61-93CA-C53C056A5A5D}"/>
              </a:ext>
            </a:extLst>
          </p:cNvPr>
          <p:cNvSpPr txBox="1">
            <a:spLocks/>
          </p:cNvSpPr>
          <p:nvPr/>
        </p:nvSpPr>
        <p:spPr>
          <a:xfrm>
            <a:off x="250825" y="1773238"/>
            <a:ext cx="8642350" cy="39592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530225" indent="-342900">
              <a:lnSpc>
                <a:spcPct val="150000"/>
              </a:lnSpc>
              <a:spcBef>
                <a:spcPts val="0"/>
              </a:spcBef>
              <a:buFont typeface="Arial" pitchFamily="34" charset="0"/>
              <a:buChar char="•"/>
              <a:defRPr/>
            </a:pPr>
            <a:r>
              <a:rPr lang="es-ES" sz="2000" b="0" kern="0" dirty="0"/>
              <a:t>Estas áreas están relacionadas con calificadores como capacidad y desempeño/realización. Capacidad es la máxima habilidad posible para realizar la actividad en el entorno normalizado, mientras que desempeño/realización define las capacidades de las actividades por parte de las personas en el entorno (actual).</a:t>
            </a:r>
          </a:p>
          <a:p>
            <a:pPr marL="530225" indent="-342900">
              <a:lnSpc>
                <a:spcPct val="150000"/>
              </a:lnSpc>
              <a:spcBef>
                <a:spcPts val="0"/>
              </a:spcBef>
              <a:buFont typeface="Arial" pitchFamily="34" charset="0"/>
              <a:buChar char="•"/>
              <a:defRPr/>
            </a:pPr>
            <a:r>
              <a:rPr lang="es-ES" sz="2000" b="0" kern="0" dirty="0"/>
              <a:t>La diferencia entre capacidad y desempeño/realización ilustra las limitaciones de llevar a cabo actividades en el entorno actual y proporciona la base para acciones que mejoren la situación.</a:t>
            </a:r>
          </a:p>
          <a:p>
            <a:pPr>
              <a:defRPr/>
            </a:pPr>
            <a:endParaRPr b="0" kern="0" dirty="0"/>
          </a:p>
          <a:p>
            <a:pPr>
              <a:defRPr/>
            </a:pPr>
            <a:endParaRPr b="0" kern="0" dirty="0"/>
          </a:p>
        </p:txBody>
      </p:sp>
      <p:sp>
        <p:nvSpPr>
          <p:cNvPr id="4" name="CuadroTexto 3">
            <a:extLst>
              <a:ext uri="{FF2B5EF4-FFF2-40B4-BE49-F238E27FC236}">
                <a16:creationId xmlns:a16="http://schemas.microsoft.com/office/drawing/2014/main" id="{7FD44E37-D3F3-485B-8EB8-5C39870C662B}"/>
              </a:ext>
            </a:extLst>
          </p:cNvPr>
          <p:cNvSpPr txBox="1"/>
          <p:nvPr/>
        </p:nvSpPr>
        <p:spPr>
          <a:xfrm>
            <a:off x="6516216" y="5143767"/>
            <a:ext cx="2483768" cy="1323439"/>
          </a:xfrm>
          <a:prstGeom prst="rect">
            <a:avLst/>
          </a:prstGeom>
          <a:noFill/>
        </p:spPr>
        <p:txBody>
          <a:bodyPr wrap="square" rtlCol="0">
            <a:spAutoFit/>
          </a:bodyPr>
          <a:lstStyle/>
          <a:p>
            <a:r>
              <a:rPr lang="en-GB" sz="8000" dirty="0">
                <a:solidFill>
                  <a:schemeClr val="accent1"/>
                </a:solidFill>
                <a:latin typeface="Engravers MT" panose="02090707080505020304" pitchFamily="18" charset="0"/>
                <a:cs typeface="FreesiaUPC" panose="020B0502040204020203" pitchFamily="34" charset="-34"/>
              </a:rPr>
              <a:t>CIF</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C8A0F-D2E1-4332-9DC0-22D5329F1CB0}"/>
              </a:ext>
            </a:extLst>
          </p:cNvPr>
          <p:cNvSpPr txBox="1">
            <a:spLocks/>
          </p:cNvSpPr>
          <p:nvPr/>
        </p:nvSpPr>
        <p:spPr>
          <a:xfrm>
            <a:off x="107950" y="900113"/>
            <a:ext cx="8928100" cy="584200"/>
          </a:xfrm>
          <a:prstGeom prst="rect">
            <a:avLst/>
          </a:prstGeom>
        </p:spPr>
        <p:txBody>
          <a:bodyPr>
            <a:normAutofit fontScale="2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br>
              <a:rPr lang="pl-PL" kern="0" dirty="0"/>
            </a:br>
            <a:r>
              <a:rPr lang="es-ES" sz="9600" kern="0" dirty="0"/>
              <a:t>Clasificación CIF: justificación</a:t>
            </a:r>
            <a:br>
              <a:rPr lang="pl-PL" sz="9600" kern="0" dirty="0"/>
            </a:br>
            <a:endParaRPr lang="pl-PL" sz="9600" kern="0" dirty="0"/>
          </a:p>
        </p:txBody>
      </p:sp>
      <p:sp>
        <p:nvSpPr>
          <p:cNvPr id="3" name="Symbol zastępczy zawartości 2">
            <a:extLst>
              <a:ext uri="{FF2B5EF4-FFF2-40B4-BE49-F238E27FC236}">
                <a16:creationId xmlns:a16="http://schemas.microsoft.com/office/drawing/2014/main" id="{6B3DC84B-5EAF-4CF0-A529-A6193C95503A}"/>
              </a:ext>
            </a:extLst>
          </p:cNvPr>
          <p:cNvSpPr txBox="1">
            <a:spLocks/>
          </p:cNvSpPr>
          <p:nvPr/>
        </p:nvSpPr>
        <p:spPr>
          <a:xfrm>
            <a:off x="107950" y="1844675"/>
            <a:ext cx="89281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kern="0" dirty="0"/>
              <a:t>En la segunda parte, el primer componente son los </a:t>
            </a:r>
            <a:r>
              <a:rPr lang="es-ES" sz="2000" b="0" kern="0" dirty="0">
                <a:solidFill>
                  <a:srgbClr val="00B050"/>
                </a:solidFill>
              </a:rPr>
              <a:t>"factores ambientales" </a:t>
            </a:r>
            <a:r>
              <a:rPr lang="es-ES" sz="2000" b="0" kern="0" dirty="0"/>
              <a:t>y el segundo los </a:t>
            </a:r>
            <a:r>
              <a:rPr lang="es-ES" sz="2000" b="0" kern="0" dirty="0">
                <a:solidFill>
                  <a:srgbClr val="00B050"/>
                </a:solidFill>
              </a:rPr>
              <a:t>"factores personales". </a:t>
            </a:r>
            <a:r>
              <a:rPr lang="es-ES" sz="2000" b="0" kern="0" dirty="0"/>
              <a:t>Los factores personales no se clasifican en la CIF debido a la diversidad social y cultural asociada. Incluyen sexo, raza, edad, condición física, estilo de vida, hábitos y la forma de afrontar las dificultades. Si es necesario, se deja al usuario la evaluación de su impacto en el campo del funcionamiento.</a:t>
            </a:r>
          </a:p>
          <a:p>
            <a:pPr>
              <a:lnSpc>
                <a:spcPct val="150000"/>
              </a:lnSpc>
              <a:spcBef>
                <a:spcPts val="0"/>
              </a:spcBef>
              <a:defRPr/>
            </a:pPr>
            <a:endParaRPr lang="pl-PL" b="0" kern="0" dirty="0"/>
          </a:p>
          <a:p>
            <a:pPr>
              <a:lnSpc>
                <a:spcPct val="150000"/>
              </a:lnSpc>
              <a:spcBef>
                <a:spcPts val="0"/>
              </a:spcBef>
              <a:defRPr/>
            </a:pPr>
            <a:endParaRPr lang="pl-PL" b="0" kern="0" dirty="0"/>
          </a:p>
          <a:p>
            <a:pPr>
              <a:lnSpc>
                <a:spcPct val="150000"/>
              </a:lnSpc>
              <a:spcBef>
                <a:spcPts val="0"/>
              </a:spcBef>
              <a:defRPr/>
            </a:pPr>
            <a:endParaRPr lang="pl-PL" b="0" kern="0" dirty="0"/>
          </a:p>
          <a:p>
            <a:pPr>
              <a:defRPr/>
            </a:pPr>
            <a:endParaRPr lang="pl-PL" b="0" kern="0" dirty="0"/>
          </a:p>
        </p:txBody>
      </p:sp>
      <p:pic>
        <p:nvPicPr>
          <p:cNvPr id="29700" name="Picture 2">
            <a:extLst>
              <a:ext uri="{FF2B5EF4-FFF2-40B4-BE49-F238E27FC236}">
                <a16:creationId xmlns:a16="http://schemas.microsoft.com/office/drawing/2014/main" id="{500F30E4-E8A6-43FC-8545-FD5DBEFB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221088"/>
            <a:ext cx="1152525"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BA0579-7783-4BD2-B6F2-B3B4502171F2}"/>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400" kern="0" dirty="0"/>
              <a:t>Clasificación CIF: justificación</a:t>
            </a:r>
            <a:endParaRPr lang="pl-PL" kern="0" dirty="0"/>
          </a:p>
        </p:txBody>
      </p:sp>
      <p:sp>
        <p:nvSpPr>
          <p:cNvPr id="3" name="Symbol zastępczy zawartości 2">
            <a:extLst>
              <a:ext uri="{FF2B5EF4-FFF2-40B4-BE49-F238E27FC236}">
                <a16:creationId xmlns:a16="http://schemas.microsoft.com/office/drawing/2014/main" id="{37ED4F60-B859-48D6-B999-252227566222}"/>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kern="0" dirty="0"/>
              <a:t>En el caso de los factores ambientales, el primer calificador se puede utilizar tanto para determinar la extensión de los aspectos ambientales positivos, es decir, facilitadores, como para determinar la extensión de los efectos negativos, es decir, barreras.</a:t>
            </a:r>
          </a:p>
          <a:p>
            <a:pPr>
              <a:lnSpc>
                <a:spcPct val="150000"/>
              </a:lnSpc>
              <a:spcBef>
                <a:spcPts val="0"/>
              </a:spcBef>
              <a:defRPr/>
            </a:pPr>
            <a:r>
              <a:rPr lang="es-ES" sz="2000" b="0" kern="0" dirty="0"/>
              <a:t>Los factores ambientales pueden codificarse (a) con respecto a cada diseño individualmente o (b) en general, sin referencia a un diseño específico. Es preferible la primera opción, ya que indica mejor el efecto del factor.</a:t>
            </a:r>
          </a:p>
          <a:p>
            <a:pPr>
              <a:lnSpc>
                <a:spcPct val="150000"/>
              </a:lnSpc>
              <a:spcBef>
                <a:spcPts val="0"/>
              </a:spcBef>
              <a:defRPr/>
            </a:pPr>
            <a:endParaRPr lang="pl-PL" sz="2000" b="0" kern="0" dirty="0"/>
          </a:p>
          <a:p>
            <a:pPr>
              <a:defRPr/>
            </a:pPr>
            <a:endParaRPr lang="pl-PL" b="0" kern="0" dirty="0"/>
          </a:p>
        </p:txBody>
      </p:sp>
      <p:pic>
        <p:nvPicPr>
          <p:cNvPr id="31748" name="Picture 2">
            <a:extLst>
              <a:ext uri="{FF2B5EF4-FFF2-40B4-BE49-F238E27FC236}">
                <a16:creationId xmlns:a16="http://schemas.microsoft.com/office/drawing/2014/main" id="{F624B25F-BC7D-461A-AF9B-9C8AF19A8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074" y="4703763"/>
            <a:ext cx="1189038"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F43425-6B0A-4A5F-829F-3B3BBBA103E4}"/>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a:t>
            </a:r>
          </a:p>
          <a:p>
            <a:pPr>
              <a:defRPr/>
            </a:pPr>
            <a:endParaRPr lang="pl-PL" kern="0" dirty="0"/>
          </a:p>
        </p:txBody>
      </p:sp>
      <p:pic>
        <p:nvPicPr>
          <p:cNvPr id="33795" name="Picture 2">
            <a:extLst>
              <a:ext uri="{FF2B5EF4-FFF2-40B4-BE49-F238E27FC236}">
                <a16:creationId xmlns:a16="http://schemas.microsoft.com/office/drawing/2014/main" id="{07E08889-71AB-49B1-BB05-1C9B70B2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934CE-B2F2-4A6D-837C-E480C507E5B6}"/>
              </a:ext>
            </a:extLst>
          </p:cNvPr>
          <p:cNvSpPr txBox="1">
            <a:spLocks/>
          </p:cNvSpPr>
          <p:nvPr/>
        </p:nvSpPr>
        <p:spPr>
          <a:xfrm>
            <a:off x="107950" y="965200"/>
            <a:ext cx="8785225" cy="9509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a:t>
            </a:r>
          </a:p>
          <a:p>
            <a:pPr>
              <a:defRPr/>
            </a:pPr>
            <a:r>
              <a:rPr lang="es-ES" kern="0" dirty="0"/>
              <a:t>Cuestiones problemáticas</a:t>
            </a:r>
          </a:p>
        </p:txBody>
      </p:sp>
      <p:sp>
        <p:nvSpPr>
          <p:cNvPr id="3" name="Symbol zastępczy zawartości 2">
            <a:extLst>
              <a:ext uri="{FF2B5EF4-FFF2-40B4-BE49-F238E27FC236}">
                <a16:creationId xmlns:a16="http://schemas.microsoft.com/office/drawing/2014/main" id="{A27423A1-DDFB-4E18-B3D8-0ABCAB73B6DD}"/>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es-ES" sz="2000" b="0" kern="0" dirty="0"/>
          </a:p>
          <a:p>
            <a:pPr>
              <a:lnSpc>
                <a:spcPct val="150000"/>
              </a:lnSpc>
              <a:spcBef>
                <a:spcPts val="0"/>
              </a:spcBef>
              <a:defRPr/>
            </a:pPr>
            <a:r>
              <a:rPr lang="es-ES" sz="2000" kern="0" dirty="0"/>
              <a:t>La primera tarea se realiza en grupos.</a:t>
            </a:r>
          </a:p>
          <a:p>
            <a:pPr>
              <a:lnSpc>
                <a:spcPct val="150000"/>
              </a:lnSpc>
              <a:spcBef>
                <a:spcPts val="0"/>
              </a:spcBef>
              <a:defRPr/>
            </a:pPr>
            <a:r>
              <a:rPr lang="es-ES" sz="2000" b="0" kern="0" dirty="0"/>
              <a:t>Cada grupo responderá a dos preguntas:</a:t>
            </a:r>
          </a:p>
          <a:p>
            <a:pPr marL="530225" indent="-342900">
              <a:lnSpc>
                <a:spcPct val="150000"/>
              </a:lnSpc>
              <a:spcBef>
                <a:spcPts val="0"/>
              </a:spcBef>
              <a:buFontTx/>
              <a:buChar char="-"/>
              <a:defRPr/>
            </a:pPr>
            <a:r>
              <a:rPr lang="es-ES" sz="2000" b="0" kern="0" dirty="0"/>
              <a:t>identifica y discute los objetivos de la clasificación CIF</a:t>
            </a:r>
          </a:p>
          <a:p>
            <a:pPr marL="530225" indent="-342900">
              <a:lnSpc>
                <a:spcPct val="150000"/>
              </a:lnSpc>
              <a:spcBef>
                <a:spcPts val="0"/>
              </a:spcBef>
              <a:buFontTx/>
              <a:buChar char="-"/>
              <a:defRPr/>
            </a:pPr>
            <a:r>
              <a:rPr lang="es-ES" sz="2000" b="0" kern="0" dirty="0"/>
              <a:t>¿por qué utilizar la clasificación CIF para describir la salud humana?</a:t>
            </a:r>
          </a:p>
          <a:p>
            <a:pPr>
              <a:lnSpc>
                <a:spcPct val="150000"/>
              </a:lnSpc>
              <a:spcBef>
                <a:spcPts val="0"/>
              </a:spcBef>
              <a:defRPr/>
            </a:pPr>
            <a:r>
              <a:rPr lang="es-ES" sz="2000" kern="0" dirty="0"/>
              <a:t>La respuesta la da un representante del grupo.</a:t>
            </a:r>
          </a:p>
        </p:txBody>
      </p:sp>
      <p:pic>
        <p:nvPicPr>
          <p:cNvPr id="35844" name="Picture 2">
            <a:extLst>
              <a:ext uri="{FF2B5EF4-FFF2-40B4-BE49-F238E27FC236}">
                <a16:creationId xmlns:a16="http://schemas.microsoft.com/office/drawing/2014/main" id="{BFBB7C5D-41AD-44F4-AC69-AB725769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447" y="3917950"/>
            <a:ext cx="20478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EDB23AB5-867E-467F-B306-F80BB7900D63}"/>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gn="ctr">
              <a:lnSpc>
                <a:spcPct val="150000"/>
              </a:lnSpc>
              <a:spcBef>
                <a:spcPts val="0"/>
              </a:spcBef>
              <a:defRPr/>
            </a:pPr>
            <a:r>
              <a:rPr lang="es-ES" sz="3200" kern="0" dirty="0">
                <a:solidFill>
                  <a:srgbClr val="0070C0"/>
                </a:solidFill>
              </a:rPr>
              <a:t>Modelo CIF</a:t>
            </a:r>
          </a:p>
        </p:txBody>
      </p:sp>
      <p:pic>
        <p:nvPicPr>
          <p:cNvPr id="37891" name="Picture 2">
            <a:extLst>
              <a:ext uri="{FF2B5EF4-FFF2-40B4-BE49-F238E27FC236}">
                <a16:creationId xmlns:a16="http://schemas.microsoft.com/office/drawing/2014/main" id="{0DABDFA8-9008-47C5-A2A3-C98CD3598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916F2C-445C-48E9-86B8-37B466B840F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a:t>
            </a:r>
            <a:r>
              <a:rPr lang="es-ES" kern="0" dirty="0"/>
              <a:t>o CIF</a:t>
            </a:r>
            <a:endParaRPr lang="pl-PL" kern="0" dirty="0"/>
          </a:p>
          <a:p>
            <a:pPr>
              <a:defRPr/>
            </a:pPr>
            <a:endParaRPr lang="pl-PL" kern="0" dirty="0"/>
          </a:p>
        </p:txBody>
      </p:sp>
      <p:sp>
        <p:nvSpPr>
          <p:cNvPr id="3" name="Symbol zastępczy zawartości 2">
            <a:extLst>
              <a:ext uri="{FF2B5EF4-FFF2-40B4-BE49-F238E27FC236}">
                <a16:creationId xmlns:a16="http://schemas.microsoft.com/office/drawing/2014/main" id="{93AFE6A8-4737-4775-9716-693AFB7C7A7B}"/>
              </a:ext>
            </a:extLst>
          </p:cNvPr>
          <p:cNvSpPr txBox="1">
            <a:spLocks/>
          </p:cNvSpPr>
          <p:nvPr/>
        </p:nvSpPr>
        <p:spPr>
          <a:xfrm>
            <a:off x="107950" y="1566863"/>
            <a:ext cx="8785225" cy="4094162"/>
          </a:xfrm>
          <a:prstGeom prst="rect">
            <a:avLst/>
          </a:prstGeom>
        </p:spPr>
        <p:txBody>
          <a:bodyPr>
            <a:normAutofit lnSpcReduction="1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es-ES" sz="2000" b="0" kern="0" dirty="0"/>
          </a:p>
          <a:p>
            <a:pPr>
              <a:lnSpc>
                <a:spcPct val="150000"/>
              </a:lnSpc>
              <a:spcBef>
                <a:spcPts val="0"/>
              </a:spcBef>
              <a:defRPr/>
            </a:pPr>
            <a:r>
              <a:rPr lang="es-ES" sz="2000" b="0" dirty="0"/>
              <a:t>La CIF proporciona un enfoque multidimensional para clasificar el funcionamiento y la discapacidad como un proceso interactivo y evolutivo. Proporciona "módulos estructurales" a los usuarios que deseen crear modelos y explorar diferentes aspectos de este proceso. En este sentido, la CIF puede considerarse un lenguaje: los textos que se pueden crear con ella dependen de los usuarios, su creatividad y su orientación científica. El siguiente diagrama puede resultar útil para comprender el significado actual de la relación entre los componentes individuales: [2]</a:t>
            </a:r>
          </a:p>
          <a:p>
            <a:pPr>
              <a:lnSpc>
                <a:spcPct val="150000"/>
              </a:lnSpc>
              <a:spcBef>
                <a:spcPts val="0"/>
              </a:spcBef>
              <a:defRPr/>
            </a:pPr>
            <a:endParaRPr lang="pl-PL" sz="2000" kern="0" dirty="0"/>
          </a:p>
        </p:txBody>
      </p:sp>
    </p:spTree>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2FD6C2-521C-49CF-9F15-C9CB53D6ED95}"/>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a:t>
            </a:r>
            <a:r>
              <a:rPr lang="es-ES" kern="0" dirty="0"/>
              <a:t>o CIF</a:t>
            </a:r>
            <a:endParaRPr lang="pl-PL" kern="0" dirty="0"/>
          </a:p>
          <a:p>
            <a:pPr>
              <a:defRPr/>
            </a:pPr>
            <a:endParaRPr lang="pl-PL" kern="0" dirty="0"/>
          </a:p>
        </p:txBody>
      </p:sp>
      <p:pic>
        <p:nvPicPr>
          <p:cNvPr id="5" name="Imagen 4" descr="Diagrama&#10;&#10;Descripción generada automáticamente">
            <a:extLst>
              <a:ext uri="{FF2B5EF4-FFF2-40B4-BE49-F238E27FC236}">
                <a16:creationId xmlns:a16="http://schemas.microsoft.com/office/drawing/2014/main" id="{4CC2978B-75B8-4178-AFB4-6F36740FF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32" y="1628800"/>
            <a:ext cx="7568136" cy="3887856"/>
          </a:xfrm>
          <a:prstGeom prst="rect">
            <a:avLst/>
          </a:prstGeom>
        </p:spPr>
      </p:pic>
    </p:spTree>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C7AAD-3490-4158-A2B8-3D179A6018A8}"/>
              </a:ext>
            </a:extLst>
          </p:cNvPr>
          <p:cNvSpPr txBox="1">
            <a:spLocks/>
          </p:cNvSpPr>
          <p:nvPr/>
        </p:nvSpPr>
        <p:spPr>
          <a:xfrm>
            <a:off x="179388" y="1096963"/>
            <a:ext cx="8785225" cy="603250"/>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Modelo médico y discapacidad</a:t>
            </a:r>
          </a:p>
        </p:txBody>
      </p:sp>
      <p:sp>
        <p:nvSpPr>
          <p:cNvPr id="3" name="Symbol zastępczy zawartości 2">
            <a:extLst>
              <a:ext uri="{FF2B5EF4-FFF2-40B4-BE49-F238E27FC236}">
                <a16:creationId xmlns:a16="http://schemas.microsoft.com/office/drawing/2014/main" id="{493A145C-7C13-4C45-8795-13B0BEA3EFE9}"/>
              </a:ext>
            </a:extLst>
          </p:cNvPr>
          <p:cNvSpPr txBox="1">
            <a:spLocks/>
          </p:cNvSpPr>
          <p:nvPr/>
        </p:nvSpPr>
        <p:spPr>
          <a:xfrm>
            <a:off x="323850" y="1700213"/>
            <a:ext cx="8640763" cy="40338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0" kern="0" dirty="0"/>
              <a:t>El modelo médico percibe la discapacidad como un problema personal, causado directamente por una enfermedad, lesión u otra condición de salud, que requiere atención médica en forma de tratamiento individual proporcionado por personas profesionalmente preparadas.</a:t>
            </a:r>
          </a:p>
          <a:p>
            <a:pPr>
              <a:defRPr/>
            </a:pPr>
            <a:r>
              <a:rPr lang="es-ES" sz="2000" b="0" kern="0" dirty="0"/>
              <a:t>El objetivo del tratamiento de la discapacidad es curar o adaptar al individuo y cambiar su conducta.</a:t>
            </a:r>
          </a:p>
          <a:p>
            <a:pPr>
              <a:defRPr/>
            </a:pPr>
            <a:r>
              <a:rPr lang="es-ES" sz="2000" b="0" kern="0" dirty="0"/>
              <a:t>La atención sanitaria se considera una cuestión clave y, en el ámbito político, la principal respuesta es modificar o reformar las políticas de atención sanitaria.</a:t>
            </a:r>
          </a:p>
        </p:txBody>
      </p:sp>
      <p:pic>
        <p:nvPicPr>
          <p:cNvPr id="43012" name="Picture 2" descr="Znalezione obrazy dla zapytania: model ICF">
            <a:extLst>
              <a:ext uri="{FF2B5EF4-FFF2-40B4-BE49-F238E27FC236}">
                <a16:creationId xmlns:a16="http://schemas.microsoft.com/office/drawing/2014/main" id="{D4B6736C-DC1B-48C9-BCC9-3AFB3905F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653136"/>
            <a:ext cx="15255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0FD2F6-2B01-424B-BF89-63B6EB85BF5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19" name="Rectangle 2">
            <a:extLst>
              <a:ext uri="{FF2B5EF4-FFF2-40B4-BE49-F238E27FC236}">
                <a16:creationId xmlns:a16="http://schemas.microsoft.com/office/drawing/2014/main" id="{F8B151C8-1099-4B9D-B630-B1759FB7DC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0" name="Rectangle 2">
            <a:extLst>
              <a:ext uri="{FF2B5EF4-FFF2-40B4-BE49-F238E27FC236}">
                <a16:creationId xmlns:a16="http://schemas.microsoft.com/office/drawing/2014/main" id="{AFE23F2B-A6D0-4507-AF4A-0659BD568B0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1" name="Rectangle 2">
            <a:extLst>
              <a:ext uri="{FF2B5EF4-FFF2-40B4-BE49-F238E27FC236}">
                <a16:creationId xmlns:a16="http://schemas.microsoft.com/office/drawing/2014/main" id="{0FB1CBDA-7848-4B18-A16F-E7B53804B34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2" name="Rectangle 4">
            <a:extLst>
              <a:ext uri="{FF2B5EF4-FFF2-40B4-BE49-F238E27FC236}">
                <a16:creationId xmlns:a16="http://schemas.microsoft.com/office/drawing/2014/main" id="{CC552AAD-301C-4E35-858D-F7C57290E2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4D33ECEF-B745-4DE5-8EB0-F4925E18A3E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Introducción</a:t>
            </a:r>
          </a:p>
        </p:txBody>
      </p:sp>
      <p:sp>
        <p:nvSpPr>
          <p:cNvPr id="4" name="Prostokąt 3">
            <a:extLst>
              <a:ext uri="{FF2B5EF4-FFF2-40B4-BE49-F238E27FC236}">
                <a16:creationId xmlns:a16="http://schemas.microsoft.com/office/drawing/2014/main" id="{461C9DA6-8445-43C3-8771-3861BF77B2B6}"/>
              </a:ext>
            </a:extLst>
          </p:cNvPr>
          <p:cNvSpPr/>
          <p:nvPr/>
        </p:nvSpPr>
        <p:spPr>
          <a:xfrm>
            <a:off x="323850" y="1517650"/>
            <a:ext cx="8640763" cy="2985433"/>
          </a:xfrm>
          <a:prstGeom prst="rect">
            <a:avLst/>
          </a:prstGeom>
        </p:spPr>
        <p:txBody>
          <a:bodyPr>
            <a:spAutoFit/>
          </a:bodyPr>
          <a:lstStyle/>
          <a:p>
            <a:pPr>
              <a:defRPr/>
            </a:pPr>
            <a:r>
              <a:rPr lang="es-ES" sz="2000" b="0" dirty="0">
                <a:solidFill>
                  <a:schemeClr val="accent2">
                    <a:lumMod val="75000"/>
                  </a:schemeClr>
                </a:solidFill>
              </a:rPr>
              <a:t>La terminología de la Clasificación internacional del funcionamiento, la discapacidad y la salud (CIF) permite describir el funcionamiento de una persona junto con sus problemas de salud. No es una clasificación de las personas, sino de su funcionamiento referido al cuerpo humano, la actividad humana como individuos y su participación en la sociedad. No trata la discapacidad y la salud como una simple caracterización (o una reducción al funcionamiento del individuo), sino que también tiene en cuenta la relación entre el individuo y el entorno en el que vive [1].</a:t>
            </a:r>
          </a:p>
          <a:p>
            <a:pPr>
              <a:defRPr/>
            </a:pPr>
            <a:endParaRPr lang="pl-PL" sz="2800" b="0" dirty="0">
              <a:solidFill>
                <a:schemeClr val="accent2">
                  <a:lumMod val="75000"/>
                </a:schemeClr>
              </a:solidFill>
            </a:endParaRPr>
          </a:p>
        </p:txBody>
      </p:sp>
      <p:pic>
        <p:nvPicPr>
          <p:cNvPr id="9225" name="Picture 9">
            <a:extLst>
              <a:ext uri="{FF2B5EF4-FFF2-40B4-BE49-F238E27FC236}">
                <a16:creationId xmlns:a16="http://schemas.microsoft.com/office/drawing/2014/main" id="{E4B621F4-B60D-4F58-A94F-C262A0C6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357" y="4076700"/>
            <a:ext cx="1114425" cy="167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a:extLst>
              <a:ext uri="{FF2B5EF4-FFF2-40B4-BE49-F238E27FC236}">
                <a16:creationId xmlns:a16="http://schemas.microsoft.com/office/drawing/2014/main" id="{ECAAD460-6A7A-45A0-A958-0DCD0CC51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581" y="4132711"/>
            <a:ext cx="1260475"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a:extLst>
              <a:ext uri="{FF2B5EF4-FFF2-40B4-BE49-F238E27FC236}">
                <a16:creationId xmlns:a16="http://schemas.microsoft.com/office/drawing/2014/main" id="{59F1CF09-9ED1-4CC0-9DEC-F69BB2DF3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113213"/>
            <a:ext cx="1217613"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FB62B7-7368-4CAA-8330-D04A2FBA9AA9}"/>
              </a:ext>
            </a:extLst>
          </p:cNvPr>
          <p:cNvSpPr txBox="1">
            <a:spLocks/>
          </p:cNvSpPr>
          <p:nvPr/>
        </p:nvSpPr>
        <p:spPr>
          <a:xfrm>
            <a:off x="179388" y="992188"/>
            <a:ext cx="8713787" cy="6254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Modelo social y discapacidad</a:t>
            </a:r>
          </a:p>
        </p:txBody>
      </p:sp>
      <p:sp>
        <p:nvSpPr>
          <p:cNvPr id="3" name="Symbol zastępczy zawartości 2">
            <a:extLst>
              <a:ext uri="{FF2B5EF4-FFF2-40B4-BE49-F238E27FC236}">
                <a16:creationId xmlns:a16="http://schemas.microsoft.com/office/drawing/2014/main" id="{F6FA6722-D180-426B-B1EC-C005ED4E5483}"/>
              </a:ext>
            </a:extLst>
          </p:cNvPr>
          <p:cNvSpPr txBox="1">
            <a:spLocks/>
          </p:cNvSpPr>
          <p:nvPr/>
        </p:nvSpPr>
        <p:spPr>
          <a:xfrm>
            <a:off x="179388" y="1484313"/>
            <a:ext cx="8713787" cy="42497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kern="0" dirty="0"/>
              <a:t>El modelo social de la discapacidad, por otro lado, contempla la cuestión como un problema creado por las personas y se centra en la plena integración social. La discapacidad no es una característica de la persona, sino un conjunto complejo de condiciones, muchas de las cuales son resultado del entorno social. Por lo tanto, el abordaje del problema requiere la actuación social y es responsabilidad colectiva de la sociedad hacer las modificaciones ambientales necesarias para la participación plena de las personas con discapacidades en todas las áreas de la vida social.</a:t>
            </a:r>
            <a:endParaRPr sz="2000" b="0" kern="0" dirty="0"/>
          </a:p>
        </p:txBody>
      </p:sp>
      <p:sp>
        <p:nvSpPr>
          <p:cNvPr id="45060" name="AutoShape 2" descr="Znalezione obrazy dla zapytania: społeczny model niepełnosprawności">
            <a:extLst>
              <a:ext uri="{FF2B5EF4-FFF2-40B4-BE49-F238E27FC236}">
                <a16:creationId xmlns:a16="http://schemas.microsoft.com/office/drawing/2014/main" id="{9EC42EB6-4D7D-4260-B2AA-09C9CEB4FBBA}"/>
              </a:ext>
            </a:extLst>
          </p:cNvPr>
          <p:cNvSpPr>
            <a:spLocks noChangeAspect="1" noChangeArrowheads="1"/>
          </p:cNvSpPr>
          <p:nvPr/>
        </p:nvSpPr>
        <p:spPr bwMode="auto">
          <a:xfrm>
            <a:off x="127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5061" name="Picture 3">
            <a:extLst>
              <a:ext uri="{FF2B5EF4-FFF2-40B4-BE49-F238E27FC236}">
                <a16:creationId xmlns:a16="http://schemas.microsoft.com/office/drawing/2014/main" id="{75043145-D2F5-4F2F-97DD-CC4F0386C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154613"/>
            <a:ext cx="1792089" cy="79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0A674-697B-4249-BDDC-0F9BFBE46405}"/>
              </a:ext>
            </a:extLst>
          </p:cNvPr>
          <p:cNvSpPr txBox="1">
            <a:spLocks/>
          </p:cNvSpPr>
          <p:nvPr/>
        </p:nvSpPr>
        <p:spPr>
          <a:xfrm>
            <a:off x="0" y="981075"/>
            <a:ext cx="8893175" cy="4937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Modelo médico y social en la CIF</a:t>
            </a:r>
            <a:endParaRPr lang="pl-PL" kern="0" dirty="0"/>
          </a:p>
        </p:txBody>
      </p:sp>
      <p:sp>
        <p:nvSpPr>
          <p:cNvPr id="3" name="Symbol zastępczy zawartości 2">
            <a:extLst>
              <a:ext uri="{FF2B5EF4-FFF2-40B4-BE49-F238E27FC236}">
                <a16:creationId xmlns:a16="http://schemas.microsoft.com/office/drawing/2014/main" id="{E25927A2-D22C-433E-BDE0-06061A61C8F8}"/>
              </a:ext>
            </a:extLst>
          </p:cNvPr>
          <p:cNvSpPr txBox="1">
            <a:spLocks/>
          </p:cNvSpPr>
          <p:nvPr/>
        </p:nvSpPr>
        <p:spPr>
          <a:xfrm>
            <a:off x="419100" y="1452563"/>
            <a:ext cx="805497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kern="0" dirty="0"/>
              <a:t>La CIF se basa en la combinación de estos dos modelos opuestos. A fin de conseguir la integración de las diferentes dimensiones del funcionamiento, la clasificación utiliza un enfoque "biopsicosocial".</a:t>
            </a:r>
          </a:p>
          <a:p>
            <a:pPr>
              <a:lnSpc>
                <a:spcPct val="150000"/>
              </a:lnSpc>
              <a:spcBef>
                <a:spcPts val="0"/>
              </a:spcBef>
              <a:defRPr/>
            </a:pPr>
            <a:r>
              <a:rPr lang="es-ES" sz="2000" b="0" kern="0" dirty="0"/>
              <a:t> </a:t>
            </a:r>
          </a:p>
          <a:p>
            <a:pPr>
              <a:lnSpc>
                <a:spcPct val="150000"/>
              </a:lnSpc>
              <a:spcBef>
                <a:spcPts val="0"/>
              </a:spcBef>
              <a:defRPr/>
            </a:pPr>
            <a:r>
              <a:rPr lang="es-ES" sz="2000" b="0" kern="0" dirty="0"/>
              <a:t>Por lo tanto, el objetivo de la CIF es conseguir una síntesis que proporcione una visión coherente de las diferentes dimensiones de la salud desde una perspectiva biológica, individual y social.</a:t>
            </a:r>
          </a:p>
          <a:p>
            <a:pPr>
              <a:defRPr/>
            </a:pPr>
            <a:endParaRPr lang="es-ES" b="0" kern="0" dirty="0"/>
          </a:p>
          <a:p>
            <a:pPr>
              <a:defRPr/>
            </a:pPr>
            <a:endParaRPr lang="es-ES" b="0" kern="0" dirty="0"/>
          </a:p>
          <a:p>
            <a:pPr>
              <a:defRPr/>
            </a:pPr>
            <a:endParaRPr b="0" kern="0" dirty="0"/>
          </a:p>
        </p:txBody>
      </p:sp>
      <p:pic>
        <p:nvPicPr>
          <p:cNvPr id="47108" name="Picture 2">
            <a:extLst>
              <a:ext uri="{FF2B5EF4-FFF2-40B4-BE49-F238E27FC236}">
                <a16:creationId xmlns:a16="http://schemas.microsoft.com/office/drawing/2014/main" id="{D5E29F00-2F5F-45A6-88A0-77844AA3D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3" y="4207351"/>
            <a:ext cx="1503947"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4B255-534D-43FA-991C-565E89FDA302}"/>
              </a:ext>
            </a:extLst>
          </p:cNvPr>
          <p:cNvSpPr txBox="1">
            <a:spLocks/>
          </p:cNvSpPr>
          <p:nvPr/>
        </p:nvSpPr>
        <p:spPr>
          <a:xfrm>
            <a:off x="179388" y="992188"/>
            <a:ext cx="8713787" cy="6254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altLang="pl-PL" sz="2000" kern="0" dirty="0"/>
              <a:t>Modelo biopsicosocial del funcionamiento y la discapacidad</a:t>
            </a:r>
            <a:endParaRPr lang="pl-PL" sz="2000" kern="0" dirty="0"/>
          </a:p>
        </p:txBody>
      </p:sp>
      <p:sp>
        <p:nvSpPr>
          <p:cNvPr id="3" name="Symbol zastępczy zawartości 2">
            <a:extLst>
              <a:ext uri="{FF2B5EF4-FFF2-40B4-BE49-F238E27FC236}">
                <a16:creationId xmlns:a16="http://schemas.microsoft.com/office/drawing/2014/main" id="{CBB0E081-66EB-4FAB-9763-3421EE97D389}"/>
              </a:ext>
            </a:extLst>
          </p:cNvPr>
          <p:cNvSpPr txBox="1">
            <a:spLocks/>
          </p:cNvSpPr>
          <p:nvPr/>
        </p:nvSpPr>
        <p:spPr>
          <a:xfrm>
            <a:off x="179388" y="1452563"/>
            <a:ext cx="856932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dirty="0"/>
              <a:t>Encontrar la descripción correcta, comprensible en todo el mundo, de cómo funcionan las personas con discapacidad parece crucial a la luz del envejecimiento de la población, la globalización y la creciente necesidad de sistemas sociales y sanitarios. La OMS respondió a esta necesidad. La CIF se suele describir como un modelo biopsicosocial inclusivo del funcionamiento y la discapacidad. Esta clasificación proporciona un lenguaje estándar y un marco común para describir la salud humana y los problemas de salud [3].</a:t>
            </a:r>
            <a:endParaRPr lang="es-ES" sz="2000" b="0" kern="0" dirty="0"/>
          </a:p>
          <a:p>
            <a:pPr>
              <a:defRPr/>
            </a:pPr>
            <a:endParaRPr sz="2000" b="0" kern="0" dirty="0"/>
          </a:p>
        </p:txBody>
      </p:sp>
      <p:pic>
        <p:nvPicPr>
          <p:cNvPr id="49156" name="Picture 2">
            <a:extLst>
              <a:ext uri="{FF2B5EF4-FFF2-40B4-BE49-F238E27FC236}">
                <a16:creationId xmlns:a16="http://schemas.microsoft.com/office/drawing/2014/main" id="{2A542BCA-B688-4E44-AC38-548F709D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4581525"/>
            <a:ext cx="2466975"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22D0F-7A24-46AF-AE7F-095A97F0A2C0}"/>
              </a:ext>
            </a:extLst>
          </p:cNvPr>
          <p:cNvSpPr txBox="1">
            <a:spLocks/>
          </p:cNvSpPr>
          <p:nvPr/>
        </p:nvSpPr>
        <p:spPr>
          <a:xfrm>
            <a:off x="77788" y="1095375"/>
            <a:ext cx="9036050" cy="663575"/>
          </a:xfrm>
          <a:prstGeom prst="rect">
            <a:avLst/>
          </a:prstGeom>
        </p:spPr>
        <p:txBody>
          <a:bodyPr>
            <a:normAutofit/>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Características estructurales de la clasificación CIF</a:t>
            </a:r>
            <a:endParaRPr lang="pl-PL" kern="0" dirty="0"/>
          </a:p>
        </p:txBody>
      </p:sp>
      <p:sp>
        <p:nvSpPr>
          <p:cNvPr id="3" name="Symbol zastępczy zawartości 2">
            <a:extLst>
              <a:ext uri="{FF2B5EF4-FFF2-40B4-BE49-F238E27FC236}">
                <a16:creationId xmlns:a16="http://schemas.microsoft.com/office/drawing/2014/main" id="{2F344AF5-7486-43FC-B8C1-241365663FF0}"/>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altLang="pl-PL" sz="2000" b="0" kern="0" dirty="0"/>
              <a:t>La CIF proporciona definiciones operacionales estándar de la salud y las áreas relacionadas con la salud en contraste con la definición popular de salud. Estas definiciones describen las características esenciales de cada disciplina (por ejemplo, las cualidades, propiedades o relaciones) y deben contener información sobre lo que está incluido y excluido en cada área. Las definiciones contienen puntos que se utilizan habitualmente para la evaluación de todo lo que se puede codificar.</a:t>
            </a:r>
            <a:endParaRPr lang="en-US" altLang="pl-PL" sz="2000" b="0" kern="0" dirty="0"/>
          </a:p>
        </p:txBody>
      </p:sp>
    </p:spTree>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7CD0F-3EF0-4829-948A-6C84C92F9B12}"/>
              </a:ext>
            </a:extLst>
          </p:cNvPr>
          <p:cNvSpPr txBox="1">
            <a:spLocks/>
          </p:cNvSpPr>
          <p:nvPr/>
        </p:nvSpPr>
        <p:spPr>
          <a:xfrm>
            <a:off x="323850" y="908050"/>
            <a:ext cx="8640763" cy="725488"/>
          </a:xfrm>
          <a:prstGeom prst="rect">
            <a:avLst/>
          </a:prstGeom>
        </p:spPr>
        <p:txBody>
          <a:bodyPr>
            <a:normAutofit fontScale="90000" lnSpcReduction="1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Características estructurales de la clasificación CIF</a:t>
            </a:r>
            <a:br>
              <a:rPr lang="pl-PL" kern="0" dirty="0"/>
            </a:br>
            <a:endParaRPr lang="pl-PL" kern="0" dirty="0"/>
          </a:p>
        </p:txBody>
      </p:sp>
      <p:sp>
        <p:nvSpPr>
          <p:cNvPr id="3" name="Symbol zastępczy zawartości 2">
            <a:extLst>
              <a:ext uri="{FF2B5EF4-FFF2-40B4-BE49-F238E27FC236}">
                <a16:creationId xmlns:a16="http://schemas.microsoft.com/office/drawing/2014/main" id="{77E79960-210C-457E-BD86-85EC42939BC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s-ES" sz="2000" dirty="0"/>
              <a:t>La clasificación CIF está organizada jerárquicamente. Consta de dos partes, que a su vez contienen dos componentes:</a:t>
            </a:r>
          </a:p>
          <a:p>
            <a:pPr>
              <a:lnSpc>
                <a:spcPct val="150000"/>
              </a:lnSpc>
              <a:spcBef>
                <a:spcPts val="0"/>
              </a:spcBef>
              <a:defRPr/>
            </a:pPr>
            <a:r>
              <a:rPr lang="es-ES" sz="2000" kern="0" dirty="0"/>
              <a:t>1) Funcionamiento y discapacidad</a:t>
            </a:r>
            <a:r>
              <a:rPr lang="es-ES" sz="2000" b="0" kern="0" dirty="0"/>
              <a:t>:</a:t>
            </a:r>
          </a:p>
          <a:p>
            <a:pPr>
              <a:lnSpc>
                <a:spcPct val="150000"/>
              </a:lnSpc>
              <a:spcBef>
                <a:spcPts val="0"/>
              </a:spcBef>
              <a:defRPr/>
            </a:pPr>
            <a:r>
              <a:rPr lang="es-ES" sz="2000" b="0" kern="0" dirty="0"/>
              <a:t>a) Funciones corporales (código b), estructuras corporales (código s)</a:t>
            </a:r>
          </a:p>
          <a:p>
            <a:pPr>
              <a:lnSpc>
                <a:spcPct val="150000"/>
              </a:lnSpc>
              <a:spcBef>
                <a:spcPts val="0"/>
              </a:spcBef>
              <a:defRPr/>
            </a:pPr>
            <a:r>
              <a:rPr lang="es-ES" sz="2000" b="0" kern="0" dirty="0"/>
              <a:t>b) Actividades y participación (código d)</a:t>
            </a:r>
          </a:p>
          <a:p>
            <a:pPr>
              <a:lnSpc>
                <a:spcPct val="150000"/>
              </a:lnSpc>
              <a:spcBef>
                <a:spcPts val="0"/>
              </a:spcBef>
              <a:defRPr/>
            </a:pPr>
            <a:r>
              <a:rPr lang="es-ES" sz="2000" kern="0" dirty="0"/>
              <a:t>2) Factores contextuales:</a:t>
            </a:r>
          </a:p>
          <a:p>
            <a:pPr>
              <a:lnSpc>
                <a:spcPct val="150000"/>
              </a:lnSpc>
              <a:spcBef>
                <a:spcPts val="0"/>
              </a:spcBef>
              <a:defRPr/>
            </a:pPr>
            <a:r>
              <a:rPr lang="es-ES" sz="2000" b="0" kern="0" dirty="0"/>
              <a:t>a) Factores ambientales (código e)</a:t>
            </a:r>
          </a:p>
          <a:p>
            <a:pPr>
              <a:lnSpc>
                <a:spcPct val="150000"/>
              </a:lnSpc>
              <a:spcBef>
                <a:spcPts val="0"/>
              </a:spcBef>
              <a:defRPr/>
            </a:pPr>
            <a:r>
              <a:rPr lang="es-ES" sz="2000" b="0" kern="0" dirty="0"/>
              <a:t>b) Factores personales (aún no clasificados en la CIF) [4,2,3]</a:t>
            </a:r>
          </a:p>
          <a:p>
            <a:pPr>
              <a:lnSpc>
                <a:spcPct val="150000"/>
              </a:lnSpc>
              <a:spcBef>
                <a:spcPts val="0"/>
              </a:spcBef>
              <a:defRPr/>
            </a:pPr>
            <a:endParaRPr sz="2000" b="0" kern="0" dirty="0"/>
          </a:p>
        </p:txBody>
      </p:sp>
    </p:spTree>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C4DC6-D9CD-43DA-A892-9CD0E033B3A0}"/>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Estructura general de la CIF</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4D8E2204-981A-4C65-84FF-DFC21A0DDD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n-GB" sz="2000" b="0" dirty="0"/>
              <a:t>.</a:t>
            </a:r>
            <a:endParaRPr lang="pl-PL" sz="2000" b="0" dirty="0"/>
          </a:p>
          <a:p>
            <a:pPr>
              <a:spcBef>
                <a:spcPts val="0"/>
              </a:spcBef>
              <a:defRPr/>
            </a:pPr>
            <a:endParaRPr sz="2000" b="0" kern="0" dirty="0"/>
          </a:p>
        </p:txBody>
      </p:sp>
      <p:pic>
        <p:nvPicPr>
          <p:cNvPr id="5" name="Imagen 4" descr="Diagrama&#10;&#10;Descripción generada automáticamente">
            <a:extLst>
              <a:ext uri="{FF2B5EF4-FFF2-40B4-BE49-F238E27FC236}">
                <a16:creationId xmlns:a16="http://schemas.microsoft.com/office/drawing/2014/main" id="{E75F2BE9-FA5C-4F8B-8A95-C7A255657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59" y="1929488"/>
            <a:ext cx="8594481" cy="3286125"/>
          </a:xfrm>
          <a:prstGeom prst="rect">
            <a:avLst/>
          </a:prstGeom>
        </p:spPr>
      </p:pic>
    </p:spTree>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092F95-4468-451E-8967-8E7946398D17}"/>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Funciones corporales</a:t>
            </a:r>
            <a:br>
              <a:rPr lang="pl-PL" sz="2000" kern="0" dirty="0"/>
            </a:br>
            <a:endParaRPr lang="pl-PL" sz="2000" kern="0" dirty="0"/>
          </a:p>
        </p:txBody>
      </p:sp>
      <p:pic>
        <p:nvPicPr>
          <p:cNvPr id="4" name="Imagen 3" descr="Texto, Sitio web, Escala de tiempo&#10;&#10;Descripción generada automáticamente">
            <a:extLst>
              <a:ext uri="{FF2B5EF4-FFF2-40B4-BE49-F238E27FC236}">
                <a16:creationId xmlns:a16="http://schemas.microsoft.com/office/drawing/2014/main" id="{9E520002-B7F1-4CD3-9AC1-03C830642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10" y="1228725"/>
            <a:ext cx="7274379" cy="4400550"/>
          </a:xfrm>
          <a:prstGeom prst="rect">
            <a:avLst/>
          </a:prstGeom>
        </p:spPr>
      </p:pic>
    </p:spTree>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DA621E-0EB7-42EF-8642-BC248EEB04D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Estructuras corporales</a:t>
            </a:r>
            <a:r>
              <a:rPr lang="pl-PL" sz="2000" dirty="0"/>
              <a:t> </a:t>
            </a:r>
            <a:br>
              <a:rPr lang="pl-PL" sz="2000" kern="0" dirty="0"/>
            </a:br>
            <a:endParaRPr lang="pl-PL" sz="2000" kern="0" dirty="0"/>
          </a:p>
        </p:txBody>
      </p:sp>
      <p:pic>
        <p:nvPicPr>
          <p:cNvPr id="4" name="Imagen 3" descr="Escala de tiempo&#10;&#10;Descripción generada automáticamente">
            <a:extLst>
              <a:ext uri="{FF2B5EF4-FFF2-40B4-BE49-F238E27FC236}">
                <a16:creationId xmlns:a16="http://schemas.microsoft.com/office/drawing/2014/main" id="{4DF00BAF-3354-4C1C-B4D6-44DA10B3A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65265"/>
            <a:ext cx="7560078" cy="4333406"/>
          </a:xfrm>
          <a:prstGeom prst="rect">
            <a:avLst/>
          </a:prstGeom>
        </p:spPr>
      </p:pic>
    </p:spTree>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D246D-489C-4158-99CC-9A3E2CE2EFFC}"/>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Actividades y participación en la estructura de la CIF </a:t>
            </a:r>
          </a:p>
          <a:p>
            <a:pPr>
              <a:defRPr/>
            </a:pPr>
            <a:endParaRPr lang="pl-PL" sz="2000" dirty="0"/>
          </a:p>
          <a:p>
            <a:pPr>
              <a:defRPr/>
            </a:pPr>
            <a:r>
              <a:rPr lang="pl-PL" sz="2000" dirty="0"/>
              <a:t> </a:t>
            </a:r>
            <a:br>
              <a:rPr lang="pl-PL" sz="2000" kern="0" dirty="0"/>
            </a:br>
            <a:endParaRPr lang="pl-PL" sz="2000" kern="0" dirty="0"/>
          </a:p>
        </p:txBody>
      </p:sp>
      <p:pic>
        <p:nvPicPr>
          <p:cNvPr id="4" name="Imagen 3" descr="Tabla&#10;&#10;Descripción generada automáticamente">
            <a:extLst>
              <a:ext uri="{FF2B5EF4-FFF2-40B4-BE49-F238E27FC236}">
                <a16:creationId xmlns:a16="http://schemas.microsoft.com/office/drawing/2014/main" id="{BA1CD388-2522-4238-8B16-3DB53200C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578726"/>
            <a:ext cx="6629400" cy="4400550"/>
          </a:xfrm>
          <a:prstGeom prst="rect">
            <a:avLst/>
          </a:prstGeom>
        </p:spPr>
      </p:pic>
    </p:spTree>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484329-6029-44F0-9AD7-EF6F29B1656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Factores contextuales en la clasificación CIF</a:t>
            </a:r>
          </a:p>
          <a:p>
            <a:pPr>
              <a:defRPr/>
            </a:pPr>
            <a:endParaRPr lang="pl-PL" sz="2000" dirty="0"/>
          </a:p>
          <a:p>
            <a:pPr>
              <a:defRPr/>
            </a:pPr>
            <a:r>
              <a:rPr lang="pl-PL" sz="2000" dirty="0"/>
              <a:t> </a:t>
            </a:r>
            <a:br>
              <a:rPr lang="pl-PL" sz="2000" kern="0" dirty="0"/>
            </a:br>
            <a:endParaRPr lang="pl-PL" sz="2000" kern="0" dirty="0"/>
          </a:p>
        </p:txBody>
      </p:sp>
      <p:pic>
        <p:nvPicPr>
          <p:cNvPr id="4" name="Imagen 3" descr="Escala de tiempo&#10;&#10;Descripción generada automáticamente">
            <a:extLst>
              <a:ext uri="{FF2B5EF4-FFF2-40B4-BE49-F238E27FC236}">
                <a16:creationId xmlns:a16="http://schemas.microsoft.com/office/drawing/2014/main" id="{3D45D287-02FD-4601-842F-1C034BA7A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14" y="1281793"/>
            <a:ext cx="7413171" cy="4294414"/>
          </a:xfrm>
          <a:prstGeom prst="rect">
            <a:avLst/>
          </a:prstGeom>
        </p:spPr>
      </p:pic>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D72A46-2FA5-4BF7-A502-C5710E4980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7" name="Rectangle 2">
            <a:extLst>
              <a:ext uri="{FF2B5EF4-FFF2-40B4-BE49-F238E27FC236}">
                <a16:creationId xmlns:a16="http://schemas.microsoft.com/office/drawing/2014/main" id="{754895F4-E7FF-454A-B3C2-7DB0FEC03D7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8" name="Rectangle 2">
            <a:extLst>
              <a:ext uri="{FF2B5EF4-FFF2-40B4-BE49-F238E27FC236}">
                <a16:creationId xmlns:a16="http://schemas.microsoft.com/office/drawing/2014/main" id="{EBA17B46-DEBD-46F6-999E-72859C9E97D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9" name="Rectangle 2">
            <a:extLst>
              <a:ext uri="{FF2B5EF4-FFF2-40B4-BE49-F238E27FC236}">
                <a16:creationId xmlns:a16="http://schemas.microsoft.com/office/drawing/2014/main" id="{0F729376-BFE2-43FD-B67F-6E45CBF745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70" name="Rectangle 4">
            <a:extLst>
              <a:ext uri="{FF2B5EF4-FFF2-40B4-BE49-F238E27FC236}">
                <a16:creationId xmlns:a16="http://schemas.microsoft.com/office/drawing/2014/main" id="{272374BB-47C7-46C1-89D3-116CEB5668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238249-2099-43FD-B1D6-3D7CCA9B193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Terminología básica de la CIF</a:t>
            </a:r>
            <a:endParaRPr lang="es-ES" sz="2800" b="0" dirty="0">
              <a:solidFill>
                <a:schemeClr val="accent2">
                  <a:lumMod val="75000"/>
                </a:schemeClr>
              </a:solidFill>
            </a:endParaRPr>
          </a:p>
        </p:txBody>
      </p:sp>
      <p:sp>
        <p:nvSpPr>
          <p:cNvPr id="4" name="Prostokąt 3">
            <a:extLst>
              <a:ext uri="{FF2B5EF4-FFF2-40B4-BE49-F238E27FC236}">
                <a16:creationId xmlns:a16="http://schemas.microsoft.com/office/drawing/2014/main" id="{995A74FD-78B7-400C-B96D-2D18B3DDC216}"/>
              </a:ext>
            </a:extLst>
          </p:cNvPr>
          <p:cNvSpPr/>
          <p:nvPr/>
        </p:nvSpPr>
        <p:spPr>
          <a:xfrm>
            <a:off x="323850" y="1517650"/>
            <a:ext cx="8640763" cy="5447645"/>
          </a:xfrm>
          <a:prstGeom prst="rect">
            <a:avLst/>
          </a:prstGeom>
        </p:spPr>
        <p:txBody>
          <a:bodyPr>
            <a:spAutoFit/>
          </a:bodyPr>
          <a:lstStyle/>
          <a:p>
            <a:pPr>
              <a:defRPr/>
            </a:pPr>
            <a:r>
              <a:rPr lang="es-ES" sz="2000" b="0" dirty="0">
                <a:solidFill>
                  <a:schemeClr val="accent2">
                    <a:lumMod val="75000"/>
                  </a:schemeClr>
                </a:solidFill>
              </a:rPr>
              <a:t>Desde la perspectiva de la CIF, se puede distinguir una terminología/ definiciones básicas:</a:t>
            </a:r>
          </a:p>
          <a:p>
            <a:pPr>
              <a:defRPr/>
            </a:pPr>
            <a:r>
              <a:rPr lang="es-ES" sz="2000" b="0" dirty="0">
                <a:solidFill>
                  <a:schemeClr val="accent2">
                    <a:lumMod val="75000"/>
                  </a:schemeClr>
                </a:solidFill>
              </a:rPr>
              <a:t>• </a:t>
            </a:r>
            <a:r>
              <a:rPr lang="es-ES" sz="2000" dirty="0">
                <a:solidFill>
                  <a:schemeClr val="accent2">
                    <a:lumMod val="75000"/>
                  </a:schemeClr>
                </a:solidFill>
              </a:rPr>
              <a:t>Funciones corporales </a:t>
            </a:r>
            <a:r>
              <a:rPr lang="es-ES" sz="2000" b="0" dirty="0">
                <a:solidFill>
                  <a:schemeClr val="accent2">
                    <a:lumMod val="75000"/>
                  </a:schemeClr>
                </a:solidFill>
              </a:rPr>
              <a:t>(incluidas las funciones mentales) son procesos fisiológicos de los sistemas corporales individuales.</a:t>
            </a:r>
          </a:p>
          <a:p>
            <a:pPr>
              <a:defRPr/>
            </a:pPr>
            <a:r>
              <a:rPr lang="es-ES" sz="2000" b="0" dirty="0">
                <a:solidFill>
                  <a:schemeClr val="accent2">
                    <a:lumMod val="75000"/>
                  </a:schemeClr>
                </a:solidFill>
              </a:rPr>
              <a:t>• </a:t>
            </a:r>
            <a:r>
              <a:rPr lang="es-ES" sz="2000" dirty="0">
                <a:solidFill>
                  <a:schemeClr val="accent2">
                    <a:lumMod val="75000"/>
                  </a:schemeClr>
                </a:solidFill>
              </a:rPr>
              <a:t>Estructuras corporales </a:t>
            </a:r>
            <a:r>
              <a:rPr lang="es-ES" sz="2000" b="0" dirty="0">
                <a:solidFill>
                  <a:schemeClr val="accent2">
                    <a:lumMod val="75000"/>
                  </a:schemeClr>
                </a:solidFill>
              </a:rPr>
              <a:t>son sus partes anatómicas, tales como órganos, extremidades y sus componentes.</a:t>
            </a:r>
          </a:p>
          <a:p>
            <a:pPr>
              <a:defRPr/>
            </a:pPr>
            <a:r>
              <a:rPr lang="es-ES" sz="2000" b="0" dirty="0">
                <a:solidFill>
                  <a:schemeClr val="accent2">
                    <a:lumMod val="75000"/>
                  </a:schemeClr>
                </a:solidFill>
              </a:rPr>
              <a:t>• </a:t>
            </a:r>
            <a:r>
              <a:rPr lang="es-ES" sz="2000" dirty="0">
                <a:solidFill>
                  <a:schemeClr val="accent2">
                    <a:lumMod val="75000"/>
                  </a:schemeClr>
                </a:solidFill>
              </a:rPr>
              <a:t>Deficiencias </a:t>
            </a:r>
            <a:r>
              <a:rPr lang="es-ES" sz="2000" b="0" dirty="0">
                <a:solidFill>
                  <a:schemeClr val="accent2">
                    <a:lumMod val="75000"/>
                  </a:schemeClr>
                </a:solidFill>
              </a:rPr>
              <a:t>son cambios en las funciones o estructuras del cuerpo, tales como la pérdida o desviación significativa del estado normal.</a:t>
            </a:r>
          </a:p>
          <a:p>
            <a:pPr>
              <a:defRPr/>
            </a:pPr>
            <a:r>
              <a:rPr lang="es-ES" sz="2000" b="0" dirty="0">
                <a:solidFill>
                  <a:schemeClr val="accent2">
                    <a:lumMod val="75000"/>
                  </a:schemeClr>
                </a:solidFill>
              </a:rPr>
              <a:t>• </a:t>
            </a:r>
            <a:r>
              <a:rPr lang="es-ES" sz="2000" dirty="0">
                <a:solidFill>
                  <a:schemeClr val="accent2">
                    <a:lumMod val="75000"/>
                  </a:schemeClr>
                </a:solidFill>
              </a:rPr>
              <a:t>Actividad </a:t>
            </a:r>
            <a:r>
              <a:rPr lang="es-ES" sz="2000" b="0" dirty="0">
                <a:solidFill>
                  <a:schemeClr val="accent2">
                    <a:lumMod val="75000"/>
                  </a:schemeClr>
                </a:solidFill>
              </a:rPr>
              <a:t>es la realización de una tarea o una acción por parte de una persona.</a:t>
            </a:r>
          </a:p>
          <a:p>
            <a:pPr>
              <a:defRPr/>
            </a:pPr>
            <a:r>
              <a:rPr lang="es-ES" sz="2000" b="0" dirty="0">
                <a:solidFill>
                  <a:schemeClr val="accent2">
                    <a:lumMod val="75000"/>
                  </a:schemeClr>
                </a:solidFill>
              </a:rPr>
              <a:t>• </a:t>
            </a:r>
            <a:r>
              <a:rPr lang="es-ES" sz="2000" dirty="0">
                <a:solidFill>
                  <a:schemeClr val="accent2">
                    <a:lumMod val="75000"/>
                  </a:schemeClr>
                </a:solidFill>
              </a:rPr>
              <a:t>Participación </a:t>
            </a:r>
            <a:r>
              <a:rPr lang="es-ES" sz="2000" b="0" dirty="0">
                <a:solidFill>
                  <a:schemeClr val="accent2">
                    <a:lumMod val="75000"/>
                  </a:schemeClr>
                </a:solidFill>
              </a:rPr>
              <a:t>es la implicación de una persona en determinadas situaciones de la vida.</a:t>
            </a:r>
          </a:p>
          <a:p>
            <a:pPr>
              <a:defRPr/>
            </a:pPr>
            <a:r>
              <a:rPr lang="es-ES" sz="2000" b="0" dirty="0">
                <a:solidFill>
                  <a:schemeClr val="accent2">
                    <a:lumMod val="75000"/>
                  </a:schemeClr>
                </a:solidFill>
              </a:rPr>
              <a:t>• </a:t>
            </a:r>
            <a:r>
              <a:rPr lang="es-ES" sz="2000" dirty="0">
                <a:solidFill>
                  <a:schemeClr val="accent2">
                    <a:lumMod val="75000"/>
                  </a:schemeClr>
                </a:solidFill>
              </a:rPr>
              <a:t>Limitaciones en la actividad </a:t>
            </a:r>
            <a:r>
              <a:rPr lang="es-ES" sz="2000" b="0" dirty="0">
                <a:solidFill>
                  <a:schemeClr val="accent2">
                    <a:lumMod val="75000"/>
                  </a:schemeClr>
                </a:solidFill>
              </a:rPr>
              <a:t>son las dificultades que una persona puede tener en el desempeño o realización de actividades.</a:t>
            </a:r>
          </a:p>
          <a:p>
            <a:pPr>
              <a:defRPr/>
            </a:pPr>
            <a:r>
              <a:rPr lang="es-ES" sz="2000" b="0" dirty="0">
                <a:solidFill>
                  <a:schemeClr val="accent2">
                    <a:lumMod val="75000"/>
                  </a:schemeClr>
                </a:solidFill>
              </a:rPr>
              <a:t>• </a:t>
            </a:r>
            <a:r>
              <a:rPr lang="es-ES" sz="2000" dirty="0">
                <a:solidFill>
                  <a:schemeClr val="accent2">
                    <a:lumMod val="75000"/>
                  </a:schemeClr>
                </a:solidFill>
              </a:rPr>
              <a:t>Restricciones en la participación </a:t>
            </a:r>
            <a:r>
              <a:rPr lang="es-ES" sz="2000" b="0" dirty="0">
                <a:solidFill>
                  <a:schemeClr val="accent2">
                    <a:lumMod val="75000"/>
                  </a:schemeClr>
                </a:solidFill>
              </a:rPr>
              <a:t>son problemas que dificultan a una persona involucrarse en situaciones de la vida [2].</a:t>
            </a:r>
          </a:p>
          <a:p>
            <a:pPr>
              <a:defRPr/>
            </a:pPr>
            <a:endParaRPr lang="pl-PL" sz="2800" b="0" dirty="0">
              <a:solidFill>
                <a:schemeClr val="accent2">
                  <a:lumMod val="75000"/>
                </a:schemeClr>
              </a:solidFill>
            </a:endParaRPr>
          </a:p>
        </p:txBody>
      </p:sp>
    </p:spTree>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DA000B-F5AA-4C49-A302-C445BBF1DA1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Características estructurales de la clasificación CIF</a:t>
            </a: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24CF80DC-5739-4F45-BDE3-1F68063BF14E}"/>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000" b="0" dirty="0"/>
              <a:t>Las categorías de la CIF están “anidadas" de manera que la definición de las categorías más amplias incluye subcategorías más detalladas que la situada en un nivel superior (por ejemplo, el capítulo 4 del componente “Actividades y participación”, “Movilidad”, incluye categorías diferenciadas como caminar, estar de pie, estar sentado, llevar objetos, etc.).</a:t>
            </a:r>
            <a:endParaRPr lang="pl-PL" altLang="pl-PL" sz="2000" b="0" dirty="0"/>
          </a:p>
          <a:p>
            <a:pPr>
              <a:lnSpc>
                <a:spcPct val="150000"/>
              </a:lnSpc>
              <a:spcBef>
                <a:spcPts val="0"/>
              </a:spcBef>
              <a:defRPr/>
            </a:pPr>
            <a:r>
              <a:rPr lang="es-ES" sz="2000" b="0" dirty="0"/>
              <a:t>La versión reducida (simplificada) de la clasificación cubre dos niveles, mientras que la versión completa (detallada) incluye cuatro niveles.</a:t>
            </a:r>
            <a:endParaRPr sz="2000" b="0" kern="0" dirty="0"/>
          </a:p>
        </p:txBody>
      </p:sp>
      <p:pic>
        <p:nvPicPr>
          <p:cNvPr id="65540" name="Picture 2">
            <a:extLst>
              <a:ext uri="{FF2B5EF4-FFF2-40B4-BE49-F238E27FC236}">
                <a16:creationId xmlns:a16="http://schemas.microsoft.com/office/drawing/2014/main" id="{184EDA9B-4F30-4FDD-912C-04A105228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797152"/>
            <a:ext cx="1440185" cy="126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D8600FA0-38BE-49E5-8DEB-D0037E483BA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4000" b="0" dirty="0"/>
              <a:t>                  CIF: codificación </a:t>
            </a:r>
            <a:endParaRPr lang="es-ES" sz="4000" b="0" kern="0" dirty="0"/>
          </a:p>
        </p:txBody>
      </p:sp>
      <p:pic>
        <p:nvPicPr>
          <p:cNvPr id="67587" name="Picture 3">
            <a:extLst>
              <a:ext uri="{FF2B5EF4-FFF2-40B4-BE49-F238E27FC236}">
                <a16:creationId xmlns:a16="http://schemas.microsoft.com/office/drawing/2014/main" id="{BFFA67BC-1A2E-426B-B3A7-98246B9C4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84538"/>
            <a:ext cx="22955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33FD3-4671-4D1C-A2B5-6E8C468D6C3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Calificadores de la CIF</a:t>
            </a: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9AC41A98-BB16-43CB-B89D-DD983BA3F483}"/>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100" b="0" dirty="0"/>
              <a:t>Los códigos de la CIF solamente están completos con la presencia de un calificador que indique el nivel de salud (por ejemplo, la gravedad del problema). Los calificadores se codifican como uno, dos o más dígitos después de un punto decimal (o separador). El uso de cualquier código debe ir acompañado de al menos un calificador. Sin calificadores los códigos no tienen sentido.</a:t>
            </a:r>
            <a:r>
              <a:rPr lang="en-US" sz="2100" b="0" dirty="0"/>
              <a:t>   </a:t>
            </a:r>
            <a:endParaRPr lang="pl-PL" altLang="pl-PL" sz="2100" b="0" dirty="0"/>
          </a:p>
          <a:p>
            <a:pPr>
              <a:lnSpc>
                <a:spcPct val="150000"/>
              </a:lnSpc>
              <a:spcBef>
                <a:spcPts val="0"/>
              </a:spcBef>
              <a:defRPr/>
            </a:pPr>
            <a:r>
              <a:rPr lang="en-GB" sz="2000" b="0" dirty="0"/>
              <a:t> </a:t>
            </a:r>
            <a:endParaRPr lang="pl-PL" sz="2000" b="0" dirty="0"/>
          </a:p>
          <a:p>
            <a:pPr>
              <a:lnSpc>
                <a:spcPct val="150000"/>
              </a:lnSpc>
              <a:spcBef>
                <a:spcPts val="0"/>
              </a:spcBef>
              <a:defRPr/>
            </a:pPr>
            <a:endParaRPr sz="2000" b="0" kern="0" dirty="0"/>
          </a:p>
        </p:txBody>
      </p:sp>
      <p:pic>
        <p:nvPicPr>
          <p:cNvPr id="68612" name="Picture 2">
            <a:extLst>
              <a:ext uri="{FF2B5EF4-FFF2-40B4-BE49-F238E27FC236}">
                <a16:creationId xmlns:a16="http://schemas.microsoft.com/office/drawing/2014/main" id="{06EA2F12-C800-4499-853F-1DB7AE53F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581128"/>
            <a:ext cx="4968875"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8488D-7ACC-4ED6-A1BB-A5121EEA4C5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Características estructurales de la clasificación CIF</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BD7D5FD6-6F14-4896-8ADF-16CC4AD1E5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altLang="pl-PL" sz="2000" b="0" dirty="0"/>
              <a:t>En caso de asignar el código “no hay problema" o "problema completo", la medición tiene un margen de error de hasta el 5%, mientras que la evaluación de "problema moderado" remite a la mitad de la escala, determinando la dificultad total. L</a:t>
            </a:r>
            <a:r>
              <a:rPr lang="es-ES" sz="2000" b="0" dirty="0"/>
              <a:t>os períodos de interés deben escalarse en dominios individuales (áreas) en relación con estándares de la población, como los percentiles.</a:t>
            </a:r>
            <a:endParaRPr lang="pl-PL" sz="2000" b="0" dirty="0"/>
          </a:p>
          <a:p>
            <a:pPr>
              <a:lnSpc>
                <a:spcPct val="150000"/>
              </a:lnSpc>
              <a:spcBef>
                <a:spcPts val="0"/>
              </a:spcBef>
              <a:defRPr/>
            </a:pPr>
            <a:r>
              <a:rPr lang="pl-PL" sz="2000" b="0" dirty="0"/>
              <a:t> </a:t>
            </a:r>
            <a:endParaRPr sz="2000" b="0" kern="0" dirty="0"/>
          </a:p>
        </p:txBody>
      </p:sp>
      <p:pic>
        <p:nvPicPr>
          <p:cNvPr id="70660" name="Picture 2">
            <a:extLst>
              <a:ext uri="{FF2B5EF4-FFF2-40B4-BE49-F238E27FC236}">
                <a16:creationId xmlns:a16="http://schemas.microsoft.com/office/drawing/2014/main" id="{35A62FB4-0C84-435F-A113-ADEDA4350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33925"/>
            <a:ext cx="1360488"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4675E-21E3-432F-8B3C-A982899C47A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Características estructurales de la clasificación CIF</a:t>
            </a:r>
            <a:endParaRPr lang="pl-PL" sz="2000" dirty="0"/>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E114F364-719D-4346-A15C-B8B016FB789D}"/>
              </a:ext>
            </a:extLst>
          </p:cNvPr>
          <p:cNvSpPr txBox="1">
            <a:spLocks/>
          </p:cNvSpPr>
          <p:nvPr/>
        </p:nvSpPr>
        <p:spPr>
          <a:xfrm>
            <a:off x="323850" y="1628775"/>
            <a:ext cx="8820150" cy="3816350"/>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0" kern="0" dirty="0"/>
              <a:t>xxx.0 No hay problema         (ninguno, insignificante...)                       0-4 %</a:t>
            </a:r>
          </a:p>
          <a:p>
            <a:pPr>
              <a:defRPr/>
            </a:pPr>
            <a:r>
              <a:rPr lang="es-ES" sz="2000" b="0" kern="0" dirty="0"/>
              <a:t>xxx.1 Problema ligero              (poco, escaso…)                                 5-24 %</a:t>
            </a:r>
          </a:p>
          <a:p>
            <a:pPr>
              <a:defRPr/>
            </a:pPr>
            <a:r>
              <a:rPr lang="es-ES" sz="2000" b="0" kern="0" dirty="0"/>
              <a:t>xxx.2 Problema moderado       (medio, regular…)          	                  25-49 %</a:t>
            </a:r>
          </a:p>
          <a:p>
            <a:pPr>
              <a:defRPr/>
            </a:pPr>
            <a:r>
              <a:rPr lang="es-ES" sz="2000" b="0" kern="0" dirty="0"/>
              <a:t>xxx.3 Problema grave     (mucho, extremo,…)                                  50-95 %</a:t>
            </a:r>
          </a:p>
          <a:p>
            <a:pPr>
              <a:defRPr/>
            </a:pPr>
            <a:r>
              <a:rPr lang="es-ES" sz="2000" b="0" kern="0" dirty="0"/>
              <a:t>xxx.4 Problema completo  (total,…)                                                96-100 %</a:t>
            </a:r>
          </a:p>
          <a:p>
            <a:pPr>
              <a:defRPr/>
            </a:pPr>
            <a:r>
              <a:rPr lang="es-ES" sz="2000" b="0" kern="0" dirty="0"/>
              <a:t>xxx.8 Sin especificar</a:t>
            </a:r>
          </a:p>
          <a:p>
            <a:pPr>
              <a:defRPr/>
            </a:pPr>
            <a:r>
              <a:rPr lang="es-ES" sz="2000" b="0" kern="0" dirty="0"/>
              <a:t>xxx.9 No aplicable</a:t>
            </a:r>
          </a:p>
          <a:p>
            <a:pPr>
              <a:defRPr/>
            </a:pPr>
            <a:endParaRPr lang="pl-PL" b="0" kern="0" dirty="0"/>
          </a:p>
        </p:txBody>
      </p:sp>
      <p:pic>
        <p:nvPicPr>
          <p:cNvPr id="72708" name="Picture 2">
            <a:extLst>
              <a:ext uri="{FF2B5EF4-FFF2-40B4-BE49-F238E27FC236}">
                <a16:creationId xmlns:a16="http://schemas.microsoft.com/office/drawing/2014/main" id="{32723224-E0AC-4AD3-93DB-252C0AC81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437063"/>
            <a:ext cx="2708275" cy="13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FDB0BB-7970-4391-BC13-8D91E44DB3F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Características estructurales de la clasificación CIF</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74755" name="Symbol zastępczy zawartości 2">
            <a:extLst>
              <a:ext uri="{FF2B5EF4-FFF2-40B4-BE49-F238E27FC236}">
                <a16:creationId xmlns:a16="http://schemas.microsoft.com/office/drawing/2014/main" id="{E5D2E0BD-5660-4475-91DF-98A0CC926F39}"/>
              </a:ext>
            </a:extLst>
          </p:cNvPr>
          <p:cNvSpPr txBox="1">
            <a:spLocks/>
          </p:cNvSpPr>
          <p:nvPr/>
        </p:nvSpPr>
        <p:spPr bwMode="auto">
          <a:xfrm>
            <a:off x="179388" y="1427163"/>
            <a:ext cx="87852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1000"/>
              </a:spcBef>
              <a:buFont typeface="Arial" panose="020B0604020202020204" pitchFamily="34" charset="0"/>
              <a:buChar char="•"/>
            </a:pPr>
            <a:r>
              <a:rPr lang="es-ES" altLang="pl-PL" sz="2000" b="0" dirty="0">
                <a:solidFill>
                  <a:srgbClr val="000000"/>
                </a:solidFill>
                <a:latin typeface="Calibri" panose="020F0502020204030204" pitchFamily="34" charset="0"/>
              </a:rPr>
              <a:t>En la CIF, la salud de una persona y los elementos asociados a ella se determinan mediante una serie de códigos que incluyen ambas partes de la clasificación. Por tanto, el número máximo de códigos para una persona es 34 en el nivel de capítulo (8 funciones corporales, 8 estructuras corporales, 9 para desempeño/realización y 9 para capacidad).</a:t>
            </a:r>
          </a:p>
          <a:p>
            <a:pPr eaLnBrk="1" hangingPunct="1">
              <a:lnSpc>
                <a:spcPct val="90000"/>
              </a:lnSpc>
              <a:spcBef>
                <a:spcPts val="1000"/>
              </a:spcBef>
              <a:buFont typeface="Arial" panose="020B0604020202020204" pitchFamily="34" charset="0"/>
              <a:buChar char="•"/>
            </a:pPr>
            <a:r>
              <a:rPr lang="es-ES" altLang="pl-PL" sz="2000" b="0" dirty="0">
                <a:solidFill>
                  <a:srgbClr val="000000"/>
                </a:solidFill>
                <a:latin typeface="Calibri" panose="020F0502020204030204" pitchFamily="34" charset="0"/>
              </a:rPr>
              <a:t>De manera similar, en el segundo nivel del código son 362. Para una clasificación más detallada, hay hasta 1424 códigos.</a:t>
            </a:r>
            <a:endParaRPr lang="pl-PL" altLang="pl-PL" sz="2000" b="0" dirty="0">
              <a:solidFill>
                <a:srgbClr val="000000"/>
              </a:solidFill>
              <a:latin typeface="Calibri" panose="020F0502020204030204" pitchFamily="34" charset="0"/>
            </a:endParaRPr>
          </a:p>
          <a:p>
            <a:pPr eaLnBrk="1" hangingPunct="1">
              <a:lnSpc>
                <a:spcPct val="90000"/>
              </a:lnSpc>
              <a:spcBef>
                <a:spcPts val="1000"/>
              </a:spcBef>
              <a:buFont typeface="Arial" panose="020B0604020202020204" pitchFamily="34" charset="0"/>
              <a:buChar char="•"/>
            </a:pPr>
            <a:r>
              <a:rPr lang="es-ES" altLang="pl-PL" sz="2000" b="0" dirty="0">
                <a:solidFill>
                  <a:srgbClr val="000000"/>
                </a:solidFill>
                <a:latin typeface="Calibri" panose="020F0502020204030204" pitchFamily="34" charset="0"/>
              </a:rPr>
              <a:t>En situaciones reales, el uso de 3 a 18 códigos puede ser suficiente para describir un caso con una precisión de dos niveles (tres dígitos).</a:t>
            </a:r>
            <a:r>
              <a:rPr lang="pl-PL" altLang="pl-PL" sz="2000" b="0" dirty="0">
                <a:solidFill>
                  <a:srgbClr val="000000"/>
                </a:solidFill>
                <a:latin typeface="Calibri" panose="020F0502020204030204" pitchFamily="34" charset="0"/>
              </a:rPr>
              <a:t> </a:t>
            </a:r>
          </a:p>
          <a:p>
            <a:pPr eaLnBrk="1" hangingPunct="1">
              <a:lnSpc>
                <a:spcPct val="90000"/>
              </a:lnSpc>
              <a:spcBef>
                <a:spcPts val="1000"/>
              </a:spcBef>
              <a:buFont typeface="Arial" panose="020B0604020202020204" pitchFamily="34" charset="0"/>
              <a:buChar char="•"/>
            </a:pPr>
            <a:endParaRPr lang="pl-PL" altLang="pl-PL" sz="2800" b="0" dirty="0">
              <a:solidFill>
                <a:srgbClr val="000000"/>
              </a:solidFill>
              <a:latin typeface="Calibri" panose="020F0502020204030204" pitchFamily="34" charset="0"/>
            </a:endParaRPr>
          </a:p>
        </p:txBody>
      </p:sp>
      <p:pic>
        <p:nvPicPr>
          <p:cNvPr id="74756" name="Picture 2">
            <a:extLst>
              <a:ext uri="{FF2B5EF4-FFF2-40B4-BE49-F238E27FC236}">
                <a16:creationId xmlns:a16="http://schemas.microsoft.com/office/drawing/2014/main" id="{BCED8FBE-8E0E-4004-AAB3-A5AD7AFF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077072"/>
            <a:ext cx="1184275"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728C1-D96B-447B-9271-0584869F76A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Calificadores de la CIF</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 name="Imagen 6" descr="Imagen que contiene Tabla&#10;&#10;Descripción generada automáticamente">
            <a:extLst>
              <a:ext uri="{FF2B5EF4-FFF2-40B4-BE49-F238E27FC236}">
                <a16:creationId xmlns:a16="http://schemas.microsoft.com/office/drawing/2014/main" id="{A229477A-FF20-4EFE-8B17-757F72050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4" y="1772816"/>
            <a:ext cx="8100392" cy="3597628"/>
          </a:xfrm>
          <a:prstGeom prst="rect">
            <a:avLst/>
          </a:prstGeom>
        </p:spPr>
      </p:pic>
    </p:spTree>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B262A4-4BB8-4227-A2E4-B8655713DE6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Calificadores de la CIF</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 name="Imagen 6" descr="Texto&#10;&#10;Descripción generada automáticamente con confianza baja">
            <a:extLst>
              <a:ext uri="{FF2B5EF4-FFF2-40B4-BE49-F238E27FC236}">
                <a16:creationId xmlns:a16="http://schemas.microsoft.com/office/drawing/2014/main" id="{848C6E6C-5599-46E4-B3AC-B7C3F47AD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28800"/>
            <a:ext cx="7812360" cy="4246719"/>
          </a:xfrm>
          <a:prstGeom prst="rect">
            <a:avLst/>
          </a:prstGeom>
        </p:spPr>
      </p:pic>
    </p:spTree>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96422A-C04B-4DDA-B4D6-9B4D1B5DF700}"/>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Calificadores de la CIF</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 name="Imagen 6" descr="Tabla&#10;&#10;Descripción generada automáticamente">
            <a:extLst>
              <a:ext uri="{FF2B5EF4-FFF2-40B4-BE49-F238E27FC236}">
                <a16:creationId xmlns:a16="http://schemas.microsoft.com/office/drawing/2014/main" id="{39662449-A658-4E4B-A462-84882C170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20" y="1700808"/>
            <a:ext cx="7812360" cy="3937025"/>
          </a:xfrm>
          <a:prstGeom prst="rect">
            <a:avLst/>
          </a:prstGeom>
        </p:spPr>
      </p:pic>
    </p:spTree>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CF810-C3FF-4A29-9F1B-2F382A7158F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Calificadores de la CIF</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 name="Imagen 6" descr="Tabla, Escala de tiempo&#10;&#10;Descripción generada automáticamente">
            <a:extLst>
              <a:ext uri="{FF2B5EF4-FFF2-40B4-BE49-F238E27FC236}">
                <a16:creationId xmlns:a16="http://schemas.microsoft.com/office/drawing/2014/main" id="{39867941-6937-4346-92DA-D212A83E6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08" y="1628800"/>
            <a:ext cx="8028384" cy="4110714"/>
          </a:xfrm>
          <a:prstGeom prst="rect">
            <a:avLst/>
          </a:prstGeom>
        </p:spPr>
      </p:pic>
    </p:spTree>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48C756AC-E979-403E-A9DF-19E16DC0D3B1}"/>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Terminología básica de la CIF</a:t>
            </a:r>
            <a:endParaRPr lang="es-ES" sz="2800" b="0" dirty="0">
              <a:solidFill>
                <a:schemeClr val="accent2">
                  <a:lumMod val="75000"/>
                </a:schemeClr>
              </a:solidFill>
            </a:endParaRPr>
          </a:p>
        </p:txBody>
      </p:sp>
      <p:sp>
        <p:nvSpPr>
          <p:cNvPr id="3" name="Prostokąt 2">
            <a:extLst>
              <a:ext uri="{FF2B5EF4-FFF2-40B4-BE49-F238E27FC236}">
                <a16:creationId xmlns:a16="http://schemas.microsoft.com/office/drawing/2014/main" id="{CB139345-8CC3-4B34-A753-F9A7DD2D7726}"/>
              </a:ext>
            </a:extLst>
          </p:cNvPr>
          <p:cNvSpPr/>
          <p:nvPr/>
        </p:nvSpPr>
        <p:spPr>
          <a:xfrm>
            <a:off x="323850" y="1517650"/>
            <a:ext cx="8640763" cy="4832092"/>
          </a:xfrm>
          <a:prstGeom prst="rect">
            <a:avLst/>
          </a:prstGeom>
        </p:spPr>
        <p:txBody>
          <a:bodyPr>
            <a:spAutoFit/>
          </a:bodyPr>
          <a:lstStyle/>
          <a:p>
            <a:pPr>
              <a:defRPr/>
            </a:pPr>
            <a:endParaRPr lang="es-ES" sz="2000" b="0" dirty="0">
              <a:solidFill>
                <a:schemeClr val="accent2">
                  <a:lumMod val="75000"/>
                </a:schemeClr>
              </a:solidFill>
            </a:endParaRPr>
          </a:p>
          <a:p>
            <a:pPr>
              <a:defRPr/>
            </a:pPr>
            <a:r>
              <a:rPr lang="es-ES" sz="2000" b="0" dirty="0">
                <a:solidFill>
                  <a:schemeClr val="accent2">
                    <a:lumMod val="75000"/>
                  </a:schemeClr>
                </a:solidFill>
              </a:rPr>
              <a:t>• </a:t>
            </a:r>
            <a:r>
              <a:rPr lang="es-ES" sz="2000" dirty="0">
                <a:solidFill>
                  <a:schemeClr val="accent2">
                    <a:lumMod val="75000"/>
                  </a:schemeClr>
                </a:solidFill>
              </a:rPr>
              <a:t>Factores contextuales </a:t>
            </a:r>
            <a:r>
              <a:rPr lang="es-ES" sz="2000" b="0" dirty="0">
                <a:solidFill>
                  <a:schemeClr val="accent2">
                    <a:lumMod val="75000"/>
                  </a:schemeClr>
                </a:solidFill>
              </a:rPr>
              <a:t>(surgen del contexto): factores que en conjunto constituyen el contexto completo de la vida de un individuo e incluyen la base sobre la que se clasifican las enfermedades en la CIF.</a:t>
            </a:r>
          </a:p>
          <a:p>
            <a:pPr>
              <a:defRPr/>
            </a:pPr>
            <a:r>
              <a:rPr lang="es-ES" sz="2000" b="0" dirty="0">
                <a:solidFill>
                  <a:schemeClr val="accent2">
                    <a:lumMod val="75000"/>
                  </a:schemeClr>
                </a:solidFill>
              </a:rPr>
              <a:t>• </a:t>
            </a:r>
            <a:r>
              <a:rPr lang="es-ES" sz="2000" dirty="0">
                <a:solidFill>
                  <a:schemeClr val="accent2">
                    <a:lumMod val="75000"/>
                  </a:schemeClr>
                </a:solidFill>
              </a:rPr>
              <a:t>Factores personales </a:t>
            </a:r>
            <a:r>
              <a:rPr lang="es-ES" sz="2000" b="0" dirty="0">
                <a:solidFill>
                  <a:schemeClr val="accent2">
                    <a:lumMod val="75000"/>
                  </a:schemeClr>
                </a:solidFill>
              </a:rPr>
              <a:t>son un componente de los factores contextuales relacionado con características del individuo como la edad, el sexo, el estatus social o las experiencias vitales [2].</a:t>
            </a:r>
          </a:p>
          <a:p>
            <a:pPr>
              <a:defRPr/>
            </a:pPr>
            <a:r>
              <a:rPr lang="es-ES" sz="2000" b="0" dirty="0">
                <a:solidFill>
                  <a:schemeClr val="accent2">
                    <a:lumMod val="75000"/>
                  </a:schemeClr>
                </a:solidFill>
              </a:rPr>
              <a:t>• </a:t>
            </a:r>
            <a:r>
              <a:rPr lang="es-ES" sz="2000" dirty="0">
                <a:solidFill>
                  <a:schemeClr val="accent2">
                    <a:lumMod val="75000"/>
                  </a:schemeClr>
                </a:solidFill>
              </a:rPr>
              <a:t>Factores ambientales </a:t>
            </a:r>
            <a:r>
              <a:rPr lang="es-ES" sz="2000" b="0" dirty="0">
                <a:solidFill>
                  <a:schemeClr val="accent2">
                    <a:lumMod val="75000"/>
                  </a:schemeClr>
                </a:solidFill>
              </a:rPr>
              <a:t>son factores que crean un entorno físico y social y un sistema de actitudes en el que viven las personas [2].</a:t>
            </a:r>
          </a:p>
          <a:p>
            <a:pPr>
              <a:defRPr/>
            </a:pPr>
            <a:r>
              <a:rPr lang="es-ES" sz="2000" b="0" dirty="0">
                <a:solidFill>
                  <a:schemeClr val="accent2">
                    <a:lumMod val="75000"/>
                  </a:schemeClr>
                </a:solidFill>
              </a:rPr>
              <a:t>• </a:t>
            </a:r>
            <a:r>
              <a:rPr lang="es-ES" sz="2000" dirty="0">
                <a:solidFill>
                  <a:schemeClr val="accent2">
                    <a:lumMod val="75000"/>
                  </a:schemeClr>
                </a:solidFill>
              </a:rPr>
              <a:t>Estados de salud y dominios de salud:</a:t>
            </a:r>
            <a:r>
              <a:rPr lang="es-ES" sz="2000" b="0" dirty="0">
                <a:solidFill>
                  <a:schemeClr val="accent2">
                    <a:lumMod val="75000"/>
                  </a:schemeClr>
                </a:solidFill>
              </a:rPr>
              <a:t> un estado de salud es el nivel de funcionamiento dentro de un determinado dominio de salud de la CIF.</a:t>
            </a:r>
          </a:p>
          <a:p>
            <a:pPr>
              <a:defRPr/>
            </a:pPr>
            <a:r>
              <a:rPr lang="es-ES" sz="2000" b="0" dirty="0">
                <a:solidFill>
                  <a:schemeClr val="accent2">
                    <a:lumMod val="75000"/>
                  </a:schemeClr>
                </a:solidFill>
              </a:rPr>
              <a:t>• </a:t>
            </a:r>
            <a:r>
              <a:rPr lang="es-ES" sz="2000" dirty="0">
                <a:solidFill>
                  <a:schemeClr val="accent2">
                    <a:lumMod val="75000"/>
                  </a:schemeClr>
                </a:solidFill>
              </a:rPr>
              <a:t>Estados relacionados con la salud y dominios relacionados con la salud</a:t>
            </a:r>
            <a:r>
              <a:rPr lang="es-ES" sz="2000" b="0" dirty="0">
                <a:solidFill>
                  <a:schemeClr val="accent2">
                    <a:lumMod val="75000"/>
                  </a:schemeClr>
                </a:solidFill>
              </a:rPr>
              <a:t>: un estado relacionado con la salud es el nivel de funcionamiento dentro de un determinado dominio relacionado con la salud de la CIF.</a:t>
            </a:r>
          </a:p>
          <a:p>
            <a:pPr>
              <a:defRPr/>
            </a:pPr>
            <a:endParaRPr lang="pl-PL" sz="28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16D6A-2CF0-41E9-B046-08F1E9CDDC5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 </a:t>
            </a:r>
            <a:r>
              <a:rPr lang="es-ES" sz="2000" dirty="0"/>
              <a:t>Clasificación CIF de dos fases</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03350F37-6739-4359-A6CC-7F377D7C00E2}"/>
              </a:ext>
            </a:extLst>
          </p:cNvPr>
          <p:cNvSpPr txBox="1">
            <a:spLocks/>
          </p:cNvSpPr>
          <p:nvPr/>
        </p:nvSpPr>
        <p:spPr>
          <a:xfrm>
            <a:off x="179388" y="1427163"/>
            <a:ext cx="8785225" cy="43513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indent="-182880">
              <a:lnSpc>
                <a:spcPct val="150000"/>
              </a:lnSpc>
              <a:spcBef>
                <a:spcPts val="0"/>
              </a:spcBef>
              <a:buClr>
                <a:srgbClr val="000000"/>
              </a:buClr>
              <a:buSzPct val="80000"/>
              <a:buFont typeface="Corbel" pitchFamily="34" charset="0"/>
              <a:buChar char="•"/>
              <a:defRPr/>
            </a:pPr>
            <a:r>
              <a:rPr lang="es-ES" sz="2000" i="1" kern="0" dirty="0">
                <a:solidFill>
                  <a:srgbClr val="000000"/>
                </a:solidFill>
              </a:rPr>
              <a:t>Funciones mentales:                </a:t>
            </a:r>
          </a:p>
          <a:p>
            <a:pPr marL="4445">
              <a:lnSpc>
                <a:spcPct val="150000"/>
              </a:lnSpc>
              <a:spcBef>
                <a:spcPts val="0"/>
              </a:spcBef>
              <a:buClr>
                <a:srgbClr val="000000"/>
              </a:buClr>
              <a:buSzPct val="80000"/>
              <a:defRPr/>
            </a:pPr>
            <a:r>
              <a:rPr lang="es-ES" sz="2000" b="0" i="1" kern="0" dirty="0">
                <a:solidFill>
                  <a:srgbClr val="000000"/>
                </a:solidFill>
              </a:rPr>
              <a:t>Funciones mentales globales (b110-b139)</a:t>
            </a:r>
          </a:p>
          <a:p>
            <a:pPr marL="4445">
              <a:lnSpc>
                <a:spcPct val="150000"/>
              </a:lnSpc>
              <a:spcBef>
                <a:spcPts val="0"/>
              </a:spcBef>
              <a:buClr>
                <a:srgbClr val="000000"/>
              </a:buClr>
              <a:buSzPct val="80000"/>
              <a:defRPr/>
            </a:pPr>
            <a:r>
              <a:rPr lang="es-ES" sz="2000" b="0" i="1" kern="0" dirty="0">
                <a:solidFill>
                  <a:srgbClr val="000000"/>
                </a:solidFill>
              </a:rPr>
              <a:t>Funciones mentales específicas (b140-b189)</a:t>
            </a:r>
          </a:p>
          <a:p>
            <a:pPr indent="-182880">
              <a:lnSpc>
                <a:spcPct val="150000"/>
              </a:lnSpc>
              <a:spcBef>
                <a:spcPts val="0"/>
              </a:spcBef>
              <a:buClr>
                <a:srgbClr val="000000"/>
              </a:buClr>
              <a:buSzPct val="80000"/>
              <a:buFont typeface="Corbel" pitchFamily="34" charset="0"/>
              <a:buChar char="•"/>
              <a:defRPr/>
            </a:pPr>
            <a:r>
              <a:rPr lang="es-ES" sz="2000" i="1" kern="0" dirty="0">
                <a:solidFill>
                  <a:srgbClr val="000000"/>
                </a:solidFill>
              </a:rPr>
              <a:t>Funciones sensoriales y dolor: </a:t>
            </a:r>
          </a:p>
          <a:p>
            <a:pPr marL="4445">
              <a:lnSpc>
                <a:spcPct val="150000"/>
              </a:lnSpc>
              <a:spcBef>
                <a:spcPts val="0"/>
              </a:spcBef>
              <a:buClr>
                <a:srgbClr val="000000"/>
              </a:buClr>
              <a:buSzPct val="80000"/>
              <a:defRPr/>
            </a:pPr>
            <a:r>
              <a:rPr lang="es-ES" sz="2000" b="0" i="1" kern="0" dirty="0">
                <a:solidFill>
                  <a:srgbClr val="000000"/>
                </a:solidFill>
              </a:rPr>
              <a:t>Vista y funciones relacionadas (b210-b229)</a:t>
            </a:r>
          </a:p>
          <a:p>
            <a:pPr marL="45720">
              <a:lnSpc>
                <a:spcPct val="150000"/>
              </a:lnSpc>
              <a:spcBef>
                <a:spcPts val="0"/>
              </a:spcBef>
              <a:buClr>
                <a:srgbClr val="000000"/>
              </a:buClr>
              <a:buSzPct val="80000"/>
              <a:defRPr/>
            </a:pPr>
            <a:r>
              <a:rPr lang="es-ES" sz="2000" b="0" i="1" kern="0" dirty="0">
                <a:solidFill>
                  <a:srgbClr val="000000"/>
                </a:solidFill>
              </a:rPr>
              <a:t>Funciones auditivas y vestibulares (b230-b249)</a:t>
            </a:r>
          </a:p>
          <a:p>
            <a:pPr marL="45720">
              <a:lnSpc>
                <a:spcPct val="150000"/>
              </a:lnSpc>
              <a:spcBef>
                <a:spcPts val="0"/>
              </a:spcBef>
              <a:buClr>
                <a:srgbClr val="000000"/>
              </a:buClr>
              <a:buSzPct val="80000"/>
              <a:defRPr/>
            </a:pPr>
            <a:r>
              <a:rPr lang="es-ES" sz="2000" b="0" i="1" kern="0" dirty="0">
                <a:solidFill>
                  <a:srgbClr val="000000"/>
                </a:solidFill>
              </a:rPr>
              <a:t>Funciones sensoriales adicionales (b250-b 279)          </a:t>
            </a:r>
            <a:br>
              <a:rPr lang="es-ES" sz="2000" b="0" i="1" kern="0" dirty="0">
                <a:solidFill>
                  <a:srgbClr val="000000"/>
                </a:solidFill>
              </a:rPr>
            </a:br>
            <a:r>
              <a:rPr lang="es-ES" sz="2000" b="0" i="1" kern="0" dirty="0">
                <a:solidFill>
                  <a:srgbClr val="000000"/>
                </a:solidFill>
              </a:rPr>
              <a:t>Dolor (b280 – b289)</a:t>
            </a:r>
          </a:p>
          <a:p>
            <a:pPr indent="-182880">
              <a:lnSpc>
                <a:spcPct val="150000"/>
              </a:lnSpc>
              <a:spcBef>
                <a:spcPts val="0"/>
              </a:spcBef>
              <a:buClr>
                <a:srgbClr val="000000"/>
              </a:buClr>
              <a:buSzPct val="80000"/>
              <a:buFont typeface="Corbel" pitchFamily="34" charset="0"/>
              <a:buChar char="•"/>
              <a:defRPr/>
            </a:pPr>
            <a:r>
              <a:rPr lang="es-ES" sz="2000" i="1" kern="0" dirty="0">
                <a:solidFill>
                  <a:srgbClr val="000000"/>
                </a:solidFill>
              </a:rPr>
              <a:t>Funciones de la voz y el habla </a:t>
            </a:r>
            <a:r>
              <a:rPr lang="es-ES" sz="2000" b="0" i="1" kern="0" dirty="0">
                <a:solidFill>
                  <a:srgbClr val="000000"/>
                </a:solidFill>
              </a:rPr>
              <a:t>(</a:t>
            </a:r>
            <a:r>
              <a:rPr lang="es-ES" sz="2000" b="0" kern="0" dirty="0">
                <a:solidFill>
                  <a:srgbClr val="000000"/>
                </a:solidFill>
              </a:rPr>
              <a:t>b310 - b399) </a:t>
            </a:r>
            <a:endParaRPr lang="es-ES" sz="2000" b="0" i="1" kern="0" dirty="0">
              <a:solidFill>
                <a:srgbClr val="000000"/>
              </a:solidFill>
            </a:endParaRPr>
          </a:p>
          <a:p>
            <a:pPr indent="-182880">
              <a:lnSpc>
                <a:spcPct val="150000"/>
              </a:lnSpc>
              <a:spcBef>
                <a:spcPts val="0"/>
              </a:spcBef>
              <a:buClr>
                <a:srgbClr val="000000"/>
              </a:buClr>
              <a:buSzPct val="80000"/>
              <a:buFont typeface="Corbel" pitchFamily="34" charset="0"/>
              <a:buChar char="•"/>
              <a:defRPr/>
            </a:pPr>
            <a:endParaRPr sz="2000" b="0" i="1" kern="0" dirty="0">
              <a:solidFill>
                <a:srgbClr val="000000"/>
              </a:solidFill>
            </a:endParaRPr>
          </a:p>
          <a:p>
            <a:pPr indent="-182880">
              <a:spcBef>
                <a:spcPts val="1400"/>
              </a:spcBef>
              <a:buClr>
                <a:srgbClr val="000000"/>
              </a:buClr>
              <a:buSzPct val="80000"/>
              <a:buFont typeface="Corbel" pitchFamily="34" charset="0"/>
              <a:buChar char="•"/>
              <a:defRPr/>
            </a:pPr>
            <a:endParaRPr sz="2200" b="0" kern="0" dirty="0">
              <a:solidFill>
                <a:srgbClr val="000000"/>
              </a:solidFill>
              <a:latin typeface="Corbel" panose="020B0503020204020204"/>
            </a:endParaRPr>
          </a:p>
          <a:p>
            <a:pPr>
              <a:defRPr/>
            </a:pPr>
            <a:endParaRPr b="0" kern="0" dirty="0"/>
          </a:p>
        </p:txBody>
      </p:sp>
    </p:spTree>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8DC90E-EE14-48FF-97C5-B2A0B3EC7346}"/>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 </a:t>
            </a:r>
            <a:r>
              <a:rPr lang="es-ES" sz="2000" dirty="0"/>
              <a:t>Clasificación CIF de dos fases</a:t>
            </a:r>
            <a:endParaRPr lang="pl-PL" sz="2000" dirty="0"/>
          </a:p>
          <a:p>
            <a:pPr>
              <a:defRPr/>
            </a:pPr>
            <a:endParaRPr lang="pl-PL" sz="2000" dirty="0"/>
          </a:p>
          <a:p>
            <a:pPr>
              <a:defRPr/>
            </a:pPr>
            <a:endParaRPr lang="pl-PL" sz="2000" dirty="0"/>
          </a:p>
          <a:p>
            <a:pPr>
              <a:defRPr/>
            </a:pPr>
            <a:r>
              <a:rPr lang="pl-PL" sz="2000" dirty="0"/>
              <a:t> </a:t>
            </a:r>
            <a:br>
              <a:rPr lang="pl-PL" sz="2000" kern="0" dirty="0"/>
            </a:br>
            <a:endParaRPr lang="pl-PL" sz="2000" kern="0" dirty="0"/>
          </a:p>
        </p:txBody>
      </p:sp>
      <p:sp>
        <p:nvSpPr>
          <p:cNvPr id="87043" name="Symbol zastępczy zawartości 2">
            <a:extLst>
              <a:ext uri="{FF2B5EF4-FFF2-40B4-BE49-F238E27FC236}">
                <a16:creationId xmlns:a16="http://schemas.microsoft.com/office/drawing/2014/main" id="{153A12E4-EC89-42B9-B9C7-5249CCC4DC29}"/>
              </a:ext>
            </a:extLst>
          </p:cNvPr>
          <p:cNvSpPr txBox="1">
            <a:spLocks/>
          </p:cNvSpPr>
          <p:nvPr/>
        </p:nvSpPr>
        <p:spPr bwMode="auto">
          <a:xfrm>
            <a:off x="811213" y="1427163"/>
            <a:ext cx="80089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Font typeface="Arial" panose="020B0604020202020204" pitchFamily="34" charset="0"/>
              <a:buChar char="•"/>
            </a:pPr>
            <a:r>
              <a:rPr lang="es-ES" altLang="pl-PL" sz="2000" b="0" i="1" dirty="0">
                <a:solidFill>
                  <a:srgbClr val="000000"/>
                </a:solidFill>
              </a:rPr>
              <a:t>Los calificadores se han introducido en la clasificación para describir la extensión del funcionamiento o el nivel de discapacidad, así como la extensión por la que un factor contextual es un facilitador o barrera. Constituyen un lenguaje común que permite comparar la salud de la población a nivel individual, en diferentes regiones del país, en el mismo momento y en diferentes momentos.</a:t>
            </a:r>
            <a:r>
              <a:rPr lang="en-US" altLang="pl-PL" sz="2000" b="0" i="1" dirty="0">
                <a:solidFill>
                  <a:srgbClr val="000000"/>
                </a:solidFill>
              </a:rPr>
              <a:t> </a:t>
            </a:r>
            <a:endParaRPr lang="pl-PL" altLang="pl-PL" sz="2800" b="0" dirty="0">
              <a:solidFill>
                <a:srgbClr val="000000"/>
              </a:solidFill>
              <a:latin typeface="Calibri" panose="020F0502020204030204" pitchFamily="34" charset="0"/>
            </a:endParaRPr>
          </a:p>
        </p:txBody>
      </p:sp>
      <p:pic>
        <p:nvPicPr>
          <p:cNvPr id="87044" name="Picture 2" descr="Znalezione obrazy dla zapytania: ICF  logo">
            <a:extLst>
              <a:ext uri="{FF2B5EF4-FFF2-40B4-BE49-F238E27FC236}">
                <a16:creationId xmlns:a16="http://schemas.microsoft.com/office/drawing/2014/main" id="{2E95EA3C-D2D3-4B5C-B7E9-08A6464F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97" y="4187826"/>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2F0E9161-6BD5-4B9B-9656-4A899593CB0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2000" dirty="0"/>
              <a:t>Calificador CIF para las funciones corporales: persona con un problema de movilidad en la articulación</a:t>
            </a:r>
          </a:p>
          <a:p>
            <a:pPr>
              <a:defRPr/>
            </a:pPr>
            <a:endParaRPr lang="es-ES" sz="2000" dirty="0"/>
          </a:p>
          <a:p>
            <a:pPr>
              <a:defRPr/>
            </a:pPr>
            <a:r>
              <a:rPr lang="es-ES" sz="2000" dirty="0"/>
              <a:t> </a:t>
            </a:r>
          </a:p>
          <a:p>
            <a:pPr>
              <a:defRPr/>
            </a:pPr>
            <a:endParaRPr lang="es-ES" sz="2000" dirty="0"/>
          </a:p>
          <a:p>
            <a:pPr>
              <a:defRPr/>
            </a:pPr>
            <a:r>
              <a:rPr lang="es-ES" sz="2000" dirty="0"/>
              <a:t> </a:t>
            </a:r>
            <a:br>
              <a:rPr lang="es-ES" sz="2000" kern="0" dirty="0"/>
            </a:br>
            <a:r>
              <a:rPr lang="es-ES" sz="2000" kern="0" dirty="0"/>
              <a:t> 1.	Calificador = extensión de la deficiencia </a:t>
            </a:r>
          </a:p>
          <a:p>
            <a:pPr>
              <a:defRPr/>
            </a:pPr>
            <a:endParaRPr lang="en-US" sz="2000" kern="0" dirty="0"/>
          </a:p>
          <a:p>
            <a:pPr>
              <a:defRPr/>
            </a:pPr>
            <a:r>
              <a:rPr lang="en-US" sz="2000" kern="0" dirty="0"/>
              <a:t>                  </a:t>
            </a:r>
            <a:r>
              <a:rPr lang="en-US" kern="0" dirty="0"/>
              <a:t>b7101.</a:t>
            </a:r>
            <a:r>
              <a:rPr lang="en-US" kern="0" dirty="0">
                <a:solidFill>
                  <a:srgbClr val="0070C0"/>
                </a:solidFill>
              </a:rPr>
              <a:t>3</a:t>
            </a:r>
            <a:endParaRPr lang="pl-PL" kern="0" dirty="0">
              <a:solidFill>
                <a:srgbClr val="0070C0"/>
              </a:solidFill>
            </a:endParaRPr>
          </a:p>
        </p:txBody>
      </p:sp>
      <p:pic>
        <p:nvPicPr>
          <p:cNvPr id="89091" name="Picture 3">
            <a:extLst>
              <a:ext uri="{FF2B5EF4-FFF2-40B4-BE49-F238E27FC236}">
                <a16:creationId xmlns:a16="http://schemas.microsoft.com/office/drawing/2014/main" id="{3B61DB01-B57B-4166-9CA4-C6A010A0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457325"/>
            <a:ext cx="165258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Łącznik prosty ze strzałką 4">
            <a:extLst>
              <a:ext uri="{FF2B5EF4-FFF2-40B4-BE49-F238E27FC236}">
                <a16:creationId xmlns:a16="http://schemas.microsoft.com/office/drawing/2014/main" id="{E012CD90-3AB5-44F3-A018-B51B6A68C5D4}"/>
              </a:ext>
            </a:extLst>
          </p:cNvPr>
          <p:cNvCxnSpPr/>
          <p:nvPr/>
        </p:nvCxnSpPr>
        <p:spPr bwMode="auto">
          <a:xfrm>
            <a:off x="5724128" y="3032125"/>
            <a:ext cx="0" cy="396875"/>
          </a:xfrm>
          <a:prstGeom prst="straightConnector1">
            <a:avLst/>
          </a:prstGeom>
          <a:ln w="28575">
            <a:solidFill>
              <a:schemeClr val="accent1">
                <a:lumMod val="50000"/>
                <a:lumOff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9" name="Tytuł 1">
            <a:extLst>
              <a:ext uri="{FF2B5EF4-FFF2-40B4-BE49-F238E27FC236}">
                <a16:creationId xmlns:a16="http://schemas.microsoft.com/office/drawing/2014/main" id="{25F98AF2-4B31-484D-8F9C-FBA2606CB82B}"/>
              </a:ext>
            </a:extLst>
          </p:cNvPr>
          <p:cNvSpPr txBox="1">
            <a:spLocks/>
          </p:cNvSpPr>
          <p:nvPr/>
        </p:nvSpPr>
        <p:spPr>
          <a:xfrm>
            <a:off x="684213" y="3573463"/>
            <a:ext cx="8280400" cy="20161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lgn="l">
              <a:defRPr/>
            </a:pPr>
            <a:r>
              <a:rPr lang="es-ES" sz="1800" dirty="0"/>
              <a:t>XXX.</a:t>
            </a:r>
            <a:r>
              <a:rPr lang="es-ES" sz="1800" dirty="0">
                <a:solidFill>
                  <a:srgbClr val="0070C0"/>
                </a:solidFill>
              </a:rPr>
              <a:t>0  </a:t>
            </a:r>
            <a:r>
              <a:rPr lang="es-ES" sz="1800" dirty="0"/>
              <a:t> no hay deficiencia			</a:t>
            </a:r>
          </a:p>
          <a:p>
            <a:pPr algn="l">
              <a:defRPr/>
            </a:pPr>
            <a:r>
              <a:rPr lang="es-ES" sz="1800" dirty="0"/>
              <a:t>XXX.</a:t>
            </a:r>
            <a:r>
              <a:rPr lang="es-ES" sz="1800" dirty="0">
                <a:solidFill>
                  <a:srgbClr val="0070C0"/>
                </a:solidFill>
              </a:rPr>
              <a:t>1</a:t>
            </a:r>
            <a:r>
              <a:rPr lang="es-ES" sz="1800" dirty="0"/>
              <a:t>   deficiencia leve			</a:t>
            </a:r>
          </a:p>
          <a:p>
            <a:pPr algn="l">
              <a:defRPr/>
            </a:pPr>
            <a:r>
              <a:rPr lang="es-ES" sz="1800" dirty="0"/>
              <a:t>XXX.</a:t>
            </a:r>
            <a:r>
              <a:rPr lang="es-ES" sz="1800" dirty="0">
                <a:solidFill>
                  <a:srgbClr val="0070C0"/>
                </a:solidFill>
              </a:rPr>
              <a:t>2 </a:t>
            </a:r>
            <a:r>
              <a:rPr lang="es-ES" sz="1800" dirty="0"/>
              <a:t>  deficiencia moderada  	</a:t>
            </a:r>
          </a:p>
          <a:p>
            <a:pPr algn="l">
              <a:defRPr/>
            </a:pPr>
            <a:r>
              <a:rPr lang="es-ES" sz="1800" dirty="0"/>
              <a:t>XXX.</a:t>
            </a:r>
            <a:r>
              <a:rPr lang="es-ES" sz="1800" dirty="0">
                <a:solidFill>
                  <a:srgbClr val="0070C0"/>
                </a:solidFill>
              </a:rPr>
              <a:t>3 </a:t>
            </a:r>
            <a:r>
              <a:rPr lang="es-ES" sz="1800" dirty="0"/>
              <a:t>  deficiencia grave</a:t>
            </a:r>
          </a:p>
          <a:p>
            <a:pPr algn="l">
              <a:defRPr/>
            </a:pPr>
            <a:r>
              <a:rPr lang="es-ES" sz="1800" dirty="0"/>
              <a:t>XXX.</a:t>
            </a:r>
            <a:r>
              <a:rPr lang="es-ES" sz="1800" dirty="0">
                <a:solidFill>
                  <a:srgbClr val="0070C0"/>
                </a:solidFill>
              </a:rPr>
              <a:t>4 </a:t>
            </a:r>
            <a:r>
              <a:rPr lang="es-ES" sz="1800" dirty="0"/>
              <a:t>  deficiencia completa</a:t>
            </a:r>
          </a:p>
          <a:p>
            <a:pPr algn="l">
              <a:defRPr/>
            </a:pPr>
            <a:r>
              <a:rPr lang="es-ES" sz="1800" dirty="0"/>
              <a:t>XXX.</a:t>
            </a:r>
            <a:r>
              <a:rPr lang="es-ES" sz="1800" dirty="0">
                <a:solidFill>
                  <a:srgbClr val="0070C0"/>
                </a:solidFill>
              </a:rPr>
              <a:t>8 </a:t>
            </a:r>
            <a:r>
              <a:rPr lang="es-ES" sz="1800" dirty="0"/>
              <a:t>  sin especificar                                          </a:t>
            </a:r>
            <a:r>
              <a:rPr lang="es-ES" sz="1000" b="0" dirty="0"/>
              <a:t>[acceso: 20.01.2020]</a:t>
            </a:r>
          </a:p>
          <a:p>
            <a:pPr algn="l">
              <a:defRPr/>
            </a:pPr>
            <a:r>
              <a:rPr lang="es-ES" sz="1800" dirty="0"/>
              <a:t>XXX.</a:t>
            </a:r>
            <a:r>
              <a:rPr lang="es-ES" sz="1800" dirty="0">
                <a:solidFill>
                  <a:srgbClr val="0070C0"/>
                </a:solidFill>
              </a:rPr>
              <a:t>9  </a:t>
            </a:r>
            <a:r>
              <a:rPr lang="es-ES" sz="1800" dirty="0"/>
              <a:t> no aplicable</a:t>
            </a:r>
          </a:p>
          <a:p>
            <a:pPr algn="l">
              <a:defRPr/>
            </a:pPr>
            <a:endParaRPr lang="pl-PL" sz="2000" dirty="0"/>
          </a:p>
          <a:p>
            <a:pPr>
              <a:defRPr/>
            </a:pPr>
            <a:r>
              <a:rPr lang="pl-PL" sz="2000" dirty="0"/>
              <a:t> </a:t>
            </a:r>
            <a:br>
              <a:rPr lang="pl-PL" sz="2000" kern="0" dirty="0"/>
            </a:br>
            <a:endParaRPr lang="pl-PL" sz="2000" kern="0" dirty="0"/>
          </a:p>
        </p:txBody>
      </p:sp>
    </p:spTree>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6F169F-6706-4A99-A59B-F4333F8855A5}"/>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1800" dirty="0"/>
              <a:t>Calificadores CIF para las estructuras corporales</a:t>
            </a:r>
            <a:r>
              <a:rPr lang="en-GB" sz="1800" dirty="0"/>
              <a:t>: </a:t>
            </a:r>
            <a:r>
              <a:rPr lang="es-ES" sz="1800" dirty="0"/>
              <a:t>limitación anatómica/ estructura de la mano</a:t>
            </a: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1139" name="Picture 2">
            <a:extLst>
              <a:ext uri="{FF2B5EF4-FFF2-40B4-BE49-F238E27FC236}">
                <a16:creationId xmlns:a16="http://schemas.microsoft.com/office/drawing/2014/main" id="{AF847F5D-05FE-4892-8EDA-03C18EC51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506" y="2526433"/>
            <a:ext cx="67341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3">
            <a:extLst>
              <a:ext uri="{FF2B5EF4-FFF2-40B4-BE49-F238E27FC236}">
                <a16:creationId xmlns:a16="http://schemas.microsoft.com/office/drawing/2014/main" id="{FC990351-6594-4549-A4FD-FEF978491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872" y="3696405"/>
            <a:ext cx="1566257" cy="162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D097C887-8A86-4793-96CC-7A6412EA99A4}"/>
              </a:ext>
            </a:extLst>
          </p:cNvPr>
          <p:cNvSpPr txBox="1"/>
          <p:nvPr/>
        </p:nvSpPr>
        <p:spPr>
          <a:xfrm>
            <a:off x="686319" y="2533340"/>
            <a:ext cx="4317729" cy="338554"/>
          </a:xfrm>
          <a:prstGeom prst="rect">
            <a:avLst/>
          </a:prstGeom>
          <a:solidFill>
            <a:schemeClr val="bg1"/>
          </a:solidFill>
        </p:spPr>
        <p:txBody>
          <a:bodyPr wrap="square" rtlCol="0">
            <a:spAutoFit/>
          </a:bodyPr>
          <a:lstStyle/>
          <a:p>
            <a:r>
              <a:rPr lang="es-ES" sz="1600" dirty="0">
                <a:solidFill>
                  <a:schemeClr val="accent6">
                    <a:lumMod val="60000"/>
                    <a:lumOff val="40000"/>
                  </a:schemeClr>
                </a:solidFill>
              </a:rPr>
              <a:t>4. Calificador = extensión de la deficiencia</a:t>
            </a:r>
          </a:p>
        </p:txBody>
      </p:sp>
      <p:sp>
        <p:nvSpPr>
          <p:cNvPr id="4" name="CuadroTexto 3">
            <a:extLst>
              <a:ext uri="{FF2B5EF4-FFF2-40B4-BE49-F238E27FC236}">
                <a16:creationId xmlns:a16="http://schemas.microsoft.com/office/drawing/2014/main" id="{88D0D57A-1C69-4D39-AA2F-CC565EA91606}"/>
              </a:ext>
            </a:extLst>
          </p:cNvPr>
          <p:cNvSpPr txBox="1"/>
          <p:nvPr/>
        </p:nvSpPr>
        <p:spPr>
          <a:xfrm>
            <a:off x="4546848" y="3224318"/>
            <a:ext cx="2376264" cy="584775"/>
          </a:xfrm>
          <a:prstGeom prst="rect">
            <a:avLst/>
          </a:prstGeom>
          <a:noFill/>
        </p:spPr>
        <p:txBody>
          <a:bodyPr wrap="square" rtlCol="0">
            <a:spAutoFit/>
          </a:bodyPr>
          <a:lstStyle/>
          <a:p>
            <a:r>
              <a:rPr lang="en-GB" dirty="0"/>
              <a:t>2. </a:t>
            </a:r>
            <a:r>
              <a:rPr lang="es-ES" sz="1600" dirty="0"/>
              <a:t>Naturaleza de la deficiencia</a:t>
            </a:r>
          </a:p>
        </p:txBody>
      </p:sp>
      <p:sp>
        <p:nvSpPr>
          <p:cNvPr id="5" name="CuadroTexto 4">
            <a:extLst>
              <a:ext uri="{FF2B5EF4-FFF2-40B4-BE49-F238E27FC236}">
                <a16:creationId xmlns:a16="http://schemas.microsoft.com/office/drawing/2014/main" id="{2FEB62D7-4E7A-4EFA-90C5-D369EE4EDF9B}"/>
              </a:ext>
            </a:extLst>
          </p:cNvPr>
          <p:cNvSpPr txBox="1"/>
          <p:nvPr/>
        </p:nvSpPr>
        <p:spPr>
          <a:xfrm>
            <a:off x="4292231" y="2823041"/>
            <a:ext cx="4680519" cy="338554"/>
          </a:xfrm>
          <a:prstGeom prst="rect">
            <a:avLst/>
          </a:prstGeom>
          <a:solidFill>
            <a:schemeClr val="bg1"/>
          </a:solidFill>
        </p:spPr>
        <p:txBody>
          <a:bodyPr wrap="square" rtlCol="0">
            <a:spAutoFit/>
          </a:bodyPr>
          <a:lstStyle/>
          <a:p>
            <a:r>
              <a:rPr lang="es-ES" sz="1600" dirty="0">
                <a:solidFill>
                  <a:schemeClr val="accent2">
                    <a:lumMod val="20000"/>
                    <a:lumOff val="80000"/>
                  </a:schemeClr>
                </a:solidFill>
              </a:rPr>
              <a:t>2. Calificador = naturaleza de la deficiencia</a:t>
            </a:r>
          </a:p>
        </p:txBody>
      </p:sp>
      <p:sp>
        <p:nvSpPr>
          <p:cNvPr id="6" name="CuadroTexto 5">
            <a:extLst>
              <a:ext uri="{FF2B5EF4-FFF2-40B4-BE49-F238E27FC236}">
                <a16:creationId xmlns:a16="http://schemas.microsoft.com/office/drawing/2014/main" id="{9A2FA62B-A3A0-460B-A586-B21C068E4D6A}"/>
              </a:ext>
            </a:extLst>
          </p:cNvPr>
          <p:cNvSpPr txBox="1"/>
          <p:nvPr/>
        </p:nvSpPr>
        <p:spPr>
          <a:xfrm>
            <a:off x="1701438" y="4316255"/>
            <a:ext cx="4680519" cy="338554"/>
          </a:xfrm>
          <a:prstGeom prst="rect">
            <a:avLst/>
          </a:prstGeom>
          <a:solidFill>
            <a:schemeClr val="bg1"/>
          </a:solidFill>
        </p:spPr>
        <p:txBody>
          <a:bodyPr wrap="square" rtlCol="0">
            <a:spAutoFit/>
          </a:bodyPr>
          <a:lstStyle/>
          <a:p>
            <a:r>
              <a:rPr lang="en-GB" sz="1600" dirty="0">
                <a:solidFill>
                  <a:schemeClr val="accent1">
                    <a:lumMod val="90000"/>
                    <a:lumOff val="10000"/>
                  </a:schemeClr>
                </a:solidFill>
              </a:rPr>
              <a:t>3</a:t>
            </a:r>
            <a:r>
              <a:rPr lang="es-ES" sz="1600" dirty="0">
                <a:solidFill>
                  <a:schemeClr val="accent1">
                    <a:lumMod val="90000"/>
                    <a:lumOff val="10000"/>
                  </a:schemeClr>
                </a:solidFill>
              </a:rPr>
              <a:t>. Calificador = localización de la deficiencia</a:t>
            </a:r>
          </a:p>
        </p:txBody>
      </p:sp>
    </p:spTree>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3C7B56-D9C6-4FC0-A6E1-CCDDBB9B4C17}"/>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1800" dirty="0"/>
              <a:t>Calificadores CIF para las estructuras corporales</a:t>
            </a:r>
            <a:r>
              <a:rPr lang="en-GB" sz="1800" dirty="0"/>
              <a:t>: </a:t>
            </a:r>
            <a:r>
              <a:rPr lang="es-ES" sz="1800" dirty="0"/>
              <a:t>limitación anatómica/ estructura de la mano</a:t>
            </a:r>
            <a:r>
              <a:rPr lang="en-GB" sz="2000" dirty="0"/>
              <a:t> </a:t>
            </a:r>
            <a:endParaRPr lang="pl-PL" sz="2000" dirty="0"/>
          </a:p>
          <a:p>
            <a:pPr>
              <a:defRPr/>
            </a:pPr>
            <a:r>
              <a:rPr lang="en-GB" sz="2000" dirty="0"/>
              <a:t> </a:t>
            </a:r>
            <a:endParaRPr lang="pl-PL" sz="2000" dirty="0"/>
          </a:p>
          <a:p>
            <a:pPr>
              <a:defRPr/>
            </a:pP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sp>
        <p:nvSpPr>
          <p:cNvPr id="3" name="Symbol zastępczy zawartości 2">
            <a:extLst>
              <a:ext uri="{FF2B5EF4-FFF2-40B4-BE49-F238E27FC236}">
                <a16:creationId xmlns:a16="http://schemas.microsoft.com/office/drawing/2014/main" id="{AF33B58A-B512-42EA-AF4B-6061C0B8A779}"/>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dirty="0"/>
          </a:p>
          <a:p>
            <a:pPr>
              <a:lnSpc>
                <a:spcPct val="150000"/>
              </a:lnSpc>
              <a:spcBef>
                <a:spcPts val="0"/>
              </a:spcBef>
              <a:defRPr/>
            </a:pPr>
            <a:endParaRPr sz="2000" b="0" kern="0" dirty="0"/>
          </a:p>
        </p:txBody>
      </p:sp>
      <p:pic>
        <p:nvPicPr>
          <p:cNvPr id="5" name="Imagen 4" descr="Tabla&#10;&#10;Descripción generada automáticamente con confianza media">
            <a:extLst>
              <a:ext uri="{FF2B5EF4-FFF2-40B4-BE49-F238E27FC236}">
                <a16:creationId xmlns:a16="http://schemas.microsoft.com/office/drawing/2014/main" id="{FB3D9519-DEC4-4FFA-AC40-851E3E635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13" y="1860810"/>
            <a:ext cx="7993773" cy="3871653"/>
          </a:xfrm>
          <a:prstGeom prst="rect">
            <a:avLst/>
          </a:prstGeom>
        </p:spPr>
      </p:pic>
    </p:spTree>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41B57-6177-4826-9DBD-69936E6D69E2}"/>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sz="1800" dirty="0"/>
              <a:t>Codificación según la clasificación CIF. Ejemplo:</a:t>
            </a: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graphicFrame>
        <p:nvGraphicFramePr>
          <p:cNvPr id="3" name="Tabla 3">
            <a:extLst>
              <a:ext uri="{FF2B5EF4-FFF2-40B4-BE49-F238E27FC236}">
                <a16:creationId xmlns:a16="http://schemas.microsoft.com/office/drawing/2014/main" id="{8DE8AA47-D367-4736-8771-BBAE37D8FD9C}"/>
              </a:ext>
            </a:extLst>
          </p:cNvPr>
          <p:cNvGraphicFramePr>
            <a:graphicFrameLocks noGrp="1"/>
          </p:cNvGraphicFramePr>
          <p:nvPr>
            <p:extLst>
              <p:ext uri="{D42A27DB-BD31-4B8C-83A1-F6EECF244321}">
                <p14:modId xmlns:p14="http://schemas.microsoft.com/office/powerpoint/2010/main" val="334607195"/>
              </p:ext>
            </p:extLst>
          </p:nvPr>
        </p:nvGraphicFramePr>
        <p:xfrm>
          <a:off x="647787" y="1988840"/>
          <a:ext cx="7992888" cy="3291840"/>
        </p:xfrm>
        <a:graphic>
          <a:graphicData uri="http://schemas.openxmlformats.org/drawingml/2006/table">
            <a:tbl>
              <a:tblPr firstRow="1" bandRow="1">
                <a:tableStyleId>{5C22544A-7EE6-4342-B048-85BDC9FD1C3A}</a:tableStyleId>
              </a:tblPr>
              <a:tblGrid>
                <a:gridCol w="6768752">
                  <a:extLst>
                    <a:ext uri="{9D8B030D-6E8A-4147-A177-3AD203B41FA5}">
                      <a16:colId xmlns:a16="http://schemas.microsoft.com/office/drawing/2014/main" val="1165963580"/>
                    </a:ext>
                  </a:extLst>
                </a:gridCol>
                <a:gridCol w="1224136">
                  <a:extLst>
                    <a:ext uri="{9D8B030D-6E8A-4147-A177-3AD203B41FA5}">
                      <a16:colId xmlns:a16="http://schemas.microsoft.com/office/drawing/2014/main" val="1550197555"/>
                    </a:ext>
                  </a:extLst>
                </a:gridCol>
              </a:tblGrid>
              <a:tr h="209786">
                <a:tc>
                  <a:txBody>
                    <a:bodyPr/>
                    <a:lstStyle/>
                    <a:p>
                      <a:r>
                        <a:rPr lang="es-ES" sz="1600" noProof="0" dirty="0"/>
                        <a:t>Estructuras corporales</a:t>
                      </a:r>
                    </a:p>
                  </a:txBody>
                  <a:tcPr/>
                </a:tc>
                <a:tc>
                  <a:txBody>
                    <a:bodyPr/>
                    <a:lstStyle/>
                    <a:p>
                      <a:r>
                        <a:rPr lang="es-ES" sz="1600" noProof="0" dirty="0"/>
                        <a:t>Código</a:t>
                      </a:r>
                    </a:p>
                  </a:txBody>
                  <a:tcPr/>
                </a:tc>
                <a:extLst>
                  <a:ext uri="{0D108BD9-81ED-4DB2-BD59-A6C34878D82A}">
                    <a16:rowId xmlns:a16="http://schemas.microsoft.com/office/drawing/2014/main" val="3185952347"/>
                  </a:ext>
                </a:extLst>
              </a:tr>
              <a:tr h="297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t>Estructuras corporales</a:t>
                      </a:r>
                    </a:p>
                    <a:p>
                      <a:endParaRPr lang="es-ES" sz="1400" noProof="0" dirty="0"/>
                    </a:p>
                  </a:txBody>
                  <a:tcPr/>
                </a:tc>
                <a:tc>
                  <a:txBody>
                    <a:bodyPr/>
                    <a:lstStyle/>
                    <a:p>
                      <a:r>
                        <a:rPr lang="en-GB" sz="1400" dirty="0"/>
                        <a:t>s</a:t>
                      </a:r>
                    </a:p>
                  </a:txBody>
                  <a:tcPr/>
                </a:tc>
                <a:extLst>
                  <a:ext uri="{0D108BD9-81ED-4DB2-BD59-A6C34878D82A}">
                    <a16:rowId xmlns:a16="http://schemas.microsoft.com/office/drawing/2014/main" val="1714106085"/>
                  </a:ext>
                </a:extLst>
              </a:tr>
              <a:tr h="212700">
                <a:tc>
                  <a:txBody>
                    <a:bodyPr/>
                    <a:lstStyle/>
                    <a:p>
                      <a:r>
                        <a:rPr lang="es-ES" sz="1400" noProof="0" dirty="0"/>
                        <a:t>Estructuras del sistema nervioso</a:t>
                      </a:r>
                    </a:p>
                  </a:txBody>
                  <a:tcPr/>
                </a:tc>
                <a:tc>
                  <a:txBody>
                    <a:bodyPr/>
                    <a:lstStyle/>
                    <a:p>
                      <a:r>
                        <a:rPr lang="en-GB" sz="1400" dirty="0"/>
                        <a:t>s1</a:t>
                      </a:r>
                    </a:p>
                  </a:txBody>
                  <a:tcPr/>
                </a:tc>
                <a:extLst>
                  <a:ext uri="{0D108BD9-81ED-4DB2-BD59-A6C34878D82A}">
                    <a16:rowId xmlns:a16="http://schemas.microsoft.com/office/drawing/2014/main" val="3982250338"/>
                  </a:ext>
                </a:extLst>
              </a:tr>
              <a:tr h="212700">
                <a:tc>
                  <a:txBody>
                    <a:bodyPr/>
                    <a:lstStyle/>
                    <a:p>
                      <a:r>
                        <a:rPr lang="es-ES" sz="1400" noProof="0" dirty="0"/>
                        <a:t>El ojo, el oído y estructuras relacionadas</a:t>
                      </a:r>
                    </a:p>
                  </a:txBody>
                  <a:tcPr/>
                </a:tc>
                <a:tc>
                  <a:txBody>
                    <a:bodyPr/>
                    <a:lstStyle/>
                    <a:p>
                      <a:r>
                        <a:rPr lang="en-GB" sz="1400" dirty="0"/>
                        <a:t>s2</a:t>
                      </a:r>
                    </a:p>
                  </a:txBody>
                  <a:tcPr/>
                </a:tc>
                <a:extLst>
                  <a:ext uri="{0D108BD9-81ED-4DB2-BD59-A6C34878D82A}">
                    <a16:rowId xmlns:a16="http://schemas.microsoft.com/office/drawing/2014/main" val="2649027457"/>
                  </a:ext>
                </a:extLst>
              </a:tr>
              <a:tr h="212700">
                <a:tc>
                  <a:txBody>
                    <a:bodyPr/>
                    <a:lstStyle/>
                    <a:p>
                      <a:r>
                        <a:rPr lang="es-ES" sz="1400" noProof="0" dirty="0"/>
                        <a:t>Estructuras implicadas en la voz y el habla</a:t>
                      </a:r>
                    </a:p>
                  </a:txBody>
                  <a:tcPr/>
                </a:tc>
                <a:tc>
                  <a:txBody>
                    <a:bodyPr/>
                    <a:lstStyle/>
                    <a:p>
                      <a:r>
                        <a:rPr lang="en-GB" sz="1400" dirty="0"/>
                        <a:t>s3</a:t>
                      </a:r>
                    </a:p>
                  </a:txBody>
                  <a:tcPr/>
                </a:tc>
                <a:extLst>
                  <a:ext uri="{0D108BD9-81ED-4DB2-BD59-A6C34878D82A}">
                    <a16:rowId xmlns:a16="http://schemas.microsoft.com/office/drawing/2014/main" val="4208902484"/>
                  </a:ext>
                </a:extLst>
              </a:tr>
              <a:tr h="212700">
                <a:tc>
                  <a:txBody>
                    <a:bodyPr/>
                    <a:lstStyle/>
                    <a:p>
                      <a:r>
                        <a:rPr lang="es-ES" sz="1400" noProof="0" dirty="0"/>
                        <a:t>Estructuras de los sistemas cardiovascular, inmunológico y respiratorio</a:t>
                      </a:r>
                    </a:p>
                  </a:txBody>
                  <a:tcPr/>
                </a:tc>
                <a:tc>
                  <a:txBody>
                    <a:bodyPr/>
                    <a:lstStyle/>
                    <a:p>
                      <a:r>
                        <a:rPr lang="en-GB" sz="1400" dirty="0"/>
                        <a:t>s4</a:t>
                      </a:r>
                    </a:p>
                  </a:txBody>
                  <a:tcPr/>
                </a:tc>
                <a:extLst>
                  <a:ext uri="{0D108BD9-81ED-4DB2-BD59-A6C34878D82A}">
                    <a16:rowId xmlns:a16="http://schemas.microsoft.com/office/drawing/2014/main" val="272229262"/>
                  </a:ext>
                </a:extLst>
              </a:tr>
              <a:tr h="303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t>Estructuras relacionadas con los sistemas digestivo, metabólico y endocrino</a:t>
                      </a:r>
                      <a:endParaRPr lang="en-GB" sz="1400" dirty="0"/>
                    </a:p>
                  </a:txBody>
                  <a:tcPr/>
                </a:tc>
                <a:tc>
                  <a:txBody>
                    <a:bodyPr/>
                    <a:lstStyle/>
                    <a:p>
                      <a:r>
                        <a:rPr lang="en-GB" sz="1400" dirty="0"/>
                        <a:t>s5</a:t>
                      </a:r>
                    </a:p>
                  </a:txBody>
                  <a:tcPr/>
                </a:tc>
                <a:extLst>
                  <a:ext uri="{0D108BD9-81ED-4DB2-BD59-A6C34878D82A}">
                    <a16:rowId xmlns:a16="http://schemas.microsoft.com/office/drawing/2014/main" val="3929236787"/>
                  </a:ext>
                </a:extLst>
              </a:tr>
              <a:tr h="212700">
                <a:tc>
                  <a:txBody>
                    <a:bodyPr/>
                    <a:lstStyle/>
                    <a:p>
                      <a:r>
                        <a:rPr lang="es-ES" sz="1400" noProof="0" dirty="0"/>
                        <a:t>Estructuras de los sistemas genitourinario y reproductor </a:t>
                      </a:r>
                      <a:endParaRPr lang="en-GB" sz="1400" dirty="0"/>
                    </a:p>
                  </a:txBody>
                  <a:tcPr/>
                </a:tc>
                <a:tc>
                  <a:txBody>
                    <a:bodyPr/>
                    <a:lstStyle/>
                    <a:p>
                      <a:r>
                        <a:rPr lang="en-GB" sz="1400" dirty="0"/>
                        <a:t>s6</a:t>
                      </a:r>
                    </a:p>
                  </a:txBody>
                  <a:tcPr/>
                </a:tc>
                <a:extLst>
                  <a:ext uri="{0D108BD9-81ED-4DB2-BD59-A6C34878D82A}">
                    <a16:rowId xmlns:a16="http://schemas.microsoft.com/office/drawing/2014/main" val="2340295888"/>
                  </a:ext>
                </a:extLst>
              </a:tr>
              <a:tr h="212700">
                <a:tc>
                  <a:txBody>
                    <a:bodyPr/>
                    <a:lstStyle/>
                    <a:p>
                      <a:r>
                        <a:rPr lang="es-ES" sz="1400" noProof="0" dirty="0"/>
                        <a:t>Estructuras relacionadas con el movimiento </a:t>
                      </a:r>
                      <a:endParaRPr lang="en-GB" sz="1400" dirty="0"/>
                    </a:p>
                  </a:txBody>
                  <a:tcPr/>
                </a:tc>
                <a:tc>
                  <a:txBody>
                    <a:bodyPr/>
                    <a:lstStyle/>
                    <a:p>
                      <a:r>
                        <a:rPr lang="en-GB" sz="1400" dirty="0"/>
                        <a:t>s7</a:t>
                      </a:r>
                    </a:p>
                  </a:txBody>
                  <a:tcPr/>
                </a:tc>
                <a:extLst>
                  <a:ext uri="{0D108BD9-81ED-4DB2-BD59-A6C34878D82A}">
                    <a16:rowId xmlns:a16="http://schemas.microsoft.com/office/drawing/2014/main" val="3495178529"/>
                  </a:ext>
                </a:extLst>
              </a:tr>
              <a:tr h="212700">
                <a:tc>
                  <a:txBody>
                    <a:bodyPr/>
                    <a:lstStyle/>
                    <a:p>
                      <a:r>
                        <a:rPr lang="es-ES" sz="1400" noProof="0" dirty="0"/>
                        <a:t>La piel y estructuras relacionadas con ella </a:t>
                      </a:r>
                      <a:endParaRPr lang="en-GB" sz="1400" dirty="0"/>
                    </a:p>
                  </a:txBody>
                  <a:tcPr/>
                </a:tc>
                <a:tc>
                  <a:txBody>
                    <a:bodyPr/>
                    <a:lstStyle/>
                    <a:p>
                      <a:r>
                        <a:rPr lang="en-GB" sz="1400" dirty="0"/>
                        <a:t>s8</a:t>
                      </a:r>
                    </a:p>
                  </a:txBody>
                  <a:tcPr/>
                </a:tc>
                <a:extLst>
                  <a:ext uri="{0D108BD9-81ED-4DB2-BD59-A6C34878D82A}">
                    <a16:rowId xmlns:a16="http://schemas.microsoft.com/office/drawing/2014/main" val="713127649"/>
                  </a:ext>
                </a:extLst>
              </a:tr>
            </a:tbl>
          </a:graphicData>
        </a:graphic>
      </p:graphicFrame>
    </p:spTree>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8E2EAA-6705-4D11-802D-451E3E76B414}"/>
              </a:ext>
            </a:extLst>
          </p:cNvPr>
          <p:cNvSpPr txBox="1">
            <a:spLocks/>
          </p:cNvSpPr>
          <p:nvPr/>
        </p:nvSpPr>
        <p:spPr>
          <a:xfrm>
            <a:off x="180975" y="965200"/>
            <a:ext cx="8712200"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ACTIVI</a:t>
            </a:r>
            <a:r>
              <a:rPr lang="es-ES" kern="0" dirty="0"/>
              <a:t>DAD DE CLASE</a:t>
            </a:r>
            <a:endParaRPr lang="pl-PL" kern="0" dirty="0"/>
          </a:p>
          <a:p>
            <a:pPr>
              <a:defRPr/>
            </a:pPr>
            <a:endParaRPr lang="pl-PL" kern="0" dirty="0"/>
          </a:p>
        </p:txBody>
      </p:sp>
      <p:pic>
        <p:nvPicPr>
          <p:cNvPr id="97283" name="Picture 2">
            <a:extLst>
              <a:ext uri="{FF2B5EF4-FFF2-40B4-BE49-F238E27FC236}">
                <a16:creationId xmlns:a16="http://schemas.microsoft.com/office/drawing/2014/main" id="{BA4DA8DD-AA3A-43F8-9F3B-DEDDE217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1">
            <a:extLst>
              <a:ext uri="{FF2B5EF4-FFF2-40B4-BE49-F238E27FC236}">
                <a16:creationId xmlns:a16="http://schemas.microsoft.com/office/drawing/2014/main" id="{E34FB082-CBA5-4E4F-BDB2-C7BFC7BB0711}"/>
              </a:ext>
            </a:extLst>
          </p:cNvPr>
          <p:cNvSpPr txBox="1">
            <a:spLocks/>
          </p:cNvSpPr>
          <p:nvPr/>
        </p:nvSpPr>
        <p:spPr>
          <a:xfrm>
            <a:off x="180975" y="45085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PRIMERA</a:t>
            </a:r>
            <a:r>
              <a:rPr lang="pl-PL" kern="0" dirty="0"/>
              <a:t> TA</a:t>
            </a:r>
            <a:r>
              <a:rPr lang="es-ES" kern="0" dirty="0"/>
              <a:t>REA</a:t>
            </a:r>
            <a:endParaRPr lang="pl-PL" kern="0" dirty="0"/>
          </a:p>
        </p:txBody>
      </p:sp>
    </p:spTree>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A6201-523A-46C4-B227-811E02572B4C}"/>
              </a:ext>
            </a:extLst>
          </p:cNvPr>
          <p:cNvSpPr txBox="1">
            <a:spLocks/>
          </p:cNvSpPr>
          <p:nvPr/>
        </p:nvSpPr>
        <p:spPr>
          <a:xfrm>
            <a:off x="180975" y="965200"/>
            <a:ext cx="8712200" cy="601663"/>
          </a:xfrm>
          <a:prstGeom prst="rect">
            <a:avLst/>
          </a:prstGeom>
        </p:spPr>
        <p:txBody>
          <a:bodyPr>
            <a:normAutofit fontScale="825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ACTIVI</a:t>
            </a:r>
            <a:r>
              <a:rPr lang="es-ES" kern="0" dirty="0"/>
              <a:t>DAD DE CLASE</a:t>
            </a:r>
            <a:r>
              <a:rPr lang="pl-PL" kern="0" dirty="0"/>
              <a:t> – </a:t>
            </a:r>
            <a:r>
              <a:rPr lang="es-ES" kern="0" dirty="0"/>
              <a:t>PRIMERA TAREA</a:t>
            </a:r>
            <a:endParaRPr lang="pl-PL" kern="0" dirty="0"/>
          </a:p>
          <a:p>
            <a:pPr>
              <a:defRPr/>
            </a:pP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D67A6686-6A89-47E1-8256-04F62C2EAF75}"/>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s-ES" sz="2400" dirty="0"/>
              <a:t>Primera tarea.</a:t>
            </a:r>
          </a:p>
          <a:p>
            <a:pPr>
              <a:lnSpc>
                <a:spcPct val="150000"/>
              </a:lnSpc>
              <a:spcBef>
                <a:spcPts val="0"/>
              </a:spcBef>
              <a:defRPr/>
            </a:pPr>
            <a:r>
              <a:rPr lang="es-ES" sz="2000" b="0" dirty="0"/>
              <a:t>Realizamos la tarea en grupos. </a:t>
            </a:r>
          </a:p>
          <a:p>
            <a:pPr>
              <a:lnSpc>
                <a:spcPct val="150000"/>
              </a:lnSpc>
              <a:spcBef>
                <a:spcPts val="0"/>
              </a:spcBef>
              <a:defRPr/>
            </a:pPr>
            <a:r>
              <a:rPr lang="es-ES" sz="2000" b="0" dirty="0"/>
              <a:t>Cada grupo responderá a la pregunta:</a:t>
            </a:r>
          </a:p>
          <a:p>
            <a:pPr>
              <a:lnSpc>
                <a:spcPct val="150000"/>
              </a:lnSpc>
              <a:spcBef>
                <a:spcPts val="0"/>
              </a:spcBef>
              <a:defRPr/>
            </a:pPr>
            <a:r>
              <a:rPr lang="es-ES" sz="2000" b="0" dirty="0"/>
              <a:t>¿Porqué y hasta qué punto la codificación CIF es un lenguaje universal? Da un ejemplo.</a:t>
            </a:r>
            <a:endParaRPr lang="es-ES" sz="2000" b="0" kern="0" dirty="0"/>
          </a:p>
        </p:txBody>
      </p:sp>
      <p:pic>
        <p:nvPicPr>
          <p:cNvPr id="5" name="Imagen 4" descr="Diagrama&#10;&#10;Descripción generada automáticamente">
            <a:extLst>
              <a:ext uri="{FF2B5EF4-FFF2-40B4-BE49-F238E27FC236}">
                <a16:creationId xmlns:a16="http://schemas.microsoft.com/office/drawing/2014/main" id="{124E4FE8-BCFC-4C04-BA4A-B20EC906C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933057"/>
            <a:ext cx="5581770" cy="1959744"/>
          </a:xfrm>
          <a:prstGeom prst="rect">
            <a:avLst/>
          </a:prstGeom>
        </p:spPr>
      </p:pic>
    </p:spTree>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D6C333-98C7-440B-9FA6-A044736ECFA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 – Codificación (segundo caso)</a:t>
            </a:r>
            <a:endParaRPr lang="pl-PL" kern="0" dirty="0"/>
          </a:p>
        </p:txBody>
      </p:sp>
      <p:sp>
        <p:nvSpPr>
          <p:cNvPr id="4" name="Symbol zastępczy zawartości 2">
            <a:extLst>
              <a:ext uri="{FF2B5EF4-FFF2-40B4-BE49-F238E27FC236}">
                <a16:creationId xmlns:a16="http://schemas.microsoft.com/office/drawing/2014/main" id="{0B61083E-748C-44E0-A2AD-8F028C2B2F05}"/>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0" dirty="0"/>
              <a:t>Realizamos la tarea en grupos.</a:t>
            </a:r>
          </a:p>
          <a:p>
            <a:pPr>
              <a:defRPr/>
            </a:pPr>
            <a:r>
              <a:rPr lang="es-ES" sz="2000" b="0" dirty="0"/>
              <a:t>Durante la tarea usamos el manual </a:t>
            </a:r>
            <a:r>
              <a:rPr lang="es-ES" sz="2000" b="0" u="sng" dirty="0">
                <a:hlinkClick r:id="rId3"/>
              </a:rPr>
              <a:t>https://www.who.int/classifications/drafticfpracticalmanual.pdf</a:t>
            </a:r>
            <a:endParaRPr lang="es-ES" sz="2000" b="0" dirty="0"/>
          </a:p>
          <a:p>
            <a:pPr marL="530225" indent="-342900">
              <a:buFontTx/>
              <a:buChar char="-"/>
              <a:defRPr/>
            </a:pPr>
            <a:r>
              <a:rPr lang="es-ES" sz="2000" b="0" dirty="0"/>
              <a:t>la primera codificación se refiere a las actividades y la participación de una persona con un bajo nivel de desempeño/realización manual,</a:t>
            </a:r>
          </a:p>
          <a:p>
            <a:pPr marL="530225" indent="-342900">
              <a:buFontTx/>
              <a:buChar char="-"/>
              <a:defRPr/>
            </a:pPr>
            <a:r>
              <a:rPr lang="es-ES" sz="2000" b="0" dirty="0"/>
              <a:t>la segunda se refiere a los factores ambientales para las personas discapacitadas (que requieren apoyo total).</a:t>
            </a:r>
          </a:p>
          <a:p>
            <a:pPr>
              <a:lnSpc>
                <a:spcPct val="150000"/>
              </a:lnSpc>
              <a:spcBef>
                <a:spcPts val="0"/>
              </a:spcBef>
              <a:defRPr/>
            </a:pPr>
            <a:r>
              <a:rPr lang="es-ES" sz="2000" b="0" dirty="0"/>
              <a:t> </a:t>
            </a:r>
            <a:endParaRPr lang="es-ES" sz="2000" b="0" kern="0" dirty="0"/>
          </a:p>
        </p:txBody>
      </p:sp>
      <p:pic>
        <p:nvPicPr>
          <p:cNvPr id="100356" name="Picture 3">
            <a:extLst>
              <a:ext uri="{FF2B5EF4-FFF2-40B4-BE49-F238E27FC236}">
                <a16:creationId xmlns:a16="http://schemas.microsoft.com/office/drawing/2014/main" id="{6E5F5192-C07B-4994-BDFF-783FEBBCE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365625"/>
            <a:ext cx="1471613"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CF1B4-F7EA-4C45-9081-6FD9A689A576}"/>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 – Codificación (ejemplo)</a:t>
            </a:r>
            <a:endParaRPr lang="pl-PL" kern="0" dirty="0"/>
          </a:p>
          <a:p>
            <a:pPr>
              <a:defRPr/>
            </a:pPr>
            <a:endParaRPr lang="pl-PL" kern="0" dirty="0"/>
          </a:p>
        </p:txBody>
      </p:sp>
      <p:sp>
        <p:nvSpPr>
          <p:cNvPr id="3" name="Symbol zastępczy zawartości 2">
            <a:extLst>
              <a:ext uri="{FF2B5EF4-FFF2-40B4-BE49-F238E27FC236}">
                <a16:creationId xmlns:a16="http://schemas.microsoft.com/office/drawing/2014/main" id="{A85A0AAD-D08B-40A7-9D04-66E78C7A8FF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dirty="0"/>
              <a:t>Calificadores CIF para actividades y participación</a:t>
            </a:r>
          </a:p>
          <a:p>
            <a:pPr>
              <a:defRPr/>
            </a:pPr>
            <a:r>
              <a:rPr lang="es-ES" sz="2000" b="0" dirty="0"/>
              <a:t> </a:t>
            </a:r>
          </a:p>
          <a:p>
            <a:pPr>
              <a:lnSpc>
                <a:spcPct val="150000"/>
              </a:lnSpc>
              <a:spcBef>
                <a:spcPts val="0"/>
              </a:spcBef>
              <a:defRPr/>
            </a:pPr>
            <a:r>
              <a:rPr lang="es-ES" sz="2400" b="0" dirty="0"/>
              <a:t>                          A. calificador = </a:t>
            </a:r>
            <a:r>
              <a:rPr lang="es-ES" sz="2400" dirty="0">
                <a:solidFill>
                  <a:schemeClr val="accent1">
                    <a:lumMod val="75000"/>
                    <a:lumOff val="25000"/>
                  </a:schemeClr>
                </a:solidFill>
              </a:rPr>
              <a:t>desempeño/realización</a:t>
            </a:r>
          </a:p>
          <a:p>
            <a:pPr>
              <a:lnSpc>
                <a:spcPct val="150000"/>
              </a:lnSpc>
              <a:spcBef>
                <a:spcPts val="0"/>
              </a:spcBef>
              <a:defRPr/>
            </a:pPr>
            <a:r>
              <a:rPr lang="es-ES" sz="2000" b="0" kern="0" dirty="0"/>
              <a:t>                          </a:t>
            </a:r>
            <a:r>
              <a:rPr lang="es-ES" sz="2400" b="0" kern="0" dirty="0"/>
              <a:t>d550…./…. B. calificador = </a:t>
            </a:r>
            <a:r>
              <a:rPr lang="es-ES" sz="2400" kern="0" dirty="0">
                <a:solidFill>
                  <a:srgbClr val="00B0F0"/>
                </a:solidFill>
              </a:rPr>
              <a:t>capacidad</a:t>
            </a:r>
          </a:p>
        </p:txBody>
      </p:sp>
      <p:pic>
        <p:nvPicPr>
          <p:cNvPr id="4" name="Picture 5" descr="DSCN2899">
            <a:extLst>
              <a:ext uri="{FF2B5EF4-FFF2-40B4-BE49-F238E27FC236}">
                <a16:creationId xmlns:a16="http://schemas.microsoft.com/office/drawing/2014/main" id="{7341585B-3E81-4296-8D97-A77CFFA55C93}"/>
              </a:ext>
            </a:extLst>
          </p:cNvPr>
          <p:cNvPicPr/>
          <p:nvPr/>
        </p:nvPicPr>
        <p:blipFill>
          <a:blip r:embed="rId3">
            <a:lum contrast="6000"/>
          </a:blip>
          <a:srcRect l="21350" t="9026" r="22914" b="7680"/>
          <a:stretch>
            <a:fillRect/>
          </a:stretch>
        </p:blipFill>
        <p:spPr bwMode="auto">
          <a:xfrm>
            <a:off x="755650" y="2705100"/>
            <a:ext cx="1079500" cy="1260475"/>
          </a:xfrm>
          <a:prstGeom prst="rect">
            <a:avLst/>
          </a:prstGeom>
          <a:ln>
            <a:noFill/>
          </a:ln>
          <a:effectLst>
            <a:outerShdw blurRad="190500" algn="tl" rotWithShape="0">
              <a:srgbClr val="000000">
                <a:alpha val="70000"/>
              </a:srgbClr>
            </a:outerShdw>
          </a:effectLst>
        </p:spPr>
      </p:pic>
      <p:sp>
        <p:nvSpPr>
          <p:cNvPr id="102405" name="Rectangle 4">
            <a:extLst>
              <a:ext uri="{FF2B5EF4-FFF2-40B4-BE49-F238E27FC236}">
                <a16:creationId xmlns:a16="http://schemas.microsoft.com/office/drawing/2014/main" id="{48FB5CA7-55DC-47B7-B332-FE5250D0B4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6" name="Imagen 5" descr="Texto&#10;&#10;Descripción generada automáticamente">
            <a:extLst>
              <a:ext uri="{FF2B5EF4-FFF2-40B4-BE49-F238E27FC236}">
                <a16:creationId xmlns:a16="http://schemas.microsoft.com/office/drawing/2014/main" id="{7F05B5D7-56D2-4B62-8D19-4790586E0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676" y="3809445"/>
            <a:ext cx="2371429" cy="2085714"/>
          </a:xfrm>
          <a:prstGeom prst="rect">
            <a:avLst/>
          </a:prstGeom>
        </p:spPr>
      </p:pic>
    </p:spTree>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F9E9D03-21F0-49F7-8D4A-C21A96BD911E}"/>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Terminología básica de la CIF</a:t>
            </a:r>
            <a:endParaRPr lang="es-ES" sz="2800" b="0" dirty="0">
              <a:solidFill>
                <a:schemeClr val="accent2">
                  <a:lumMod val="75000"/>
                </a:schemeClr>
              </a:solidFill>
            </a:endParaRPr>
          </a:p>
        </p:txBody>
      </p:sp>
      <p:sp>
        <p:nvSpPr>
          <p:cNvPr id="3" name="Prostokąt 2">
            <a:extLst>
              <a:ext uri="{FF2B5EF4-FFF2-40B4-BE49-F238E27FC236}">
                <a16:creationId xmlns:a16="http://schemas.microsoft.com/office/drawing/2014/main" id="{A52F2EF7-037B-496D-AA77-080CB21F1EC8}"/>
              </a:ext>
            </a:extLst>
          </p:cNvPr>
          <p:cNvSpPr/>
          <p:nvPr/>
        </p:nvSpPr>
        <p:spPr>
          <a:xfrm>
            <a:off x="323850" y="1517650"/>
            <a:ext cx="8640763" cy="2400657"/>
          </a:xfrm>
          <a:prstGeom prst="rect">
            <a:avLst/>
          </a:prstGeom>
        </p:spPr>
        <p:txBody>
          <a:bodyPr>
            <a:spAutoFit/>
          </a:bodyPr>
          <a:lstStyle/>
          <a:p>
            <a:pPr>
              <a:defRPr/>
            </a:pPr>
            <a:r>
              <a:rPr lang="es-ES" sz="2000" b="0" dirty="0">
                <a:solidFill>
                  <a:schemeClr val="accent2">
                    <a:lumMod val="75000"/>
                  </a:schemeClr>
                </a:solidFill>
              </a:rPr>
              <a:t>• Una “</a:t>
            </a:r>
            <a:r>
              <a:rPr lang="es-ES" sz="2000" dirty="0">
                <a:solidFill>
                  <a:schemeClr val="accent2">
                    <a:lumMod val="75000"/>
                  </a:schemeClr>
                </a:solidFill>
              </a:rPr>
              <a:t>condición de salud” </a:t>
            </a:r>
            <a:r>
              <a:rPr lang="es-ES" sz="2000" b="0" dirty="0">
                <a:solidFill>
                  <a:schemeClr val="accent2">
                    <a:lumMod val="75000"/>
                  </a:schemeClr>
                </a:solidFill>
              </a:rPr>
              <a:t>es un término genérico que incluye enfermedad (aguda o crónica), trastorno, traumatismo o lesión.</a:t>
            </a:r>
          </a:p>
          <a:p>
            <a:pPr>
              <a:defRPr/>
            </a:pPr>
            <a:r>
              <a:rPr lang="es-ES" sz="2000" b="0" dirty="0">
                <a:solidFill>
                  <a:schemeClr val="accent2">
                    <a:lumMod val="75000"/>
                  </a:schemeClr>
                </a:solidFill>
              </a:rPr>
              <a:t>• </a:t>
            </a:r>
            <a:r>
              <a:rPr lang="es-ES" sz="2000" dirty="0">
                <a:solidFill>
                  <a:schemeClr val="accent2">
                    <a:lumMod val="75000"/>
                  </a:schemeClr>
                </a:solidFill>
              </a:rPr>
              <a:t>Funcionamiento</a:t>
            </a:r>
            <a:r>
              <a:rPr lang="es-ES" sz="2000" b="0" dirty="0">
                <a:solidFill>
                  <a:schemeClr val="accent2">
                    <a:lumMod val="75000"/>
                  </a:schemeClr>
                </a:solidFill>
              </a:rPr>
              <a:t> es un concepto genérico que incluye funciones corporales, estructuras corporales, actividades y participación.</a:t>
            </a:r>
          </a:p>
          <a:p>
            <a:pPr>
              <a:defRPr/>
            </a:pPr>
            <a:r>
              <a:rPr lang="es-ES" sz="2000" b="0" dirty="0">
                <a:solidFill>
                  <a:schemeClr val="accent2">
                    <a:lumMod val="75000"/>
                  </a:schemeClr>
                </a:solidFill>
              </a:rPr>
              <a:t>• </a:t>
            </a:r>
            <a:r>
              <a:rPr lang="es-ES" sz="2000" dirty="0">
                <a:solidFill>
                  <a:schemeClr val="accent2">
                    <a:lumMod val="75000"/>
                  </a:schemeClr>
                </a:solidFill>
              </a:rPr>
              <a:t>Discapacidad </a:t>
            </a:r>
            <a:r>
              <a:rPr lang="es-ES" sz="2000" b="0" dirty="0">
                <a:solidFill>
                  <a:schemeClr val="accent2">
                    <a:lumMod val="75000"/>
                  </a:schemeClr>
                </a:solidFill>
              </a:rPr>
              <a:t>es un concepto genérico que incluye deficiencias, limitaciones en la actividad y restricciones en la participación.</a:t>
            </a:r>
          </a:p>
          <a:p>
            <a:pPr>
              <a:defRPr/>
            </a:pPr>
            <a:r>
              <a:rPr lang="pl-PL" b="0" dirty="0">
                <a:solidFill>
                  <a:schemeClr val="accent2">
                    <a:lumMod val="75000"/>
                  </a:schemeClr>
                </a:solidFill>
              </a:rPr>
              <a:t>                                                                                                                                            [ac</a:t>
            </a:r>
            <a:r>
              <a:rPr lang="es-ES" b="0" dirty="0">
                <a:solidFill>
                  <a:schemeClr val="accent2">
                    <a:lumMod val="75000"/>
                  </a:schemeClr>
                </a:solidFill>
              </a:rPr>
              <a:t>c</a:t>
            </a:r>
            <a:r>
              <a:rPr lang="pl-PL" b="0" dirty="0">
                <a:solidFill>
                  <a:schemeClr val="accent2">
                    <a:lumMod val="75000"/>
                  </a:schemeClr>
                </a:solidFill>
              </a:rPr>
              <a:t>es</a:t>
            </a:r>
            <a:r>
              <a:rPr lang="es-ES" b="0" dirty="0">
                <a:solidFill>
                  <a:schemeClr val="accent2">
                    <a:lumMod val="75000"/>
                  </a:schemeClr>
                </a:solidFill>
              </a:rPr>
              <a:t>o</a:t>
            </a:r>
            <a:r>
              <a:rPr lang="pl-PL" b="0" dirty="0">
                <a:solidFill>
                  <a:schemeClr val="accent2">
                    <a:lumMod val="75000"/>
                  </a:schemeClr>
                </a:solidFill>
              </a:rPr>
              <a:t>: 07.02.2020]</a:t>
            </a:r>
            <a:endParaRPr lang="es-ES" b="0" dirty="0">
              <a:solidFill>
                <a:schemeClr val="accent2">
                  <a:lumMod val="75000"/>
                </a:schemeClr>
              </a:solidFill>
            </a:endParaRPr>
          </a:p>
          <a:p>
            <a:pPr>
              <a:defRPr/>
            </a:pPr>
            <a:endParaRPr lang="es-ES" b="0" dirty="0">
              <a:solidFill>
                <a:schemeClr val="accent2">
                  <a:lumMod val="75000"/>
                </a:schemeClr>
              </a:solidFill>
            </a:endParaRPr>
          </a:p>
          <a:p>
            <a:pPr>
              <a:defRPr/>
            </a:pPr>
            <a:endParaRPr lang="pl-PL" b="0" dirty="0">
              <a:solidFill>
                <a:schemeClr val="accent2">
                  <a:lumMod val="75000"/>
                </a:schemeClr>
              </a:solidFill>
            </a:endParaRPr>
          </a:p>
        </p:txBody>
      </p:sp>
      <p:pic>
        <p:nvPicPr>
          <p:cNvPr id="15364" name="Picture 2">
            <a:extLst>
              <a:ext uri="{FF2B5EF4-FFF2-40B4-BE49-F238E27FC236}">
                <a16:creationId xmlns:a16="http://schemas.microsoft.com/office/drawing/2014/main" id="{2E84D756-5742-4B9F-9B53-AA5B79BC9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4076700"/>
            <a:ext cx="1711325"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9352C-F10B-416D-A563-31A5AFFE249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 – Codificación (ejemplo)  </a:t>
            </a:r>
          </a:p>
          <a:p>
            <a:pPr>
              <a:defRPr/>
            </a:pPr>
            <a:endParaRPr lang="pl-PL" kern="0" dirty="0"/>
          </a:p>
        </p:txBody>
      </p:sp>
      <p:pic>
        <p:nvPicPr>
          <p:cNvPr id="4" name="Imagen 3" descr="Texto&#10;&#10;Descripción generada automáticamente">
            <a:extLst>
              <a:ext uri="{FF2B5EF4-FFF2-40B4-BE49-F238E27FC236}">
                <a16:creationId xmlns:a16="http://schemas.microsoft.com/office/drawing/2014/main" id="{E9D1B6C9-1815-4771-8A48-638D57401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3" y="1612576"/>
            <a:ext cx="7685714" cy="4219048"/>
          </a:xfrm>
          <a:prstGeom prst="rect">
            <a:avLst/>
          </a:prstGeom>
        </p:spPr>
      </p:pic>
      <p:pic>
        <p:nvPicPr>
          <p:cNvPr id="8" name="Picture 2">
            <a:extLst>
              <a:ext uri="{FF2B5EF4-FFF2-40B4-BE49-F238E27FC236}">
                <a16:creationId xmlns:a16="http://schemas.microsoft.com/office/drawing/2014/main" id="{B95D7630-AD73-479C-97C4-99816ACA9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085" y="1197189"/>
            <a:ext cx="2087563"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9D425-4279-477C-AE3F-11151C3303EB}"/>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a:t>
            </a:r>
          </a:p>
        </p:txBody>
      </p:sp>
      <p:sp>
        <p:nvSpPr>
          <p:cNvPr id="3" name="Tytuł 1">
            <a:extLst>
              <a:ext uri="{FF2B5EF4-FFF2-40B4-BE49-F238E27FC236}">
                <a16:creationId xmlns:a16="http://schemas.microsoft.com/office/drawing/2014/main" id="{68DF19A3-6149-4208-BFF5-45CB388BD114}"/>
              </a:ext>
            </a:extLst>
          </p:cNvPr>
          <p:cNvSpPr txBox="1">
            <a:spLocks/>
          </p:cNvSpPr>
          <p:nvPr/>
        </p:nvSpPr>
        <p:spPr>
          <a:xfrm>
            <a:off x="107950" y="41497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Discusión del ejercicio 1</a:t>
            </a:r>
          </a:p>
        </p:txBody>
      </p:sp>
      <p:pic>
        <p:nvPicPr>
          <p:cNvPr id="106500" name="Picture 2">
            <a:extLst>
              <a:ext uri="{FF2B5EF4-FFF2-40B4-BE49-F238E27FC236}">
                <a16:creationId xmlns:a16="http://schemas.microsoft.com/office/drawing/2014/main" id="{4125F517-85CC-48F5-9B1D-8F02A357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511300"/>
            <a:ext cx="20891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CBD3C4-6220-4C86-87DF-1EB654FE4E4C}"/>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Discusión del ejercicio 1</a:t>
            </a:r>
            <a:endParaRPr lang="pl-PL" kern="0" dirty="0"/>
          </a:p>
        </p:txBody>
      </p:sp>
      <p:sp>
        <p:nvSpPr>
          <p:cNvPr id="3" name="Symbol zastępczy zawartości 2">
            <a:extLst>
              <a:ext uri="{FF2B5EF4-FFF2-40B4-BE49-F238E27FC236}">
                <a16:creationId xmlns:a16="http://schemas.microsoft.com/office/drawing/2014/main" id="{6A595105-0191-41DF-878B-2E014655DCDB}"/>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endParaRPr lang="pl-PL" sz="2000" b="0" dirty="0"/>
          </a:p>
          <a:p>
            <a:pPr>
              <a:lnSpc>
                <a:spcPct val="150000"/>
              </a:lnSpc>
              <a:spcBef>
                <a:spcPts val="0"/>
              </a:spcBef>
              <a:defRPr/>
            </a:pPr>
            <a:r>
              <a:rPr lang="pl-PL" sz="2000" b="0" dirty="0"/>
              <a:t> </a:t>
            </a:r>
            <a:endParaRPr sz="2000" b="0" kern="0" dirty="0"/>
          </a:p>
        </p:txBody>
      </p:sp>
      <p:sp>
        <p:nvSpPr>
          <p:cNvPr id="4" name="Prostokąt 3">
            <a:extLst>
              <a:ext uri="{FF2B5EF4-FFF2-40B4-BE49-F238E27FC236}">
                <a16:creationId xmlns:a16="http://schemas.microsoft.com/office/drawing/2014/main" id="{36802166-FB33-43F7-B24D-C1F1315B9464}"/>
              </a:ext>
            </a:extLst>
          </p:cNvPr>
          <p:cNvSpPr/>
          <p:nvPr/>
        </p:nvSpPr>
        <p:spPr>
          <a:xfrm>
            <a:off x="287338" y="1624013"/>
            <a:ext cx="8569325" cy="2585323"/>
          </a:xfrm>
          <a:prstGeom prst="rect">
            <a:avLst/>
          </a:prstGeom>
        </p:spPr>
        <p:txBody>
          <a:bodyPr>
            <a:spAutoFit/>
          </a:bodyPr>
          <a:lstStyle/>
          <a:p>
            <a:pPr>
              <a:defRPr/>
            </a:pPr>
            <a:r>
              <a:rPr lang="en-GB" sz="1800" u="sng" dirty="0" err="1">
                <a:solidFill>
                  <a:schemeClr val="accent1">
                    <a:lumMod val="75000"/>
                    <a:lumOff val="25000"/>
                  </a:schemeClr>
                </a:solidFill>
              </a:rPr>
              <a:t>Desempeño</a:t>
            </a:r>
            <a:r>
              <a:rPr lang="en-GB" sz="1800" u="sng" dirty="0">
                <a:solidFill>
                  <a:schemeClr val="accent1">
                    <a:lumMod val="75000"/>
                    <a:lumOff val="25000"/>
                  </a:schemeClr>
                </a:solidFill>
              </a:rPr>
              <a:t>/</a:t>
            </a:r>
            <a:r>
              <a:rPr lang="en-GB" sz="1800" u="sng" dirty="0" err="1">
                <a:solidFill>
                  <a:schemeClr val="accent1">
                    <a:lumMod val="75000"/>
                    <a:lumOff val="25000"/>
                  </a:schemeClr>
                </a:solidFill>
              </a:rPr>
              <a:t>realización</a:t>
            </a:r>
            <a:endParaRPr lang="pl-PL" sz="1800" dirty="0">
              <a:solidFill>
                <a:schemeClr val="accent1">
                  <a:lumMod val="75000"/>
                  <a:lumOff val="25000"/>
                </a:schemeClr>
              </a:solidFill>
            </a:endParaRPr>
          </a:p>
          <a:p>
            <a:pPr>
              <a:defRPr/>
            </a:pPr>
            <a:r>
              <a:rPr lang="es-ES" sz="1800" dirty="0">
                <a:solidFill>
                  <a:schemeClr val="tx1"/>
                </a:solidFill>
              </a:rPr>
              <a:t>Describe lo que hace un individuo en su entorno actual. Este contexto incluye los factores ambientales: todos los aspectos del mundo físico, social y actitudinal que pueden codificarse utilizando el componente de factores ambientales.</a:t>
            </a:r>
            <a:endParaRPr lang="pl-PL" sz="1800" dirty="0">
              <a:solidFill>
                <a:schemeClr val="tx1"/>
              </a:solidFill>
            </a:endParaRPr>
          </a:p>
          <a:p>
            <a:pPr>
              <a:defRPr/>
            </a:pPr>
            <a:r>
              <a:rPr lang="en-GB" sz="1800" u="sng" dirty="0" err="1">
                <a:solidFill>
                  <a:srgbClr val="00B0F0"/>
                </a:solidFill>
              </a:rPr>
              <a:t>Capacidad</a:t>
            </a:r>
            <a:endParaRPr lang="pl-PL" sz="1800" dirty="0">
              <a:solidFill>
                <a:srgbClr val="00B0F0"/>
              </a:solidFill>
            </a:endParaRPr>
          </a:p>
          <a:p>
            <a:pPr>
              <a:defRPr/>
            </a:pPr>
            <a:r>
              <a:rPr lang="es-ES" sz="1800" dirty="0">
                <a:solidFill>
                  <a:schemeClr val="tx1"/>
                </a:solidFill>
              </a:rPr>
              <a:t>Describe la capacidad intrínseca de un individuo para realizar una tarea o acción. Este constructo indica el nivel máximo posible de funcionamiento que puede lograr una persona en un dominio dado en un momento dado.</a:t>
            </a:r>
          </a:p>
        </p:txBody>
      </p:sp>
      <p:sp>
        <p:nvSpPr>
          <p:cNvPr id="6" name="Tytuł 1">
            <a:extLst>
              <a:ext uri="{FF2B5EF4-FFF2-40B4-BE49-F238E27FC236}">
                <a16:creationId xmlns:a16="http://schemas.microsoft.com/office/drawing/2014/main" id="{1BEDDC9D-659E-40AF-894A-C03E5B179CBF}"/>
              </a:ext>
            </a:extLst>
          </p:cNvPr>
          <p:cNvSpPr txBox="1">
            <a:spLocks/>
          </p:cNvSpPr>
          <p:nvPr/>
        </p:nvSpPr>
        <p:spPr>
          <a:xfrm>
            <a:off x="217488" y="45815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código correcto d550.</a:t>
            </a:r>
            <a:r>
              <a:rPr lang="es-ES" kern="0" dirty="0">
                <a:solidFill>
                  <a:schemeClr val="accent1">
                    <a:lumMod val="75000"/>
                    <a:lumOff val="25000"/>
                  </a:schemeClr>
                </a:solidFill>
              </a:rPr>
              <a:t>2</a:t>
            </a:r>
            <a:r>
              <a:rPr lang="es-ES" kern="0" dirty="0">
                <a:solidFill>
                  <a:srgbClr val="00B0F0"/>
                </a:solidFill>
              </a:rPr>
              <a:t>3</a:t>
            </a:r>
            <a:r>
              <a:rPr lang="es-ES" kern="0" dirty="0"/>
              <a:t> </a:t>
            </a:r>
          </a:p>
        </p:txBody>
      </p:sp>
    </p:spTree>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7CB6B5-EF27-4295-9E99-8998A0A152A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ACTIVIDAD DE CLASE</a:t>
            </a:r>
          </a:p>
        </p:txBody>
      </p:sp>
      <p:pic>
        <p:nvPicPr>
          <p:cNvPr id="109571" name="Picture 2">
            <a:extLst>
              <a:ext uri="{FF2B5EF4-FFF2-40B4-BE49-F238E27FC236}">
                <a16:creationId xmlns:a16="http://schemas.microsoft.com/office/drawing/2014/main" id="{B3B872D2-28DD-49F2-A0AD-1F3E81F86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2276475"/>
            <a:ext cx="208438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1">
            <a:extLst>
              <a:ext uri="{FF2B5EF4-FFF2-40B4-BE49-F238E27FC236}">
                <a16:creationId xmlns:a16="http://schemas.microsoft.com/office/drawing/2014/main" id="{5037F2EF-7984-4BC7-8556-229EABCFD4DE}"/>
              </a:ext>
            </a:extLst>
          </p:cNvPr>
          <p:cNvSpPr txBox="1">
            <a:spLocks/>
          </p:cNvSpPr>
          <p:nvPr/>
        </p:nvSpPr>
        <p:spPr>
          <a:xfrm>
            <a:off x="107950" y="4622800"/>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Discusión del ejercicio 2</a:t>
            </a:r>
          </a:p>
        </p:txBody>
      </p:sp>
    </p:spTree>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B540A-DBBA-4735-9CB4-E5D232C1B2B8}"/>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Discusión del ejercicio </a:t>
            </a:r>
            <a:r>
              <a:rPr lang="pl-PL" kern="0" dirty="0"/>
              <a:t>2</a:t>
            </a:r>
          </a:p>
        </p:txBody>
      </p:sp>
      <p:sp>
        <p:nvSpPr>
          <p:cNvPr id="3" name="Prostokąt 2">
            <a:extLst>
              <a:ext uri="{FF2B5EF4-FFF2-40B4-BE49-F238E27FC236}">
                <a16:creationId xmlns:a16="http://schemas.microsoft.com/office/drawing/2014/main" id="{0D64290E-D5E4-43BA-A5E0-6562B560AEAE}"/>
              </a:ext>
            </a:extLst>
          </p:cNvPr>
          <p:cNvSpPr/>
          <p:nvPr/>
        </p:nvSpPr>
        <p:spPr>
          <a:xfrm>
            <a:off x="287338" y="1624013"/>
            <a:ext cx="8569325" cy="4334520"/>
          </a:xfrm>
          <a:prstGeom prst="rect">
            <a:avLst/>
          </a:prstGeom>
        </p:spPr>
        <p:txBody>
          <a:bodyPr>
            <a:spAutoFit/>
          </a:bodyPr>
          <a:lstStyle/>
          <a:p>
            <a:pPr>
              <a:lnSpc>
                <a:spcPct val="150000"/>
              </a:lnSpc>
              <a:defRPr/>
            </a:pPr>
            <a:r>
              <a:rPr lang="es-ES" sz="1800" dirty="0">
                <a:solidFill>
                  <a:schemeClr val="tx1"/>
                </a:solidFill>
              </a:rPr>
              <a:t>Familia cercana</a:t>
            </a:r>
          </a:p>
          <a:p>
            <a:pPr>
              <a:lnSpc>
                <a:spcPct val="150000"/>
              </a:lnSpc>
              <a:defRPr/>
            </a:pPr>
            <a:r>
              <a:rPr lang="es-ES" sz="1800" b="0" dirty="0">
                <a:solidFill>
                  <a:schemeClr val="tx1"/>
                </a:solidFill>
              </a:rPr>
              <a:t>Personas emparentadas por nacimiento, matrimonio u otra relación reconocida por la cultura como familia cercana tales como cónyuges, parejas, padres, hermanos, hijos, padres de acogida, padres adoptivos y abuelos [5, s. 187]. </a:t>
            </a:r>
          </a:p>
          <a:p>
            <a:pPr>
              <a:lnSpc>
                <a:spcPct val="150000"/>
              </a:lnSpc>
              <a:defRPr/>
            </a:pPr>
            <a:r>
              <a:rPr lang="es-ES" sz="1800" b="0" dirty="0">
                <a:solidFill>
                  <a:schemeClr val="tx1"/>
                </a:solidFill>
              </a:rPr>
              <a:t>En relación con las partes presentadas de la clasificación, se observa que, contrariamente a la visión tradicional de que la discapacidad concierne solamente a la persona afectada, este cambio enfatiza la idea de que la discapacidad es una estructura social basada en la interacción de la persona y el entorno [17, 18]. </a:t>
            </a:r>
          </a:p>
          <a:p>
            <a:pPr algn="ctr">
              <a:lnSpc>
                <a:spcPct val="150000"/>
              </a:lnSpc>
              <a:defRPr/>
            </a:pPr>
            <a:r>
              <a:rPr lang="es-ES" sz="2400" dirty="0">
                <a:solidFill>
                  <a:schemeClr val="tx1"/>
                </a:solidFill>
              </a:rPr>
              <a:t>código correcto  = E310</a:t>
            </a:r>
            <a:r>
              <a:rPr lang="es-ES" sz="2400" dirty="0">
                <a:solidFill>
                  <a:schemeClr val="accent1">
                    <a:lumMod val="75000"/>
                    <a:lumOff val="25000"/>
                  </a:schemeClr>
                </a:solidFill>
              </a:rPr>
              <a:t>+04</a:t>
            </a:r>
          </a:p>
          <a:p>
            <a:pPr>
              <a:lnSpc>
                <a:spcPct val="150000"/>
              </a:lnSpc>
              <a:defRPr/>
            </a:pPr>
            <a:endParaRPr lang="pl-PL" sz="1800" b="0" dirty="0">
              <a:solidFill>
                <a:schemeClr val="tx1"/>
              </a:solidFill>
            </a:endParaRPr>
          </a:p>
        </p:txBody>
      </p:sp>
    </p:spTree>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2C9B4-B58C-4EE2-9D88-9E4A0597AD33}"/>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CONCLUSI</a:t>
            </a:r>
            <a:r>
              <a:rPr lang="es-ES" kern="0" dirty="0" err="1"/>
              <a:t>Ó</a:t>
            </a:r>
            <a:r>
              <a:rPr lang="pl-PL" kern="0" dirty="0"/>
              <a:t>N</a:t>
            </a:r>
          </a:p>
        </p:txBody>
      </p:sp>
      <p:sp>
        <p:nvSpPr>
          <p:cNvPr id="112643" name="Prostokąt 2">
            <a:extLst>
              <a:ext uri="{FF2B5EF4-FFF2-40B4-BE49-F238E27FC236}">
                <a16:creationId xmlns:a16="http://schemas.microsoft.com/office/drawing/2014/main" id="{294BF4C3-A631-409F-8D9D-FA0179D51900}"/>
              </a:ext>
            </a:extLst>
          </p:cNvPr>
          <p:cNvSpPr>
            <a:spLocks noChangeArrowheads="1"/>
          </p:cNvSpPr>
          <p:nvPr/>
        </p:nvSpPr>
        <p:spPr bwMode="auto">
          <a:xfrm>
            <a:off x="287338" y="1624013"/>
            <a:ext cx="8569325"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ES" altLang="pl-PL" sz="1800" b="0" dirty="0">
                <a:solidFill>
                  <a:schemeClr val="tx1"/>
                </a:solidFill>
              </a:rPr>
              <a:t>La clasificación permite contemplar al hombre de manera complementaria estableciendo un lenguaje estándar y unificado para la describir la salud y las condiciones asociadas a ella. La Clasificación internacional de la discapacidad y la salud CIF cubre todos los aspectos del funcionamiento de la unidad humana, así como algunos elementos del bienestar físico y mental que son importantes para un ser humano sano [</a:t>
            </a:r>
            <a:r>
              <a:rPr lang="en-US" altLang="pl-PL" sz="1800" b="0" dirty="0">
                <a:solidFill>
                  <a:schemeClr val="tx1"/>
                </a:solidFill>
              </a:rPr>
              <a:t>2, 3].</a:t>
            </a:r>
            <a:endParaRPr lang="pl-PL" altLang="pl-PL" sz="1800" b="0" dirty="0">
              <a:solidFill>
                <a:schemeClr val="tx1"/>
              </a:solidFill>
            </a:endParaRPr>
          </a:p>
        </p:txBody>
      </p:sp>
      <p:pic>
        <p:nvPicPr>
          <p:cNvPr id="112644" name="Picture 2">
            <a:extLst>
              <a:ext uri="{FF2B5EF4-FFF2-40B4-BE49-F238E27FC236}">
                <a16:creationId xmlns:a16="http://schemas.microsoft.com/office/drawing/2014/main" id="{3B9BF2E6-21BE-4F18-9793-64CF3724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973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E04A9-1C99-49CC-9BCD-A733B267B555}"/>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M</a:t>
            </a:r>
            <a:r>
              <a:rPr lang="pl-PL" kern="0" dirty="0"/>
              <a:t>aterial</a:t>
            </a:r>
            <a:r>
              <a:rPr lang="es-ES" kern="0" dirty="0"/>
              <a:t> en internet </a:t>
            </a:r>
            <a:endParaRPr lang="pl-PL" kern="0" dirty="0"/>
          </a:p>
        </p:txBody>
      </p:sp>
      <p:sp>
        <p:nvSpPr>
          <p:cNvPr id="114691" name="Prostokąt 2">
            <a:extLst>
              <a:ext uri="{FF2B5EF4-FFF2-40B4-BE49-F238E27FC236}">
                <a16:creationId xmlns:a16="http://schemas.microsoft.com/office/drawing/2014/main" id="{7792E22D-3663-4519-AB5C-DBB11BF79F89}"/>
              </a:ext>
            </a:extLst>
          </p:cNvPr>
          <p:cNvSpPr>
            <a:spLocks noChangeArrowheads="1"/>
          </p:cNvSpPr>
          <p:nvPr/>
        </p:nvSpPr>
        <p:spPr bwMode="auto">
          <a:xfrm>
            <a:off x="287338" y="1624013"/>
            <a:ext cx="8569325" cy="37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ES" altLang="pl-PL" sz="1800" b="0" dirty="0">
                <a:solidFill>
                  <a:schemeClr val="tx1"/>
                </a:solidFill>
              </a:rPr>
              <a:t>En cuanto a los ejercicios prácticos, se puede utilizar literatura especializada (el manual práctico CIF, entre otras publicaciones):</a:t>
            </a:r>
            <a:endParaRPr lang="en-US" altLang="pl-PL" sz="1800" b="0" dirty="0">
              <a:solidFill>
                <a:schemeClr val="tx1"/>
              </a:solidFill>
            </a:endParaRPr>
          </a:p>
          <a:p>
            <a:pPr>
              <a:lnSpc>
                <a:spcPct val="150000"/>
              </a:lnSpc>
            </a:pPr>
            <a:endParaRPr lang="en-US" altLang="pl-PL" sz="1800" b="0" dirty="0">
              <a:solidFill>
                <a:schemeClr val="tx1"/>
              </a:solidFill>
            </a:endParaRPr>
          </a:p>
          <a:p>
            <a:pPr>
              <a:lnSpc>
                <a:spcPct val="150000"/>
              </a:lnSpc>
            </a:pPr>
            <a:r>
              <a:rPr lang="pl-PL" altLang="pl-PL" sz="1800" b="0" dirty="0">
                <a:solidFill>
                  <a:schemeClr val="tx1"/>
                </a:solidFill>
              </a:rPr>
              <a:t>- </a:t>
            </a:r>
            <a:r>
              <a:rPr lang="en-US" altLang="pl-PL" sz="1800" b="0" dirty="0">
                <a:solidFill>
                  <a:schemeClr val="tx1"/>
                </a:solidFill>
              </a:rPr>
              <a:t> </a:t>
            </a:r>
            <a:r>
              <a:rPr lang="en-US" altLang="pl-PL" sz="1800" b="0" dirty="0">
                <a:solidFill>
                  <a:schemeClr val="tx1"/>
                </a:solidFill>
                <a:hlinkClick r:id="rId3"/>
              </a:rPr>
              <a:t>https://www.who.int/classifications/drafticfpracticalmanual.pdf</a:t>
            </a:r>
            <a:r>
              <a:rPr lang="pl-PL" altLang="pl-PL" sz="1800" b="0" dirty="0">
                <a:solidFill>
                  <a:schemeClr val="tx1"/>
                </a:solidFill>
              </a:rPr>
              <a:t> </a:t>
            </a:r>
            <a:r>
              <a:rPr lang="en-US" altLang="pl-PL" sz="1800" b="0" dirty="0">
                <a:solidFill>
                  <a:schemeClr val="tx1"/>
                </a:solidFill>
              </a:rPr>
              <a:t> </a:t>
            </a:r>
          </a:p>
          <a:p>
            <a:pPr>
              <a:lnSpc>
                <a:spcPct val="150000"/>
              </a:lnSpc>
            </a:pPr>
            <a:endParaRPr lang="en-US"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p:txBody>
      </p:sp>
      <p:pic>
        <p:nvPicPr>
          <p:cNvPr id="114692" name="Picture 2">
            <a:extLst>
              <a:ext uri="{FF2B5EF4-FFF2-40B4-BE49-F238E27FC236}">
                <a16:creationId xmlns:a16="http://schemas.microsoft.com/office/drawing/2014/main" id="{3A0E0B4B-8753-4BF1-A413-7CFBF249F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2636838"/>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35C38F-5BE1-4E82-937C-254AFE1246DE}"/>
              </a:ext>
            </a:extLst>
          </p:cNvPr>
          <p:cNvSpPr txBox="1">
            <a:spLocks/>
          </p:cNvSpPr>
          <p:nvPr/>
        </p:nvSpPr>
        <p:spPr>
          <a:xfrm>
            <a:off x="107950" y="995363"/>
            <a:ext cx="8785225" cy="571500"/>
          </a:xfrm>
          <a:prstGeom prst="rect">
            <a:avLst/>
          </a:prstGeom>
        </p:spPr>
        <p:txBody>
          <a:bodyPr>
            <a:normAutofit fontScale="7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M</a:t>
            </a:r>
            <a:r>
              <a:rPr lang="pl-PL" kern="0" dirty="0"/>
              <a:t>aterial</a:t>
            </a:r>
            <a:r>
              <a:rPr lang="es-ES" kern="0" dirty="0"/>
              <a:t> en internet </a:t>
            </a:r>
            <a:endParaRPr lang="pl-PL" kern="0" dirty="0"/>
          </a:p>
          <a:p>
            <a:pPr>
              <a:defRPr/>
            </a:pPr>
            <a:r>
              <a:rPr lang="pl-PL" kern="0" dirty="0"/>
              <a:t> </a:t>
            </a:r>
          </a:p>
        </p:txBody>
      </p:sp>
      <p:sp>
        <p:nvSpPr>
          <p:cNvPr id="116739" name="Prostokąt 2">
            <a:extLst>
              <a:ext uri="{FF2B5EF4-FFF2-40B4-BE49-F238E27FC236}">
                <a16:creationId xmlns:a16="http://schemas.microsoft.com/office/drawing/2014/main" id="{3F947D93-3DBF-480F-9906-3369E4819414}"/>
              </a:ext>
            </a:extLst>
          </p:cNvPr>
          <p:cNvSpPr>
            <a:spLocks noChangeArrowheads="1"/>
          </p:cNvSpPr>
          <p:nvPr/>
        </p:nvSpPr>
        <p:spPr bwMode="auto">
          <a:xfrm>
            <a:off x="287338" y="1624013"/>
            <a:ext cx="8569325"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ES" altLang="pl-PL" sz="1800" b="0" dirty="0">
                <a:solidFill>
                  <a:schemeClr val="tx1"/>
                </a:solidFill>
              </a:rPr>
              <a:t>Un tema igualmente importante es la disponibilidad general de ejemplos resueltos de casos individuales:</a:t>
            </a:r>
          </a:p>
          <a:p>
            <a:pPr>
              <a:lnSpc>
                <a:spcPct val="150000"/>
              </a:lnSpc>
            </a:pPr>
            <a:endParaRPr lang="es-ES" altLang="pl-PL" sz="1800" b="0" dirty="0">
              <a:solidFill>
                <a:schemeClr val="tx1"/>
              </a:solidFill>
            </a:endParaRPr>
          </a:p>
          <a:p>
            <a:pPr>
              <a:lnSpc>
                <a:spcPct val="150000"/>
              </a:lnSpc>
            </a:pPr>
            <a:r>
              <a:rPr lang="es-ES" altLang="pl-PL" sz="1800" b="0" dirty="0">
                <a:solidFill>
                  <a:schemeClr val="tx1"/>
                </a:solidFill>
              </a:rPr>
              <a:t>Pueden encontrarse propuestas en:  </a:t>
            </a:r>
            <a:r>
              <a:rPr lang="es-ES" altLang="pl-PL" sz="1800" b="0" dirty="0">
                <a:solidFill>
                  <a:schemeClr val="tx1"/>
                </a:solidFill>
                <a:hlinkClick r:id="rId3"/>
              </a:rPr>
              <a:t>https://www.icf-casestudies.org/</a:t>
            </a:r>
            <a:r>
              <a:rPr lang="es-ES" altLang="pl-PL" sz="1800" b="0" dirty="0">
                <a:solidFill>
                  <a:schemeClr val="tx1"/>
                </a:solidFill>
              </a:rPr>
              <a:t>   </a:t>
            </a:r>
          </a:p>
        </p:txBody>
      </p:sp>
      <p:pic>
        <p:nvPicPr>
          <p:cNvPr id="116740" name="Picture 2">
            <a:extLst>
              <a:ext uri="{FF2B5EF4-FFF2-40B4-BE49-F238E27FC236}">
                <a16:creationId xmlns:a16="http://schemas.microsoft.com/office/drawing/2014/main" id="{80265601-0317-47AC-A89D-CBA76F541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789363"/>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EA8DEC-0637-4252-9EB1-9DB59B728F7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M</a:t>
            </a:r>
            <a:r>
              <a:rPr lang="pl-PL" kern="0" dirty="0"/>
              <a:t>aterial</a:t>
            </a:r>
            <a:r>
              <a:rPr lang="es-ES" kern="0" dirty="0"/>
              <a:t> en internet </a:t>
            </a:r>
            <a:endParaRPr lang="pl-PL" kern="0" dirty="0"/>
          </a:p>
          <a:p>
            <a:pPr>
              <a:defRPr/>
            </a:pPr>
            <a:endParaRPr lang="pl-PL" kern="0" dirty="0"/>
          </a:p>
        </p:txBody>
      </p:sp>
      <p:sp>
        <p:nvSpPr>
          <p:cNvPr id="118787" name="Prostokąt 2">
            <a:extLst>
              <a:ext uri="{FF2B5EF4-FFF2-40B4-BE49-F238E27FC236}">
                <a16:creationId xmlns:a16="http://schemas.microsoft.com/office/drawing/2014/main" id="{1D0FFC3F-2C7F-47AE-A35C-7E5D4141B9C2}"/>
              </a:ext>
            </a:extLst>
          </p:cNvPr>
          <p:cNvSpPr>
            <a:spLocks noChangeArrowheads="1"/>
          </p:cNvSpPr>
          <p:nvPr/>
        </p:nvSpPr>
        <p:spPr bwMode="auto">
          <a:xfrm>
            <a:off x="287338" y="1624013"/>
            <a:ext cx="8569325"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ES" altLang="pl-PL" sz="1800" dirty="0">
                <a:solidFill>
                  <a:schemeClr val="tx1"/>
                </a:solidFill>
              </a:rPr>
              <a:t>Los vídeos animados también constituyen una ayuda didáctica importante: </a:t>
            </a:r>
          </a:p>
          <a:p>
            <a:pPr>
              <a:lnSpc>
                <a:spcPct val="150000"/>
              </a:lnSpc>
            </a:pPr>
            <a:r>
              <a:rPr lang="es-ES" altLang="pl-PL" sz="1800" b="0" dirty="0">
                <a:solidFill>
                  <a:schemeClr val="tx1"/>
                </a:solidFill>
              </a:rPr>
              <a:t>1) Vídeo 1 SA: ¿Qué es la Clasificación internacional del funcionamiento, la discapacidad y la salud (CIF)?</a:t>
            </a:r>
          </a:p>
          <a:p>
            <a:pPr>
              <a:lnSpc>
                <a:spcPct val="150000"/>
              </a:lnSpc>
            </a:pPr>
            <a:r>
              <a:rPr lang="es-ES" altLang="pl-PL" sz="1800" b="0" dirty="0">
                <a:solidFill>
                  <a:schemeClr val="tx1"/>
                </a:solidFill>
                <a:hlinkClick r:id="rId3"/>
              </a:rPr>
              <a:t>https://www.youtube.com/watch?v=Iwfn6NutlZM</a:t>
            </a:r>
            <a:r>
              <a:rPr lang="es-ES" altLang="pl-PL" sz="1800" b="0" dirty="0">
                <a:solidFill>
                  <a:schemeClr val="tx1"/>
                </a:solidFill>
              </a:rPr>
              <a:t>  </a:t>
            </a:r>
          </a:p>
          <a:p>
            <a:pPr>
              <a:lnSpc>
                <a:spcPct val="150000"/>
              </a:lnSpc>
            </a:pPr>
            <a:endParaRPr lang="es-ES" altLang="pl-PL" sz="1800" b="0" dirty="0">
              <a:solidFill>
                <a:schemeClr val="tx1"/>
              </a:solidFill>
            </a:endParaRPr>
          </a:p>
          <a:p>
            <a:pPr>
              <a:lnSpc>
                <a:spcPct val="150000"/>
              </a:lnSpc>
            </a:pPr>
            <a:r>
              <a:rPr lang="es-ES" altLang="pl-PL" sz="1800" b="0" dirty="0">
                <a:solidFill>
                  <a:schemeClr val="tx1"/>
                </a:solidFill>
              </a:rPr>
              <a:t>2) Vídeo 5 NA: ¿Cómo funcionan las diferentes partes de la CIF?</a:t>
            </a:r>
          </a:p>
          <a:p>
            <a:pPr>
              <a:lnSpc>
                <a:spcPct val="150000"/>
              </a:lnSpc>
            </a:pPr>
            <a:r>
              <a:rPr lang="es-ES" altLang="pl-PL" sz="1800" b="0" dirty="0">
                <a:solidFill>
                  <a:schemeClr val="tx1"/>
                </a:solidFill>
                <a:hlinkClick r:id="rId4"/>
              </a:rPr>
              <a:t>https://www.youtube.com/watch?v=Vj7cF63egGU</a:t>
            </a:r>
            <a:r>
              <a:rPr lang="es-ES" altLang="pl-PL" sz="1800" b="0" dirty="0">
                <a:solidFill>
                  <a:schemeClr val="tx1"/>
                </a:solidFill>
              </a:rPr>
              <a:t>  </a:t>
            </a:r>
          </a:p>
          <a:p>
            <a:pPr>
              <a:lnSpc>
                <a:spcPct val="150000"/>
              </a:lnSpc>
            </a:pPr>
            <a:r>
              <a:rPr lang="pl-PL" altLang="pl-PL" sz="1800" b="0" dirty="0">
                <a:solidFill>
                  <a:schemeClr val="tx1"/>
                </a:solidFill>
              </a:rPr>
              <a:t> </a:t>
            </a:r>
          </a:p>
        </p:txBody>
      </p:sp>
      <p:pic>
        <p:nvPicPr>
          <p:cNvPr id="118788" name="Picture 2">
            <a:extLst>
              <a:ext uri="{FF2B5EF4-FFF2-40B4-BE49-F238E27FC236}">
                <a16:creationId xmlns:a16="http://schemas.microsoft.com/office/drawing/2014/main" id="{542AEBC6-773B-482B-B44F-D861FE7C2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181475"/>
            <a:ext cx="2686050"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5B69E-5C9D-447F-B61B-41788567CBD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Bibliogra</a:t>
            </a:r>
            <a:r>
              <a:rPr lang="es-ES" kern="0" dirty="0"/>
              <a:t>fía</a:t>
            </a:r>
            <a:endParaRPr lang="pl-PL" kern="0" dirty="0"/>
          </a:p>
        </p:txBody>
      </p:sp>
      <p:sp>
        <p:nvSpPr>
          <p:cNvPr id="120835" name="Prostokąt 2">
            <a:extLst>
              <a:ext uri="{FF2B5EF4-FFF2-40B4-BE49-F238E27FC236}">
                <a16:creationId xmlns:a16="http://schemas.microsoft.com/office/drawing/2014/main" id="{2439D3F1-0382-4544-B69E-AF662EF98659}"/>
              </a:ext>
            </a:extLst>
          </p:cNvPr>
          <p:cNvSpPr>
            <a:spLocks noChangeArrowheads="1"/>
          </p:cNvSpPr>
          <p:nvPr/>
        </p:nvSpPr>
        <p:spPr bwMode="auto">
          <a:xfrm>
            <a:off x="287338" y="1624013"/>
            <a:ext cx="8569325"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400" b="0">
                <a:solidFill>
                  <a:schemeClr val="tx1"/>
                </a:solidFill>
              </a:rPr>
              <a:t>A., Wilmowska-Pietruszyńska, D. Bilski, „ICF jako narzędzie ilościowej oceny naruszenia sprawności w orzekaniu dla potrzeb zabezpieczenia społecznego”. Orzecznictwo Lekarskie”, vol. 1, nr 7, s. 1-13, 2010.</a:t>
            </a:r>
          </a:p>
          <a:p>
            <a:pPr>
              <a:lnSpc>
                <a:spcPct val="150000"/>
              </a:lnSpc>
            </a:pPr>
            <a:r>
              <a:rPr lang="pl-PL" altLang="pl-PL" sz="1400" b="0">
                <a:solidFill>
                  <a:schemeClr val="tx1"/>
                </a:solidFill>
              </a:rPr>
              <a:t>Międzynarodowa klasyfikacja Funkcjonowania, Niepełnosprawności i Zdrowia. World Health Organization Geneva, 2001. https://www.pfon.org/images/dodatki/20140723_icf.pdf [accessed: 20.01.2020r.].</a:t>
            </a:r>
          </a:p>
          <a:p>
            <a:pPr>
              <a:lnSpc>
                <a:spcPct val="150000"/>
              </a:lnSpc>
            </a:pPr>
            <a:r>
              <a:rPr lang="pl-PL" altLang="pl-PL" sz="1400" b="0">
                <a:solidFill>
                  <a:schemeClr val="tx1"/>
                </a:solidFill>
              </a:rPr>
              <a:t>D. M. Fal, „Znaczenie klasyfikacji ICF w opisie niepełnosprawności”. Wiadomości Ubezpieczeniowe, nr 1, s.89, 2018.</a:t>
            </a:r>
          </a:p>
          <a:p>
            <a:pPr>
              <a:lnSpc>
                <a:spcPct val="150000"/>
              </a:lnSpc>
            </a:pPr>
            <a:r>
              <a:rPr lang="en-US" altLang="pl-PL" sz="1400" b="0">
                <a:solidFill>
                  <a:schemeClr val="tx1"/>
                </a:solidFill>
              </a:rPr>
              <a:t>B. Üstün, “The international classification of functioning, disability and health—a common framework for describing health states”, [in:] Ch., J., L., Murray, J. A. Salomon, C. D. Mathers, A. D. Lopez, [ed.]  Summary Measures of Population Health Concepts, Ethics, Measurement and Applications. World Health Organization, Geneva, pp. 343-48, 2002.</a:t>
            </a:r>
            <a:endParaRPr lang="pl-PL" altLang="pl-PL" sz="1400" b="0">
              <a:solidFill>
                <a:schemeClr val="tx1"/>
              </a:solidFill>
            </a:endParaRPr>
          </a:p>
          <a:p>
            <a:pPr>
              <a:lnSpc>
                <a:spcPct val="150000"/>
              </a:lnSpc>
            </a:pPr>
            <a:r>
              <a:rPr lang="pl-PL" altLang="pl-PL" sz="1400" b="0">
                <a:solidFill>
                  <a:schemeClr val="tx1"/>
                </a:solidFill>
              </a:rPr>
              <a:t>ICF Nowe spojrzenie na człowieka.  Wydawca: Centrum Edukacji Ubezpieczeniowej Sp. z o.o., Warszawa 2015. https://piu.org.pl/public/upload/ibrowser/ICF_prev.pdf [accessed:: 26.01.2020]. and others</a:t>
            </a:r>
          </a:p>
          <a:p>
            <a:pPr>
              <a:lnSpc>
                <a:spcPct val="150000"/>
              </a:lnSpc>
            </a:pPr>
            <a:endParaRPr lang="pl-PL" altLang="pl-PL" sz="1400" b="0">
              <a:solidFill>
                <a:schemeClr val="tx1"/>
              </a:solidFill>
            </a:endParaRPr>
          </a:p>
          <a:p>
            <a:pPr>
              <a:lnSpc>
                <a:spcPct val="150000"/>
              </a:lnSpc>
            </a:pPr>
            <a:endParaRPr lang="pl-PL" altLang="pl-PL" sz="14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A43032-2EF5-4DA6-AC71-7AD2BFF8BEA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Terminología básica de la CIF</a:t>
            </a:r>
            <a:endParaRPr lang="es-ES" sz="2800" b="0" dirty="0">
              <a:solidFill>
                <a:schemeClr val="accent2">
                  <a:lumMod val="75000"/>
                </a:schemeClr>
              </a:solidFill>
            </a:endParaRPr>
          </a:p>
        </p:txBody>
      </p:sp>
      <p:sp>
        <p:nvSpPr>
          <p:cNvPr id="3" name="Prostokąt 2">
            <a:extLst>
              <a:ext uri="{FF2B5EF4-FFF2-40B4-BE49-F238E27FC236}">
                <a16:creationId xmlns:a16="http://schemas.microsoft.com/office/drawing/2014/main" id="{8086B038-D276-4F5F-BDE1-540EE74D18F4}"/>
              </a:ext>
            </a:extLst>
          </p:cNvPr>
          <p:cNvSpPr/>
          <p:nvPr/>
        </p:nvSpPr>
        <p:spPr>
          <a:xfrm>
            <a:off x="323850" y="1517650"/>
            <a:ext cx="8640763" cy="3323987"/>
          </a:xfrm>
          <a:prstGeom prst="rect">
            <a:avLst/>
          </a:prstGeom>
        </p:spPr>
        <p:txBody>
          <a:bodyPr>
            <a:spAutoFit/>
          </a:bodyPr>
          <a:lstStyle/>
          <a:p>
            <a:pPr>
              <a:defRPr/>
            </a:pPr>
            <a:r>
              <a:rPr lang="es-ES" sz="2000" b="0" dirty="0">
                <a:solidFill>
                  <a:schemeClr val="accent2">
                    <a:lumMod val="75000"/>
                  </a:schemeClr>
                </a:solidFill>
              </a:rPr>
              <a:t>• </a:t>
            </a:r>
            <a:r>
              <a:rPr lang="es-ES" sz="2000" dirty="0">
                <a:solidFill>
                  <a:schemeClr val="accent2">
                    <a:lumMod val="75000"/>
                  </a:schemeClr>
                </a:solidFill>
              </a:rPr>
              <a:t>Facilitadores</a:t>
            </a:r>
            <a:r>
              <a:rPr lang="es-ES" sz="2000" b="0" dirty="0">
                <a:solidFill>
                  <a:schemeClr val="accent2">
                    <a:lumMod val="75000"/>
                  </a:schemeClr>
                </a:solidFill>
              </a:rPr>
              <a:t> son aquellos factores del entorno de un individuo cuya presencia o ausencia mejora el funcionamiento y reduce la discapacidad.</a:t>
            </a:r>
          </a:p>
          <a:p>
            <a:pPr>
              <a:defRPr/>
            </a:pPr>
            <a:r>
              <a:rPr lang="es-ES" sz="2000" b="0" dirty="0">
                <a:solidFill>
                  <a:schemeClr val="accent2">
                    <a:lumMod val="75000"/>
                  </a:schemeClr>
                </a:solidFill>
              </a:rPr>
              <a:t>• </a:t>
            </a:r>
            <a:r>
              <a:rPr lang="es-ES" sz="2000" dirty="0">
                <a:solidFill>
                  <a:schemeClr val="accent2">
                    <a:lumMod val="75000"/>
                  </a:schemeClr>
                </a:solidFill>
              </a:rPr>
              <a:t>Barreras</a:t>
            </a:r>
            <a:r>
              <a:rPr lang="es-ES" sz="2000" b="0" dirty="0">
                <a:solidFill>
                  <a:schemeClr val="accent2">
                    <a:lumMod val="75000"/>
                  </a:schemeClr>
                </a:solidFill>
              </a:rPr>
              <a:t> son aquellos factores del entorno de un individuo que limitan el funcionamiento y causan discapacidad.</a:t>
            </a:r>
          </a:p>
          <a:p>
            <a:pPr>
              <a:defRPr/>
            </a:pPr>
            <a:r>
              <a:rPr lang="es-ES" sz="2000" b="0" dirty="0">
                <a:solidFill>
                  <a:schemeClr val="accent2">
                    <a:lumMod val="75000"/>
                  </a:schemeClr>
                </a:solidFill>
              </a:rPr>
              <a:t>•</a:t>
            </a:r>
            <a:r>
              <a:rPr lang="es-ES" sz="2000" dirty="0">
                <a:solidFill>
                  <a:schemeClr val="accent2">
                    <a:lumMod val="75000"/>
                  </a:schemeClr>
                </a:solidFill>
              </a:rPr>
              <a:t> Capacidad</a:t>
            </a:r>
            <a:r>
              <a:rPr lang="es-ES" sz="2000" b="0" dirty="0">
                <a:solidFill>
                  <a:schemeClr val="accent2">
                    <a:lumMod val="75000"/>
                  </a:schemeClr>
                </a:solidFill>
              </a:rPr>
              <a:t> es un término que indica, como calificador, el nivel máximo funcionamiento que puede alcanzar una persona en el dominio de actividades y participación en un momento dado.</a:t>
            </a:r>
          </a:p>
          <a:p>
            <a:pPr>
              <a:defRPr/>
            </a:pPr>
            <a:r>
              <a:rPr lang="es-ES" sz="2000" b="0" dirty="0">
                <a:solidFill>
                  <a:schemeClr val="accent2">
                    <a:lumMod val="75000"/>
                  </a:schemeClr>
                </a:solidFill>
              </a:rPr>
              <a:t>• </a:t>
            </a:r>
            <a:r>
              <a:rPr lang="es-ES" sz="2000" dirty="0">
                <a:solidFill>
                  <a:schemeClr val="accent2">
                    <a:lumMod val="75000"/>
                  </a:schemeClr>
                </a:solidFill>
              </a:rPr>
              <a:t>Desempeño/realización </a:t>
            </a:r>
            <a:r>
              <a:rPr lang="es-ES" sz="2000" b="0" dirty="0">
                <a:solidFill>
                  <a:schemeClr val="accent2">
                    <a:lumMod val="75000"/>
                  </a:schemeClr>
                </a:solidFill>
              </a:rPr>
              <a:t>es un concepto que describe, como calificador, lo que hacen las personas en su entorno actual y, por tanto, presenta un aspecto de la participación de cada persona en situaciones de la vida.</a:t>
            </a:r>
          </a:p>
          <a:p>
            <a:pPr>
              <a:defRPr/>
            </a:pPr>
            <a:r>
              <a:rPr lang="es-ES" b="0" dirty="0">
                <a:solidFill>
                  <a:schemeClr val="accent2">
                    <a:lumMod val="75000"/>
                  </a:schemeClr>
                </a:solidFill>
              </a:rPr>
              <a:t>                                                                                                                                                           [acceso: 07.02.2020]</a:t>
            </a:r>
          </a:p>
        </p:txBody>
      </p:sp>
      <p:pic>
        <p:nvPicPr>
          <p:cNvPr id="17412" name="Picture 2">
            <a:extLst>
              <a:ext uri="{FF2B5EF4-FFF2-40B4-BE49-F238E27FC236}">
                <a16:creationId xmlns:a16="http://schemas.microsoft.com/office/drawing/2014/main" id="{8378AF6B-9119-4527-BF87-9FB6942C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38" y="4724400"/>
            <a:ext cx="10858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B590064-FAB8-4CF0-908A-CF8352853B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59" name="Rectangle 2">
            <a:extLst>
              <a:ext uri="{FF2B5EF4-FFF2-40B4-BE49-F238E27FC236}">
                <a16:creationId xmlns:a16="http://schemas.microsoft.com/office/drawing/2014/main" id="{7018297E-564A-40F0-8E0C-6EC8C1CF4D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0" name="Rectangle 2">
            <a:extLst>
              <a:ext uri="{FF2B5EF4-FFF2-40B4-BE49-F238E27FC236}">
                <a16:creationId xmlns:a16="http://schemas.microsoft.com/office/drawing/2014/main" id="{7C9B427D-BE08-4558-8DDC-F1DC40D82A2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1" name="Rectangle 2">
            <a:extLst>
              <a:ext uri="{FF2B5EF4-FFF2-40B4-BE49-F238E27FC236}">
                <a16:creationId xmlns:a16="http://schemas.microsoft.com/office/drawing/2014/main" id="{186D1F4A-1260-455A-A4E3-BF9CD84E6A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2" name="Rectangle 4">
            <a:extLst>
              <a:ext uri="{FF2B5EF4-FFF2-40B4-BE49-F238E27FC236}">
                <a16:creationId xmlns:a16="http://schemas.microsoft.com/office/drawing/2014/main" id="{092B5F27-C751-472B-A36E-79007CFAAD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Tytuł 1">
            <a:extLst>
              <a:ext uri="{FF2B5EF4-FFF2-40B4-BE49-F238E27FC236}">
                <a16:creationId xmlns:a16="http://schemas.microsoft.com/office/drawing/2014/main" id="{82C50B6D-0A06-402D-A9DC-8F7CCE9AC9AD}"/>
              </a:ext>
            </a:extLst>
          </p:cNvPr>
          <p:cNvSpPr txBox="1">
            <a:spLocks/>
          </p:cNvSpPr>
          <p:nvPr/>
        </p:nvSpPr>
        <p:spPr bwMode="auto">
          <a:xfrm>
            <a:off x="107950" y="2636838"/>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ES" altLang="pl-PL" sz="2800" dirty="0">
                <a:solidFill>
                  <a:schemeClr val="accent2">
                    <a:lumMod val="75000"/>
                  </a:schemeClr>
                </a:solidFill>
                <a:latin typeface="Arial-ExtraBoldPL" charset="0"/>
                <a:sym typeface="Arial-ExtraBoldPL" charset="0"/>
              </a:rPr>
              <a:t>Gracias por tu</a:t>
            </a:r>
            <a:r>
              <a:rPr lang="pl-PL" altLang="pl-PL" sz="2800" dirty="0">
                <a:solidFill>
                  <a:schemeClr val="accent2">
                    <a:lumMod val="75000"/>
                  </a:schemeClr>
                </a:solidFill>
                <a:latin typeface="Arial-ExtraBoldPL" charset="0"/>
                <a:sym typeface="Arial-ExtraBoldPL" charset="0"/>
              </a:rPr>
              <a:t> aten</a:t>
            </a:r>
            <a:r>
              <a:rPr lang="es-ES" altLang="pl-PL" sz="2800" dirty="0" err="1">
                <a:solidFill>
                  <a:schemeClr val="accent2">
                    <a:lumMod val="75000"/>
                  </a:schemeClr>
                </a:solidFill>
                <a:latin typeface="Arial-ExtraBoldPL" charset="0"/>
                <a:sym typeface="Arial-ExtraBoldPL" charset="0"/>
              </a:rPr>
              <a:t>ció</a:t>
            </a:r>
            <a:r>
              <a:rPr lang="pl-PL" altLang="pl-PL" sz="2800" dirty="0">
                <a:solidFill>
                  <a:schemeClr val="accent2">
                    <a:lumMod val="75000"/>
                  </a:schemeClr>
                </a:solidFill>
                <a:latin typeface="Arial-ExtraBoldPL" charset="0"/>
                <a:sym typeface="Arial-ExtraBoldPL" charset="0"/>
              </a:rPr>
              <a:t>n</a:t>
            </a:r>
            <a:endParaRPr lang="pl-PL" altLang="pl-PL" sz="1800" dirty="0">
              <a:solidFill>
                <a:schemeClr val="accent2">
                  <a:lumMod val="75000"/>
                </a:schemeClr>
              </a:solidFill>
              <a:latin typeface="Arial-ExtraBoldPL" charset="0"/>
              <a:sym typeface="Arial-ExtraBoldPL" charset="0"/>
            </a:endParaRPr>
          </a:p>
        </p:txBody>
      </p:sp>
    </p:spTree>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92D788F-9811-4B73-AC2C-24CC92B23157}"/>
              </a:ext>
            </a:extLst>
          </p:cNvPr>
          <p:cNvSpPr/>
          <p:nvPr/>
        </p:nvSpPr>
        <p:spPr>
          <a:xfrm>
            <a:off x="2286000" y="5013176"/>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5D21CF-F237-453D-A209-06141BA7E9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59" name="Rectangle 2">
            <a:extLst>
              <a:ext uri="{FF2B5EF4-FFF2-40B4-BE49-F238E27FC236}">
                <a16:creationId xmlns:a16="http://schemas.microsoft.com/office/drawing/2014/main" id="{90454A4E-9850-4CF1-8A3F-0904E3D1AA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0" name="Rectangle 2">
            <a:extLst>
              <a:ext uri="{FF2B5EF4-FFF2-40B4-BE49-F238E27FC236}">
                <a16:creationId xmlns:a16="http://schemas.microsoft.com/office/drawing/2014/main" id="{107D1DE6-E568-4FA9-93FE-D0B120A1F6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1" name="Rectangle 2">
            <a:extLst>
              <a:ext uri="{FF2B5EF4-FFF2-40B4-BE49-F238E27FC236}">
                <a16:creationId xmlns:a16="http://schemas.microsoft.com/office/drawing/2014/main" id="{B48F1C2C-FCE6-4EBC-8B2B-1990B516BB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2" name="Rectangle 4">
            <a:extLst>
              <a:ext uri="{FF2B5EF4-FFF2-40B4-BE49-F238E27FC236}">
                <a16:creationId xmlns:a16="http://schemas.microsoft.com/office/drawing/2014/main" id="{11A1538D-B85E-464F-B798-B27391D55C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B2C91319-D000-451E-8021-3643CC78A8C0}"/>
              </a:ext>
            </a:extLst>
          </p:cNvPr>
          <p:cNvSpPr/>
          <p:nvPr/>
        </p:nvSpPr>
        <p:spPr>
          <a:xfrm>
            <a:off x="323850" y="1150938"/>
            <a:ext cx="8135938" cy="523875"/>
          </a:xfrm>
          <a:prstGeom prst="rect">
            <a:avLst/>
          </a:prstGeom>
        </p:spPr>
        <p:txBody>
          <a:bodyPr>
            <a:spAutoFit/>
          </a:bodyPr>
          <a:lstStyle/>
          <a:p>
            <a:pPr algn="ctr">
              <a:defRPr/>
            </a:pPr>
            <a:r>
              <a:rPr lang="es-ES" sz="2800" dirty="0">
                <a:solidFill>
                  <a:schemeClr val="accent2">
                    <a:lumMod val="75000"/>
                  </a:schemeClr>
                </a:solidFill>
              </a:rPr>
              <a:t>Objetivos y características de la CIF</a:t>
            </a:r>
            <a:endParaRPr lang="es-ES" sz="2800" b="0" dirty="0">
              <a:solidFill>
                <a:schemeClr val="accent2">
                  <a:lumMod val="75000"/>
                </a:schemeClr>
              </a:solidFill>
            </a:endParaRPr>
          </a:p>
        </p:txBody>
      </p:sp>
      <p:sp>
        <p:nvSpPr>
          <p:cNvPr id="4" name="Prostokąt 3">
            <a:extLst>
              <a:ext uri="{FF2B5EF4-FFF2-40B4-BE49-F238E27FC236}">
                <a16:creationId xmlns:a16="http://schemas.microsoft.com/office/drawing/2014/main" id="{B64F6D69-805F-47BE-90BF-B8A5376EBBAC}"/>
              </a:ext>
            </a:extLst>
          </p:cNvPr>
          <p:cNvSpPr/>
          <p:nvPr/>
        </p:nvSpPr>
        <p:spPr>
          <a:xfrm>
            <a:off x="106363" y="1687513"/>
            <a:ext cx="8931275" cy="3477875"/>
          </a:xfrm>
          <a:prstGeom prst="rect">
            <a:avLst/>
          </a:prstGeom>
        </p:spPr>
        <p:txBody>
          <a:bodyPr>
            <a:spAutoFit/>
          </a:bodyPr>
          <a:lstStyle/>
          <a:p>
            <a:pPr marL="342900" indent="-342900">
              <a:buFont typeface="Arial" panose="020B0604020202020204" pitchFamily="34" charset="0"/>
              <a:buChar char="•"/>
              <a:defRPr/>
            </a:pPr>
            <a:r>
              <a:rPr lang="es-ES" sz="2000" b="0" dirty="0">
                <a:solidFill>
                  <a:schemeClr val="accent2">
                    <a:lumMod val="75000"/>
                  </a:schemeClr>
                </a:solidFill>
              </a:rPr>
              <a:t>creación de una base científica para la comprensión y el estudio de la salud y los estados relacionados con ella, los resultados y los determinantes;</a:t>
            </a:r>
          </a:p>
          <a:p>
            <a:pPr marL="342900" indent="-342900">
              <a:buFont typeface="Arial" panose="020B0604020202020204" pitchFamily="34" charset="0"/>
              <a:buChar char="•"/>
              <a:defRPr/>
            </a:pPr>
            <a:r>
              <a:rPr lang="es-ES" sz="2000" b="0" dirty="0">
                <a:solidFill>
                  <a:schemeClr val="accent2">
                    <a:lumMod val="75000"/>
                  </a:schemeClr>
                </a:solidFill>
              </a:rPr>
              <a:t>establecer un lenguaje común para describir la salud y los estados relacionados con ella a fin de agilizar la comunicación entre los diferentes usuarios, como por ejemplo, profesionales de la salud, investigadores, responsables de política sanitaria y la sociedad en general, incluidas las personas discapacitadas;</a:t>
            </a:r>
          </a:p>
          <a:p>
            <a:pPr marL="342900" indent="-342900">
              <a:buFont typeface="Arial" panose="020B0604020202020204" pitchFamily="34" charset="0"/>
              <a:buChar char="•"/>
              <a:defRPr/>
            </a:pPr>
            <a:r>
              <a:rPr lang="es-ES" sz="2000" b="0" dirty="0">
                <a:solidFill>
                  <a:schemeClr val="accent2">
                    <a:lumMod val="75000"/>
                  </a:schemeClr>
                </a:solidFill>
              </a:rPr>
              <a:t>permitir la comparación de datos entre diferentes países;</a:t>
            </a:r>
          </a:p>
          <a:p>
            <a:pPr marL="342900" indent="-342900">
              <a:buFont typeface="Arial" panose="020B0604020202020204" pitchFamily="34" charset="0"/>
              <a:buChar char="•"/>
              <a:defRPr/>
            </a:pPr>
            <a:r>
              <a:rPr lang="es-ES" sz="2000" b="0" dirty="0">
                <a:solidFill>
                  <a:schemeClr val="accent2">
                    <a:lumMod val="75000"/>
                  </a:schemeClr>
                </a:solidFill>
              </a:rPr>
              <a:t>creación de un esquema de codificación estructurado para sistemas de información en el ámbito de la salud.</a:t>
            </a:r>
            <a:endParaRPr lang="es-ES" sz="2800" b="0" dirty="0">
              <a:solidFill>
                <a:schemeClr val="accent2">
                  <a:lumMod val="75000"/>
                </a:schemeClr>
              </a:solidFill>
            </a:endParaRPr>
          </a:p>
        </p:txBody>
      </p:sp>
      <p:pic>
        <p:nvPicPr>
          <p:cNvPr id="19465" name="Picture 11">
            <a:extLst>
              <a:ext uri="{FF2B5EF4-FFF2-40B4-BE49-F238E27FC236}">
                <a16:creationId xmlns:a16="http://schemas.microsoft.com/office/drawing/2014/main" id="{76C50F46-4D9C-4C70-BBB3-8CEB29656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24400"/>
            <a:ext cx="107156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1C45D6-8817-49FF-978E-BF844A234B1A}"/>
              </a:ext>
            </a:extLst>
          </p:cNvPr>
          <p:cNvSpPr txBox="1">
            <a:spLocks/>
          </p:cNvSpPr>
          <p:nvPr/>
        </p:nvSpPr>
        <p:spPr>
          <a:xfrm>
            <a:off x="179388" y="1412875"/>
            <a:ext cx="8713787" cy="5492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La clasificación CIF</a:t>
            </a:r>
          </a:p>
        </p:txBody>
      </p:sp>
      <p:sp>
        <p:nvSpPr>
          <p:cNvPr id="3" name="Symbol zastępczy zawartości 2">
            <a:extLst>
              <a:ext uri="{FF2B5EF4-FFF2-40B4-BE49-F238E27FC236}">
                <a16:creationId xmlns:a16="http://schemas.microsoft.com/office/drawing/2014/main" id="{F1CCE5B2-1590-4535-8A80-3C759CD1BB83}"/>
              </a:ext>
            </a:extLst>
          </p:cNvPr>
          <p:cNvSpPr txBox="1">
            <a:spLocks/>
          </p:cNvSpPr>
          <p:nvPr/>
        </p:nvSpPr>
        <p:spPr>
          <a:xfrm>
            <a:off x="658813" y="1962150"/>
            <a:ext cx="7754937" cy="3827463"/>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defRPr/>
            </a:pPr>
            <a:r>
              <a:rPr lang="es-ES" sz="2000" b="0" kern="0" dirty="0"/>
              <a:t>La clasificación CIF determina principalmente qué debe ser objeto de medida y, por tanto, las áreas (en el lenguaje de la CIF llamadas "categorías“) y las dependencias entre ellas.</a:t>
            </a:r>
            <a:endParaRPr lang="pl-PL" sz="2000" b="0" kern="0" dirty="0"/>
          </a:p>
        </p:txBody>
      </p:sp>
      <p:pic>
        <p:nvPicPr>
          <p:cNvPr id="21508" name="Picture 2">
            <a:extLst>
              <a:ext uri="{FF2B5EF4-FFF2-40B4-BE49-F238E27FC236}">
                <a16:creationId xmlns:a16="http://schemas.microsoft.com/office/drawing/2014/main" id="{F779394F-1A4A-4A4D-97B4-A0E9CE346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500438"/>
            <a:ext cx="1511300" cy="192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901C55-7580-4142-BA2C-1FC6E4748E5C}"/>
              </a:ext>
            </a:extLst>
          </p:cNvPr>
          <p:cNvSpPr txBox="1">
            <a:spLocks/>
          </p:cNvSpPr>
          <p:nvPr/>
        </p:nvSpPr>
        <p:spPr>
          <a:xfrm>
            <a:off x="107950" y="1293813"/>
            <a:ext cx="8712200" cy="382587"/>
          </a:xfrm>
          <a:prstGeom prst="rect">
            <a:avLst/>
          </a:prstGeom>
        </p:spPr>
        <p:txBody>
          <a:bodyPr>
            <a:normAutofit fontScale="90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t>La clasificación CIF</a:t>
            </a:r>
            <a:endParaRPr lang="pl-PL" kern="0" dirty="0"/>
          </a:p>
        </p:txBody>
      </p:sp>
      <p:sp>
        <p:nvSpPr>
          <p:cNvPr id="3" name="Symbol zastępczy zawartości 2">
            <a:extLst>
              <a:ext uri="{FF2B5EF4-FFF2-40B4-BE49-F238E27FC236}">
                <a16:creationId xmlns:a16="http://schemas.microsoft.com/office/drawing/2014/main" id="{140B9DA0-604A-49D5-954E-5E910898A3F0}"/>
              </a:ext>
            </a:extLst>
          </p:cNvPr>
          <p:cNvSpPr txBox="1">
            <a:spLocks/>
          </p:cNvSpPr>
          <p:nvPr/>
        </p:nvSpPr>
        <p:spPr>
          <a:xfrm>
            <a:off x="836613" y="1844675"/>
            <a:ext cx="76962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0" kern="0" dirty="0"/>
              <a:t>Las categorías de la CIF están organizadas en dos partes:</a:t>
            </a:r>
          </a:p>
          <a:p>
            <a:pPr marL="0">
              <a:defRPr/>
            </a:pPr>
            <a:r>
              <a:rPr lang="es-ES" sz="2000" b="0" kern="0" dirty="0"/>
              <a:t>Parte uno. Funcionamiento y discapacidad:</a:t>
            </a:r>
          </a:p>
          <a:p>
            <a:pPr marL="0">
              <a:defRPr/>
            </a:pPr>
            <a:r>
              <a:rPr lang="es-ES" sz="2000" b="0" kern="0" dirty="0"/>
              <a:t>1. Funciones y estructuras corporales</a:t>
            </a:r>
          </a:p>
          <a:p>
            <a:pPr marL="0">
              <a:defRPr/>
            </a:pPr>
            <a:r>
              <a:rPr lang="es-ES" sz="2000" b="0" kern="0" dirty="0"/>
              <a:t>2. Actividades y participación</a:t>
            </a:r>
          </a:p>
          <a:p>
            <a:pPr marL="0">
              <a:defRPr/>
            </a:pPr>
            <a:r>
              <a:rPr lang="es-ES" sz="2000" b="0" kern="0" dirty="0"/>
              <a:t>Parte dos. Factores contextuales:</a:t>
            </a:r>
          </a:p>
          <a:p>
            <a:pPr marL="0">
              <a:defRPr/>
            </a:pPr>
            <a:r>
              <a:rPr lang="es-ES" sz="2000" b="0" kern="0" dirty="0"/>
              <a:t>1. Factores ambientales</a:t>
            </a:r>
          </a:p>
          <a:p>
            <a:pPr marL="0">
              <a:defRPr/>
            </a:pPr>
            <a:r>
              <a:rPr lang="es-ES" sz="2000" b="0" kern="0" dirty="0"/>
              <a:t>2. Factores personales</a:t>
            </a:r>
          </a:p>
          <a:p>
            <a:pPr marL="0">
              <a:defRPr/>
            </a:pPr>
            <a:endParaRPr b="0" kern="0" dirty="0"/>
          </a:p>
        </p:txBody>
      </p:sp>
      <p:sp>
        <p:nvSpPr>
          <p:cNvPr id="6" name="CuadroTexto 5">
            <a:extLst>
              <a:ext uri="{FF2B5EF4-FFF2-40B4-BE49-F238E27FC236}">
                <a16:creationId xmlns:a16="http://schemas.microsoft.com/office/drawing/2014/main" id="{44FBF342-30B0-4895-ACD0-A05E46EACBAD}"/>
              </a:ext>
            </a:extLst>
          </p:cNvPr>
          <p:cNvSpPr txBox="1"/>
          <p:nvPr/>
        </p:nvSpPr>
        <p:spPr>
          <a:xfrm>
            <a:off x="5619750" y="3471306"/>
            <a:ext cx="3200400" cy="1631216"/>
          </a:xfrm>
          <a:prstGeom prst="rect">
            <a:avLst/>
          </a:prstGeom>
          <a:noFill/>
        </p:spPr>
        <p:txBody>
          <a:bodyPr wrap="square" rtlCol="0">
            <a:spAutoFit/>
          </a:bodyPr>
          <a:lstStyle/>
          <a:p>
            <a:r>
              <a:rPr lang="en-GB" sz="10000" dirty="0">
                <a:solidFill>
                  <a:srgbClr val="FF0000"/>
                </a:solidFill>
                <a:latin typeface="Engravers MT" panose="02090707080505020304" pitchFamily="18" charset="0"/>
                <a:cs typeface="FreesiaUPC" panose="020B0502040204020203" pitchFamily="34" charset="-34"/>
              </a:rPr>
              <a:t>CIF</a:t>
            </a:r>
          </a:p>
        </p:txBody>
      </p:sp>
    </p:spTree>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41438</TotalTime>
  <Pages>0</Pages>
  <Words>5668</Words>
  <Characters>0</Characters>
  <Application>Microsoft Office PowerPoint</Application>
  <PresentationFormat>Presentación en pantalla (4:3)</PresentationFormat>
  <Lines>0</Lines>
  <Paragraphs>415</Paragraphs>
  <Slides>61</Slides>
  <Notes>53</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61</vt:i4>
      </vt:variant>
    </vt:vector>
  </HeadingPairs>
  <TitlesOfParts>
    <vt:vector size="74" baseType="lpstr">
      <vt:lpstr>Arial</vt:lpstr>
      <vt:lpstr>Arial Bold</vt:lpstr>
      <vt:lpstr>Arial-ExtraBoldPL</vt:lpstr>
      <vt:lpstr>Bradley Hand ITC</vt:lpstr>
      <vt:lpstr>Calibri</vt:lpstr>
      <vt:lpstr>Corbel</vt:lpstr>
      <vt:lpstr>Engravers MT</vt:lpstr>
      <vt:lpstr>FreesiaUPC</vt:lpstr>
      <vt:lpstr>Gill Sans</vt:lpstr>
      <vt:lpstr>Times New Roman</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960</cp:revision>
  <cp:lastPrinted>2011-07-18T19:05:36Z</cp:lastPrinted>
  <dcterms:created xsi:type="dcterms:W3CDTF">2010-06-23T19:02:16Z</dcterms:created>
  <dcterms:modified xsi:type="dcterms:W3CDTF">2021-07-05T14:00:46Z</dcterms:modified>
</cp:coreProperties>
</file>