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54"/>
  </p:notesMasterIdLst>
  <p:handoutMasterIdLst>
    <p:handoutMasterId r:id="rId55"/>
  </p:handoutMasterIdLst>
  <p:sldIdLst>
    <p:sldId id="627" r:id="rId4"/>
    <p:sldId id="635" r:id="rId5"/>
    <p:sldId id="637" r:id="rId6"/>
    <p:sldId id="658" r:id="rId7"/>
    <p:sldId id="650" r:id="rId8"/>
    <p:sldId id="625" r:id="rId9"/>
    <p:sldId id="662" r:id="rId10"/>
    <p:sldId id="663" r:id="rId11"/>
    <p:sldId id="688" r:id="rId12"/>
    <p:sldId id="689" r:id="rId13"/>
    <p:sldId id="657" r:id="rId14"/>
    <p:sldId id="690" r:id="rId15"/>
    <p:sldId id="691" r:id="rId16"/>
    <p:sldId id="692" r:id="rId17"/>
    <p:sldId id="661" r:id="rId18"/>
    <p:sldId id="693" r:id="rId19"/>
    <p:sldId id="694" r:id="rId20"/>
    <p:sldId id="652" r:id="rId21"/>
    <p:sldId id="695" r:id="rId22"/>
    <p:sldId id="660" r:id="rId23"/>
    <p:sldId id="671" r:id="rId24"/>
    <p:sldId id="687" r:id="rId25"/>
    <p:sldId id="684" r:id="rId26"/>
    <p:sldId id="683" r:id="rId27"/>
    <p:sldId id="682" r:id="rId28"/>
    <p:sldId id="681" r:id="rId29"/>
    <p:sldId id="680" r:id="rId30"/>
    <p:sldId id="679" r:id="rId31"/>
    <p:sldId id="675" r:id="rId32"/>
    <p:sldId id="678" r:id="rId33"/>
    <p:sldId id="696" r:id="rId34"/>
    <p:sldId id="666" r:id="rId35"/>
    <p:sldId id="665" r:id="rId36"/>
    <p:sldId id="654" r:id="rId37"/>
    <p:sldId id="697" r:id="rId38"/>
    <p:sldId id="698" r:id="rId39"/>
    <p:sldId id="672" r:id="rId40"/>
    <p:sldId id="667" r:id="rId41"/>
    <p:sldId id="699" r:id="rId42"/>
    <p:sldId id="639" r:id="rId43"/>
    <p:sldId id="638" r:id="rId44"/>
    <p:sldId id="644" r:id="rId45"/>
    <p:sldId id="669" r:id="rId46"/>
    <p:sldId id="670" r:id="rId47"/>
    <p:sldId id="701" r:id="rId48"/>
    <p:sldId id="702" r:id="rId49"/>
    <p:sldId id="703" r:id="rId50"/>
    <p:sldId id="700" r:id="rId51"/>
    <p:sldId id="686" r:id="rId52"/>
    <p:sldId id="626" r:id="rId5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8620" autoAdjust="0"/>
  </p:normalViewPr>
  <p:slideViewPr>
    <p:cSldViewPr>
      <p:cViewPr varScale="1">
        <p:scale>
          <a:sx n="72" d="100"/>
          <a:sy n="72" d="100"/>
        </p:scale>
        <p:origin x="1368"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C671F-3514-45BE-9ECA-81EA1EDEE7B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B1D59884-1485-4D22-B6D5-233429E9EB17}">
      <dgm:prSet phldrT="[Tekst]"/>
      <dgm:spPr/>
      <dgm:t>
        <a:bodyPr/>
        <a:lstStyle/>
        <a:p>
          <a:r>
            <a:rPr lang="pl-PL" b="0" i="0" dirty="0" err="1"/>
            <a:t>Impairment</a:t>
          </a:r>
          <a:endParaRPr lang="pl-PL" b="0" dirty="0">
            <a:solidFill>
              <a:schemeClr val="bg1"/>
            </a:solidFill>
          </a:endParaRPr>
        </a:p>
      </dgm:t>
    </dgm:pt>
    <dgm:pt modelId="{0112C9F9-81C3-4490-8165-2099A667F56F}" type="parTrans" cxnId="{58E84C40-36E0-4C95-8092-0900448091ED}">
      <dgm:prSet/>
      <dgm:spPr/>
      <dgm:t>
        <a:bodyPr/>
        <a:lstStyle/>
        <a:p>
          <a:endParaRPr lang="pl-PL"/>
        </a:p>
      </dgm:t>
    </dgm:pt>
    <dgm:pt modelId="{C5B40B02-294C-41B6-A12D-3CF63426CDD3}" type="sibTrans" cxnId="{58E84C40-36E0-4C95-8092-0900448091ED}">
      <dgm:prSet/>
      <dgm:spPr/>
      <dgm:t>
        <a:bodyPr/>
        <a:lstStyle/>
        <a:p>
          <a:endParaRPr lang="pl-PL"/>
        </a:p>
      </dgm:t>
    </dgm:pt>
    <dgm:pt modelId="{791FF2BE-8DA6-4881-87E2-636743E4D453}">
      <dgm:prSet phldrT="[Tekst]" custT="1"/>
      <dgm:spPr/>
      <dgm:t>
        <a:bodyPr/>
        <a:lstStyle/>
        <a:p>
          <a:pPr algn="l"/>
          <a:r>
            <a:rPr lang="en-US" sz="1700" b="0" dirty="0">
              <a:solidFill>
                <a:schemeClr val="accent1"/>
              </a:solidFill>
            </a:rPr>
            <a:t>any loss of fitness or abnormality in the structure </a:t>
          </a:r>
          <a:r>
            <a:rPr lang="pl-PL" sz="1700" b="0" dirty="0">
              <a:solidFill>
                <a:schemeClr val="accent1"/>
              </a:solidFill>
            </a:rPr>
            <a:t>                  </a:t>
          </a:r>
          <a:r>
            <a:rPr lang="en-US" sz="1700" b="0" dirty="0">
              <a:solidFill>
                <a:schemeClr val="accent1"/>
              </a:solidFill>
            </a:rPr>
            <a:t>or functioning of the body in terms of psychological, psychophysical</a:t>
          </a:r>
          <a:r>
            <a:rPr lang="pl-PL" sz="1700" b="0" dirty="0">
              <a:solidFill>
                <a:schemeClr val="accent1"/>
              </a:solidFill>
            </a:rPr>
            <a:t> </a:t>
          </a:r>
          <a:r>
            <a:rPr lang="en-US" sz="1700" b="0" dirty="0">
              <a:solidFill>
                <a:schemeClr val="accent1"/>
              </a:solidFill>
            </a:rPr>
            <a:t>or anatomical</a:t>
          </a:r>
          <a:endParaRPr lang="pl-PL" sz="1700" dirty="0"/>
        </a:p>
      </dgm:t>
    </dgm:pt>
    <dgm:pt modelId="{C09D72A6-8F18-420E-8402-2D95CD1E5F51}" type="parTrans" cxnId="{E96D2CF9-89AA-413C-BB11-B6CCD5739D5E}">
      <dgm:prSet/>
      <dgm:spPr/>
      <dgm:t>
        <a:bodyPr/>
        <a:lstStyle/>
        <a:p>
          <a:endParaRPr lang="pl-PL"/>
        </a:p>
      </dgm:t>
    </dgm:pt>
    <dgm:pt modelId="{C17970D2-5C73-4C8F-890A-23546530B663}" type="sibTrans" cxnId="{E96D2CF9-89AA-413C-BB11-B6CCD5739D5E}">
      <dgm:prSet/>
      <dgm:spPr/>
      <dgm:t>
        <a:bodyPr/>
        <a:lstStyle/>
        <a:p>
          <a:endParaRPr lang="pl-PL"/>
        </a:p>
      </dgm:t>
    </dgm:pt>
    <dgm:pt modelId="{970ED364-E39C-4C47-B8D8-589397CB27D4}">
      <dgm:prSet phldrT="[Tekst]"/>
      <dgm:spPr/>
      <dgm:t>
        <a:bodyPr/>
        <a:lstStyle/>
        <a:p>
          <a:r>
            <a:rPr lang="pl-PL" b="0" i="0" dirty="0" err="1"/>
            <a:t>Disability</a:t>
          </a:r>
          <a:endParaRPr lang="pl-PL" b="0" dirty="0">
            <a:solidFill>
              <a:schemeClr val="bg1"/>
            </a:solidFill>
          </a:endParaRPr>
        </a:p>
      </dgm:t>
    </dgm:pt>
    <dgm:pt modelId="{80FB0794-950F-4522-B22B-E7D9F36A0BA9}" type="parTrans" cxnId="{32CC1D29-2D69-4621-ACA3-F9A3006A75DA}">
      <dgm:prSet/>
      <dgm:spPr/>
      <dgm:t>
        <a:bodyPr/>
        <a:lstStyle/>
        <a:p>
          <a:endParaRPr lang="pl-PL"/>
        </a:p>
      </dgm:t>
    </dgm:pt>
    <dgm:pt modelId="{9C1EB751-4A2C-4BB1-B7F6-5483D67056A8}" type="sibTrans" cxnId="{32CC1D29-2D69-4621-ACA3-F9A3006A75DA}">
      <dgm:prSet/>
      <dgm:spPr/>
      <dgm:t>
        <a:bodyPr/>
        <a:lstStyle/>
        <a:p>
          <a:endParaRPr lang="pl-PL"/>
        </a:p>
      </dgm:t>
    </dgm:pt>
    <dgm:pt modelId="{3D02F2CE-1FBF-4315-A7B2-468060D3F50E}">
      <dgm:prSet phldrT="[Tekst]" custT="1"/>
      <dgm:spPr/>
      <dgm:t>
        <a:bodyPr/>
        <a:lstStyle/>
        <a:p>
          <a:pPr algn="l"/>
          <a:r>
            <a:rPr lang="en-US" sz="1700" b="0" dirty="0">
              <a:solidFill>
                <a:schemeClr val="accent1"/>
              </a:solidFill>
            </a:rPr>
            <a:t>any limitation or inability (resulting from inability) </a:t>
          </a:r>
          <a:r>
            <a:rPr lang="pl-PL" sz="1700" b="0" dirty="0">
              <a:solidFill>
                <a:schemeClr val="accent1"/>
              </a:solidFill>
            </a:rPr>
            <a:t>                   </a:t>
          </a:r>
          <a:r>
            <a:rPr lang="en-US" sz="1700" b="0" dirty="0">
              <a:solidFill>
                <a:schemeClr val="accent1"/>
              </a:solidFill>
            </a:rPr>
            <a:t>to lead an active life in a way or scope considered typical for a human being</a:t>
          </a:r>
          <a:endParaRPr lang="pl-PL" sz="1700" dirty="0"/>
        </a:p>
      </dgm:t>
    </dgm:pt>
    <dgm:pt modelId="{131F6012-A9A9-4890-865C-120FD4E20BB0}" type="parTrans" cxnId="{038C1BB9-389C-44AB-BCED-9285963872CB}">
      <dgm:prSet/>
      <dgm:spPr/>
      <dgm:t>
        <a:bodyPr/>
        <a:lstStyle/>
        <a:p>
          <a:endParaRPr lang="pl-PL"/>
        </a:p>
      </dgm:t>
    </dgm:pt>
    <dgm:pt modelId="{1D2FA3B0-D757-4783-B838-73DA0AE4E997}" type="sibTrans" cxnId="{038C1BB9-389C-44AB-BCED-9285963872CB}">
      <dgm:prSet/>
      <dgm:spPr/>
      <dgm:t>
        <a:bodyPr/>
        <a:lstStyle/>
        <a:p>
          <a:endParaRPr lang="pl-PL"/>
        </a:p>
      </dgm:t>
    </dgm:pt>
    <dgm:pt modelId="{F1B6FDBA-B2B4-4D87-828C-2189F86254DD}">
      <dgm:prSet phldrT="[Tekst]"/>
      <dgm:spPr/>
      <dgm:t>
        <a:bodyPr/>
        <a:lstStyle/>
        <a:p>
          <a:r>
            <a:rPr lang="pl-PL" b="0" dirty="0">
              <a:solidFill>
                <a:schemeClr val="bg1"/>
              </a:solidFill>
            </a:rPr>
            <a:t>Handicap</a:t>
          </a:r>
          <a:endParaRPr lang="pl-PL" dirty="0">
            <a:solidFill>
              <a:schemeClr val="bg1"/>
            </a:solidFill>
          </a:endParaRPr>
        </a:p>
      </dgm:t>
    </dgm:pt>
    <dgm:pt modelId="{AD831251-063C-457F-AA3B-4394FC7F2A13}" type="parTrans" cxnId="{8D94BAD2-5667-41D1-B81F-2E6B14CC222F}">
      <dgm:prSet/>
      <dgm:spPr/>
      <dgm:t>
        <a:bodyPr/>
        <a:lstStyle/>
        <a:p>
          <a:endParaRPr lang="pl-PL"/>
        </a:p>
      </dgm:t>
    </dgm:pt>
    <dgm:pt modelId="{B2989796-2325-421D-911B-9B4EE4C9C84D}" type="sibTrans" cxnId="{8D94BAD2-5667-41D1-B81F-2E6B14CC222F}">
      <dgm:prSet/>
      <dgm:spPr/>
      <dgm:t>
        <a:bodyPr/>
        <a:lstStyle/>
        <a:p>
          <a:endParaRPr lang="pl-PL"/>
        </a:p>
      </dgm:t>
    </dgm:pt>
    <dgm:pt modelId="{FEAD7A84-ADF9-4CBE-BCF9-72F49282604F}">
      <dgm:prSet phldrT="[Tekst]" custT="1"/>
      <dgm:spPr/>
      <dgm:t>
        <a:bodyPr/>
        <a:lstStyle/>
        <a:p>
          <a:pPr algn="l"/>
          <a:r>
            <a:rPr lang="en-US" sz="1700" b="0" dirty="0">
              <a:solidFill>
                <a:schemeClr val="accent1"/>
              </a:solidFill>
            </a:rPr>
            <a:t>disability of a specific person resulting from disability </a:t>
          </a:r>
          <a:r>
            <a:rPr lang="pl-PL" sz="1700" b="0" dirty="0">
              <a:solidFill>
                <a:schemeClr val="accent1"/>
              </a:solidFill>
            </a:rPr>
            <a:t>                        </a:t>
          </a:r>
          <a:r>
            <a:rPr lang="en-US" sz="1700" b="0" dirty="0">
              <a:solidFill>
                <a:schemeClr val="accent1"/>
              </a:solidFill>
            </a:rPr>
            <a:t>or disability, limiting or preventing the full</a:t>
          </a:r>
          <a:r>
            <a:rPr lang="pl-PL" sz="1700" b="0" dirty="0">
              <a:solidFill>
                <a:schemeClr val="accent1"/>
              </a:solidFill>
            </a:rPr>
            <a:t> </a:t>
          </a:r>
          <a:r>
            <a:rPr lang="en-US" sz="1700" b="0" dirty="0">
              <a:solidFill>
                <a:schemeClr val="accent1"/>
              </a:solidFill>
            </a:rPr>
            <a:t>implementation</a:t>
          </a:r>
          <a:r>
            <a:rPr lang="pl-PL" sz="1700" b="0" dirty="0">
              <a:solidFill>
                <a:schemeClr val="accent1"/>
              </a:solidFill>
            </a:rPr>
            <a:t> </a:t>
          </a:r>
          <a:r>
            <a:rPr lang="en-US" sz="1700" b="0" dirty="0">
              <a:solidFill>
                <a:schemeClr val="accent1"/>
              </a:solidFill>
            </a:rPr>
            <a:t>of a social role corresponding to age, gender and in line with social and cultural condition</a:t>
          </a:r>
          <a:endParaRPr lang="pl-PL" sz="1700" dirty="0"/>
        </a:p>
      </dgm:t>
    </dgm:pt>
    <dgm:pt modelId="{D3FBFB35-7614-4D12-8B73-054D2B8BD736}" type="parTrans" cxnId="{BBB7CBF2-4A0E-412F-A89A-EAFB8DE493C5}">
      <dgm:prSet/>
      <dgm:spPr/>
      <dgm:t>
        <a:bodyPr/>
        <a:lstStyle/>
        <a:p>
          <a:endParaRPr lang="pl-PL"/>
        </a:p>
      </dgm:t>
    </dgm:pt>
    <dgm:pt modelId="{4F6AA428-285D-4EF3-9671-040F96C9C319}" type="sibTrans" cxnId="{BBB7CBF2-4A0E-412F-A89A-EAFB8DE493C5}">
      <dgm:prSet/>
      <dgm:spPr/>
      <dgm:t>
        <a:bodyPr/>
        <a:lstStyle/>
        <a:p>
          <a:endParaRPr lang="pl-PL"/>
        </a:p>
      </dgm:t>
    </dgm:pt>
    <dgm:pt modelId="{763613B6-C48C-4717-8301-8AD73990DCE1}" type="pres">
      <dgm:prSet presAssocID="{C48C671F-3514-45BE-9ECA-81EA1EDEE7B1}" presName="Name0" presStyleCnt="0">
        <dgm:presLayoutVars>
          <dgm:chPref val="3"/>
          <dgm:dir/>
          <dgm:animLvl val="lvl"/>
          <dgm:resizeHandles/>
        </dgm:presLayoutVars>
      </dgm:prSet>
      <dgm:spPr/>
    </dgm:pt>
    <dgm:pt modelId="{E1BF41C0-AF50-41CF-86C5-A18129C86D72}" type="pres">
      <dgm:prSet presAssocID="{B1D59884-1485-4D22-B6D5-233429E9EB17}" presName="horFlow" presStyleCnt="0"/>
      <dgm:spPr/>
    </dgm:pt>
    <dgm:pt modelId="{A39D861B-058A-4E8D-9406-40B4535B8325}" type="pres">
      <dgm:prSet presAssocID="{B1D59884-1485-4D22-B6D5-233429E9EB17}" presName="bigChev" presStyleLbl="node1" presStyleIdx="0" presStyleCnt="3"/>
      <dgm:spPr/>
    </dgm:pt>
    <dgm:pt modelId="{88C778B5-8FB8-4614-A855-FC6D2A0B1691}" type="pres">
      <dgm:prSet presAssocID="{C09D72A6-8F18-420E-8402-2D95CD1E5F51}" presName="parTrans" presStyleCnt="0"/>
      <dgm:spPr/>
    </dgm:pt>
    <dgm:pt modelId="{5B002371-60A5-4CC8-8C4E-3AEAAC0F5EBA}" type="pres">
      <dgm:prSet presAssocID="{791FF2BE-8DA6-4881-87E2-636743E4D453}" presName="node" presStyleLbl="alignAccFollowNode1" presStyleIdx="0" presStyleCnt="3" custScaleX="299396" custScaleY="122890">
        <dgm:presLayoutVars>
          <dgm:bulletEnabled val="1"/>
        </dgm:presLayoutVars>
      </dgm:prSet>
      <dgm:spPr/>
    </dgm:pt>
    <dgm:pt modelId="{54BF3AA3-EBF4-452F-BC58-5753A7FCAEAB}" type="pres">
      <dgm:prSet presAssocID="{B1D59884-1485-4D22-B6D5-233429E9EB17}" presName="vSp" presStyleCnt="0"/>
      <dgm:spPr/>
    </dgm:pt>
    <dgm:pt modelId="{2DB5C9C8-EF15-4E4F-952B-6DA2169486BC}" type="pres">
      <dgm:prSet presAssocID="{970ED364-E39C-4C47-B8D8-589397CB27D4}" presName="horFlow" presStyleCnt="0"/>
      <dgm:spPr/>
    </dgm:pt>
    <dgm:pt modelId="{D7C3B6BF-1CFC-42EA-A05C-1FE5780ABF82}" type="pres">
      <dgm:prSet presAssocID="{970ED364-E39C-4C47-B8D8-589397CB27D4}" presName="bigChev" presStyleLbl="node1" presStyleIdx="1" presStyleCnt="3"/>
      <dgm:spPr/>
    </dgm:pt>
    <dgm:pt modelId="{B3541E30-9E76-45E5-BEA8-03D7FFFEE229}" type="pres">
      <dgm:prSet presAssocID="{131F6012-A9A9-4890-865C-120FD4E20BB0}" presName="parTrans" presStyleCnt="0"/>
      <dgm:spPr/>
    </dgm:pt>
    <dgm:pt modelId="{84FA4AC8-AFF0-4535-8008-32A561F281A1}" type="pres">
      <dgm:prSet presAssocID="{3D02F2CE-1FBF-4315-A7B2-468060D3F50E}" presName="node" presStyleLbl="alignAccFollowNode1" presStyleIdx="1" presStyleCnt="3" custScaleX="299396" custScaleY="122890">
        <dgm:presLayoutVars>
          <dgm:bulletEnabled val="1"/>
        </dgm:presLayoutVars>
      </dgm:prSet>
      <dgm:spPr/>
    </dgm:pt>
    <dgm:pt modelId="{CDE0FBC9-53BB-41E6-BAC4-3BD29F0C9105}" type="pres">
      <dgm:prSet presAssocID="{970ED364-E39C-4C47-B8D8-589397CB27D4}" presName="vSp" presStyleCnt="0"/>
      <dgm:spPr/>
    </dgm:pt>
    <dgm:pt modelId="{B8D90294-396F-403E-9F09-5035D79C5836}" type="pres">
      <dgm:prSet presAssocID="{F1B6FDBA-B2B4-4D87-828C-2189F86254DD}" presName="horFlow" presStyleCnt="0"/>
      <dgm:spPr/>
    </dgm:pt>
    <dgm:pt modelId="{546AA586-44E1-4DCC-92CE-5425132535DB}" type="pres">
      <dgm:prSet presAssocID="{F1B6FDBA-B2B4-4D87-828C-2189F86254DD}" presName="bigChev" presStyleLbl="node1" presStyleIdx="2" presStyleCnt="3"/>
      <dgm:spPr/>
    </dgm:pt>
    <dgm:pt modelId="{B6226486-01AD-4795-AA33-8967A8116352}" type="pres">
      <dgm:prSet presAssocID="{D3FBFB35-7614-4D12-8B73-054D2B8BD736}" presName="parTrans" presStyleCnt="0"/>
      <dgm:spPr/>
    </dgm:pt>
    <dgm:pt modelId="{6F0D8BC5-63DB-442A-8E52-7C03C3924EEC}" type="pres">
      <dgm:prSet presAssocID="{FEAD7A84-ADF9-4CBE-BCF9-72F49282604F}" presName="node" presStyleLbl="alignAccFollowNode1" presStyleIdx="2" presStyleCnt="3" custScaleX="299396" custScaleY="122890">
        <dgm:presLayoutVars>
          <dgm:bulletEnabled val="1"/>
        </dgm:presLayoutVars>
      </dgm:prSet>
      <dgm:spPr/>
    </dgm:pt>
  </dgm:ptLst>
  <dgm:cxnLst>
    <dgm:cxn modelId="{BC010820-4B5B-411F-8202-A759B3BBF77A}" type="presOf" srcId="{C48C671F-3514-45BE-9ECA-81EA1EDEE7B1}" destId="{763613B6-C48C-4717-8301-8AD73990DCE1}" srcOrd="0" destOrd="0" presId="urn:microsoft.com/office/officeart/2005/8/layout/lProcess3"/>
    <dgm:cxn modelId="{32CC1D29-2D69-4621-ACA3-F9A3006A75DA}" srcId="{C48C671F-3514-45BE-9ECA-81EA1EDEE7B1}" destId="{970ED364-E39C-4C47-B8D8-589397CB27D4}" srcOrd="1" destOrd="0" parTransId="{80FB0794-950F-4522-B22B-E7D9F36A0BA9}" sibTransId="{9C1EB751-4A2C-4BB1-B7F6-5483D67056A8}"/>
    <dgm:cxn modelId="{58E84C40-36E0-4C95-8092-0900448091ED}" srcId="{C48C671F-3514-45BE-9ECA-81EA1EDEE7B1}" destId="{B1D59884-1485-4D22-B6D5-233429E9EB17}" srcOrd="0" destOrd="0" parTransId="{0112C9F9-81C3-4490-8165-2099A667F56F}" sibTransId="{C5B40B02-294C-41B6-A12D-3CF63426CDD3}"/>
    <dgm:cxn modelId="{5EBD6C5B-5A19-4196-BA23-2F985EABBF38}" type="presOf" srcId="{970ED364-E39C-4C47-B8D8-589397CB27D4}" destId="{D7C3B6BF-1CFC-42EA-A05C-1FE5780ABF82}" srcOrd="0" destOrd="0" presId="urn:microsoft.com/office/officeart/2005/8/layout/lProcess3"/>
    <dgm:cxn modelId="{0E48A343-1F46-4630-8902-978062B90B62}" type="presOf" srcId="{3D02F2CE-1FBF-4315-A7B2-468060D3F50E}" destId="{84FA4AC8-AFF0-4535-8008-32A561F281A1}" srcOrd="0" destOrd="0" presId="urn:microsoft.com/office/officeart/2005/8/layout/lProcess3"/>
    <dgm:cxn modelId="{0A2B0474-8FDD-4D75-9265-D0E0C2426403}" type="presOf" srcId="{B1D59884-1485-4D22-B6D5-233429E9EB17}" destId="{A39D861B-058A-4E8D-9406-40B4535B8325}" srcOrd="0" destOrd="0" presId="urn:microsoft.com/office/officeart/2005/8/layout/lProcess3"/>
    <dgm:cxn modelId="{DE8FEEAD-EC63-4832-B608-59A4842D4DB7}" type="presOf" srcId="{F1B6FDBA-B2B4-4D87-828C-2189F86254DD}" destId="{546AA586-44E1-4DCC-92CE-5425132535DB}" srcOrd="0" destOrd="0" presId="urn:microsoft.com/office/officeart/2005/8/layout/lProcess3"/>
    <dgm:cxn modelId="{038C1BB9-389C-44AB-BCED-9285963872CB}" srcId="{970ED364-E39C-4C47-B8D8-589397CB27D4}" destId="{3D02F2CE-1FBF-4315-A7B2-468060D3F50E}" srcOrd="0" destOrd="0" parTransId="{131F6012-A9A9-4890-865C-120FD4E20BB0}" sibTransId="{1D2FA3B0-D757-4783-B838-73DA0AE4E997}"/>
    <dgm:cxn modelId="{8D94BAD2-5667-41D1-B81F-2E6B14CC222F}" srcId="{C48C671F-3514-45BE-9ECA-81EA1EDEE7B1}" destId="{F1B6FDBA-B2B4-4D87-828C-2189F86254DD}" srcOrd="2" destOrd="0" parTransId="{AD831251-063C-457F-AA3B-4394FC7F2A13}" sibTransId="{B2989796-2325-421D-911B-9B4EE4C9C84D}"/>
    <dgm:cxn modelId="{1AB178D8-6AE3-408B-8EA1-788DDC2CF8EC}" type="presOf" srcId="{FEAD7A84-ADF9-4CBE-BCF9-72F49282604F}" destId="{6F0D8BC5-63DB-442A-8E52-7C03C3924EEC}" srcOrd="0" destOrd="0" presId="urn:microsoft.com/office/officeart/2005/8/layout/lProcess3"/>
    <dgm:cxn modelId="{6F5DB2E2-99FB-470E-A21F-D4043E3812B4}" type="presOf" srcId="{791FF2BE-8DA6-4881-87E2-636743E4D453}" destId="{5B002371-60A5-4CC8-8C4E-3AEAAC0F5EBA}" srcOrd="0" destOrd="0" presId="urn:microsoft.com/office/officeart/2005/8/layout/lProcess3"/>
    <dgm:cxn modelId="{BBB7CBF2-4A0E-412F-A89A-EAFB8DE493C5}" srcId="{F1B6FDBA-B2B4-4D87-828C-2189F86254DD}" destId="{FEAD7A84-ADF9-4CBE-BCF9-72F49282604F}" srcOrd="0" destOrd="0" parTransId="{D3FBFB35-7614-4D12-8B73-054D2B8BD736}" sibTransId="{4F6AA428-285D-4EF3-9671-040F96C9C319}"/>
    <dgm:cxn modelId="{E96D2CF9-89AA-413C-BB11-B6CCD5739D5E}" srcId="{B1D59884-1485-4D22-B6D5-233429E9EB17}" destId="{791FF2BE-8DA6-4881-87E2-636743E4D453}" srcOrd="0" destOrd="0" parTransId="{C09D72A6-8F18-420E-8402-2D95CD1E5F51}" sibTransId="{C17970D2-5C73-4C8F-890A-23546530B663}"/>
    <dgm:cxn modelId="{DDBFF762-CE88-4676-B40C-FAA335A41047}" type="presParOf" srcId="{763613B6-C48C-4717-8301-8AD73990DCE1}" destId="{E1BF41C0-AF50-41CF-86C5-A18129C86D72}" srcOrd="0" destOrd="0" presId="urn:microsoft.com/office/officeart/2005/8/layout/lProcess3"/>
    <dgm:cxn modelId="{B7D2EEB7-460D-4A84-8CDE-C4B20B2847C3}" type="presParOf" srcId="{E1BF41C0-AF50-41CF-86C5-A18129C86D72}" destId="{A39D861B-058A-4E8D-9406-40B4535B8325}" srcOrd="0" destOrd="0" presId="urn:microsoft.com/office/officeart/2005/8/layout/lProcess3"/>
    <dgm:cxn modelId="{633021E7-F70C-495E-B2CE-C013455D8936}" type="presParOf" srcId="{E1BF41C0-AF50-41CF-86C5-A18129C86D72}" destId="{88C778B5-8FB8-4614-A855-FC6D2A0B1691}" srcOrd="1" destOrd="0" presId="urn:microsoft.com/office/officeart/2005/8/layout/lProcess3"/>
    <dgm:cxn modelId="{88D53B2D-C7EF-4850-BAE0-1C9938C3D27D}" type="presParOf" srcId="{E1BF41C0-AF50-41CF-86C5-A18129C86D72}" destId="{5B002371-60A5-4CC8-8C4E-3AEAAC0F5EBA}" srcOrd="2" destOrd="0" presId="urn:microsoft.com/office/officeart/2005/8/layout/lProcess3"/>
    <dgm:cxn modelId="{19670962-DA4D-455A-B930-A0B910262FA6}" type="presParOf" srcId="{763613B6-C48C-4717-8301-8AD73990DCE1}" destId="{54BF3AA3-EBF4-452F-BC58-5753A7FCAEAB}" srcOrd="1" destOrd="0" presId="urn:microsoft.com/office/officeart/2005/8/layout/lProcess3"/>
    <dgm:cxn modelId="{979AEB66-8C98-4194-99E1-9AF612C5390A}" type="presParOf" srcId="{763613B6-C48C-4717-8301-8AD73990DCE1}" destId="{2DB5C9C8-EF15-4E4F-952B-6DA2169486BC}" srcOrd="2" destOrd="0" presId="urn:microsoft.com/office/officeart/2005/8/layout/lProcess3"/>
    <dgm:cxn modelId="{18FA77D1-4DB9-47C9-AE54-AC1A2B8E853B}" type="presParOf" srcId="{2DB5C9C8-EF15-4E4F-952B-6DA2169486BC}" destId="{D7C3B6BF-1CFC-42EA-A05C-1FE5780ABF82}" srcOrd="0" destOrd="0" presId="urn:microsoft.com/office/officeart/2005/8/layout/lProcess3"/>
    <dgm:cxn modelId="{FAE0830D-C776-4981-AE4A-B8564CB11829}" type="presParOf" srcId="{2DB5C9C8-EF15-4E4F-952B-6DA2169486BC}" destId="{B3541E30-9E76-45E5-BEA8-03D7FFFEE229}" srcOrd="1" destOrd="0" presId="urn:microsoft.com/office/officeart/2005/8/layout/lProcess3"/>
    <dgm:cxn modelId="{2F57B448-BDA1-47CF-A3A3-9B561099EAD9}" type="presParOf" srcId="{2DB5C9C8-EF15-4E4F-952B-6DA2169486BC}" destId="{84FA4AC8-AFF0-4535-8008-32A561F281A1}" srcOrd="2" destOrd="0" presId="urn:microsoft.com/office/officeart/2005/8/layout/lProcess3"/>
    <dgm:cxn modelId="{EBD5ECEA-1E40-46BD-9953-A4A49F129068}" type="presParOf" srcId="{763613B6-C48C-4717-8301-8AD73990DCE1}" destId="{CDE0FBC9-53BB-41E6-BAC4-3BD29F0C9105}" srcOrd="3" destOrd="0" presId="urn:microsoft.com/office/officeart/2005/8/layout/lProcess3"/>
    <dgm:cxn modelId="{3EC32C42-6660-483D-A9A9-548DF62E1DFF}" type="presParOf" srcId="{763613B6-C48C-4717-8301-8AD73990DCE1}" destId="{B8D90294-396F-403E-9F09-5035D79C5836}" srcOrd="4" destOrd="0" presId="urn:microsoft.com/office/officeart/2005/8/layout/lProcess3"/>
    <dgm:cxn modelId="{B62ECD73-D7D5-47BC-8581-F21527BDFA5E}" type="presParOf" srcId="{B8D90294-396F-403E-9F09-5035D79C5836}" destId="{546AA586-44E1-4DCC-92CE-5425132535DB}" srcOrd="0" destOrd="0" presId="urn:microsoft.com/office/officeart/2005/8/layout/lProcess3"/>
    <dgm:cxn modelId="{E9C84B8D-B515-453B-9C4C-F2A752FF6BF0}" type="presParOf" srcId="{B8D90294-396F-403E-9F09-5035D79C5836}" destId="{B6226486-01AD-4795-AA33-8967A8116352}" srcOrd="1" destOrd="0" presId="urn:microsoft.com/office/officeart/2005/8/layout/lProcess3"/>
    <dgm:cxn modelId="{C9A6637C-CB4F-4F7D-937E-201E9AC9681E}" type="presParOf" srcId="{B8D90294-396F-403E-9F09-5035D79C5836}" destId="{6F0D8BC5-63DB-442A-8E52-7C03C3924EEC}"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94EA36-E690-46F7-AE52-BEE81DA2CE84}"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9FACB258-9BC4-4EFD-8E11-A9CCE455CC4D}">
      <dgm:prSet phldrT="[Tekst]" custT="1"/>
      <dgm:spPr/>
      <dgm:t>
        <a:bodyPr/>
        <a:lstStyle/>
        <a:p>
          <a:pPr algn="ctr"/>
          <a:r>
            <a:rPr lang="en-US" sz="1600" b="1" dirty="0">
              <a:solidFill>
                <a:schemeClr val="tx1"/>
              </a:solidFill>
            </a:rPr>
            <a:t>Neurological diseases, including neurodegenerative ones</a:t>
          </a:r>
          <a:endParaRPr lang="pl-PL" sz="1600" b="1" dirty="0">
            <a:solidFill>
              <a:schemeClr val="tx1"/>
            </a:solidFill>
          </a:endParaRPr>
        </a:p>
      </dgm:t>
    </dgm:pt>
    <dgm:pt modelId="{35769788-5B4F-4025-AF73-F35C2814907F}" type="parTrans" cxnId="{EA2E2D1C-32CB-4785-A64F-D6A2B0C3A616}">
      <dgm:prSet/>
      <dgm:spPr/>
      <dgm:t>
        <a:bodyPr/>
        <a:lstStyle/>
        <a:p>
          <a:pPr algn="ctr"/>
          <a:endParaRPr lang="pl-PL"/>
        </a:p>
      </dgm:t>
    </dgm:pt>
    <dgm:pt modelId="{4A3D1078-142F-483C-B597-7897E0CF003B}" type="sibTrans" cxnId="{EA2E2D1C-32CB-4785-A64F-D6A2B0C3A616}">
      <dgm:prSet/>
      <dgm:spPr/>
      <dgm:t>
        <a:bodyPr/>
        <a:lstStyle/>
        <a:p>
          <a:pPr algn="ctr"/>
          <a:endParaRPr lang="pl-PL"/>
        </a:p>
      </dgm:t>
    </dgm:pt>
    <dgm:pt modelId="{C43B7ACA-B72D-49CE-891E-B87899392E78}">
      <dgm:prSet phldrT="[Tekst]" custT="1"/>
      <dgm:spPr/>
      <dgm:t>
        <a:bodyPr/>
        <a:lstStyle/>
        <a:p>
          <a:pPr algn="ctr"/>
          <a:r>
            <a:rPr lang="pl-PL" sz="1600" b="1" dirty="0">
              <a:solidFill>
                <a:schemeClr val="tx1"/>
              </a:solidFill>
            </a:rPr>
            <a:t>Motor </a:t>
          </a:r>
          <a:r>
            <a:rPr lang="pl-PL" sz="1600" b="1" dirty="0" err="1">
              <a:solidFill>
                <a:schemeClr val="tx1"/>
              </a:solidFill>
            </a:rPr>
            <a:t>disability</a:t>
          </a:r>
          <a:endParaRPr lang="pl-PL" sz="1600" b="1" dirty="0">
            <a:solidFill>
              <a:schemeClr val="tx1"/>
            </a:solidFill>
          </a:endParaRPr>
        </a:p>
      </dgm:t>
    </dgm:pt>
    <dgm:pt modelId="{FFB63F3C-CF44-46FB-A21E-99B18D612049}" type="parTrans" cxnId="{28B5C374-C294-4226-8D94-B33F55735570}">
      <dgm:prSet/>
      <dgm:spPr/>
      <dgm:t>
        <a:bodyPr/>
        <a:lstStyle/>
        <a:p>
          <a:pPr algn="ctr"/>
          <a:endParaRPr lang="pl-PL"/>
        </a:p>
      </dgm:t>
    </dgm:pt>
    <dgm:pt modelId="{CB4FBDFC-94EF-401D-A665-4DB7FEBCB00E}" type="sibTrans" cxnId="{28B5C374-C294-4226-8D94-B33F55735570}">
      <dgm:prSet/>
      <dgm:spPr/>
      <dgm:t>
        <a:bodyPr/>
        <a:lstStyle/>
        <a:p>
          <a:pPr algn="ctr"/>
          <a:endParaRPr lang="pl-PL"/>
        </a:p>
      </dgm:t>
    </dgm:pt>
    <dgm:pt modelId="{A59A2571-004F-4E51-8520-2F459E53E8BF}">
      <dgm:prSet phldrT="[Tekst]" custT="1"/>
      <dgm:spPr/>
      <dgm:t>
        <a:bodyPr/>
        <a:lstStyle/>
        <a:p>
          <a:pPr algn="ctr"/>
          <a:r>
            <a:rPr lang="pl-PL" sz="1600" b="1" dirty="0" err="1">
              <a:solidFill>
                <a:schemeClr val="tx1"/>
              </a:solidFill>
            </a:rPr>
            <a:t>Intellectual</a:t>
          </a:r>
          <a:r>
            <a:rPr lang="pl-PL" sz="1600" b="1" dirty="0">
              <a:solidFill>
                <a:schemeClr val="tx1"/>
              </a:solidFill>
            </a:rPr>
            <a:t> </a:t>
          </a:r>
          <a:r>
            <a:rPr lang="pl-PL" sz="1600" b="1" dirty="0" err="1">
              <a:solidFill>
                <a:schemeClr val="tx1"/>
              </a:solidFill>
            </a:rPr>
            <a:t>disability</a:t>
          </a:r>
          <a:endParaRPr lang="pl-PL" sz="1600" b="1" dirty="0">
            <a:solidFill>
              <a:schemeClr val="tx1"/>
            </a:solidFill>
          </a:endParaRPr>
        </a:p>
      </dgm:t>
    </dgm:pt>
    <dgm:pt modelId="{105AB700-5F8B-49D0-9D43-320FD3CC79E8}" type="parTrans" cxnId="{A05822A8-BD7B-45F5-874C-42B3B9D92CDF}">
      <dgm:prSet/>
      <dgm:spPr/>
      <dgm:t>
        <a:bodyPr/>
        <a:lstStyle/>
        <a:p>
          <a:pPr algn="ctr"/>
          <a:endParaRPr lang="pl-PL"/>
        </a:p>
      </dgm:t>
    </dgm:pt>
    <dgm:pt modelId="{204E5DC3-446B-4387-AFDD-61DFBD01B354}" type="sibTrans" cxnId="{A05822A8-BD7B-45F5-874C-42B3B9D92CDF}">
      <dgm:prSet/>
      <dgm:spPr/>
      <dgm:t>
        <a:bodyPr/>
        <a:lstStyle/>
        <a:p>
          <a:pPr algn="ctr"/>
          <a:endParaRPr lang="pl-PL"/>
        </a:p>
      </dgm:t>
    </dgm:pt>
    <dgm:pt modelId="{26891E2E-79C2-4FED-A0B2-7138E2774490}">
      <dgm:prSet phldrT="[Tekst]" custT="1"/>
      <dgm:spPr/>
      <dgm:t>
        <a:bodyPr/>
        <a:lstStyle/>
        <a:p>
          <a:pPr algn="ctr"/>
          <a:r>
            <a:rPr lang="pl-PL" sz="1600" b="1" dirty="0" err="1">
              <a:solidFill>
                <a:schemeClr val="tx1"/>
              </a:solidFill>
            </a:rPr>
            <a:t>Metabolic</a:t>
          </a:r>
          <a:r>
            <a:rPr lang="pl-PL" sz="1600" b="1" dirty="0">
              <a:solidFill>
                <a:schemeClr val="tx1"/>
              </a:solidFill>
            </a:rPr>
            <a:t> </a:t>
          </a:r>
          <a:r>
            <a:rPr lang="pl-PL" sz="1600" b="1" dirty="0" err="1">
              <a:solidFill>
                <a:schemeClr val="tx1"/>
              </a:solidFill>
            </a:rPr>
            <a:t>disorders</a:t>
          </a:r>
          <a:endParaRPr lang="pl-PL" sz="1600" b="1" dirty="0">
            <a:solidFill>
              <a:schemeClr val="tx1"/>
            </a:solidFill>
          </a:endParaRPr>
        </a:p>
      </dgm:t>
    </dgm:pt>
    <dgm:pt modelId="{27366DD0-213D-46B4-8A59-507B7E054394}" type="parTrans" cxnId="{AC536CAF-0719-48F6-B7E6-22E3EC6C3FE6}">
      <dgm:prSet/>
      <dgm:spPr/>
      <dgm:t>
        <a:bodyPr/>
        <a:lstStyle/>
        <a:p>
          <a:pPr algn="ctr"/>
          <a:endParaRPr lang="pl-PL"/>
        </a:p>
      </dgm:t>
    </dgm:pt>
    <dgm:pt modelId="{5E6B3EF6-46D8-4DAB-BBF1-6B18436A87AF}" type="sibTrans" cxnId="{AC536CAF-0719-48F6-B7E6-22E3EC6C3FE6}">
      <dgm:prSet/>
      <dgm:spPr/>
      <dgm:t>
        <a:bodyPr/>
        <a:lstStyle/>
        <a:p>
          <a:pPr algn="ctr"/>
          <a:endParaRPr lang="pl-PL"/>
        </a:p>
      </dgm:t>
    </dgm:pt>
    <dgm:pt modelId="{946F7C40-E8C7-49C1-9510-AAB6DD8C981B}">
      <dgm:prSet phldrT="[Tekst]" custT="1"/>
      <dgm:spPr/>
      <dgm:t>
        <a:bodyPr/>
        <a:lstStyle/>
        <a:p>
          <a:pPr algn="ctr"/>
          <a:r>
            <a:rPr lang="en-US" sz="1600" b="1" dirty="0">
              <a:solidFill>
                <a:schemeClr val="tx1"/>
              </a:solidFill>
            </a:rPr>
            <a:t>Diseases of the genitourinary system</a:t>
          </a:r>
          <a:endParaRPr lang="pl-PL" sz="1600" b="1" dirty="0">
            <a:solidFill>
              <a:schemeClr val="tx1"/>
            </a:solidFill>
          </a:endParaRPr>
        </a:p>
      </dgm:t>
    </dgm:pt>
    <dgm:pt modelId="{88EA2AF5-F0D2-40A0-AB75-953EBEE9B8ED}" type="parTrans" cxnId="{FBFFD141-C420-401C-AE6C-44635BDCDB6F}">
      <dgm:prSet/>
      <dgm:spPr/>
      <dgm:t>
        <a:bodyPr/>
        <a:lstStyle/>
        <a:p>
          <a:pPr algn="ctr"/>
          <a:endParaRPr lang="pl-PL"/>
        </a:p>
      </dgm:t>
    </dgm:pt>
    <dgm:pt modelId="{664E8CEC-AA26-4AC2-947F-5759A0AD6A98}" type="sibTrans" cxnId="{FBFFD141-C420-401C-AE6C-44635BDCDB6F}">
      <dgm:prSet/>
      <dgm:spPr/>
      <dgm:t>
        <a:bodyPr/>
        <a:lstStyle/>
        <a:p>
          <a:pPr algn="ctr"/>
          <a:endParaRPr lang="pl-PL"/>
        </a:p>
      </dgm:t>
    </dgm:pt>
    <dgm:pt modelId="{8AA1415C-9A77-4B2F-AA07-525494ED5FDA}">
      <dgm:prSet custT="1"/>
      <dgm:spPr/>
      <dgm:t>
        <a:bodyPr/>
        <a:lstStyle/>
        <a:p>
          <a:pPr algn="ctr"/>
          <a:r>
            <a:rPr lang="en-US" sz="1600" b="1" dirty="0">
              <a:solidFill>
                <a:schemeClr val="tx1"/>
              </a:solidFill>
            </a:rPr>
            <a:t>Diseases of the respiratory and circulatory systems</a:t>
          </a:r>
          <a:endParaRPr lang="pl-PL" sz="1600" b="1" dirty="0">
            <a:solidFill>
              <a:schemeClr val="tx1"/>
            </a:solidFill>
          </a:endParaRPr>
        </a:p>
      </dgm:t>
    </dgm:pt>
    <dgm:pt modelId="{F728565E-1F59-4EC2-AD8B-DAB1192A1EEA}" type="parTrans" cxnId="{3631E587-8E32-4505-95DD-68F05C665FD8}">
      <dgm:prSet/>
      <dgm:spPr/>
      <dgm:t>
        <a:bodyPr/>
        <a:lstStyle/>
        <a:p>
          <a:pPr algn="ctr"/>
          <a:endParaRPr lang="pl-PL"/>
        </a:p>
      </dgm:t>
    </dgm:pt>
    <dgm:pt modelId="{BB90804A-96C8-4E69-B0F2-BDE94F61D587}" type="sibTrans" cxnId="{3631E587-8E32-4505-95DD-68F05C665FD8}">
      <dgm:prSet/>
      <dgm:spPr/>
      <dgm:t>
        <a:bodyPr/>
        <a:lstStyle/>
        <a:p>
          <a:pPr algn="ctr"/>
          <a:endParaRPr lang="pl-PL"/>
        </a:p>
      </dgm:t>
    </dgm:pt>
    <dgm:pt modelId="{056BF084-BF68-4A02-BA74-02399CE3AB6A}">
      <dgm:prSet custT="1"/>
      <dgm:spPr/>
      <dgm:t>
        <a:bodyPr/>
        <a:lstStyle/>
        <a:p>
          <a:pPr algn="ctr"/>
          <a:r>
            <a:rPr lang="en-US" sz="1600" b="1" dirty="0">
              <a:solidFill>
                <a:schemeClr val="tx1"/>
              </a:solidFill>
            </a:rPr>
            <a:t>Disability of the organ of vision and deaf-blindness</a:t>
          </a:r>
          <a:endParaRPr lang="pl-PL" sz="1600" b="1" dirty="0">
            <a:solidFill>
              <a:schemeClr val="tx1"/>
            </a:solidFill>
          </a:endParaRPr>
        </a:p>
      </dgm:t>
    </dgm:pt>
    <dgm:pt modelId="{5FF1450C-3772-46F3-988D-EE68C8CD9016}" type="parTrans" cxnId="{23F1162D-20DA-468F-A105-367C819F8F2F}">
      <dgm:prSet/>
      <dgm:spPr/>
      <dgm:t>
        <a:bodyPr/>
        <a:lstStyle/>
        <a:p>
          <a:pPr algn="ctr"/>
          <a:endParaRPr lang="pl-PL"/>
        </a:p>
      </dgm:t>
    </dgm:pt>
    <dgm:pt modelId="{02B84C5B-E745-434A-AC71-0C4A47911BAF}" type="sibTrans" cxnId="{23F1162D-20DA-468F-A105-367C819F8F2F}">
      <dgm:prSet/>
      <dgm:spPr/>
      <dgm:t>
        <a:bodyPr/>
        <a:lstStyle/>
        <a:p>
          <a:pPr algn="ctr"/>
          <a:endParaRPr lang="pl-PL"/>
        </a:p>
      </dgm:t>
    </dgm:pt>
    <dgm:pt modelId="{C2AF0F14-926A-4499-926B-470DF765CBDF}">
      <dgm:prSet custT="1"/>
      <dgm:spPr/>
      <dgm:t>
        <a:bodyPr/>
        <a:lstStyle/>
        <a:p>
          <a:pPr algn="ctr"/>
          <a:r>
            <a:rPr lang="en-US" sz="1600" b="1" dirty="0">
              <a:solidFill>
                <a:schemeClr val="tx1"/>
              </a:solidFill>
            </a:rPr>
            <a:t>Hearing and/or speech disability</a:t>
          </a:r>
          <a:endParaRPr lang="pl-PL" sz="1600" b="1" dirty="0">
            <a:solidFill>
              <a:schemeClr val="tx1"/>
            </a:solidFill>
          </a:endParaRPr>
        </a:p>
      </dgm:t>
    </dgm:pt>
    <dgm:pt modelId="{0DEC798F-2CC3-442E-B537-5C5F5FC9F52B}" type="parTrans" cxnId="{B294200D-C03B-43BE-BD94-F4C25944369D}">
      <dgm:prSet/>
      <dgm:spPr/>
      <dgm:t>
        <a:bodyPr/>
        <a:lstStyle/>
        <a:p>
          <a:pPr algn="ctr"/>
          <a:endParaRPr lang="pl-PL"/>
        </a:p>
      </dgm:t>
    </dgm:pt>
    <dgm:pt modelId="{FD560324-6D98-4742-A667-F761F4B58042}" type="sibTrans" cxnId="{B294200D-C03B-43BE-BD94-F4C25944369D}">
      <dgm:prSet/>
      <dgm:spPr/>
      <dgm:t>
        <a:bodyPr/>
        <a:lstStyle/>
        <a:p>
          <a:pPr algn="ctr"/>
          <a:endParaRPr lang="pl-PL"/>
        </a:p>
      </dgm:t>
    </dgm:pt>
    <dgm:pt modelId="{54CD1686-64F7-44DD-B735-1F5842D1D72D}">
      <dgm:prSet custT="1"/>
      <dgm:spPr/>
      <dgm:t>
        <a:bodyPr/>
        <a:lstStyle/>
        <a:p>
          <a:pPr algn="ctr"/>
          <a:r>
            <a:rPr lang="pl-PL" sz="1600" b="1" dirty="0" err="1">
              <a:solidFill>
                <a:schemeClr val="tx1"/>
              </a:solidFill>
            </a:rPr>
            <a:t>Genetic</a:t>
          </a:r>
          <a:r>
            <a:rPr lang="pl-PL" sz="1600" b="1" dirty="0">
              <a:solidFill>
                <a:schemeClr val="tx1"/>
              </a:solidFill>
            </a:rPr>
            <a:t> </a:t>
          </a:r>
          <a:r>
            <a:rPr lang="pl-PL" sz="1600" b="1" dirty="0" err="1">
              <a:solidFill>
                <a:schemeClr val="tx1"/>
              </a:solidFill>
            </a:rPr>
            <a:t>diseases</a:t>
          </a:r>
          <a:endParaRPr lang="pl-PL" sz="1600" b="1" dirty="0">
            <a:solidFill>
              <a:schemeClr val="tx1"/>
            </a:solidFill>
          </a:endParaRPr>
        </a:p>
      </dgm:t>
    </dgm:pt>
    <dgm:pt modelId="{8E03557B-ACD3-4749-8387-1B9EE61C5A48}" type="parTrans" cxnId="{0F9C7E0C-4356-4A0D-BCBC-C209418B50CE}">
      <dgm:prSet/>
      <dgm:spPr/>
      <dgm:t>
        <a:bodyPr/>
        <a:lstStyle/>
        <a:p>
          <a:pPr algn="ctr"/>
          <a:endParaRPr lang="pl-PL"/>
        </a:p>
      </dgm:t>
    </dgm:pt>
    <dgm:pt modelId="{EABB5986-CA76-4955-ACC5-686071724BAE}" type="sibTrans" cxnId="{0F9C7E0C-4356-4A0D-BCBC-C209418B50CE}">
      <dgm:prSet/>
      <dgm:spPr/>
      <dgm:t>
        <a:bodyPr/>
        <a:lstStyle/>
        <a:p>
          <a:pPr algn="ctr"/>
          <a:endParaRPr lang="pl-PL"/>
        </a:p>
      </dgm:t>
    </dgm:pt>
    <dgm:pt modelId="{D08D9663-9002-4C49-B5F1-17F7EF3D777E}">
      <dgm:prSet custT="1"/>
      <dgm:spPr/>
      <dgm:t>
        <a:bodyPr/>
        <a:lstStyle/>
        <a:p>
          <a:pPr algn="ctr"/>
          <a:r>
            <a:rPr lang="pl-PL" sz="1600" b="1" dirty="0" err="1">
              <a:solidFill>
                <a:schemeClr val="tx1"/>
              </a:solidFill>
            </a:rPr>
            <a:t>Cancers</a:t>
          </a:r>
          <a:endParaRPr lang="pl-PL" sz="1600" b="1" dirty="0">
            <a:solidFill>
              <a:schemeClr val="tx1"/>
            </a:solidFill>
          </a:endParaRPr>
        </a:p>
      </dgm:t>
    </dgm:pt>
    <dgm:pt modelId="{C30C2A33-FA1B-4B35-A8C3-C71ACB2FC790}" type="parTrans" cxnId="{F4963781-4CD9-4B3F-A7AA-053DC99987F1}">
      <dgm:prSet/>
      <dgm:spPr/>
      <dgm:t>
        <a:bodyPr/>
        <a:lstStyle/>
        <a:p>
          <a:pPr algn="ctr"/>
          <a:endParaRPr lang="pl-PL"/>
        </a:p>
      </dgm:t>
    </dgm:pt>
    <dgm:pt modelId="{15FAAD1C-5E1E-4B3F-852C-818458778D2E}" type="sibTrans" cxnId="{F4963781-4CD9-4B3F-A7AA-053DC99987F1}">
      <dgm:prSet/>
      <dgm:spPr/>
      <dgm:t>
        <a:bodyPr/>
        <a:lstStyle/>
        <a:p>
          <a:pPr algn="ctr"/>
          <a:endParaRPr lang="pl-PL"/>
        </a:p>
      </dgm:t>
    </dgm:pt>
    <dgm:pt modelId="{690113E0-8199-4591-A43E-BD0B0EBF977B}">
      <dgm:prSet custT="1"/>
      <dgm:spPr/>
      <dgm:t>
        <a:bodyPr/>
        <a:lstStyle/>
        <a:p>
          <a:pPr algn="ctr"/>
          <a:r>
            <a:rPr lang="pl-PL" sz="1600" b="1" dirty="0" err="1">
              <a:solidFill>
                <a:schemeClr val="tx1"/>
              </a:solidFill>
            </a:rPr>
            <a:t>Mental</a:t>
          </a:r>
          <a:r>
            <a:rPr lang="pl-PL" sz="1600" b="1" dirty="0">
              <a:solidFill>
                <a:schemeClr val="tx1"/>
              </a:solidFill>
            </a:rPr>
            <a:t> </a:t>
          </a:r>
          <a:r>
            <a:rPr lang="pl-PL" sz="1600" b="1" dirty="0" err="1">
              <a:solidFill>
                <a:schemeClr val="tx1"/>
              </a:solidFill>
            </a:rPr>
            <a:t>disorders</a:t>
          </a:r>
          <a:endParaRPr lang="pl-PL" sz="1600" b="1" dirty="0">
            <a:solidFill>
              <a:schemeClr val="tx1"/>
            </a:solidFill>
          </a:endParaRPr>
        </a:p>
      </dgm:t>
    </dgm:pt>
    <dgm:pt modelId="{B11BD40B-B0D2-45BD-968E-9FBF5B243044}" type="parTrans" cxnId="{BAEA509F-8CD2-4CF7-A3D4-1DD932E3BAE6}">
      <dgm:prSet/>
      <dgm:spPr/>
      <dgm:t>
        <a:bodyPr/>
        <a:lstStyle/>
        <a:p>
          <a:pPr algn="ctr"/>
          <a:endParaRPr lang="pl-PL"/>
        </a:p>
      </dgm:t>
    </dgm:pt>
    <dgm:pt modelId="{8166965E-301C-4E67-9F8D-3A1805F7E912}" type="sibTrans" cxnId="{BAEA509F-8CD2-4CF7-A3D4-1DD932E3BAE6}">
      <dgm:prSet/>
      <dgm:spPr/>
      <dgm:t>
        <a:bodyPr/>
        <a:lstStyle/>
        <a:p>
          <a:pPr algn="ctr"/>
          <a:endParaRPr lang="pl-PL"/>
        </a:p>
      </dgm:t>
    </dgm:pt>
    <dgm:pt modelId="{A8185AD6-93EC-4E2B-829E-EC14E73CDD84}">
      <dgm:prSet custT="1"/>
      <dgm:spPr/>
      <dgm:t>
        <a:bodyPr/>
        <a:lstStyle/>
        <a:p>
          <a:pPr algn="ctr"/>
          <a:r>
            <a:rPr lang="pl-PL" sz="1600" b="1" dirty="0" err="1">
              <a:solidFill>
                <a:schemeClr val="tx1"/>
              </a:solidFill>
            </a:rPr>
            <a:t>Obesity</a:t>
          </a:r>
          <a:endParaRPr lang="pl-PL" sz="1600" b="1" dirty="0">
            <a:solidFill>
              <a:schemeClr val="tx1"/>
            </a:solidFill>
          </a:endParaRPr>
        </a:p>
      </dgm:t>
    </dgm:pt>
    <dgm:pt modelId="{DDE98834-F8A8-4D04-B0EE-711EFD000F0F}" type="parTrans" cxnId="{B5538390-0904-479B-AF55-BDA90CDD5708}">
      <dgm:prSet/>
      <dgm:spPr/>
      <dgm:t>
        <a:bodyPr/>
        <a:lstStyle/>
        <a:p>
          <a:pPr algn="ctr"/>
          <a:endParaRPr lang="pl-PL"/>
        </a:p>
      </dgm:t>
    </dgm:pt>
    <dgm:pt modelId="{A4A64798-C64A-4604-80DA-2B62D82CD42F}" type="sibTrans" cxnId="{B5538390-0904-479B-AF55-BDA90CDD5708}">
      <dgm:prSet/>
      <dgm:spPr/>
      <dgm:t>
        <a:bodyPr/>
        <a:lstStyle/>
        <a:p>
          <a:pPr algn="ctr"/>
          <a:endParaRPr lang="pl-PL"/>
        </a:p>
      </dgm:t>
    </dgm:pt>
    <dgm:pt modelId="{D6B88A99-4627-47E9-BC70-E6D8C89FAEFD}" type="pres">
      <dgm:prSet presAssocID="{B494EA36-E690-46F7-AE52-BEE81DA2CE84}" presName="diagram" presStyleCnt="0">
        <dgm:presLayoutVars>
          <dgm:dir/>
          <dgm:resizeHandles val="exact"/>
        </dgm:presLayoutVars>
      </dgm:prSet>
      <dgm:spPr/>
    </dgm:pt>
    <dgm:pt modelId="{7B4B45DE-0D61-45C0-800B-681F5489B483}" type="pres">
      <dgm:prSet presAssocID="{9FACB258-9BC4-4EFD-8E11-A9CCE455CC4D}" presName="node" presStyleLbl="node1" presStyleIdx="0" presStyleCnt="12">
        <dgm:presLayoutVars>
          <dgm:bulletEnabled val="1"/>
        </dgm:presLayoutVars>
      </dgm:prSet>
      <dgm:spPr/>
    </dgm:pt>
    <dgm:pt modelId="{6896D5DB-6F6D-4BCF-ABB8-158DC53BC022}" type="pres">
      <dgm:prSet presAssocID="{4A3D1078-142F-483C-B597-7897E0CF003B}" presName="sibTrans" presStyleCnt="0"/>
      <dgm:spPr/>
    </dgm:pt>
    <dgm:pt modelId="{9AAC0660-CA98-489E-92F8-EB7C3169B721}" type="pres">
      <dgm:prSet presAssocID="{C43B7ACA-B72D-49CE-891E-B87899392E78}" presName="node" presStyleLbl="node1" presStyleIdx="1" presStyleCnt="12">
        <dgm:presLayoutVars>
          <dgm:bulletEnabled val="1"/>
        </dgm:presLayoutVars>
      </dgm:prSet>
      <dgm:spPr/>
    </dgm:pt>
    <dgm:pt modelId="{47AEA868-1471-40CA-9F4A-A4A9BBF6725D}" type="pres">
      <dgm:prSet presAssocID="{CB4FBDFC-94EF-401D-A665-4DB7FEBCB00E}" presName="sibTrans" presStyleCnt="0"/>
      <dgm:spPr/>
    </dgm:pt>
    <dgm:pt modelId="{A94CD93B-F66F-41F6-B795-6C995C86DD61}" type="pres">
      <dgm:prSet presAssocID="{A59A2571-004F-4E51-8520-2F459E53E8BF}" presName="node" presStyleLbl="node1" presStyleIdx="2" presStyleCnt="12">
        <dgm:presLayoutVars>
          <dgm:bulletEnabled val="1"/>
        </dgm:presLayoutVars>
      </dgm:prSet>
      <dgm:spPr/>
    </dgm:pt>
    <dgm:pt modelId="{8862CDC9-453A-450C-8F8B-B1D22B4DBF26}" type="pres">
      <dgm:prSet presAssocID="{204E5DC3-446B-4387-AFDD-61DFBD01B354}" presName="sibTrans" presStyleCnt="0"/>
      <dgm:spPr/>
    </dgm:pt>
    <dgm:pt modelId="{54E3102A-7A82-4E75-A5FF-A43FFCF44965}" type="pres">
      <dgm:prSet presAssocID="{8AA1415C-9A77-4B2F-AA07-525494ED5FDA}" presName="node" presStyleLbl="node1" presStyleIdx="3" presStyleCnt="12">
        <dgm:presLayoutVars>
          <dgm:bulletEnabled val="1"/>
        </dgm:presLayoutVars>
      </dgm:prSet>
      <dgm:spPr/>
    </dgm:pt>
    <dgm:pt modelId="{1D46F352-E9A9-4D61-829B-1D693119B55A}" type="pres">
      <dgm:prSet presAssocID="{BB90804A-96C8-4E69-B0F2-BDE94F61D587}" presName="sibTrans" presStyleCnt="0"/>
      <dgm:spPr/>
    </dgm:pt>
    <dgm:pt modelId="{1C94708B-3288-4C00-94A9-93BC37B81E46}" type="pres">
      <dgm:prSet presAssocID="{056BF084-BF68-4A02-BA74-02399CE3AB6A}" presName="node" presStyleLbl="node1" presStyleIdx="4" presStyleCnt="12">
        <dgm:presLayoutVars>
          <dgm:bulletEnabled val="1"/>
        </dgm:presLayoutVars>
      </dgm:prSet>
      <dgm:spPr/>
    </dgm:pt>
    <dgm:pt modelId="{7B77C4BB-8324-4A6F-B19D-F0A28BDA84DA}" type="pres">
      <dgm:prSet presAssocID="{02B84C5B-E745-434A-AC71-0C4A47911BAF}" presName="sibTrans" presStyleCnt="0"/>
      <dgm:spPr/>
    </dgm:pt>
    <dgm:pt modelId="{A0A51D92-16D0-42DD-8FC8-A70B5046E10D}" type="pres">
      <dgm:prSet presAssocID="{C2AF0F14-926A-4499-926B-470DF765CBDF}" presName="node" presStyleLbl="node1" presStyleIdx="5" presStyleCnt="12">
        <dgm:presLayoutVars>
          <dgm:bulletEnabled val="1"/>
        </dgm:presLayoutVars>
      </dgm:prSet>
      <dgm:spPr/>
    </dgm:pt>
    <dgm:pt modelId="{1A17DA30-DC95-4C00-91DF-8879D210BC3F}" type="pres">
      <dgm:prSet presAssocID="{FD560324-6D98-4742-A667-F761F4B58042}" presName="sibTrans" presStyleCnt="0"/>
      <dgm:spPr/>
    </dgm:pt>
    <dgm:pt modelId="{557D4014-F262-46C0-B436-09692B57B3D1}" type="pres">
      <dgm:prSet presAssocID="{26891E2E-79C2-4FED-A0B2-7138E2774490}" presName="node" presStyleLbl="node1" presStyleIdx="6" presStyleCnt="12">
        <dgm:presLayoutVars>
          <dgm:bulletEnabled val="1"/>
        </dgm:presLayoutVars>
      </dgm:prSet>
      <dgm:spPr/>
    </dgm:pt>
    <dgm:pt modelId="{6B80F85E-D7F6-474D-A396-A02BC4E8B02B}" type="pres">
      <dgm:prSet presAssocID="{5E6B3EF6-46D8-4DAB-BBF1-6B18436A87AF}" presName="sibTrans" presStyleCnt="0"/>
      <dgm:spPr/>
    </dgm:pt>
    <dgm:pt modelId="{7E1E4B84-9EEC-487D-A5D1-432E1C0C0BEB}" type="pres">
      <dgm:prSet presAssocID="{946F7C40-E8C7-49C1-9510-AAB6DD8C981B}" presName="node" presStyleLbl="node1" presStyleIdx="7" presStyleCnt="12">
        <dgm:presLayoutVars>
          <dgm:bulletEnabled val="1"/>
        </dgm:presLayoutVars>
      </dgm:prSet>
      <dgm:spPr/>
    </dgm:pt>
    <dgm:pt modelId="{AEB0628B-FBD7-429C-9127-C0ED7829D038}" type="pres">
      <dgm:prSet presAssocID="{664E8CEC-AA26-4AC2-947F-5759A0AD6A98}" presName="sibTrans" presStyleCnt="0"/>
      <dgm:spPr/>
    </dgm:pt>
    <dgm:pt modelId="{8F74369B-38FF-4BBB-A1C9-60466346CC80}" type="pres">
      <dgm:prSet presAssocID="{54CD1686-64F7-44DD-B735-1F5842D1D72D}" presName="node" presStyleLbl="node1" presStyleIdx="8" presStyleCnt="12">
        <dgm:presLayoutVars>
          <dgm:bulletEnabled val="1"/>
        </dgm:presLayoutVars>
      </dgm:prSet>
      <dgm:spPr/>
    </dgm:pt>
    <dgm:pt modelId="{1830ACA0-970D-4829-B4EB-C0827CBEC0A7}" type="pres">
      <dgm:prSet presAssocID="{EABB5986-CA76-4955-ACC5-686071724BAE}" presName="sibTrans" presStyleCnt="0"/>
      <dgm:spPr/>
    </dgm:pt>
    <dgm:pt modelId="{E7B0AF28-DB54-4F18-95B7-15E0E669BDD5}" type="pres">
      <dgm:prSet presAssocID="{D08D9663-9002-4C49-B5F1-17F7EF3D777E}" presName="node" presStyleLbl="node1" presStyleIdx="9" presStyleCnt="12">
        <dgm:presLayoutVars>
          <dgm:bulletEnabled val="1"/>
        </dgm:presLayoutVars>
      </dgm:prSet>
      <dgm:spPr/>
    </dgm:pt>
    <dgm:pt modelId="{A5F75E34-C3F6-46A4-B160-BCAA64599780}" type="pres">
      <dgm:prSet presAssocID="{15FAAD1C-5E1E-4B3F-852C-818458778D2E}" presName="sibTrans" presStyleCnt="0"/>
      <dgm:spPr/>
    </dgm:pt>
    <dgm:pt modelId="{87BA32DF-485C-4713-95CE-3505F396DBDC}" type="pres">
      <dgm:prSet presAssocID="{690113E0-8199-4591-A43E-BD0B0EBF977B}" presName="node" presStyleLbl="node1" presStyleIdx="10" presStyleCnt="12">
        <dgm:presLayoutVars>
          <dgm:bulletEnabled val="1"/>
        </dgm:presLayoutVars>
      </dgm:prSet>
      <dgm:spPr/>
    </dgm:pt>
    <dgm:pt modelId="{C8A87D4A-12D6-43C1-B794-4E2D51D1CD33}" type="pres">
      <dgm:prSet presAssocID="{8166965E-301C-4E67-9F8D-3A1805F7E912}" presName="sibTrans" presStyleCnt="0"/>
      <dgm:spPr/>
    </dgm:pt>
    <dgm:pt modelId="{3DAAF0A7-5F84-495A-94F8-4CB55FBFE4A0}" type="pres">
      <dgm:prSet presAssocID="{A8185AD6-93EC-4E2B-829E-EC14E73CDD84}" presName="node" presStyleLbl="node1" presStyleIdx="11" presStyleCnt="12">
        <dgm:presLayoutVars>
          <dgm:bulletEnabled val="1"/>
        </dgm:presLayoutVars>
      </dgm:prSet>
      <dgm:spPr/>
    </dgm:pt>
  </dgm:ptLst>
  <dgm:cxnLst>
    <dgm:cxn modelId="{8A646503-299D-4737-9F5A-B0D270445957}" type="presOf" srcId="{D08D9663-9002-4C49-B5F1-17F7EF3D777E}" destId="{E7B0AF28-DB54-4F18-95B7-15E0E669BDD5}" srcOrd="0" destOrd="0" presId="urn:microsoft.com/office/officeart/2005/8/layout/default"/>
    <dgm:cxn modelId="{BD3E1A08-AD2D-4F29-B210-66144E701317}" type="presOf" srcId="{C2AF0F14-926A-4499-926B-470DF765CBDF}" destId="{A0A51D92-16D0-42DD-8FC8-A70B5046E10D}" srcOrd="0" destOrd="0" presId="urn:microsoft.com/office/officeart/2005/8/layout/default"/>
    <dgm:cxn modelId="{0F9C7E0C-4356-4A0D-BCBC-C209418B50CE}" srcId="{B494EA36-E690-46F7-AE52-BEE81DA2CE84}" destId="{54CD1686-64F7-44DD-B735-1F5842D1D72D}" srcOrd="8" destOrd="0" parTransId="{8E03557B-ACD3-4749-8387-1B9EE61C5A48}" sibTransId="{EABB5986-CA76-4955-ACC5-686071724BAE}"/>
    <dgm:cxn modelId="{B294200D-C03B-43BE-BD94-F4C25944369D}" srcId="{B494EA36-E690-46F7-AE52-BEE81DA2CE84}" destId="{C2AF0F14-926A-4499-926B-470DF765CBDF}" srcOrd="5" destOrd="0" parTransId="{0DEC798F-2CC3-442E-B537-5C5F5FC9F52B}" sibTransId="{FD560324-6D98-4742-A667-F761F4B58042}"/>
    <dgm:cxn modelId="{B5F1431B-C4D7-4F18-88DD-2AD5BC5B6C0F}" type="presOf" srcId="{9FACB258-9BC4-4EFD-8E11-A9CCE455CC4D}" destId="{7B4B45DE-0D61-45C0-800B-681F5489B483}" srcOrd="0" destOrd="0" presId="urn:microsoft.com/office/officeart/2005/8/layout/default"/>
    <dgm:cxn modelId="{EA2E2D1C-32CB-4785-A64F-D6A2B0C3A616}" srcId="{B494EA36-E690-46F7-AE52-BEE81DA2CE84}" destId="{9FACB258-9BC4-4EFD-8E11-A9CCE455CC4D}" srcOrd="0" destOrd="0" parTransId="{35769788-5B4F-4025-AF73-F35C2814907F}" sibTransId="{4A3D1078-142F-483C-B597-7897E0CF003B}"/>
    <dgm:cxn modelId="{7F87CC1E-D392-427D-9D14-993344614DFB}" type="presOf" srcId="{B494EA36-E690-46F7-AE52-BEE81DA2CE84}" destId="{D6B88A99-4627-47E9-BC70-E6D8C89FAEFD}" srcOrd="0" destOrd="0" presId="urn:microsoft.com/office/officeart/2005/8/layout/default"/>
    <dgm:cxn modelId="{C9813220-6F5F-42AF-95A8-7BFE3B347056}" type="presOf" srcId="{C43B7ACA-B72D-49CE-891E-B87899392E78}" destId="{9AAC0660-CA98-489E-92F8-EB7C3169B721}" srcOrd="0" destOrd="0" presId="urn:microsoft.com/office/officeart/2005/8/layout/default"/>
    <dgm:cxn modelId="{882C0B25-1ED9-4E10-900A-ADEB63443866}" type="presOf" srcId="{8AA1415C-9A77-4B2F-AA07-525494ED5FDA}" destId="{54E3102A-7A82-4E75-A5FF-A43FFCF44965}" srcOrd="0" destOrd="0" presId="urn:microsoft.com/office/officeart/2005/8/layout/default"/>
    <dgm:cxn modelId="{23F1162D-20DA-468F-A105-367C819F8F2F}" srcId="{B494EA36-E690-46F7-AE52-BEE81DA2CE84}" destId="{056BF084-BF68-4A02-BA74-02399CE3AB6A}" srcOrd="4" destOrd="0" parTransId="{5FF1450C-3772-46F3-988D-EE68C8CD9016}" sibTransId="{02B84C5B-E745-434A-AC71-0C4A47911BAF}"/>
    <dgm:cxn modelId="{FBFFD141-C420-401C-AE6C-44635BDCDB6F}" srcId="{B494EA36-E690-46F7-AE52-BEE81DA2CE84}" destId="{946F7C40-E8C7-49C1-9510-AAB6DD8C981B}" srcOrd="7" destOrd="0" parTransId="{88EA2AF5-F0D2-40A0-AB75-953EBEE9B8ED}" sibTransId="{664E8CEC-AA26-4AC2-947F-5759A0AD6A98}"/>
    <dgm:cxn modelId="{28B5C374-C294-4226-8D94-B33F55735570}" srcId="{B494EA36-E690-46F7-AE52-BEE81DA2CE84}" destId="{C43B7ACA-B72D-49CE-891E-B87899392E78}" srcOrd="1" destOrd="0" parTransId="{FFB63F3C-CF44-46FB-A21E-99B18D612049}" sibTransId="{CB4FBDFC-94EF-401D-A665-4DB7FEBCB00E}"/>
    <dgm:cxn modelId="{F4963781-4CD9-4B3F-A7AA-053DC99987F1}" srcId="{B494EA36-E690-46F7-AE52-BEE81DA2CE84}" destId="{D08D9663-9002-4C49-B5F1-17F7EF3D777E}" srcOrd="9" destOrd="0" parTransId="{C30C2A33-FA1B-4B35-A8C3-C71ACB2FC790}" sibTransId="{15FAAD1C-5E1E-4B3F-852C-818458778D2E}"/>
    <dgm:cxn modelId="{14CA9C87-3B99-42FF-BA73-3DD42EA55ED5}" type="presOf" srcId="{946F7C40-E8C7-49C1-9510-AAB6DD8C981B}" destId="{7E1E4B84-9EEC-487D-A5D1-432E1C0C0BEB}" srcOrd="0" destOrd="0" presId="urn:microsoft.com/office/officeart/2005/8/layout/default"/>
    <dgm:cxn modelId="{3631E587-8E32-4505-95DD-68F05C665FD8}" srcId="{B494EA36-E690-46F7-AE52-BEE81DA2CE84}" destId="{8AA1415C-9A77-4B2F-AA07-525494ED5FDA}" srcOrd="3" destOrd="0" parTransId="{F728565E-1F59-4EC2-AD8B-DAB1192A1EEA}" sibTransId="{BB90804A-96C8-4E69-B0F2-BDE94F61D587}"/>
    <dgm:cxn modelId="{B526B28A-AE0B-4F5D-9507-CF75031CB38D}" type="presOf" srcId="{A59A2571-004F-4E51-8520-2F459E53E8BF}" destId="{A94CD93B-F66F-41F6-B795-6C995C86DD61}" srcOrd="0" destOrd="0" presId="urn:microsoft.com/office/officeart/2005/8/layout/default"/>
    <dgm:cxn modelId="{B5538390-0904-479B-AF55-BDA90CDD5708}" srcId="{B494EA36-E690-46F7-AE52-BEE81DA2CE84}" destId="{A8185AD6-93EC-4E2B-829E-EC14E73CDD84}" srcOrd="11" destOrd="0" parTransId="{DDE98834-F8A8-4D04-B0EE-711EFD000F0F}" sibTransId="{A4A64798-C64A-4604-80DA-2B62D82CD42F}"/>
    <dgm:cxn modelId="{BAEA509F-8CD2-4CF7-A3D4-1DD932E3BAE6}" srcId="{B494EA36-E690-46F7-AE52-BEE81DA2CE84}" destId="{690113E0-8199-4591-A43E-BD0B0EBF977B}" srcOrd="10" destOrd="0" parTransId="{B11BD40B-B0D2-45BD-968E-9FBF5B243044}" sibTransId="{8166965E-301C-4E67-9F8D-3A1805F7E912}"/>
    <dgm:cxn modelId="{4BECAFA3-F512-4147-AB30-9C971A11F574}" type="presOf" srcId="{54CD1686-64F7-44DD-B735-1F5842D1D72D}" destId="{8F74369B-38FF-4BBB-A1C9-60466346CC80}" srcOrd="0" destOrd="0" presId="urn:microsoft.com/office/officeart/2005/8/layout/default"/>
    <dgm:cxn modelId="{A05822A8-BD7B-45F5-874C-42B3B9D92CDF}" srcId="{B494EA36-E690-46F7-AE52-BEE81DA2CE84}" destId="{A59A2571-004F-4E51-8520-2F459E53E8BF}" srcOrd="2" destOrd="0" parTransId="{105AB700-5F8B-49D0-9D43-320FD3CC79E8}" sibTransId="{204E5DC3-446B-4387-AFDD-61DFBD01B354}"/>
    <dgm:cxn modelId="{39162BAA-BDE6-4D78-97EA-FEB6C6D11469}" type="presOf" srcId="{A8185AD6-93EC-4E2B-829E-EC14E73CDD84}" destId="{3DAAF0A7-5F84-495A-94F8-4CB55FBFE4A0}" srcOrd="0" destOrd="0" presId="urn:microsoft.com/office/officeart/2005/8/layout/default"/>
    <dgm:cxn modelId="{AC536CAF-0719-48F6-B7E6-22E3EC6C3FE6}" srcId="{B494EA36-E690-46F7-AE52-BEE81DA2CE84}" destId="{26891E2E-79C2-4FED-A0B2-7138E2774490}" srcOrd="6" destOrd="0" parTransId="{27366DD0-213D-46B4-8A59-507B7E054394}" sibTransId="{5E6B3EF6-46D8-4DAB-BBF1-6B18436A87AF}"/>
    <dgm:cxn modelId="{B75267BA-D6E4-493C-BF3E-3AC37EC1A8BA}" type="presOf" srcId="{26891E2E-79C2-4FED-A0B2-7138E2774490}" destId="{557D4014-F262-46C0-B436-09692B57B3D1}" srcOrd="0" destOrd="0" presId="urn:microsoft.com/office/officeart/2005/8/layout/default"/>
    <dgm:cxn modelId="{B0943DE4-12AC-412F-BF3F-C05F9F5623C7}" type="presOf" srcId="{056BF084-BF68-4A02-BA74-02399CE3AB6A}" destId="{1C94708B-3288-4C00-94A9-93BC37B81E46}" srcOrd="0" destOrd="0" presId="urn:microsoft.com/office/officeart/2005/8/layout/default"/>
    <dgm:cxn modelId="{0EC807FF-7B18-470A-BAE5-385F16EEF6F3}" type="presOf" srcId="{690113E0-8199-4591-A43E-BD0B0EBF977B}" destId="{87BA32DF-485C-4713-95CE-3505F396DBDC}" srcOrd="0" destOrd="0" presId="urn:microsoft.com/office/officeart/2005/8/layout/default"/>
    <dgm:cxn modelId="{8C49B048-C42C-4B8B-BC03-8EE20CE3F021}" type="presParOf" srcId="{D6B88A99-4627-47E9-BC70-E6D8C89FAEFD}" destId="{7B4B45DE-0D61-45C0-800B-681F5489B483}" srcOrd="0" destOrd="0" presId="urn:microsoft.com/office/officeart/2005/8/layout/default"/>
    <dgm:cxn modelId="{D6CD2854-EA07-420B-8B43-DF9899EB9926}" type="presParOf" srcId="{D6B88A99-4627-47E9-BC70-E6D8C89FAEFD}" destId="{6896D5DB-6F6D-4BCF-ABB8-158DC53BC022}" srcOrd="1" destOrd="0" presId="urn:microsoft.com/office/officeart/2005/8/layout/default"/>
    <dgm:cxn modelId="{3DEDAD40-A2F5-435F-8076-D95D3A360E38}" type="presParOf" srcId="{D6B88A99-4627-47E9-BC70-E6D8C89FAEFD}" destId="{9AAC0660-CA98-489E-92F8-EB7C3169B721}" srcOrd="2" destOrd="0" presId="urn:microsoft.com/office/officeart/2005/8/layout/default"/>
    <dgm:cxn modelId="{E40869D6-AB72-4D62-AC99-2208ECB93680}" type="presParOf" srcId="{D6B88A99-4627-47E9-BC70-E6D8C89FAEFD}" destId="{47AEA868-1471-40CA-9F4A-A4A9BBF6725D}" srcOrd="3" destOrd="0" presId="urn:microsoft.com/office/officeart/2005/8/layout/default"/>
    <dgm:cxn modelId="{8845D3D0-E0A8-49D1-BED8-6EF81B437989}" type="presParOf" srcId="{D6B88A99-4627-47E9-BC70-E6D8C89FAEFD}" destId="{A94CD93B-F66F-41F6-B795-6C995C86DD61}" srcOrd="4" destOrd="0" presId="urn:microsoft.com/office/officeart/2005/8/layout/default"/>
    <dgm:cxn modelId="{B3125078-FF9C-4309-AAFC-89DC38FB23B3}" type="presParOf" srcId="{D6B88A99-4627-47E9-BC70-E6D8C89FAEFD}" destId="{8862CDC9-453A-450C-8F8B-B1D22B4DBF26}" srcOrd="5" destOrd="0" presId="urn:microsoft.com/office/officeart/2005/8/layout/default"/>
    <dgm:cxn modelId="{F473A86A-7255-41F4-A462-D2667D64E92B}" type="presParOf" srcId="{D6B88A99-4627-47E9-BC70-E6D8C89FAEFD}" destId="{54E3102A-7A82-4E75-A5FF-A43FFCF44965}" srcOrd="6" destOrd="0" presId="urn:microsoft.com/office/officeart/2005/8/layout/default"/>
    <dgm:cxn modelId="{18C0EE0D-799B-4692-88C4-D73E5E88BAF5}" type="presParOf" srcId="{D6B88A99-4627-47E9-BC70-E6D8C89FAEFD}" destId="{1D46F352-E9A9-4D61-829B-1D693119B55A}" srcOrd="7" destOrd="0" presId="urn:microsoft.com/office/officeart/2005/8/layout/default"/>
    <dgm:cxn modelId="{4A19EEA4-BB67-4919-9AE2-0787DB951421}" type="presParOf" srcId="{D6B88A99-4627-47E9-BC70-E6D8C89FAEFD}" destId="{1C94708B-3288-4C00-94A9-93BC37B81E46}" srcOrd="8" destOrd="0" presId="urn:microsoft.com/office/officeart/2005/8/layout/default"/>
    <dgm:cxn modelId="{C322188F-D369-4448-A916-B8BB70B9D750}" type="presParOf" srcId="{D6B88A99-4627-47E9-BC70-E6D8C89FAEFD}" destId="{7B77C4BB-8324-4A6F-B19D-F0A28BDA84DA}" srcOrd="9" destOrd="0" presId="urn:microsoft.com/office/officeart/2005/8/layout/default"/>
    <dgm:cxn modelId="{AF208AE3-0DAE-407C-B56C-A7D4F23B7C3D}" type="presParOf" srcId="{D6B88A99-4627-47E9-BC70-E6D8C89FAEFD}" destId="{A0A51D92-16D0-42DD-8FC8-A70B5046E10D}" srcOrd="10" destOrd="0" presId="urn:microsoft.com/office/officeart/2005/8/layout/default"/>
    <dgm:cxn modelId="{EB76C39C-445C-4463-8617-51A3D234C254}" type="presParOf" srcId="{D6B88A99-4627-47E9-BC70-E6D8C89FAEFD}" destId="{1A17DA30-DC95-4C00-91DF-8879D210BC3F}" srcOrd="11" destOrd="0" presId="urn:microsoft.com/office/officeart/2005/8/layout/default"/>
    <dgm:cxn modelId="{33D479B0-C747-4B6C-9882-3F2211D7B95E}" type="presParOf" srcId="{D6B88A99-4627-47E9-BC70-E6D8C89FAEFD}" destId="{557D4014-F262-46C0-B436-09692B57B3D1}" srcOrd="12" destOrd="0" presId="urn:microsoft.com/office/officeart/2005/8/layout/default"/>
    <dgm:cxn modelId="{D713421D-76F1-4CD3-9FC7-A1A5377CB6FB}" type="presParOf" srcId="{D6B88A99-4627-47E9-BC70-E6D8C89FAEFD}" destId="{6B80F85E-D7F6-474D-A396-A02BC4E8B02B}" srcOrd="13" destOrd="0" presId="urn:microsoft.com/office/officeart/2005/8/layout/default"/>
    <dgm:cxn modelId="{0F357341-B06E-4DAD-9139-5FD2F2A10DF2}" type="presParOf" srcId="{D6B88A99-4627-47E9-BC70-E6D8C89FAEFD}" destId="{7E1E4B84-9EEC-487D-A5D1-432E1C0C0BEB}" srcOrd="14" destOrd="0" presId="urn:microsoft.com/office/officeart/2005/8/layout/default"/>
    <dgm:cxn modelId="{2C4B43FE-0411-440E-A370-DE472A4DDB13}" type="presParOf" srcId="{D6B88A99-4627-47E9-BC70-E6D8C89FAEFD}" destId="{AEB0628B-FBD7-429C-9127-C0ED7829D038}" srcOrd="15" destOrd="0" presId="urn:microsoft.com/office/officeart/2005/8/layout/default"/>
    <dgm:cxn modelId="{595104DD-077C-472A-A91A-2CF2A7B01884}" type="presParOf" srcId="{D6B88A99-4627-47E9-BC70-E6D8C89FAEFD}" destId="{8F74369B-38FF-4BBB-A1C9-60466346CC80}" srcOrd="16" destOrd="0" presId="urn:microsoft.com/office/officeart/2005/8/layout/default"/>
    <dgm:cxn modelId="{70C24160-77E3-4B2A-8D10-DEC0D880E613}" type="presParOf" srcId="{D6B88A99-4627-47E9-BC70-E6D8C89FAEFD}" destId="{1830ACA0-970D-4829-B4EB-C0827CBEC0A7}" srcOrd="17" destOrd="0" presId="urn:microsoft.com/office/officeart/2005/8/layout/default"/>
    <dgm:cxn modelId="{A0867B82-C1F7-4528-9AC6-375BD292929E}" type="presParOf" srcId="{D6B88A99-4627-47E9-BC70-E6D8C89FAEFD}" destId="{E7B0AF28-DB54-4F18-95B7-15E0E669BDD5}" srcOrd="18" destOrd="0" presId="urn:microsoft.com/office/officeart/2005/8/layout/default"/>
    <dgm:cxn modelId="{5A395C6C-09AC-4641-835B-9B8E5BAA3CFE}" type="presParOf" srcId="{D6B88A99-4627-47E9-BC70-E6D8C89FAEFD}" destId="{A5F75E34-C3F6-46A4-B160-BCAA64599780}" srcOrd="19" destOrd="0" presId="urn:microsoft.com/office/officeart/2005/8/layout/default"/>
    <dgm:cxn modelId="{BA65A06F-FD79-4881-8A33-FBA741A30231}" type="presParOf" srcId="{D6B88A99-4627-47E9-BC70-E6D8C89FAEFD}" destId="{87BA32DF-485C-4713-95CE-3505F396DBDC}" srcOrd="20" destOrd="0" presId="urn:microsoft.com/office/officeart/2005/8/layout/default"/>
    <dgm:cxn modelId="{CFB8E39E-83BD-497A-823B-23B9BF4188A9}" type="presParOf" srcId="{D6B88A99-4627-47E9-BC70-E6D8C89FAEFD}" destId="{C8A87D4A-12D6-43C1-B794-4E2D51D1CD33}" srcOrd="21" destOrd="0" presId="urn:microsoft.com/office/officeart/2005/8/layout/default"/>
    <dgm:cxn modelId="{8378AAF5-7CAA-4340-A934-0DBFE9CE52D6}" type="presParOf" srcId="{D6B88A99-4627-47E9-BC70-E6D8C89FAEFD}" destId="{3DAAF0A7-5F84-495A-94F8-4CB55FBFE4A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1966D6-E608-4A3D-A804-9C5D128DBA4B}" type="doc">
      <dgm:prSet loTypeId="urn:microsoft.com/office/officeart/2005/8/layout/venn1" loCatId="relationship" qsTypeId="urn:microsoft.com/office/officeart/2005/8/quickstyle/3d1" qsCatId="3D" csTypeId="urn:microsoft.com/office/officeart/2005/8/colors/colorful2" csCatId="colorful" phldr="1"/>
      <dgm:spPr/>
    </dgm:pt>
    <dgm:pt modelId="{C28DBA69-A61E-4120-AB1C-FB21718C1C83}">
      <dgm:prSet phldrT="[Tekst]"/>
      <dgm:spPr/>
      <dgm:t>
        <a:bodyPr/>
        <a:lstStyle/>
        <a:p>
          <a:pPr algn="ctr"/>
          <a:r>
            <a:rPr lang="pl-PL" dirty="0"/>
            <a:t>S</a:t>
          </a:r>
          <a:r>
            <a:rPr lang="en-US" dirty="0" err="1"/>
            <a:t>ignificant</a:t>
          </a:r>
          <a:r>
            <a:rPr lang="en-US" dirty="0"/>
            <a:t> limitation in adaptive behavior</a:t>
          </a:r>
          <a:endParaRPr lang="pl-PL" dirty="0"/>
        </a:p>
      </dgm:t>
    </dgm:pt>
    <dgm:pt modelId="{221AFE3B-776D-48F7-A4D3-E3C3E8E4FD44}" type="parTrans" cxnId="{41CD762B-A592-4BDE-BAD5-E0095CCB7975}">
      <dgm:prSet/>
      <dgm:spPr/>
      <dgm:t>
        <a:bodyPr/>
        <a:lstStyle/>
        <a:p>
          <a:endParaRPr lang="pl-PL"/>
        </a:p>
      </dgm:t>
    </dgm:pt>
    <dgm:pt modelId="{4D197577-C2EC-4C5E-ADE2-536D7233BCC4}" type="sibTrans" cxnId="{41CD762B-A592-4BDE-BAD5-E0095CCB7975}">
      <dgm:prSet/>
      <dgm:spPr/>
      <dgm:t>
        <a:bodyPr/>
        <a:lstStyle/>
        <a:p>
          <a:endParaRPr lang="pl-PL"/>
        </a:p>
      </dgm:t>
    </dgm:pt>
    <dgm:pt modelId="{57332C5C-AB8F-44EC-A011-B4D159E1218A}">
      <dgm:prSet phldrT="[Tekst]"/>
      <dgm:spPr/>
      <dgm:t>
        <a:bodyPr/>
        <a:lstStyle/>
        <a:p>
          <a:pPr algn="ctr"/>
          <a:r>
            <a:rPr lang="pl-PL" dirty="0"/>
            <a:t>   </a:t>
          </a:r>
          <a:r>
            <a:rPr lang="pl-PL" dirty="0" err="1"/>
            <a:t>Onset</a:t>
          </a:r>
          <a:r>
            <a:rPr lang="pl-PL" dirty="0"/>
            <a:t>                                                                                            </a:t>
          </a:r>
          <a:r>
            <a:rPr lang="pl-PL" dirty="0" err="1"/>
            <a:t>before</a:t>
          </a:r>
          <a:r>
            <a:rPr lang="pl-PL" dirty="0"/>
            <a:t>                  </a:t>
          </a:r>
          <a:r>
            <a:rPr lang="pl-PL" dirty="0" err="1"/>
            <a:t>age</a:t>
          </a:r>
          <a:r>
            <a:rPr lang="pl-PL" dirty="0"/>
            <a:t> 18</a:t>
          </a:r>
        </a:p>
      </dgm:t>
    </dgm:pt>
    <dgm:pt modelId="{3B6BE263-E662-4ED4-895A-A86A7A954FF4}" type="parTrans" cxnId="{1BA55BE9-3982-4B09-8648-F0C214590B32}">
      <dgm:prSet/>
      <dgm:spPr/>
      <dgm:t>
        <a:bodyPr/>
        <a:lstStyle/>
        <a:p>
          <a:endParaRPr lang="pl-PL"/>
        </a:p>
      </dgm:t>
    </dgm:pt>
    <dgm:pt modelId="{BCEEB331-4ABF-4C75-B939-AA1F8D32F0AC}" type="sibTrans" cxnId="{1BA55BE9-3982-4B09-8648-F0C214590B32}">
      <dgm:prSet/>
      <dgm:spPr/>
      <dgm:t>
        <a:bodyPr/>
        <a:lstStyle/>
        <a:p>
          <a:endParaRPr lang="pl-PL"/>
        </a:p>
      </dgm:t>
    </dgm:pt>
    <dgm:pt modelId="{8FA13482-B570-43E5-908D-B9E5F14974A5}">
      <dgm:prSet phldrT="[Tekst]"/>
      <dgm:spPr/>
      <dgm:t>
        <a:bodyPr/>
        <a:lstStyle/>
        <a:p>
          <a:pPr algn="l"/>
          <a:r>
            <a:rPr lang="en-US" dirty="0"/>
            <a:t>Low IQ: between </a:t>
          </a:r>
          <a:r>
            <a:rPr lang="pl-PL" dirty="0"/>
            <a:t>                </a:t>
          </a:r>
          <a:r>
            <a:rPr lang="en-US" dirty="0"/>
            <a:t>70 -75 </a:t>
          </a:r>
          <a:r>
            <a:rPr lang="pl-PL" dirty="0"/>
            <a:t>                      </a:t>
          </a:r>
          <a:r>
            <a:rPr lang="en-US" dirty="0"/>
            <a:t>or below</a:t>
          </a:r>
          <a:endParaRPr lang="pl-PL" dirty="0"/>
        </a:p>
      </dgm:t>
    </dgm:pt>
    <dgm:pt modelId="{CB52A06B-3704-4FD6-A025-3F7E638415B8}" type="parTrans" cxnId="{49B9BA3E-7E76-4760-8E32-5513A94D4450}">
      <dgm:prSet/>
      <dgm:spPr/>
      <dgm:t>
        <a:bodyPr/>
        <a:lstStyle/>
        <a:p>
          <a:endParaRPr lang="pl-PL"/>
        </a:p>
      </dgm:t>
    </dgm:pt>
    <dgm:pt modelId="{E2CCF8BA-BAA6-446F-AC03-DF385743A351}" type="sibTrans" cxnId="{49B9BA3E-7E76-4760-8E32-5513A94D4450}">
      <dgm:prSet/>
      <dgm:spPr/>
      <dgm:t>
        <a:bodyPr/>
        <a:lstStyle/>
        <a:p>
          <a:endParaRPr lang="pl-PL"/>
        </a:p>
      </dgm:t>
    </dgm:pt>
    <dgm:pt modelId="{BE3E2F03-7A83-447E-8B77-E3C4D4D4E981}" type="pres">
      <dgm:prSet presAssocID="{061966D6-E608-4A3D-A804-9C5D128DBA4B}" presName="compositeShape" presStyleCnt="0">
        <dgm:presLayoutVars>
          <dgm:chMax val="7"/>
          <dgm:dir/>
          <dgm:resizeHandles val="exact"/>
        </dgm:presLayoutVars>
      </dgm:prSet>
      <dgm:spPr/>
    </dgm:pt>
    <dgm:pt modelId="{C1C6187B-398B-4705-B019-A972BAA5FE51}" type="pres">
      <dgm:prSet presAssocID="{C28DBA69-A61E-4120-AB1C-FB21718C1C83}" presName="circ1" presStyleLbl="vennNode1" presStyleIdx="0" presStyleCnt="3" custScaleX="127906" custScaleY="108957" custLinFactNeighborX="-3476" custLinFactNeighborY="-1891"/>
      <dgm:spPr/>
    </dgm:pt>
    <dgm:pt modelId="{294DCD7F-C59D-4CB1-82C5-D9F2A5A439EE}" type="pres">
      <dgm:prSet presAssocID="{C28DBA69-A61E-4120-AB1C-FB21718C1C83}" presName="circ1Tx" presStyleLbl="revTx" presStyleIdx="0" presStyleCnt="0">
        <dgm:presLayoutVars>
          <dgm:chMax val="0"/>
          <dgm:chPref val="0"/>
          <dgm:bulletEnabled val="1"/>
        </dgm:presLayoutVars>
      </dgm:prSet>
      <dgm:spPr/>
    </dgm:pt>
    <dgm:pt modelId="{74551AA7-88B3-4914-8B4E-803E91961B0F}" type="pres">
      <dgm:prSet presAssocID="{57332C5C-AB8F-44EC-A011-B4D159E1218A}" presName="circ2" presStyleLbl="vennNode1" presStyleIdx="1" presStyleCnt="3" custScaleX="127906" custScaleY="108957" custLinFactNeighborX="-3476" custLinFactNeighborY="-1891"/>
      <dgm:spPr/>
    </dgm:pt>
    <dgm:pt modelId="{93B18BEC-46F8-46BA-858D-A5800958740F}" type="pres">
      <dgm:prSet presAssocID="{57332C5C-AB8F-44EC-A011-B4D159E1218A}" presName="circ2Tx" presStyleLbl="revTx" presStyleIdx="0" presStyleCnt="0">
        <dgm:presLayoutVars>
          <dgm:chMax val="0"/>
          <dgm:chPref val="0"/>
          <dgm:bulletEnabled val="1"/>
        </dgm:presLayoutVars>
      </dgm:prSet>
      <dgm:spPr/>
    </dgm:pt>
    <dgm:pt modelId="{68A35202-1C20-4131-B673-ECE3F73E2E0D}" type="pres">
      <dgm:prSet presAssocID="{8FA13482-B570-43E5-908D-B9E5F14974A5}" presName="circ3" presStyleLbl="vennNode1" presStyleIdx="2" presStyleCnt="3" custScaleX="127906" custScaleY="108957" custLinFactNeighborX="-3476" custLinFactNeighborY="-1891"/>
      <dgm:spPr/>
    </dgm:pt>
    <dgm:pt modelId="{84E15ECB-1F4E-413E-9FEF-C76833BB6FE5}" type="pres">
      <dgm:prSet presAssocID="{8FA13482-B570-43E5-908D-B9E5F14974A5}" presName="circ3Tx" presStyleLbl="revTx" presStyleIdx="0" presStyleCnt="0">
        <dgm:presLayoutVars>
          <dgm:chMax val="0"/>
          <dgm:chPref val="0"/>
          <dgm:bulletEnabled val="1"/>
        </dgm:presLayoutVars>
      </dgm:prSet>
      <dgm:spPr/>
    </dgm:pt>
  </dgm:ptLst>
  <dgm:cxnLst>
    <dgm:cxn modelId="{B63D2816-085C-4403-8CD8-214E2CCE63F1}" type="presOf" srcId="{C28DBA69-A61E-4120-AB1C-FB21718C1C83}" destId="{294DCD7F-C59D-4CB1-82C5-D9F2A5A439EE}" srcOrd="1" destOrd="0" presId="urn:microsoft.com/office/officeart/2005/8/layout/venn1"/>
    <dgm:cxn modelId="{A710941A-9236-4F3E-A0A7-C7B265632D51}" type="presOf" srcId="{8FA13482-B570-43E5-908D-B9E5F14974A5}" destId="{84E15ECB-1F4E-413E-9FEF-C76833BB6FE5}" srcOrd="1" destOrd="0" presId="urn:microsoft.com/office/officeart/2005/8/layout/venn1"/>
    <dgm:cxn modelId="{41CD762B-A592-4BDE-BAD5-E0095CCB7975}" srcId="{061966D6-E608-4A3D-A804-9C5D128DBA4B}" destId="{C28DBA69-A61E-4120-AB1C-FB21718C1C83}" srcOrd="0" destOrd="0" parTransId="{221AFE3B-776D-48F7-A4D3-E3C3E8E4FD44}" sibTransId="{4D197577-C2EC-4C5E-ADE2-536D7233BCC4}"/>
    <dgm:cxn modelId="{F7018132-A3B4-445F-AB00-15CAAC427F6A}" type="presOf" srcId="{061966D6-E608-4A3D-A804-9C5D128DBA4B}" destId="{BE3E2F03-7A83-447E-8B77-E3C4D4D4E981}" srcOrd="0" destOrd="0" presId="urn:microsoft.com/office/officeart/2005/8/layout/venn1"/>
    <dgm:cxn modelId="{49B9BA3E-7E76-4760-8E32-5513A94D4450}" srcId="{061966D6-E608-4A3D-A804-9C5D128DBA4B}" destId="{8FA13482-B570-43E5-908D-B9E5F14974A5}" srcOrd="2" destOrd="0" parTransId="{CB52A06B-3704-4FD6-A025-3F7E638415B8}" sibTransId="{E2CCF8BA-BAA6-446F-AC03-DF385743A351}"/>
    <dgm:cxn modelId="{26477F54-1884-4795-90E4-DB2DC6604368}" type="presOf" srcId="{8FA13482-B570-43E5-908D-B9E5F14974A5}" destId="{68A35202-1C20-4131-B673-ECE3F73E2E0D}" srcOrd="0" destOrd="0" presId="urn:microsoft.com/office/officeart/2005/8/layout/venn1"/>
    <dgm:cxn modelId="{F4719977-7989-4767-8843-C11703E2F5AF}" type="presOf" srcId="{C28DBA69-A61E-4120-AB1C-FB21718C1C83}" destId="{C1C6187B-398B-4705-B019-A972BAA5FE51}" srcOrd="0" destOrd="0" presId="urn:microsoft.com/office/officeart/2005/8/layout/venn1"/>
    <dgm:cxn modelId="{84F1298C-F363-4487-97A8-215CF56EF15C}" type="presOf" srcId="{57332C5C-AB8F-44EC-A011-B4D159E1218A}" destId="{74551AA7-88B3-4914-8B4E-803E91961B0F}" srcOrd="0" destOrd="0" presId="urn:microsoft.com/office/officeart/2005/8/layout/venn1"/>
    <dgm:cxn modelId="{DF0BA3D8-489B-434A-AC98-3EBC84E4A261}" type="presOf" srcId="{57332C5C-AB8F-44EC-A011-B4D159E1218A}" destId="{93B18BEC-46F8-46BA-858D-A5800958740F}" srcOrd="1" destOrd="0" presId="urn:microsoft.com/office/officeart/2005/8/layout/venn1"/>
    <dgm:cxn modelId="{1BA55BE9-3982-4B09-8648-F0C214590B32}" srcId="{061966D6-E608-4A3D-A804-9C5D128DBA4B}" destId="{57332C5C-AB8F-44EC-A011-B4D159E1218A}" srcOrd="1" destOrd="0" parTransId="{3B6BE263-E662-4ED4-895A-A86A7A954FF4}" sibTransId="{BCEEB331-4ABF-4C75-B939-AA1F8D32F0AC}"/>
    <dgm:cxn modelId="{758088DD-A7D0-4F8E-B46A-D10B6929AC6C}" type="presParOf" srcId="{BE3E2F03-7A83-447E-8B77-E3C4D4D4E981}" destId="{C1C6187B-398B-4705-B019-A972BAA5FE51}" srcOrd="0" destOrd="0" presId="urn:microsoft.com/office/officeart/2005/8/layout/venn1"/>
    <dgm:cxn modelId="{209EEB37-D3A0-42DF-A3EC-64B11256A20F}" type="presParOf" srcId="{BE3E2F03-7A83-447E-8B77-E3C4D4D4E981}" destId="{294DCD7F-C59D-4CB1-82C5-D9F2A5A439EE}" srcOrd="1" destOrd="0" presId="urn:microsoft.com/office/officeart/2005/8/layout/venn1"/>
    <dgm:cxn modelId="{DBF9994B-1613-463E-9696-C3AE7F7163CA}" type="presParOf" srcId="{BE3E2F03-7A83-447E-8B77-E3C4D4D4E981}" destId="{74551AA7-88B3-4914-8B4E-803E91961B0F}" srcOrd="2" destOrd="0" presId="urn:microsoft.com/office/officeart/2005/8/layout/venn1"/>
    <dgm:cxn modelId="{38D47B6E-E91E-4483-870E-F79B11A909C6}" type="presParOf" srcId="{BE3E2F03-7A83-447E-8B77-E3C4D4D4E981}" destId="{93B18BEC-46F8-46BA-858D-A5800958740F}" srcOrd="3" destOrd="0" presId="urn:microsoft.com/office/officeart/2005/8/layout/venn1"/>
    <dgm:cxn modelId="{42A773B1-D736-4515-98A5-0EA161D89903}" type="presParOf" srcId="{BE3E2F03-7A83-447E-8B77-E3C4D4D4E981}" destId="{68A35202-1C20-4131-B673-ECE3F73E2E0D}" srcOrd="4" destOrd="0" presId="urn:microsoft.com/office/officeart/2005/8/layout/venn1"/>
    <dgm:cxn modelId="{20D3FECA-5CF7-47AD-8AEC-2EE252A453D0}" type="presParOf" srcId="{BE3E2F03-7A83-447E-8B77-E3C4D4D4E981}" destId="{84E15ECB-1F4E-413E-9FEF-C76833BB6FE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CE0CC0-E829-412C-83AD-09BA26F48339}"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7591F6E5-955E-485F-BD26-FB8582386184}">
      <dgm:prSet/>
      <dgm:spPr/>
      <dgm:t>
        <a:bodyPr/>
        <a:lstStyle/>
        <a:p>
          <a:r>
            <a:rPr lang="en-US" b="1" dirty="0">
              <a:solidFill>
                <a:schemeClr val="tx1"/>
              </a:solidFill>
            </a:rPr>
            <a:t>SERVICE NEEDS – What are the patient’s needs?</a:t>
          </a:r>
          <a:endParaRPr lang="pl-PL" dirty="0">
            <a:solidFill>
              <a:schemeClr val="tx1"/>
            </a:solidFill>
          </a:endParaRPr>
        </a:p>
      </dgm:t>
    </dgm:pt>
    <dgm:pt modelId="{33F90396-C355-4382-8AA9-AA31ACFCE60D}" type="parTrans" cxnId="{2525C460-AE54-4C28-98D1-6BA0E4094334}">
      <dgm:prSet/>
      <dgm:spPr/>
      <dgm:t>
        <a:bodyPr/>
        <a:lstStyle/>
        <a:p>
          <a:endParaRPr lang="pl-PL"/>
        </a:p>
      </dgm:t>
    </dgm:pt>
    <dgm:pt modelId="{664AA405-59C9-4824-8171-03C4B7F204D5}" type="sibTrans" cxnId="{2525C460-AE54-4C28-98D1-6BA0E4094334}">
      <dgm:prSet/>
      <dgm:spPr/>
      <dgm:t>
        <a:bodyPr/>
        <a:lstStyle/>
        <a:p>
          <a:endParaRPr lang="pl-PL"/>
        </a:p>
      </dgm:t>
    </dgm:pt>
    <dgm:pt modelId="{23F1C291-E683-4BEC-AF44-B4F1D0DEC076}">
      <dgm:prSet/>
      <dgm:spPr/>
      <dgm:t>
        <a:bodyPr/>
        <a:lstStyle/>
        <a:p>
          <a:r>
            <a:rPr lang="en-US" b="1" dirty="0">
              <a:solidFill>
                <a:schemeClr val="tx1"/>
              </a:solidFill>
            </a:rPr>
            <a:t>LEVEL OF CARE – Should the patient be in primary care, specialty care, rehabilitation or another setting? </a:t>
          </a:r>
          <a:endParaRPr lang="pl-PL" dirty="0">
            <a:solidFill>
              <a:schemeClr val="tx1"/>
            </a:solidFill>
          </a:endParaRPr>
        </a:p>
      </dgm:t>
    </dgm:pt>
    <dgm:pt modelId="{520FE9AE-548D-46CD-B359-87F2D37C052B}" type="parTrans" cxnId="{4F697894-13B8-4E8F-B065-F367B599F948}">
      <dgm:prSet/>
      <dgm:spPr/>
      <dgm:t>
        <a:bodyPr/>
        <a:lstStyle/>
        <a:p>
          <a:endParaRPr lang="pl-PL"/>
        </a:p>
      </dgm:t>
    </dgm:pt>
    <dgm:pt modelId="{4C4100D2-A143-4A9D-81D9-AC346BFD915D}" type="sibTrans" cxnId="{4F697894-13B8-4E8F-B065-F367B599F948}">
      <dgm:prSet/>
      <dgm:spPr/>
      <dgm:t>
        <a:bodyPr/>
        <a:lstStyle/>
        <a:p>
          <a:endParaRPr lang="pl-PL"/>
        </a:p>
      </dgm:t>
    </dgm:pt>
    <dgm:pt modelId="{9AA5F605-AEE1-4842-BFED-486A0396AE38}">
      <dgm:prSet/>
      <dgm:spPr/>
      <dgm:t>
        <a:bodyPr/>
        <a:lstStyle/>
        <a:p>
          <a:r>
            <a:rPr lang="en-US" b="1" dirty="0">
              <a:solidFill>
                <a:schemeClr val="tx1"/>
              </a:solidFill>
            </a:rPr>
            <a:t>OUTCOME OF THE CONDITION – What will the prognosis be? </a:t>
          </a:r>
          <a:endParaRPr lang="pl-PL" dirty="0">
            <a:solidFill>
              <a:schemeClr val="tx1"/>
            </a:solidFill>
          </a:endParaRPr>
        </a:p>
      </dgm:t>
    </dgm:pt>
    <dgm:pt modelId="{1EF8A527-1A38-4F52-9B57-647878CE0548}" type="parTrans" cxnId="{7BEB4F36-7082-42CB-BA1F-BDFCD21CD766}">
      <dgm:prSet/>
      <dgm:spPr/>
      <dgm:t>
        <a:bodyPr/>
        <a:lstStyle/>
        <a:p>
          <a:endParaRPr lang="pl-PL"/>
        </a:p>
      </dgm:t>
    </dgm:pt>
    <dgm:pt modelId="{0DEC35A7-51B1-4A17-9A43-C5473CB80811}" type="sibTrans" cxnId="{7BEB4F36-7082-42CB-BA1F-BDFCD21CD766}">
      <dgm:prSet/>
      <dgm:spPr/>
      <dgm:t>
        <a:bodyPr/>
        <a:lstStyle/>
        <a:p>
          <a:endParaRPr lang="pl-PL"/>
        </a:p>
      </dgm:t>
    </dgm:pt>
    <dgm:pt modelId="{F8D0CA8B-7500-4493-A1B5-2FFDC1EB3A6A}">
      <dgm:prSet/>
      <dgm:spPr/>
      <dgm:t>
        <a:bodyPr/>
        <a:lstStyle/>
        <a:p>
          <a:r>
            <a:rPr lang="en-US" b="1" dirty="0">
              <a:solidFill>
                <a:schemeClr val="tx1"/>
              </a:solidFill>
            </a:rPr>
            <a:t>LENGTH OF HOSPITALIZATION – How long will the patient stay as an inpatient?</a:t>
          </a:r>
          <a:endParaRPr lang="pl-PL" dirty="0">
            <a:solidFill>
              <a:schemeClr val="tx1"/>
            </a:solidFill>
          </a:endParaRPr>
        </a:p>
      </dgm:t>
    </dgm:pt>
    <dgm:pt modelId="{7097DA88-AE9D-4375-827E-C2156418F6AD}" type="parTrans" cxnId="{BB533C07-E66F-4AD0-9987-2AFB722981F3}">
      <dgm:prSet/>
      <dgm:spPr/>
      <dgm:t>
        <a:bodyPr/>
        <a:lstStyle/>
        <a:p>
          <a:endParaRPr lang="pl-PL"/>
        </a:p>
      </dgm:t>
    </dgm:pt>
    <dgm:pt modelId="{6EA78307-5B4D-4AFF-890A-D9A7D7B08950}" type="sibTrans" cxnId="{BB533C07-E66F-4AD0-9987-2AFB722981F3}">
      <dgm:prSet/>
      <dgm:spPr/>
      <dgm:t>
        <a:bodyPr/>
        <a:lstStyle/>
        <a:p>
          <a:endParaRPr lang="pl-PL"/>
        </a:p>
      </dgm:t>
    </dgm:pt>
    <dgm:pt modelId="{96B3A37C-6769-4FC8-B476-392A4CA4A178}">
      <dgm:prSet/>
      <dgm:spPr/>
      <dgm:t>
        <a:bodyPr/>
        <a:lstStyle/>
        <a:p>
          <a:r>
            <a:rPr lang="en-US" b="1" dirty="0">
              <a:solidFill>
                <a:schemeClr val="tx1"/>
              </a:solidFill>
            </a:rPr>
            <a:t>RECEIPT OF DISABILITY BENEFITS – Will the patient receive any pension?</a:t>
          </a:r>
          <a:endParaRPr lang="pl-PL" dirty="0">
            <a:solidFill>
              <a:schemeClr val="tx1"/>
            </a:solidFill>
          </a:endParaRPr>
        </a:p>
      </dgm:t>
    </dgm:pt>
    <dgm:pt modelId="{3DF421F0-CB6F-4944-9D01-4214FF5AEBD0}" type="parTrans" cxnId="{4DCE0D80-5F39-4CD9-980E-AC1CB0A34F2A}">
      <dgm:prSet/>
      <dgm:spPr/>
      <dgm:t>
        <a:bodyPr/>
        <a:lstStyle/>
        <a:p>
          <a:endParaRPr lang="pl-PL"/>
        </a:p>
      </dgm:t>
    </dgm:pt>
    <dgm:pt modelId="{BD998247-9BD2-45B3-8964-F2D8D8C046C3}" type="sibTrans" cxnId="{4DCE0D80-5F39-4CD9-980E-AC1CB0A34F2A}">
      <dgm:prSet/>
      <dgm:spPr/>
      <dgm:t>
        <a:bodyPr/>
        <a:lstStyle/>
        <a:p>
          <a:endParaRPr lang="pl-PL"/>
        </a:p>
      </dgm:t>
    </dgm:pt>
    <dgm:pt modelId="{C370DE2D-D235-4104-919E-7F6B7425011B}">
      <dgm:prSet/>
      <dgm:spPr/>
      <dgm:t>
        <a:bodyPr/>
        <a:lstStyle/>
        <a:p>
          <a:r>
            <a:rPr lang="en-US" b="1" dirty="0">
              <a:solidFill>
                <a:schemeClr val="tx1"/>
              </a:solidFill>
            </a:rPr>
            <a:t>WORK PERFORMANCE – Will the patient return to work and perform as before?</a:t>
          </a:r>
          <a:endParaRPr lang="pl-PL" dirty="0">
            <a:solidFill>
              <a:schemeClr val="tx1"/>
            </a:solidFill>
          </a:endParaRPr>
        </a:p>
      </dgm:t>
    </dgm:pt>
    <dgm:pt modelId="{767491AC-851D-43FD-AE8D-58A43BC3004E}" type="parTrans" cxnId="{9CFD7E92-47EB-4443-865C-D44D4D2DCE3E}">
      <dgm:prSet/>
      <dgm:spPr/>
      <dgm:t>
        <a:bodyPr/>
        <a:lstStyle/>
        <a:p>
          <a:endParaRPr lang="pl-PL"/>
        </a:p>
      </dgm:t>
    </dgm:pt>
    <dgm:pt modelId="{7FA93C38-0551-4878-91DE-8E9A9496DF8C}" type="sibTrans" cxnId="{9CFD7E92-47EB-4443-865C-D44D4D2DCE3E}">
      <dgm:prSet/>
      <dgm:spPr/>
      <dgm:t>
        <a:bodyPr/>
        <a:lstStyle/>
        <a:p>
          <a:endParaRPr lang="pl-PL"/>
        </a:p>
      </dgm:t>
    </dgm:pt>
    <dgm:pt modelId="{18FF21D9-75DB-4F89-89B7-8DEFF3743417}">
      <dgm:prSet/>
      <dgm:spPr/>
      <dgm:t>
        <a:bodyPr/>
        <a:lstStyle/>
        <a:p>
          <a:r>
            <a:rPr lang="en-US" b="1" dirty="0">
              <a:solidFill>
                <a:schemeClr val="tx1"/>
              </a:solidFill>
            </a:rPr>
            <a:t>SOCIAL INTEGRATION – Will the patient return to the community and perform as before? </a:t>
          </a:r>
          <a:endParaRPr lang="pl-PL" dirty="0">
            <a:solidFill>
              <a:schemeClr val="tx1"/>
            </a:solidFill>
          </a:endParaRPr>
        </a:p>
      </dgm:t>
    </dgm:pt>
    <dgm:pt modelId="{7581CE60-4057-40FE-BA82-F5109DD54C61}" type="parTrans" cxnId="{28F1AC0B-70A2-41B6-BBD7-2DEB0F37379A}">
      <dgm:prSet/>
      <dgm:spPr/>
      <dgm:t>
        <a:bodyPr/>
        <a:lstStyle/>
        <a:p>
          <a:endParaRPr lang="pl-PL"/>
        </a:p>
      </dgm:t>
    </dgm:pt>
    <dgm:pt modelId="{621F6E9C-083B-4F04-9F78-CCD8FC79C130}" type="sibTrans" cxnId="{28F1AC0B-70A2-41B6-BBD7-2DEB0F37379A}">
      <dgm:prSet/>
      <dgm:spPr/>
      <dgm:t>
        <a:bodyPr/>
        <a:lstStyle/>
        <a:p>
          <a:endParaRPr lang="pl-PL"/>
        </a:p>
      </dgm:t>
    </dgm:pt>
    <dgm:pt modelId="{A485207F-CFAD-445C-AB16-1454BAF2EA58}" type="pres">
      <dgm:prSet presAssocID="{DECE0CC0-E829-412C-83AD-09BA26F48339}" presName="diagram" presStyleCnt="0">
        <dgm:presLayoutVars>
          <dgm:dir/>
          <dgm:resizeHandles val="exact"/>
        </dgm:presLayoutVars>
      </dgm:prSet>
      <dgm:spPr/>
    </dgm:pt>
    <dgm:pt modelId="{649BA515-4EBB-4377-81F5-854B99707860}" type="pres">
      <dgm:prSet presAssocID="{7591F6E5-955E-485F-BD26-FB8582386184}" presName="node" presStyleLbl="node1" presStyleIdx="0" presStyleCnt="7">
        <dgm:presLayoutVars>
          <dgm:bulletEnabled val="1"/>
        </dgm:presLayoutVars>
      </dgm:prSet>
      <dgm:spPr/>
    </dgm:pt>
    <dgm:pt modelId="{56761166-D19B-4BD4-A29E-52C86DE54CC5}" type="pres">
      <dgm:prSet presAssocID="{664AA405-59C9-4824-8171-03C4B7F204D5}" presName="sibTrans" presStyleCnt="0"/>
      <dgm:spPr/>
    </dgm:pt>
    <dgm:pt modelId="{8891DFF6-1CC2-458A-9F45-EF2362387BCF}" type="pres">
      <dgm:prSet presAssocID="{23F1C291-E683-4BEC-AF44-B4F1D0DEC076}" presName="node" presStyleLbl="node1" presStyleIdx="1" presStyleCnt="7">
        <dgm:presLayoutVars>
          <dgm:bulletEnabled val="1"/>
        </dgm:presLayoutVars>
      </dgm:prSet>
      <dgm:spPr/>
    </dgm:pt>
    <dgm:pt modelId="{DE3F6DD2-196F-42EE-BEF7-B0315F13044A}" type="pres">
      <dgm:prSet presAssocID="{4C4100D2-A143-4A9D-81D9-AC346BFD915D}" presName="sibTrans" presStyleCnt="0"/>
      <dgm:spPr/>
    </dgm:pt>
    <dgm:pt modelId="{9F18B5F3-4103-4349-B884-D9DB495950D3}" type="pres">
      <dgm:prSet presAssocID="{9AA5F605-AEE1-4842-BFED-486A0396AE38}" presName="node" presStyleLbl="node1" presStyleIdx="2" presStyleCnt="7">
        <dgm:presLayoutVars>
          <dgm:bulletEnabled val="1"/>
        </dgm:presLayoutVars>
      </dgm:prSet>
      <dgm:spPr/>
    </dgm:pt>
    <dgm:pt modelId="{2D999C1A-805B-455F-B347-FA74771D847D}" type="pres">
      <dgm:prSet presAssocID="{0DEC35A7-51B1-4A17-9A43-C5473CB80811}" presName="sibTrans" presStyleCnt="0"/>
      <dgm:spPr/>
    </dgm:pt>
    <dgm:pt modelId="{5DAFB615-8F67-434C-8F16-801C01643CA8}" type="pres">
      <dgm:prSet presAssocID="{F8D0CA8B-7500-4493-A1B5-2FFDC1EB3A6A}" presName="node" presStyleLbl="node1" presStyleIdx="3" presStyleCnt="7">
        <dgm:presLayoutVars>
          <dgm:bulletEnabled val="1"/>
        </dgm:presLayoutVars>
      </dgm:prSet>
      <dgm:spPr/>
    </dgm:pt>
    <dgm:pt modelId="{E1319FDB-8EE8-43B0-87F0-0B14B6D1A2C7}" type="pres">
      <dgm:prSet presAssocID="{6EA78307-5B4D-4AFF-890A-D9A7D7B08950}" presName="sibTrans" presStyleCnt="0"/>
      <dgm:spPr/>
    </dgm:pt>
    <dgm:pt modelId="{50A056C7-2B9D-4B2E-A4C7-7F97E966278B}" type="pres">
      <dgm:prSet presAssocID="{96B3A37C-6769-4FC8-B476-392A4CA4A178}" presName="node" presStyleLbl="node1" presStyleIdx="4" presStyleCnt="7">
        <dgm:presLayoutVars>
          <dgm:bulletEnabled val="1"/>
        </dgm:presLayoutVars>
      </dgm:prSet>
      <dgm:spPr/>
    </dgm:pt>
    <dgm:pt modelId="{B4825E4C-A0D0-425E-B4A5-E0B15C4538D2}" type="pres">
      <dgm:prSet presAssocID="{BD998247-9BD2-45B3-8964-F2D8D8C046C3}" presName="sibTrans" presStyleCnt="0"/>
      <dgm:spPr/>
    </dgm:pt>
    <dgm:pt modelId="{3075BFD5-7934-43F2-BB4F-4041E055B390}" type="pres">
      <dgm:prSet presAssocID="{C370DE2D-D235-4104-919E-7F6B7425011B}" presName="node" presStyleLbl="node1" presStyleIdx="5" presStyleCnt="7">
        <dgm:presLayoutVars>
          <dgm:bulletEnabled val="1"/>
        </dgm:presLayoutVars>
      </dgm:prSet>
      <dgm:spPr/>
    </dgm:pt>
    <dgm:pt modelId="{18B63337-ADFB-4387-B0B9-38D97E9B1236}" type="pres">
      <dgm:prSet presAssocID="{7FA93C38-0551-4878-91DE-8E9A9496DF8C}" presName="sibTrans" presStyleCnt="0"/>
      <dgm:spPr/>
    </dgm:pt>
    <dgm:pt modelId="{327CA519-3850-4BA2-AD2D-571BAB1B9BE6}" type="pres">
      <dgm:prSet presAssocID="{18FF21D9-75DB-4F89-89B7-8DEFF3743417}" presName="node" presStyleLbl="node1" presStyleIdx="6" presStyleCnt="7">
        <dgm:presLayoutVars>
          <dgm:bulletEnabled val="1"/>
        </dgm:presLayoutVars>
      </dgm:prSet>
      <dgm:spPr/>
    </dgm:pt>
  </dgm:ptLst>
  <dgm:cxnLst>
    <dgm:cxn modelId="{BB533C07-E66F-4AD0-9987-2AFB722981F3}" srcId="{DECE0CC0-E829-412C-83AD-09BA26F48339}" destId="{F8D0CA8B-7500-4493-A1B5-2FFDC1EB3A6A}" srcOrd="3" destOrd="0" parTransId="{7097DA88-AE9D-4375-827E-C2156418F6AD}" sibTransId="{6EA78307-5B4D-4AFF-890A-D9A7D7B08950}"/>
    <dgm:cxn modelId="{28F1AC0B-70A2-41B6-BBD7-2DEB0F37379A}" srcId="{DECE0CC0-E829-412C-83AD-09BA26F48339}" destId="{18FF21D9-75DB-4F89-89B7-8DEFF3743417}" srcOrd="6" destOrd="0" parTransId="{7581CE60-4057-40FE-BA82-F5109DD54C61}" sibTransId="{621F6E9C-083B-4F04-9F78-CCD8FC79C130}"/>
    <dgm:cxn modelId="{FF516132-461B-47FC-B813-5A26513E6991}" type="presOf" srcId="{F8D0CA8B-7500-4493-A1B5-2FFDC1EB3A6A}" destId="{5DAFB615-8F67-434C-8F16-801C01643CA8}" srcOrd="0" destOrd="0" presId="urn:microsoft.com/office/officeart/2005/8/layout/default"/>
    <dgm:cxn modelId="{7BEB4F36-7082-42CB-BA1F-BDFCD21CD766}" srcId="{DECE0CC0-E829-412C-83AD-09BA26F48339}" destId="{9AA5F605-AEE1-4842-BFED-486A0396AE38}" srcOrd="2" destOrd="0" parTransId="{1EF8A527-1A38-4F52-9B57-647878CE0548}" sibTransId="{0DEC35A7-51B1-4A17-9A43-C5473CB80811}"/>
    <dgm:cxn modelId="{2525C460-AE54-4C28-98D1-6BA0E4094334}" srcId="{DECE0CC0-E829-412C-83AD-09BA26F48339}" destId="{7591F6E5-955E-485F-BD26-FB8582386184}" srcOrd="0" destOrd="0" parTransId="{33F90396-C355-4382-8AA9-AA31ACFCE60D}" sibTransId="{664AA405-59C9-4824-8171-03C4B7F204D5}"/>
    <dgm:cxn modelId="{F1517867-2E0A-4345-A35B-06A8BEA761AC}" type="presOf" srcId="{7591F6E5-955E-485F-BD26-FB8582386184}" destId="{649BA515-4EBB-4377-81F5-854B99707860}" srcOrd="0" destOrd="0" presId="urn:microsoft.com/office/officeart/2005/8/layout/default"/>
    <dgm:cxn modelId="{65B86669-CC26-4459-870F-7F6B512E9A61}" type="presOf" srcId="{9AA5F605-AEE1-4842-BFED-486A0396AE38}" destId="{9F18B5F3-4103-4349-B884-D9DB495950D3}" srcOrd="0" destOrd="0" presId="urn:microsoft.com/office/officeart/2005/8/layout/default"/>
    <dgm:cxn modelId="{4DCE0D80-5F39-4CD9-980E-AC1CB0A34F2A}" srcId="{DECE0CC0-E829-412C-83AD-09BA26F48339}" destId="{96B3A37C-6769-4FC8-B476-392A4CA4A178}" srcOrd="4" destOrd="0" parTransId="{3DF421F0-CB6F-4944-9D01-4214FF5AEBD0}" sibTransId="{BD998247-9BD2-45B3-8964-F2D8D8C046C3}"/>
    <dgm:cxn modelId="{9CFD7E92-47EB-4443-865C-D44D4D2DCE3E}" srcId="{DECE0CC0-E829-412C-83AD-09BA26F48339}" destId="{C370DE2D-D235-4104-919E-7F6B7425011B}" srcOrd="5" destOrd="0" parTransId="{767491AC-851D-43FD-AE8D-58A43BC3004E}" sibTransId="{7FA93C38-0551-4878-91DE-8E9A9496DF8C}"/>
    <dgm:cxn modelId="{4F697894-13B8-4E8F-B065-F367B599F948}" srcId="{DECE0CC0-E829-412C-83AD-09BA26F48339}" destId="{23F1C291-E683-4BEC-AF44-B4F1D0DEC076}" srcOrd="1" destOrd="0" parTransId="{520FE9AE-548D-46CD-B359-87F2D37C052B}" sibTransId="{4C4100D2-A143-4A9D-81D9-AC346BFD915D}"/>
    <dgm:cxn modelId="{372122BB-07E7-408C-8EF3-60D77062A719}" type="presOf" srcId="{DECE0CC0-E829-412C-83AD-09BA26F48339}" destId="{A485207F-CFAD-445C-AB16-1454BAF2EA58}" srcOrd="0" destOrd="0" presId="urn:microsoft.com/office/officeart/2005/8/layout/default"/>
    <dgm:cxn modelId="{C14B92BB-A4BE-4580-AE4E-F64739CAE764}" type="presOf" srcId="{18FF21D9-75DB-4F89-89B7-8DEFF3743417}" destId="{327CA519-3850-4BA2-AD2D-571BAB1B9BE6}" srcOrd="0" destOrd="0" presId="urn:microsoft.com/office/officeart/2005/8/layout/default"/>
    <dgm:cxn modelId="{D4F41FC2-D2D3-48C0-8227-E5A2824A76EF}" type="presOf" srcId="{C370DE2D-D235-4104-919E-7F6B7425011B}" destId="{3075BFD5-7934-43F2-BB4F-4041E055B390}" srcOrd="0" destOrd="0" presId="urn:microsoft.com/office/officeart/2005/8/layout/default"/>
    <dgm:cxn modelId="{851967C9-9919-49B7-9B12-1D635E10B7A7}" type="presOf" srcId="{96B3A37C-6769-4FC8-B476-392A4CA4A178}" destId="{50A056C7-2B9D-4B2E-A4C7-7F97E966278B}" srcOrd="0" destOrd="0" presId="urn:microsoft.com/office/officeart/2005/8/layout/default"/>
    <dgm:cxn modelId="{FD35BAFC-A761-417A-A879-0EF91BB67CE3}" type="presOf" srcId="{23F1C291-E683-4BEC-AF44-B4F1D0DEC076}" destId="{8891DFF6-1CC2-458A-9F45-EF2362387BCF}" srcOrd="0" destOrd="0" presId="urn:microsoft.com/office/officeart/2005/8/layout/default"/>
    <dgm:cxn modelId="{A45C4D43-67BE-4662-A5A5-638B713053CB}" type="presParOf" srcId="{A485207F-CFAD-445C-AB16-1454BAF2EA58}" destId="{649BA515-4EBB-4377-81F5-854B99707860}" srcOrd="0" destOrd="0" presId="urn:microsoft.com/office/officeart/2005/8/layout/default"/>
    <dgm:cxn modelId="{7033780C-D85A-43E7-951D-78C347F1B8B4}" type="presParOf" srcId="{A485207F-CFAD-445C-AB16-1454BAF2EA58}" destId="{56761166-D19B-4BD4-A29E-52C86DE54CC5}" srcOrd="1" destOrd="0" presId="urn:microsoft.com/office/officeart/2005/8/layout/default"/>
    <dgm:cxn modelId="{19DE929E-BDFB-4640-9A3F-C28DABD4F3FE}" type="presParOf" srcId="{A485207F-CFAD-445C-AB16-1454BAF2EA58}" destId="{8891DFF6-1CC2-458A-9F45-EF2362387BCF}" srcOrd="2" destOrd="0" presId="urn:microsoft.com/office/officeart/2005/8/layout/default"/>
    <dgm:cxn modelId="{E1EA3ACF-7772-4911-B4BD-A347966155FD}" type="presParOf" srcId="{A485207F-CFAD-445C-AB16-1454BAF2EA58}" destId="{DE3F6DD2-196F-42EE-BEF7-B0315F13044A}" srcOrd="3" destOrd="0" presId="urn:microsoft.com/office/officeart/2005/8/layout/default"/>
    <dgm:cxn modelId="{E848A253-FA75-44D3-B916-FB2C4D4BF745}" type="presParOf" srcId="{A485207F-CFAD-445C-AB16-1454BAF2EA58}" destId="{9F18B5F3-4103-4349-B884-D9DB495950D3}" srcOrd="4" destOrd="0" presId="urn:microsoft.com/office/officeart/2005/8/layout/default"/>
    <dgm:cxn modelId="{D0E0E472-6549-4BF2-BF17-59ABCEB396FC}" type="presParOf" srcId="{A485207F-CFAD-445C-AB16-1454BAF2EA58}" destId="{2D999C1A-805B-455F-B347-FA74771D847D}" srcOrd="5" destOrd="0" presId="urn:microsoft.com/office/officeart/2005/8/layout/default"/>
    <dgm:cxn modelId="{79499055-5DB0-4CF8-9803-D21E4FDB99C1}" type="presParOf" srcId="{A485207F-CFAD-445C-AB16-1454BAF2EA58}" destId="{5DAFB615-8F67-434C-8F16-801C01643CA8}" srcOrd="6" destOrd="0" presId="urn:microsoft.com/office/officeart/2005/8/layout/default"/>
    <dgm:cxn modelId="{377D8D1B-E675-4BAE-B000-6856BB527CBE}" type="presParOf" srcId="{A485207F-CFAD-445C-AB16-1454BAF2EA58}" destId="{E1319FDB-8EE8-43B0-87F0-0B14B6D1A2C7}" srcOrd="7" destOrd="0" presId="urn:microsoft.com/office/officeart/2005/8/layout/default"/>
    <dgm:cxn modelId="{0F84C963-6C0F-408F-9726-253C38678DFE}" type="presParOf" srcId="{A485207F-CFAD-445C-AB16-1454BAF2EA58}" destId="{50A056C7-2B9D-4B2E-A4C7-7F97E966278B}" srcOrd="8" destOrd="0" presId="urn:microsoft.com/office/officeart/2005/8/layout/default"/>
    <dgm:cxn modelId="{95CF2BE8-8EA4-4877-A439-EBB976801391}" type="presParOf" srcId="{A485207F-CFAD-445C-AB16-1454BAF2EA58}" destId="{B4825E4C-A0D0-425E-B4A5-E0B15C4538D2}" srcOrd="9" destOrd="0" presId="urn:microsoft.com/office/officeart/2005/8/layout/default"/>
    <dgm:cxn modelId="{8F295B30-30BA-4770-9EF7-C7C018470B60}" type="presParOf" srcId="{A485207F-CFAD-445C-AB16-1454BAF2EA58}" destId="{3075BFD5-7934-43F2-BB4F-4041E055B390}" srcOrd="10" destOrd="0" presId="urn:microsoft.com/office/officeart/2005/8/layout/default"/>
    <dgm:cxn modelId="{65DBEF52-0C77-4849-BF71-0688C55545B5}" type="presParOf" srcId="{A485207F-CFAD-445C-AB16-1454BAF2EA58}" destId="{18B63337-ADFB-4387-B0B9-38D97E9B1236}" srcOrd="11" destOrd="0" presId="urn:microsoft.com/office/officeart/2005/8/layout/default"/>
    <dgm:cxn modelId="{80EC0513-6B7B-4651-BCD2-157B7409E49A}" type="presParOf" srcId="{A485207F-CFAD-445C-AB16-1454BAF2EA58}" destId="{327CA519-3850-4BA2-AD2D-571BAB1B9BE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BB4218-0AE0-4A40-ADF8-F095C9CAA6C8}"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pl-PL"/>
        </a:p>
      </dgm:t>
    </dgm:pt>
    <dgm:pt modelId="{864C2B16-6FAB-4D96-BFE3-48B741E25519}">
      <dgm:prSet phldrT="[Tekst]"/>
      <dgm:spPr/>
      <dgm:t>
        <a:bodyPr/>
        <a:lstStyle/>
        <a:p>
          <a:r>
            <a:rPr lang="pl-PL" b="1">
              <a:solidFill>
                <a:schemeClr val="tx1"/>
              </a:solidFill>
            </a:rPr>
            <a:t>Identifying needs</a:t>
          </a:r>
          <a:endParaRPr lang="pl-PL" b="1" dirty="0">
            <a:solidFill>
              <a:schemeClr val="tx1"/>
            </a:solidFill>
          </a:endParaRPr>
        </a:p>
      </dgm:t>
    </dgm:pt>
    <dgm:pt modelId="{4ACA9631-15D4-48AE-89BC-E64D30521E3D}" type="parTrans" cxnId="{8775C5C6-D76E-4F6A-A318-1A8AA537AFC3}">
      <dgm:prSet/>
      <dgm:spPr/>
      <dgm:t>
        <a:bodyPr/>
        <a:lstStyle/>
        <a:p>
          <a:endParaRPr lang="pl-PL"/>
        </a:p>
      </dgm:t>
    </dgm:pt>
    <dgm:pt modelId="{DCFE182F-51BD-427F-B01C-AA2DF7FF49FA}" type="sibTrans" cxnId="{8775C5C6-D76E-4F6A-A318-1A8AA537AFC3}">
      <dgm:prSet/>
      <dgm:spPr/>
      <dgm:t>
        <a:bodyPr/>
        <a:lstStyle/>
        <a:p>
          <a:endParaRPr lang="pl-PL"/>
        </a:p>
      </dgm:t>
    </dgm:pt>
    <dgm:pt modelId="{5B714428-719B-49A7-8C9B-C1B2BBD6B937}">
      <dgm:prSet phldrT="[Tekst]"/>
      <dgm:spPr/>
      <dgm:t>
        <a:bodyPr/>
        <a:lstStyle/>
        <a:p>
          <a:r>
            <a:rPr lang="pl-PL" b="1" dirty="0" err="1">
              <a:solidFill>
                <a:schemeClr val="tx1"/>
              </a:solidFill>
            </a:rPr>
            <a:t>Matching</a:t>
          </a:r>
          <a:r>
            <a:rPr lang="pl-PL" b="1" dirty="0">
              <a:solidFill>
                <a:schemeClr val="tx1"/>
              </a:solidFill>
            </a:rPr>
            <a:t> </a:t>
          </a:r>
          <a:r>
            <a:rPr lang="pl-PL" b="1" dirty="0" err="1">
              <a:solidFill>
                <a:schemeClr val="tx1"/>
              </a:solidFill>
            </a:rPr>
            <a:t>treatments</a:t>
          </a:r>
          <a:r>
            <a:rPr lang="pl-PL" b="1" dirty="0">
              <a:solidFill>
                <a:schemeClr val="tx1"/>
              </a:solidFill>
            </a:rPr>
            <a:t> and </a:t>
          </a:r>
          <a:r>
            <a:rPr lang="pl-PL" b="1" dirty="0" err="1">
              <a:solidFill>
                <a:schemeClr val="tx1"/>
              </a:solidFill>
            </a:rPr>
            <a:t>interventions</a:t>
          </a:r>
          <a:endParaRPr lang="pl-PL" b="1" dirty="0">
            <a:solidFill>
              <a:schemeClr val="tx1"/>
            </a:solidFill>
          </a:endParaRPr>
        </a:p>
      </dgm:t>
    </dgm:pt>
    <dgm:pt modelId="{D9F86431-27D2-4426-869C-648A8A59B2DE}" type="parTrans" cxnId="{D29E951E-E2FE-46D6-BBFD-AC8A75601ED2}">
      <dgm:prSet/>
      <dgm:spPr/>
      <dgm:t>
        <a:bodyPr/>
        <a:lstStyle/>
        <a:p>
          <a:endParaRPr lang="pl-PL"/>
        </a:p>
      </dgm:t>
    </dgm:pt>
    <dgm:pt modelId="{4CEF39AF-794F-42CB-9DCB-1FD152E20A50}" type="sibTrans" cxnId="{D29E951E-E2FE-46D6-BBFD-AC8A75601ED2}">
      <dgm:prSet/>
      <dgm:spPr/>
      <dgm:t>
        <a:bodyPr/>
        <a:lstStyle/>
        <a:p>
          <a:endParaRPr lang="pl-PL"/>
        </a:p>
      </dgm:t>
    </dgm:pt>
    <dgm:pt modelId="{6F6EA2D4-93AB-4A67-85E8-318E8EEF7C1A}">
      <dgm:prSet phldrT="[Tekst]"/>
      <dgm:spPr/>
      <dgm:t>
        <a:bodyPr/>
        <a:lstStyle/>
        <a:p>
          <a:r>
            <a:rPr lang="pl-PL" b="1">
              <a:solidFill>
                <a:schemeClr val="tx1"/>
              </a:solidFill>
            </a:rPr>
            <a:t>Measuring outcomes and effectiveness</a:t>
          </a:r>
          <a:endParaRPr lang="pl-PL" b="1" dirty="0">
            <a:solidFill>
              <a:schemeClr val="tx1"/>
            </a:solidFill>
          </a:endParaRPr>
        </a:p>
      </dgm:t>
    </dgm:pt>
    <dgm:pt modelId="{5FD793A4-2EDC-4D09-A258-AEF70F6B0A76}" type="parTrans" cxnId="{5A77CD84-B01C-4667-980D-1BB7D0783AA0}">
      <dgm:prSet/>
      <dgm:spPr/>
      <dgm:t>
        <a:bodyPr/>
        <a:lstStyle/>
        <a:p>
          <a:endParaRPr lang="pl-PL"/>
        </a:p>
      </dgm:t>
    </dgm:pt>
    <dgm:pt modelId="{891AC123-F870-4599-B71E-D518C611334F}" type="sibTrans" cxnId="{5A77CD84-B01C-4667-980D-1BB7D0783AA0}">
      <dgm:prSet/>
      <dgm:spPr/>
      <dgm:t>
        <a:bodyPr/>
        <a:lstStyle/>
        <a:p>
          <a:endParaRPr lang="pl-PL"/>
        </a:p>
      </dgm:t>
    </dgm:pt>
    <dgm:pt modelId="{03D9DFB3-3BB2-4271-9FB6-A05F269770BB}">
      <dgm:prSet phldrT="[Tekst]"/>
      <dgm:spPr/>
      <dgm:t>
        <a:bodyPr/>
        <a:lstStyle/>
        <a:p>
          <a:r>
            <a:rPr lang="pl-PL" b="1">
              <a:solidFill>
                <a:schemeClr val="tx1"/>
              </a:solidFill>
            </a:rPr>
            <a:t>Setting priorities</a:t>
          </a:r>
          <a:endParaRPr lang="pl-PL" b="1" dirty="0">
            <a:solidFill>
              <a:schemeClr val="tx1"/>
            </a:solidFill>
          </a:endParaRPr>
        </a:p>
      </dgm:t>
    </dgm:pt>
    <dgm:pt modelId="{D8566852-A51E-42B7-9FE8-7151BCC4FD43}" type="parTrans" cxnId="{4FFE001E-30B5-429B-A29F-C5F7729F7EE7}">
      <dgm:prSet/>
      <dgm:spPr/>
      <dgm:t>
        <a:bodyPr/>
        <a:lstStyle/>
        <a:p>
          <a:endParaRPr lang="pl-PL"/>
        </a:p>
      </dgm:t>
    </dgm:pt>
    <dgm:pt modelId="{D1867960-E065-4286-B3CD-146D9CD0F055}" type="sibTrans" cxnId="{4FFE001E-30B5-429B-A29F-C5F7729F7EE7}">
      <dgm:prSet/>
      <dgm:spPr/>
      <dgm:t>
        <a:bodyPr/>
        <a:lstStyle/>
        <a:p>
          <a:endParaRPr lang="pl-PL"/>
        </a:p>
      </dgm:t>
    </dgm:pt>
    <dgm:pt modelId="{C4F3608E-9933-41A5-9099-567E2F9D8D0B}">
      <dgm:prSet phldrT="[Tekst]"/>
      <dgm:spPr/>
      <dgm:t>
        <a:bodyPr/>
        <a:lstStyle/>
        <a:p>
          <a:r>
            <a:rPr lang="pl-PL" b="1">
              <a:solidFill>
                <a:schemeClr val="tx1"/>
              </a:solidFill>
            </a:rPr>
            <a:t>Allocating resources</a:t>
          </a:r>
          <a:endParaRPr lang="pl-PL" b="1" dirty="0">
            <a:solidFill>
              <a:schemeClr val="tx1"/>
            </a:solidFill>
          </a:endParaRPr>
        </a:p>
      </dgm:t>
    </dgm:pt>
    <dgm:pt modelId="{802CC9AA-6DA3-40E8-BB1F-B86B5A6BFB55}" type="parTrans" cxnId="{3565076C-6858-4093-9D81-99F191CDBB8A}">
      <dgm:prSet/>
      <dgm:spPr/>
      <dgm:t>
        <a:bodyPr/>
        <a:lstStyle/>
        <a:p>
          <a:endParaRPr lang="pl-PL"/>
        </a:p>
      </dgm:t>
    </dgm:pt>
    <dgm:pt modelId="{DD617F1D-57A4-4B17-B156-3C7B837AA9B0}" type="sibTrans" cxnId="{3565076C-6858-4093-9D81-99F191CDBB8A}">
      <dgm:prSet/>
      <dgm:spPr/>
      <dgm:t>
        <a:bodyPr/>
        <a:lstStyle/>
        <a:p>
          <a:endParaRPr lang="pl-PL"/>
        </a:p>
      </dgm:t>
    </dgm:pt>
    <dgm:pt modelId="{225EFF00-761F-4C84-AAFA-1C0FAB2A9A8C}" type="pres">
      <dgm:prSet presAssocID="{50BB4218-0AE0-4A40-ADF8-F095C9CAA6C8}" presName="diagram" presStyleCnt="0">
        <dgm:presLayoutVars>
          <dgm:dir/>
          <dgm:resizeHandles val="exact"/>
        </dgm:presLayoutVars>
      </dgm:prSet>
      <dgm:spPr/>
    </dgm:pt>
    <dgm:pt modelId="{D777A462-25BA-4847-8015-4FF9E4D90668}" type="pres">
      <dgm:prSet presAssocID="{864C2B16-6FAB-4D96-BFE3-48B741E25519}" presName="node" presStyleLbl="node1" presStyleIdx="0" presStyleCnt="5">
        <dgm:presLayoutVars>
          <dgm:bulletEnabled val="1"/>
        </dgm:presLayoutVars>
      </dgm:prSet>
      <dgm:spPr/>
    </dgm:pt>
    <dgm:pt modelId="{61D16D2C-CB65-40DD-A6F1-D166731E68F9}" type="pres">
      <dgm:prSet presAssocID="{DCFE182F-51BD-427F-B01C-AA2DF7FF49FA}" presName="sibTrans" presStyleCnt="0"/>
      <dgm:spPr/>
    </dgm:pt>
    <dgm:pt modelId="{BF395311-7E24-464D-84B5-2468C69ACDA6}" type="pres">
      <dgm:prSet presAssocID="{5B714428-719B-49A7-8C9B-C1B2BBD6B937}" presName="node" presStyleLbl="node1" presStyleIdx="1" presStyleCnt="5">
        <dgm:presLayoutVars>
          <dgm:bulletEnabled val="1"/>
        </dgm:presLayoutVars>
      </dgm:prSet>
      <dgm:spPr/>
    </dgm:pt>
    <dgm:pt modelId="{C7DB6A44-C58B-46F0-9097-CB40FFF699B3}" type="pres">
      <dgm:prSet presAssocID="{4CEF39AF-794F-42CB-9DCB-1FD152E20A50}" presName="sibTrans" presStyleCnt="0"/>
      <dgm:spPr/>
    </dgm:pt>
    <dgm:pt modelId="{7B4B6A93-670B-4DEA-9815-6CDB387E9844}" type="pres">
      <dgm:prSet presAssocID="{6F6EA2D4-93AB-4A67-85E8-318E8EEF7C1A}" presName="node" presStyleLbl="node1" presStyleIdx="2" presStyleCnt="5">
        <dgm:presLayoutVars>
          <dgm:bulletEnabled val="1"/>
        </dgm:presLayoutVars>
      </dgm:prSet>
      <dgm:spPr/>
    </dgm:pt>
    <dgm:pt modelId="{B88E8962-61B3-4BD4-AD56-DEFAC7F39A85}" type="pres">
      <dgm:prSet presAssocID="{891AC123-F870-4599-B71E-D518C611334F}" presName="sibTrans" presStyleCnt="0"/>
      <dgm:spPr/>
    </dgm:pt>
    <dgm:pt modelId="{10FF2833-0432-42D4-BAA2-AF87D3A30FEE}" type="pres">
      <dgm:prSet presAssocID="{03D9DFB3-3BB2-4271-9FB6-A05F269770BB}" presName="node" presStyleLbl="node1" presStyleIdx="3" presStyleCnt="5">
        <dgm:presLayoutVars>
          <dgm:bulletEnabled val="1"/>
        </dgm:presLayoutVars>
      </dgm:prSet>
      <dgm:spPr/>
    </dgm:pt>
    <dgm:pt modelId="{5A98BFE3-D8EF-4533-ABF6-62D1DA4FA3A6}" type="pres">
      <dgm:prSet presAssocID="{D1867960-E065-4286-B3CD-146D9CD0F055}" presName="sibTrans" presStyleCnt="0"/>
      <dgm:spPr/>
    </dgm:pt>
    <dgm:pt modelId="{CD583022-A5A1-49ED-B8B5-E6D3A60981DB}" type="pres">
      <dgm:prSet presAssocID="{C4F3608E-9933-41A5-9099-567E2F9D8D0B}" presName="node" presStyleLbl="node1" presStyleIdx="4" presStyleCnt="5">
        <dgm:presLayoutVars>
          <dgm:bulletEnabled val="1"/>
        </dgm:presLayoutVars>
      </dgm:prSet>
      <dgm:spPr/>
    </dgm:pt>
  </dgm:ptLst>
  <dgm:cxnLst>
    <dgm:cxn modelId="{4FFE001E-30B5-429B-A29F-C5F7729F7EE7}" srcId="{50BB4218-0AE0-4A40-ADF8-F095C9CAA6C8}" destId="{03D9DFB3-3BB2-4271-9FB6-A05F269770BB}" srcOrd="3" destOrd="0" parTransId="{D8566852-A51E-42B7-9FE8-7151BCC4FD43}" sibTransId="{D1867960-E065-4286-B3CD-146D9CD0F055}"/>
    <dgm:cxn modelId="{D29E951E-E2FE-46D6-BBFD-AC8A75601ED2}" srcId="{50BB4218-0AE0-4A40-ADF8-F095C9CAA6C8}" destId="{5B714428-719B-49A7-8C9B-C1B2BBD6B937}" srcOrd="1" destOrd="0" parTransId="{D9F86431-27D2-4426-869C-648A8A59B2DE}" sibTransId="{4CEF39AF-794F-42CB-9DCB-1FD152E20A50}"/>
    <dgm:cxn modelId="{AB435F24-9AE0-4030-85BC-31AE8C0EB60A}" type="presOf" srcId="{50BB4218-0AE0-4A40-ADF8-F095C9CAA6C8}" destId="{225EFF00-761F-4C84-AAFA-1C0FAB2A9A8C}" srcOrd="0" destOrd="0" presId="urn:microsoft.com/office/officeart/2005/8/layout/default"/>
    <dgm:cxn modelId="{33B6635C-7175-4D66-989B-A78D36484D26}" type="presOf" srcId="{864C2B16-6FAB-4D96-BFE3-48B741E25519}" destId="{D777A462-25BA-4847-8015-4FF9E4D90668}" srcOrd="0" destOrd="0" presId="urn:microsoft.com/office/officeart/2005/8/layout/default"/>
    <dgm:cxn modelId="{A8D05E67-934D-480F-A71D-DB3FE8C13ED6}" type="presOf" srcId="{C4F3608E-9933-41A5-9099-567E2F9D8D0B}" destId="{CD583022-A5A1-49ED-B8B5-E6D3A60981DB}" srcOrd="0" destOrd="0" presId="urn:microsoft.com/office/officeart/2005/8/layout/default"/>
    <dgm:cxn modelId="{3565076C-6858-4093-9D81-99F191CDBB8A}" srcId="{50BB4218-0AE0-4A40-ADF8-F095C9CAA6C8}" destId="{C4F3608E-9933-41A5-9099-567E2F9D8D0B}" srcOrd="4" destOrd="0" parTransId="{802CC9AA-6DA3-40E8-BB1F-B86B5A6BFB55}" sibTransId="{DD617F1D-57A4-4B17-B156-3C7B837AA9B0}"/>
    <dgm:cxn modelId="{DFA65D52-7DA4-4EAF-AC34-74B45561D8DE}" type="presOf" srcId="{5B714428-719B-49A7-8C9B-C1B2BBD6B937}" destId="{BF395311-7E24-464D-84B5-2468C69ACDA6}" srcOrd="0" destOrd="0" presId="urn:microsoft.com/office/officeart/2005/8/layout/default"/>
    <dgm:cxn modelId="{5A77CD84-B01C-4667-980D-1BB7D0783AA0}" srcId="{50BB4218-0AE0-4A40-ADF8-F095C9CAA6C8}" destId="{6F6EA2D4-93AB-4A67-85E8-318E8EEF7C1A}" srcOrd="2" destOrd="0" parTransId="{5FD793A4-2EDC-4D09-A258-AEF70F6B0A76}" sibTransId="{891AC123-F870-4599-B71E-D518C611334F}"/>
    <dgm:cxn modelId="{F2FF93C3-1AF5-451C-A508-55027362BC84}" type="presOf" srcId="{03D9DFB3-3BB2-4271-9FB6-A05F269770BB}" destId="{10FF2833-0432-42D4-BAA2-AF87D3A30FEE}" srcOrd="0" destOrd="0" presId="urn:microsoft.com/office/officeart/2005/8/layout/default"/>
    <dgm:cxn modelId="{8775C5C6-D76E-4F6A-A318-1A8AA537AFC3}" srcId="{50BB4218-0AE0-4A40-ADF8-F095C9CAA6C8}" destId="{864C2B16-6FAB-4D96-BFE3-48B741E25519}" srcOrd="0" destOrd="0" parTransId="{4ACA9631-15D4-48AE-89BC-E64D30521E3D}" sibTransId="{DCFE182F-51BD-427F-B01C-AA2DF7FF49FA}"/>
    <dgm:cxn modelId="{079050D7-FC34-4CFC-AF40-E3DD172B6A1E}" type="presOf" srcId="{6F6EA2D4-93AB-4A67-85E8-318E8EEF7C1A}" destId="{7B4B6A93-670B-4DEA-9815-6CDB387E9844}" srcOrd="0" destOrd="0" presId="urn:microsoft.com/office/officeart/2005/8/layout/default"/>
    <dgm:cxn modelId="{5081A951-BFA5-42F2-BCAE-A3FA0352F053}" type="presParOf" srcId="{225EFF00-761F-4C84-AAFA-1C0FAB2A9A8C}" destId="{D777A462-25BA-4847-8015-4FF9E4D90668}" srcOrd="0" destOrd="0" presId="urn:microsoft.com/office/officeart/2005/8/layout/default"/>
    <dgm:cxn modelId="{E0C2C555-EC22-4CEE-96EF-B83507B0DA8E}" type="presParOf" srcId="{225EFF00-761F-4C84-AAFA-1C0FAB2A9A8C}" destId="{61D16D2C-CB65-40DD-A6F1-D166731E68F9}" srcOrd="1" destOrd="0" presId="urn:microsoft.com/office/officeart/2005/8/layout/default"/>
    <dgm:cxn modelId="{1ED8B1C8-0F96-46AF-9275-F3D8BB691265}" type="presParOf" srcId="{225EFF00-761F-4C84-AAFA-1C0FAB2A9A8C}" destId="{BF395311-7E24-464D-84B5-2468C69ACDA6}" srcOrd="2" destOrd="0" presId="urn:microsoft.com/office/officeart/2005/8/layout/default"/>
    <dgm:cxn modelId="{E38A850F-3E36-42F4-B5E2-D14B7B457D31}" type="presParOf" srcId="{225EFF00-761F-4C84-AAFA-1C0FAB2A9A8C}" destId="{C7DB6A44-C58B-46F0-9097-CB40FFF699B3}" srcOrd="3" destOrd="0" presId="urn:microsoft.com/office/officeart/2005/8/layout/default"/>
    <dgm:cxn modelId="{A4BB6A40-62DD-42F7-86A1-573E03D17701}" type="presParOf" srcId="{225EFF00-761F-4C84-AAFA-1C0FAB2A9A8C}" destId="{7B4B6A93-670B-4DEA-9815-6CDB387E9844}" srcOrd="4" destOrd="0" presId="urn:microsoft.com/office/officeart/2005/8/layout/default"/>
    <dgm:cxn modelId="{40833D45-D3D5-4BD2-87CA-BC2F2AA7776B}" type="presParOf" srcId="{225EFF00-761F-4C84-AAFA-1C0FAB2A9A8C}" destId="{B88E8962-61B3-4BD4-AD56-DEFAC7F39A85}" srcOrd="5" destOrd="0" presId="urn:microsoft.com/office/officeart/2005/8/layout/default"/>
    <dgm:cxn modelId="{62C8DCEF-530C-4843-94E7-92758560C81D}" type="presParOf" srcId="{225EFF00-761F-4C84-AAFA-1C0FAB2A9A8C}" destId="{10FF2833-0432-42D4-BAA2-AF87D3A30FEE}" srcOrd="6" destOrd="0" presId="urn:microsoft.com/office/officeart/2005/8/layout/default"/>
    <dgm:cxn modelId="{EDD0D12F-1C49-4145-A428-BA5CE36981BD}" type="presParOf" srcId="{225EFF00-761F-4C84-AAFA-1C0FAB2A9A8C}" destId="{5A98BFE3-D8EF-4533-ABF6-62D1DA4FA3A6}" srcOrd="7" destOrd="0" presId="urn:microsoft.com/office/officeart/2005/8/layout/default"/>
    <dgm:cxn modelId="{84606A77-05BA-4C37-AE84-2D85B20AD2DD}" type="presParOf" srcId="{225EFF00-761F-4C84-AAFA-1C0FAB2A9A8C}" destId="{CD583022-A5A1-49ED-B8B5-E6D3A60981D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ECBA0F-4752-470D-9642-F66903284D3C}" type="doc">
      <dgm:prSet loTypeId="urn:microsoft.com/office/officeart/2005/8/layout/radial6" loCatId="cycle" qsTypeId="urn:microsoft.com/office/officeart/2005/8/quickstyle/simple3" qsCatId="simple" csTypeId="urn:microsoft.com/office/officeart/2005/8/colors/colorful2" csCatId="colorful" phldr="1"/>
      <dgm:spPr/>
      <dgm:t>
        <a:bodyPr/>
        <a:lstStyle/>
        <a:p>
          <a:endParaRPr lang="pl-PL"/>
        </a:p>
      </dgm:t>
    </dgm:pt>
    <dgm:pt modelId="{CD924BB1-705D-4353-BDE4-B09AF3CB6E51}">
      <dgm:prSet phldrT="[Tekst]"/>
      <dgm:spPr/>
      <dgm:t>
        <a:bodyPr/>
        <a:lstStyle/>
        <a:p>
          <a:r>
            <a:rPr lang="pl-PL" b="1"/>
            <a:t>WHODAS 2.0</a:t>
          </a:r>
          <a:endParaRPr lang="pl-PL" b="1" dirty="0"/>
        </a:p>
      </dgm:t>
    </dgm:pt>
    <dgm:pt modelId="{4B31CA74-A0E0-49C6-9C3B-106463E3366B}" type="parTrans" cxnId="{9C23E41F-F4A4-48D2-ADC8-C0F50000D8B6}">
      <dgm:prSet/>
      <dgm:spPr/>
      <dgm:t>
        <a:bodyPr/>
        <a:lstStyle/>
        <a:p>
          <a:endParaRPr lang="pl-PL"/>
        </a:p>
      </dgm:t>
    </dgm:pt>
    <dgm:pt modelId="{8B5E5551-5BB6-4BD1-9F65-1EAF9AFAA2D0}" type="sibTrans" cxnId="{9C23E41F-F4A4-48D2-ADC8-C0F50000D8B6}">
      <dgm:prSet/>
      <dgm:spPr/>
      <dgm:t>
        <a:bodyPr/>
        <a:lstStyle/>
        <a:p>
          <a:endParaRPr lang="pl-PL"/>
        </a:p>
      </dgm:t>
    </dgm:pt>
    <dgm:pt modelId="{EF469A08-18BD-4E64-A945-F27963C1B7D4}">
      <dgm:prSet phldrT="[Tekst]" custT="1"/>
      <dgm:spPr/>
      <dgm:t>
        <a:bodyPr/>
        <a:lstStyle/>
        <a:p>
          <a:r>
            <a:rPr lang="pl-PL" sz="1600" b="1" i="0" dirty="0" err="1"/>
            <a:t>Cognition</a:t>
          </a:r>
          <a:endParaRPr lang="pl-PL" sz="1600" b="1" dirty="0"/>
        </a:p>
      </dgm:t>
    </dgm:pt>
    <dgm:pt modelId="{32347AA2-A79F-4B3C-B7D6-43D8A09478B0}" type="parTrans" cxnId="{5BB9A11D-5CDA-49C5-BE97-6D04FF201C29}">
      <dgm:prSet/>
      <dgm:spPr/>
      <dgm:t>
        <a:bodyPr/>
        <a:lstStyle/>
        <a:p>
          <a:endParaRPr lang="pl-PL"/>
        </a:p>
      </dgm:t>
    </dgm:pt>
    <dgm:pt modelId="{34A18ED8-C5EA-4CDB-9DAA-265875934192}" type="sibTrans" cxnId="{5BB9A11D-5CDA-49C5-BE97-6D04FF201C29}">
      <dgm:prSet/>
      <dgm:spPr/>
      <dgm:t>
        <a:bodyPr/>
        <a:lstStyle/>
        <a:p>
          <a:endParaRPr lang="pl-PL"/>
        </a:p>
      </dgm:t>
    </dgm:pt>
    <dgm:pt modelId="{002D6980-38D8-4697-8437-C0F059B04287}">
      <dgm:prSet phldrT="[Tekst]" custT="1"/>
      <dgm:spPr/>
      <dgm:t>
        <a:bodyPr/>
        <a:lstStyle/>
        <a:p>
          <a:r>
            <a:rPr lang="pl-PL" sz="1600" b="1" i="0" dirty="0" err="1"/>
            <a:t>Mobility</a:t>
          </a:r>
          <a:endParaRPr lang="pl-PL" sz="1600" b="1" dirty="0"/>
        </a:p>
      </dgm:t>
    </dgm:pt>
    <dgm:pt modelId="{778476DC-12D4-4258-9482-86435E551EAD}" type="parTrans" cxnId="{AA129ED2-51C4-4A46-905B-AD49E994BDF0}">
      <dgm:prSet/>
      <dgm:spPr/>
      <dgm:t>
        <a:bodyPr/>
        <a:lstStyle/>
        <a:p>
          <a:endParaRPr lang="pl-PL"/>
        </a:p>
      </dgm:t>
    </dgm:pt>
    <dgm:pt modelId="{9C0936AA-9751-4279-84B2-7201432B6824}" type="sibTrans" cxnId="{AA129ED2-51C4-4A46-905B-AD49E994BDF0}">
      <dgm:prSet/>
      <dgm:spPr/>
      <dgm:t>
        <a:bodyPr/>
        <a:lstStyle/>
        <a:p>
          <a:endParaRPr lang="pl-PL"/>
        </a:p>
      </dgm:t>
    </dgm:pt>
    <dgm:pt modelId="{AB31C1A3-723B-4F2B-8FFD-B229CB1B76AD}">
      <dgm:prSet phldrT="[Tekst]" custT="1"/>
      <dgm:spPr/>
      <dgm:t>
        <a:bodyPr/>
        <a:lstStyle/>
        <a:p>
          <a:r>
            <a:rPr lang="pl-PL" sz="1600" b="1" i="0" dirty="0"/>
            <a:t>Life </a:t>
          </a:r>
          <a:r>
            <a:rPr lang="pl-PL" sz="1600" b="1" i="0" dirty="0" err="1"/>
            <a:t>activities</a:t>
          </a:r>
          <a:endParaRPr lang="pl-PL" sz="1600" b="1" dirty="0"/>
        </a:p>
      </dgm:t>
    </dgm:pt>
    <dgm:pt modelId="{E9313305-6F8A-4E76-8E45-643AFFD233C9}" type="parTrans" cxnId="{A792E4F7-7626-40BF-9344-6B37624DD1C3}">
      <dgm:prSet/>
      <dgm:spPr/>
      <dgm:t>
        <a:bodyPr/>
        <a:lstStyle/>
        <a:p>
          <a:endParaRPr lang="pl-PL"/>
        </a:p>
      </dgm:t>
    </dgm:pt>
    <dgm:pt modelId="{1D72F32E-5101-405D-BBB4-AD47C8F022F9}" type="sibTrans" cxnId="{A792E4F7-7626-40BF-9344-6B37624DD1C3}">
      <dgm:prSet/>
      <dgm:spPr/>
      <dgm:t>
        <a:bodyPr/>
        <a:lstStyle/>
        <a:p>
          <a:endParaRPr lang="pl-PL"/>
        </a:p>
      </dgm:t>
    </dgm:pt>
    <dgm:pt modelId="{BCFCB2B0-BC3E-4413-ADC9-7C8F2407D9DD}">
      <dgm:prSet phldrT="[Tekst]" custT="1"/>
      <dgm:spPr/>
      <dgm:t>
        <a:bodyPr/>
        <a:lstStyle/>
        <a:p>
          <a:r>
            <a:rPr lang="pl-PL" sz="1600" b="1" i="0" dirty="0" err="1"/>
            <a:t>Participa-tion</a:t>
          </a:r>
          <a:endParaRPr lang="pl-PL" sz="1600" b="1" dirty="0"/>
        </a:p>
      </dgm:t>
    </dgm:pt>
    <dgm:pt modelId="{A31B44F2-2D60-499E-8CE5-1500526D1281}" type="parTrans" cxnId="{7D860D34-1E29-4C0F-8FCB-08A4EB2D81B7}">
      <dgm:prSet/>
      <dgm:spPr/>
      <dgm:t>
        <a:bodyPr/>
        <a:lstStyle/>
        <a:p>
          <a:endParaRPr lang="pl-PL"/>
        </a:p>
      </dgm:t>
    </dgm:pt>
    <dgm:pt modelId="{581DAFB1-BA0E-499E-929E-29EC5D27F225}" type="sibTrans" cxnId="{7D860D34-1E29-4C0F-8FCB-08A4EB2D81B7}">
      <dgm:prSet/>
      <dgm:spPr/>
      <dgm:t>
        <a:bodyPr/>
        <a:lstStyle/>
        <a:p>
          <a:endParaRPr lang="pl-PL"/>
        </a:p>
      </dgm:t>
    </dgm:pt>
    <dgm:pt modelId="{7CFCC9C0-2DB4-4BF4-98B7-3417772369C5}">
      <dgm:prSet custT="1"/>
      <dgm:spPr/>
      <dgm:t>
        <a:bodyPr/>
        <a:lstStyle/>
        <a:p>
          <a:r>
            <a:rPr lang="pl-PL" sz="1600" b="1" i="0" dirty="0" err="1"/>
            <a:t>Self-care</a:t>
          </a:r>
          <a:endParaRPr lang="pl-PL" sz="1600" b="1" dirty="0"/>
        </a:p>
      </dgm:t>
    </dgm:pt>
    <dgm:pt modelId="{DD4EBB58-320D-4917-A00C-F42976A67FD0}" type="parTrans" cxnId="{A938217E-D841-4228-8618-88E58E858688}">
      <dgm:prSet/>
      <dgm:spPr/>
      <dgm:t>
        <a:bodyPr/>
        <a:lstStyle/>
        <a:p>
          <a:endParaRPr lang="pl-PL"/>
        </a:p>
      </dgm:t>
    </dgm:pt>
    <dgm:pt modelId="{DDD46539-450A-4D87-92A0-29F4A626866F}" type="sibTrans" cxnId="{A938217E-D841-4228-8618-88E58E858688}">
      <dgm:prSet/>
      <dgm:spPr/>
      <dgm:t>
        <a:bodyPr/>
        <a:lstStyle/>
        <a:p>
          <a:endParaRPr lang="pl-PL"/>
        </a:p>
      </dgm:t>
    </dgm:pt>
    <dgm:pt modelId="{F342E1C2-C6B7-4EFF-979E-85D395900C67}">
      <dgm:prSet custT="1"/>
      <dgm:spPr/>
      <dgm:t>
        <a:bodyPr/>
        <a:lstStyle/>
        <a:p>
          <a:r>
            <a:rPr lang="pl-PL" sz="1600" b="1" i="0"/>
            <a:t>Getting along</a:t>
          </a:r>
          <a:endParaRPr lang="pl-PL" sz="1600" b="1"/>
        </a:p>
      </dgm:t>
    </dgm:pt>
    <dgm:pt modelId="{97E41517-6DAC-45EA-9095-51C643DA683F}" type="parTrans" cxnId="{DF77F95F-861A-4D61-B9DF-C4630ACF733F}">
      <dgm:prSet/>
      <dgm:spPr/>
      <dgm:t>
        <a:bodyPr/>
        <a:lstStyle/>
        <a:p>
          <a:endParaRPr lang="pl-PL"/>
        </a:p>
      </dgm:t>
    </dgm:pt>
    <dgm:pt modelId="{EB2EED1A-E4ED-483C-96A5-E1CEA87C1B10}" type="sibTrans" cxnId="{DF77F95F-861A-4D61-B9DF-C4630ACF733F}">
      <dgm:prSet/>
      <dgm:spPr/>
      <dgm:t>
        <a:bodyPr/>
        <a:lstStyle/>
        <a:p>
          <a:endParaRPr lang="pl-PL"/>
        </a:p>
      </dgm:t>
    </dgm:pt>
    <dgm:pt modelId="{807BBC19-70F4-40FE-A25E-AEA4A6B928B0}" type="pres">
      <dgm:prSet presAssocID="{7FECBA0F-4752-470D-9642-F66903284D3C}" presName="Name0" presStyleCnt="0">
        <dgm:presLayoutVars>
          <dgm:chMax val="1"/>
          <dgm:dir/>
          <dgm:animLvl val="ctr"/>
          <dgm:resizeHandles val="exact"/>
        </dgm:presLayoutVars>
      </dgm:prSet>
      <dgm:spPr/>
    </dgm:pt>
    <dgm:pt modelId="{6B8A0819-51BC-4A3A-9D11-B08F4E7E9671}" type="pres">
      <dgm:prSet presAssocID="{CD924BB1-705D-4353-BDE4-B09AF3CB6E51}" presName="centerShape" presStyleLbl="node0" presStyleIdx="0" presStyleCnt="1"/>
      <dgm:spPr/>
    </dgm:pt>
    <dgm:pt modelId="{07EA59AC-0A92-40D9-83CE-BF6E00F6518D}" type="pres">
      <dgm:prSet presAssocID="{EF469A08-18BD-4E64-A945-F27963C1B7D4}" presName="node" presStyleLbl="node1" presStyleIdx="0" presStyleCnt="6" custScaleX="123134" custScaleY="116689">
        <dgm:presLayoutVars>
          <dgm:bulletEnabled val="1"/>
        </dgm:presLayoutVars>
      </dgm:prSet>
      <dgm:spPr/>
    </dgm:pt>
    <dgm:pt modelId="{D7680E50-4372-478D-9581-378AE13F984E}" type="pres">
      <dgm:prSet presAssocID="{EF469A08-18BD-4E64-A945-F27963C1B7D4}" presName="dummy" presStyleCnt="0"/>
      <dgm:spPr/>
    </dgm:pt>
    <dgm:pt modelId="{8F06A691-3556-4073-BA07-33727B9D2613}" type="pres">
      <dgm:prSet presAssocID="{34A18ED8-C5EA-4CDB-9DAA-265875934192}" presName="sibTrans" presStyleLbl="sibTrans2D1" presStyleIdx="0" presStyleCnt="6"/>
      <dgm:spPr/>
    </dgm:pt>
    <dgm:pt modelId="{CD45AE5C-44B7-40A7-AC9D-BDB1F7D36F84}" type="pres">
      <dgm:prSet presAssocID="{002D6980-38D8-4697-8437-C0F059B04287}" presName="node" presStyleLbl="node1" presStyleIdx="1" presStyleCnt="6" custScaleX="123134" custScaleY="116689">
        <dgm:presLayoutVars>
          <dgm:bulletEnabled val="1"/>
        </dgm:presLayoutVars>
      </dgm:prSet>
      <dgm:spPr/>
    </dgm:pt>
    <dgm:pt modelId="{341FAB9A-4E56-4491-8ED9-CA5197FE9465}" type="pres">
      <dgm:prSet presAssocID="{002D6980-38D8-4697-8437-C0F059B04287}" presName="dummy" presStyleCnt="0"/>
      <dgm:spPr/>
    </dgm:pt>
    <dgm:pt modelId="{47E3BCD7-B258-4B37-9C1D-246932DAF85C}" type="pres">
      <dgm:prSet presAssocID="{9C0936AA-9751-4279-84B2-7201432B6824}" presName="sibTrans" presStyleLbl="sibTrans2D1" presStyleIdx="1" presStyleCnt="6"/>
      <dgm:spPr/>
    </dgm:pt>
    <dgm:pt modelId="{BA853E49-B6C1-40BE-9442-797D125DB36A}" type="pres">
      <dgm:prSet presAssocID="{7CFCC9C0-2DB4-4BF4-98B7-3417772369C5}" presName="node" presStyleLbl="node1" presStyleIdx="2" presStyleCnt="6" custScaleX="123134" custScaleY="116689">
        <dgm:presLayoutVars>
          <dgm:bulletEnabled val="1"/>
        </dgm:presLayoutVars>
      </dgm:prSet>
      <dgm:spPr/>
    </dgm:pt>
    <dgm:pt modelId="{22EC3F1F-CDB8-4B73-9434-4187384A3D80}" type="pres">
      <dgm:prSet presAssocID="{7CFCC9C0-2DB4-4BF4-98B7-3417772369C5}" presName="dummy" presStyleCnt="0"/>
      <dgm:spPr/>
    </dgm:pt>
    <dgm:pt modelId="{0B6F10F3-AEFE-4395-B837-4B44B8F93475}" type="pres">
      <dgm:prSet presAssocID="{DDD46539-450A-4D87-92A0-29F4A626866F}" presName="sibTrans" presStyleLbl="sibTrans2D1" presStyleIdx="2" presStyleCnt="6"/>
      <dgm:spPr/>
    </dgm:pt>
    <dgm:pt modelId="{57FF1225-4D9A-46CA-96AB-1D9A20BB8EC9}" type="pres">
      <dgm:prSet presAssocID="{F342E1C2-C6B7-4EFF-979E-85D395900C67}" presName="node" presStyleLbl="node1" presStyleIdx="3" presStyleCnt="6" custScaleX="123134" custScaleY="116689">
        <dgm:presLayoutVars>
          <dgm:bulletEnabled val="1"/>
        </dgm:presLayoutVars>
      </dgm:prSet>
      <dgm:spPr/>
    </dgm:pt>
    <dgm:pt modelId="{502B0965-2682-46A1-A111-7712F9188F42}" type="pres">
      <dgm:prSet presAssocID="{F342E1C2-C6B7-4EFF-979E-85D395900C67}" presName="dummy" presStyleCnt="0"/>
      <dgm:spPr/>
    </dgm:pt>
    <dgm:pt modelId="{58650D6E-62F9-4DD7-A778-07DCB7EA7EE5}" type="pres">
      <dgm:prSet presAssocID="{EB2EED1A-E4ED-483C-96A5-E1CEA87C1B10}" presName="sibTrans" presStyleLbl="sibTrans2D1" presStyleIdx="3" presStyleCnt="6"/>
      <dgm:spPr/>
    </dgm:pt>
    <dgm:pt modelId="{3E5B9375-A168-4775-B481-A099AAF04AAB}" type="pres">
      <dgm:prSet presAssocID="{AB31C1A3-723B-4F2B-8FFD-B229CB1B76AD}" presName="node" presStyleLbl="node1" presStyleIdx="4" presStyleCnt="6" custScaleX="123134" custScaleY="116689">
        <dgm:presLayoutVars>
          <dgm:bulletEnabled val="1"/>
        </dgm:presLayoutVars>
      </dgm:prSet>
      <dgm:spPr/>
    </dgm:pt>
    <dgm:pt modelId="{410A068B-ABF6-48FB-80E0-3210E91D9ECE}" type="pres">
      <dgm:prSet presAssocID="{AB31C1A3-723B-4F2B-8FFD-B229CB1B76AD}" presName="dummy" presStyleCnt="0"/>
      <dgm:spPr/>
    </dgm:pt>
    <dgm:pt modelId="{762F146F-113F-45E5-9E55-728FD1EDBB6F}" type="pres">
      <dgm:prSet presAssocID="{1D72F32E-5101-405D-BBB4-AD47C8F022F9}" presName="sibTrans" presStyleLbl="sibTrans2D1" presStyleIdx="4" presStyleCnt="6"/>
      <dgm:spPr/>
    </dgm:pt>
    <dgm:pt modelId="{79F725C9-F747-4C09-9BA4-EBB9DDCEC21E}" type="pres">
      <dgm:prSet presAssocID="{BCFCB2B0-BC3E-4413-ADC9-7C8F2407D9DD}" presName="node" presStyleLbl="node1" presStyleIdx="5" presStyleCnt="6" custScaleX="123134" custScaleY="116689">
        <dgm:presLayoutVars>
          <dgm:bulletEnabled val="1"/>
        </dgm:presLayoutVars>
      </dgm:prSet>
      <dgm:spPr/>
    </dgm:pt>
    <dgm:pt modelId="{31BCEECD-0BD5-4C3A-A2DC-06A786AB35D2}" type="pres">
      <dgm:prSet presAssocID="{BCFCB2B0-BC3E-4413-ADC9-7C8F2407D9DD}" presName="dummy" presStyleCnt="0"/>
      <dgm:spPr/>
    </dgm:pt>
    <dgm:pt modelId="{DA13BBE5-742A-4BFE-B218-6E3EA48B0482}" type="pres">
      <dgm:prSet presAssocID="{581DAFB1-BA0E-499E-929E-29EC5D27F225}" presName="sibTrans" presStyleLbl="sibTrans2D1" presStyleIdx="5" presStyleCnt="6"/>
      <dgm:spPr/>
    </dgm:pt>
  </dgm:ptLst>
  <dgm:cxnLst>
    <dgm:cxn modelId="{9A607516-2587-4BED-A462-336D62B6DFA7}" type="presOf" srcId="{F342E1C2-C6B7-4EFF-979E-85D395900C67}" destId="{57FF1225-4D9A-46CA-96AB-1D9A20BB8EC9}" srcOrd="0" destOrd="0" presId="urn:microsoft.com/office/officeart/2005/8/layout/radial6"/>
    <dgm:cxn modelId="{5BB9A11D-5CDA-49C5-BE97-6D04FF201C29}" srcId="{CD924BB1-705D-4353-BDE4-B09AF3CB6E51}" destId="{EF469A08-18BD-4E64-A945-F27963C1B7D4}" srcOrd="0" destOrd="0" parTransId="{32347AA2-A79F-4B3C-B7D6-43D8A09478B0}" sibTransId="{34A18ED8-C5EA-4CDB-9DAA-265875934192}"/>
    <dgm:cxn modelId="{9C23E41F-F4A4-48D2-ADC8-C0F50000D8B6}" srcId="{7FECBA0F-4752-470D-9642-F66903284D3C}" destId="{CD924BB1-705D-4353-BDE4-B09AF3CB6E51}" srcOrd="0" destOrd="0" parTransId="{4B31CA74-A0E0-49C6-9C3B-106463E3366B}" sibTransId="{8B5E5551-5BB6-4BD1-9F65-1EAF9AFAA2D0}"/>
    <dgm:cxn modelId="{2A19FC21-8160-4E8C-8D44-4EEE20E4EA00}" type="presOf" srcId="{002D6980-38D8-4697-8437-C0F059B04287}" destId="{CD45AE5C-44B7-40A7-AC9D-BDB1F7D36F84}" srcOrd="0" destOrd="0" presId="urn:microsoft.com/office/officeart/2005/8/layout/radial6"/>
    <dgm:cxn modelId="{7D860D34-1E29-4C0F-8FCB-08A4EB2D81B7}" srcId="{CD924BB1-705D-4353-BDE4-B09AF3CB6E51}" destId="{BCFCB2B0-BC3E-4413-ADC9-7C8F2407D9DD}" srcOrd="5" destOrd="0" parTransId="{A31B44F2-2D60-499E-8CE5-1500526D1281}" sibTransId="{581DAFB1-BA0E-499E-929E-29EC5D27F225}"/>
    <dgm:cxn modelId="{CE390F3D-38BB-4474-B035-5FE8C0C881DF}" type="presOf" srcId="{EB2EED1A-E4ED-483C-96A5-E1CEA87C1B10}" destId="{58650D6E-62F9-4DD7-A778-07DCB7EA7EE5}" srcOrd="0" destOrd="0" presId="urn:microsoft.com/office/officeart/2005/8/layout/radial6"/>
    <dgm:cxn modelId="{DF77F95F-861A-4D61-B9DF-C4630ACF733F}" srcId="{CD924BB1-705D-4353-BDE4-B09AF3CB6E51}" destId="{F342E1C2-C6B7-4EFF-979E-85D395900C67}" srcOrd="3" destOrd="0" parTransId="{97E41517-6DAC-45EA-9095-51C643DA683F}" sibTransId="{EB2EED1A-E4ED-483C-96A5-E1CEA87C1B10}"/>
    <dgm:cxn modelId="{2DF94645-41EF-43C8-9246-67556826E538}" type="presOf" srcId="{7CFCC9C0-2DB4-4BF4-98B7-3417772369C5}" destId="{BA853E49-B6C1-40BE-9442-797D125DB36A}" srcOrd="0" destOrd="0" presId="urn:microsoft.com/office/officeart/2005/8/layout/radial6"/>
    <dgm:cxn modelId="{F9219B4F-E474-46BA-8F9D-60FA52C261B9}" type="presOf" srcId="{BCFCB2B0-BC3E-4413-ADC9-7C8F2407D9DD}" destId="{79F725C9-F747-4C09-9BA4-EBB9DDCEC21E}" srcOrd="0" destOrd="0" presId="urn:microsoft.com/office/officeart/2005/8/layout/radial6"/>
    <dgm:cxn modelId="{B0DE1C50-A7CC-4AE3-BBD3-D9DCF133B137}" type="presOf" srcId="{9C0936AA-9751-4279-84B2-7201432B6824}" destId="{47E3BCD7-B258-4B37-9C1D-246932DAF85C}" srcOrd="0" destOrd="0" presId="urn:microsoft.com/office/officeart/2005/8/layout/radial6"/>
    <dgm:cxn modelId="{42110A71-29D3-4BCB-80A2-7BD42C2EB163}" type="presOf" srcId="{34A18ED8-C5EA-4CDB-9DAA-265875934192}" destId="{8F06A691-3556-4073-BA07-33727B9D2613}" srcOrd="0" destOrd="0" presId="urn:microsoft.com/office/officeart/2005/8/layout/radial6"/>
    <dgm:cxn modelId="{A938217E-D841-4228-8618-88E58E858688}" srcId="{CD924BB1-705D-4353-BDE4-B09AF3CB6E51}" destId="{7CFCC9C0-2DB4-4BF4-98B7-3417772369C5}" srcOrd="2" destOrd="0" parTransId="{DD4EBB58-320D-4917-A00C-F42976A67FD0}" sibTransId="{DDD46539-450A-4D87-92A0-29F4A626866F}"/>
    <dgm:cxn modelId="{4171198F-44EE-4F5A-A2AD-6FE075CDF2FC}" type="presOf" srcId="{AB31C1A3-723B-4F2B-8FFD-B229CB1B76AD}" destId="{3E5B9375-A168-4775-B481-A099AAF04AAB}" srcOrd="0" destOrd="0" presId="urn:microsoft.com/office/officeart/2005/8/layout/radial6"/>
    <dgm:cxn modelId="{62B2D99E-FA05-4ADA-897B-98F5C0C52CA6}" type="presOf" srcId="{7FECBA0F-4752-470D-9642-F66903284D3C}" destId="{807BBC19-70F4-40FE-A25E-AEA4A6B928B0}" srcOrd="0" destOrd="0" presId="urn:microsoft.com/office/officeart/2005/8/layout/radial6"/>
    <dgm:cxn modelId="{47924AB3-F6B2-466B-A03F-F4DD1F44920E}" type="presOf" srcId="{EF469A08-18BD-4E64-A945-F27963C1B7D4}" destId="{07EA59AC-0A92-40D9-83CE-BF6E00F6518D}" srcOrd="0" destOrd="0" presId="urn:microsoft.com/office/officeart/2005/8/layout/radial6"/>
    <dgm:cxn modelId="{F23B33C5-F252-46C2-9134-A4369439F3F3}" type="presOf" srcId="{581DAFB1-BA0E-499E-929E-29EC5D27F225}" destId="{DA13BBE5-742A-4BFE-B218-6E3EA48B0482}" srcOrd="0" destOrd="0" presId="urn:microsoft.com/office/officeart/2005/8/layout/radial6"/>
    <dgm:cxn modelId="{AA129ED2-51C4-4A46-905B-AD49E994BDF0}" srcId="{CD924BB1-705D-4353-BDE4-B09AF3CB6E51}" destId="{002D6980-38D8-4697-8437-C0F059B04287}" srcOrd="1" destOrd="0" parTransId="{778476DC-12D4-4258-9482-86435E551EAD}" sibTransId="{9C0936AA-9751-4279-84B2-7201432B6824}"/>
    <dgm:cxn modelId="{E4FF2FDF-B39A-423D-833F-048205596CE1}" type="presOf" srcId="{CD924BB1-705D-4353-BDE4-B09AF3CB6E51}" destId="{6B8A0819-51BC-4A3A-9D11-B08F4E7E9671}" srcOrd="0" destOrd="0" presId="urn:microsoft.com/office/officeart/2005/8/layout/radial6"/>
    <dgm:cxn modelId="{84A23FE3-622C-4C95-881F-98AAF716E9FC}" type="presOf" srcId="{DDD46539-450A-4D87-92A0-29F4A626866F}" destId="{0B6F10F3-AEFE-4395-B837-4B44B8F93475}" srcOrd="0" destOrd="0" presId="urn:microsoft.com/office/officeart/2005/8/layout/radial6"/>
    <dgm:cxn modelId="{F8D9E1F1-0B34-4452-8332-097D071EF98D}" type="presOf" srcId="{1D72F32E-5101-405D-BBB4-AD47C8F022F9}" destId="{762F146F-113F-45E5-9E55-728FD1EDBB6F}" srcOrd="0" destOrd="0" presId="urn:microsoft.com/office/officeart/2005/8/layout/radial6"/>
    <dgm:cxn modelId="{A792E4F7-7626-40BF-9344-6B37624DD1C3}" srcId="{CD924BB1-705D-4353-BDE4-B09AF3CB6E51}" destId="{AB31C1A3-723B-4F2B-8FFD-B229CB1B76AD}" srcOrd="4" destOrd="0" parTransId="{E9313305-6F8A-4E76-8E45-643AFFD233C9}" sibTransId="{1D72F32E-5101-405D-BBB4-AD47C8F022F9}"/>
    <dgm:cxn modelId="{87937425-6EFB-4A9E-B495-E9C9AAC55692}" type="presParOf" srcId="{807BBC19-70F4-40FE-A25E-AEA4A6B928B0}" destId="{6B8A0819-51BC-4A3A-9D11-B08F4E7E9671}" srcOrd="0" destOrd="0" presId="urn:microsoft.com/office/officeart/2005/8/layout/radial6"/>
    <dgm:cxn modelId="{1BC0382F-8B62-434A-A07E-B4D1FDA69018}" type="presParOf" srcId="{807BBC19-70F4-40FE-A25E-AEA4A6B928B0}" destId="{07EA59AC-0A92-40D9-83CE-BF6E00F6518D}" srcOrd="1" destOrd="0" presId="urn:microsoft.com/office/officeart/2005/8/layout/radial6"/>
    <dgm:cxn modelId="{351870B6-83E5-4D16-B02A-6113053B3A84}" type="presParOf" srcId="{807BBC19-70F4-40FE-A25E-AEA4A6B928B0}" destId="{D7680E50-4372-478D-9581-378AE13F984E}" srcOrd="2" destOrd="0" presId="urn:microsoft.com/office/officeart/2005/8/layout/radial6"/>
    <dgm:cxn modelId="{2E0824F2-9D3C-40B1-A832-3243B756E54D}" type="presParOf" srcId="{807BBC19-70F4-40FE-A25E-AEA4A6B928B0}" destId="{8F06A691-3556-4073-BA07-33727B9D2613}" srcOrd="3" destOrd="0" presId="urn:microsoft.com/office/officeart/2005/8/layout/radial6"/>
    <dgm:cxn modelId="{9CBE352F-D51F-46F2-9150-BA8E09B1FEEF}" type="presParOf" srcId="{807BBC19-70F4-40FE-A25E-AEA4A6B928B0}" destId="{CD45AE5C-44B7-40A7-AC9D-BDB1F7D36F84}" srcOrd="4" destOrd="0" presId="urn:microsoft.com/office/officeart/2005/8/layout/radial6"/>
    <dgm:cxn modelId="{BCE498CC-0041-4592-8B3A-27414B835A5C}" type="presParOf" srcId="{807BBC19-70F4-40FE-A25E-AEA4A6B928B0}" destId="{341FAB9A-4E56-4491-8ED9-CA5197FE9465}" srcOrd="5" destOrd="0" presId="urn:microsoft.com/office/officeart/2005/8/layout/radial6"/>
    <dgm:cxn modelId="{AF945E28-7FD6-4EDE-8032-7E2DE9BC68E7}" type="presParOf" srcId="{807BBC19-70F4-40FE-A25E-AEA4A6B928B0}" destId="{47E3BCD7-B258-4B37-9C1D-246932DAF85C}" srcOrd="6" destOrd="0" presId="urn:microsoft.com/office/officeart/2005/8/layout/radial6"/>
    <dgm:cxn modelId="{1431EE91-3E00-459E-A847-6570970D99D2}" type="presParOf" srcId="{807BBC19-70F4-40FE-A25E-AEA4A6B928B0}" destId="{BA853E49-B6C1-40BE-9442-797D125DB36A}" srcOrd="7" destOrd="0" presId="urn:microsoft.com/office/officeart/2005/8/layout/radial6"/>
    <dgm:cxn modelId="{50BB526F-C245-49B7-93E7-FE370DEF7225}" type="presParOf" srcId="{807BBC19-70F4-40FE-A25E-AEA4A6B928B0}" destId="{22EC3F1F-CDB8-4B73-9434-4187384A3D80}" srcOrd="8" destOrd="0" presId="urn:microsoft.com/office/officeart/2005/8/layout/radial6"/>
    <dgm:cxn modelId="{6B5D62CE-8034-4DD2-880A-E6E0A016E2C2}" type="presParOf" srcId="{807BBC19-70F4-40FE-A25E-AEA4A6B928B0}" destId="{0B6F10F3-AEFE-4395-B837-4B44B8F93475}" srcOrd="9" destOrd="0" presId="urn:microsoft.com/office/officeart/2005/8/layout/radial6"/>
    <dgm:cxn modelId="{7A4737CD-702F-48E3-B74D-616D4737DA08}" type="presParOf" srcId="{807BBC19-70F4-40FE-A25E-AEA4A6B928B0}" destId="{57FF1225-4D9A-46CA-96AB-1D9A20BB8EC9}" srcOrd="10" destOrd="0" presId="urn:microsoft.com/office/officeart/2005/8/layout/radial6"/>
    <dgm:cxn modelId="{E8872B4F-770C-475B-9464-98C4F5CD0969}" type="presParOf" srcId="{807BBC19-70F4-40FE-A25E-AEA4A6B928B0}" destId="{502B0965-2682-46A1-A111-7712F9188F42}" srcOrd="11" destOrd="0" presId="urn:microsoft.com/office/officeart/2005/8/layout/radial6"/>
    <dgm:cxn modelId="{B9488EB1-3B9A-455B-8052-9F2D55B94E97}" type="presParOf" srcId="{807BBC19-70F4-40FE-A25E-AEA4A6B928B0}" destId="{58650D6E-62F9-4DD7-A778-07DCB7EA7EE5}" srcOrd="12" destOrd="0" presId="urn:microsoft.com/office/officeart/2005/8/layout/radial6"/>
    <dgm:cxn modelId="{0D54DBA4-75B6-46B2-A615-41CA0070F322}" type="presParOf" srcId="{807BBC19-70F4-40FE-A25E-AEA4A6B928B0}" destId="{3E5B9375-A168-4775-B481-A099AAF04AAB}" srcOrd="13" destOrd="0" presId="urn:microsoft.com/office/officeart/2005/8/layout/radial6"/>
    <dgm:cxn modelId="{B10A381E-BCF1-40F3-B831-35EA27AB0C73}" type="presParOf" srcId="{807BBC19-70F4-40FE-A25E-AEA4A6B928B0}" destId="{410A068B-ABF6-48FB-80E0-3210E91D9ECE}" srcOrd="14" destOrd="0" presId="urn:microsoft.com/office/officeart/2005/8/layout/radial6"/>
    <dgm:cxn modelId="{D247B641-A426-4A70-9E3E-2BD9277CB663}" type="presParOf" srcId="{807BBC19-70F4-40FE-A25E-AEA4A6B928B0}" destId="{762F146F-113F-45E5-9E55-728FD1EDBB6F}" srcOrd="15" destOrd="0" presId="urn:microsoft.com/office/officeart/2005/8/layout/radial6"/>
    <dgm:cxn modelId="{33995293-8691-4FA5-97D2-DCA49EB0B7DD}" type="presParOf" srcId="{807BBC19-70F4-40FE-A25E-AEA4A6B928B0}" destId="{79F725C9-F747-4C09-9BA4-EBB9DDCEC21E}" srcOrd="16" destOrd="0" presId="urn:microsoft.com/office/officeart/2005/8/layout/radial6"/>
    <dgm:cxn modelId="{7D839E9D-EBFA-42D9-A86B-DFF63A80E8E3}" type="presParOf" srcId="{807BBC19-70F4-40FE-A25E-AEA4A6B928B0}" destId="{31BCEECD-0BD5-4C3A-A2DC-06A786AB35D2}" srcOrd="17" destOrd="0" presId="urn:microsoft.com/office/officeart/2005/8/layout/radial6"/>
    <dgm:cxn modelId="{7B8B99D2-8C14-499B-AB67-34FC8CAE094B}" type="presParOf" srcId="{807BBC19-70F4-40FE-A25E-AEA4A6B928B0}" destId="{DA13BBE5-742A-4BFE-B218-6E3EA48B048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A304EE-6E59-4845-9BCA-F1EE28B8E2F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7AE29814-D6D5-4437-AC5D-72FDBDBBFF90}">
      <dgm:prSet phldrT="[Tekst]" custT="1"/>
      <dgm:spPr>
        <a:solidFill>
          <a:schemeClr val="accent5">
            <a:lumMod val="60000"/>
            <a:lumOff val="40000"/>
          </a:schemeClr>
        </a:solidFill>
      </dgm:spPr>
      <dgm:t>
        <a:bodyPr/>
        <a:lstStyle/>
        <a:p>
          <a:pPr algn="l"/>
          <a:r>
            <a:rPr lang="en-US" sz="1400" dirty="0">
              <a:solidFill>
                <a:srgbClr val="002060"/>
              </a:solidFill>
            </a:rPr>
            <a:t>Over a billion people, about 15% of the world's population, have some form of disability</a:t>
          </a:r>
          <a:endParaRPr lang="pl-PL" sz="1400" dirty="0">
            <a:solidFill>
              <a:srgbClr val="222061"/>
            </a:solidFill>
          </a:endParaRPr>
        </a:p>
      </dgm:t>
    </dgm:pt>
    <dgm:pt modelId="{F36D36DC-AAF0-4EDD-A539-84BBB492A8EE}" type="parTrans" cxnId="{03F57BD9-27DA-4575-9EDA-AC9D178A3F9C}">
      <dgm:prSet/>
      <dgm:spPr/>
      <dgm:t>
        <a:bodyPr/>
        <a:lstStyle/>
        <a:p>
          <a:pPr algn="l"/>
          <a:endParaRPr lang="pl-PL"/>
        </a:p>
      </dgm:t>
    </dgm:pt>
    <dgm:pt modelId="{4DB1C39A-2293-4DB8-AC9F-92E7A186885E}" type="sibTrans" cxnId="{03F57BD9-27DA-4575-9EDA-AC9D178A3F9C}">
      <dgm:prSet/>
      <dgm:spPr/>
      <dgm:t>
        <a:bodyPr/>
        <a:lstStyle/>
        <a:p>
          <a:pPr algn="l"/>
          <a:endParaRPr lang="pl-PL"/>
        </a:p>
      </dgm:t>
    </dgm:pt>
    <dgm:pt modelId="{8FB8305D-25A9-4E66-BF61-392636453735}">
      <dgm:prSet phldrT="[Tekst]" custT="1"/>
      <dgm:spPr>
        <a:solidFill>
          <a:schemeClr val="accent5">
            <a:lumMod val="60000"/>
            <a:lumOff val="40000"/>
          </a:schemeClr>
        </a:solidFill>
      </dgm:spPr>
      <dgm:t>
        <a:bodyPr/>
        <a:lstStyle/>
        <a:p>
          <a:pPr algn="l"/>
          <a:r>
            <a:rPr lang="en-US" sz="1400" dirty="0">
              <a:solidFill>
                <a:srgbClr val="002060"/>
              </a:solidFill>
            </a:rPr>
            <a:t>Between 110 million and 190 million adults have significant difficulties in functioning</a:t>
          </a:r>
          <a:endParaRPr lang="pl-PL" sz="1400" dirty="0">
            <a:solidFill>
              <a:srgbClr val="222061"/>
            </a:solidFill>
          </a:endParaRPr>
        </a:p>
      </dgm:t>
    </dgm:pt>
    <dgm:pt modelId="{542B856B-5F7E-4B83-BE25-305F599ACE53}" type="parTrans" cxnId="{A60314A1-2751-4282-BE11-B1773349E53B}">
      <dgm:prSet/>
      <dgm:spPr/>
      <dgm:t>
        <a:bodyPr/>
        <a:lstStyle/>
        <a:p>
          <a:pPr algn="l"/>
          <a:endParaRPr lang="pl-PL"/>
        </a:p>
      </dgm:t>
    </dgm:pt>
    <dgm:pt modelId="{049EC7FE-7BF1-47CF-9CAA-5D77895E8D8F}" type="sibTrans" cxnId="{A60314A1-2751-4282-BE11-B1773349E53B}">
      <dgm:prSet/>
      <dgm:spPr/>
      <dgm:t>
        <a:bodyPr/>
        <a:lstStyle/>
        <a:p>
          <a:pPr algn="l"/>
          <a:endParaRPr lang="pl-PL"/>
        </a:p>
      </dgm:t>
    </dgm:pt>
    <dgm:pt modelId="{E5A1CB24-0887-42EC-B39B-08695C898161}">
      <dgm:prSet phldrT="[Tekst]" custT="1"/>
      <dgm:spPr>
        <a:solidFill>
          <a:schemeClr val="accent5">
            <a:lumMod val="60000"/>
            <a:lumOff val="40000"/>
          </a:schemeClr>
        </a:solidFill>
      </dgm:spPr>
      <dgm:t>
        <a:bodyPr/>
        <a:lstStyle/>
        <a:p>
          <a:pPr algn="l"/>
          <a:r>
            <a:rPr lang="en-US" sz="1400" dirty="0">
              <a:solidFill>
                <a:srgbClr val="002060"/>
              </a:solidFill>
            </a:rPr>
            <a:t>Rates of disability are increasing due to population ageing and increases in chronic health conditions, among other causes</a:t>
          </a:r>
          <a:endParaRPr lang="pl-PL" sz="1400" dirty="0">
            <a:solidFill>
              <a:srgbClr val="222061"/>
            </a:solidFill>
          </a:endParaRPr>
        </a:p>
      </dgm:t>
    </dgm:pt>
    <dgm:pt modelId="{2E0FBEBD-82CA-4871-8468-112B9BFF05F6}" type="parTrans" cxnId="{ABF0F9B3-D662-48CD-AB03-64C93134F929}">
      <dgm:prSet/>
      <dgm:spPr/>
      <dgm:t>
        <a:bodyPr/>
        <a:lstStyle/>
        <a:p>
          <a:pPr algn="l"/>
          <a:endParaRPr lang="pl-PL"/>
        </a:p>
      </dgm:t>
    </dgm:pt>
    <dgm:pt modelId="{942D21AE-3920-457E-B4D9-69D920AC444E}" type="sibTrans" cxnId="{ABF0F9B3-D662-48CD-AB03-64C93134F929}">
      <dgm:prSet/>
      <dgm:spPr/>
      <dgm:t>
        <a:bodyPr/>
        <a:lstStyle/>
        <a:p>
          <a:pPr algn="l"/>
          <a:endParaRPr lang="pl-PL"/>
        </a:p>
      </dgm:t>
    </dgm:pt>
    <dgm:pt modelId="{EED284F1-E056-415F-88ED-FFE5AEAF8150}">
      <dgm:prSet phldrT="[Tekst]" custT="1"/>
      <dgm:spPr>
        <a:solidFill>
          <a:schemeClr val="accent5">
            <a:lumMod val="60000"/>
            <a:lumOff val="40000"/>
          </a:schemeClr>
        </a:solidFill>
      </dgm:spPr>
      <dgm:t>
        <a:bodyPr/>
        <a:lstStyle/>
        <a:p>
          <a:pPr algn="l"/>
          <a:r>
            <a:rPr lang="en-US" sz="1400" dirty="0">
              <a:solidFill>
                <a:srgbClr val="002060"/>
              </a:solidFill>
            </a:rPr>
            <a:t>People with disability have less access to health care services and therefore experience unmet health care needs</a:t>
          </a:r>
          <a:endParaRPr lang="pl-PL" sz="1400" dirty="0">
            <a:solidFill>
              <a:srgbClr val="222061"/>
            </a:solidFill>
          </a:endParaRPr>
        </a:p>
      </dgm:t>
    </dgm:pt>
    <dgm:pt modelId="{0E160507-EF4D-43F1-9B63-72683DEFACC5}" type="parTrans" cxnId="{B52E7208-1FFD-4A3D-8A62-3716FC12D630}">
      <dgm:prSet/>
      <dgm:spPr/>
      <dgm:t>
        <a:bodyPr/>
        <a:lstStyle/>
        <a:p>
          <a:pPr algn="l"/>
          <a:endParaRPr lang="pl-PL"/>
        </a:p>
      </dgm:t>
    </dgm:pt>
    <dgm:pt modelId="{C78023E4-2CB3-45CD-B708-187AD8FD6305}" type="sibTrans" cxnId="{B52E7208-1FFD-4A3D-8A62-3716FC12D630}">
      <dgm:prSet/>
      <dgm:spPr/>
      <dgm:t>
        <a:bodyPr/>
        <a:lstStyle/>
        <a:p>
          <a:pPr algn="l"/>
          <a:endParaRPr lang="pl-PL"/>
        </a:p>
      </dgm:t>
    </dgm:pt>
    <dgm:pt modelId="{E520CA77-8EB7-428C-BE37-C1A2560E2C0B}" type="pres">
      <dgm:prSet presAssocID="{58A304EE-6E59-4845-9BCA-F1EE28B8E2F7}" presName="Name0" presStyleCnt="0">
        <dgm:presLayoutVars>
          <dgm:chPref val="3"/>
          <dgm:dir/>
          <dgm:animLvl val="lvl"/>
          <dgm:resizeHandles/>
        </dgm:presLayoutVars>
      </dgm:prSet>
      <dgm:spPr/>
    </dgm:pt>
    <dgm:pt modelId="{1980CB48-7364-4C0A-8EBB-8AB8C8C43975}" type="pres">
      <dgm:prSet presAssocID="{7AE29814-D6D5-4437-AC5D-72FDBDBBFF90}" presName="horFlow" presStyleCnt="0"/>
      <dgm:spPr/>
    </dgm:pt>
    <dgm:pt modelId="{58EFC89E-B4B8-4873-B198-82995C4F449C}" type="pres">
      <dgm:prSet presAssocID="{7AE29814-D6D5-4437-AC5D-72FDBDBBFF90}" presName="bigChev" presStyleLbl="node1" presStyleIdx="0" presStyleCnt="4" custScaleX="528516" custScaleY="125968" custLinFactNeighborX="-4517" custLinFactNeighborY="-61447"/>
      <dgm:spPr/>
    </dgm:pt>
    <dgm:pt modelId="{5E6C8DD9-07B8-4D18-BD96-2141E1FE4A8E}" type="pres">
      <dgm:prSet presAssocID="{7AE29814-D6D5-4437-AC5D-72FDBDBBFF90}" presName="vSp" presStyleCnt="0"/>
      <dgm:spPr/>
    </dgm:pt>
    <dgm:pt modelId="{44FFEB36-1B71-4FDA-9BD2-860615C8F28F}" type="pres">
      <dgm:prSet presAssocID="{8FB8305D-25A9-4E66-BF61-392636453735}" presName="horFlow" presStyleCnt="0"/>
      <dgm:spPr/>
    </dgm:pt>
    <dgm:pt modelId="{5C2CB384-3630-4CB6-81BA-903B7AD8F630}" type="pres">
      <dgm:prSet presAssocID="{8FB8305D-25A9-4E66-BF61-392636453735}" presName="bigChev" presStyleLbl="node1" presStyleIdx="1" presStyleCnt="4" custScaleX="528516" custScaleY="125968" custLinFactNeighborX="0" custLinFactNeighborY="-43312"/>
      <dgm:spPr/>
    </dgm:pt>
    <dgm:pt modelId="{52833AE1-0A39-4AF7-80F3-CAD9866B8151}" type="pres">
      <dgm:prSet presAssocID="{8FB8305D-25A9-4E66-BF61-392636453735}" presName="vSp" presStyleCnt="0"/>
      <dgm:spPr/>
    </dgm:pt>
    <dgm:pt modelId="{6909E239-8ECC-487F-A5FB-5B27ED53BD44}" type="pres">
      <dgm:prSet presAssocID="{E5A1CB24-0887-42EC-B39B-08695C898161}" presName="horFlow" presStyleCnt="0"/>
      <dgm:spPr/>
    </dgm:pt>
    <dgm:pt modelId="{44B644D7-A99C-4E0C-896E-99A99E932A68}" type="pres">
      <dgm:prSet presAssocID="{E5A1CB24-0887-42EC-B39B-08695C898161}" presName="bigChev" presStyleLbl="node1" presStyleIdx="2" presStyleCnt="4" custScaleX="528516" custScaleY="125968" custLinFactNeighborX="0" custLinFactNeighborY="-47763"/>
      <dgm:spPr/>
    </dgm:pt>
    <dgm:pt modelId="{E046DEE2-1154-4666-9210-036DA5AD70E1}" type="pres">
      <dgm:prSet presAssocID="{E5A1CB24-0887-42EC-B39B-08695C898161}" presName="vSp" presStyleCnt="0"/>
      <dgm:spPr/>
    </dgm:pt>
    <dgm:pt modelId="{E361A369-758B-469B-98DB-01A06FE9F2BB}" type="pres">
      <dgm:prSet presAssocID="{EED284F1-E056-415F-88ED-FFE5AEAF8150}" presName="horFlow" presStyleCnt="0"/>
      <dgm:spPr/>
    </dgm:pt>
    <dgm:pt modelId="{DF0BF8FD-53C2-4163-A8BD-B3495E437121}" type="pres">
      <dgm:prSet presAssocID="{EED284F1-E056-415F-88ED-FFE5AEAF8150}" presName="bigChev" presStyleLbl="node1" presStyleIdx="3" presStyleCnt="4" custScaleX="528516" custScaleY="125968" custLinFactNeighborX="0" custLinFactNeighborY="-40921"/>
      <dgm:spPr/>
    </dgm:pt>
  </dgm:ptLst>
  <dgm:cxnLst>
    <dgm:cxn modelId="{B52E7208-1FFD-4A3D-8A62-3716FC12D630}" srcId="{58A304EE-6E59-4845-9BCA-F1EE28B8E2F7}" destId="{EED284F1-E056-415F-88ED-FFE5AEAF8150}" srcOrd="3" destOrd="0" parTransId="{0E160507-EF4D-43F1-9B63-72683DEFACC5}" sibTransId="{C78023E4-2CB3-45CD-B708-187AD8FD6305}"/>
    <dgm:cxn modelId="{E8706615-C0B0-4A9D-BEB3-F0C41E92AD36}" type="presOf" srcId="{58A304EE-6E59-4845-9BCA-F1EE28B8E2F7}" destId="{E520CA77-8EB7-428C-BE37-C1A2560E2C0B}" srcOrd="0" destOrd="0" presId="urn:microsoft.com/office/officeart/2005/8/layout/lProcess3"/>
    <dgm:cxn modelId="{1C134E2D-0578-45E6-B7EB-EF8075C8B1FF}" type="presOf" srcId="{EED284F1-E056-415F-88ED-FFE5AEAF8150}" destId="{DF0BF8FD-53C2-4163-A8BD-B3495E437121}" srcOrd="0" destOrd="0" presId="urn:microsoft.com/office/officeart/2005/8/layout/lProcess3"/>
    <dgm:cxn modelId="{ECBAA185-3FC1-48B2-A4CF-9A0CBA53E968}" type="presOf" srcId="{E5A1CB24-0887-42EC-B39B-08695C898161}" destId="{44B644D7-A99C-4E0C-896E-99A99E932A68}" srcOrd="0" destOrd="0" presId="urn:microsoft.com/office/officeart/2005/8/layout/lProcess3"/>
    <dgm:cxn modelId="{8C513A8A-5359-4F5E-B09C-928B80E3FC49}" type="presOf" srcId="{8FB8305D-25A9-4E66-BF61-392636453735}" destId="{5C2CB384-3630-4CB6-81BA-903B7AD8F630}" srcOrd="0" destOrd="0" presId="urn:microsoft.com/office/officeart/2005/8/layout/lProcess3"/>
    <dgm:cxn modelId="{A60314A1-2751-4282-BE11-B1773349E53B}" srcId="{58A304EE-6E59-4845-9BCA-F1EE28B8E2F7}" destId="{8FB8305D-25A9-4E66-BF61-392636453735}" srcOrd="1" destOrd="0" parTransId="{542B856B-5F7E-4B83-BE25-305F599ACE53}" sibTransId="{049EC7FE-7BF1-47CF-9CAA-5D77895E8D8F}"/>
    <dgm:cxn modelId="{ABF0F9B3-D662-48CD-AB03-64C93134F929}" srcId="{58A304EE-6E59-4845-9BCA-F1EE28B8E2F7}" destId="{E5A1CB24-0887-42EC-B39B-08695C898161}" srcOrd="2" destOrd="0" parTransId="{2E0FBEBD-82CA-4871-8468-112B9BFF05F6}" sibTransId="{942D21AE-3920-457E-B4D9-69D920AC444E}"/>
    <dgm:cxn modelId="{03F57BD9-27DA-4575-9EDA-AC9D178A3F9C}" srcId="{58A304EE-6E59-4845-9BCA-F1EE28B8E2F7}" destId="{7AE29814-D6D5-4437-AC5D-72FDBDBBFF90}" srcOrd="0" destOrd="0" parTransId="{F36D36DC-AAF0-4EDD-A539-84BBB492A8EE}" sibTransId="{4DB1C39A-2293-4DB8-AC9F-92E7A186885E}"/>
    <dgm:cxn modelId="{870F60F5-D423-4C2B-BF6D-2E0F598E5C83}" type="presOf" srcId="{7AE29814-D6D5-4437-AC5D-72FDBDBBFF90}" destId="{58EFC89E-B4B8-4873-B198-82995C4F449C}" srcOrd="0" destOrd="0" presId="urn:microsoft.com/office/officeart/2005/8/layout/lProcess3"/>
    <dgm:cxn modelId="{0F1F6B92-DC88-42EF-8EE2-4CB58C633064}" type="presParOf" srcId="{E520CA77-8EB7-428C-BE37-C1A2560E2C0B}" destId="{1980CB48-7364-4C0A-8EBB-8AB8C8C43975}" srcOrd="0" destOrd="0" presId="urn:microsoft.com/office/officeart/2005/8/layout/lProcess3"/>
    <dgm:cxn modelId="{0F0D0C5B-F7CE-41B3-AEBC-9505A027459C}" type="presParOf" srcId="{1980CB48-7364-4C0A-8EBB-8AB8C8C43975}" destId="{58EFC89E-B4B8-4873-B198-82995C4F449C}" srcOrd="0" destOrd="0" presId="urn:microsoft.com/office/officeart/2005/8/layout/lProcess3"/>
    <dgm:cxn modelId="{ABD52DBF-A435-4B34-A2F9-D5ECFAD944B1}" type="presParOf" srcId="{E520CA77-8EB7-428C-BE37-C1A2560E2C0B}" destId="{5E6C8DD9-07B8-4D18-BD96-2141E1FE4A8E}" srcOrd="1" destOrd="0" presId="urn:microsoft.com/office/officeart/2005/8/layout/lProcess3"/>
    <dgm:cxn modelId="{C0BD5E3A-D32D-4D28-A1B6-46184F7B670B}" type="presParOf" srcId="{E520CA77-8EB7-428C-BE37-C1A2560E2C0B}" destId="{44FFEB36-1B71-4FDA-9BD2-860615C8F28F}" srcOrd="2" destOrd="0" presId="urn:microsoft.com/office/officeart/2005/8/layout/lProcess3"/>
    <dgm:cxn modelId="{18B6CBDA-67CA-4FF3-875F-BCA0EFD61773}" type="presParOf" srcId="{44FFEB36-1B71-4FDA-9BD2-860615C8F28F}" destId="{5C2CB384-3630-4CB6-81BA-903B7AD8F630}" srcOrd="0" destOrd="0" presId="urn:microsoft.com/office/officeart/2005/8/layout/lProcess3"/>
    <dgm:cxn modelId="{0FD5F53A-A4D0-4FCB-825E-55A2513D5FEF}" type="presParOf" srcId="{E520CA77-8EB7-428C-BE37-C1A2560E2C0B}" destId="{52833AE1-0A39-4AF7-80F3-CAD9866B8151}" srcOrd="3" destOrd="0" presId="urn:microsoft.com/office/officeart/2005/8/layout/lProcess3"/>
    <dgm:cxn modelId="{F16D1433-8DE0-4E75-859E-091FFFEAE033}" type="presParOf" srcId="{E520CA77-8EB7-428C-BE37-C1A2560E2C0B}" destId="{6909E239-8ECC-487F-A5FB-5B27ED53BD44}" srcOrd="4" destOrd="0" presId="urn:microsoft.com/office/officeart/2005/8/layout/lProcess3"/>
    <dgm:cxn modelId="{D51547E9-388B-4025-AC06-DCC187606B6A}" type="presParOf" srcId="{6909E239-8ECC-487F-A5FB-5B27ED53BD44}" destId="{44B644D7-A99C-4E0C-896E-99A99E932A68}" srcOrd="0" destOrd="0" presId="urn:microsoft.com/office/officeart/2005/8/layout/lProcess3"/>
    <dgm:cxn modelId="{E7FB60CD-8521-4FAC-9804-A8D1E1643F6B}" type="presParOf" srcId="{E520CA77-8EB7-428C-BE37-C1A2560E2C0B}" destId="{E046DEE2-1154-4666-9210-036DA5AD70E1}" srcOrd="5" destOrd="0" presId="urn:microsoft.com/office/officeart/2005/8/layout/lProcess3"/>
    <dgm:cxn modelId="{9DDB82E5-F196-405B-8102-FB961211CEEC}" type="presParOf" srcId="{E520CA77-8EB7-428C-BE37-C1A2560E2C0B}" destId="{E361A369-758B-469B-98DB-01A06FE9F2BB}" srcOrd="6" destOrd="0" presId="urn:microsoft.com/office/officeart/2005/8/layout/lProcess3"/>
    <dgm:cxn modelId="{A47ACA26-DD82-4611-97FE-2946CDEF511B}" type="presParOf" srcId="{E361A369-758B-469B-98DB-01A06FE9F2BB}" destId="{DF0BF8FD-53C2-4163-A8BD-B3495E43712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681CB-F0E5-41E3-AA91-B48F79E63158}" type="doc">
      <dgm:prSet loTypeId="urn:microsoft.com/office/officeart/2005/8/layout/chevron2" loCatId="process" qsTypeId="urn:microsoft.com/office/officeart/2005/8/quickstyle/3d2" qsCatId="3D" csTypeId="urn:microsoft.com/office/officeart/2005/8/colors/colorful2" csCatId="colorful" phldr="1"/>
      <dgm:spPr/>
      <dgm:t>
        <a:bodyPr/>
        <a:lstStyle/>
        <a:p>
          <a:endParaRPr lang="pl-PL"/>
        </a:p>
      </dgm:t>
    </dgm:pt>
    <dgm:pt modelId="{0C2E5F15-AD55-4BBA-BFD7-BF64B6A9A605}">
      <dgm:prSet phldrT="[Tekst]"/>
      <dgm:spPr/>
      <dgm:t>
        <a:bodyPr/>
        <a:lstStyle/>
        <a:p>
          <a:r>
            <a:rPr lang="pl-PL">
              <a:solidFill>
                <a:schemeClr val="tx1"/>
              </a:solidFill>
            </a:rPr>
            <a:t>1972</a:t>
          </a:r>
          <a:endParaRPr lang="pl-PL" dirty="0">
            <a:solidFill>
              <a:schemeClr val="tx1"/>
            </a:solidFill>
          </a:endParaRPr>
        </a:p>
      </dgm:t>
    </dgm:pt>
    <dgm:pt modelId="{3BF836B6-7C46-4E0B-AD76-6A494104E1AB}" type="parTrans" cxnId="{1DE96544-9DCE-4A5F-B19B-4A0874D6B446}">
      <dgm:prSet/>
      <dgm:spPr/>
      <dgm:t>
        <a:bodyPr/>
        <a:lstStyle/>
        <a:p>
          <a:endParaRPr lang="pl-PL"/>
        </a:p>
      </dgm:t>
    </dgm:pt>
    <dgm:pt modelId="{C4513477-CC65-4703-BA56-D69A2B8423EA}" type="sibTrans" cxnId="{1DE96544-9DCE-4A5F-B19B-4A0874D6B446}">
      <dgm:prSet/>
      <dgm:spPr/>
      <dgm:t>
        <a:bodyPr/>
        <a:lstStyle/>
        <a:p>
          <a:endParaRPr lang="pl-PL"/>
        </a:p>
      </dgm:t>
    </dgm:pt>
    <dgm:pt modelId="{EF21B73B-8DEA-4F47-B1ED-56C53FFA6ECF}">
      <dgm:prSet phldrT="[Tekst]"/>
      <dgm:spPr/>
      <dgm:t>
        <a:bodyPr/>
        <a:lstStyle/>
        <a:p>
          <a:r>
            <a:rPr lang="pl-PL" dirty="0"/>
            <a:t>WHO </a:t>
          </a:r>
          <a:r>
            <a:rPr lang="pl-PL" dirty="0" err="1"/>
            <a:t>developed</a:t>
          </a:r>
          <a:r>
            <a:rPr lang="pl-PL" dirty="0"/>
            <a:t> a </a:t>
          </a:r>
          <a:r>
            <a:rPr lang="pl-PL" dirty="0" err="1"/>
            <a:t>preliminary</a:t>
          </a:r>
          <a:r>
            <a:rPr lang="pl-PL" dirty="0"/>
            <a:t> </a:t>
          </a:r>
          <a:r>
            <a:rPr lang="pl-PL" dirty="0" err="1"/>
            <a:t>scheme</a:t>
          </a:r>
          <a:endParaRPr lang="pl-PL" dirty="0"/>
        </a:p>
      </dgm:t>
    </dgm:pt>
    <dgm:pt modelId="{6947BC24-D125-49BD-840A-C93FDEA9FF6C}" type="parTrans" cxnId="{58B8B127-F55A-48DE-9025-2EF880974413}">
      <dgm:prSet/>
      <dgm:spPr/>
      <dgm:t>
        <a:bodyPr/>
        <a:lstStyle/>
        <a:p>
          <a:endParaRPr lang="pl-PL"/>
        </a:p>
      </dgm:t>
    </dgm:pt>
    <dgm:pt modelId="{31340A15-3205-4694-BCDF-11260C0CF281}" type="sibTrans" cxnId="{58B8B127-F55A-48DE-9025-2EF880974413}">
      <dgm:prSet/>
      <dgm:spPr/>
      <dgm:t>
        <a:bodyPr/>
        <a:lstStyle/>
        <a:p>
          <a:endParaRPr lang="pl-PL"/>
        </a:p>
      </dgm:t>
    </dgm:pt>
    <dgm:pt modelId="{14F8DF37-AE5A-42F3-A709-C9F1AE17CB9F}">
      <dgm:prSet phldrT="[Tekst]"/>
      <dgm:spPr/>
      <dgm:t>
        <a:bodyPr/>
        <a:lstStyle/>
        <a:p>
          <a:r>
            <a:rPr lang="pl-PL">
              <a:solidFill>
                <a:schemeClr val="tx1"/>
              </a:solidFill>
            </a:rPr>
            <a:t>1976</a:t>
          </a:r>
          <a:endParaRPr lang="pl-PL" dirty="0">
            <a:solidFill>
              <a:schemeClr val="tx1"/>
            </a:solidFill>
          </a:endParaRPr>
        </a:p>
      </dgm:t>
    </dgm:pt>
    <dgm:pt modelId="{A9DB8201-A8D1-460E-99C7-E24CAFA94BFC}" type="parTrans" cxnId="{90C2B922-7E5F-4E2F-B685-708C55D62F71}">
      <dgm:prSet/>
      <dgm:spPr/>
      <dgm:t>
        <a:bodyPr/>
        <a:lstStyle/>
        <a:p>
          <a:endParaRPr lang="pl-PL"/>
        </a:p>
      </dgm:t>
    </dgm:pt>
    <dgm:pt modelId="{63D7356F-52A0-4AF6-8ECB-7187531E540F}" type="sibTrans" cxnId="{90C2B922-7E5F-4E2F-B685-708C55D62F71}">
      <dgm:prSet/>
      <dgm:spPr/>
      <dgm:t>
        <a:bodyPr/>
        <a:lstStyle/>
        <a:p>
          <a:endParaRPr lang="pl-PL"/>
        </a:p>
      </dgm:t>
    </dgm:pt>
    <dgm:pt modelId="{3F01E9C0-BE11-44A9-A388-58694103F1CE}">
      <dgm:prSet phldrT="[Tekst]"/>
      <dgm:spPr/>
      <dgm:t>
        <a:bodyPr/>
        <a:lstStyle/>
        <a:p>
          <a:r>
            <a:rPr lang="pl-PL" dirty="0" err="1"/>
            <a:t>Twenty-ninth</a:t>
          </a:r>
          <a:r>
            <a:rPr lang="pl-PL" dirty="0"/>
            <a:t> World </a:t>
          </a:r>
          <a:r>
            <a:rPr lang="pl-PL" dirty="0" err="1"/>
            <a:t>Health</a:t>
          </a:r>
          <a:r>
            <a:rPr lang="pl-PL" dirty="0"/>
            <a:t> Assembly</a:t>
          </a:r>
        </a:p>
      </dgm:t>
    </dgm:pt>
    <dgm:pt modelId="{C49A10A9-224C-498D-BE2A-C75F9BF490CA}" type="parTrans" cxnId="{B6FBD3C8-69B4-44E5-9859-DCC163037A0D}">
      <dgm:prSet/>
      <dgm:spPr/>
      <dgm:t>
        <a:bodyPr/>
        <a:lstStyle/>
        <a:p>
          <a:endParaRPr lang="pl-PL"/>
        </a:p>
      </dgm:t>
    </dgm:pt>
    <dgm:pt modelId="{CB3D6D67-2A79-4B4B-97B5-B88B70A063AE}" type="sibTrans" cxnId="{B6FBD3C8-69B4-44E5-9859-DCC163037A0D}">
      <dgm:prSet/>
      <dgm:spPr/>
      <dgm:t>
        <a:bodyPr/>
        <a:lstStyle/>
        <a:p>
          <a:endParaRPr lang="pl-PL"/>
        </a:p>
      </dgm:t>
    </dgm:pt>
    <dgm:pt modelId="{229FCC45-F0E9-4EF5-BABA-C21CBE431412}">
      <dgm:prSet phldrT="[Tekst]"/>
      <dgm:spPr/>
      <dgm:t>
        <a:bodyPr/>
        <a:lstStyle/>
        <a:p>
          <a:r>
            <a:rPr lang="pl-PL">
              <a:solidFill>
                <a:schemeClr val="tx1"/>
              </a:solidFill>
            </a:rPr>
            <a:t>1980</a:t>
          </a:r>
          <a:endParaRPr lang="pl-PL" dirty="0">
            <a:solidFill>
              <a:schemeClr val="tx1"/>
            </a:solidFill>
          </a:endParaRPr>
        </a:p>
      </dgm:t>
    </dgm:pt>
    <dgm:pt modelId="{C61B65F7-E1C0-47E7-A86B-54B3DEA6F380}" type="parTrans" cxnId="{5D11A963-3C9D-4F1C-948D-513A5C2024F8}">
      <dgm:prSet/>
      <dgm:spPr/>
      <dgm:t>
        <a:bodyPr/>
        <a:lstStyle/>
        <a:p>
          <a:endParaRPr lang="pl-PL"/>
        </a:p>
      </dgm:t>
    </dgm:pt>
    <dgm:pt modelId="{83A7B944-D053-49CC-A092-B3E27F6A29CD}" type="sibTrans" cxnId="{5D11A963-3C9D-4F1C-948D-513A5C2024F8}">
      <dgm:prSet/>
      <dgm:spPr/>
      <dgm:t>
        <a:bodyPr/>
        <a:lstStyle/>
        <a:p>
          <a:endParaRPr lang="pl-PL"/>
        </a:p>
      </dgm:t>
    </dgm:pt>
    <dgm:pt modelId="{201B51DD-BDDA-4990-A3E9-8263EF3B5C9E}">
      <dgm:prSet phldrT="[Tekst]"/>
      <dgm:spPr/>
      <dgm:t>
        <a:bodyPr/>
        <a:lstStyle/>
        <a:p>
          <a:r>
            <a:rPr lang="pl-PL" dirty="0"/>
            <a:t>ICIDH was </a:t>
          </a:r>
          <a:r>
            <a:rPr lang="pl-PL" dirty="0" err="1"/>
            <a:t>published</a:t>
          </a:r>
          <a:endParaRPr lang="pl-PL" dirty="0"/>
        </a:p>
      </dgm:t>
    </dgm:pt>
    <dgm:pt modelId="{08580CBE-46A1-4069-BE37-5DE9648B27B5}" type="parTrans" cxnId="{59C45ADD-DB80-453C-AF09-D818A32FBC39}">
      <dgm:prSet/>
      <dgm:spPr/>
      <dgm:t>
        <a:bodyPr/>
        <a:lstStyle/>
        <a:p>
          <a:endParaRPr lang="pl-PL"/>
        </a:p>
      </dgm:t>
    </dgm:pt>
    <dgm:pt modelId="{33BAFEC5-F1F2-445F-A0A5-4F10C7055E87}" type="sibTrans" cxnId="{59C45ADD-DB80-453C-AF09-D818A32FBC39}">
      <dgm:prSet/>
      <dgm:spPr/>
      <dgm:t>
        <a:bodyPr/>
        <a:lstStyle/>
        <a:p>
          <a:endParaRPr lang="pl-PL"/>
        </a:p>
      </dgm:t>
    </dgm:pt>
    <dgm:pt modelId="{02D3081A-BA65-4C45-BD18-2A11CBDED678}">
      <dgm:prSet/>
      <dgm:spPr/>
      <dgm:t>
        <a:bodyPr/>
        <a:lstStyle/>
        <a:p>
          <a:r>
            <a:rPr lang="pl-PL">
              <a:solidFill>
                <a:schemeClr val="tx1"/>
              </a:solidFill>
            </a:rPr>
            <a:t>1993</a:t>
          </a:r>
          <a:endParaRPr lang="pl-PL" dirty="0">
            <a:solidFill>
              <a:schemeClr val="tx1"/>
            </a:solidFill>
          </a:endParaRPr>
        </a:p>
      </dgm:t>
    </dgm:pt>
    <dgm:pt modelId="{3BCC7EF7-15C6-4131-868C-89D0488FAADE}" type="parTrans" cxnId="{72ECA90D-B717-4ABE-808B-4B7F59C62D84}">
      <dgm:prSet/>
      <dgm:spPr/>
      <dgm:t>
        <a:bodyPr/>
        <a:lstStyle/>
        <a:p>
          <a:endParaRPr lang="pl-PL"/>
        </a:p>
      </dgm:t>
    </dgm:pt>
    <dgm:pt modelId="{68AFE823-5C64-4D85-9C22-E67E505999D6}" type="sibTrans" cxnId="{72ECA90D-B717-4ABE-808B-4B7F59C62D84}">
      <dgm:prSet/>
      <dgm:spPr/>
      <dgm:t>
        <a:bodyPr/>
        <a:lstStyle/>
        <a:p>
          <a:endParaRPr lang="pl-PL"/>
        </a:p>
      </dgm:t>
    </dgm:pt>
    <dgm:pt modelId="{EC68803C-1D0B-4F47-8823-0F38D23A3B9F}">
      <dgm:prSet/>
      <dgm:spPr/>
      <dgm:t>
        <a:bodyPr/>
        <a:lstStyle/>
        <a:p>
          <a:r>
            <a:rPr lang="pl-PL" dirty="0" err="1"/>
            <a:t>Revision</a:t>
          </a:r>
          <a:r>
            <a:rPr lang="pl-PL" dirty="0"/>
            <a:t> of ICIDH</a:t>
          </a:r>
        </a:p>
      </dgm:t>
    </dgm:pt>
    <dgm:pt modelId="{953DB70E-6C1F-4BD0-8F06-47B8CB2D155B}" type="parTrans" cxnId="{7F2F3543-0D40-4788-B093-9F6E4340DF6E}">
      <dgm:prSet/>
      <dgm:spPr/>
      <dgm:t>
        <a:bodyPr/>
        <a:lstStyle/>
        <a:p>
          <a:endParaRPr lang="pl-PL"/>
        </a:p>
      </dgm:t>
    </dgm:pt>
    <dgm:pt modelId="{56C2E77E-9D25-434B-BD84-277AFAF7F388}" type="sibTrans" cxnId="{7F2F3543-0D40-4788-B093-9F6E4340DF6E}">
      <dgm:prSet/>
      <dgm:spPr/>
      <dgm:t>
        <a:bodyPr/>
        <a:lstStyle/>
        <a:p>
          <a:endParaRPr lang="pl-PL"/>
        </a:p>
      </dgm:t>
    </dgm:pt>
    <dgm:pt modelId="{B00A0344-960A-4F6D-80F1-BE2FAC4C2570}" type="pres">
      <dgm:prSet presAssocID="{692681CB-F0E5-41E3-AA91-B48F79E63158}" presName="linearFlow" presStyleCnt="0">
        <dgm:presLayoutVars>
          <dgm:dir/>
          <dgm:animLvl val="lvl"/>
          <dgm:resizeHandles val="exact"/>
        </dgm:presLayoutVars>
      </dgm:prSet>
      <dgm:spPr/>
    </dgm:pt>
    <dgm:pt modelId="{A5A3E848-7A39-4A86-9636-82A46DFCFCC0}" type="pres">
      <dgm:prSet presAssocID="{0C2E5F15-AD55-4BBA-BFD7-BF64B6A9A605}" presName="composite" presStyleCnt="0"/>
      <dgm:spPr/>
    </dgm:pt>
    <dgm:pt modelId="{177806AC-EA84-408E-8247-8988E54F1250}" type="pres">
      <dgm:prSet presAssocID="{0C2E5F15-AD55-4BBA-BFD7-BF64B6A9A605}" presName="parentText" presStyleLbl="alignNode1" presStyleIdx="0" presStyleCnt="4">
        <dgm:presLayoutVars>
          <dgm:chMax val="1"/>
          <dgm:bulletEnabled val="1"/>
        </dgm:presLayoutVars>
      </dgm:prSet>
      <dgm:spPr/>
    </dgm:pt>
    <dgm:pt modelId="{40646E90-9A77-4544-9767-0D47C2006C40}" type="pres">
      <dgm:prSet presAssocID="{0C2E5F15-AD55-4BBA-BFD7-BF64B6A9A605}" presName="descendantText" presStyleLbl="alignAcc1" presStyleIdx="0" presStyleCnt="4">
        <dgm:presLayoutVars>
          <dgm:bulletEnabled val="1"/>
        </dgm:presLayoutVars>
      </dgm:prSet>
      <dgm:spPr/>
    </dgm:pt>
    <dgm:pt modelId="{AB5396F4-5BDB-42D4-88AF-B6D7B6044B16}" type="pres">
      <dgm:prSet presAssocID="{C4513477-CC65-4703-BA56-D69A2B8423EA}" presName="sp" presStyleCnt="0"/>
      <dgm:spPr/>
    </dgm:pt>
    <dgm:pt modelId="{96E9267F-B8C0-4D71-B4F4-8B20CA00A69E}" type="pres">
      <dgm:prSet presAssocID="{14F8DF37-AE5A-42F3-A709-C9F1AE17CB9F}" presName="composite" presStyleCnt="0"/>
      <dgm:spPr/>
    </dgm:pt>
    <dgm:pt modelId="{3ABBC846-058D-4B92-B883-77CF1D3086A2}" type="pres">
      <dgm:prSet presAssocID="{14F8DF37-AE5A-42F3-A709-C9F1AE17CB9F}" presName="parentText" presStyleLbl="alignNode1" presStyleIdx="1" presStyleCnt="4">
        <dgm:presLayoutVars>
          <dgm:chMax val="1"/>
          <dgm:bulletEnabled val="1"/>
        </dgm:presLayoutVars>
      </dgm:prSet>
      <dgm:spPr/>
    </dgm:pt>
    <dgm:pt modelId="{444E109D-B753-44AE-988A-893764200151}" type="pres">
      <dgm:prSet presAssocID="{14F8DF37-AE5A-42F3-A709-C9F1AE17CB9F}" presName="descendantText" presStyleLbl="alignAcc1" presStyleIdx="1" presStyleCnt="4">
        <dgm:presLayoutVars>
          <dgm:bulletEnabled val="1"/>
        </dgm:presLayoutVars>
      </dgm:prSet>
      <dgm:spPr/>
    </dgm:pt>
    <dgm:pt modelId="{12C21945-D447-4E66-A39D-251BD2EA4B09}" type="pres">
      <dgm:prSet presAssocID="{63D7356F-52A0-4AF6-8ECB-7187531E540F}" presName="sp" presStyleCnt="0"/>
      <dgm:spPr/>
    </dgm:pt>
    <dgm:pt modelId="{434E7E09-8844-4552-834A-238A69CE1DC9}" type="pres">
      <dgm:prSet presAssocID="{229FCC45-F0E9-4EF5-BABA-C21CBE431412}" presName="composite" presStyleCnt="0"/>
      <dgm:spPr/>
    </dgm:pt>
    <dgm:pt modelId="{B6E2A759-7873-4B23-89A6-FBB36E65237A}" type="pres">
      <dgm:prSet presAssocID="{229FCC45-F0E9-4EF5-BABA-C21CBE431412}" presName="parentText" presStyleLbl="alignNode1" presStyleIdx="2" presStyleCnt="4">
        <dgm:presLayoutVars>
          <dgm:chMax val="1"/>
          <dgm:bulletEnabled val="1"/>
        </dgm:presLayoutVars>
      </dgm:prSet>
      <dgm:spPr/>
    </dgm:pt>
    <dgm:pt modelId="{BC423324-1D01-4CB0-9C23-012CFFD3779A}" type="pres">
      <dgm:prSet presAssocID="{229FCC45-F0E9-4EF5-BABA-C21CBE431412}" presName="descendantText" presStyleLbl="alignAcc1" presStyleIdx="2" presStyleCnt="4">
        <dgm:presLayoutVars>
          <dgm:bulletEnabled val="1"/>
        </dgm:presLayoutVars>
      </dgm:prSet>
      <dgm:spPr/>
    </dgm:pt>
    <dgm:pt modelId="{17F91568-67C1-4441-B50C-CD394FEF11A6}" type="pres">
      <dgm:prSet presAssocID="{83A7B944-D053-49CC-A092-B3E27F6A29CD}" presName="sp" presStyleCnt="0"/>
      <dgm:spPr/>
    </dgm:pt>
    <dgm:pt modelId="{6AF76382-F935-4F3F-A449-A1584E4F4564}" type="pres">
      <dgm:prSet presAssocID="{02D3081A-BA65-4C45-BD18-2A11CBDED678}" presName="composite" presStyleCnt="0"/>
      <dgm:spPr/>
    </dgm:pt>
    <dgm:pt modelId="{4673B2A5-47BB-45E0-A0D3-B129899CE7D3}" type="pres">
      <dgm:prSet presAssocID="{02D3081A-BA65-4C45-BD18-2A11CBDED678}" presName="parentText" presStyleLbl="alignNode1" presStyleIdx="3" presStyleCnt="4">
        <dgm:presLayoutVars>
          <dgm:chMax val="1"/>
          <dgm:bulletEnabled val="1"/>
        </dgm:presLayoutVars>
      </dgm:prSet>
      <dgm:spPr/>
    </dgm:pt>
    <dgm:pt modelId="{980FADD1-F6AA-4EF3-9678-24406FE7ED2B}" type="pres">
      <dgm:prSet presAssocID="{02D3081A-BA65-4C45-BD18-2A11CBDED678}" presName="descendantText" presStyleLbl="alignAcc1" presStyleIdx="3" presStyleCnt="4" custLinFactNeighborX="49" custLinFactNeighborY="2191">
        <dgm:presLayoutVars>
          <dgm:bulletEnabled val="1"/>
        </dgm:presLayoutVars>
      </dgm:prSet>
      <dgm:spPr/>
    </dgm:pt>
  </dgm:ptLst>
  <dgm:cxnLst>
    <dgm:cxn modelId="{72ECA90D-B717-4ABE-808B-4B7F59C62D84}" srcId="{692681CB-F0E5-41E3-AA91-B48F79E63158}" destId="{02D3081A-BA65-4C45-BD18-2A11CBDED678}" srcOrd="3" destOrd="0" parTransId="{3BCC7EF7-15C6-4131-868C-89D0488FAADE}" sibTransId="{68AFE823-5C64-4D85-9C22-E67E505999D6}"/>
    <dgm:cxn modelId="{C7E7FE1F-37FE-4666-A840-77DCD4744EA6}" type="presOf" srcId="{3F01E9C0-BE11-44A9-A388-58694103F1CE}" destId="{444E109D-B753-44AE-988A-893764200151}" srcOrd="0" destOrd="0" presId="urn:microsoft.com/office/officeart/2005/8/layout/chevron2"/>
    <dgm:cxn modelId="{90C2B922-7E5F-4E2F-B685-708C55D62F71}" srcId="{692681CB-F0E5-41E3-AA91-B48F79E63158}" destId="{14F8DF37-AE5A-42F3-A709-C9F1AE17CB9F}" srcOrd="1" destOrd="0" parTransId="{A9DB8201-A8D1-460E-99C7-E24CAFA94BFC}" sibTransId="{63D7356F-52A0-4AF6-8ECB-7187531E540F}"/>
    <dgm:cxn modelId="{58B8B127-F55A-48DE-9025-2EF880974413}" srcId="{0C2E5F15-AD55-4BBA-BFD7-BF64B6A9A605}" destId="{EF21B73B-8DEA-4F47-B1ED-56C53FFA6ECF}" srcOrd="0" destOrd="0" parTransId="{6947BC24-D125-49BD-840A-C93FDEA9FF6C}" sibTransId="{31340A15-3205-4694-BCDF-11260C0CF281}"/>
    <dgm:cxn modelId="{911CF42D-F54C-4BE4-A313-FD3241E06200}" type="presOf" srcId="{02D3081A-BA65-4C45-BD18-2A11CBDED678}" destId="{4673B2A5-47BB-45E0-A0D3-B129899CE7D3}" srcOrd="0" destOrd="0" presId="urn:microsoft.com/office/officeart/2005/8/layout/chevron2"/>
    <dgm:cxn modelId="{686DA95C-B470-4D01-96BC-346E1FFA6AD5}" type="presOf" srcId="{0C2E5F15-AD55-4BBA-BFD7-BF64B6A9A605}" destId="{177806AC-EA84-408E-8247-8988E54F1250}" srcOrd="0" destOrd="0" presId="urn:microsoft.com/office/officeart/2005/8/layout/chevron2"/>
    <dgm:cxn modelId="{7F2F3543-0D40-4788-B093-9F6E4340DF6E}" srcId="{02D3081A-BA65-4C45-BD18-2A11CBDED678}" destId="{EC68803C-1D0B-4F47-8823-0F38D23A3B9F}" srcOrd="0" destOrd="0" parTransId="{953DB70E-6C1F-4BD0-8F06-47B8CB2D155B}" sibTransId="{56C2E77E-9D25-434B-BD84-277AFAF7F388}"/>
    <dgm:cxn modelId="{5D11A963-3C9D-4F1C-948D-513A5C2024F8}" srcId="{692681CB-F0E5-41E3-AA91-B48F79E63158}" destId="{229FCC45-F0E9-4EF5-BABA-C21CBE431412}" srcOrd="2" destOrd="0" parTransId="{C61B65F7-E1C0-47E7-A86B-54B3DEA6F380}" sibTransId="{83A7B944-D053-49CC-A092-B3E27F6A29CD}"/>
    <dgm:cxn modelId="{1DE96544-9DCE-4A5F-B19B-4A0874D6B446}" srcId="{692681CB-F0E5-41E3-AA91-B48F79E63158}" destId="{0C2E5F15-AD55-4BBA-BFD7-BF64B6A9A605}" srcOrd="0" destOrd="0" parTransId="{3BF836B6-7C46-4E0B-AD76-6A494104E1AB}" sibTransId="{C4513477-CC65-4703-BA56-D69A2B8423EA}"/>
    <dgm:cxn modelId="{16BFC644-52B0-4669-9D39-A7DC3F3729B1}" type="presOf" srcId="{692681CB-F0E5-41E3-AA91-B48F79E63158}" destId="{B00A0344-960A-4F6D-80F1-BE2FAC4C2570}" srcOrd="0" destOrd="0" presId="urn:microsoft.com/office/officeart/2005/8/layout/chevron2"/>
    <dgm:cxn modelId="{57230248-A08E-4DCE-A799-771FC1CDB978}" type="presOf" srcId="{EF21B73B-8DEA-4F47-B1ED-56C53FFA6ECF}" destId="{40646E90-9A77-4544-9767-0D47C2006C40}" srcOrd="0" destOrd="0" presId="urn:microsoft.com/office/officeart/2005/8/layout/chevron2"/>
    <dgm:cxn modelId="{D10EDD53-EB56-496B-84BD-0308AC36F723}" type="presOf" srcId="{201B51DD-BDDA-4990-A3E9-8263EF3B5C9E}" destId="{BC423324-1D01-4CB0-9C23-012CFFD3779A}" srcOrd="0" destOrd="0" presId="urn:microsoft.com/office/officeart/2005/8/layout/chevron2"/>
    <dgm:cxn modelId="{01A07494-5DE2-41F7-8166-E05DB340C71E}" type="presOf" srcId="{EC68803C-1D0B-4F47-8823-0F38D23A3B9F}" destId="{980FADD1-F6AA-4EF3-9678-24406FE7ED2B}" srcOrd="0" destOrd="0" presId="urn:microsoft.com/office/officeart/2005/8/layout/chevron2"/>
    <dgm:cxn modelId="{7A88F39F-059D-4FC0-9C81-6F8F770B9FDE}" type="presOf" srcId="{14F8DF37-AE5A-42F3-A709-C9F1AE17CB9F}" destId="{3ABBC846-058D-4B92-B883-77CF1D3086A2}" srcOrd="0" destOrd="0" presId="urn:microsoft.com/office/officeart/2005/8/layout/chevron2"/>
    <dgm:cxn modelId="{B6FBD3C8-69B4-44E5-9859-DCC163037A0D}" srcId="{14F8DF37-AE5A-42F3-A709-C9F1AE17CB9F}" destId="{3F01E9C0-BE11-44A9-A388-58694103F1CE}" srcOrd="0" destOrd="0" parTransId="{C49A10A9-224C-498D-BE2A-C75F9BF490CA}" sibTransId="{CB3D6D67-2A79-4B4B-97B5-B88B70A063AE}"/>
    <dgm:cxn modelId="{458FBBDA-BF2E-4D37-AA07-224EA729A4F5}" type="presOf" srcId="{229FCC45-F0E9-4EF5-BABA-C21CBE431412}" destId="{B6E2A759-7873-4B23-89A6-FBB36E65237A}" srcOrd="0" destOrd="0" presId="urn:microsoft.com/office/officeart/2005/8/layout/chevron2"/>
    <dgm:cxn modelId="{59C45ADD-DB80-453C-AF09-D818A32FBC39}" srcId="{229FCC45-F0E9-4EF5-BABA-C21CBE431412}" destId="{201B51DD-BDDA-4990-A3E9-8263EF3B5C9E}" srcOrd="0" destOrd="0" parTransId="{08580CBE-46A1-4069-BE37-5DE9648B27B5}" sibTransId="{33BAFEC5-F1F2-445F-A0A5-4F10C7055E87}"/>
    <dgm:cxn modelId="{7EA63E26-FA69-4211-A90C-996B64630F39}" type="presParOf" srcId="{B00A0344-960A-4F6D-80F1-BE2FAC4C2570}" destId="{A5A3E848-7A39-4A86-9636-82A46DFCFCC0}" srcOrd="0" destOrd="0" presId="urn:microsoft.com/office/officeart/2005/8/layout/chevron2"/>
    <dgm:cxn modelId="{C029EC71-D024-4A5E-B207-F1CDC15C620C}" type="presParOf" srcId="{A5A3E848-7A39-4A86-9636-82A46DFCFCC0}" destId="{177806AC-EA84-408E-8247-8988E54F1250}" srcOrd="0" destOrd="0" presId="urn:microsoft.com/office/officeart/2005/8/layout/chevron2"/>
    <dgm:cxn modelId="{EC343382-BD25-4A63-8593-39AD378F12E2}" type="presParOf" srcId="{A5A3E848-7A39-4A86-9636-82A46DFCFCC0}" destId="{40646E90-9A77-4544-9767-0D47C2006C40}" srcOrd="1" destOrd="0" presId="urn:microsoft.com/office/officeart/2005/8/layout/chevron2"/>
    <dgm:cxn modelId="{0BBBB567-A9B5-4588-BB71-0C7D5C7A5342}" type="presParOf" srcId="{B00A0344-960A-4F6D-80F1-BE2FAC4C2570}" destId="{AB5396F4-5BDB-42D4-88AF-B6D7B6044B16}" srcOrd="1" destOrd="0" presId="urn:microsoft.com/office/officeart/2005/8/layout/chevron2"/>
    <dgm:cxn modelId="{02719B13-2A10-49FA-87F0-87C5FEBF0664}" type="presParOf" srcId="{B00A0344-960A-4F6D-80F1-BE2FAC4C2570}" destId="{96E9267F-B8C0-4D71-B4F4-8B20CA00A69E}" srcOrd="2" destOrd="0" presId="urn:microsoft.com/office/officeart/2005/8/layout/chevron2"/>
    <dgm:cxn modelId="{D00744CE-278B-41A2-8239-023C1BC61F1E}" type="presParOf" srcId="{96E9267F-B8C0-4D71-B4F4-8B20CA00A69E}" destId="{3ABBC846-058D-4B92-B883-77CF1D3086A2}" srcOrd="0" destOrd="0" presId="urn:microsoft.com/office/officeart/2005/8/layout/chevron2"/>
    <dgm:cxn modelId="{558EEA80-80F7-4DAE-939A-82862736D332}" type="presParOf" srcId="{96E9267F-B8C0-4D71-B4F4-8B20CA00A69E}" destId="{444E109D-B753-44AE-988A-893764200151}" srcOrd="1" destOrd="0" presId="urn:microsoft.com/office/officeart/2005/8/layout/chevron2"/>
    <dgm:cxn modelId="{2A4FABDB-FE59-48A3-A8F4-25BA175B55D3}" type="presParOf" srcId="{B00A0344-960A-4F6D-80F1-BE2FAC4C2570}" destId="{12C21945-D447-4E66-A39D-251BD2EA4B09}" srcOrd="3" destOrd="0" presId="urn:microsoft.com/office/officeart/2005/8/layout/chevron2"/>
    <dgm:cxn modelId="{B69D68F1-7483-4D3D-8B45-43B6AA7D97A0}" type="presParOf" srcId="{B00A0344-960A-4F6D-80F1-BE2FAC4C2570}" destId="{434E7E09-8844-4552-834A-238A69CE1DC9}" srcOrd="4" destOrd="0" presId="urn:microsoft.com/office/officeart/2005/8/layout/chevron2"/>
    <dgm:cxn modelId="{B0ACCFF6-3ABB-46DB-8F52-337009100F62}" type="presParOf" srcId="{434E7E09-8844-4552-834A-238A69CE1DC9}" destId="{B6E2A759-7873-4B23-89A6-FBB36E65237A}" srcOrd="0" destOrd="0" presId="urn:microsoft.com/office/officeart/2005/8/layout/chevron2"/>
    <dgm:cxn modelId="{B38BE14A-FA47-44EA-B8A7-DB3982FF8CE5}" type="presParOf" srcId="{434E7E09-8844-4552-834A-238A69CE1DC9}" destId="{BC423324-1D01-4CB0-9C23-012CFFD3779A}" srcOrd="1" destOrd="0" presId="urn:microsoft.com/office/officeart/2005/8/layout/chevron2"/>
    <dgm:cxn modelId="{A002B812-C017-44F9-BEFA-46CBA5EDA36E}" type="presParOf" srcId="{B00A0344-960A-4F6D-80F1-BE2FAC4C2570}" destId="{17F91568-67C1-4441-B50C-CD394FEF11A6}" srcOrd="5" destOrd="0" presId="urn:microsoft.com/office/officeart/2005/8/layout/chevron2"/>
    <dgm:cxn modelId="{13EFBF69-E18D-4308-8F7B-7F657075CF6C}" type="presParOf" srcId="{B00A0344-960A-4F6D-80F1-BE2FAC4C2570}" destId="{6AF76382-F935-4F3F-A449-A1584E4F4564}" srcOrd="6" destOrd="0" presId="urn:microsoft.com/office/officeart/2005/8/layout/chevron2"/>
    <dgm:cxn modelId="{64D35125-0724-4C7A-8E38-E11F631A84D3}" type="presParOf" srcId="{6AF76382-F935-4F3F-A449-A1584E4F4564}" destId="{4673B2A5-47BB-45E0-A0D3-B129899CE7D3}" srcOrd="0" destOrd="0" presId="urn:microsoft.com/office/officeart/2005/8/layout/chevron2"/>
    <dgm:cxn modelId="{5E99023E-E1BD-4418-888A-549A533135B9}" type="presParOf" srcId="{6AF76382-F935-4F3F-A449-A1584E4F4564}" destId="{980FADD1-F6AA-4EF3-9678-24406FE7ED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2681CB-F0E5-41E3-AA91-B48F79E63158}" type="doc">
      <dgm:prSet loTypeId="urn:microsoft.com/office/officeart/2005/8/layout/chevron2" loCatId="process" qsTypeId="urn:microsoft.com/office/officeart/2005/8/quickstyle/3d2" qsCatId="3D" csTypeId="urn:microsoft.com/office/officeart/2005/8/colors/colorful2" csCatId="colorful" phldr="1"/>
      <dgm:spPr/>
      <dgm:t>
        <a:bodyPr/>
        <a:lstStyle/>
        <a:p>
          <a:endParaRPr lang="pl-PL"/>
        </a:p>
      </dgm:t>
    </dgm:pt>
    <dgm:pt modelId="{0C2E5F15-AD55-4BBA-BFD7-BF64B6A9A605}">
      <dgm:prSet phldrT="[Tekst]"/>
      <dgm:spPr/>
      <dgm:t>
        <a:bodyPr/>
        <a:lstStyle/>
        <a:p>
          <a:r>
            <a:rPr lang="pl-PL">
              <a:solidFill>
                <a:schemeClr val="tx1"/>
              </a:solidFill>
            </a:rPr>
            <a:t>1997</a:t>
          </a:r>
          <a:endParaRPr lang="pl-PL" dirty="0">
            <a:solidFill>
              <a:schemeClr val="tx1"/>
            </a:solidFill>
          </a:endParaRPr>
        </a:p>
      </dgm:t>
    </dgm:pt>
    <dgm:pt modelId="{3BF836B6-7C46-4E0B-AD76-6A494104E1AB}" type="parTrans" cxnId="{1DE96544-9DCE-4A5F-B19B-4A0874D6B446}">
      <dgm:prSet/>
      <dgm:spPr/>
      <dgm:t>
        <a:bodyPr/>
        <a:lstStyle/>
        <a:p>
          <a:endParaRPr lang="pl-PL"/>
        </a:p>
      </dgm:t>
    </dgm:pt>
    <dgm:pt modelId="{C4513477-CC65-4703-BA56-D69A2B8423EA}" type="sibTrans" cxnId="{1DE96544-9DCE-4A5F-B19B-4A0874D6B446}">
      <dgm:prSet/>
      <dgm:spPr/>
      <dgm:t>
        <a:bodyPr/>
        <a:lstStyle/>
        <a:p>
          <a:endParaRPr lang="pl-PL"/>
        </a:p>
      </dgm:t>
    </dgm:pt>
    <dgm:pt modelId="{EF21B73B-8DEA-4F47-B1ED-56C53FFA6ECF}">
      <dgm:prSet phldrT="[Tekst]"/>
      <dgm:spPr/>
      <dgm:t>
        <a:bodyPr/>
        <a:lstStyle/>
        <a:p>
          <a:r>
            <a:rPr lang="pl-PL" dirty="0">
              <a:solidFill>
                <a:schemeClr val="tx1"/>
              </a:solidFill>
            </a:rPr>
            <a:t>Beta – 1 draft was </a:t>
          </a:r>
          <a:r>
            <a:rPr lang="pl-PL" dirty="0" err="1">
              <a:solidFill>
                <a:schemeClr val="tx1"/>
              </a:solidFill>
            </a:rPr>
            <a:t>produced</a:t>
          </a:r>
          <a:endParaRPr lang="pl-PL" dirty="0">
            <a:solidFill>
              <a:schemeClr val="tx1"/>
            </a:solidFill>
          </a:endParaRPr>
        </a:p>
      </dgm:t>
    </dgm:pt>
    <dgm:pt modelId="{6947BC24-D125-49BD-840A-C93FDEA9FF6C}" type="parTrans" cxnId="{58B8B127-F55A-48DE-9025-2EF880974413}">
      <dgm:prSet/>
      <dgm:spPr/>
      <dgm:t>
        <a:bodyPr/>
        <a:lstStyle/>
        <a:p>
          <a:endParaRPr lang="pl-PL"/>
        </a:p>
      </dgm:t>
    </dgm:pt>
    <dgm:pt modelId="{31340A15-3205-4694-BCDF-11260C0CF281}" type="sibTrans" cxnId="{58B8B127-F55A-48DE-9025-2EF880974413}">
      <dgm:prSet/>
      <dgm:spPr/>
      <dgm:t>
        <a:bodyPr/>
        <a:lstStyle/>
        <a:p>
          <a:endParaRPr lang="pl-PL"/>
        </a:p>
      </dgm:t>
    </dgm:pt>
    <dgm:pt modelId="{14F8DF37-AE5A-42F3-A709-C9F1AE17CB9F}">
      <dgm:prSet phldrT="[Tekst]"/>
      <dgm:spPr/>
      <dgm:t>
        <a:bodyPr/>
        <a:lstStyle/>
        <a:p>
          <a:r>
            <a:rPr lang="pl-PL">
              <a:solidFill>
                <a:schemeClr val="tx1"/>
              </a:solidFill>
            </a:rPr>
            <a:t>1999</a:t>
          </a:r>
          <a:endParaRPr lang="pl-PL" dirty="0">
            <a:solidFill>
              <a:schemeClr val="tx1"/>
            </a:solidFill>
          </a:endParaRPr>
        </a:p>
      </dgm:t>
    </dgm:pt>
    <dgm:pt modelId="{A9DB8201-A8D1-460E-99C7-E24CAFA94BFC}" type="parTrans" cxnId="{90C2B922-7E5F-4E2F-B685-708C55D62F71}">
      <dgm:prSet/>
      <dgm:spPr/>
      <dgm:t>
        <a:bodyPr/>
        <a:lstStyle/>
        <a:p>
          <a:endParaRPr lang="pl-PL"/>
        </a:p>
      </dgm:t>
    </dgm:pt>
    <dgm:pt modelId="{63D7356F-52A0-4AF6-8ECB-7187531E540F}" type="sibTrans" cxnId="{90C2B922-7E5F-4E2F-B685-708C55D62F71}">
      <dgm:prSet/>
      <dgm:spPr/>
      <dgm:t>
        <a:bodyPr/>
        <a:lstStyle/>
        <a:p>
          <a:endParaRPr lang="pl-PL"/>
        </a:p>
      </dgm:t>
    </dgm:pt>
    <dgm:pt modelId="{3F01E9C0-BE11-44A9-A388-58694103F1CE}">
      <dgm:prSet phldrT="[Tekst]"/>
      <dgm:spPr/>
      <dgm:t>
        <a:bodyPr/>
        <a:lstStyle/>
        <a:p>
          <a:r>
            <a:rPr lang="pl-PL" dirty="0"/>
            <a:t>Beta – 2 draft was </a:t>
          </a:r>
          <a:r>
            <a:rPr lang="pl-PL" dirty="0" err="1"/>
            <a:t>produced</a:t>
          </a:r>
          <a:endParaRPr lang="pl-PL" dirty="0"/>
        </a:p>
      </dgm:t>
    </dgm:pt>
    <dgm:pt modelId="{C49A10A9-224C-498D-BE2A-C75F9BF490CA}" type="parTrans" cxnId="{B6FBD3C8-69B4-44E5-9859-DCC163037A0D}">
      <dgm:prSet/>
      <dgm:spPr/>
      <dgm:t>
        <a:bodyPr/>
        <a:lstStyle/>
        <a:p>
          <a:endParaRPr lang="pl-PL"/>
        </a:p>
      </dgm:t>
    </dgm:pt>
    <dgm:pt modelId="{CB3D6D67-2A79-4B4B-97B5-B88B70A063AE}" type="sibTrans" cxnId="{B6FBD3C8-69B4-44E5-9859-DCC163037A0D}">
      <dgm:prSet/>
      <dgm:spPr/>
      <dgm:t>
        <a:bodyPr/>
        <a:lstStyle/>
        <a:p>
          <a:endParaRPr lang="pl-PL"/>
        </a:p>
      </dgm:t>
    </dgm:pt>
    <dgm:pt modelId="{229FCC45-F0E9-4EF5-BABA-C21CBE431412}">
      <dgm:prSet phldrT="[Tekst]"/>
      <dgm:spPr/>
      <dgm:t>
        <a:bodyPr/>
        <a:lstStyle/>
        <a:p>
          <a:r>
            <a:rPr lang="pl-PL">
              <a:solidFill>
                <a:schemeClr val="tx1"/>
              </a:solidFill>
            </a:rPr>
            <a:t>2000</a:t>
          </a:r>
          <a:endParaRPr lang="pl-PL" dirty="0">
            <a:solidFill>
              <a:schemeClr val="tx1"/>
            </a:solidFill>
          </a:endParaRPr>
        </a:p>
      </dgm:t>
    </dgm:pt>
    <dgm:pt modelId="{C61B65F7-E1C0-47E7-A86B-54B3DEA6F380}" type="parTrans" cxnId="{5D11A963-3C9D-4F1C-948D-513A5C2024F8}">
      <dgm:prSet/>
      <dgm:spPr/>
      <dgm:t>
        <a:bodyPr/>
        <a:lstStyle/>
        <a:p>
          <a:endParaRPr lang="pl-PL"/>
        </a:p>
      </dgm:t>
    </dgm:pt>
    <dgm:pt modelId="{83A7B944-D053-49CC-A092-B3E27F6A29CD}" type="sibTrans" cxnId="{5D11A963-3C9D-4F1C-948D-513A5C2024F8}">
      <dgm:prSet/>
      <dgm:spPr/>
      <dgm:t>
        <a:bodyPr/>
        <a:lstStyle/>
        <a:p>
          <a:endParaRPr lang="pl-PL"/>
        </a:p>
      </dgm:t>
    </dgm:pt>
    <dgm:pt modelId="{201B51DD-BDDA-4990-A3E9-8263EF3B5C9E}">
      <dgm:prSet phldrT="[Tekst]"/>
      <dgm:spPr/>
      <dgm:t>
        <a:bodyPr/>
        <a:lstStyle/>
        <a:p>
          <a:r>
            <a:rPr lang="pl-PL" dirty="0" err="1"/>
            <a:t>Prefinal</a:t>
          </a:r>
          <a:r>
            <a:rPr lang="pl-PL" dirty="0"/>
            <a:t> version of ICIDH - 2</a:t>
          </a:r>
        </a:p>
      </dgm:t>
    </dgm:pt>
    <dgm:pt modelId="{08580CBE-46A1-4069-BE37-5DE9648B27B5}" type="parTrans" cxnId="{59C45ADD-DB80-453C-AF09-D818A32FBC39}">
      <dgm:prSet/>
      <dgm:spPr/>
      <dgm:t>
        <a:bodyPr/>
        <a:lstStyle/>
        <a:p>
          <a:endParaRPr lang="pl-PL"/>
        </a:p>
      </dgm:t>
    </dgm:pt>
    <dgm:pt modelId="{33BAFEC5-F1F2-445F-A0A5-4F10C7055E87}" type="sibTrans" cxnId="{59C45ADD-DB80-453C-AF09-D818A32FBC39}">
      <dgm:prSet/>
      <dgm:spPr/>
      <dgm:t>
        <a:bodyPr/>
        <a:lstStyle/>
        <a:p>
          <a:endParaRPr lang="pl-PL"/>
        </a:p>
      </dgm:t>
    </dgm:pt>
    <dgm:pt modelId="{02D3081A-BA65-4C45-BD18-2A11CBDED678}">
      <dgm:prSet/>
      <dgm:spPr/>
      <dgm:t>
        <a:bodyPr/>
        <a:lstStyle/>
        <a:p>
          <a:r>
            <a:rPr lang="pl-PL">
              <a:solidFill>
                <a:schemeClr val="tx1"/>
              </a:solidFill>
            </a:rPr>
            <a:t>2001</a:t>
          </a:r>
          <a:endParaRPr lang="pl-PL" dirty="0">
            <a:solidFill>
              <a:schemeClr val="tx1"/>
            </a:solidFill>
          </a:endParaRPr>
        </a:p>
      </dgm:t>
    </dgm:pt>
    <dgm:pt modelId="{3BCC7EF7-15C6-4131-868C-89D0488FAADE}" type="parTrans" cxnId="{72ECA90D-B717-4ABE-808B-4B7F59C62D84}">
      <dgm:prSet/>
      <dgm:spPr/>
      <dgm:t>
        <a:bodyPr/>
        <a:lstStyle/>
        <a:p>
          <a:endParaRPr lang="pl-PL"/>
        </a:p>
      </dgm:t>
    </dgm:pt>
    <dgm:pt modelId="{68AFE823-5C64-4D85-9C22-E67E505999D6}" type="sibTrans" cxnId="{72ECA90D-B717-4ABE-808B-4B7F59C62D84}">
      <dgm:prSet/>
      <dgm:spPr/>
      <dgm:t>
        <a:bodyPr/>
        <a:lstStyle/>
        <a:p>
          <a:endParaRPr lang="pl-PL"/>
        </a:p>
      </dgm:t>
    </dgm:pt>
    <dgm:pt modelId="{4464FE96-F7F2-4BED-A3E3-1380ABCA481E}">
      <dgm:prSet/>
      <dgm:spPr/>
      <dgm:t>
        <a:bodyPr/>
        <a:lstStyle/>
        <a:p>
          <a:r>
            <a:rPr lang="pl-PL" dirty="0"/>
            <a:t>The </a:t>
          </a:r>
          <a:r>
            <a:rPr lang="pl-PL" dirty="0" err="1"/>
            <a:t>Fifty-fourth</a:t>
          </a:r>
          <a:r>
            <a:rPr lang="pl-PL" dirty="0"/>
            <a:t> World </a:t>
          </a:r>
          <a:r>
            <a:rPr lang="pl-PL" dirty="0" err="1"/>
            <a:t>Helath</a:t>
          </a:r>
          <a:r>
            <a:rPr lang="pl-PL" dirty="0"/>
            <a:t> Assembly, </a:t>
          </a:r>
          <a:r>
            <a:rPr lang="pl-PL" b="1" dirty="0" err="1"/>
            <a:t>Endorsement</a:t>
          </a:r>
          <a:r>
            <a:rPr lang="pl-PL" b="1" dirty="0"/>
            <a:t> of the </a:t>
          </a:r>
          <a:r>
            <a:rPr lang="pl-PL" b="1" dirty="0" err="1"/>
            <a:t>final</a:t>
          </a:r>
          <a:r>
            <a:rPr lang="pl-PL" b="1" dirty="0"/>
            <a:t> version</a:t>
          </a:r>
        </a:p>
      </dgm:t>
    </dgm:pt>
    <dgm:pt modelId="{C0CE9CF0-4A15-4C82-9BD1-4D7BFDFCAEE3}" type="parTrans" cxnId="{B340AC32-7B93-4531-B798-BB5DA64B76FB}">
      <dgm:prSet/>
      <dgm:spPr/>
      <dgm:t>
        <a:bodyPr/>
        <a:lstStyle/>
        <a:p>
          <a:endParaRPr lang="pl-PL"/>
        </a:p>
      </dgm:t>
    </dgm:pt>
    <dgm:pt modelId="{909751AF-72D9-4C0D-95D0-1020DBBF534F}" type="sibTrans" cxnId="{B340AC32-7B93-4531-B798-BB5DA64B76FB}">
      <dgm:prSet/>
      <dgm:spPr/>
      <dgm:t>
        <a:bodyPr/>
        <a:lstStyle/>
        <a:p>
          <a:endParaRPr lang="pl-PL"/>
        </a:p>
      </dgm:t>
    </dgm:pt>
    <dgm:pt modelId="{B00A0344-960A-4F6D-80F1-BE2FAC4C2570}" type="pres">
      <dgm:prSet presAssocID="{692681CB-F0E5-41E3-AA91-B48F79E63158}" presName="linearFlow" presStyleCnt="0">
        <dgm:presLayoutVars>
          <dgm:dir/>
          <dgm:animLvl val="lvl"/>
          <dgm:resizeHandles val="exact"/>
        </dgm:presLayoutVars>
      </dgm:prSet>
      <dgm:spPr/>
    </dgm:pt>
    <dgm:pt modelId="{A5A3E848-7A39-4A86-9636-82A46DFCFCC0}" type="pres">
      <dgm:prSet presAssocID="{0C2E5F15-AD55-4BBA-BFD7-BF64B6A9A605}" presName="composite" presStyleCnt="0"/>
      <dgm:spPr/>
    </dgm:pt>
    <dgm:pt modelId="{177806AC-EA84-408E-8247-8988E54F1250}" type="pres">
      <dgm:prSet presAssocID="{0C2E5F15-AD55-4BBA-BFD7-BF64B6A9A605}" presName="parentText" presStyleLbl="alignNode1" presStyleIdx="0" presStyleCnt="4">
        <dgm:presLayoutVars>
          <dgm:chMax val="1"/>
          <dgm:bulletEnabled val="1"/>
        </dgm:presLayoutVars>
      </dgm:prSet>
      <dgm:spPr/>
    </dgm:pt>
    <dgm:pt modelId="{40646E90-9A77-4544-9767-0D47C2006C40}" type="pres">
      <dgm:prSet presAssocID="{0C2E5F15-AD55-4BBA-BFD7-BF64B6A9A605}" presName="descendantText" presStyleLbl="alignAcc1" presStyleIdx="0" presStyleCnt="4">
        <dgm:presLayoutVars>
          <dgm:bulletEnabled val="1"/>
        </dgm:presLayoutVars>
      </dgm:prSet>
      <dgm:spPr/>
    </dgm:pt>
    <dgm:pt modelId="{AB5396F4-5BDB-42D4-88AF-B6D7B6044B16}" type="pres">
      <dgm:prSet presAssocID="{C4513477-CC65-4703-BA56-D69A2B8423EA}" presName="sp" presStyleCnt="0"/>
      <dgm:spPr/>
    </dgm:pt>
    <dgm:pt modelId="{96E9267F-B8C0-4D71-B4F4-8B20CA00A69E}" type="pres">
      <dgm:prSet presAssocID="{14F8DF37-AE5A-42F3-A709-C9F1AE17CB9F}" presName="composite" presStyleCnt="0"/>
      <dgm:spPr/>
    </dgm:pt>
    <dgm:pt modelId="{3ABBC846-058D-4B92-B883-77CF1D3086A2}" type="pres">
      <dgm:prSet presAssocID="{14F8DF37-AE5A-42F3-A709-C9F1AE17CB9F}" presName="parentText" presStyleLbl="alignNode1" presStyleIdx="1" presStyleCnt="4">
        <dgm:presLayoutVars>
          <dgm:chMax val="1"/>
          <dgm:bulletEnabled val="1"/>
        </dgm:presLayoutVars>
      </dgm:prSet>
      <dgm:spPr/>
    </dgm:pt>
    <dgm:pt modelId="{444E109D-B753-44AE-988A-893764200151}" type="pres">
      <dgm:prSet presAssocID="{14F8DF37-AE5A-42F3-A709-C9F1AE17CB9F}" presName="descendantText" presStyleLbl="alignAcc1" presStyleIdx="1" presStyleCnt="4">
        <dgm:presLayoutVars>
          <dgm:bulletEnabled val="1"/>
        </dgm:presLayoutVars>
      </dgm:prSet>
      <dgm:spPr/>
    </dgm:pt>
    <dgm:pt modelId="{12C21945-D447-4E66-A39D-251BD2EA4B09}" type="pres">
      <dgm:prSet presAssocID="{63D7356F-52A0-4AF6-8ECB-7187531E540F}" presName="sp" presStyleCnt="0"/>
      <dgm:spPr/>
    </dgm:pt>
    <dgm:pt modelId="{434E7E09-8844-4552-834A-238A69CE1DC9}" type="pres">
      <dgm:prSet presAssocID="{229FCC45-F0E9-4EF5-BABA-C21CBE431412}" presName="composite" presStyleCnt="0"/>
      <dgm:spPr/>
    </dgm:pt>
    <dgm:pt modelId="{B6E2A759-7873-4B23-89A6-FBB36E65237A}" type="pres">
      <dgm:prSet presAssocID="{229FCC45-F0E9-4EF5-BABA-C21CBE431412}" presName="parentText" presStyleLbl="alignNode1" presStyleIdx="2" presStyleCnt="4">
        <dgm:presLayoutVars>
          <dgm:chMax val="1"/>
          <dgm:bulletEnabled val="1"/>
        </dgm:presLayoutVars>
      </dgm:prSet>
      <dgm:spPr/>
    </dgm:pt>
    <dgm:pt modelId="{BC423324-1D01-4CB0-9C23-012CFFD3779A}" type="pres">
      <dgm:prSet presAssocID="{229FCC45-F0E9-4EF5-BABA-C21CBE431412}" presName="descendantText" presStyleLbl="alignAcc1" presStyleIdx="2" presStyleCnt="4">
        <dgm:presLayoutVars>
          <dgm:bulletEnabled val="1"/>
        </dgm:presLayoutVars>
      </dgm:prSet>
      <dgm:spPr/>
    </dgm:pt>
    <dgm:pt modelId="{17F91568-67C1-4441-B50C-CD394FEF11A6}" type="pres">
      <dgm:prSet presAssocID="{83A7B944-D053-49CC-A092-B3E27F6A29CD}" presName="sp" presStyleCnt="0"/>
      <dgm:spPr/>
    </dgm:pt>
    <dgm:pt modelId="{6AF76382-F935-4F3F-A449-A1584E4F4564}" type="pres">
      <dgm:prSet presAssocID="{02D3081A-BA65-4C45-BD18-2A11CBDED678}" presName="composite" presStyleCnt="0"/>
      <dgm:spPr/>
    </dgm:pt>
    <dgm:pt modelId="{4673B2A5-47BB-45E0-A0D3-B129899CE7D3}" type="pres">
      <dgm:prSet presAssocID="{02D3081A-BA65-4C45-BD18-2A11CBDED678}" presName="parentText" presStyleLbl="alignNode1" presStyleIdx="3" presStyleCnt="4">
        <dgm:presLayoutVars>
          <dgm:chMax val="1"/>
          <dgm:bulletEnabled val="1"/>
        </dgm:presLayoutVars>
      </dgm:prSet>
      <dgm:spPr/>
    </dgm:pt>
    <dgm:pt modelId="{980FADD1-F6AA-4EF3-9678-24406FE7ED2B}" type="pres">
      <dgm:prSet presAssocID="{02D3081A-BA65-4C45-BD18-2A11CBDED678}" presName="descendantText" presStyleLbl="alignAcc1" presStyleIdx="3" presStyleCnt="4">
        <dgm:presLayoutVars>
          <dgm:bulletEnabled val="1"/>
        </dgm:presLayoutVars>
      </dgm:prSet>
      <dgm:spPr/>
    </dgm:pt>
  </dgm:ptLst>
  <dgm:cxnLst>
    <dgm:cxn modelId="{72ECA90D-B717-4ABE-808B-4B7F59C62D84}" srcId="{692681CB-F0E5-41E3-AA91-B48F79E63158}" destId="{02D3081A-BA65-4C45-BD18-2A11CBDED678}" srcOrd="3" destOrd="0" parTransId="{3BCC7EF7-15C6-4131-868C-89D0488FAADE}" sibTransId="{68AFE823-5C64-4D85-9C22-E67E505999D6}"/>
    <dgm:cxn modelId="{C7E7FE1F-37FE-4666-A840-77DCD4744EA6}" type="presOf" srcId="{3F01E9C0-BE11-44A9-A388-58694103F1CE}" destId="{444E109D-B753-44AE-988A-893764200151}" srcOrd="0" destOrd="0" presId="urn:microsoft.com/office/officeart/2005/8/layout/chevron2"/>
    <dgm:cxn modelId="{90C2B922-7E5F-4E2F-B685-708C55D62F71}" srcId="{692681CB-F0E5-41E3-AA91-B48F79E63158}" destId="{14F8DF37-AE5A-42F3-A709-C9F1AE17CB9F}" srcOrd="1" destOrd="0" parTransId="{A9DB8201-A8D1-460E-99C7-E24CAFA94BFC}" sibTransId="{63D7356F-52A0-4AF6-8ECB-7187531E540F}"/>
    <dgm:cxn modelId="{58B8B127-F55A-48DE-9025-2EF880974413}" srcId="{0C2E5F15-AD55-4BBA-BFD7-BF64B6A9A605}" destId="{EF21B73B-8DEA-4F47-B1ED-56C53FFA6ECF}" srcOrd="0" destOrd="0" parTransId="{6947BC24-D125-49BD-840A-C93FDEA9FF6C}" sibTransId="{31340A15-3205-4694-BCDF-11260C0CF281}"/>
    <dgm:cxn modelId="{911CF42D-F54C-4BE4-A313-FD3241E06200}" type="presOf" srcId="{02D3081A-BA65-4C45-BD18-2A11CBDED678}" destId="{4673B2A5-47BB-45E0-A0D3-B129899CE7D3}" srcOrd="0" destOrd="0" presId="urn:microsoft.com/office/officeart/2005/8/layout/chevron2"/>
    <dgm:cxn modelId="{B340AC32-7B93-4531-B798-BB5DA64B76FB}" srcId="{02D3081A-BA65-4C45-BD18-2A11CBDED678}" destId="{4464FE96-F7F2-4BED-A3E3-1380ABCA481E}" srcOrd="0" destOrd="0" parTransId="{C0CE9CF0-4A15-4C82-9BD1-4D7BFDFCAEE3}" sibTransId="{909751AF-72D9-4C0D-95D0-1020DBBF534F}"/>
    <dgm:cxn modelId="{686DA95C-B470-4D01-96BC-346E1FFA6AD5}" type="presOf" srcId="{0C2E5F15-AD55-4BBA-BFD7-BF64B6A9A605}" destId="{177806AC-EA84-408E-8247-8988E54F1250}" srcOrd="0" destOrd="0" presId="urn:microsoft.com/office/officeart/2005/8/layout/chevron2"/>
    <dgm:cxn modelId="{5D11A963-3C9D-4F1C-948D-513A5C2024F8}" srcId="{692681CB-F0E5-41E3-AA91-B48F79E63158}" destId="{229FCC45-F0E9-4EF5-BABA-C21CBE431412}" srcOrd="2" destOrd="0" parTransId="{C61B65F7-E1C0-47E7-A86B-54B3DEA6F380}" sibTransId="{83A7B944-D053-49CC-A092-B3E27F6A29CD}"/>
    <dgm:cxn modelId="{1DE96544-9DCE-4A5F-B19B-4A0874D6B446}" srcId="{692681CB-F0E5-41E3-AA91-B48F79E63158}" destId="{0C2E5F15-AD55-4BBA-BFD7-BF64B6A9A605}" srcOrd="0" destOrd="0" parTransId="{3BF836B6-7C46-4E0B-AD76-6A494104E1AB}" sibTransId="{C4513477-CC65-4703-BA56-D69A2B8423EA}"/>
    <dgm:cxn modelId="{16BFC644-52B0-4669-9D39-A7DC3F3729B1}" type="presOf" srcId="{692681CB-F0E5-41E3-AA91-B48F79E63158}" destId="{B00A0344-960A-4F6D-80F1-BE2FAC4C2570}" srcOrd="0" destOrd="0" presId="urn:microsoft.com/office/officeart/2005/8/layout/chevron2"/>
    <dgm:cxn modelId="{57230248-A08E-4DCE-A799-771FC1CDB978}" type="presOf" srcId="{EF21B73B-8DEA-4F47-B1ED-56C53FFA6ECF}" destId="{40646E90-9A77-4544-9767-0D47C2006C40}" srcOrd="0" destOrd="0" presId="urn:microsoft.com/office/officeart/2005/8/layout/chevron2"/>
    <dgm:cxn modelId="{D10EDD53-EB56-496B-84BD-0308AC36F723}" type="presOf" srcId="{201B51DD-BDDA-4990-A3E9-8263EF3B5C9E}" destId="{BC423324-1D01-4CB0-9C23-012CFFD3779A}" srcOrd="0" destOrd="0" presId="urn:microsoft.com/office/officeart/2005/8/layout/chevron2"/>
    <dgm:cxn modelId="{D3BD348E-086B-4D1D-8B37-6D53B769310A}" type="presOf" srcId="{4464FE96-F7F2-4BED-A3E3-1380ABCA481E}" destId="{980FADD1-F6AA-4EF3-9678-24406FE7ED2B}" srcOrd="0" destOrd="0" presId="urn:microsoft.com/office/officeart/2005/8/layout/chevron2"/>
    <dgm:cxn modelId="{7A88F39F-059D-4FC0-9C81-6F8F770B9FDE}" type="presOf" srcId="{14F8DF37-AE5A-42F3-A709-C9F1AE17CB9F}" destId="{3ABBC846-058D-4B92-B883-77CF1D3086A2}" srcOrd="0" destOrd="0" presId="urn:microsoft.com/office/officeart/2005/8/layout/chevron2"/>
    <dgm:cxn modelId="{B6FBD3C8-69B4-44E5-9859-DCC163037A0D}" srcId="{14F8DF37-AE5A-42F3-A709-C9F1AE17CB9F}" destId="{3F01E9C0-BE11-44A9-A388-58694103F1CE}" srcOrd="0" destOrd="0" parTransId="{C49A10A9-224C-498D-BE2A-C75F9BF490CA}" sibTransId="{CB3D6D67-2A79-4B4B-97B5-B88B70A063AE}"/>
    <dgm:cxn modelId="{458FBBDA-BF2E-4D37-AA07-224EA729A4F5}" type="presOf" srcId="{229FCC45-F0E9-4EF5-BABA-C21CBE431412}" destId="{B6E2A759-7873-4B23-89A6-FBB36E65237A}" srcOrd="0" destOrd="0" presId="urn:microsoft.com/office/officeart/2005/8/layout/chevron2"/>
    <dgm:cxn modelId="{59C45ADD-DB80-453C-AF09-D818A32FBC39}" srcId="{229FCC45-F0E9-4EF5-BABA-C21CBE431412}" destId="{201B51DD-BDDA-4990-A3E9-8263EF3B5C9E}" srcOrd="0" destOrd="0" parTransId="{08580CBE-46A1-4069-BE37-5DE9648B27B5}" sibTransId="{33BAFEC5-F1F2-445F-A0A5-4F10C7055E87}"/>
    <dgm:cxn modelId="{7EA63E26-FA69-4211-A90C-996B64630F39}" type="presParOf" srcId="{B00A0344-960A-4F6D-80F1-BE2FAC4C2570}" destId="{A5A3E848-7A39-4A86-9636-82A46DFCFCC0}" srcOrd="0" destOrd="0" presId="urn:microsoft.com/office/officeart/2005/8/layout/chevron2"/>
    <dgm:cxn modelId="{C029EC71-D024-4A5E-B207-F1CDC15C620C}" type="presParOf" srcId="{A5A3E848-7A39-4A86-9636-82A46DFCFCC0}" destId="{177806AC-EA84-408E-8247-8988E54F1250}" srcOrd="0" destOrd="0" presId="urn:microsoft.com/office/officeart/2005/8/layout/chevron2"/>
    <dgm:cxn modelId="{EC343382-BD25-4A63-8593-39AD378F12E2}" type="presParOf" srcId="{A5A3E848-7A39-4A86-9636-82A46DFCFCC0}" destId="{40646E90-9A77-4544-9767-0D47C2006C40}" srcOrd="1" destOrd="0" presId="urn:microsoft.com/office/officeart/2005/8/layout/chevron2"/>
    <dgm:cxn modelId="{0BBBB567-A9B5-4588-BB71-0C7D5C7A5342}" type="presParOf" srcId="{B00A0344-960A-4F6D-80F1-BE2FAC4C2570}" destId="{AB5396F4-5BDB-42D4-88AF-B6D7B6044B16}" srcOrd="1" destOrd="0" presId="urn:microsoft.com/office/officeart/2005/8/layout/chevron2"/>
    <dgm:cxn modelId="{02719B13-2A10-49FA-87F0-87C5FEBF0664}" type="presParOf" srcId="{B00A0344-960A-4F6D-80F1-BE2FAC4C2570}" destId="{96E9267F-B8C0-4D71-B4F4-8B20CA00A69E}" srcOrd="2" destOrd="0" presId="urn:microsoft.com/office/officeart/2005/8/layout/chevron2"/>
    <dgm:cxn modelId="{D00744CE-278B-41A2-8239-023C1BC61F1E}" type="presParOf" srcId="{96E9267F-B8C0-4D71-B4F4-8B20CA00A69E}" destId="{3ABBC846-058D-4B92-B883-77CF1D3086A2}" srcOrd="0" destOrd="0" presId="urn:microsoft.com/office/officeart/2005/8/layout/chevron2"/>
    <dgm:cxn modelId="{558EEA80-80F7-4DAE-939A-82862736D332}" type="presParOf" srcId="{96E9267F-B8C0-4D71-B4F4-8B20CA00A69E}" destId="{444E109D-B753-44AE-988A-893764200151}" srcOrd="1" destOrd="0" presId="urn:microsoft.com/office/officeart/2005/8/layout/chevron2"/>
    <dgm:cxn modelId="{2A4FABDB-FE59-48A3-A8F4-25BA175B55D3}" type="presParOf" srcId="{B00A0344-960A-4F6D-80F1-BE2FAC4C2570}" destId="{12C21945-D447-4E66-A39D-251BD2EA4B09}" srcOrd="3" destOrd="0" presId="urn:microsoft.com/office/officeart/2005/8/layout/chevron2"/>
    <dgm:cxn modelId="{B69D68F1-7483-4D3D-8B45-43B6AA7D97A0}" type="presParOf" srcId="{B00A0344-960A-4F6D-80F1-BE2FAC4C2570}" destId="{434E7E09-8844-4552-834A-238A69CE1DC9}" srcOrd="4" destOrd="0" presId="urn:microsoft.com/office/officeart/2005/8/layout/chevron2"/>
    <dgm:cxn modelId="{B0ACCFF6-3ABB-46DB-8F52-337009100F62}" type="presParOf" srcId="{434E7E09-8844-4552-834A-238A69CE1DC9}" destId="{B6E2A759-7873-4B23-89A6-FBB36E65237A}" srcOrd="0" destOrd="0" presId="urn:microsoft.com/office/officeart/2005/8/layout/chevron2"/>
    <dgm:cxn modelId="{B38BE14A-FA47-44EA-B8A7-DB3982FF8CE5}" type="presParOf" srcId="{434E7E09-8844-4552-834A-238A69CE1DC9}" destId="{BC423324-1D01-4CB0-9C23-012CFFD3779A}" srcOrd="1" destOrd="0" presId="urn:microsoft.com/office/officeart/2005/8/layout/chevron2"/>
    <dgm:cxn modelId="{A002B812-C017-44F9-BEFA-46CBA5EDA36E}" type="presParOf" srcId="{B00A0344-960A-4F6D-80F1-BE2FAC4C2570}" destId="{17F91568-67C1-4441-B50C-CD394FEF11A6}" srcOrd="5" destOrd="0" presId="urn:microsoft.com/office/officeart/2005/8/layout/chevron2"/>
    <dgm:cxn modelId="{13EFBF69-E18D-4308-8F7B-7F657075CF6C}" type="presParOf" srcId="{B00A0344-960A-4F6D-80F1-BE2FAC4C2570}" destId="{6AF76382-F935-4F3F-A449-A1584E4F4564}" srcOrd="6" destOrd="0" presId="urn:microsoft.com/office/officeart/2005/8/layout/chevron2"/>
    <dgm:cxn modelId="{64D35125-0724-4C7A-8E38-E11F631A84D3}" type="presParOf" srcId="{6AF76382-F935-4F3F-A449-A1584E4F4564}" destId="{4673B2A5-47BB-45E0-A0D3-B129899CE7D3}" srcOrd="0" destOrd="0" presId="urn:microsoft.com/office/officeart/2005/8/layout/chevron2"/>
    <dgm:cxn modelId="{5E99023E-E1BD-4418-888A-549A533135B9}" type="presParOf" srcId="{6AF76382-F935-4F3F-A449-A1584E4F4564}" destId="{980FADD1-F6AA-4EF3-9678-24406FE7ED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558628-EE19-4B31-95C2-A782D0C4A091}" type="doc">
      <dgm:prSet loTypeId="urn:microsoft.com/office/officeart/2005/8/layout/equation2" loCatId="process" qsTypeId="urn:microsoft.com/office/officeart/2005/8/quickstyle/simple1" qsCatId="simple" csTypeId="urn:microsoft.com/office/officeart/2005/8/colors/accent1_2" csCatId="accent1" phldr="1"/>
      <dgm:spPr/>
    </dgm:pt>
    <dgm:pt modelId="{EF29F421-A99E-4415-8724-CD1EC0ABF247}">
      <dgm:prSet phldrT="[Tekst]" custT="1"/>
      <dgm:spPr/>
      <dgm:t>
        <a:bodyPr/>
        <a:lstStyle/>
        <a:p>
          <a:r>
            <a:rPr lang="pl-PL" sz="2600" b="1" dirty="0"/>
            <a:t>ICF</a:t>
          </a:r>
        </a:p>
        <a:p>
          <a:r>
            <a:rPr lang="pl-PL" sz="1800" dirty="0" err="1"/>
            <a:t>Health</a:t>
          </a:r>
          <a:r>
            <a:rPr lang="pl-PL" sz="1800" dirty="0"/>
            <a:t> </a:t>
          </a:r>
          <a:r>
            <a:rPr lang="pl-PL" sz="1800" dirty="0" err="1"/>
            <a:t>outcomes</a:t>
          </a:r>
          <a:endParaRPr lang="pl-PL" sz="1800" dirty="0"/>
        </a:p>
      </dgm:t>
    </dgm:pt>
    <dgm:pt modelId="{7905F3B7-06D8-4D55-8192-4E9034BD42B1}" type="parTrans" cxnId="{F37B7CEF-63C2-42A6-9315-80465102A34A}">
      <dgm:prSet/>
      <dgm:spPr/>
      <dgm:t>
        <a:bodyPr/>
        <a:lstStyle/>
        <a:p>
          <a:endParaRPr lang="pl-PL"/>
        </a:p>
      </dgm:t>
    </dgm:pt>
    <dgm:pt modelId="{101A31DA-6228-4B5F-9A18-566B752885C9}" type="sibTrans" cxnId="{F37B7CEF-63C2-42A6-9315-80465102A34A}">
      <dgm:prSet/>
      <dgm:spPr/>
      <dgm:t>
        <a:bodyPr/>
        <a:lstStyle/>
        <a:p>
          <a:endParaRPr lang="pl-PL"/>
        </a:p>
      </dgm:t>
    </dgm:pt>
    <dgm:pt modelId="{5623255F-B007-434F-BA39-78FEC47A28D5}">
      <dgm:prSet phldrT="[Tekst]" custT="1"/>
      <dgm:spPr/>
      <dgm:t>
        <a:bodyPr/>
        <a:lstStyle/>
        <a:p>
          <a:r>
            <a:rPr lang="pl-PL" sz="2600" b="1" dirty="0"/>
            <a:t>ICD-10</a:t>
          </a:r>
        </a:p>
        <a:p>
          <a:r>
            <a:rPr lang="pl-PL" sz="1900" dirty="0" err="1"/>
            <a:t>Morbidity</a:t>
          </a:r>
          <a:r>
            <a:rPr lang="pl-PL" sz="1900" dirty="0"/>
            <a:t> data</a:t>
          </a:r>
        </a:p>
      </dgm:t>
    </dgm:pt>
    <dgm:pt modelId="{812C5468-8158-4910-BD1E-9F9496CEB398}" type="parTrans" cxnId="{BA5FA9AE-BD0F-40B0-AA37-0FF7373025F0}">
      <dgm:prSet/>
      <dgm:spPr/>
      <dgm:t>
        <a:bodyPr/>
        <a:lstStyle/>
        <a:p>
          <a:endParaRPr lang="pl-PL"/>
        </a:p>
      </dgm:t>
    </dgm:pt>
    <dgm:pt modelId="{4359A26B-186E-4660-8588-B62A5A3C6542}" type="sibTrans" cxnId="{BA5FA9AE-BD0F-40B0-AA37-0FF7373025F0}">
      <dgm:prSet/>
      <dgm:spPr/>
      <dgm:t>
        <a:bodyPr/>
        <a:lstStyle/>
        <a:p>
          <a:endParaRPr lang="pl-PL"/>
        </a:p>
      </dgm:t>
    </dgm:pt>
    <dgm:pt modelId="{259CF75D-891D-4AC0-BFEE-B033CB8FCC2D}">
      <dgm:prSet phldrT="[Tekst]" custT="1"/>
      <dgm:spPr/>
      <dgm:t>
        <a:bodyPr/>
        <a:lstStyle/>
        <a:p>
          <a:r>
            <a:rPr lang="pl-PL" sz="2600" b="1" dirty="0"/>
            <a:t>ICF + ICD-10</a:t>
          </a:r>
        </a:p>
        <a:p>
          <a:r>
            <a:rPr lang="en-US" sz="1800" dirty="0"/>
            <a:t>Understanding of health and how the interaction between the individual and the environment hinders facilitates a good life</a:t>
          </a:r>
          <a:endParaRPr lang="pl-PL" sz="1800" dirty="0"/>
        </a:p>
      </dgm:t>
    </dgm:pt>
    <dgm:pt modelId="{86815E4B-2C87-4143-8103-BFEBB78DE07F}" type="parTrans" cxnId="{F8212AD7-A79B-40AA-ADEA-1D0BAEED8588}">
      <dgm:prSet/>
      <dgm:spPr/>
      <dgm:t>
        <a:bodyPr/>
        <a:lstStyle/>
        <a:p>
          <a:endParaRPr lang="pl-PL"/>
        </a:p>
      </dgm:t>
    </dgm:pt>
    <dgm:pt modelId="{978ACEA5-BE23-462E-8EF3-1329151E590D}" type="sibTrans" cxnId="{F8212AD7-A79B-40AA-ADEA-1D0BAEED8588}">
      <dgm:prSet/>
      <dgm:spPr/>
      <dgm:t>
        <a:bodyPr/>
        <a:lstStyle/>
        <a:p>
          <a:endParaRPr lang="pl-PL"/>
        </a:p>
      </dgm:t>
    </dgm:pt>
    <dgm:pt modelId="{5BAB0C7E-BEC2-4254-9568-440666A2C3C9}" type="pres">
      <dgm:prSet presAssocID="{0F558628-EE19-4B31-95C2-A782D0C4A091}" presName="Name0" presStyleCnt="0">
        <dgm:presLayoutVars>
          <dgm:dir/>
          <dgm:resizeHandles val="exact"/>
        </dgm:presLayoutVars>
      </dgm:prSet>
      <dgm:spPr/>
    </dgm:pt>
    <dgm:pt modelId="{B9AAA2A4-AB94-4CA1-AC7C-66C1A25EE47F}" type="pres">
      <dgm:prSet presAssocID="{0F558628-EE19-4B31-95C2-A782D0C4A091}" presName="vNodes" presStyleCnt="0"/>
      <dgm:spPr/>
    </dgm:pt>
    <dgm:pt modelId="{6A7E6FDB-1876-437D-AE8D-044D572403FB}" type="pres">
      <dgm:prSet presAssocID="{EF29F421-A99E-4415-8724-CD1EC0ABF247}" presName="node" presStyleLbl="node1" presStyleIdx="0" presStyleCnt="3" custScaleX="87738" custScaleY="76514" custLinFactNeighborX="1846">
        <dgm:presLayoutVars>
          <dgm:bulletEnabled val="1"/>
        </dgm:presLayoutVars>
      </dgm:prSet>
      <dgm:spPr/>
    </dgm:pt>
    <dgm:pt modelId="{F99A52EE-8056-4D77-A08C-02FF39119B7A}" type="pres">
      <dgm:prSet presAssocID="{101A31DA-6228-4B5F-9A18-566B752885C9}" presName="spacerT" presStyleCnt="0"/>
      <dgm:spPr/>
    </dgm:pt>
    <dgm:pt modelId="{B8205DF2-2DCC-449B-99EA-D4E3779ADE8E}" type="pres">
      <dgm:prSet presAssocID="{101A31DA-6228-4B5F-9A18-566B752885C9}" presName="sibTrans" presStyleLbl="sibTrans2D1" presStyleIdx="0" presStyleCnt="2"/>
      <dgm:spPr/>
    </dgm:pt>
    <dgm:pt modelId="{8F7D0490-0F14-4FD9-B745-171F276EFE18}" type="pres">
      <dgm:prSet presAssocID="{101A31DA-6228-4B5F-9A18-566B752885C9}" presName="spacerB" presStyleCnt="0"/>
      <dgm:spPr/>
    </dgm:pt>
    <dgm:pt modelId="{E7FBDDD3-8461-4A3E-859D-8F4324D8EE7B}" type="pres">
      <dgm:prSet presAssocID="{5623255F-B007-434F-BA39-78FEC47A28D5}" presName="node" presStyleLbl="node1" presStyleIdx="1" presStyleCnt="3" custScaleX="87738" custScaleY="76514">
        <dgm:presLayoutVars>
          <dgm:bulletEnabled val="1"/>
        </dgm:presLayoutVars>
      </dgm:prSet>
      <dgm:spPr/>
    </dgm:pt>
    <dgm:pt modelId="{C75A9348-2A2C-4749-9F38-CF88B974B11E}" type="pres">
      <dgm:prSet presAssocID="{0F558628-EE19-4B31-95C2-A782D0C4A091}" presName="sibTransLast" presStyleLbl="sibTrans2D1" presStyleIdx="1" presStyleCnt="2"/>
      <dgm:spPr/>
    </dgm:pt>
    <dgm:pt modelId="{50C40242-1F7D-414E-B408-F7D1E4A1442D}" type="pres">
      <dgm:prSet presAssocID="{0F558628-EE19-4B31-95C2-A782D0C4A091}" presName="connectorText" presStyleLbl="sibTrans2D1" presStyleIdx="1" presStyleCnt="2"/>
      <dgm:spPr/>
    </dgm:pt>
    <dgm:pt modelId="{3C26B93D-703A-4D4E-A6BA-0F49625154DA}" type="pres">
      <dgm:prSet presAssocID="{0F558628-EE19-4B31-95C2-A782D0C4A091}" presName="lastNode" presStyleLbl="node1" presStyleIdx="2" presStyleCnt="3">
        <dgm:presLayoutVars>
          <dgm:bulletEnabled val="1"/>
        </dgm:presLayoutVars>
      </dgm:prSet>
      <dgm:spPr/>
    </dgm:pt>
  </dgm:ptLst>
  <dgm:cxnLst>
    <dgm:cxn modelId="{E8D64C1E-4C71-4717-AB70-98143EBF8CDB}" type="presOf" srcId="{259CF75D-891D-4AC0-BFEE-B033CB8FCC2D}" destId="{3C26B93D-703A-4D4E-A6BA-0F49625154DA}" srcOrd="0" destOrd="0" presId="urn:microsoft.com/office/officeart/2005/8/layout/equation2"/>
    <dgm:cxn modelId="{5FF12C6A-81F4-4F07-A3AE-9E137B5C6D42}" type="presOf" srcId="{101A31DA-6228-4B5F-9A18-566B752885C9}" destId="{B8205DF2-2DCC-449B-99EA-D4E3779ADE8E}" srcOrd="0" destOrd="0" presId="urn:microsoft.com/office/officeart/2005/8/layout/equation2"/>
    <dgm:cxn modelId="{88624A72-7F9C-4612-8664-E519A416C337}" type="presOf" srcId="{4359A26B-186E-4660-8588-B62A5A3C6542}" destId="{C75A9348-2A2C-4749-9F38-CF88B974B11E}" srcOrd="0" destOrd="0" presId="urn:microsoft.com/office/officeart/2005/8/layout/equation2"/>
    <dgm:cxn modelId="{56C47253-9B8E-46BF-86DE-8D58E1FB1206}" type="presOf" srcId="{0F558628-EE19-4B31-95C2-A782D0C4A091}" destId="{5BAB0C7E-BEC2-4254-9568-440666A2C3C9}" srcOrd="0" destOrd="0" presId="urn:microsoft.com/office/officeart/2005/8/layout/equation2"/>
    <dgm:cxn modelId="{FB954897-B674-4E37-870D-926042DB1B6B}" type="presOf" srcId="{5623255F-B007-434F-BA39-78FEC47A28D5}" destId="{E7FBDDD3-8461-4A3E-859D-8F4324D8EE7B}" srcOrd="0" destOrd="0" presId="urn:microsoft.com/office/officeart/2005/8/layout/equation2"/>
    <dgm:cxn modelId="{BA5FA9AE-BD0F-40B0-AA37-0FF7373025F0}" srcId="{0F558628-EE19-4B31-95C2-A782D0C4A091}" destId="{5623255F-B007-434F-BA39-78FEC47A28D5}" srcOrd="1" destOrd="0" parTransId="{812C5468-8158-4910-BD1E-9F9496CEB398}" sibTransId="{4359A26B-186E-4660-8588-B62A5A3C6542}"/>
    <dgm:cxn modelId="{17871CB2-71C4-46B2-ACA9-A91672E7AA2F}" type="presOf" srcId="{4359A26B-186E-4660-8588-B62A5A3C6542}" destId="{50C40242-1F7D-414E-B408-F7D1E4A1442D}" srcOrd="1" destOrd="0" presId="urn:microsoft.com/office/officeart/2005/8/layout/equation2"/>
    <dgm:cxn modelId="{B27D6CBF-ABF1-4878-844A-0F7BF72976E2}" type="presOf" srcId="{EF29F421-A99E-4415-8724-CD1EC0ABF247}" destId="{6A7E6FDB-1876-437D-AE8D-044D572403FB}" srcOrd="0" destOrd="0" presId="urn:microsoft.com/office/officeart/2005/8/layout/equation2"/>
    <dgm:cxn modelId="{F8212AD7-A79B-40AA-ADEA-1D0BAEED8588}" srcId="{0F558628-EE19-4B31-95C2-A782D0C4A091}" destId="{259CF75D-891D-4AC0-BFEE-B033CB8FCC2D}" srcOrd="2" destOrd="0" parTransId="{86815E4B-2C87-4143-8103-BFEBB78DE07F}" sibTransId="{978ACEA5-BE23-462E-8EF3-1329151E590D}"/>
    <dgm:cxn modelId="{F37B7CEF-63C2-42A6-9315-80465102A34A}" srcId="{0F558628-EE19-4B31-95C2-A782D0C4A091}" destId="{EF29F421-A99E-4415-8724-CD1EC0ABF247}" srcOrd="0" destOrd="0" parTransId="{7905F3B7-06D8-4D55-8192-4E9034BD42B1}" sibTransId="{101A31DA-6228-4B5F-9A18-566B752885C9}"/>
    <dgm:cxn modelId="{27330556-8DC0-4B38-BB50-415E0B97A9DC}" type="presParOf" srcId="{5BAB0C7E-BEC2-4254-9568-440666A2C3C9}" destId="{B9AAA2A4-AB94-4CA1-AC7C-66C1A25EE47F}" srcOrd="0" destOrd="0" presId="urn:microsoft.com/office/officeart/2005/8/layout/equation2"/>
    <dgm:cxn modelId="{9873A02F-C823-45E5-9F3C-0D52242C4367}" type="presParOf" srcId="{B9AAA2A4-AB94-4CA1-AC7C-66C1A25EE47F}" destId="{6A7E6FDB-1876-437D-AE8D-044D572403FB}" srcOrd="0" destOrd="0" presId="urn:microsoft.com/office/officeart/2005/8/layout/equation2"/>
    <dgm:cxn modelId="{B6A6F795-EFED-4EA2-ACDA-C92AD88C46F9}" type="presParOf" srcId="{B9AAA2A4-AB94-4CA1-AC7C-66C1A25EE47F}" destId="{F99A52EE-8056-4D77-A08C-02FF39119B7A}" srcOrd="1" destOrd="0" presId="urn:microsoft.com/office/officeart/2005/8/layout/equation2"/>
    <dgm:cxn modelId="{55887860-AD1C-4FF9-B0A9-87CE36FF8546}" type="presParOf" srcId="{B9AAA2A4-AB94-4CA1-AC7C-66C1A25EE47F}" destId="{B8205DF2-2DCC-449B-99EA-D4E3779ADE8E}" srcOrd="2" destOrd="0" presId="urn:microsoft.com/office/officeart/2005/8/layout/equation2"/>
    <dgm:cxn modelId="{C03B23AE-3741-47EA-94A7-43F54DC7EBBC}" type="presParOf" srcId="{B9AAA2A4-AB94-4CA1-AC7C-66C1A25EE47F}" destId="{8F7D0490-0F14-4FD9-B745-171F276EFE18}" srcOrd="3" destOrd="0" presId="urn:microsoft.com/office/officeart/2005/8/layout/equation2"/>
    <dgm:cxn modelId="{6F65B4DD-BD75-4FF2-AB09-5BDF7D31F271}" type="presParOf" srcId="{B9AAA2A4-AB94-4CA1-AC7C-66C1A25EE47F}" destId="{E7FBDDD3-8461-4A3E-859D-8F4324D8EE7B}" srcOrd="4" destOrd="0" presId="urn:microsoft.com/office/officeart/2005/8/layout/equation2"/>
    <dgm:cxn modelId="{3A2C508B-4362-4892-A64A-6BD07D82DA18}" type="presParOf" srcId="{5BAB0C7E-BEC2-4254-9568-440666A2C3C9}" destId="{C75A9348-2A2C-4749-9F38-CF88B974B11E}" srcOrd="1" destOrd="0" presId="urn:microsoft.com/office/officeart/2005/8/layout/equation2"/>
    <dgm:cxn modelId="{67741B2F-B46B-4DED-9C99-8D23A0FA9AC5}" type="presParOf" srcId="{C75A9348-2A2C-4749-9F38-CF88B974B11E}" destId="{50C40242-1F7D-414E-B408-F7D1E4A1442D}" srcOrd="0" destOrd="0" presId="urn:microsoft.com/office/officeart/2005/8/layout/equation2"/>
    <dgm:cxn modelId="{C9089447-8503-4755-BF46-88E3817675CA}" type="presParOf" srcId="{5BAB0C7E-BEC2-4254-9568-440666A2C3C9}" destId="{3C26B93D-703A-4D4E-A6BA-0F49625154DA}"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1B84A82B-A08D-4149-9734-8D2D0558F3C4}">
      <dgm:prSet phldrT="[Tekst]" custT="1"/>
      <dgm:spPr/>
      <dgm:t>
        <a:bodyPr/>
        <a:lstStyle/>
        <a:p>
          <a:r>
            <a:rPr lang="pl-PL" altLang="pl-PL" sz="2600" b="1" dirty="0" err="1"/>
            <a:t>Medical</a:t>
          </a:r>
          <a:r>
            <a:rPr lang="pl-PL" altLang="pl-PL" sz="2600" b="1" dirty="0"/>
            <a:t> model</a:t>
          </a:r>
          <a:endParaRPr lang="pl-PL" sz="2600" b="1" dirty="0"/>
        </a:p>
      </dgm:t>
    </dgm:pt>
    <dgm:pt modelId="{DB60A742-7C58-4979-A937-78B8095C4C04}" type="parTrans" cxnId="{1FB635C6-0C07-49BF-99AE-4D080CDE091A}">
      <dgm:prSet/>
      <dgm:spPr/>
      <dgm:t>
        <a:bodyPr/>
        <a:lstStyle/>
        <a:p>
          <a:endParaRPr lang="pl-PL"/>
        </a:p>
      </dgm:t>
    </dgm:pt>
    <dgm:pt modelId="{40EF8D23-28FD-4C41-802D-79D41D06DA27}" type="sibTrans" cxnId="{1FB635C6-0C07-49BF-99AE-4D080CDE091A}">
      <dgm:prSet/>
      <dgm:spPr/>
      <dgm:t>
        <a:bodyPr/>
        <a:lstStyle/>
        <a:p>
          <a:endParaRPr lang="pl-PL"/>
        </a:p>
      </dgm:t>
    </dgm:pt>
    <dgm:pt modelId="{D9E69D1D-79E2-484E-A371-5F05685C8183}">
      <dgm:prSet phldrT="[Tekst]" custT="1"/>
      <dgm:spPr/>
      <dgm:t>
        <a:bodyPr/>
        <a:lstStyle/>
        <a:p>
          <a:r>
            <a:rPr lang="pl-PL" altLang="pl-PL" sz="2600" b="1" dirty="0" err="1"/>
            <a:t>Social</a:t>
          </a:r>
          <a:r>
            <a:rPr lang="pl-PL" altLang="pl-PL" sz="2600" b="1" dirty="0"/>
            <a:t> model</a:t>
          </a:r>
          <a:endParaRPr lang="pl-PL" sz="2600" b="1" dirty="0"/>
        </a:p>
      </dgm:t>
    </dgm:pt>
    <dgm:pt modelId="{F29A276B-256A-46F7-8337-54483B50B6FA}" type="parTrans" cxnId="{BFB71924-1490-4C33-9C3D-71FCCC126565}">
      <dgm:prSet/>
      <dgm:spPr/>
      <dgm:t>
        <a:bodyPr/>
        <a:lstStyle/>
        <a:p>
          <a:endParaRPr lang="pl-PL"/>
        </a:p>
      </dgm:t>
    </dgm:pt>
    <dgm:pt modelId="{71DB10FE-AE5E-468B-B5A4-6C109BFBDD63}" type="sibTrans" cxnId="{BFB71924-1490-4C33-9C3D-71FCCC126565}">
      <dgm:prSet/>
      <dgm:spPr/>
      <dgm:t>
        <a:bodyPr/>
        <a:lstStyle/>
        <a:p>
          <a:endParaRPr lang="pl-PL"/>
        </a:p>
      </dgm:t>
    </dgm:pt>
    <dgm:pt modelId="{920FDBCA-CE94-42A7-8218-B105C1C7C33B}" type="pres">
      <dgm:prSet presAssocID="{4BDD0A5D-005E-4DC9-928A-F4EA02C74941}" presName="compositeShape" presStyleCnt="0">
        <dgm:presLayoutVars>
          <dgm:chMax val="7"/>
          <dgm:dir/>
          <dgm:resizeHandles val="exact"/>
        </dgm:presLayoutVars>
      </dgm:prSet>
      <dgm:spPr/>
    </dgm:pt>
    <dgm:pt modelId="{F6AC2743-ECF7-47EE-80DE-3DB4451C0CE9}" type="pres">
      <dgm:prSet presAssocID="{1B84A82B-A08D-4149-9734-8D2D0558F3C4}" presName="circ1" presStyleLbl="vennNode1" presStyleIdx="0" presStyleCnt="2"/>
      <dgm:spPr/>
    </dgm:pt>
    <dgm:pt modelId="{8536F2FF-E622-42D5-A01C-CC6081816A24}" type="pres">
      <dgm:prSet presAssocID="{1B84A82B-A08D-4149-9734-8D2D0558F3C4}" presName="circ1Tx" presStyleLbl="revTx" presStyleIdx="0" presStyleCnt="0">
        <dgm:presLayoutVars>
          <dgm:chMax val="0"/>
          <dgm:chPref val="0"/>
          <dgm:bulletEnabled val="1"/>
        </dgm:presLayoutVars>
      </dgm:prSet>
      <dgm:spPr/>
    </dgm:pt>
    <dgm:pt modelId="{93A575CE-0F52-4BA3-A915-8FDDBFCB9A2F}" type="pres">
      <dgm:prSet presAssocID="{D9E69D1D-79E2-484E-A371-5F05685C8183}" presName="circ2" presStyleLbl="vennNode1" presStyleIdx="1" presStyleCnt="2"/>
      <dgm:spPr/>
    </dgm:pt>
    <dgm:pt modelId="{D96B3978-58D7-450F-976A-AF368382C149}" type="pres">
      <dgm:prSet presAssocID="{D9E69D1D-79E2-484E-A371-5F05685C8183}" presName="circ2Tx" presStyleLbl="revTx" presStyleIdx="0" presStyleCnt="0">
        <dgm:presLayoutVars>
          <dgm:chMax val="0"/>
          <dgm:chPref val="0"/>
          <dgm:bulletEnabled val="1"/>
        </dgm:presLayoutVars>
      </dgm:prSet>
      <dgm:spPr/>
    </dgm:pt>
  </dgm:ptLst>
  <dgm:cxnLst>
    <dgm:cxn modelId="{4EEBA206-33B3-48D4-9440-420C700F932A}" type="presOf" srcId="{D9E69D1D-79E2-484E-A371-5F05685C8183}" destId="{93A575CE-0F52-4BA3-A915-8FDDBFCB9A2F}" srcOrd="0" destOrd="0" presId="urn:microsoft.com/office/officeart/2005/8/layout/venn1"/>
    <dgm:cxn modelId="{BFB71924-1490-4C33-9C3D-71FCCC126565}" srcId="{4BDD0A5D-005E-4DC9-928A-F4EA02C74941}" destId="{D9E69D1D-79E2-484E-A371-5F05685C8183}" srcOrd="1" destOrd="0" parTransId="{F29A276B-256A-46F7-8337-54483B50B6FA}" sibTransId="{71DB10FE-AE5E-468B-B5A4-6C109BFBDD63}"/>
    <dgm:cxn modelId="{D3C25044-7E16-4C94-8471-5A8B85EC2F14}" type="presOf" srcId="{4BDD0A5D-005E-4DC9-928A-F4EA02C74941}" destId="{920FDBCA-CE94-42A7-8218-B105C1C7C33B}" srcOrd="0" destOrd="0" presId="urn:microsoft.com/office/officeart/2005/8/layout/venn1"/>
    <dgm:cxn modelId="{ECF93B51-A3AD-4E40-8711-1B1FBC72FB05}" type="presOf" srcId="{1B84A82B-A08D-4149-9734-8D2D0558F3C4}" destId="{F6AC2743-ECF7-47EE-80DE-3DB4451C0CE9}" srcOrd="0" destOrd="0" presId="urn:microsoft.com/office/officeart/2005/8/layout/venn1"/>
    <dgm:cxn modelId="{1FB635C6-0C07-49BF-99AE-4D080CDE091A}" srcId="{4BDD0A5D-005E-4DC9-928A-F4EA02C74941}" destId="{1B84A82B-A08D-4149-9734-8D2D0558F3C4}" srcOrd="0" destOrd="0" parTransId="{DB60A742-7C58-4979-A937-78B8095C4C04}" sibTransId="{40EF8D23-28FD-4C41-802D-79D41D06DA27}"/>
    <dgm:cxn modelId="{F851C2C7-F72D-40A7-B652-52888561ABCC}" type="presOf" srcId="{1B84A82B-A08D-4149-9734-8D2D0558F3C4}" destId="{8536F2FF-E622-42D5-A01C-CC6081816A24}" srcOrd="1" destOrd="0" presId="urn:microsoft.com/office/officeart/2005/8/layout/venn1"/>
    <dgm:cxn modelId="{0507A4D1-C1FE-46E9-BE8D-A65D7E018090}" type="presOf" srcId="{D9E69D1D-79E2-484E-A371-5F05685C8183}" destId="{D96B3978-58D7-450F-976A-AF368382C149}" srcOrd="1" destOrd="0" presId="urn:microsoft.com/office/officeart/2005/8/layout/venn1"/>
    <dgm:cxn modelId="{73B14CD1-B93A-4F81-A69A-93AFF6E37A6E}" type="presParOf" srcId="{920FDBCA-CE94-42A7-8218-B105C1C7C33B}" destId="{F6AC2743-ECF7-47EE-80DE-3DB4451C0CE9}" srcOrd="0" destOrd="0" presId="urn:microsoft.com/office/officeart/2005/8/layout/venn1"/>
    <dgm:cxn modelId="{2C182415-38CF-4478-83CE-69D82312CC9C}" type="presParOf" srcId="{920FDBCA-CE94-42A7-8218-B105C1C7C33B}" destId="{8536F2FF-E622-42D5-A01C-CC6081816A24}" srcOrd="1" destOrd="0" presId="urn:microsoft.com/office/officeart/2005/8/layout/venn1"/>
    <dgm:cxn modelId="{974D40EC-A7E8-45BE-BE38-CD852336D6A5}" type="presParOf" srcId="{920FDBCA-CE94-42A7-8218-B105C1C7C33B}" destId="{93A575CE-0F52-4BA3-A915-8FDDBFCB9A2F}" srcOrd="2" destOrd="0" presId="urn:microsoft.com/office/officeart/2005/8/layout/venn1"/>
    <dgm:cxn modelId="{9B2BD9B6-0B5A-463F-A2DD-97504B050D4B}" type="presParOf" srcId="{920FDBCA-CE94-42A7-8218-B105C1C7C33B}" destId="{D96B3978-58D7-450F-976A-AF368382C14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1B84A82B-A08D-4149-9734-8D2D0558F3C4}">
      <dgm:prSet phldrT="[Tekst]" custT="1"/>
      <dgm:spPr/>
      <dgm:t>
        <a:bodyPr/>
        <a:lstStyle/>
        <a:p>
          <a:r>
            <a:rPr lang="pl-PL" altLang="pl-PL" sz="2600" b="1" dirty="0" err="1"/>
            <a:t>Medical</a:t>
          </a:r>
          <a:r>
            <a:rPr lang="pl-PL" altLang="pl-PL" sz="2600" b="1" dirty="0"/>
            <a:t> model</a:t>
          </a:r>
          <a:endParaRPr lang="pl-PL" sz="2600" b="1" dirty="0"/>
        </a:p>
      </dgm:t>
    </dgm:pt>
    <dgm:pt modelId="{DB60A742-7C58-4979-A937-78B8095C4C04}" type="parTrans" cxnId="{1FB635C6-0C07-49BF-99AE-4D080CDE091A}">
      <dgm:prSet/>
      <dgm:spPr/>
      <dgm:t>
        <a:bodyPr/>
        <a:lstStyle/>
        <a:p>
          <a:endParaRPr lang="pl-PL"/>
        </a:p>
      </dgm:t>
    </dgm:pt>
    <dgm:pt modelId="{40EF8D23-28FD-4C41-802D-79D41D06DA27}" type="sibTrans" cxnId="{1FB635C6-0C07-49BF-99AE-4D080CDE091A}">
      <dgm:prSet/>
      <dgm:spPr/>
      <dgm:t>
        <a:bodyPr/>
        <a:lstStyle/>
        <a:p>
          <a:endParaRPr lang="pl-PL"/>
        </a:p>
      </dgm:t>
    </dgm:pt>
    <dgm:pt modelId="{D9E69D1D-79E2-484E-A371-5F05685C8183}">
      <dgm:prSet phldrT="[Tekst]" custT="1"/>
      <dgm:spPr/>
      <dgm:t>
        <a:bodyPr/>
        <a:lstStyle/>
        <a:p>
          <a:r>
            <a:rPr lang="pl-PL" altLang="pl-PL" sz="2600" b="1" dirty="0" err="1"/>
            <a:t>Social</a:t>
          </a:r>
          <a:r>
            <a:rPr lang="pl-PL" altLang="pl-PL" sz="2600" b="1" dirty="0"/>
            <a:t> model</a:t>
          </a:r>
          <a:endParaRPr lang="pl-PL" sz="2600" b="1" dirty="0"/>
        </a:p>
      </dgm:t>
    </dgm:pt>
    <dgm:pt modelId="{F29A276B-256A-46F7-8337-54483B50B6FA}" type="parTrans" cxnId="{BFB71924-1490-4C33-9C3D-71FCCC126565}">
      <dgm:prSet/>
      <dgm:spPr/>
      <dgm:t>
        <a:bodyPr/>
        <a:lstStyle/>
        <a:p>
          <a:endParaRPr lang="pl-PL"/>
        </a:p>
      </dgm:t>
    </dgm:pt>
    <dgm:pt modelId="{71DB10FE-AE5E-468B-B5A4-6C109BFBDD63}" type="sibTrans" cxnId="{BFB71924-1490-4C33-9C3D-71FCCC126565}">
      <dgm:prSet/>
      <dgm:spPr/>
      <dgm:t>
        <a:bodyPr/>
        <a:lstStyle/>
        <a:p>
          <a:endParaRPr lang="pl-PL"/>
        </a:p>
      </dgm:t>
    </dgm:pt>
    <dgm:pt modelId="{920FDBCA-CE94-42A7-8218-B105C1C7C33B}" type="pres">
      <dgm:prSet presAssocID="{4BDD0A5D-005E-4DC9-928A-F4EA02C74941}" presName="compositeShape" presStyleCnt="0">
        <dgm:presLayoutVars>
          <dgm:chMax val="7"/>
          <dgm:dir/>
          <dgm:resizeHandles val="exact"/>
        </dgm:presLayoutVars>
      </dgm:prSet>
      <dgm:spPr/>
    </dgm:pt>
    <dgm:pt modelId="{F6AC2743-ECF7-47EE-80DE-3DB4451C0CE9}" type="pres">
      <dgm:prSet presAssocID="{1B84A82B-A08D-4149-9734-8D2D0558F3C4}" presName="circ1" presStyleLbl="vennNode1" presStyleIdx="0" presStyleCnt="2"/>
      <dgm:spPr/>
    </dgm:pt>
    <dgm:pt modelId="{8536F2FF-E622-42D5-A01C-CC6081816A24}" type="pres">
      <dgm:prSet presAssocID="{1B84A82B-A08D-4149-9734-8D2D0558F3C4}" presName="circ1Tx" presStyleLbl="revTx" presStyleIdx="0" presStyleCnt="0">
        <dgm:presLayoutVars>
          <dgm:chMax val="0"/>
          <dgm:chPref val="0"/>
          <dgm:bulletEnabled val="1"/>
        </dgm:presLayoutVars>
      </dgm:prSet>
      <dgm:spPr/>
    </dgm:pt>
    <dgm:pt modelId="{93A575CE-0F52-4BA3-A915-8FDDBFCB9A2F}" type="pres">
      <dgm:prSet presAssocID="{D9E69D1D-79E2-484E-A371-5F05685C8183}" presName="circ2" presStyleLbl="vennNode1" presStyleIdx="1" presStyleCnt="2"/>
      <dgm:spPr/>
    </dgm:pt>
    <dgm:pt modelId="{D96B3978-58D7-450F-976A-AF368382C149}" type="pres">
      <dgm:prSet presAssocID="{D9E69D1D-79E2-484E-A371-5F05685C8183}" presName="circ2Tx" presStyleLbl="revTx" presStyleIdx="0" presStyleCnt="0">
        <dgm:presLayoutVars>
          <dgm:chMax val="0"/>
          <dgm:chPref val="0"/>
          <dgm:bulletEnabled val="1"/>
        </dgm:presLayoutVars>
      </dgm:prSet>
      <dgm:spPr/>
    </dgm:pt>
  </dgm:ptLst>
  <dgm:cxnLst>
    <dgm:cxn modelId="{4EEBA206-33B3-48D4-9440-420C700F932A}" type="presOf" srcId="{D9E69D1D-79E2-484E-A371-5F05685C8183}" destId="{93A575CE-0F52-4BA3-A915-8FDDBFCB9A2F}" srcOrd="0" destOrd="0" presId="urn:microsoft.com/office/officeart/2005/8/layout/venn1"/>
    <dgm:cxn modelId="{BFB71924-1490-4C33-9C3D-71FCCC126565}" srcId="{4BDD0A5D-005E-4DC9-928A-F4EA02C74941}" destId="{D9E69D1D-79E2-484E-A371-5F05685C8183}" srcOrd="1" destOrd="0" parTransId="{F29A276B-256A-46F7-8337-54483B50B6FA}" sibTransId="{71DB10FE-AE5E-468B-B5A4-6C109BFBDD63}"/>
    <dgm:cxn modelId="{D3C25044-7E16-4C94-8471-5A8B85EC2F14}" type="presOf" srcId="{4BDD0A5D-005E-4DC9-928A-F4EA02C74941}" destId="{920FDBCA-CE94-42A7-8218-B105C1C7C33B}" srcOrd="0" destOrd="0" presId="urn:microsoft.com/office/officeart/2005/8/layout/venn1"/>
    <dgm:cxn modelId="{ECF93B51-A3AD-4E40-8711-1B1FBC72FB05}" type="presOf" srcId="{1B84A82B-A08D-4149-9734-8D2D0558F3C4}" destId="{F6AC2743-ECF7-47EE-80DE-3DB4451C0CE9}" srcOrd="0" destOrd="0" presId="urn:microsoft.com/office/officeart/2005/8/layout/venn1"/>
    <dgm:cxn modelId="{1FB635C6-0C07-49BF-99AE-4D080CDE091A}" srcId="{4BDD0A5D-005E-4DC9-928A-F4EA02C74941}" destId="{1B84A82B-A08D-4149-9734-8D2D0558F3C4}" srcOrd="0" destOrd="0" parTransId="{DB60A742-7C58-4979-A937-78B8095C4C04}" sibTransId="{40EF8D23-28FD-4C41-802D-79D41D06DA27}"/>
    <dgm:cxn modelId="{F851C2C7-F72D-40A7-B652-52888561ABCC}" type="presOf" srcId="{1B84A82B-A08D-4149-9734-8D2D0558F3C4}" destId="{8536F2FF-E622-42D5-A01C-CC6081816A24}" srcOrd="1" destOrd="0" presId="urn:microsoft.com/office/officeart/2005/8/layout/venn1"/>
    <dgm:cxn modelId="{0507A4D1-C1FE-46E9-BE8D-A65D7E018090}" type="presOf" srcId="{D9E69D1D-79E2-484E-A371-5F05685C8183}" destId="{D96B3978-58D7-450F-976A-AF368382C149}" srcOrd="1" destOrd="0" presId="urn:microsoft.com/office/officeart/2005/8/layout/venn1"/>
    <dgm:cxn modelId="{73B14CD1-B93A-4F81-A69A-93AFF6E37A6E}" type="presParOf" srcId="{920FDBCA-CE94-42A7-8218-B105C1C7C33B}" destId="{F6AC2743-ECF7-47EE-80DE-3DB4451C0CE9}" srcOrd="0" destOrd="0" presId="urn:microsoft.com/office/officeart/2005/8/layout/venn1"/>
    <dgm:cxn modelId="{2C182415-38CF-4478-83CE-69D82312CC9C}" type="presParOf" srcId="{920FDBCA-CE94-42A7-8218-B105C1C7C33B}" destId="{8536F2FF-E622-42D5-A01C-CC6081816A24}" srcOrd="1" destOrd="0" presId="urn:microsoft.com/office/officeart/2005/8/layout/venn1"/>
    <dgm:cxn modelId="{974D40EC-A7E8-45BE-BE38-CD852336D6A5}" type="presParOf" srcId="{920FDBCA-CE94-42A7-8218-B105C1C7C33B}" destId="{93A575CE-0F52-4BA3-A915-8FDDBFCB9A2F}" srcOrd="2" destOrd="0" presId="urn:microsoft.com/office/officeart/2005/8/layout/venn1"/>
    <dgm:cxn modelId="{9B2BD9B6-0B5A-463F-A2DD-97504B050D4B}" type="presParOf" srcId="{920FDBCA-CE94-42A7-8218-B105C1C7C33B}" destId="{D96B3978-58D7-450F-976A-AF368382C14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A304EE-6E59-4845-9BCA-F1EE28B8E2F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7AE29814-D6D5-4437-AC5D-72FDBDBBFF90}">
      <dgm:prSet phldrT="[Tekst]" custT="1"/>
      <dgm:spPr>
        <a:solidFill>
          <a:schemeClr val="accent5">
            <a:lumMod val="60000"/>
            <a:lumOff val="40000"/>
          </a:schemeClr>
        </a:solidFill>
      </dgm:spPr>
      <dgm:t>
        <a:bodyPr/>
        <a:lstStyle/>
        <a:p>
          <a:pPr algn="l"/>
          <a:r>
            <a:rPr lang="en-US" altLang="pl-PL" sz="1400" b="1" dirty="0">
              <a:solidFill>
                <a:schemeClr val="accent1"/>
              </a:solidFill>
            </a:rPr>
            <a:t>Body functions</a:t>
          </a:r>
          <a:r>
            <a:rPr lang="en-US" altLang="pl-PL" sz="1400" dirty="0">
              <a:solidFill>
                <a:schemeClr val="accent1"/>
              </a:solidFill>
            </a:rPr>
            <a:t> are the physiological functions of body systems (including psychological functions)</a:t>
          </a:r>
          <a:endParaRPr lang="pl-PL" sz="1400" dirty="0">
            <a:solidFill>
              <a:srgbClr val="222061"/>
            </a:solidFill>
          </a:endParaRPr>
        </a:p>
      </dgm:t>
    </dgm:pt>
    <dgm:pt modelId="{F36D36DC-AAF0-4EDD-A539-84BBB492A8EE}" type="parTrans" cxnId="{03F57BD9-27DA-4575-9EDA-AC9D178A3F9C}">
      <dgm:prSet/>
      <dgm:spPr/>
      <dgm:t>
        <a:bodyPr/>
        <a:lstStyle/>
        <a:p>
          <a:pPr algn="l"/>
          <a:endParaRPr lang="pl-PL"/>
        </a:p>
      </dgm:t>
    </dgm:pt>
    <dgm:pt modelId="{4DB1C39A-2293-4DB8-AC9F-92E7A186885E}" type="sibTrans" cxnId="{03F57BD9-27DA-4575-9EDA-AC9D178A3F9C}">
      <dgm:prSet/>
      <dgm:spPr/>
      <dgm:t>
        <a:bodyPr/>
        <a:lstStyle/>
        <a:p>
          <a:pPr algn="l"/>
          <a:endParaRPr lang="pl-PL"/>
        </a:p>
      </dgm:t>
    </dgm:pt>
    <dgm:pt modelId="{3A00A5F8-07BE-48B2-9DA9-FF63EA551B46}">
      <dgm:prSet phldrT="[Tekst]" custT="1"/>
      <dgm:spPr>
        <a:solidFill>
          <a:schemeClr val="accent5">
            <a:lumMod val="60000"/>
            <a:lumOff val="40000"/>
          </a:schemeClr>
        </a:solidFill>
      </dgm:spPr>
      <dgm:t>
        <a:bodyPr/>
        <a:lstStyle/>
        <a:p>
          <a:pPr algn="l"/>
          <a:r>
            <a:rPr lang="en-US" altLang="pl-PL" sz="1400" b="1" dirty="0">
              <a:solidFill>
                <a:schemeClr val="accent1"/>
              </a:solidFill>
            </a:rPr>
            <a:t>Activity limitations </a:t>
          </a:r>
          <a:r>
            <a:rPr lang="en-US" altLang="pl-PL" sz="1400" dirty="0">
              <a:solidFill>
                <a:schemeClr val="accent1"/>
              </a:solidFill>
            </a:rPr>
            <a:t>are difficulties an individual may have in executing activities</a:t>
          </a:r>
          <a:endParaRPr lang="pl-PL" sz="1400" dirty="0">
            <a:solidFill>
              <a:srgbClr val="222061"/>
            </a:solidFill>
          </a:endParaRPr>
        </a:p>
      </dgm:t>
    </dgm:pt>
    <dgm:pt modelId="{E0B3DFF0-3AF2-46D5-BFE4-9EDE560E4DCA}" type="parTrans" cxnId="{952E0F73-0778-4DE8-A2D9-325506DA5400}">
      <dgm:prSet/>
      <dgm:spPr/>
      <dgm:t>
        <a:bodyPr/>
        <a:lstStyle/>
        <a:p>
          <a:pPr algn="l"/>
          <a:endParaRPr lang="pl-PL"/>
        </a:p>
      </dgm:t>
    </dgm:pt>
    <dgm:pt modelId="{9906EC6A-0EEB-4A17-80C7-2E8E61F41687}" type="sibTrans" cxnId="{952E0F73-0778-4DE8-A2D9-325506DA5400}">
      <dgm:prSet/>
      <dgm:spPr/>
      <dgm:t>
        <a:bodyPr/>
        <a:lstStyle/>
        <a:p>
          <a:pPr algn="l"/>
          <a:endParaRPr lang="pl-PL"/>
        </a:p>
      </dgm:t>
    </dgm:pt>
    <dgm:pt modelId="{8FB8305D-25A9-4E66-BF61-392636453735}">
      <dgm:prSet phldrT="[Tekst]" custT="1"/>
      <dgm:spPr>
        <a:solidFill>
          <a:schemeClr val="accent5">
            <a:lumMod val="60000"/>
            <a:lumOff val="40000"/>
          </a:schemeClr>
        </a:solidFill>
      </dgm:spPr>
      <dgm:t>
        <a:bodyPr/>
        <a:lstStyle/>
        <a:p>
          <a:pPr algn="l"/>
          <a:r>
            <a:rPr lang="en-US" altLang="pl-PL" sz="1400" b="1" dirty="0">
              <a:solidFill>
                <a:schemeClr val="accent1"/>
              </a:solidFill>
            </a:rPr>
            <a:t>Body structures </a:t>
          </a:r>
          <a:r>
            <a:rPr lang="en-US" altLang="pl-PL" sz="1400" dirty="0">
              <a:solidFill>
                <a:schemeClr val="accent1"/>
              </a:solidFill>
            </a:rPr>
            <a:t>are anatomical parts of the body such as organs, limbs and their components</a:t>
          </a:r>
          <a:endParaRPr lang="pl-PL" sz="1400" dirty="0">
            <a:solidFill>
              <a:srgbClr val="222061"/>
            </a:solidFill>
          </a:endParaRPr>
        </a:p>
      </dgm:t>
    </dgm:pt>
    <dgm:pt modelId="{542B856B-5F7E-4B83-BE25-305F599ACE53}" type="parTrans" cxnId="{A60314A1-2751-4282-BE11-B1773349E53B}">
      <dgm:prSet/>
      <dgm:spPr/>
      <dgm:t>
        <a:bodyPr/>
        <a:lstStyle/>
        <a:p>
          <a:pPr algn="l"/>
          <a:endParaRPr lang="pl-PL"/>
        </a:p>
      </dgm:t>
    </dgm:pt>
    <dgm:pt modelId="{049EC7FE-7BF1-47CF-9CAA-5D77895E8D8F}" type="sibTrans" cxnId="{A60314A1-2751-4282-BE11-B1773349E53B}">
      <dgm:prSet/>
      <dgm:spPr/>
      <dgm:t>
        <a:bodyPr/>
        <a:lstStyle/>
        <a:p>
          <a:pPr algn="l"/>
          <a:endParaRPr lang="pl-PL"/>
        </a:p>
      </dgm:t>
    </dgm:pt>
    <dgm:pt modelId="{E5A1CB24-0887-42EC-B39B-08695C898161}">
      <dgm:prSet phldrT="[Tekst]" custT="1"/>
      <dgm:spPr>
        <a:solidFill>
          <a:schemeClr val="accent5">
            <a:lumMod val="60000"/>
            <a:lumOff val="40000"/>
          </a:schemeClr>
        </a:solidFill>
      </dgm:spPr>
      <dgm:t>
        <a:bodyPr/>
        <a:lstStyle/>
        <a:p>
          <a:pPr algn="l"/>
          <a:r>
            <a:rPr lang="en-US" altLang="pl-PL" sz="1400" b="1" dirty="0">
              <a:solidFill>
                <a:schemeClr val="accent1"/>
              </a:solidFill>
            </a:rPr>
            <a:t>Impairments</a:t>
          </a:r>
          <a:r>
            <a:rPr lang="en-US" altLang="pl-PL" sz="1400" dirty="0">
              <a:solidFill>
                <a:schemeClr val="accent1"/>
              </a:solidFill>
            </a:rPr>
            <a:t> are problems in body function or structure such as a significant deviation or loss</a:t>
          </a:r>
          <a:endParaRPr lang="pl-PL" sz="1400" dirty="0">
            <a:solidFill>
              <a:srgbClr val="222061"/>
            </a:solidFill>
          </a:endParaRPr>
        </a:p>
      </dgm:t>
    </dgm:pt>
    <dgm:pt modelId="{2E0FBEBD-82CA-4871-8468-112B9BFF05F6}" type="parTrans" cxnId="{ABF0F9B3-D662-48CD-AB03-64C93134F929}">
      <dgm:prSet/>
      <dgm:spPr/>
      <dgm:t>
        <a:bodyPr/>
        <a:lstStyle/>
        <a:p>
          <a:pPr algn="l"/>
          <a:endParaRPr lang="pl-PL"/>
        </a:p>
      </dgm:t>
    </dgm:pt>
    <dgm:pt modelId="{942D21AE-3920-457E-B4D9-69D920AC444E}" type="sibTrans" cxnId="{ABF0F9B3-D662-48CD-AB03-64C93134F929}">
      <dgm:prSet/>
      <dgm:spPr/>
      <dgm:t>
        <a:bodyPr/>
        <a:lstStyle/>
        <a:p>
          <a:pPr algn="l"/>
          <a:endParaRPr lang="pl-PL"/>
        </a:p>
      </dgm:t>
    </dgm:pt>
    <dgm:pt modelId="{EED284F1-E056-415F-88ED-FFE5AEAF8150}">
      <dgm:prSet phldrT="[Tekst]" custT="1"/>
      <dgm:spPr>
        <a:solidFill>
          <a:schemeClr val="accent5">
            <a:lumMod val="60000"/>
            <a:lumOff val="40000"/>
          </a:schemeClr>
        </a:solidFill>
      </dgm:spPr>
      <dgm:t>
        <a:bodyPr/>
        <a:lstStyle/>
        <a:p>
          <a:pPr algn="l"/>
          <a:r>
            <a:rPr lang="en-US" altLang="pl-PL" sz="1400" b="1" dirty="0">
              <a:solidFill>
                <a:schemeClr val="accent1"/>
              </a:solidFill>
            </a:rPr>
            <a:t>Activity is the execution </a:t>
          </a:r>
          <a:r>
            <a:rPr lang="en-US" altLang="pl-PL" sz="1400" dirty="0">
              <a:solidFill>
                <a:schemeClr val="accent1"/>
              </a:solidFill>
            </a:rPr>
            <a:t>of a task or action by an individual. Participation is involvement in a life situation</a:t>
          </a:r>
          <a:endParaRPr lang="pl-PL" sz="1400" dirty="0">
            <a:solidFill>
              <a:srgbClr val="222061"/>
            </a:solidFill>
          </a:endParaRPr>
        </a:p>
      </dgm:t>
    </dgm:pt>
    <dgm:pt modelId="{0E160507-EF4D-43F1-9B63-72683DEFACC5}" type="parTrans" cxnId="{B52E7208-1FFD-4A3D-8A62-3716FC12D630}">
      <dgm:prSet/>
      <dgm:spPr/>
      <dgm:t>
        <a:bodyPr/>
        <a:lstStyle/>
        <a:p>
          <a:pPr algn="l"/>
          <a:endParaRPr lang="pl-PL"/>
        </a:p>
      </dgm:t>
    </dgm:pt>
    <dgm:pt modelId="{C78023E4-2CB3-45CD-B708-187AD8FD6305}" type="sibTrans" cxnId="{B52E7208-1FFD-4A3D-8A62-3716FC12D630}">
      <dgm:prSet/>
      <dgm:spPr/>
      <dgm:t>
        <a:bodyPr/>
        <a:lstStyle/>
        <a:p>
          <a:pPr algn="l"/>
          <a:endParaRPr lang="pl-PL"/>
        </a:p>
      </dgm:t>
    </dgm:pt>
    <dgm:pt modelId="{4F3BDFB0-BA65-4847-8350-BE1BFF78BB6B}">
      <dgm:prSet phldrT="[Tekst]" custT="1"/>
      <dgm:spPr>
        <a:solidFill>
          <a:schemeClr val="accent5">
            <a:lumMod val="60000"/>
            <a:lumOff val="40000"/>
          </a:schemeClr>
        </a:solidFill>
      </dgm:spPr>
      <dgm:t>
        <a:bodyPr/>
        <a:lstStyle/>
        <a:p>
          <a:pPr algn="l"/>
          <a:r>
            <a:rPr lang="en-US" altLang="pl-PL" sz="1400" b="1" dirty="0">
              <a:solidFill>
                <a:schemeClr val="accent1"/>
              </a:solidFill>
            </a:rPr>
            <a:t>Participation restrictions </a:t>
          </a:r>
          <a:r>
            <a:rPr lang="en-US" altLang="pl-PL" sz="1400" dirty="0">
              <a:solidFill>
                <a:schemeClr val="accent1"/>
              </a:solidFill>
            </a:rPr>
            <a:t>are problems an individual may experience in involvement in life situations</a:t>
          </a:r>
          <a:endParaRPr lang="pl-PL" sz="1400" dirty="0">
            <a:solidFill>
              <a:srgbClr val="222061"/>
            </a:solidFill>
          </a:endParaRPr>
        </a:p>
      </dgm:t>
    </dgm:pt>
    <dgm:pt modelId="{4F09695F-E81A-4609-BE73-2F442649D34C}" type="parTrans" cxnId="{54019588-BC8B-4C3A-B691-75BB0B5615DE}">
      <dgm:prSet/>
      <dgm:spPr/>
      <dgm:t>
        <a:bodyPr/>
        <a:lstStyle/>
        <a:p>
          <a:pPr algn="l"/>
          <a:endParaRPr lang="pl-PL"/>
        </a:p>
      </dgm:t>
    </dgm:pt>
    <dgm:pt modelId="{9ED9EB6D-B4BF-4463-825B-1CDE41B64A87}" type="sibTrans" cxnId="{54019588-BC8B-4C3A-B691-75BB0B5615DE}">
      <dgm:prSet/>
      <dgm:spPr/>
      <dgm:t>
        <a:bodyPr/>
        <a:lstStyle/>
        <a:p>
          <a:pPr algn="l"/>
          <a:endParaRPr lang="pl-PL"/>
        </a:p>
      </dgm:t>
    </dgm:pt>
    <dgm:pt modelId="{6838A1AF-927F-44AB-9EAE-0FF6E197F807}">
      <dgm:prSet phldrT="[Tekst]" custT="1"/>
      <dgm:spPr>
        <a:solidFill>
          <a:schemeClr val="accent5">
            <a:lumMod val="60000"/>
            <a:lumOff val="40000"/>
          </a:schemeClr>
        </a:solidFill>
      </dgm:spPr>
      <dgm:t>
        <a:bodyPr/>
        <a:lstStyle/>
        <a:p>
          <a:pPr algn="l"/>
          <a:r>
            <a:rPr lang="en-US" altLang="pl-PL" sz="1400" b="1" dirty="0">
              <a:solidFill>
                <a:schemeClr val="accent1"/>
              </a:solidFill>
            </a:rPr>
            <a:t>Environmental factors </a:t>
          </a:r>
          <a:r>
            <a:rPr lang="en-US" altLang="pl-PL" sz="1400" dirty="0">
              <a:solidFill>
                <a:schemeClr val="accent1"/>
              </a:solidFill>
            </a:rPr>
            <a:t>make up the physical, social and attitudinal environment in which people live and conduct their lives</a:t>
          </a:r>
          <a:endParaRPr lang="pl-PL" sz="1400" dirty="0">
            <a:solidFill>
              <a:srgbClr val="222061"/>
            </a:solidFill>
          </a:endParaRPr>
        </a:p>
      </dgm:t>
    </dgm:pt>
    <dgm:pt modelId="{2A7C6CEC-832E-43F2-B0DC-ABFD3A225274}" type="parTrans" cxnId="{5CA7EE70-03C0-42EC-AEE2-B6C11225DA67}">
      <dgm:prSet/>
      <dgm:spPr/>
      <dgm:t>
        <a:bodyPr/>
        <a:lstStyle/>
        <a:p>
          <a:pPr algn="l"/>
          <a:endParaRPr lang="pl-PL"/>
        </a:p>
      </dgm:t>
    </dgm:pt>
    <dgm:pt modelId="{D47D6007-4B59-41DB-AB76-444A78415CCC}" type="sibTrans" cxnId="{5CA7EE70-03C0-42EC-AEE2-B6C11225DA67}">
      <dgm:prSet/>
      <dgm:spPr/>
      <dgm:t>
        <a:bodyPr/>
        <a:lstStyle/>
        <a:p>
          <a:pPr algn="l"/>
          <a:endParaRPr lang="pl-PL"/>
        </a:p>
      </dgm:t>
    </dgm:pt>
    <dgm:pt modelId="{E520CA77-8EB7-428C-BE37-C1A2560E2C0B}" type="pres">
      <dgm:prSet presAssocID="{58A304EE-6E59-4845-9BCA-F1EE28B8E2F7}" presName="Name0" presStyleCnt="0">
        <dgm:presLayoutVars>
          <dgm:chPref val="3"/>
          <dgm:dir/>
          <dgm:animLvl val="lvl"/>
          <dgm:resizeHandles/>
        </dgm:presLayoutVars>
      </dgm:prSet>
      <dgm:spPr/>
    </dgm:pt>
    <dgm:pt modelId="{1980CB48-7364-4C0A-8EBB-8AB8C8C43975}" type="pres">
      <dgm:prSet presAssocID="{7AE29814-D6D5-4437-AC5D-72FDBDBBFF90}" presName="horFlow" presStyleCnt="0"/>
      <dgm:spPr/>
    </dgm:pt>
    <dgm:pt modelId="{58EFC89E-B4B8-4873-B198-82995C4F449C}" type="pres">
      <dgm:prSet presAssocID="{7AE29814-D6D5-4437-AC5D-72FDBDBBFF90}" presName="bigChev" presStyleLbl="node1" presStyleIdx="0" presStyleCnt="7" custScaleX="528516" custScaleY="80277" custLinFactNeighborX="-567" custLinFactNeighborY="-4086"/>
      <dgm:spPr/>
    </dgm:pt>
    <dgm:pt modelId="{5E6C8DD9-07B8-4D18-BD96-2141E1FE4A8E}" type="pres">
      <dgm:prSet presAssocID="{7AE29814-D6D5-4437-AC5D-72FDBDBBFF90}" presName="vSp" presStyleCnt="0"/>
      <dgm:spPr/>
    </dgm:pt>
    <dgm:pt modelId="{44FFEB36-1B71-4FDA-9BD2-860615C8F28F}" type="pres">
      <dgm:prSet presAssocID="{8FB8305D-25A9-4E66-BF61-392636453735}" presName="horFlow" presStyleCnt="0"/>
      <dgm:spPr/>
    </dgm:pt>
    <dgm:pt modelId="{5C2CB384-3630-4CB6-81BA-903B7AD8F630}" type="pres">
      <dgm:prSet presAssocID="{8FB8305D-25A9-4E66-BF61-392636453735}" presName="bigChev" presStyleLbl="node1" presStyleIdx="1" presStyleCnt="7" custScaleX="528516" custScaleY="80277" custLinFactNeighborX="0" custLinFactNeighborY="-4053"/>
      <dgm:spPr/>
    </dgm:pt>
    <dgm:pt modelId="{52833AE1-0A39-4AF7-80F3-CAD9866B8151}" type="pres">
      <dgm:prSet presAssocID="{8FB8305D-25A9-4E66-BF61-392636453735}" presName="vSp" presStyleCnt="0"/>
      <dgm:spPr/>
    </dgm:pt>
    <dgm:pt modelId="{6909E239-8ECC-487F-A5FB-5B27ED53BD44}" type="pres">
      <dgm:prSet presAssocID="{E5A1CB24-0887-42EC-B39B-08695C898161}" presName="horFlow" presStyleCnt="0"/>
      <dgm:spPr/>
    </dgm:pt>
    <dgm:pt modelId="{44B644D7-A99C-4E0C-896E-99A99E932A68}" type="pres">
      <dgm:prSet presAssocID="{E5A1CB24-0887-42EC-B39B-08695C898161}" presName="bigChev" presStyleLbl="node1" presStyleIdx="2" presStyleCnt="7" custScaleX="528516" custScaleY="80277" custLinFactNeighborX="0" custLinFactNeighborY="-7985"/>
      <dgm:spPr/>
    </dgm:pt>
    <dgm:pt modelId="{E046DEE2-1154-4666-9210-036DA5AD70E1}" type="pres">
      <dgm:prSet presAssocID="{E5A1CB24-0887-42EC-B39B-08695C898161}" presName="vSp" presStyleCnt="0"/>
      <dgm:spPr/>
    </dgm:pt>
    <dgm:pt modelId="{E361A369-758B-469B-98DB-01A06FE9F2BB}" type="pres">
      <dgm:prSet presAssocID="{EED284F1-E056-415F-88ED-FFE5AEAF8150}" presName="horFlow" presStyleCnt="0"/>
      <dgm:spPr/>
    </dgm:pt>
    <dgm:pt modelId="{DF0BF8FD-53C2-4163-A8BD-B3495E437121}" type="pres">
      <dgm:prSet presAssocID="{EED284F1-E056-415F-88ED-FFE5AEAF8150}" presName="bigChev" presStyleLbl="node1" presStyleIdx="3" presStyleCnt="7" custScaleX="528516" custScaleY="80277" custLinFactNeighborX="-567" custLinFactNeighborY="-13623"/>
      <dgm:spPr/>
    </dgm:pt>
    <dgm:pt modelId="{04D90EF6-63EC-4315-817F-EC391E66B2E4}" type="pres">
      <dgm:prSet presAssocID="{EED284F1-E056-415F-88ED-FFE5AEAF8150}" presName="vSp" presStyleCnt="0"/>
      <dgm:spPr/>
    </dgm:pt>
    <dgm:pt modelId="{CE47E365-0FC1-453C-AA3B-9EEA5DC14695}" type="pres">
      <dgm:prSet presAssocID="{3A00A5F8-07BE-48B2-9DA9-FF63EA551B46}" presName="horFlow" presStyleCnt="0"/>
      <dgm:spPr/>
    </dgm:pt>
    <dgm:pt modelId="{9A0F90FE-9BE7-4C8A-BD0E-BE71C90B8C6A}" type="pres">
      <dgm:prSet presAssocID="{3A00A5F8-07BE-48B2-9DA9-FF63EA551B46}" presName="bigChev" presStyleLbl="node1" presStyleIdx="4" presStyleCnt="7" custScaleX="528516" custScaleY="80277" custLinFactNeighborX="0" custLinFactNeighborY="-15850"/>
      <dgm:spPr/>
    </dgm:pt>
    <dgm:pt modelId="{51F82852-EF59-4957-8C72-5C25BC16BC27}" type="pres">
      <dgm:prSet presAssocID="{3A00A5F8-07BE-48B2-9DA9-FF63EA551B46}" presName="vSp" presStyleCnt="0"/>
      <dgm:spPr/>
    </dgm:pt>
    <dgm:pt modelId="{924EDACD-E364-405F-9785-10C1551BF3F7}" type="pres">
      <dgm:prSet presAssocID="{4F3BDFB0-BA65-4847-8350-BE1BFF78BB6B}" presName="horFlow" presStyleCnt="0"/>
      <dgm:spPr/>
    </dgm:pt>
    <dgm:pt modelId="{1AE6EBA6-0F2E-4623-BB58-F094EDEF9B5E}" type="pres">
      <dgm:prSet presAssocID="{4F3BDFB0-BA65-4847-8350-BE1BFF78BB6B}" presName="bigChev" presStyleLbl="node1" presStyleIdx="5" presStyleCnt="7" custScaleX="528516" custScaleY="80277" custLinFactNeighborX="-567" custLinFactNeighborY="-13623"/>
      <dgm:spPr/>
    </dgm:pt>
    <dgm:pt modelId="{D8802D30-60AA-49F7-A8C9-CBA810DA8BBD}" type="pres">
      <dgm:prSet presAssocID="{4F3BDFB0-BA65-4847-8350-BE1BFF78BB6B}" presName="vSp" presStyleCnt="0"/>
      <dgm:spPr/>
    </dgm:pt>
    <dgm:pt modelId="{9BE7EF08-9734-4AEC-B586-D051F21E9BA6}" type="pres">
      <dgm:prSet presAssocID="{6838A1AF-927F-44AB-9EAE-0FF6E197F807}" presName="horFlow" presStyleCnt="0"/>
      <dgm:spPr/>
    </dgm:pt>
    <dgm:pt modelId="{F45267C5-BE4C-47D7-A6E9-CC8379B1BBB4}" type="pres">
      <dgm:prSet presAssocID="{6838A1AF-927F-44AB-9EAE-0FF6E197F807}" presName="bigChev" presStyleLbl="node1" presStyleIdx="6" presStyleCnt="7" custScaleX="528516" custScaleY="80277" custLinFactNeighborX="-567" custLinFactNeighborY="-13623"/>
      <dgm:spPr/>
    </dgm:pt>
  </dgm:ptLst>
  <dgm:cxnLst>
    <dgm:cxn modelId="{B52E7208-1FFD-4A3D-8A62-3716FC12D630}" srcId="{58A304EE-6E59-4845-9BCA-F1EE28B8E2F7}" destId="{EED284F1-E056-415F-88ED-FFE5AEAF8150}" srcOrd="3" destOrd="0" parTransId="{0E160507-EF4D-43F1-9B63-72683DEFACC5}" sibTransId="{C78023E4-2CB3-45CD-B708-187AD8FD6305}"/>
    <dgm:cxn modelId="{E8706615-C0B0-4A9D-BEB3-F0C41E92AD36}" type="presOf" srcId="{58A304EE-6E59-4845-9BCA-F1EE28B8E2F7}" destId="{E520CA77-8EB7-428C-BE37-C1A2560E2C0B}" srcOrd="0" destOrd="0" presId="urn:microsoft.com/office/officeart/2005/8/layout/lProcess3"/>
    <dgm:cxn modelId="{1C134E2D-0578-45E6-B7EB-EF8075C8B1FF}" type="presOf" srcId="{EED284F1-E056-415F-88ED-FFE5AEAF8150}" destId="{DF0BF8FD-53C2-4163-A8BD-B3495E437121}" srcOrd="0" destOrd="0" presId="urn:microsoft.com/office/officeart/2005/8/layout/lProcess3"/>
    <dgm:cxn modelId="{5CA7EE70-03C0-42EC-AEE2-B6C11225DA67}" srcId="{58A304EE-6E59-4845-9BCA-F1EE28B8E2F7}" destId="{6838A1AF-927F-44AB-9EAE-0FF6E197F807}" srcOrd="6" destOrd="0" parTransId="{2A7C6CEC-832E-43F2-B0DC-ABFD3A225274}" sibTransId="{D47D6007-4B59-41DB-AB76-444A78415CCC}"/>
    <dgm:cxn modelId="{952E0F73-0778-4DE8-A2D9-325506DA5400}" srcId="{58A304EE-6E59-4845-9BCA-F1EE28B8E2F7}" destId="{3A00A5F8-07BE-48B2-9DA9-FF63EA551B46}" srcOrd="4" destOrd="0" parTransId="{E0B3DFF0-3AF2-46D5-BFE4-9EDE560E4DCA}" sibTransId="{9906EC6A-0EEB-4A17-80C7-2E8E61F41687}"/>
    <dgm:cxn modelId="{ECBAA185-3FC1-48B2-A4CF-9A0CBA53E968}" type="presOf" srcId="{E5A1CB24-0887-42EC-B39B-08695C898161}" destId="{44B644D7-A99C-4E0C-896E-99A99E932A68}" srcOrd="0" destOrd="0" presId="urn:microsoft.com/office/officeart/2005/8/layout/lProcess3"/>
    <dgm:cxn modelId="{54019588-BC8B-4C3A-B691-75BB0B5615DE}" srcId="{58A304EE-6E59-4845-9BCA-F1EE28B8E2F7}" destId="{4F3BDFB0-BA65-4847-8350-BE1BFF78BB6B}" srcOrd="5" destOrd="0" parTransId="{4F09695F-E81A-4609-BE73-2F442649D34C}" sibTransId="{9ED9EB6D-B4BF-4463-825B-1CDE41B64A87}"/>
    <dgm:cxn modelId="{8C513A8A-5359-4F5E-B09C-928B80E3FC49}" type="presOf" srcId="{8FB8305D-25A9-4E66-BF61-392636453735}" destId="{5C2CB384-3630-4CB6-81BA-903B7AD8F630}" srcOrd="0" destOrd="0" presId="urn:microsoft.com/office/officeart/2005/8/layout/lProcess3"/>
    <dgm:cxn modelId="{AFCD589A-1939-4EBB-B808-18F0BBD42005}" type="presOf" srcId="{3A00A5F8-07BE-48B2-9DA9-FF63EA551B46}" destId="{9A0F90FE-9BE7-4C8A-BD0E-BE71C90B8C6A}" srcOrd="0" destOrd="0" presId="urn:microsoft.com/office/officeart/2005/8/layout/lProcess3"/>
    <dgm:cxn modelId="{DBB04BA0-E3E6-464E-A40C-B6341D2F9580}" type="presOf" srcId="{6838A1AF-927F-44AB-9EAE-0FF6E197F807}" destId="{F45267C5-BE4C-47D7-A6E9-CC8379B1BBB4}" srcOrd="0" destOrd="0" presId="urn:microsoft.com/office/officeart/2005/8/layout/lProcess3"/>
    <dgm:cxn modelId="{A60314A1-2751-4282-BE11-B1773349E53B}" srcId="{58A304EE-6E59-4845-9BCA-F1EE28B8E2F7}" destId="{8FB8305D-25A9-4E66-BF61-392636453735}" srcOrd="1" destOrd="0" parTransId="{542B856B-5F7E-4B83-BE25-305F599ACE53}" sibTransId="{049EC7FE-7BF1-47CF-9CAA-5D77895E8D8F}"/>
    <dgm:cxn modelId="{ABF0F9B3-D662-48CD-AB03-64C93134F929}" srcId="{58A304EE-6E59-4845-9BCA-F1EE28B8E2F7}" destId="{E5A1CB24-0887-42EC-B39B-08695C898161}" srcOrd="2" destOrd="0" parTransId="{2E0FBEBD-82CA-4871-8468-112B9BFF05F6}" sibTransId="{942D21AE-3920-457E-B4D9-69D920AC444E}"/>
    <dgm:cxn modelId="{49B24AD7-E116-4852-83A0-22CEFE23AB81}" type="presOf" srcId="{4F3BDFB0-BA65-4847-8350-BE1BFF78BB6B}" destId="{1AE6EBA6-0F2E-4623-BB58-F094EDEF9B5E}" srcOrd="0" destOrd="0" presId="urn:microsoft.com/office/officeart/2005/8/layout/lProcess3"/>
    <dgm:cxn modelId="{03F57BD9-27DA-4575-9EDA-AC9D178A3F9C}" srcId="{58A304EE-6E59-4845-9BCA-F1EE28B8E2F7}" destId="{7AE29814-D6D5-4437-AC5D-72FDBDBBFF90}" srcOrd="0" destOrd="0" parTransId="{F36D36DC-AAF0-4EDD-A539-84BBB492A8EE}" sibTransId="{4DB1C39A-2293-4DB8-AC9F-92E7A186885E}"/>
    <dgm:cxn modelId="{870F60F5-D423-4C2B-BF6D-2E0F598E5C83}" type="presOf" srcId="{7AE29814-D6D5-4437-AC5D-72FDBDBBFF90}" destId="{58EFC89E-B4B8-4873-B198-82995C4F449C}" srcOrd="0" destOrd="0" presId="urn:microsoft.com/office/officeart/2005/8/layout/lProcess3"/>
    <dgm:cxn modelId="{0F1F6B92-DC88-42EF-8EE2-4CB58C633064}" type="presParOf" srcId="{E520CA77-8EB7-428C-BE37-C1A2560E2C0B}" destId="{1980CB48-7364-4C0A-8EBB-8AB8C8C43975}" srcOrd="0" destOrd="0" presId="urn:microsoft.com/office/officeart/2005/8/layout/lProcess3"/>
    <dgm:cxn modelId="{0F0D0C5B-F7CE-41B3-AEBC-9505A027459C}" type="presParOf" srcId="{1980CB48-7364-4C0A-8EBB-8AB8C8C43975}" destId="{58EFC89E-B4B8-4873-B198-82995C4F449C}" srcOrd="0" destOrd="0" presId="urn:microsoft.com/office/officeart/2005/8/layout/lProcess3"/>
    <dgm:cxn modelId="{ABD52DBF-A435-4B34-A2F9-D5ECFAD944B1}" type="presParOf" srcId="{E520CA77-8EB7-428C-BE37-C1A2560E2C0B}" destId="{5E6C8DD9-07B8-4D18-BD96-2141E1FE4A8E}" srcOrd="1" destOrd="0" presId="urn:microsoft.com/office/officeart/2005/8/layout/lProcess3"/>
    <dgm:cxn modelId="{C0BD5E3A-D32D-4D28-A1B6-46184F7B670B}" type="presParOf" srcId="{E520CA77-8EB7-428C-BE37-C1A2560E2C0B}" destId="{44FFEB36-1B71-4FDA-9BD2-860615C8F28F}" srcOrd="2" destOrd="0" presId="urn:microsoft.com/office/officeart/2005/8/layout/lProcess3"/>
    <dgm:cxn modelId="{18B6CBDA-67CA-4FF3-875F-BCA0EFD61773}" type="presParOf" srcId="{44FFEB36-1B71-4FDA-9BD2-860615C8F28F}" destId="{5C2CB384-3630-4CB6-81BA-903B7AD8F630}" srcOrd="0" destOrd="0" presId="urn:microsoft.com/office/officeart/2005/8/layout/lProcess3"/>
    <dgm:cxn modelId="{0FD5F53A-A4D0-4FCB-825E-55A2513D5FEF}" type="presParOf" srcId="{E520CA77-8EB7-428C-BE37-C1A2560E2C0B}" destId="{52833AE1-0A39-4AF7-80F3-CAD9866B8151}" srcOrd="3" destOrd="0" presId="urn:microsoft.com/office/officeart/2005/8/layout/lProcess3"/>
    <dgm:cxn modelId="{F16D1433-8DE0-4E75-859E-091FFFEAE033}" type="presParOf" srcId="{E520CA77-8EB7-428C-BE37-C1A2560E2C0B}" destId="{6909E239-8ECC-487F-A5FB-5B27ED53BD44}" srcOrd="4" destOrd="0" presId="urn:microsoft.com/office/officeart/2005/8/layout/lProcess3"/>
    <dgm:cxn modelId="{D51547E9-388B-4025-AC06-DCC187606B6A}" type="presParOf" srcId="{6909E239-8ECC-487F-A5FB-5B27ED53BD44}" destId="{44B644D7-A99C-4E0C-896E-99A99E932A68}" srcOrd="0" destOrd="0" presId="urn:microsoft.com/office/officeart/2005/8/layout/lProcess3"/>
    <dgm:cxn modelId="{E7FB60CD-8521-4FAC-9804-A8D1E1643F6B}" type="presParOf" srcId="{E520CA77-8EB7-428C-BE37-C1A2560E2C0B}" destId="{E046DEE2-1154-4666-9210-036DA5AD70E1}" srcOrd="5" destOrd="0" presId="urn:microsoft.com/office/officeart/2005/8/layout/lProcess3"/>
    <dgm:cxn modelId="{9DDB82E5-F196-405B-8102-FB961211CEEC}" type="presParOf" srcId="{E520CA77-8EB7-428C-BE37-C1A2560E2C0B}" destId="{E361A369-758B-469B-98DB-01A06FE9F2BB}" srcOrd="6" destOrd="0" presId="urn:microsoft.com/office/officeart/2005/8/layout/lProcess3"/>
    <dgm:cxn modelId="{A47ACA26-DD82-4611-97FE-2946CDEF511B}" type="presParOf" srcId="{E361A369-758B-469B-98DB-01A06FE9F2BB}" destId="{DF0BF8FD-53C2-4163-A8BD-B3495E437121}" srcOrd="0" destOrd="0" presId="urn:microsoft.com/office/officeart/2005/8/layout/lProcess3"/>
    <dgm:cxn modelId="{742AFBFC-81DA-48CA-AAE1-FEE4F22961EF}" type="presParOf" srcId="{E520CA77-8EB7-428C-BE37-C1A2560E2C0B}" destId="{04D90EF6-63EC-4315-817F-EC391E66B2E4}" srcOrd="7" destOrd="0" presId="urn:microsoft.com/office/officeart/2005/8/layout/lProcess3"/>
    <dgm:cxn modelId="{3F10C2D5-1490-404B-A680-A4DB096C7372}" type="presParOf" srcId="{E520CA77-8EB7-428C-BE37-C1A2560E2C0B}" destId="{CE47E365-0FC1-453C-AA3B-9EEA5DC14695}" srcOrd="8" destOrd="0" presId="urn:microsoft.com/office/officeart/2005/8/layout/lProcess3"/>
    <dgm:cxn modelId="{115BE9C7-9C97-474C-B965-E5995FA01A66}" type="presParOf" srcId="{CE47E365-0FC1-453C-AA3B-9EEA5DC14695}" destId="{9A0F90FE-9BE7-4C8A-BD0E-BE71C90B8C6A}" srcOrd="0" destOrd="0" presId="urn:microsoft.com/office/officeart/2005/8/layout/lProcess3"/>
    <dgm:cxn modelId="{6ACBD484-678B-4925-AA3D-82BC2F705F2F}" type="presParOf" srcId="{E520CA77-8EB7-428C-BE37-C1A2560E2C0B}" destId="{51F82852-EF59-4957-8C72-5C25BC16BC27}" srcOrd="9" destOrd="0" presId="urn:microsoft.com/office/officeart/2005/8/layout/lProcess3"/>
    <dgm:cxn modelId="{9CBE885F-74FE-4624-8841-AB319455EC54}" type="presParOf" srcId="{E520CA77-8EB7-428C-BE37-C1A2560E2C0B}" destId="{924EDACD-E364-405F-9785-10C1551BF3F7}" srcOrd="10" destOrd="0" presId="urn:microsoft.com/office/officeart/2005/8/layout/lProcess3"/>
    <dgm:cxn modelId="{EA21A1A3-C1C8-43ED-B8D7-5811D5C640A8}" type="presParOf" srcId="{924EDACD-E364-405F-9785-10C1551BF3F7}" destId="{1AE6EBA6-0F2E-4623-BB58-F094EDEF9B5E}" srcOrd="0" destOrd="0" presId="urn:microsoft.com/office/officeart/2005/8/layout/lProcess3"/>
    <dgm:cxn modelId="{9F207ACE-EBEC-437C-AA4E-2BA044F05E5E}" type="presParOf" srcId="{E520CA77-8EB7-428C-BE37-C1A2560E2C0B}" destId="{D8802D30-60AA-49F7-A8C9-CBA810DA8BBD}" srcOrd="11" destOrd="0" presId="urn:microsoft.com/office/officeart/2005/8/layout/lProcess3"/>
    <dgm:cxn modelId="{1A33DF48-5A6E-47CD-AA8E-62F36BFFCADA}" type="presParOf" srcId="{E520CA77-8EB7-428C-BE37-C1A2560E2C0B}" destId="{9BE7EF08-9734-4AEC-B586-D051F21E9BA6}" srcOrd="12" destOrd="0" presId="urn:microsoft.com/office/officeart/2005/8/layout/lProcess3"/>
    <dgm:cxn modelId="{3C32AB0A-227B-46EF-A155-79090D4FBD42}" type="presParOf" srcId="{9BE7EF08-9734-4AEC-B586-D051F21E9BA6}" destId="{F45267C5-BE4C-47D7-A6E9-CC8379B1BBB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533FF9-950A-44A2-BBE7-4C915510E14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pl-PL"/>
        </a:p>
      </dgm:t>
    </dgm:pt>
    <dgm:pt modelId="{F552ECAB-5B15-4013-BCC1-DF1737144863}">
      <dgm:prSet phldrT="[Tekst]" custT="1"/>
      <dgm:spPr/>
      <dgm:t>
        <a:bodyPr/>
        <a:lstStyle/>
        <a:p>
          <a:r>
            <a:rPr lang="en-US" sz="1200" b="1" dirty="0"/>
            <a:t>Assessment of the functions and structure of the human body (damage)</a:t>
          </a:r>
          <a:endParaRPr lang="pl-PL" sz="1200" b="1" dirty="0"/>
        </a:p>
      </dgm:t>
    </dgm:pt>
    <dgm:pt modelId="{153B5C45-9027-4DD9-AD5F-B3802EB99163}" type="parTrans" cxnId="{F58E9406-8276-41B1-B312-75B9410FEBD9}">
      <dgm:prSet/>
      <dgm:spPr/>
      <dgm:t>
        <a:bodyPr/>
        <a:lstStyle/>
        <a:p>
          <a:endParaRPr lang="pl-PL" sz="1000"/>
        </a:p>
      </dgm:t>
    </dgm:pt>
    <dgm:pt modelId="{EE3DE75E-447B-4A00-B74F-818029344263}" type="sibTrans" cxnId="{F58E9406-8276-41B1-B312-75B9410FEBD9}">
      <dgm:prSet/>
      <dgm:spPr/>
      <dgm:t>
        <a:bodyPr/>
        <a:lstStyle/>
        <a:p>
          <a:endParaRPr lang="pl-PL" sz="1000"/>
        </a:p>
      </dgm:t>
    </dgm:pt>
    <dgm:pt modelId="{B2B3AD87-C2F2-4169-BB8E-663F9C28E2F7}">
      <dgm:prSet phldrT="[Tekst]" custT="1"/>
      <dgm:spPr/>
      <dgm:t>
        <a:bodyPr/>
        <a:lstStyle/>
        <a:p>
          <a:r>
            <a:rPr lang="pl-PL" sz="1200" b="1" dirty="0"/>
            <a:t>Activity </a:t>
          </a:r>
          <a:r>
            <a:rPr lang="pl-PL" sz="1200" b="1" dirty="0" err="1"/>
            <a:t>Score</a:t>
          </a:r>
          <a:r>
            <a:rPr lang="pl-PL" sz="1200" b="1" dirty="0"/>
            <a:t> (Activity </a:t>
          </a:r>
          <a:r>
            <a:rPr lang="pl-PL" sz="1200" b="1" dirty="0" err="1"/>
            <a:t>limits</a:t>
          </a:r>
          <a:r>
            <a:rPr lang="pl-PL" sz="1200" b="1" dirty="0"/>
            <a:t>)</a:t>
          </a:r>
        </a:p>
      </dgm:t>
    </dgm:pt>
    <dgm:pt modelId="{829DF054-72CC-4B44-9B3E-4DA1DC269BEC}" type="parTrans" cxnId="{1FAD44C5-6529-442E-AF90-50470B238DF8}">
      <dgm:prSet/>
      <dgm:spPr/>
      <dgm:t>
        <a:bodyPr/>
        <a:lstStyle/>
        <a:p>
          <a:endParaRPr lang="pl-PL" sz="1000"/>
        </a:p>
      </dgm:t>
    </dgm:pt>
    <dgm:pt modelId="{E9530752-9936-462E-BAA0-098A97FDD6CE}" type="sibTrans" cxnId="{1FAD44C5-6529-442E-AF90-50470B238DF8}">
      <dgm:prSet/>
      <dgm:spPr/>
      <dgm:t>
        <a:bodyPr/>
        <a:lstStyle/>
        <a:p>
          <a:endParaRPr lang="pl-PL" sz="1000"/>
        </a:p>
      </dgm:t>
    </dgm:pt>
    <dgm:pt modelId="{FBA59BB2-C4A6-4005-8E35-7CCA427C93EE}">
      <dgm:prSet phldrT="[Tekst]" custT="1"/>
      <dgm:spPr/>
      <dgm:t>
        <a:bodyPr/>
        <a:lstStyle/>
        <a:p>
          <a:r>
            <a:rPr lang="pl-PL" sz="1200" b="1" dirty="0" err="1"/>
            <a:t>Assessment</a:t>
          </a:r>
          <a:r>
            <a:rPr lang="pl-PL" sz="1200" b="1" dirty="0"/>
            <a:t> of </a:t>
          </a:r>
          <a:r>
            <a:rPr lang="pl-PL" sz="1200" b="1" dirty="0" err="1"/>
            <a:t>personal</a:t>
          </a:r>
          <a:r>
            <a:rPr lang="pl-PL" sz="1200" b="1" dirty="0"/>
            <a:t> </a:t>
          </a:r>
          <a:r>
            <a:rPr lang="pl-PL" sz="1200" b="1" dirty="0" err="1"/>
            <a:t>factors</a:t>
          </a:r>
          <a:endParaRPr lang="pl-PL" sz="1200" b="1" dirty="0"/>
        </a:p>
      </dgm:t>
    </dgm:pt>
    <dgm:pt modelId="{9CB1F940-DDDF-4468-A7BC-E569BF3F660A}" type="parTrans" cxnId="{BEFEDA96-2EE3-4158-A50C-2F09D7ACE3FA}">
      <dgm:prSet/>
      <dgm:spPr/>
      <dgm:t>
        <a:bodyPr/>
        <a:lstStyle/>
        <a:p>
          <a:endParaRPr lang="pl-PL" sz="1000"/>
        </a:p>
      </dgm:t>
    </dgm:pt>
    <dgm:pt modelId="{7770874D-4112-42C2-8AA3-179446D0DCEF}" type="sibTrans" cxnId="{BEFEDA96-2EE3-4158-A50C-2F09D7ACE3FA}">
      <dgm:prSet/>
      <dgm:spPr/>
      <dgm:t>
        <a:bodyPr/>
        <a:lstStyle/>
        <a:p>
          <a:endParaRPr lang="pl-PL" sz="1000"/>
        </a:p>
      </dgm:t>
    </dgm:pt>
    <dgm:pt modelId="{60BF1D88-6228-476D-89D4-B8278D97D6A0}">
      <dgm:prSet phldrT="[Tekst]" custT="1"/>
      <dgm:spPr/>
      <dgm:t>
        <a:bodyPr/>
        <a:lstStyle/>
        <a:p>
          <a:r>
            <a:rPr lang="pl-PL" sz="1200" b="1" dirty="0" err="1"/>
            <a:t>Participation</a:t>
          </a:r>
          <a:r>
            <a:rPr lang="pl-PL" sz="1200" b="1" dirty="0"/>
            <a:t> (</a:t>
          </a:r>
          <a:r>
            <a:rPr lang="pl-PL" sz="1200" b="1" dirty="0" err="1"/>
            <a:t>strengthening</a:t>
          </a:r>
          <a:r>
            <a:rPr lang="pl-PL" sz="1200" b="1" dirty="0"/>
            <a:t>, </a:t>
          </a:r>
          <a:r>
            <a:rPr lang="pl-PL" sz="1200" b="1" dirty="0" err="1"/>
            <a:t>limiting</a:t>
          </a:r>
          <a:r>
            <a:rPr lang="pl-PL" sz="1200" b="1" dirty="0"/>
            <a:t> </a:t>
          </a:r>
          <a:r>
            <a:rPr lang="pl-PL" sz="1200" b="1" dirty="0" err="1"/>
            <a:t>participation</a:t>
          </a:r>
          <a:r>
            <a:rPr lang="pl-PL" sz="1200" b="1" dirty="0"/>
            <a:t>)</a:t>
          </a:r>
        </a:p>
      </dgm:t>
    </dgm:pt>
    <dgm:pt modelId="{2D8DEB6C-459C-46DE-970E-D4F962F9FDB5}" type="parTrans" cxnId="{39250DA2-D84C-4577-BDB7-00E7BBFC5F02}">
      <dgm:prSet/>
      <dgm:spPr/>
      <dgm:t>
        <a:bodyPr/>
        <a:lstStyle/>
        <a:p>
          <a:endParaRPr lang="pl-PL" sz="1000"/>
        </a:p>
      </dgm:t>
    </dgm:pt>
    <dgm:pt modelId="{DBE38730-8099-4C9E-A975-01159736EA50}" type="sibTrans" cxnId="{39250DA2-D84C-4577-BDB7-00E7BBFC5F02}">
      <dgm:prSet/>
      <dgm:spPr/>
      <dgm:t>
        <a:bodyPr/>
        <a:lstStyle/>
        <a:p>
          <a:endParaRPr lang="pl-PL" sz="1000"/>
        </a:p>
      </dgm:t>
    </dgm:pt>
    <dgm:pt modelId="{45DFB1C1-2B6D-4202-813C-BA7DE2DB314F}">
      <dgm:prSet phldrT="[Tekst]" custT="1"/>
      <dgm:spPr/>
      <dgm:t>
        <a:bodyPr/>
        <a:lstStyle/>
        <a:p>
          <a:r>
            <a:rPr lang="pl-PL" sz="1200" b="1" dirty="0" err="1"/>
            <a:t>Assessment</a:t>
          </a:r>
          <a:r>
            <a:rPr lang="pl-PL" sz="1200" b="1" dirty="0"/>
            <a:t> of </a:t>
          </a:r>
          <a:r>
            <a:rPr lang="pl-PL" sz="1200" b="1" dirty="0" err="1"/>
            <a:t>environmental</a:t>
          </a:r>
          <a:r>
            <a:rPr lang="pl-PL" sz="1200" b="1" dirty="0"/>
            <a:t> </a:t>
          </a:r>
          <a:r>
            <a:rPr lang="pl-PL" sz="1200" b="1" dirty="0" err="1"/>
            <a:t>factors</a:t>
          </a:r>
          <a:endParaRPr lang="pl-PL" sz="1200" b="1" dirty="0"/>
        </a:p>
      </dgm:t>
    </dgm:pt>
    <dgm:pt modelId="{2A0AEB0F-6B0D-4743-B918-B9229D435D20}" type="parTrans" cxnId="{E63A618F-796E-497C-8126-61EE83BEC882}">
      <dgm:prSet/>
      <dgm:spPr/>
      <dgm:t>
        <a:bodyPr/>
        <a:lstStyle/>
        <a:p>
          <a:endParaRPr lang="pl-PL" sz="1000"/>
        </a:p>
      </dgm:t>
    </dgm:pt>
    <dgm:pt modelId="{26C56C6C-51D2-40C3-9542-864EB38A94DE}" type="sibTrans" cxnId="{E63A618F-796E-497C-8126-61EE83BEC882}">
      <dgm:prSet/>
      <dgm:spPr/>
      <dgm:t>
        <a:bodyPr/>
        <a:lstStyle/>
        <a:p>
          <a:endParaRPr lang="pl-PL" sz="1000"/>
        </a:p>
      </dgm:t>
    </dgm:pt>
    <dgm:pt modelId="{0D506274-EBCB-4527-B581-40F0BAD1BDA3}">
      <dgm:prSet phldrT="[Tekst]" custT="1"/>
      <dgm:spPr/>
      <dgm:t>
        <a:bodyPr/>
        <a:lstStyle/>
        <a:p>
          <a:r>
            <a:rPr lang="en-US" sz="1200" b="1" dirty="0"/>
            <a:t>Assessment of medical condition (disorder or disease)</a:t>
          </a:r>
          <a:endParaRPr lang="pl-PL" sz="1200" b="1" dirty="0"/>
        </a:p>
      </dgm:t>
    </dgm:pt>
    <dgm:pt modelId="{F1AA9699-5500-431C-B074-2CFDEE04CA57}" type="parTrans" cxnId="{D4F7E192-1775-486A-9AF4-22500AB999EF}">
      <dgm:prSet/>
      <dgm:spPr/>
      <dgm:t>
        <a:bodyPr/>
        <a:lstStyle/>
        <a:p>
          <a:endParaRPr lang="pl-PL" sz="1000"/>
        </a:p>
      </dgm:t>
    </dgm:pt>
    <dgm:pt modelId="{B0885D13-AFBF-49BA-8A3D-87A5C987A8FC}" type="sibTrans" cxnId="{D4F7E192-1775-486A-9AF4-22500AB999EF}">
      <dgm:prSet/>
      <dgm:spPr/>
      <dgm:t>
        <a:bodyPr/>
        <a:lstStyle/>
        <a:p>
          <a:endParaRPr lang="pl-PL" sz="1000"/>
        </a:p>
      </dgm:t>
    </dgm:pt>
    <dgm:pt modelId="{EFE5CD94-3D8E-4BA1-BBE9-3562E3B1163E}" type="pres">
      <dgm:prSet presAssocID="{75533FF9-950A-44A2-BBE7-4C915510E140}" presName="cycle" presStyleCnt="0">
        <dgm:presLayoutVars>
          <dgm:dir/>
          <dgm:resizeHandles val="exact"/>
        </dgm:presLayoutVars>
      </dgm:prSet>
      <dgm:spPr/>
    </dgm:pt>
    <dgm:pt modelId="{F34D00B5-5656-4C4E-8BC9-D8CC7008B593}" type="pres">
      <dgm:prSet presAssocID="{F552ECAB-5B15-4013-BCC1-DF1737144863}" presName="dummy" presStyleCnt="0"/>
      <dgm:spPr/>
    </dgm:pt>
    <dgm:pt modelId="{8B2270E7-D3AC-4873-BF7E-A079151999B4}" type="pres">
      <dgm:prSet presAssocID="{F552ECAB-5B15-4013-BCC1-DF1737144863}" presName="node" presStyleLbl="revTx" presStyleIdx="0" presStyleCnt="6" custScaleX="147149">
        <dgm:presLayoutVars>
          <dgm:bulletEnabled val="1"/>
        </dgm:presLayoutVars>
      </dgm:prSet>
      <dgm:spPr/>
    </dgm:pt>
    <dgm:pt modelId="{D0E8022F-E4DB-4B04-A3CE-EE47C8DBEC7B}" type="pres">
      <dgm:prSet presAssocID="{EE3DE75E-447B-4A00-B74F-818029344263}" presName="sibTrans" presStyleLbl="node1" presStyleIdx="0" presStyleCnt="6"/>
      <dgm:spPr/>
    </dgm:pt>
    <dgm:pt modelId="{64F90275-56A4-4C04-9665-3E32FC94E3C0}" type="pres">
      <dgm:prSet presAssocID="{B2B3AD87-C2F2-4169-BB8E-663F9C28E2F7}" presName="dummy" presStyleCnt="0"/>
      <dgm:spPr/>
    </dgm:pt>
    <dgm:pt modelId="{9BEBBC0F-DB82-45FD-871B-841C390CFB67}" type="pres">
      <dgm:prSet presAssocID="{B2B3AD87-C2F2-4169-BB8E-663F9C28E2F7}" presName="node" presStyleLbl="revTx" presStyleIdx="1" presStyleCnt="6" custScaleX="170860">
        <dgm:presLayoutVars>
          <dgm:bulletEnabled val="1"/>
        </dgm:presLayoutVars>
      </dgm:prSet>
      <dgm:spPr/>
    </dgm:pt>
    <dgm:pt modelId="{BC03A5D5-324B-4003-9827-52D7085E9212}" type="pres">
      <dgm:prSet presAssocID="{E9530752-9936-462E-BAA0-098A97FDD6CE}" presName="sibTrans" presStyleLbl="node1" presStyleIdx="1" presStyleCnt="6"/>
      <dgm:spPr/>
    </dgm:pt>
    <dgm:pt modelId="{4F207216-3B7B-490A-AF78-7BCB46E4C349}" type="pres">
      <dgm:prSet presAssocID="{FBA59BB2-C4A6-4005-8E35-7CCA427C93EE}" presName="dummy" presStyleCnt="0"/>
      <dgm:spPr/>
    </dgm:pt>
    <dgm:pt modelId="{8DAF8F4C-29B2-4209-A3B7-18E5170D9CE5}" type="pres">
      <dgm:prSet presAssocID="{FBA59BB2-C4A6-4005-8E35-7CCA427C93EE}" presName="node" presStyleLbl="revTx" presStyleIdx="2" presStyleCnt="6" custScaleX="145996">
        <dgm:presLayoutVars>
          <dgm:bulletEnabled val="1"/>
        </dgm:presLayoutVars>
      </dgm:prSet>
      <dgm:spPr/>
    </dgm:pt>
    <dgm:pt modelId="{874A64D8-5161-4C75-A4D2-DD475A91F1B1}" type="pres">
      <dgm:prSet presAssocID="{7770874D-4112-42C2-8AA3-179446D0DCEF}" presName="sibTrans" presStyleLbl="node1" presStyleIdx="2" presStyleCnt="6"/>
      <dgm:spPr/>
    </dgm:pt>
    <dgm:pt modelId="{141FA1FE-6484-48D3-BFCE-0CC1E75D618D}" type="pres">
      <dgm:prSet presAssocID="{60BF1D88-6228-476D-89D4-B8278D97D6A0}" presName="dummy" presStyleCnt="0"/>
      <dgm:spPr/>
    </dgm:pt>
    <dgm:pt modelId="{76ADCBE2-DDFF-4F88-901F-C0800148A904}" type="pres">
      <dgm:prSet presAssocID="{60BF1D88-6228-476D-89D4-B8278D97D6A0}" presName="node" presStyleLbl="revTx" presStyleIdx="3" presStyleCnt="6" custScaleX="172516">
        <dgm:presLayoutVars>
          <dgm:bulletEnabled val="1"/>
        </dgm:presLayoutVars>
      </dgm:prSet>
      <dgm:spPr/>
    </dgm:pt>
    <dgm:pt modelId="{764F3036-C5E4-49B4-BE03-36DC59ECFDD5}" type="pres">
      <dgm:prSet presAssocID="{DBE38730-8099-4C9E-A975-01159736EA50}" presName="sibTrans" presStyleLbl="node1" presStyleIdx="3" presStyleCnt="6"/>
      <dgm:spPr/>
    </dgm:pt>
    <dgm:pt modelId="{4019142C-F227-430A-9067-D5A68E96CF26}" type="pres">
      <dgm:prSet presAssocID="{45DFB1C1-2B6D-4202-813C-BA7DE2DB314F}" presName="dummy" presStyleCnt="0"/>
      <dgm:spPr/>
    </dgm:pt>
    <dgm:pt modelId="{4720F03E-25F5-4AD8-87B8-5711A3E374C7}" type="pres">
      <dgm:prSet presAssocID="{45DFB1C1-2B6D-4202-813C-BA7DE2DB314F}" presName="node" presStyleLbl="revTx" presStyleIdx="4" presStyleCnt="6" custScaleX="150859">
        <dgm:presLayoutVars>
          <dgm:bulletEnabled val="1"/>
        </dgm:presLayoutVars>
      </dgm:prSet>
      <dgm:spPr/>
    </dgm:pt>
    <dgm:pt modelId="{9AD944C8-215B-436F-B95C-F065A760416C}" type="pres">
      <dgm:prSet presAssocID="{26C56C6C-51D2-40C3-9542-864EB38A94DE}" presName="sibTrans" presStyleLbl="node1" presStyleIdx="4" presStyleCnt="6"/>
      <dgm:spPr/>
    </dgm:pt>
    <dgm:pt modelId="{E516D427-F51B-464D-8A51-F348449E3644}" type="pres">
      <dgm:prSet presAssocID="{0D506274-EBCB-4527-B581-40F0BAD1BDA3}" presName="dummy" presStyleCnt="0"/>
      <dgm:spPr/>
    </dgm:pt>
    <dgm:pt modelId="{F87A6F02-B0EF-41E3-B01D-391DD0F9442E}" type="pres">
      <dgm:prSet presAssocID="{0D506274-EBCB-4527-B581-40F0BAD1BDA3}" presName="node" presStyleLbl="revTx" presStyleIdx="5" presStyleCnt="6" custScaleX="121718">
        <dgm:presLayoutVars>
          <dgm:bulletEnabled val="1"/>
        </dgm:presLayoutVars>
      </dgm:prSet>
      <dgm:spPr/>
    </dgm:pt>
    <dgm:pt modelId="{BC66D9FC-C6CA-4146-9324-56CD893B8739}" type="pres">
      <dgm:prSet presAssocID="{B0885D13-AFBF-49BA-8A3D-87A5C987A8FC}" presName="sibTrans" presStyleLbl="node1" presStyleIdx="5" presStyleCnt="6"/>
      <dgm:spPr/>
    </dgm:pt>
  </dgm:ptLst>
  <dgm:cxnLst>
    <dgm:cxn modelId="{F58E9406-8276-41B1-B312-75B9410FEBD9}" srcId="{75533FF9-950A-44A2-BBE7-4C915510E140}" destId="{F552ECAB-5B15-4013-BCC1-DF1737144863}" srcOrd="0" destOrd="0" parTransId="{153B5C45-9027-4DD9-AD5F-B3802EB99163}" sibTransId="{EE3DE75E-447B-4A00-B74F-818029344263}"/>
    <dgm:cxn modelId="{99770C13-9F41-47C5-8869-65862A70B425}" type="presOf" srcId="{FBA59BB2-C4A6-4005-8E35-7CCA427C93EE}" destId="{8DAF8F4C-29B2-4209-A3B7-18E5170D9CE5}" srcOrd="0" destOrd="0" presId="urn:microsoft.com/office/officeart/2005/8/layout/cycle1"/>
    <dgm:cxn modelId="{3E430236-A451-4D24-BEEF-02CBD434DB2B}" type="presOf" srcId="{60BF1D88-6228-476D-89D4-B8278D97D6A0}" destId="{76ADCBE2-DDFF-4F88-901F-C0800148A904}" srcOrd="0" destOrd="0" presId="urn:microsoft.com/office/officeart/2005/8/layout/cycle1"/>
    <dgm:cxn modelId="{37520571-4E19-497D-BA8A-A5E4DA739D65}" type="presOf" srcId="{26C56C6C-51D2-40C3-9542-864EB38A94DE}" destId="{9AD944C8-215B-436F-B95C-F065A760416C}" srcOrd="0" destOrd="0" presId="urn:microsoft.com/office/officeart/2005/8/layout/cycle1"/>
    <dgm:cxn modelId="{C1CB3579-118A-4D2C-884D-782F06374AA4}" type="presOf" srcId="{EE3DE75E-447B-4A00-B74F-818029344263}" destId="{D0E8022F-E4DB-4B04-A3CE-EE47C8DBEC7B}" srcOrd="0" destOrd="0" presId="urn:microsoft.com/office/officeart/2005/8/layout/cycle1"/>
    <dgm:cxn modelId="{4857B58B-702A-48E8-AD9B-BEC41E022739}" type="presOf" srcId="{7770874D-4112-42C2-8AA3-179446D0DCEF}" destId="{874A64D8-5161-4C75-A4D2-DD475A91F1B1}" srcOrd="0" destOrd="0" presId="urn:microsoft.com/office/officeart/2005/8/layout/cycle1"/>
    <dgm:cxn modelId="{E63A618F-796E-497C-8126-61EE83BEC882}" srcId="{75533FF9-950A-44A2-BBE7-4C915510E140}" destId="{45DFB1C1-2B6D-4202-813C-BA7DE2DB314F}" srcOrd="4" destOrd="0" parTransId="{2A0AEB0F-6B0D-4743-B918-B9229D435D20}" sibTransId="{26C56C6C-51D2-40C3-9542-864EB38A94DE}"/>
    <dgm:cxn modelId="{D4F7E192-1775-486A-9AF4-22500AB999EF}" srcId="{75533FF9-950A-44A2-BBE7-4C915510E140}" destId="{0D506274-EBCB-4527-B581-40F0BAD1BDA3}" srcOrd="5" destOrd="0" parTransId="{F1AA9699-5500-431C-B074-2CFDEE04CA57}" sibTransId="{B0885D13-AFBF-49BA-8A3D-87A5C987A8FC}"/>
    <dgm:cxn modelId="{BEFEDA96-2EE3-4158-A50C-2F09D7ACE3FA}" srcId="{75533FF9-950A-44A2-BBE7-4C915510E140}" destId="{FBA59BB2-C4A6-4005-8E35-7CCA427C93EE}" srcOrd="2" destOrd="0" parTransId="{9CB1F940-DDDF-4468-A7BC-E569BF3F660A}" sibTransId="{7770874D-4112-42C2-8AA3-179446D0DCEF}"/>
    <dgm:cxn modelId="{39250DA2-D84C-4577-BDB7-00E7BBFC5F02}" srcId="{75533FF9-950A-44A2-BBE7-4C915510E140}" destId="{60BF1D88-6228-476D-89D4-B8278D97D6A0}" srcOrd="3" destOrd="0" parTransId="{2D8DEB6C-459C-46DE-970E-D4F962F9FDB5}" sibTransId="{DBE38730-8099-4C9E-A975-01159736EA50}"/>
    <dgm:cxn modelId="{36A00AA8-331B-4EBF-8D90-DEE04DD39129}" type="presOf" srcId="{DBE38730-8099-4C9E-A975-01159736EA50}" destId="{764F3036-C5E4-49B4-BE03-36DC59ECFDD5}" srcOrd="0" destOrd="0" presId="urn:microsoft.com/office/officeart/2005/8/layout/cycle1"/>
    <dgm:cxn modelId="{8164A9AF-A2F2-4E1C-B125-1D30EB0CB751}" type="presOf" srcId="{B2B3AD87-C2F2-4169-BB8E-663F9C28E2F7}" destId="{9BEBBC0F-DB82-45FD-871B-841C390CFB67}" srcOrd="0" destOrd="0" presId="urn:microsoft.com/office/officeart/2005/8/layout/cycle1"/>
    <dgm:cxn modelId="{B3379CB5-D66E-483C-ABD5-A7E386C0F95F}" type="presOf" srcId="{75533FF9-950A-44A2-BBE7-4C915510E140}" destId="{EFE5CD94-3D8E-4BA1-BBE9-3562E3B1163E}" srcOrd="0" destOrd="0" presId="urn:microsoft.com/office/officeart/2005/8/layout/cycle1"/>
    <dgm:cxn modelId="{3B7381B9-8AEF-47D8-8429-86F6D8BEBAA9}" type="presOf" srcId="{45DFB1C1-2B6D-4202-813C-BA7DE2DB314F}" destId="{4720F03E-25F5-4AD8-87B8-5711A3E374C7}" srcOrd="0" destOrd="0" presId="urn:microsoft.com/office/officeart/2005/8/layout/cycle1"/>
    <dgm:cxn modelId="{97FA22BF-EBF0-4B16-B772-1451E99740F8}" type="presOf" srcId="{0D506274-EBCB-4527-B581-40F0BAD1BDA3}" destId="{F87A6F02-B0EF-41E3-B01D-391DD0F9442E}" srcOrd="0" destOrd="0" presId="urn:microsoft.com/office/officeart/2005/8/layout/cycle1"/>
    <dgm:cxn modelId="{537DF5C2-8424-464D-8AD4-8C95F8631105}" type="presOf" srcId="{F552ECAB-5B15-4013-BCC1-DF1737144863}" destId="{8B2270E7-D3AC-4873-BF7E-A079151999B4}" srcOrd="0" destOrd="0" presId="urn:microsoft.com/office/officeart/2005/8/layout/cycle1"/>
    <dgm:cxn modelId="{1FAD44C5-6529-442E-AF90-50470B238DF8}" srcId="{75533FF9-950A-44A2-BBE7-4C915510E140}" destId="{B2B3AD87-C2F2-4169-BB8E-663F9C28E2F7}" srcOrd="1" destOrd="0" parTransId="{829DF054-72CC-4B44-9B3E-4DA1DC269BEC}" sibTransId="{E9530752-9936-462E-BAA0-098A97FDD6CE}"/>
    <dgm:cxn modelId="{0E41C5CB-326A-4059-80F0-2B417B95EBE1}" type="presOf" srcId="{B0885D13-AFBF-49BA-8A3D-87A5C987A8FC}" destId="{BC66D9FC-C6CA-4146-9324-56CD893B8739}" srcOrd="0" destOrd="0" presId="urn:microsoft.com/office/officeart/2005/8/layout/cycle1"/>
    <dgm:cxn modelId="{58D222F2-F104-4E81-9428-5D89664649FE}" type="presOf" srcId="{E9530752-9936-462E-BAA0-098A97FDD6CE}" destId="{BC03A5D5-324B-4003-9827-52D7085E9212}" srcOrd="0" destOrd="0" presId="urn:microsoft.com/office/officeart/2005/8/layout/cycle1"/>
    <dgm:cxn modelId="{0C366DF0-261B-4DAB-B58F-DC81580114F1}" type="presParOf" srcId="{EFE5CD94-3D8E-4BA1-BBE9-3562E3B1163E}" destId="{F34D00B5-5656-4C4E-8BC9-D8CC7008B593}" srcOrd="0" destOrd="0" presId="urn:microsoft.com/office/officeart/2005/8/layout/cycle1"/>
    <dgm:cxn modelId="{A61D3FD6-DE22-4D81-AEA5-CA6214B6C997}" type="presParOf" srcId="{EFE5CD94-3D8E-4BA1-BBE9-3562E3B1163E}" destId="{8B2270E7-D3AC-4873-BF7E-A079151999B4}" srcOrd="1" destOrd="0" presId="urn:microsoft.com/office/officeart/2005/8/layout/cycle1"/>
    <dgm:cxn modelId="{49E0248F-D49F-4152-A7F3-D00ED569D2CF}" type="presParOf" srcId="{EFE5CD94-3D8E-4BA1-BBE9-3562E3B1163E}" destId="{D0E8022F-E4DB-4B04-A3CE-EE47C8DBEC7B}" srcOrd="2" destOrd="0" presId="urn:microsoft.com/office/officeart/2005/8/layout/cycle1"/>
    <dgm:cxn modelId="{743D2BCC-89FC-402A-A91B-151E9BDC7A69}" type="presParOf" srcId="{EFE5CD94-3D8E-4BA1-BBE9-3562E3B1163E}" destId="{64F90275-56A4-4C04-9665-3E32FC94E3C0}" srcOrd="3" destOrd="0" presId="urn:microsoft.com/office/officeart/2005/8/layout/cycle1"/>
    <dgm:cxn modelId="{A68600B3-AE76-4837-8A48-CD02F28A2DAA}" type="presParOf" srcId="{EFE5CD94-3D8E-4BA1-BBE9-3562E3B1163E}" destId="{9BEBBC0F-DB82-45FD-871B-841C390CFB67}" srcOrd="4" destOrd="0" presId="urn:microsoft.com/office/officeart/2005/8/layout/cycle1"/>
    <dgm:cxn modelId="{BE680FA9-52CD-404F-8781-78C04379E834}" type="presParOf" srcId="{EFE5CD94-3D8E-4BA1-BBE9-3562E3B1163E}" destId="{BC03A5D5-324B-4003-9827-52D7085E9212}" srcOrd="5" destOrd="0" presId="urn:microsoft.com/office/officeart/2005/8/layout/cycle1"/>
    <dgm:cxn modelId="{D926910D-2619-4D16-AD37-067C0C0AB2D2}" type="presParOf" srcId="{EFE5CD94-3D8E-4BA1-BBE9-3562E3B1163E}" destId="{4F207216-3B7B-490A-AF78-7BCB46E4C349}" srcOrd="6" destOrd="0" presId="urn:microsoft.com/office/officeart/2005/8/layout/cycle1"/>
    <dgm:cxn modelId="{E225A94B-DEA1-4E7A-9335-59141CD5FF19}" type="presParOf" srcId="{EFE5CD94-3D8E-4BA1-BBE9-3562E3B1163E}" destId="{8DAF8F4C-29B2-4209-A3B7-18E5170D9CE5}" srcOrd="7" destOrd="0" presId="urn:microsoft.com/office/officeart/2005/8/layout/cycle1"/>
    <dgm:cxn modelId="{962E7EF0-4C0E-4A8F-946E-2EA41174140D}" type="presParOf" srcId="{EFE5CD94-3D8E-4BA1-BBE9-3562E3B1163E}" destId="{874A64D8-5161-4C75-A4D2-DD475A91F1B1}" srcOrd="8" destOrd="0" presId="urn:microsoft.com/office/officeart/2005/8/layout/cycle1"/>
    <dgm:cxn modelId="{E06A67F7-22E8-486E-8B5A-B0A1BC8D048F}" type="presParOf" srcId="{EFE5CD94-3D8E-4BA1-BBE9-3562E3B1163E}" destId="{141FA1FE-6484-48D3-BFCE-0CC1E75D618D}" srcOrd="9" destOrd="0" presId="urn:microsoft.com/office/officeart/2005/8/layout/cycle1"/>
    <dgm:cxn modelId="{80604D42-A7A2-4AC6-B8CA-67995EF08682}" type="presParOf" srcId="{EFE5CD94-3D8E-4BA1-BBE9-3562E3B1163E}" destId="{76ADCBE2-DDFF-4F88-901F-C0800148A904}" srcOrd="10" destOrd="0" presId="urn:microsoft.com/office/officeart/2005/8/layout/cycle1"/>
    <dgm:cxn modelId="{3AA4A430-11A3-43BE-8001-EAC5E839A183}" type="presParOf" srcId="{EFE5CD94-3D8E-4BA1-BBE9-3562E3B1163E}" destId="{764F3036-C5E4-49B4-BE03-36DC59ECFDD5}" srcOrd="11" destOrd="0" presId="urn:microsoft.com/office/officeart/2005/8/layout/cycle1"/>
    <dgm:cxn modelId="{FEACCEC9-FC04-4DD5-8C71-A4EA2D6A3888}" type="presParOf" srcId="{EFE5CD94-3D8E-4BA1-BBE9-3562E3B1163E}" destId="{4019142C-F227-430A-9067-D5A68E96CF26}" srcOrd="12" destOrd="0" presId="urn:microsoft.com/office/officeart/2005/8/layout/cycle1"/>
    <dgm:cxn modelId="{404FCF98-60D6-4274-9626-2A7DD532AAD5}" type="presParOf" srcId="{EFE5CD94-3D8E-4BA1-BBE9-3562E3B1163E}" destId="{4720F03E-25F5-4AD8-87B8-5711A3E374C7}" srcOrd="13" destOrd="0" presId="urn:microsoft.com/office/officeart/2005/8/layout/cycle1"/>
    <dgm:cxn modelId="{4503361E-2FE1-41CC-AB57-A73A6C221D18}" type="presParOf" srcId="{EFE5CD94-3D8E-4BA1-BBE9-3562E3B1163E}" destId="{9AD944C8-215B-436F-B95C-F065A760416C}" srcOrd="14" destOrd="0" presId="urn:microsoft.com/office/officeart/2005/8/layout/cycle1"/>
    <dgm:cxn modelId="{03E8E5CA-C0F9-4D63-A49B-ED8621280D11}" type="presParOf" srcId="{EFE5CD94-3D8E-4BA1-BBE9-3562E3B1163E}" destId="{E516D427-F51B-464D-8A51-F348449E3644}" srcOrd="15" destOrd="0" presId="urn:microsoft.com/office/officeart/2005/8/layout/cycle1"/>
    <dgm:cxn modelId="{8F7E15E5-8254-49C2-A08E-34514E74E0DA}" type="presParOf" srcId="{EFE5CD94-3D8E-4BA1-BBE9-3562E3B1163E}" destId="{F87A6F02-B0EF-41E3-B01D-391DD0F9442E}" srcOrd="16" destOrd="0" presId="urn:microsoft.com/office/officeart/2005/8/layout/cycle1"/>
    <dgm:cxn modelId="{AA8BAE9A-2FFB-4FBD-B501-11E0E8675B37}" type="presParOf" srcId="{EFE5CD94-3D8E-4BA1-BBE9-3562E3B1163E}" destId="{BC66D9FC-C6CA-4146-9324-56CD893B8739}"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DD0A5D-005E-4DC9-928A-F4EA02C74941}" type="doc">
      <dgm:prSet loTypeId="urn:microsoft.com/office/officeart/2005/8/layout/venn1" loCatId="relationship" qsTypeId="urn:microsoft.com/office/officeart/2005/8/quickstyle/simple1" qsCatId="simple" csTypeId="urn:microsoft.com/office/officeart/2005/8/colors/accent6_5" csCatId="accent6" phldr="1"/>
      <dgm:spPr/>
    </dgm:pt>
    <dgm:pt modelId="{920FDBCA-CE94-42A7-8218-B105C1C7C33B}" type="pres">
      <dgm:prSet presAssocID="{4BDD0A5D-005E-4DC9-928A-F4EA02C74941}" presName="compositeShape" presStyleCnt="0">
        <dgm:presLayoutVars>
          <dgm:chMax val="7"/>
          <dgm:dir/>
          <dgm:resizeHandles val="exact"/>
        </dgm:presLayoutVars>
      </dgm:prSet>
      <dgm:spPr/>
    </dgm:pt>
  </dgm:ptLst>
  <dgm:cxnLst>
    <dgm:cxn modelId="{D3C25044-7E16-4C94-8471-5A8B85EC2F14}" type="presOf" srcId="{4BDD0A5D-005E-4DC9-928A-F4EA02C74941}" destId="{920FDBCA-CE94-42A7-8218-B105C1C7C33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D861B-058A-4E8D-9406-40B4535B8325}">
      <dsp:nvSpPr>
        <dsp:cNvPr id="0" name=""/>
        <dsp:cNvSpPr/>
      </dsp:nvSpPr>
      <dsp:spPr>
        <a:xfrm>
          <a:off x="2999" y="133984"/>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pl-PL" sz="2300" b="0" i="0" kern="1200" dirty="0" err="1"/>
            <a:t>Impairment</a:t>
          </a:r>
          <a:endParaRPr lang="pl-PL" sz="2300" b="0" kern="1200" dirty="0">
            <a:solidFill>
              <a:schemeClr val="bg1"/>
            </a:solidFill>
          </a:endParaRPr>
        </a:p>
      </dsp:txBody>
      <dsp:txXfrm>
        <a:off x="504875" y="133984"/>
        <a:ext cx="1505628" cy="1003752"/>
      </dsp:txXfrm>
    </dsp:sp>
    <dsp:sp modelId="{5B002371-60A5-4CC8-8C4E-3AEAAC0F5EBA}">
      <dsp:nvSpPr>
        <dsp:cNvPr id="0" name=""/>
        <dsp:cNvSpPr/>
      </dsp:nvSpPr>
      <dsp:spPr>
        <a:xfrm>
          <a:off x="2186159" y="123953"/>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r>
            <a:rPr lang="en-US" sz="1700" b="0" kern="1200" dirty="0">
              <a:solidFill>
                <a:schemeClr val="accent1"/>
              </a:solidFill>
            </a:rPr>
            <a:t>any loss of fitness or abnormality in the structure </a:t>
          </a:r>
          <a:r>
            <a:rPr lang="pl-PL" sz="1700" b="0" kern="1200" dirty="0">
              <a:solidFill>
                <a:schemeClr val="accent1"/>
              </a:solidFill>
            </a:rPr>
            <a:t>                  </a:t>
          </a:r>
          <a:r>
            <a:rPr lang="en-US" sz="1700" b="0" kern="1200" dirty="0">
              <a:solidFill>
                <a:schemeClr val="accent1"/>
              </a:solidFill>
            </a:rPr>
            <a:t>or functioning of the body in terms of psychological, psychophysical</a:t>
          </a:r>
          <a:r>
            <a:rPr lang="pl-PL" sz="1700" b="0" kern="1200" dirty="0">
              <a:solidFill>
                <a:schemeClr val="accent1"/>
              </a:solidFill>
            </a:rPr>
            <a:t> </a:t>
          </a:r>
          <a:r>
            <a:rPr lang="en-US" sz="1700" b="0" kern="1200" dirty="0">
              <a:solidFill>
                <a:schemeClr val="accent1"/>
              </a:solidFill>
            </a:rPr>
            <a:t>or anatomical</a:t>
          </a:r>
          <a:endParaRPr lang="pl-PL" sz="1700" kern="1200" dirty="0"/>
        </a:p>
      </dsp:txBody>
      <dsp:txXfrm>
        <a:off x="2698066" y="123953"/>
        <a:ext cx="5211963" cy="1023814"/>
      </dsp:txXfrm>
    </dsp:sp>
    <dsp:sp modelId="{D7C3B6BF-1CFC-42EA-A05C-1FE5780ABF82}">
      <dsp:nvSpPr>
        <dsp:cNvPr id="0" name=""/>
        <dsp:cNvSpPr/>
      </dsp:nvSpPr>
      <dsp:spPr>
        <a:xfrm>
          <a:off x="2999" y="1298323"/>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pl-PL" sz="2300" b="0" i="0" kern="1200" dirty="0" err="1"/>
            <a:t>Disability</a:t>
          </a:r>
          <a:endParaRPr lang="pl-PL" sz="2300" b="0" kern="1200" dirty="0">
            <a:solidFill>
              <a:schemeClr val="bg1"/>
            </a:solidFill>
          </a:endParaRPr>
        </a:p>
      </dsp:txBody>
      <dsp:txXfrm>
        <a:off x="504875" y="1298323"/>
        <a:ext cx="1505628" cy="1003752"/>
      </dsp:txXfrm>
    </dsp:sp>
    <dsp:sp modelId="{84FA4AC8-AFF0-4535-8008-32A561F281A1}">
      <dsp:nvSpPr>
        <dsp:cNvPr id="0" name=""/>
        <dsp:cNvSpPr/>
      </dsp:nvSpPr>
      <dsp:spPr>
        <a:xfrm>
          <a:off x="2186159" y="1288292"/>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r>
            <a:rPr lang="en-US" sz="1700" b="0" kern="1200" dirty="0">
              <a:solidFill>
                <a:schemeClr val="accent1"/>
              </a:solidFill>
            </a:rPr>
            <a:t>any limitation or inability (resulting from inability) </a:t>
          </a:r>
          <a:r>
            <a:rPr lang="pl-PL" sz="1700" b="0" kern="1200" dirty="0">
              <a:solidFill>
                <a:schemeClr val="accent1"/>
              </a:solidFill>
            </a:rPr>
            <a:t>                   </a:t>
          </a:r>
          <a:r>
            <a:rPr lang="en-US" sz="1700" b="0" kern="1200" dirty="0">
              <a:solidFill>
                <a:schemeClr val="accent1"/>
              </a:solidFill>
            </a:rPr>
            <a:t>to lead an active life in a way or scope considered typical for a human being</a:t>
          </a:r>
          <a:endParaRPr lang="pl-PL" sz="1700" kern="1200" dirty="0"/>
        </a:p>
      </dsp:txBody>
      <dsp:txXfrm>
        <a:off x="2698066" y="1288292"/>
        <a:ext cx="5211963" cy="1023814"/>
      </dsp:txXfrm>
    </dsp:sp>
    <dsp:sp modelId="{546AA586-44E1-4DCC-92CE-5425132535DB}">
      <dsp:nvSpPr>
        <dsp:cNvPr id="0" name=""/>
        <dsp:cNvSpPr/>
      </dsp:nvSpPr>
      <dsp:spPr>
        <a:xfrm>
          <a:off x="2999" y="2462663"/>
          <a:ext cx="2509380" cy="1003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pl-PL" sz="2300" b="0" kern="1200" dirty="0">
              <a:solidFill>
                <a:schemeClr val="bg1"/>
              </a:solidFill>
            </a:rPr>
            <a:t>Handicap</a:t>
          </a:r>
          <a:endParaRPr lang="pl-PL" sz="2300" kern="1200" dirty="0">
            <a:solidFill>
              <a:schemeClr val="bg1"/>
            </a:solidFill>
          </a:endParaRPr>
        </a:p>
      </dsp:txBody>
      <dsp:txXfrm>
        <a:off x="504875" y="2462663"/>
        <a:ext cx="1505628" cy="1003752"/>
      </dsp:txXfrm>
    </dsp:sp>
    <dsp:sp modelId="{6F0D8BC5-63DB-442A-8E52-7C03C3924EEC}">
      <dsp:nvSpPr>
        <dsp:cNvPr id="0" name=""/>
        <dsp:cNvSpPr/>
      </dsp:nvSpPr>
      <dsp:spPr>
        <a:xfrm>
          <a:off x="2186159" y="2452632"/>
          <a:ext cx="6235777" cy="102381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l" defTabSz="755650">
            <a:lnSpc>
              <a:spcPct val="90000"/>
            </a:lnSpc>
            <a:spcBef>
              <a:spcPct val="0"/>
            </a:spcBef>
            <a:spcAft>
              <a:spcPct val="35000"/>
            </a:spcAft>
            <a:buNone/>
          </a:pPr>
          <a:r>
            <a:rPr lang="en-US" sz="1700" b="0" kern="1200" dirty="0">
              <a:solidFill>
                <a:schemeClr val="accent1"/>
              </a:solidFill>
            </a:rPr>
            <a:t>disability of a specific person resulting from disability </a:t>
          </a:r>
          <a:r>
            <a:rPr lang="pl-PL" sz="1700" b="0" kern="1200" dirty="0">
              <a:solidFill>
                <a:schemeClr val="accent1"/>
              </a:solidFill>
            </a:rPr>
            <a:t>                        </a:t>
          </a:r>
          <a:r>
            <a:rPr lang="en-US" sz="1700" b="0" kern="1200" dirty="0">
              <a:solidFill>
                <a:schemeClr val="accent1"/>
              </a:solidFill>
            </a:rPr>
            <a:t>or disability, limiting or preventing the full</a:t>
          </a:r>
          <a:r>
            <a:rPr lang="pl-PL" sz="1700" b="0" kern="1200" dirty="0">
              <a:solidFill>
                <a:schemeClr val="accent1"/>
              </a:solidFill>
            </a:rPr>
            <a:t> </a:t>
          </a:r>
          <a:r>
            <a:rPr lang="en-US" sz="1700" b="0" kern="1200" dirty="0">
              <a:solidFill>
                <a:schemeClr val="accent1"/>
              </a:solidFill>
            </a:rPr>
            <a:t>implementation</a:t>
          </a:r>
          <a:r>
            <a:rPr lang="pl-PL" sz="1700" b="0" kern="1200" dirty="0">
              <a:solidFill>
                <a:schemeClr val="accent1"/>
              </a:solidFill>
            </a:rPr>
            <a:t> </a:t>
          </a:r>
          <a:r>
            <a:rPr lang="en-US" sz="1700" b="0" kern="1200" dirty="0">
              <a:solidFill>
                <a:schemeClr val="accent1"/>
              </a:solidFill>
            </a:rPr>
            <a:t>of a social role corresponding to age, gender and in line with social and cultural condition</a:t>
          </a:r>
          <a:endParaRPr lang="pl-PL" sz="1700" kern="1200" dirty="0"/>
        </a:p>
      </dsp:txBody>
      <dsp:txXfrm>
        <a:off x="2698066" y="2452632"/>
        <a:ext cx="5211963" cy="10238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B45DE-0D61-45C0-800B-681F5489B483}">
      <dsp:nvSpPr>
        <dsp:cNvPr id="0" name=""/>
        <dsp:cNvSpPr/>
      </dsp:nvSpPr>
      <dsp:spPr>
        <a:xfrm>
          <a:off x="827779" y="1529"/>
          <a:ext cx="1942686" cy="116561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Neurological diseases, including neurodegenerative ones</a:t>
          </a:r>
          <a:endParaRPr lang="pl-PL" sz="1600" b="1" kern="1200" dirty="0">
            <a:solidFill>
              <a:schemeClr val="tx1"/>
            </a:solidFill>
          </a:endParaRPr>
        </a:p>
      </dsp:txBody>
      <dsp:txXfrm>
        <a:off x="827779" y="1529"/>
        <a:ext cx="1942686" cy="1165611"/>
      </dsp:txXfrm>
    </dsp:sp>
    <dsp:sp modelId="{9AAC0660-CA98-489E-92F8-EB7C3169B721}">
      <dsp:nvSpPr>
        <dsp:cNvPr id="0" name=""/>
        <dsp:cNvSpPr/>
      </dsp:nvSpPr>
      <dsp:spPr>
        <a:xfrm>
          <a:off x="2964735" y="1529"/>
          <a:ext cx="1942686" cy="1165611"/>
        </a:xfrm>
        <a:prstGeom prst="rect">
          <a:avLst/>
        </a:prstGeom>
        <a:gradFill rotWithShape="0">
          <a:gsLst>
            <a:gs pos="0">
              <a:schemeClr val="accent2">
                <a:hueOff val="-1309091"/>
                <a:satOff val="-4546"/>
                <a:lumOff val="5455"/>
                <a:alphaOff val="0"/>
                <a:shade val="51000"/>
                <a:satMod val="130000"/>
              </a:schemeClr>
            </a:gs>
            <a:gs pos="80000">
              <a:schemeClr val="accent2">
                <a:hueOff val="-1309091"/>
                <a:satOff val="-4546"/>
                <a:lumOff val="5455"/>
                <a:alphaOff val="0"/>
                <a:shade val="93000"/>
                <a:satMod val="130000"/>
              </a:schemeClr>
            </a:gs>
            <a:gs pos="100000">
              <a:schemeClr val="accent2">
                <a:hueOff val="-1309091"/>
                <a:satOff val="-4546"/>
                <a:lumOff val="545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chemeClr val="tx1"/>
              </a:solidFill>
            </a:rPr>
            <a:t>Motor </a:t>
          </a:r>
          <a:r>
            <a:rPr lang="pl-PL" sz="1600" b="1" kern="1200" dirty="0" err="1">
              <a:solidFill>
                <a:schemeClr val="tx1"/>
              </a:solidFill>
            </a:rPr>
            <a:t>disability</a:t>
          </a:r>
          <a:endParaRPr lang="pl-PL" sz="1600" b="1" kern="1200" dirty="0">
            <a:solidFill>
              <a:schemeClr val="tx1"/>
            </a:solidFill>
          </a:endParaRPr>
        </a:p>
      </dsp:txBody>
      <dsp:txXfrm>
        <a:off x="2964735" y="1529"/>
        <a:ext cx="1942686" cy="1165611"/>
      </dsp:txXfrm>
    </dsp:sp>
    <dsp:sp modelId="{A94CD93B-F66F-41F6-B795-6C995C86DD61}">
      <dsp:nvSpPr>
        <dsp:cNvPr id="0" name=""/>
        <dsp:cNvSpPr/>
      </dsp:nvSpPr>
      <dsp:spPr>
        <a:xfrm>
          <a:off x="5101690" y="1529"/>
          <a:ext cx="1942686" cy="1165611"/>
        </a:xfrm>
        <a:prstGeom prst="rect">
          <a:avLst/>
        </a:prstGeom>
        <a:gradFill rotWithShape="0">
          <a:gsLst>
            <a:gs pos="0">
              <a:schemeClr val="accent2">
                <a:hueOff val="-2618182"/>
                <a:satOff val="-9091"/>
                <a:lumOff val="10909"/>
                <a:alphaOff val="0"/>
                <a:shade val="51000"/>
                <a:satMod val="130000"/>
              </a:schemeClr>
            </a:gs>
            <a:gs pos="80000">
              <a:schemeClr val="accent2">
                <a:hueOff val="-2618182"/>
                <a:satOff val="-9091"/>
                <a:lumOff val="10909"/>
                <a:alphaOff val="0"/>
                <a:shade val="93000"/>
                <a:satMod val="130000"/>
              </a:schemeClr>
            </a:gs>
            <a:gs pos="100000">
              <a:schemeClr val="accent2">
                <a:hueOff val="-2618182"/>
                <a:satOff val="-9091"/>
                <a:lumOff val="109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Intellectual</a:t>
          </a:r>
          <a:r>
            <a:rPr lang="pl-PL" sz="1600" b="1" kern="1200" dirty="0">
              <a:solidFill>
                <a:schemeClr val="tx1"/>
              </a:solidFill>
            </a:rPr>
            <a:t> </a:t>
          </a:r>
          <a:r>
            <a:rPr lang="pl-PL" sz="1600" b="1" kern="1200" dirty="0" err="1">
              <a:solidFill>
                <a:schemeClr val="tx1"/>
              </a:solidFill>
            </a:rPr>
            <a:t>disability</a:t>
          </a:r>
          <a:endParaRPr lang="pl-PL" sz="1600" b="1" kern="1200" dirty="0">
            <a:solidFill>
              <a:schemeClr val="tx1"/>
            </a:solidFill>
          </a:endParaRPr>
        </a:p>
      </dsp:txBody>
      <dsp:txXfrm>
        <a:off x="5101690" y="1529"/>
        <a:ext cx="1942686" cy="1165611"/>
      </dsp:txXfrm>
    </dsp:sp>
    <dsp:sp modelId="{54E3102A-7A82-4E75-A5FF-A43FFCF44965}">
      <dsp:nvSpPr>
        <dsp:cNvPr id="0" name=""/>
        <dsp:cNvSpPr/>
      </dsp:nvSpPr>
      <dsp:spPr>
        <a:xfrm>
          <a:off x="7238645" y="1529"/>
          <a:ext cx="1942686" cy="1165611"/>
        </a:xfrm>
        <a:prstGeom prst="rect">
          <a:avLst/>
        </a:prstGeom>
        <a:gradFill rotWithShape="0">
          <a:gsLst>
            <a:gs pos="0">
              <a:schemeClr val="accent2">
                <a:hueOff val="-3927273"/>
                <a:satOff val="-13637"/>
                <a:lumOff val="16364"/>
                <a:alphaOff val="0"/>
                <a:shade val="51000"/>
                <a:satMod val="130000"/>
              </a:schemeClr>
            </a:gs>
            <a:gs pos="80000">
              <a:schemeClr val="accent2">
                <a:hueOff val="-3927273"/>
                <a:satOff val="-13637"/>
                <a:lumOff val="16364"/>
                <a:alphaOff val="0"/>
                <a:shade val="93000"/>
                <a:satMod val="130000"/>
              </a:schemeClr>
            </a:gs>
            <a:gs pos="100000">
              <a:schemeClr val="accent2">
                <a:hueOff val="-3927273"/>
                <a:satOff val="-13637"/>
                <a:lumOff val="163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Diseases of the respiratory and circulatory systems</a:t>
          </a:r>
          <a:endParaRPr lang="pl-PL" sz="1600" b="1" kern="1200" dirty="0">
            <a:solidFill>
              <a:schemeClr val="tx1"/>
            </a:solidFill>
          </a:endParaRPr>
        </a:p>
      </dsp:txBody>
      <dsp:txXfrm>
        <a:off x="7238645" y="1529"/>
        <a:ext cx="1942686" cy="1165611"/>
      </dsp:txXfrm>
    </dsp:sp>
    <dsp:sp modelId="{1C94708B-3288-4C00-94A9-93BC37B81E46}">
      <dsp:nvSpPr>
        <dsp:cNvPr id="0" name=""/>
        <dsp:cNvSpPr/>
      </dsp:nvSpPr>
      <dsp:spPr>
        <a:xfrm>
          <a:off x="827779" y="1361410"/>
          <a:ext cx="1942686" cy="1165611"/>
        </a:xfrm>
        <a:prstGeom prst="rect">
          <a:avLst/>
        </a:prstGeom>
        <a:gradFill rotWithShape="0">
          <a:gsLst>
            <a:gs pos="0">
              <a:schemeClr val="accent2">
                <a:hueOff val="-5236364"/>
                <a:satOff val="-18183"/>
                <a:lumOff val="21819"/>
                <a:alphaOff val="0"/>
                <a:shade val="51000"/>
                <a:satMod val="130000"/>
              </a:schemeClr>
            </a:gs>
            <a:gs pos="80000">
              <a:schemeClr val="accent2">
                <a:hueOff val="-5236364"/>
                <a:satOff val="-18183"/>
                <a:lumOff val="21819"/>
                <a:alphaOff val="0"/>
                <a:shade val="93000"/>
                <a:satMod val="130000"/>
              </a:schemeClr>
            </a:gs>
            <a:gs pos="100000">
              <a:schemeClr val="accent2">
                <a:hueOff val="-5236364"/>
                <a:satOff val="-18183"/>
                <a:lumOff val="218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Disability of the organ of vision and deaf-blindness</a:t>
          </a:r>
          <a:endParaRPr lang="pl-PL" sz="1600" b="1" kern="1200" dirty="0">
            <a:solidFill>
              <a:schemeClr val="tx1"/>
            </a:solidFill>
          </a:endParaRPr>
        </a:p>
      </dsp:txBody>
      <dsp:txXfrm>
        <a:off x="827779" y="1361410"/>
        <a:ext cx="1942686" cy="1165611"/>
      </dsp:txXfrm>
    </dsp:sp>
    <dsp:sp modelId="{A0A51D92-16D0-42DD-8FC8-A70B5046E10D}">
      <dsp:nvSpPr>
        <dsp:cNvPr id="0" name=""/>
        <dsp:cNvSpPr/>
      </dsp:nvSpPr>
      <dsp:spPr>
        <a:xfrm>
          <a:off x="2964735" y="1361410"/>
          <a:ext cx="1942686" cy="1165611"/>
        </a:xfrm>
        <a:prstGeom prst="rect">
          <a:avLst/>
        </a:prstGeom>
        <a:gradFill rotWithShape="0">
          <a:gsLst>
            <a:gs pos="0">
              <a:schemeClr val="accent2">
                <a:hueOff val="-6545455"/>
                <a:satOff val="-22729"/>
                <a:lumOff val="27273"/>
                <a:alphaOff val="0"/>
                <a:shade val="51000"/>
                <a:satMod val="130000"/>
              </a:schemeClr>
            </a:gs>
            <a:gs pos="80000">
              <a:schemeClr val="accent2">
                <a:hueOff val="-6545455"/>
                <a:satOff val="-22729"/>
                <a:lumOff val="27273"/>
                <a:alphaOff val="0"/>
                <a:shade val="93000"/>
                <a:satMod val="130000"/>
              </a:schemeClr>
            </a:gs>
            <a:gs pos="100000">
              <a:schemeClr val="accent2">
                <a:hueOff val="-6545455"/>
                <a:satOff val="-22729"/>
                <a:lumOff val="272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Hearing and/or speech disability</a:t>
          </a:r>
          <a:endParaRPr lang="pl-PL" sz="1600" b="1" kern="1200" dirty="0">
            <a:solidFill>
              <a:schemeClr val="tx1"/>
            </a:solidFill>
          </a:endParaRPr>
        </a:p>
      </dsp:txBody>
      <dsp:txXfrm>
        <a:off x="2964735" y="1361410"/>
        <a:ext cx="1942686" cy="1165611"/>
      </dsp:txXfrm>
    </dsp:sp>
    <dsp:sp modelId="{557D4014-F262-46C0-B436-09692B57B3D1}">
      <dsp:nvSpPr>
        <dsp:cNvPr id="0" name=""/>
        <dsp:cNvSpPr/>
      </dsp:nvSpPr>
      <dsp:spPr>
        <a:xfrm>
          <a:off x="5101690" y="1361410"/>
          <a:ext cx="1942686" cy="1165611"/>
        </a:xfrm>
        <a:prstGeom prst="rect">
          <a:avLst/>
        </a:prstGeom>
        <a:gradFill rotWithShape="0">
          <a:gsLst>
            <a:gs pos="0">
              <a:schemeClr val="accent2">
                <a:hueOff val="-7854545"/>
                <a:satOff val="-27274"/>
                <a:lumOff val="32728"/>
                <a:alphaOff val="0"/>
                <a:shade val="51000"/>
                <a:satMod val="130000"/>
              </a:schemeClr>
            </a:gs>
            <a:gs pos="80000">
              <a:schemeClr val="accent2">
                <a:hueOff val="-7854545"/>
                <a:satOff val="-27274"/>
                <a:lumOff val="32728"/>
                <a:alphaOff val="0"/>
                <a:shade val="93000"/>
                <a:satMod val="130000"/>
              </a:schemeClr>
            </a:gs>
            <a:gs pos="100000">
              <a:schemeClr val="accent2">
                <a:hueOff val="-7854545"/>
                <a:satOff val="-27274"/>
                <a:lumOff val="327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Metabolic</a:t>
          </a:r>
          <a:r>
            <a:rPr lang="pl-PL" sz="1600" b="1" kern="1200" dirty="0">
              <a:solidFill>
                <a:schemeClr val="tx1"/>
              </a:solidFill>
            </a:rPr>
            <a:t> </a:t>
          </a:r>
          <a:r>
            <a:rPr lang="pl-PL" sz="1600" b="1" kern="1200" dirty="0" err="1">
              <a:solidFill>
                <a:schemeClr val="tx1"/>
              </a:solidFill>
            </a:rPr>
            <a:t>disorders</a:t>
          </a:r>
          <a:endParaRPr lang="pl-PL" sz="1600" b="1" kern="1200" dirty="0">
            <a:solidFill>
              <a:schemeClr val="tx1"/>
            </a:solidFill>
          </a:endParaRPr>
        </a:p>
      </dsp:txBody>
      <dsp:txXfrm>
        <a:off x="5101690" y="1361410"/>
        <a:ext cx="1942686" cy="1165611"/>
      </dsp:txXfrm>
    </dsp:sp>
    <dsp:sp modelId="{7E1E4B84-9EEC-487D-A5D1-432E1C0C0BEB}">
      <dsp:nvSpPr>
        <dsp:cNvPr id="0" name=""/>
        <dsp:cNvSpPr/>
      </dsp:nvSpPr>
      <dsp:spPr>
        <a:xfrm>
          <a:off x="7238645" y="1361410"/>
          <a:ext cx="1942686" cy="1165611"/>
        </a:xfrm>
        <a:prstGeom prst="rect">
          <a:avLst/>
        </a:prstGeom>
        <a:gradFill rotWithShape="0">
          <a:gsLst>
            <a:gs pos="0">
              <a:schemeClr val="accent2">
                <a:hueOff val="-9163636"/>
                <a:satOff val="-31820"/>
                <a:lumOff val="38182"/>
                <a:alphaOff val="0"/>
                <a:shade val="51000"/>
                <a:satMod val="130000"/>
              </a:schemeClr>
            </a:gs>
            <a:gs pos="80000">
              <a:schemeClr val="accent2">
                <a:hueOff val="-9163636"/>
                <a:satOff val="-31820"/>
                <a:lumOff val="38182"/>
                <a:alphaOff val="0"/>
                <a:shade val="93000"/>
                <a:satMod val="130000"/>
              </a:schemeClr>
            </a:gs>
            <a:gs pos="100000">
              <a:schemeClr val="accent2">
                <a:hueOff val="-9163636"/>
                <a:satOff val="-31820"/>
                <a:lumOff val="381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Diseases of the genitourinary system</a:t>
          </a:r>
          <a:endParaRPr lang="pl-PL" sz="1600" b="1" kern="1200" dirty="0">
            <a:solidFill>
              <a:schemeClr val="tx1"/>
            </a:solidFill>
          </a:endParaRPr>
        </a:p>
      </dsp:txBody>
      <dsp:txXfrm>
        <a:off x="7238645" y="1361410"/>
        <a:ext cx="1942686" cy="1165611"/>
      </dsp:txXfrm>
    </dsp:sp>
    <dsp:sp modelId="{8F74369B-38FF-4BBB-A1C9-60466346CC80}">
      <dsp:nvSpPr>
        <dsp:cNvPr id="0" name=""/>
        <dsp:cNvSpPr/>
      </dsp:nvSpPr>
      <dsp:spPr>
        <a:xfrm>
          <a:off x="827779" y="2721290"/>
          <a:ext cx="1942686" cy="1165611"/>
        </a:xfrm>
        <a:prstGeom prst="rect">
          <a:avLst/>
        </a:prstGeom>
        <a:gradFill rotWithShape="0">
          <a:gsLst>
            <a:gs pos="0">
              <a:schemeClr val="accent2">
                <a:hueOff val="-10472727"/>
                <a:satOff val="-36366"/>
                <a:lumOff val="43637"/>
                <a:alphaOff val="0"/>
                <a:shade val="51000"/>
                <a:satMod val="130000"/>
              </a:schemeClr>
            </a:gs>
            <a:gs pos="80000">
              <a:schemeClr val="accent2">
                <a:hueOff val="-10472727"/>
                <a:satOff val="-36366"/>
                <a:lumOff val="43637"/>
                <a:alphaOff val="0"/>
                <a:shade val="93000"/>
                <a:satMod val="130000"/>
              </a:schemeClr>
            </a:gs>
            <a:gs pos="100000">
              <a:schemeClr val="accent2">
                <a:hueOff val="-10472727"/>
                <a:satOff val="-36366"/>
                <a:lumOff val="436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Genetic</a:t>
          </a:r>
          <a:r>
            <a:rPr lang="pl-PL" sz="1600" b="1" kern="1200" dirty="0">
              <a:solidFill>
                <a:schemeClr val="tx1"/>
              </a:solidFill>
            </a:rPr>
            <a:t> </a:t>
          </a:r>
          <a:r>
            <a:rPr lang="pl-PL" sz="1600" b="1" kern="1200" dirty="0" err="1">
              <a:solidFill>
                <a:schemeClr val="tx1"/>
              </a:solidFill>
            </a:rPr>
            <a:t>diseases</a:t>
          </a:r>
          <a:endParaRPr lang="pl-PL" sz="1600" b="1" kern="1200" dirty="0">
            <a:solidFill>
              <a:schemeClr val="tx1"/>
            </a:solidFill>
          </a:endParaRPr>
        </a:p>
      </dsp:txBody>
      <dsp:txXfrm>
        <a:off x="827779" y="2721290"/>
        <a:ext cx="1942686" cy="1165611"/>
      </dsp:txXfrm>
    </dsp:sp>
    <dsp:sp modelId="{E7B0AF28-DB54-4F18-95B7-15E0E669BDD5}">
      <dsp:nvSpPr>
        <dsp:cNvPr id="0" name=""/>
        <dsp:cNvSpPr/>
      </dsp:nvSpPr>
      <dsp:spPr>
        <a:xfrm>
          <a:off x="2964735" y="2721290"/>
          <a:ext cx="1942686" cy="1165611"/>
        </a:xfrm>
        <a:prstGeom prst="rect">
          <a:avLst/>
        </a:prstGeom>
        <a:gradFill rotWithShape="0">
          <a:gsLst>
            <a:gs pos="0">
              <a:schemeClr val="accent2">
                <a:hueOff val="-11781818"/>
                <a:satOff val="-40912"/>
                <a:lumOff val="49092"/>
                <a:alphaOff val="0"/>
                <a:shade val="51000"/>
                <a:satMod val="130000"/>
              </a:schemeClr>
            </a:gs>
            <a:gs pos="80000">
              <a:schemeClr val="accent2">
                <a:hueOff val="-11781818"/>
                <a:satOff val="-40912"/>
                <a:lumOff val="49092"/>
                <a:alphaOff val="0"/>
                <a:shade val="93000"/>
                <a:satMod val="130000"/>
              </a:schemeClr>
            </a:gs>
            <a:gs pos="100000">
              <a:schemeClr val="accent2">
                <a:hueOff val="-11781818"/>
                <a:satOff val="-40912"/>
                <a:lumOff val="490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Cancers</a:t>
          </a:r>
          <a:endParaRPr lang="pl-PL" sz="1600" b="1" kern="1200" dirty="0">
            <a:solidFill>
              <a:schemeClr val="tx1"/>
            </a:solidFill>
          </a:endParaRPr>
        </a:p>
      </dsp:txBody>
      <dsp:txXfrm>
        <a:off x="2964735" y="2721290"/>
        <a:ext cx="1942686" cy="1165611"/>
      </dsp:txXfrm>
    </dsp:sp>
    <dsp:sp modelId="{87BA32DF-485C-4713-95CE-3505F396DBDC}">
      <dsp:nvSpPr>
        <dsp:cNvPr id="0" name=""/>
        <dsp:cNvSpPr/>
      </dsp:nvSpPr>
      <dsp:spPr>
        <a:xfrm>
          <a:off x="5101690" y="2721290"/>
          <a:ext cx="1942686" cy="1165611"/>
        </a:xfrm>
        <a:prstGeom prst="rect">
          <a:avLst/>
        </a:prstGeom>
        <a:gradFill rotWithShape="0">
          <a:gsLst>
            <a:gs pos="0">
              <a:schemeClr val="accent2">
                <a:hueOff val="-13090909"/>
                <a:satOff val="-45457"/>
                <a:lumOff val="54546"/>
                <a:alphaOff val="0"/>
                <a:shade val="51000"/>
                <a:satMod val="130000"/>
              </a:schemeClr>
            </a:gs>
            <a:gs pos="80000">
              <a:schemeClr val="accent2">
                <a:hueOff val="-13090909"/>
                <a:satOff val="-45457"/>
                <a:lumOff val="54546"/>
                <a:alphaOff val="0"/>
                <a:shade val="93000"/>
                <a:satMod val="130000"/>
              </a:schemeClr>
            </a:gs>
            <a:gs pos="100000">
              <a:schemeClr val="accent2">
                <a:hueOff val="-13090909"/>
                <a:satOff val="-45457"/>
                <a:lumOff val="545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Mental</a:t>
          </a:r>
          <a:r>
            <a:rPr lang="pl-PL" sz="1600" b="1" kern="1200" dirty="0">
              <a:solidFill>
                <a:schemeClr val="tx1"/>
              </a:solidFill>
            </a:rPr>
            <a:t> </a:t>
          </a:r>
          <a:r>
            <a:rPr lang="pl-PL" sz="1600" b="1" kern="1200" dirty="0" err="1">
              <a:solidFill>
                <a:schemeClr val="tx1"/>
              </a:solidFill>
            </a:rPr>
            <a:t>disorders</a:t>
          </a:r>
          <a:endParaRPr lang="pl-PL" sz="1600" b="1" kern="1200" dirty="0">
            <a:solidFill>
              <a:schemeClr val="tx1"/>
            </a:solidFill>
          </a:endParaRPr>
        </a:p>
      </dsp:txBody>
      <dsp:txXfrm>
        <a:off x="5101690" y="2721290"/>
        <a:ext cx="1942686" cy="1165611"/>
      </dsp:txXfrm>
    </dsp:sp>
    <dsp:sp modelId="{3DAAF0A7-5F84-495A-94F8-4CB55FBFE4A0}">
      <dsp:nvSpPr>
        <dsp:cNvPr id="0" name=""/>
        <dsp:cNvSpPr/>
      </dsp:nvSpPr>
      <dsp:spPr>
        <a:xfrm>
          <a:off x="7238645" y="2721290"/>
          <a:ext cx="1942686" cy="1165611"/>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err="1">
              <a:solidFill>
                <a:schemeClr val="tx1"/>
              </a:solidFill>
            </a:rPr>
            <a:t>Obesity</a:t>
          </a:r>
          <a:endParaRPr lang="pl-PL" sz="1600" b="1" kern="1200" dirty="0">
            <a:solidFill>
              <a:schemeClr val="tx1"/>
            </a:solidFill>
          </a:endParaRPr>
        </a:p>
      </dsp:txBody>
      <dsp:txXfrm>
        <a:off x="7238645" y="2721290"/>
        <a:ext cx="1942686" cy="11656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6187B-398B-4705-B019-A972BAA5FE51}">
      <dsp:nvSpPr>
        <dsp:cNvPr id="0" name=""/>
        <dsp:cNvSpPr/>
      </dsp:nvSpPr>
      <dsp:spPr>
        <a:xfrm>
          <a:off x="715912" y="-38515"/>
          <a:ext cx="2056783" cy="1752075"/>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l-PL" sz="1500" kern="1200" dirty="0"/>
            <a:t>S</a:t>
          </a:r>
          <a:r>
            <a:rPr lang="en-US" sz="1500" kern="1200" dirty="0" err="1"/>
            <a:t>ignificant</a:t>
          </a:r>
          <a:r>
            <a:rPr lang="en-US" sz="1500" kern="1200" dirty="0"/>
            <a:t> limitation in adaptive behavior</a:t>
          </a:r>
          <a:endParaRPr lang="pl-PL" sz="1500" kern="1200" dirty="0"/>
        </a:p>
      </dsp:txBody>
      <dsp:txXfrm>
        <a:off x="990150" y="268097"/>
        <a:ext cx="1508308" cy="788434"/>
      </dsp:txXfrm>
    </dsp:sp>
    <dsp:sp modelId="{74551AA7-88B3-4914-8B4E-803E91961B0F}">
      <dsp:nvSpPr>
        <dsp:cNvPr id="0" name=""/>
        <dsp:cNvSpPr/>
      </dsp:nvSpPr>
      <dsp:spPr>
        <a:xfrm>
          <a:off x="1296148" y="936103"/>
          <a:ext cx="2056783" cy="1752075"/>
        </a:xfrm>
        <a:prstGeom prst="ellipse">
          <a:avLst/>
        </a:prstGeom>
        <a:solidFill>
          <a:schemeClr val="accent2">
            <a:alpha val="50000"/>
            <a:hueOff val="-7200000"/>
            <a:satOff val="-25001"/>
            <a:lumOff val="30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l-PL" sz="1500" kern="1200" dirty="0"/>
            <a:t>   </a:t>
          </a:r>
          <a:r>
            <a:rPr lang="pl-PL" sz="1500" kern="1200" dirty="0" err="1"/>
            <a:t>Onset</a:t>
          </a:r>
          <a:r>
            <a:rPr lang="pl-PL" sz="1500" kern="1200" dirty="0"/>
            <a:t>                                                                                            </a:t>
          </a:r>
          <a:r>
            <a:rPr lang="pl-PL" sz="1500" kern="1200" dirty="0" err="1"/>
            <a:t>before</a:t>
          </a:r>
          <a:r>
            <a:rPr lang="pl-PL" sz="1500" kern="1200" dirty="0"/>
            <a:t>                  </a:t>
          </a:r>
          <a:r>
            <a:rPr lang="pl-PL" sz="1500" kern="1200" dirty="0" err="1"/>
            <a:t>age</a:t>
          </a:r>
          <a:r>
            <a:rPr lang="pl-PL" sz="1500" kern="1200" dirty="0"/>
            <a:t> 18</a:t>
          </a:r>
        </a:p>
      </dsp:txBody>
      <dsp:txXfrm>
        <a:off x="1925181" y="1388723"/>
        <a:ext cx="1234070" cy="963641"/>
      </dsp:txXfrm>
    </dsp:sp>
    <dsp:sp modelId="{68A35202-1C20-4131-B673-ECE3F73E2E0D}">
      <dsp:nvSpPr>
        <dsp:cNvPr id="0" name=""/>
        <dsp:cNvSpPr/>
      </dsp:nvSpPr>
      <dsp:spPr>
        <a:xfrm>
          <a:off x="135676" y="936103"/>
          <a:ext cx="2056783" cy="1752075"/>
        </a:xfrm>
        <a:prstGeom prst="ellipse">
          <a:avLst/>
        </a:prstGeom>
        <a:solidFill>
          <a:schemeClr val="accent2">
            <a:alpha val="50000"/>
            <a:hueOff val="-14400000"/>
            <a:satOff val="-50003"/>
            <a:lumOff val="60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Low IQ: between </a:t>
          </a:r>
          <a:r>
            <a:rPr lang="pl-PL" sz="1500" kern="1200" dirty="0"/>
            <a:t>                </a:t>
          </a:r>
          <a:r>
            <a:rPr lang="en-US" sz="1500" kern="1200" dirty="0"/>
            <a:t>70 -75 </a:t>
          </a:r>
          <a:r>
            <a:rPr lang="pl-PL" sz="1500" kern="1200" dirty="0"/>
            <a:t>                      </a:t>
          </a:r>
          <a:r>
            <a:rPr lang="en-US" sz="1500" kern="1200" dirty="0"/>
            <a:t>or below</a:t>
          </a:r>
          <a:endParaRPr lang="pl-PL" sz="1500" kern="1200" dirty="0"/>
        </a:p>
      </dsp:txBody>
      <dsp:txXfrm>
        <a:off x="329357" y="1388723"/>
        <a:ext cx="1234070" cy="9636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BA515-4EBB-4377-81F5-854B99707860}">
      <dsp:nvSpPr>
        <dsp:cNvPr id="0" name=""/>
        <dsp:cNvSpPr/>
      </dsp:nvSpPr>
      <dsp:spPr>
        <a:xfrm>
          <a:off x="2468" y="671425"/>
          <a:ext cx="1958139" cy="117488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SERVICE NEEDS – What are the patient’s needs?</a:t>
          </a:r>
          <a:endParaRPr lang="pl-PL" sz="1300" kern="1200" dirty="0">
            <a:solidFill>
              <a:schemeClr val="tx1"/>
            </a:solidFill>
          </a:endParaRPr>
        </a:p>
      </dsp:txBody>
      <dsp:txXfrm>
        <a:off x="2468" y="671425"/>
        <a:ext cx="1958139" cy="1174883"/>
      </dsp:txXfrm>
    </dsp:sp>
    <dsp:sp modelId="{8891DFF6-1CC2-458A-9F45-EF2362387BCF}">
      <dsp:nvSpPr>
        <dsp:cNvPr id="0" name=""/>
        <dsp:cNvSpPr/>
      </dsp:nvSpPr>
      <dsp:spPr>
        <a:xfrm>
          <a:off x="2156421" y="671425"/>
          <a:ext cx="1958139" cy="1174883"/>
        </a:xfrm>
        <a:prstGeom prst="rect">
          <a:avLst/>
        </a:prstGeom>
        <a:gradFill rotWithShape="0">
          <a:gsLst>
            <a:gs pos="0">
              <a:schemeClr val="accent2">
                <a:hueOff val="-2400000"/>
                <a:satOff val="-8334"/>
                <a:lumOff val="10000"/>
                <a:alphaOff val="0"/>
                <a:shade val="51000"/>
                <a:satMod val="130000"/>
              </a:schemeClr>
            </a:gs>
            <a:gs pos="80000">
              <a:schemeClr val="accent2">
                <a:hueOff val="-2400000"/>
                <a:satOff val="-8334"/>
                <a:lumOff val="10000"/>
                <a:alphaOff val="0"/>
                <a:shade val="93000"/>
                <a:satMod val="130000"/>
              </a:schemeClr>
            </a:gs>
            <a:gs pos="100000">
              <a:schemeClr val="accent2">
                <a:hueOff val="-2400000"/>
                <a:satOff val="-8334"/>
                <a:lumOff val="1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LEVEL OF CARE – Should the patient be in primary care, specialty care, rehabilitation or another setting? </a:t>
          </a:r>
          <a:endParaRPr lang="pl-PL" sz="1300" kern="1200" dirty="0">
            <a:solidFill>
              <a:schemeClr val="tx1"/>
            </a:solidFill>
          </a:endParaRPr>
        </a:p>
      </dsp:txBody>
      <dsp:txXfrm>
        <a:off x="2156421" y="671425"/>
        <a:ext cx="1958139" cy="1174883"/>
      </dsp:txXfrm>
    </dsp:sp>
    <dsp:sp modelId="{9F18B5F3-4103-4349-B884-D9DB495950D3}">
      <dsp:nvSpPr>
        <dsp:cNvPr id="0" name=""/>
        <dsp:cNvSpPr/>
      </dsp:nvSpPr>
      <dsp:spPr>
        <a:xfrm>
          <a:off x="4310374" y="671425"/>
          <a:ext cx="1958139" cy="1174883"/>
        </a:xfrm>
        <a:prstGeom prst="rect">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OUTCOME OF THE CONDITION – What will the prognosis be? </a:t>
          </a:r>
          <a:endParaRPr lang="pl-PL" sz="1300" kern="1200" dirty="0">
            <a:solidFill>
              <a:schemeClr val="tx1"/>
            </a:solidFill>
          </a:endParaRPr>
        </a:p>
      </dsp:txBody>
      <dsp:txXfrm>
        <a:off x="4310374" y="671425"/>
        <a:ext cx="1958139" cy="1174883"/>
      </dsp:txXfrm>
    </dsp:sp>
    <dsp:sp modelId="{5DAFB615-8F67-434C-8F16-801C01643CA8}">
      <dsp:nvSpPr>
        <dsp:cNvPr id="0" name=""/>
        <dsp:cNvSpPr/>
      </dsp:nvSpPr>
      <dsp:spPr>
        <a:xfrm>
          <a:off x="6464328" y="671425"/>
          <a:ext cx="1958139" cy="1174883"/>
        </a:xfrm>
        <a:prstGeom prst="rect">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LENGTH OF HOSPITALIZATION – How long will the patient stay as an inpatient?</a:t>
          </a:r>
          <a:endParaRPr lang="pl-PL" sz="1300" kern="1200" dirty="0">
            <a:solidFill>
              <a:schemeClr val="tx1"/>
            </a:solidFill>
          </a:endParaRPr>
        </a:p>
      </dsp:txBody>
      <dsp:txXfrm>
        <a:off x="6464328" y="671425"/>
        <a:ext cx="1958139" cy="1174883"/>
      </dsp:txXfrm>
    </dsp:sp>
    <dsp:sp modelId="{50A056C7-2B9D-4B2E-A4C7-7F97E966278B}">
      <dsp:nvSpPr>
        <dsp:cNvPr id="0" name=""/>
        <dsp:cNvSpPr/>
      </dsp:nvSpPr>
      <dsp:spPr>
        <a:xfrm>
          <a:off x="1079444" y="2042122"/>
          <a:ext cx="1958139" cy="1174883"/>
        </a:xfrm>
        <a:prstGeom prst="rect">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RECEIPT OF DISABILITY BENEFITS – Will the patient receive any pension?</a:t>
          </a:r>
          <a:endParaRPr lang="pl-PL" sz="1300" kern="1200" dirty="0">
            <a:solidFill>
              <a:schemeClr val="tx1"/>
            </a:solidFill>
          </a:endParaRPr>
        </a:p>
      </dsp:txBody>
      <dsp:txXfrm>
        <a:off x="1079444" y="2042122"/>
        <a:ext cx="1958139" cy="1174883"/>
      </dsp:txXfrm>
    </dsp:sp>
    <dsp:sp modelId="{3075BFD5-7934-43F2-BB4F-4041E055B390}">
      <dsp:nvSpPr>
        <dsp:cNvPr id="0" name=""/>
        <dsp:cNvSpPr/>
      </dsp:nvSpPr>
      <dsp:spPr>
        <a:xfrm>
          <a:off x="3233398" y="2042122"/>
          <a:ext cx="1958139" cy="1174883"/>
        </a:xfrm>
        <a:prstGeom prst="rect">
          <a:avLst/>
        </a:prstGeom>
        <a:gradFill rotWithShape="0">
          <a:gsLst>
            <a:gs pos="0">
              <a:schemeClr val="accent2">
                <a:hueOff val="-12000000"/>
                <a:satOff val="-41669"/>
                <a:lumOff val="50001"/>
                <a:alphaOff val="0"/>
                <a:shade val="51000"/>
                <a:satMod val="130000"/>
              </a:schemeClr>
            </a:gs>
            <a:gs pos="80000">
              <a:schemeClr val="accent2">
                <a:hueOff val="-12000000"/>
                <a:satOff val="-41669"/>
                <a:lumOff val="50001"/>
                <a:alphaOff val="0"/>
                <a:shade val="93000"/>
                <a:satMod val="130000"/>
              </a:schemeClr>
            </a:gs>
            <a:gs pos="100000">
              <a:schemeClr val="accent2">
                <a:hueOff val="-12000000"/>
                <a:satOff val="-41669"/>
                <a:lumOff val="5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WORK PERFORMANCE – Will the patient return to work and perform as before?</a:t>
          </a:r>
          <a:endParaRPr lang="pl-PL" sz="1300" kern="1200" dirty="0">
            <a:solidFill>
              <a:schemeClr val="tx1"/>
            </a:solidFill>
          </a:endParaRPr>
        </a:p>
      </dsp:txBody>
      <dsp:txXfrm>
        <a:off x="3233398" y="2042122"/>
        <a:ext cx="1958139" cy="1174883"/>
      </dsp:txXfrm>
    </dsp:sp>
    <dsp:sp modelId="{327CA519-3850-4BA2-AD2D-571BAB1B9BE6}">
      <dsp:nvSpPr>
        <dsp:cNvPr id="0" name=""/>
        <dsp:cNvSpPr/>
      </dsp:nvSpPr>
      <dsp:spPr>
        <a:xfrm>
          <a:off x="5387351" y="2042122"/>
          <a:ext cx="1958139" cy="1174883"/>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SOCIAL INTEGRATION – Will the patient return to the community and perform as before? </a:t>
          </a:r>
          <a:endParaRPr lang="pl-PL" sz="1300" kern="1200" dirty="0">
            <a:solidFill>
              <a:schemeClr val="tx1"/>
            </a:solidFill>
          </a:endParaRPr>
        </a:p>
      </dsp:txBody>
      <dsp:txXfrm>
        <a:off x="5387351" y="2042122"/>
        <a:ext cx="1958139" cy="11748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7A462-25BA-4847-8015-4FF9E4D90668}">
      <dsp:nvSpPr>
        <dsp:cNvPr id="0" name=""/>
        <dsp:cNvSpPr/>
      </dsp:nvSpPr>
      <dsp:spPr>
        <a:xfrm>
          <a:off x="0" y="112536"/>
          <a:ext cx="2565285" cy="153917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a:solidFill>
                <a:schemeClr val="tx1"/>
              </a:solidFill>
            </a:rPr>
            <a:t>Identifying needs</a:t>
          </a:r>
          <a:endParaRPr lang="pl-PL" sz="2600" b="1" kern="1200" dirty="0">
            <a:solidFill>
              <a:schemeClr val="tx1"/>
            </a:solidFill>
          </a:endParaRPr>
        </a:p>
      </dsp:txBody>
      <dsp:txXfrm>
        <a:off x="0" y="112536"/>
        <a:ext cx="2565285" cy="1539171"/>
      </dsp:txXfrm>
    </dsp:sp>
    <dsp:sp modelId="{BF395311-7E24-464D-84B5-2468C69ACDA6}">
      <dsp:nvSpPr>
        <dsp:cNvPr id="0" name=""/>
        <dsp:cNvSpPr/>
      </dsp:nvSpPr>
      <dsp:spPr>
        <a:xfrm>
          <a:off x="2821813" y="112536"/>
          <a:ext cx="2565285" cy="1539171"/>
        </a:xfrm>
        <a:prstGeom prst="rect">
          <a:avLst/>
        </a:prstGeom>
        <a:gradFill rotWithShape="0">
          <a:gsLst>
            <a:gs pos="0">
              <a:schemeClr val="accent2">
                <a:hueOff val="-3600000"/>
                <a:satOff val="-12501"/>
                <a:lumOff val="15000"/>
                <a:alphaOff val="0"/>
                <a:shade val="51000"/>
                <a:satMod val="130000"/>
              </a:schemeClr>
            </a:gs>
            <a:gs pos="80000">
              <a:schemeClr val="accent2">
                <a:hueOff val="-3600000"/>
                <a:satOff val="-12501"/>
                <a:lumOff val="15000"/>
                <a:alphaOff val="0"/>
                <a:shade val="93000"/>
                <a:satMod val="130000"/>
              </a:schemeClr>
            </a:gs>
            <a:gs pos="100000">
              <a:schemeClr val="accent2">
                <a:hueOff val="-3600000"/>
                <a:satOff val="-12501"/>
                <a:lumOff val="15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dirty="0" err="1">
              <a:solidFill>
                <a:schemeClr val="tx1"/>
              </a:solidFill>
            </a:rPr>
            <a:t>Matching</a:t>
          </a:r>
          <a:r>
            <a:rPr lang="pl-PL" sz="2600" b="1" kern="1200" dirty="0">
              <a:solidFill>
                <a:schemeClr val="tx1"/>
              </a:solidFill>
            </a:rPr>
            <a:t> </a:t>
          </a:r>
          <a:r>
            <a:rPr lang="pl-PL" sz="2600" b="1" kern="1200" dirty="0" err="1">
              <a:solidFill>
                <a:schemeClr val="tx1"/>
              </a:solidFill>
            </a:rPr>
            <a:t>treatments</a:t>
          </a:r>
          <a:r>
            <a:rPr lang="pl-PL" sz="2600" b="1" kern="1200" dirty="0">
              <a:solidFill>
                <a:schemeClr val="tx1"/>
              </a:solidFill>
            </a:rPr>
            <a:t> and </a:t>
          </a:r>
          <a:r>
            <a:rPr lang="pl-PL" sz="2600" b="1" kern="1200" dirty="0" err="1">
              <a:solidFill>
                <a:schemeClr val="tx1"/>
              </a:solidFill>
            </a:rPr>
            <a:t>interventions</a:t>
          </a:r>
          <a:endParaRPr lang="pl-PL" sz="2600" b="1" kern="1200" dirty="0">
            <a:solidFill>
              <a:schemeClr val="tx1"/>
            </a:solidFill>
          </a:endParaRPr>
        </a:p>
      </dsp:txBody>
      <dsp:txXfrm>
        <a:off x="2821813" y="112536"/>
        <a:ext cx="2565285" cy="1539171"/>
      </dsp:txXfrm>
    </dsp:sp>
    <dsp:sp modelId="{7B4B6A93-670B-4DEA-9815-6CDB387E9844}">
      <dsp:nvSpPr>
        <dsp:cNvPr id="0" name=""/>
        <dsp:cNvSpPr/>
      </dsp:nvSpPr>
      <dsp:spPr>
        <a:xfrm>
          <a:off x="5643627" y="112536"/>
          <a:ext cx="2565285" cy="1539171"/>
        </a:xfrm>
        <a:prstGeom prst="rect">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a:solidFill>
                <a:schemeClr val="tx1"/>
              </a:solidFill>
            </a:rPr>
            <a:t>Measuring outcomes and effectiveness</a:t>
          </a:r>
          <a:endParaRPr lang="pl-PL" sz="2600" b="1" kern="1200" dirty="0">
            <a:solidFill>
              <a:schemeClr val="tx1"/>
            </a:solidFill>
          </a:endParaRPr>
        </a:p>
      </dsp:txBody>
      <dsp:txXfrm>
        <a:off x="5643627" y="112536"/>
        <a:ext cx="2565285" cy="1539171"/>
      </dsp:txXfrm>
    </dsp:sp>
    <dsp:sp modelId="{10FF2833-0432-42D4-BAA2-AF87D3A30FEE}">
      <dsp:nvSpPr>
        <dsp:cNvPr id="0" name=""/>
        <dsp:cNvSpPr/>
      </dsp:nvSpPr>
      <dsp:spPr>
        <a:xfrm>
          <a:off x="1410906" y="1908236"/>
          <a:ext cx="2565285" cy="1539171"/>
        </a:xfrm>
        <a:prstGeom prst="rect">
          <a:avLst/>
        </a:prstGeom>
        <a:gradFill rotWithShape="0">
          <a:gsLst>
            <a:gs pos="0">
              <a:schemeClr val="accent2">
                <a:hueOff val="-10800000"/>
                <a:satOff val="-37502"/>
                <a:lumOff val="45001"/>
                <a:alphaOff val="0"/>
                <a:shade val="51000"/>
                <a:satMod val="130000"/>
              </a:schemeClr>
            </a:gs>
            <a:gs pos="80000">
              <a:schemeClr val="accent2">
                <a:hueOff val="-10800000"/>
                <a:satOff val="-37502"/>
                <a:lumOff val="45001"/>
                <a:alphaOff val="0"/>
                <a:shade val="93000"/>
                <a:satMod val="130000"/>
              </a:schemeClr>
            </a:gs>
            <a:gs pos="100000">
              <a:schemeClr val="accent2">
                <a:hueOff val="-10800000"/>
                <a:satOff val="-37502"/>
                <a:lumOff val="45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a:solidFill>
                <a:schemeClr val="tx1"/>
              </a:solidFill>
            </a:rPr>
            <a:t>Setting priorities</a:t>
          </a:r>
          <a:endParaRPr lang="pl-PL" sz="2600" b="1" kern="1200" dirty="0">
            <a:solidFill>
              <a:schemeClr val="tx1"/>
            </a:solidFill>
          </a:endParaRPr>
        </a:p>
      </dsp:txBody>
      <dsp:txXfrm>
        <a:off x="1410906" y="1908236"/>
        <a:ext cx="2565285" cy="1539171"/>
      </dsp:txXfrm>
    </dsp:sp>
    <dsp:sp modelId="{CD583022-A5A1-49ED-B8B5-E6D3A60981DB}">
      <dsp:nvSpPr>
        <dsp:cNvPr id="0" name=""/>
        <dsp:cNvSpPr/>
      </dsp:nvSpPr>
      <dsp:spPr>
        <a:xfrm>
          <a:off x="4232720" y="1908236"/>
          <a:ext cx="2565285" cy="1539171"/>
        </a:xfrm>
        <a:prstGeom prst="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1" kern="1200">
              <a:solidFill>
                <a:schemeClr val="tx1"/>
              </a:solidFill>
            </a:rPr>
            <a:t>Allocating resources</a:t>
          </a:r>
          <a:endParaRPr lang="pl-PL" sz="2600" b="1" kern="1200" dirty="0">
            <a:solidFill>
              <a:schemeClr val="tx1"/>
            </a:solidFill>
          </a:endParaRPr>
        </a:p>
      </dsp:txBody>
      <dsp:txXfrm>
        <a:off x="4232720" y="1908236"/>
        <a:ext cx="2565285" cy="15391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3BBE5-742A-4BFE-B218-6E3EA48B0482}">
      <dsp:nvSpPr>
        <dsp:cNvPr id="0" name=""/>
        <dsp:cNvSpPr/>
      </dsp:nvSpPr>
      <dsp:spPr>
        <a:xfrm>
          <a:off x="2366753" y="530549"/>
          <a:ext cx="3619420" cy="3619420"/>
        </a:xfrm>
        <a:prstGeom prst="blockArc">
          <a:avLst>
            <a:gd name="adj1" fmla="val 12600000"/>
            <a:gd name="adj2" fmla="val 16200000"/>
            <a:gd name="adj3" fmla="val 4526"/>
          </a:avLst>
        </a:prstGeom>
        <a:gradFill rotWithShape="0">
          <a:gsLst>
            <a:gs pos="0">
              <a:schemeClr val="accent2">
                <a:hueOff val="-14400000"/>
                <a:satOff val="-50003"/>
                <a:lumOff val="60001"/>
                <a:alphaOff val="0"/>
                <a:tint val="50000"/>
                <a:satMod val="300000"/>
              </a:schemeClr>
            </a:gs>
            <a:gs pos="35000">
              <a:schemeClr val="accent2">
                <a:hueOff val="-14400000"/>
                <a:satOff val="-50003"/>
                <a:lumOff val="60001"/>
                <a:alphaOff val="0"/>
                <a:tint val="37000"/>
                <a:satMod val="300000"/>
              </a:schemeClr>
            </a:gs>
            <a:gs pos="100000">
              <a:schemeClr val="accent2">
                <a:hueOff val="-14400000"/>
                <a:satOff val="-50003"/>
                <a:lumOff val="60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62F146F-113F-45E5-9E55-728FD1EDBB6F}">
      <dsp:nvSpPr>
        <dsp:cNvPr id="0" name=""/>
        <dsp:cNvSpPr/>
      </dsp:nvSpPr>
      <dsp:spPr>
        <a:xfrm>
          <a:off x="2366753" y="530549"/>
          <a:ext cx="3619420" cy="3619420"/>
        </a:xfrm>
        <a:prstGeom prst="blockArc">
          <a:avLst>
            <a:gd name="adj1" fmla="val 9000000"/>
            <a:gd name="adj2" fmla="val 12600000"/>
            <a:gd name="adj3" fmla="val 4526"/>
          </a:avLst>
        </a:prstGeom>
        <a:gradFill rotWithShape="0">
          <a:gsLst>
            <a:gs pos="0">
              <a:schemeClr val="accent2">
                <a:hueOff val="-11520000"/>
                <a:satOff val="-40002"/>
                <a:lumOff val="48001"/>
                <a:alphaOff val="0"/>
                <a:tint val="50000"/>
                <a:satMod val="300000"/>
              </a:schemeClr>
            </a:gs>
            <a:gs pos="35000">
              <a:schemeClr val="accent2">
                <a:hueOff val="-11520000"/>
                <a:satOff val="-40002"/>
                <a:lumOff val="48001"/>
                <a:alphaOff val="0"/>
                <a:tint val="37000"/>
                <a:satMod val="300000"/>
              </a:schemeClr>
            </a:gs>
            <a:gs pos="100000">
              <a:schemeClr val="accent2">
                <a:hueOff val="-11520000"/>
                <a:satOff val="-40002"/>
                <a:lumOff val="48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8650D6E-62F9-4DD7-A778-07DCB7EA7EE5}">
      <dsp:nvSpPr>
        <dsp:cNvPr id="0" name=""/>
        <dsp:cNvSpPr/>
      </dsp:nvSpPr>
      <dsp:spPr>
        <a:xfrm>
          <a:off x="2366753" y="530549"/>
          <a:ext cx="3619420" cy="3619420"/>
        </a:xfrm>
        <a:prstGeom prst="blockArc">
          <a:avLst>
            <a:gd name="adj1" fmla="val 5400000"/>
            <a:gd name="adj2" fmla="val 9000000"/>
            <a:gd name="adj3" fmla="val 4526"/>
          </a:avLst>
        </a:prstGeom>
        <a:gradFill rotWithShape="0">
          <a:gsLst>
            <a:gs pos="0">
              <a:schemeClr val="accent2">
                <a:hueOff val="-8640000"/>
                <a:satOff val="-30002"/>
                <a:lumOff val="36001"/>
                <a:alphaOff val="0"/>
                <a:tint val="50000"/>
                <a:satMod val="300000"/>
              </a:schemeClr>
            </a:gs>
            <a:gs pos="35000">
              <a:schemeClr val="accent2">
                <a:hueOff val="-8640000"/>
                <a:satOff val="-30002"/>
                <a:lumOff val="36001"/>
                <a:alphaOff val="0"/>
                <a:tint val="37000"/>
                <a:satMod val="300000"/>
              </a:schemeClr>
            </a:gs>
            <a:gs pos="100000">
              <a:schemeClr val="accent2">
                <a:hueOff val="-8640000"/>
                <a:satOff val="-30002"/>
                <a:lumOff val="360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B6F10F3-AEFE-4395-B837-4B44B8F93475}">
      <dsp:nvSpPr>
        <dsp:cNvPr id="0" name=""/>
        <dsp:cNvSpPr/>
      </dsp:nvSpPr>
      <dsp:spPr>
        <a:xfrm>
          <a:off x="2366753" y="530549"/>
          <a:ext cx="3619420" cy="3619420"/>
        </a:xfrm>
        <a:prstGeom prst="blockArc">
          <a:avLst>
            <a:gd name="adj1" fmla="val 1800000"/>
            <a:gd name="adj2" fmla="val 5400000"/>
            <a:gd name="adj3" fmla="val 4526"/>
          </a:avLst>
        </a:prstGeom>
        <a:gradFill rotWithShape="0">
          <a:gsLst>
            <a:gs pos="0">
              <a:schemeClr val="accent2">
                <a:hueOff val="-5760000"/>
                <a:satOff val="-20001"/>
                <a:lumOff val="24000"/>
                <a:alphaOff val="0"/>
                <a:tint val="50000"/>
                <a:satMod val="300000"/>
              </a:schemeClr>
            </a:gs>
            <a:gs pos="35000">
              <a:schemeClr val="accent2">
                <a:hueOff val="-5760000"/>
                <a:satOff val="-20001"/>
                <a:lumOff val="24000"/>
                <a:alphaOff val="0"/>
                <a:tint val="37000"/>
                <a:satMod val="300000"/>
              </a:schemeClr>
            </a:gs>
            <a:gs pos="100000">
              <a:schemeClr val="accent2">
                <a:hueOff val="-5760000"/>
                <a:satOff val="-20001"/>
                <a:lumOff val="2400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47E3BCD7-B258-4B37-9C1D-246932DAF85C}">
      <dsp:nvSpPr>
        <dsp:cNvPr id="0" name=""/>
        <dsp:cNvSpPr/>
      </dsp:nvSpPr>
      <dsp:spPr>
        <a:xfrm>
          <a:off x="2366753" y="530549"/>
          <a:ext cx="3619420" cy="3619420"/>
        </a:xfrm>
        <a:prstGeom prst="blockArc">
          <a:avLst>
            <a:gd name="adj1" fmla="val 19800000"/>
            <a:gd name="adj2" fmla="val 1800000"/>
            <a:gd name="adj3" fmla="val 4526"/>
          </a:avLst>
        </a:prstGeom>
        <a:gradFill rotWithShape="0">
          <a:gsLst>
            <a:gs pos="0">
              <a:schemeClr val="accent2">
                <a:hueOff val="-2880000"/>
                <a:satOff val="-10001"/>
                <a:lumOff val="12000"/>
                <a:alphaOff val="0"/>
                <a:tint val="50000"/>
                <a:satMod val="300000"/>
              </a:schemeClr>
            </a:gs>
            <a:gs pos="35000">
              <a:schemeClr val="accent2">
                <a:hueOff val="-2880000"/>
                <a:satOff val="-10001"/>
                <a:lumOff val="12000"/>
                <a:alphaOff val="0"/>
                <a:tint val="37000"/>
                <a:satMod val="300000"/>
              </a:schemeClr>
            </a:gs>
            <a:gs pos="100000">
              <a:schemeClr val="accent2">
                <a:hueOff val="-2880000"/>
                <a:satOff val="-10001"/>
                <a:lumOff val="1200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F06A691-3556-4073-BA07-33727B9D2613}">
      <dsp:nvSpPr>
        <dsp:cNvPr id="0" name=""/>
        <dsp:cNvSpPr/>
      </dsp:nvSpPr>
      <dsp:spPr>
        <a:xfrm>
          <a:off x="2366753" y="530549"/>
          <a:ext cx="3619420" cy="3619420"/>
        </a:xfrm>
        <a:prstGeom prst="blockArc">
          <a:avLst>
            <a:gd name="adj1" fmla="val 16200000"/>
            <a:gd name="adj2" fmla="val 19800000"/>
            <a:gd name="adj3" fmla="val 4526"/>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B8A0819-51BC-4A3A-9D11-B08F4E7E9671}">
      <dsp:nvSpPr>
        <dsp:cNvPr id="0" name=""/>
        <dsp:cNvSpPr/>
      </dsp:nvSpPr>
      <dsp:spPr>
        <a:xfrm>
          <a:off x="3363807" y="1527603"/>
          <a:ext cx="1625313" cy="162531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l-PL" sz="1900" b="1" kern="1200"/>
            <a:t>WHODAS 2.0</a:t>
          </a:r>
          <a:endParaRPr lang="pl-PL" sz="1900" b="1" kern="1200" dirty="0"/>
        </a:p>
      </dsp:txBody>
      <dsp:txXfrm>
        <a:off x="3601829" y="1765625"/>
        <a:ext cx="1149269" cy="1149269"/>
      </dsp:txXfrm>
    </dsp:sp>
    <dsp:sp modelId="{07EA59AC-0A92-40D9-83CE-BF6E00F6518D}">
      <dsp:nvSpPr>
        <dsp:cNvPr id="0" name=""/>
        <dsp:cNvSpPr/>
      </dsp:nvSpPr>
      <dsp:spPr>
        <a:xfrm>
          <a:off x="3476004" y="-92289"/>
          <a:ext cx="1400919" cy="1327593"/>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dirty="0" err="1"/>
            <a:t>Cognition</a:t>
          </a:r>
          <a:endParaRPr lang="pl-PL" sz="1600" b="1" kern="1200" dirty="0"/>
        </a:p>
      </dsp:txBody>
      <dsp:txXfrm>
        <a:off x="3681164" y="102132"/>
        <a:ext cx="990599" cy="938751"/>
      </dsp:txXfrm>
    </dsp:sp>
    <dsp:sp modelId="{CD45AE5C-44B7-40A7-AC9D-BDB1F7D36F84}">
      <dsp:nvSpPr>
        <dsp:cNvPr id="0" name=""/>
        <dsp:cNvSpPr/>
      </dsp:nvSpPr>
      <dsp:spPr>
        <a:xfrm>
          <a:off x="5007788" y="792087"/>
          <a:ext cx="1400919" cy="1327593"/>
        </a:xfrm>
        <a:prstGeom prst="ellipse">
          <a:avLst/>
        </a:prstGeom>
        <a:gradFill rotWithShape="0">
          <a:gsLst>
            <a:gs pos="0">
              <a:schemeClr val="accent2">
                <a:hueOff val="-2880000"/>
                <a:satOff val="-10001"/>
                <a:lumOff val="12000"/>
                <a:alphaOff val="0"/>
                <a:tint val="50000"/>
                <a:satMod val="300000"/>
              </a:schemeClr>
            </a:gs>
            <a:gs pos="35000">
              <a:schemeClr val="accent2">
                <a:hueOff val="-2880000"/>
                <a:satOff val="-10001"/>
                <a:lumOff val="12000"/>
                <a:alphaOff val="0"/>
                <a:tint val="37000"/>
                <a:satMod val="300000"/>
              </a:schemeClr>
            </a:gs>
            <a:gs pos="100000">
              <a:schemeClr val="accent2">
                <a:hueOff val="-2880000"/>
                <a:satOff val="-10001"/>
                <a:lumOff val="12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dirty="0" err="1"/>
            <a:t>Mobility</a:t>
          </a:r>
          <a:endParaRPr lang="pl-PL" sz="1600" b="1" kern="1200" dirty="0"/>
        </a:p>
      </dsp:txBody>
      <dsp:txXfrm>
        <a:off x="5212948" y="986508"/>
        <a:ext cx="990599" cy="938751"/>
      </dsp:txXfrm>
    </dsp:sp>
    <dsp:sp modelId="{BA853E49-B6C1-40BE-9442-797D125DB36A}">
      <dsp:nvSpPr>
        <dsp:cNvPr id="0" name=""/>
        <dsp:cNvSpPr/>
      </dsp:nvSpPr>
      <dsp:spPr>
        <a:xfrm>
          <a:off x="5007788" y="2560839"/>
          <a:ext cx="1400919" cy="1327593"/>
        </a:xfrm>
        <a:prstGeom prst="ellipse">
          <a:avLst/>
        </a:prstGeom>
        <a:gradFill rotWithShape="0">
          <a:gsLst>
            <a:gs pos="0">
              <a:schemeClr val="accent2">
                <a:hueOff val="-5760000"/>
                <a:satOff val="-20001"/>
                <a:lumOff val="24000"/>
                <a:alphaOff val="0"/>
                <a:tint val="50000"/>
                <a:satMod val="300000"/>
              </a:schemeClr>
            </a:gs>
            <a:gs pos="35000">
              <a:schemeClr val="accent2">
                <a:hueOff val="-5760000"/>
                <a:satOff val="-20001"/>
                <a:lumOff val="24000"/>
                <a:alphaOff val="0"/>
                <a:tint val="37000"/>
                <a:satMod val="300000"/>
              </a:schemeClr>
            </a:gs>
            <a:gs pos="100000">
              <a:schemeClr val="accent2">
                <a:hueOff val="-5760000"/>
                <a:satOff val="-20001"/>
                <a:lumOff val="24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dirty="0" err="1"/>
            <a:t>Self-care</a:t>
          </a:r>
          <a:endParaRPr lang="pl-PL" sz="1600" b="1" kern="1200" dirty="0"/>
        </a:p>
      </dsp:txBody>
      <dsp:txXfrm>
        <a:off x="5212948" y="2755260"/>
        <a:ext cx="990599" cy="938751"/>
      </dsp:txXfrm>
    </dsp:sp>
    <dsp:sp modelId="{57FF1225-4D9A-46CA-96AB-1D9A20BB8EC9}">
      <dsp:nvSpPr>
        <dsp:cNvPr id="0" name=""/>
        <dsp:cNvSpPr/>
      </dsp:nvSpPr>
      <dsp:spPr>
        <a:xfrm>
          <a:off x="3476004" y="3445215"/>
          <a:ext cx="1400919" cy="1327593"/>
        </a:xfrm>
        <a:prstGeom prst="ellipse">
          <a:avLst/>
        </a:prstGeom>
        <a:gradFill rotWithShape="0">
          <a:gsLst>
            <a:gs pos="0">
              <a:schemeClr val="accent2">
                <a:hueOff val="-8640000"/>
                <a:satOff val="-30002"/>
                <a:lumOff val="36001"/>
                <a:alphaOff val="0"/>
                <a:tint val="50000"/>
                <a:satMod val="300000"/>
              </a:schemeClr>
            </a:gs>
            <a:gs pos="35000">
              <a:schemeClr val="accent2">
                <a:hueOff val="-8640000"/>
                <a:satOff val="-30002"/>
                <a:lumOff val="36001"/>
                <a:alphaOff val="0"/>
                <a:tint val="37000"/>
                <a:satMod val="300000"/>
              </a:schemeClr>
            </a:gs>
            <a:gs pos="100000">
              <a:schemeClr val="accent2">
                <a:hueOff val="-8640000"/>
                <a:satOff val="-30002"/>
                <a:lumOff val="36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a:t>Getting along</a:t>
          </a:r>
          <a:endParaRPr lang="pl-PL" sz="1600" b="1" kern="1200"/>
        </a:p>
      </dsp:txBody>
      <dsp:txXfrm>
        <a:off x="3681164" y="3639636"/>
        <a:ext cx="990599" cy="938751"/>
      </dsp:txXfrm>
    </dsp:sp>
    <dsp:sp modelId="{3E5B9375-A168-4775-B481-A099AAF04AAB}">
      <dsp:nvSpPr>
        <dsp:cNvPr id="0" name=""/>
        <dsp:cNvSpPr/>
      </dsp:nvSpPr>
      <dsp:spPr>
        <a:xfrm>
          <a:off x="1944219" y="2560839"/>
          <a:ext cx="1400919" cy="1327593"/>
        </a:xfrm>
        <a:prstGeom prst="ellipse">
          <a:avLst/>
        </a:prstGeom>
        <a:gradFill rotWithShape="0">
          <a:gsLst>
            <a:gs pos="0">
              <a:schemeClr val="accent2">
                <a:hueOff val="-11520000"/>
                <a:satOff val="-40002"/>
                <a:lumOff val="48001"/>
                <a:alphaOff val="0"/>
                <a:tint val="50000"/>
                <a:satMod val="300000"/>
              </a:schemeClr>
            </a:gs>
            <a:gs pos="35000">
              <a:schemeClr val="accent2">
                <a:hueOff val="-11520000"/>
                <a:satOff val="-40002"/>
                <a:lumOff val="48001"/>
                <a:alphaOff val="0"/>
                <a:tint val="37000"/>
                <a:satMod val="300000"/>
              </a:schemeClr>
            </a:gs>
            <a:gs pos="100000">
              <a:schemeClr val="accent2">
                <a:hueOff val="-11520000"/>
                <a:satOff val="-40002"/>
                <a:lumOff val="48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dirty="0"/>
            <a:t>Life </a:t>
          </a:r>
          <a:r>
            <a:rPr lang="pl-PL" sz="1600" b="1" i="0" kern="1200" dirty="0" err="1"/>
            <a:t>activities</a:t>
          </a:r>
          <a:endParaRPr lang="pl-PL" sz="1600" b="1" kern="1200" dirty="0"/>
        </a:p>
      </dsp:txBody>
      <dsp:txXfrm>
        <a:off x="2149379" y="2755260"/>
        <a:ext cx="990599" cy="938751"/>
      </dsp:txXfrm>
    </dsp:sp>
    <dsp:sp modelId="{79F725C9-F747-4C09-9BA4-EBB9DDCEC21E}">
      <dsp:nvSpPr>
        <dsp:cNvPr id="0" name=""/>
        <dsp:cNvSpPr/>
      </dsp:nvSpPr>
      <dsp:spPr>
        <a:xfrm>
          <a:off x="1944219" y="792087"/>
          <a:ext cx="1400919" cy="1327593"/>
        </a:xfrm>
        <a:prstGeom prst="ellipse">
          <a:avLst/>
        </a:prstGeom>
        <a:gradFill rotWithShape="0">
          <a:gsLst>
            <a:gs pos="0">
              <a:schemeClr val="accent2">
                <a:hueOff val="-14400000"/>
                <a:satOff val="-50003"/>
                <a:lumOff val="60001"/>
                <a:alphaOff val="0"/>
                <a:tint val="50000"/>
                <a:satMod val="300000"/>
              </a:schemeClr>
            </a:gs>
            <a:gs pos="35000">
              <a:schemeClr val="accent2">
                <a:hueOff val="-14400000"/>
                <a:satOff val="-50003"/>
                <a:lumOff val="60001"/>
                <a:alphaOff val="0"/>
                <a:tint val="37000"/>
                <a:satMod val="300000"/>
              </a:schemeClr>
            </a:gs>
            <a:gs pos="100000">
              <a:schemeClr val="accent2">
                <a:hueOff val="-14400000"/>
                <a:satOff val="-50003"/>
                <a:lumOff val="6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1" i="0" kern="1200" dirty="0" err="1"/>
            <a:t>Participa-tion</a:t>
          </a:r>
          <a:endParaRPr lang="pl-PL" sz="1600" b="1" kern="1200" dirty="0"/>
        </a:p>
      </dsp:txBody>
      <dsp:txXfrm>
        <a:off x="2149379" y="986508"/>
        <a:ext cx="990599" cy="9387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FC89E-B4B8-4873-B198-82995C4F449C}">
      <dsp:nvSpPr>
        <dsp:cNvPr id="0" name=""/>
        <dsp:cNvSpPr/>
      </dsp:nvSpPr>
      <dsp:spPr>
        <a:xfrm>
          <a:off x="0" y="0"/>
          <a:ext cx="8424933" cy="80320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Over a billion people, about 15% of the world's population, have some form of disability</a:t>
          </a:r>
          <a:endParaRPr lang="pl-PL" sz="1400" kern="1200" dirty="0">
            <a:solidFill>
              <a:srgbClr val="222061"/>
            </a:solidFill>
          </a:endParaRPr>
        </a:p>
      </dsp:txBody>
      <dsp:txXfrm>
        <a:off x="401605" y="0"/>
        <a:ext cx="7621724" cy="803209"/>
      </dsp:txXfrm>
    </dsp:sp>
    <dsp:sp modelId="{5C2CB384-3630-4CB6-81BA-903B7AD8F630}">
      <dsp:nvSpPr>
        <dsp:cNvPr id="0" name=""/>
        <dsp:cNvSpPr/>
      </dsp:nvSpPr>
      <dsp:spPr>
        <a:xfrm>
          <a:off x="1" y="936102"/>
          <a:ext cx="8424933" cy="80320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Between 110 million and 190 million adults have significant difficulties in functioning</a:t>
          </a:r>
          <a:endParaRPr lang="pl-PL" sz="1400" kern="1200" dirty="0">
            <a:solidFill>
              <a:srgbClr val="222061"/>
            </a:solidFill>
          </a:endParaRPr>
        </a:p>
      </dsp:txBody>
      <dsp:txXfrm>
        <a:off x="401606" y="936102"/>
        <a:ext cx="7621724" cy="803209"/>
      </dsp:txXfrm>
    </dsp:sp>
    <dsp:sp modelId="{44B644D7-A99C-4E0C-896E-99A99E932A68}">
      <dsp:nvSpPr>
        <dsp:cNvPr id="0" name=""/>
        <dsp:cNvSpPr/>
      </dsp:nvSpPr>
      <dsp:spPr>
        <a:xfrm>
          <a:off x="1" y="1800199"/>
          <a:ext cx="8424933" cy="80320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Rates of disability are increasing due to population ageing and increases in chronic health conditions, among other causes</a:t>
          </a:r>
          <a:endParaRPr lang="pl-PL" sz="1400" kern="1200" dirty="0">
            <a:solidFill>
              <a:srgbClr val="222061"/>
            </a:solidFill>
          </a:endParaRPr>
        </a:p>
      </dsp:txBody>
      <dsp:txXfrm>
        <a:off x="401606" y="1800199"/>
        <a:ext cx="7621724" cy="803209"/>
      </dsp:txXfrm>
    </dsp:sp>
    <dsp:sp modelId="{DF0BF8FD-53C2-4163-A8BD-B3495E437121}">
      <dsp:nvSpPr>
        <dsp:cNvPr id="0" name=""/>
        <dsp:cNvSpPr/>
      </dsp:nvSpPr>
      <dsp:spPr>
        <a:xfrm>
          <a:off x="1" y="2736302"/>
          <a:ext cx="8424933" cy="80320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People with disability have less access to health care services and therefore experience unmet health care needs</a:t>
          </a:r>
          <a:endParaRPr lang="pl-PL" sz="1400" kern="1200" dirty="0">
            <a:solidFill>
              <a:srgbClr val="222061"/>
            </a:solidFill>
          </a:endParaRPr>
        </a:p>
      </dsp:txBody>
      <dsp:txXfrm>
        <a:off x="401606" y="2736302"/>
        <a:ext cx="7621724" cy="803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806AC-EA84-408E-8247-8988E54F1250}">
      <dsp:nvSpPr>
        <dsp:cNvPr id="0" name=""/>
        <dsp:cNvSpPr/>
      </dsp:nvSpPr>
      <dsp:spPr>
        <a:xfrm rot="5400000">
          <a:off x="-169068" y="169670"/>
          <a:ext cx="1127124" cy="788987"/>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1972</a:t>
          </a:r>
          <a:endParaRPr lang="pl-PL" sz="2300" kern="1200" dirty="0">
            <a:solidFill>
              <a:schemeClr val="tx1"/>
            </a:solidFill>
          </a:endParaRPr>
        </a:p>
      </dsp:txBody>
      <dsp:txXfrm rot="-5400000">
        <a:off x="1" y="395096"/>
        <a:ext cx="788987" cy="338137"/>
      </dsp:txXfrm>
    </dsp:sp>
    <dsp:sp modelId="{40646E90-9A77-4544-9767-0D47C2006C40}">
      <dsp:nvSpPr>
        <dsp:cNvPr id="0" name=""/>
        <dsp:cNvSpPr/>
      </dsp:nvSpPr>
      <dsp:spPr>
        <a:xfrm rot="5400000">
          <a:off x="3592574" y="-2802985"/>
          <a:ext cx="732631" cy="633980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pl-PL" sz="2600" kern="1200" dirty="0"/>
            <a:t>WHO </a:t>
          </a:r>
          <a:r>
            <a:rPr lang="pl-PL" sz="2600" kern="1200" dirty="0" err="1"/>
            <a:t>developed</a:t>
          </a:r>
          <a:r>
            <a:rPr lang="pl-PL" sz="2600" kern="1200" dirty="0"/>
            <a:t> a </a:t>
          </a:r>
          <a:r>
            <a:rPr lang="pl-PL" sz="2600" kern="1200" dirty="0" err="1"/>
            <a:t>preliminary</a:t>
          </a:r>
          <a:r>
            <a:rPr lang="pl-PL" sz="2600" kern="1200" dirty="0"/>
            <a:t> </a:t>
          </a:r>
          <a:r>
            <a:rPr lang="pl-PL" sz="2600" kern="1200" dirty="0" err="1"/>
            <a:t>scheme</a:t>
          </a:r>
          <a:endParaRPr lang="pl-PL" sz="2600" kern="1200" dirty="0"/>
        </a:p>
      </dsp:txBody>
      <dsp:txXfrm rot="-5400000">
        <a:off x="788988" y="36365"/>
        <a:ext cx="6304040" cy="661103"/>
      </dsp:txXfrm>
    </dsp:sp>
    <dsp:sp modelId="{3ABBC846-058D-4B92-B883-77CF1D3086A2}">
      <dsp:nvSpPr>
        <dsp:cNvPr id="0" name=""/>
        <dsp:cNvSpPr/>
      </dsp:nvSpPr>
      <dsp:spPr>
        <a:xfrm rot="5400000">
          <a:off x="-169068" y="1148227"/>
          <a:ext cx="1127124" cy="788987"/>
        </a:xfrm>
        <a:prstGeom prst="chevron">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1976</a:t>
          </a:r>
          <a:endParaRPr lang="pl-PL" sz="2300" kern="1200" dirty="0">
            <a:solidFill>
              <a:schemeClr val="tx1"/>
            </a:solidFill>
          </a:endParaRPr>
        </a:p>
      </dsp:txBody>
      <dsp:txXfrm rot="-5400000">
        <a:off x="1" y="1373653"/>
        <a:ext cx="788987" cy="338137"/>
      </dsp:txXfrm>
    </dsp:sp>
    <dsp:sp modelId="{444E109D-B753-44AE-988A-893764200151}">
      <dsp:nvSpPr>
        <dsp:cNvPr id="0" name=""/>
        <dsp:cNvSpPr/>
      </dsp:nvSpPr>
      <dsp:spPr>
        <a:xfrm rot="5400000">
          <a:off x="3592574" y="-1824427"/>
          <a:ext cx="732631" cy="6339804"/>
        </a:xfrm>
        <a:prstGeom prst="round2SameRect">
          <a:avLst/>
        </a:prstGeom>
        <a:solidFill>
          <a:schemeClr val="lt1">
            <a:alpha val="90000"/>
            <a:hueOff val="0"/>
            <a:satOff val="0"/>
            <a:lumOff val="0"/>
            <a:alphaOff val="0"/>
          </a:schemeClr>
        </a:solidFill>
        <a:ln w="9525" cap="flat" cmpd="sng" algn="ctr">
          <a:solidFill>
            <a:schemeClr val="accent2">
              <a:hueOff val="-4800000"/>
              <a:satOff val="-16668"/>
              <a:lumOff val="2000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pl-PL" sz="2600" kern="1200" dirty="0" err="1"/>
            <a:t>Twenty-ninth</a:t>
          </a:r>
          <a:r>
            <a:rPr lang="pl-PL" sz="2600" kern="1200" dirty="0"/>
            <a:t> World </a:t>
          </a:r>
          <a:r>
            <a:rPr lang="pl-PL" sz="2600" kern="1200" dirty="0" err="1"/>
            <a:t>Health</a:t>
          </a:r>
          <a:r>
            <a:rPr lang="pl-PL" sz="2600" kern="1200" dirty="0"/>
            <a:t> Assembly</a:t>
          </a:r>
        </a:p>
      </dsp:txBody>
      <dsp:txXfrm rot="-5400000">
        <a:off x="788988" y="1014923"/>
        <a:ext cx="6304040" cy="661103"/>
      </dsp:txXfrm>
    </dsp:sp>
    <dsp:sp modelId="{B6E2A759-7873-4B23-89A6-FBB36E65237A}">
      <dsp:nvSpPr>
        <dsp:cNvPr id="0" name=""/>
        <dsp:cNvSpPr/>
      </dsp:nvSpPr>
      <dsp:spPr>
        <a:xfrm rot="5400000">
          <a:off x="-169068" y="2126784"/>
          <a:ext cx="1127124" cy="788987"/>
        </a:xfrm>
        <a:prstGeom prst="chevron">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1980</a:t>
          </a:r>
          <a:endParaRPr lang="pl-PL" sz="2300" kern="1200" dirty="0">
            <a:solidFill>
              <a:schemeClr val="tx1"/>
            </a:solidFill>
          </a:endParaRPr>
        </a:p>
      </dsp:txBody>
      <dsp:txXfrm rot="-5400000">
        <a:off x="1" y="2352210"/>
        <a:ext cx="788987" cy="338137"/>
      </dsp:txXfrm>
    </dsp:sp>
    <dsp:sp modelId="{BC423324-1D01-4CB0-9C23-012CFFD3779A}">
      <dsp:nvSpPr>
        <dsp:cNvPr id="0" name=""/>
        <dsp:cNvSpPr/>
      </dsp:nvSpPr>
      <dsp:spPr>
        <a:xfrm rot="5400000">
          <a:off x="3592574" y="-845870"/>
          <a:ext cx="732631" cy="6339804"/>
        </a:xfrm>
        <a:prstGeom prst="round2SameRect">
          <a:avLst/>
        </a:prstGeom>
        <a:solidFill>
          <a:schemeClr val="lt1">
            <a:alpha val="90000"/>
            <a:hueOff val="0"/>
            <a:satOff val="0"/>
            <a:lumOff val="0"/>
            <a:alphaOff val="0"/>
          </a:schemeClr>
        </a:solidFill>
        <a:ln w="9525" cap="flat" cmpd="sng" algn="ctr">
          <a:solidFill>
            <a:schemeClr val="accent2">
              <a:hueOff val="-9600000"/>
              <a:satOff val="-33335"/>
              <a:lumOff val="4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pl-PL" sz="2600" kern="1200" dirty="0"/>
            <a:t>ICIDH was </a:t>
          </a:r>
          <a:r>
            <a:rPr lang="pl-PL" sz="2600" kern="1200" dirty="0" err="1"/>
            <a:t>published</a:t>
          </a:r>
          <a:endParaRPr lang="pl-PL" sz="2600" kern="1200" dirty="0"/>
        </a:p>
      </dsp:txBody>
      <dsp:txXfrm rot="-5400000">
        <a:off x="788988" y="1993480"/>
        <a:ext cx="6304040" cy="661103"/>
      </dsp:txXfrm>
    </dsp:sp>
    <dsp:sp modelId="{4673B2A5-47BB-45E0-A0D3-B129899CE7D3}">
      <dsp:nvSpPr>
        <dsp:cNvPr id="0" name=""/>
        <dsp:cNvSpPr/>
      </dsp:nvSpPr>
      <dsp:spPr>
        <a:xfrm rot="5400000">
          <a:off x="-169068" y="3105342"/>
          <a:ext cx="1127124" cy="788987"/>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1993</a:t>
          </a:r>
          <a:endParaRPr lang="pl-PL" sz="2300" kern="1200" dirty="0">
            <a:solidFill>
              <a:schemeClr val="tx1"/>
            </a:solidFill>
          </a:endParaRPr>
        </a:p>
      </dsp:txBody>
      <dsp:txXfrm rot="-5400000">
        <a:off x="1" y="3330768"/>
        <a:ext cx="788987" cy="338137"/>
      </dsp:txXfrm>
    </dsp:sp>
    <dsp:sp modelId="{980FADD1-F6AA-4EF3-9678-24406FE7ED2B}">
      <dsp:nvSpPr>
        <dsp:cNvPr id="0" name=""/>
        <dsp:cNvSpPr/>
      </dsp:nvSpPr>
      <dsp:spPr>
        <a:xfrm rot="5400000">
          <a:off x="3592574" y="148739"/>
          <a:ext cx="732631" cy="6339804"/>
        </a:xfrm>
        <a:prstGeom prst="round2Same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pl-PL" sz="2600" kern="1200" dirty="0" err="1"/>
            <a:t>Revision</a:t>
          </a:r>
          <a:r>
            <a:rPr lang="pl-PL" sz="2600" kern="1200" dirty="0"/>
            <a:t> of ICIDH</a:t>
          </a:r>
        </a:p>
      </dsp:txBody>
      <dsp:txXfrm rot="-5400000">
        <a:off x="788988" y="2988089"/>
        <a:ext cx="6304040" cy="661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806AC-EA84-408E-8247-8988E54F1250}">
      <dsp:nvSpPr>
        <dsp:cNvPr id="0" name=""/>
        <dsp:cNvSpPr/>
      </dsp:nvSpPr>
      <dsp:spPr>
        <a:xfrm rot="5400000">
          <a:off x="-169068" y="169670"/>
          <a:ext cx="1127124" cy="788987"/>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1997</a:t>
          </a:r>
          <a:endParaRPr lang="pl-PL" sz="2300" kern="1200" dirty="0">
            <a:solidFill>
              <a:schemeClr val="tx1"/>
            </a:solidFill>
          </a:endParaRPr>
        </a:p>
      </dsp:txBody>
      <dsp:txXfrm rot="-5400000">
        <a:off x="1" y="395096"/>
        <a:ext cx="788987" cy="338137"/>
      </dsp:txXfrm>
    </dsp:sp>
    <dsp:sp modelId="{40646E90-9A77-4544-9767-0D47C2006C40}">
      <dsp:nvSpPr>
        <dsp:cNvPr id="0" name=""/>
        <dsp:cNvSpPr/>
      </dsp:nvSpPr>
      <dsp:spPr>
        <a:xfrm rot="5400000">
          <a:off x="3556570" y="-2766981"/>
          <a:ext cx="732631" cy="626779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pl-PL" sz="2300" kern="1200" dirty="0">
              <a:solidFill>
                <a:schemeClr val="tx1"/>
              </a:solidFill>
            </a:rPr>
            <a:t>Beta – 1 draft was </a:t>
          </a:r>
          <a:r>
            <a:rPr lang="pl-PL" sz="2300" kern="1200" dirty="0" err="1">
              <a:solidFill>
                <a:schemeClr val="tx1"/>
              </a:solidFill>
            </a:rPr>
            <a:t>produced</a:t>
          </a:r>
          <a:endParaRPr lang="pl-PL" sz="2300" kern="1200" dirty="0">
            <a:solidFill>
              <a:schemeClr val="tx1"/>
            </a:solidFill>
          </a:endParaRPr>
        </a:p>
      </dsp:txBody>
      <dsp:txXfrm rot="-5400000">
        <a:off x="788988" y="36365"/>
        <a:ext cx="6232032" cy="661103"/>
      </dsp:txXfrm>
    </dsp:sp>
    <dsp:sp modelId="{3ABBC846-058D-4B92-B883-77CF1D3086A2}">
      <dsp:nvSpPr>
        <dsp:cNvPr id="0" name=""/>
        <dsp:cNvSpPr/>
      </dsp:nvSpPr>
      <dsp:spPr>
        <a:xfrm rot="5400000">
          <a:off x="-169068" y="1148227"/>
          <a:ext cx="1127124" cy="788987"/>
        </a:xfrm>
        <a:prstGeom prst="chevron">
          <a:avLst/>
        </a:prstGeom>
        <a:gradFill rotWithShape="0">
          <a:gsLst>
            <a:gs pos="0">
              <a:schemeClr val="accent2">
                <a:hueOff val="-4800000"/>
                <a:satOff val="-16668"/>
                <a:lumOff val="20000"/>
                <a:alphaOff val="0"/>
                <a:shade val="51000"/>
                <a:satMod val="130000"/>
              </a:schemeClr>
            </a:gs>
            <a:gs pos="80000">
              <a:schemeClr val="accent2">
                <a:hueOff val="-4800000"/>
                <a:satOff val="-16668"/>
                <a:lumOff val="20000"/>
                <a:alphaOff val="0"/>
                <a:shade val="93000"/>
                <a:satMod val="130000"/>
              </a:schemeClr>
            </a:gs>
            <a:gs pos="100000">
              <a:schemeClr val="accent2">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1999</a:t>
          </a:r>
          <a:endParaRPr lang="pl-PL" sz="2300" kern="1200" dirty="0">
            <a:solidFill>
              <a:schemeClr val="tx1"/>
            </a:solidFill>
          </a:endParaRPr>
        </a:p>
      </dsp:txBody>
      <dsp:txXfrm rot="-5400000">
        <a:off x="1" y="1373653"/>
        <a:ext cx="788987" cy="338137"/>
      </dsp:txXfrm>
    </dsp:sp>
    <dsp:sp modelId="{444E109D-B753-44AE-988A-893764200151}">
      <dsp:nvSpPr>
        <dsp:cNvPr id="0" name=""/>
        <dsp:cNvSpPr/>
      </dsp:nvSpPr>
      <dsp:spPr>
        <a:xfrm rot="5400000">
          <a:off x="3556570" y="-1788423"/>
          <a:ext cx="732631" cy="6267796"/>
        </a:xfrm>
        <a:prstGeom prst="round2SameRect">
          <a:avLst/>
        </a:prstGeom>
        <a:solidFill>
          <a:schemeClr val="lt1">
            <a:alpha val="90000"/>
            <a:hueOff val="0"/>
            <a:satOff val="0"/>
            <a:lumOff val="0"/>
            <a:alphaOff val="0"/>
          </a:schemeClr>
        </a:solidFill>
        <a:ln w="9525" cap="flat" cmpd="sng" algn="ctr">
          <a:solidFill>
            <a:schemeClr val="accent2">
              <a:hueOff val="-4800000"/>
              <a:satOff val="-16668"/>
              <a:lumOff val="2000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pl-PL" sz="2300" kern="1200" dirty="0"/>
            <a:t>Beta – 2 draft was </a:t>
          </a:r>
          <a:r>
            <a:rPr lang="pl-PL" sz="2300" kern="1200" dirty="0" err="1"/>
            <a:t>produced</a:t>
          </a:r>
          <a:endParaRPr lang="pl-PL" sz="2300" kern="1200" dirty="0"/>
        </a:p>
      </dsp:txBody>
      <dsp:txXfrm rot="-5400000">
        <a:off x="788988" y="1014923"/>
        <a:ext cx="6232032" cy="661103"/>
      </dsp:txXfrm>
    </dsp:sp>
    <dsp:sp modelId="{B6E2A759-7873-4B23-89A6-FBB36E65237A}">
      <dsp:nvSpPr>
        <dsp:cNvPr id="0" name=""/>
        <dsp:cNvSpPr/>
      </dsp:nvSpPr>
      <dsp:spPr>
        <a:xfrm rot="5400000">
          <a:off x="-169068" y="2126784"/>
          <a:ext cx="1127124" cy="788987"/>
        </a:xfrm>
        <a:prstGeom prst="chevron">
          <a:avLst/>
        </a:prstGeom>
        <a:gradFill rotWithShape="0">
          <a:gsLst>
            <a:gs pos="0">
              <a:schemeClr val="accent2">
                <a:hueOff val="-9600000"/>
                <a:satOff val="-33335"/>
                <a:lumOff val="40001"/>
                <a:alphaOff val="0"/>
                <a:shade val="51000"/>
                <a:satMod val="130000"/>
              </a:schemeClr>
            </a:gs>
            <a:gs pos="80000">
              <a:schemeClr val="accent2">
                <a:hueOff val="-9600000"/>
                <a:satOff val="-33335"/>
                <a:lumOff val="40001"/>
                <a:alphaOff val="0"/>
                <a:shade val="93000"/>
                <a:satMod val="130000"/>
              </a:schemeClr>
            </a:gs>
            <a:gs pos="100000">
              <a:schemeClr val="accent2">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2000</a:t>
          </a:r>
          <a:endParaRPr lang="pl-PL" sz="2300" kern="1200" dirty="0">
            <a:solidFill>
              <a:schemeClr val="tx1"/>
            </a:solidFill>
          </a:endParaRPr>
        </a:p>
      </dsp:txBody>
      <dsp:txXfrm rot="-5400000">
        <a:off x="1" y="2352210"/>
        <a:ext cx="788987" cy="338137"/>
      </dsp:txXfrm>
    </dsp:sp>
    <dsp:sp modelId="{BC423324-1D01-4CB0-9C23-012CFFD3779A}">
      <dsp:nvSpPr>
        <dsp:cNvPr id="0" name=""/>
        <dsp:cNvSpPr/>
      </dsp:nvSpPr>
      <dsp:spPr>
        <a:xfrm rot="5400000">
          <a:off x="3556570" y="-809866"/>
          <a:ext cx="732631" cy="6267796"/>
        </a:xfrm>
        <a:prstGeom prst="round2SameRect">
          <a:avLst/>
        </a:prstGeom>
        <a:solidFill>
          <a:schemeClr val="lt1">
            <a:alpha val="90000"/>
            <a:hueOff val="0"/>
            <a:satOff val="0"/>
            <a:lumOff val="0"/>
            <a:alphaOff val="0"/>
          </a:schemeClr>
        </a:solidFill>
        <a:ln w="9525" cap="flat" cmpd="sng" algn="ctr">
          <a:solidFill>
            <a:schemeClr val="accent2">
              <a:hueOff val="-9600000"/>
              <a:satOff val="-33335"/>
              <a:lumOff val="4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pl-PL" sz="2300" kern="1200" dirty="0" err="1"/>
            <a:t>Prefinal</a:t>
          </a:r>
          <a:r>
            <a:rPr lang="pl-PL" sz="2300" kern="1200" dirty="0"/>
            <a:t> version of ICIDH - 2</a:t>
          </a:r>
        </a:p>
      </dsp:txBody>
      <dsp:txXfrm rot="-5400000">
        <a:off x="788988" y="1993480"/>
        <a:ext cx="6232032" cy="661103"/>
      </dsp:txXfrm>
    </dsp:sp>
    <dsp:sp modelId="{4673B2A5-47BB-45E0-A0D3-B129899CE7D3}">
      <dsp:nvSpPr>
        <dsp:cNvPr id="0" name=""/>
        <dsp:cNvSpPr/>
      </dsp:nvSpPr>
      <dsp:spPr>
        <a:xfrm rot="5400000">
          <a:off x="-169068" y="3105342"/>
          <a:ext cx="1127124" cy="788987"/>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pl-PL" sz="2300" kern="1200">
              <a:solidFill>
                <a:schemeClr val="tx1"/>
              </a:solidFill>
            </a:rPr>
            <a:t>2001</a:t>
          </a:r>
          <a:endParaRPr lang="pl-PL" sz="2300" kern="1200" dirty="0">
            <a:solidFill>
              <a:schemeClr val="tx1"/>
            </a:solidFill>
          </a:endParaRPr>
        </a:p>
      </dsp:txBody>
      <dsp:txXfrm rot="-5400000">
        <a:off x="1" y="3330768"/>
        <a:ext cx="788987" cy="338137"/>
      </dsp:txXfrm>
    </dsp:sp>
    <dsp:sp modelId="{980FADD1-F6AA-4EF3-9678-24406FE7ED2B}">
      <dsp:nvSpPr>
        <dsp:cNvPr id="0" name=""/>
        <dsp:cNvSpPr/>
      </dsp:nvSpPr>
      <dsp:spPr>
        <a:xfrm rot="5400000">
          <a:off x="3556570" y="168691"/>
          <a:ext cx="732631" cy="6267796"/>
        </a:xfrm>
        <a:prstGeom prst="round2Same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pl-PL" sz="2300" kern="1200" dirty="0"/>
            <a:t>The </a:t>
          </a:r>
          <a:r>
            <a:rPr lang="pl-PL" sz="2300" kern="1200" dirty="0" err="1"/>
            <a:t>Fifty-fourth</a:t>
          </a:r>
          <a:r>
            <a:rPr lang="pl-PL" sz="2300" kern="1200" dirty="0"/>
            <a:t> World </a:t>
          </a:r>
          <a:r>
            <a:rPr lang="pl-PL" sz="2300" kern="1200" dirty="0" err="1"/>
            <a:t>Helath</a:t>
          </a:r>
          <a:r>
            <a:rPr lang="pl-PL" sz="2300" kern="1200" dirty="0"/>
            <a:t> Assembly, </a:t>
          </a:r>
          <a:r>
            <a:rPr lang="pl-PL" sz="2300" b="1" kern="1200" dirty="0" err="1"/>
            <a:t>Endorsement</a:t>
          </a:r>
          <a:r>
            <a:rPr lang="pl-PL" sz="2300" b="1" kern="1200" dirty="0"/>
            <a:t> of the </a:t>
          </a:r>
          <a:r>
            <a:rPr lang="pl-PL" sz="2300" b="1" kern="1200" dirty="0" err="1"/>
            <a:t>final</a:t>
          </a:r>
          <a:r>
            <a:rPr lang="pl-PL" sz="2300" b="1" kern="1200" dirty="0"/>
            <a:t> version</a:t>
          </a:r>
        </a:p>
      </dsp:txBody>
      <dsp:txXfrm rot="-5400000">
        <a:off x="788988" y="2972037"/>
        <a:ext cx="6232032" cy="661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E6FDB-1876-437D-AE8D-044D572403FB}">
      <dsp:nvSpPr>
        <dsp:cNvPr id="0" name=""/>
        <dsp:cNvSpPr/>
      </dsp:nvSpPr>
      <dsp:spPr>
        <a:xfrm>
          <a:off x="566154" y="315"/>
          <a:ext cx="1584302" cy="13816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t>ICF</a:t>
          </a:r>
        </a:p>
        <a:p>
          <a:pPr marL="0" lvl="0" indent="0" algn="ctr" defTabSz="1155700">
            <a:lnSpc>
              <a:spcPct val="90000"/>
            </a:lnSpc>
            <a:spcBef>
              <a:spcPct val="0"/>
            </a:spcBef>
            <a:spcAft>
              <a:spcPct val="35000"/>
            </a:spcAft>
            <a:buNone/>
          </a:pPr>
          <a:r>
            <a:rPr lang="pl-PL" sz="1800" kern="1200" dirty="0" err="1"/>
            <a:t>Health</a:t>
          </a:r>
          <a:r>
            <a:rPr lang="pl-PL" sz="1800" kern="1200" dirty="0"/>
            <a:t> </a:t>
          </a:r>
          <a:r>
            <a:rPr lang="pl-PL" sz="1800" kern="1200" dirty="0" err="1"/>
            <a:t>outcomes</a:t>
          </a:r>
          <a:endParaRPr lang="pl-PL" sz="1800" kern="1200" dirty="0"/>
        </a:p>
      </dsp:txBody>
      <dsp:txXfrm>
        <a:off x="798170" y="202650"/>
        <a:ext cx="1120270" cy="976958"/>
      </dsp:txXfrm>
    </dsp:sp>
    <dsp:sp modelId="{B8205DF2-2DCC-449B-99EA-D4E3779ADE8E}">
      <dsp:nvSpPr>
        <dsp:cNvPr id="0" name=""/>
        <dsp:cNvSpPr/>
      </dsp:nvSpPr>
      <dsp:spPr>
        <a:xfrm>
          <a:off x="801312" y="1528569"/>
          <a:ext cx="1047317" cy="104731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l-PL" sz="1800" kern="1200"/>
        </a:p>
      </dsp:txBody>
      <dsp:txXfrm>
        <a:off x="940134" y="1929063"/>
        <a:ext cx="769673" cy="246329"/>
      </dsp:txXfrm>
    </dsp:sp>
    <dsp:sp modelId="{E7FBDDD3-8461-4A3E-859D-8F4324D8EE7B}">
      <dsp:nvSpPr>
        <dsp:cNvPr id="0" name=""/>
        <dsp:cNvSpPr/>
      </dsp:nvSpPr>
      <dsp:spPr>
        <a:xfrm>
          <a:off x="532820" y="2722511"/>
          <a:ext cx="1584302" cy="13816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t>ICD-10</a:t>
          </a:r>
        </a:p>
        <a:p>
          <a:pPr marL="0" lvl="0" indent="0" algn="ctr" defTabSz="1155700">
            <a:lnSpc>
              <a:spcPct val="90000"/>
            </a:lnSpc>
            <a:spcBef>
              <a:spcPct val="0"/>
            </a:spcBef>
            <a:spcAft>
              <a:spcPct val="35000"/>
            </a:spcAft>
            <a:buNone/>
          </a:pPr>
          <a:r>
            <a:rPr lang="pl-PL" sz="1900" kern="1200" dirty="0" err="1"/>
            <a:t>Morbidity</a:t>
          </a:r>
          <a:r>
            <a:rPr lang="pl-PL" sz="1900" kern="1200" dirty="0"/>
            <a:t> data</a:t>
          </a:r>
        </a:p>
      </dsp:txBody>
      <dsp:txXfrm>
        <a:off x="764836" y="2924846"/>
        <a:ext cx="1120270" cy="976958"/>
      </dsp:txXfrm>
    </dsp:sp>
    <dsp:sp modelId="{C75A9348-2A2C-4749-9F38-CF88B974B11E}">
      <dsp:nvSpPr>
        <dsp:cNvPr id="0" name=""/>
        <dsp:cNvSpPr/>
      </dsp:nvSpPr>
      <dsp:spPr>
        <a:xfrm>
          <a:off x="2412981" y="1716364"/>
          <a:ext cx="556552" cy="67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2412981" y="1850709"/>
        <a:ext cx="389586" cy="403037"/>
      </dsp:txXfrm>
    </dsp:sp>
    <dsp:sp modelId="{3C26B93D-703A-4D4E-A6BA-0F49625154DA}">
      <dsp:nvSpPr>
        <dsp:cNvPr id="0" name=""/>
        <dsp:cNvSpPr/>
      </dsp:nvSpPr>
      <dsp:spPr>
        <a:xfrm>
          <a:off x="3200555" y="246507"/>
          <a:ext cx="3611440" cy="36114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t>ICF + ICD-10</a:t>
          </a:r>
        </a:p>
        <a:p>
          <a:pPr marL="0" lvl="0" indent="0" algn="ctr" defTabSz="1155700">
            <a:lnSpc>
              <a:spcPct val="90000"/>
            </a:lnSpc>
            <a:spcBef>
              <a:spcPct val="0"/>
            </a:spcBef>
            <a:spcAft>
              <a:spcPct val="35000"/>
            </a:spcAft>
            <a:buNone/>
          </a:pPr>
          <a:r>
            <a:rPr lang="en-US" sz="1800" kern="1200" dirty="0"/>
            <a:t>Understanding of health and how the interaction between the individual and the environment hinders facilitates a good life</a:t>
          </a:r>
          <a:endParaRPr lang="pl-PL" sz="1800" kern="1200" dirty="0"/>
        </a:p>
      </dsp:txBody>
      <dsp:txXfrm>
        <a:off x="3729438" y="775390"/>
        <a:ext cx="2553674" cy="2553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2743-ECF7-47EE-80DE-3DB4451C0CE9}">
      <dsp:nvSpPr>
        <dsp:cNvPr id="0" name=""/>
        <dsp:cNvSpPr/>
      </dsp:nvSpPr>
      <dsp:spPr>
        <a:xfrm>
          <a:off x="103136" y="75910"/>
          <a:ext cx="2544026" cy="2544026"/>
        </a:xfrm>
        <a:prstGeom prst="ellipse">
          <a:avLst/>
        </a:prstGeom>
        <a:solidFill>
          <a:schemeClr val="accent6">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err="1"/>
            <a:t>Medical</a:t>
          </a:r>
          <a:r>
            <a:rPr lang="pl-PL" altLang="pl-PL" sz="2600" b="1" kern="1200" dirty="0"/>
            <a:t> model</a:t>
          </a:r>
          <a:endParaRPr lang="pl-PL" sz="2600" b="1" kern="1200" dirty="0"/>
        </a:p>
      </dsp:txBody>
      <dsp:txXfrm>
        <a:off x="458383" y="375906"/>
        <a:ext cx="1466826" cy="1944035"/>
      </dsp:txXfrm>
    </dsp:sp>
    <dsp:sp modelId="{93A575CE-0F52-4BA3-A915-8FDDBFCB9A2F}">
      <dsp:nvSpPr>
        <dsp:cNvPr id="0" name=""/>
        <dsp:cNvSpPr/>
      </dsp:nvSpPr>
      <dsp:spPr>
        <a:xfrm>
          <a:off x="1936669" y="75910"/>
          <a:ext cx="2544026" cy="2544026"/>
        </a:xfrm>
        <a:prstGeom prst="ellipse">
          <a:avLst/>
        </a:prstGeom>
        <a:solidFill>
          <a:schemeClr val="accent6">
            <a:shade val="80000"/>
            <a:alpha val="50000"/>
            <a:hueOff val="0"/>
            <a:satOff val="-773"/>
            <a:lumOff val="3674"/>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err="1"/>
            <a:t>Social</a:t>
          </a:r>
          <a:r>
            <a:rPr lang="pl-PL" altLang="pl-PL" sz="2600" b="1" kern="1200" dirty="0"/>
            <a:t> model</a:t>
          </a:r>
          <a:endParaRPr lang="pl-PL" sz="2600" b="1" kern="1200" dirty="0"/>
        </a:p>
      </dsp:txBody>
      <dsp:txXfrm>
        <a:off x="2658622" y="375906"/>
        <a:ext cx="1466826" cy="1944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2743-ECF7-47EE-80DE-3DB4451C0CE9}">
      <dsp:nvSpPr>
        <dsp:cNvPr id="0" name=""/>
        <dsp:cNvSpPr/>
      </dsp:nvSpPr>
      <dsp:spPr>
        <a:xfrm>
          <a:off x="103136" y="75910"/>
          <a:ext cx="2544026" cy="2544026"/>
        </a:xfrm>
        <a:prstGeom prst="ellipse">
          <a:avLst/>
        </a:prstGeom>
        <a:solidFill>
          <a:schemeClr val="accent6">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err="1"/>
            <a:t>Medical</a:t>
          </a:r>
          <a:r>
            <a:rPr lang="pl-PL" altLang="pl-PL" sz="2600" b="1" kern="1200" dirty="0"/>
            <a:t> model</a:t>
          </a:r>
          <a:endParaRPr lang="pl-PL" sz="2600" b="1" kern="1200" dirty="0"/>
        </a:p>
      </dsp:txBody>
      <dsp:txXfrm>
        <a:off x="458383" y="375906"/>
        <a:ext cx="1466826" cy="1944035"/>
      </dsp:txXfrm>
    </dsp:sp>
    <dsp:sp modelId="{93A575CE-0F52-4BA3-A915-8FDDBFCB9A2F}">
      <dsp:nvSpPr>
        <dsp:cNvPr id="0" name=""/>
        <dsp:cNvSpPr/>
      </dsp:nvSpPr>
      <dsp:spPr>
        <a:xfrm>
          <a:off x="1936669" y="75910"/>
          <a:ext cx="2544026" cy="2544026"/>
        </a:xfrm>
        <a:prstGeom prst="ellipse">
          <a:avLst/>
        </a:prstGeom>
        <a:solidFill>
          <a:schemeClr val="accent6">
            <a:shade val="80000"/>
            <a:alpha val="50000"/>
            <a:hueOff val="0"/>
            <a:satOff val="-773"/>
            <a:lumOff val="3674"/>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l-PL" altLang="pl-PL" sz="2600" b="1" kern="1200" dirty="0" err="1"/>
            <a:t>Social</a:t>
          </a:r>
          <a:r>
            <a:rPr lang="pl-PL" altLang="pl-PL" sz="2600" b="1" kern="1200" dirty="0"/>
            <a:t> model</a:t>
          </a:r>
          <a:endParaRPr lang="pl-PL" sz="2600" b="1" kern="1200" dirty="0"/>
        </a:p>
      </dsp:txBody>
      <dsp:txXfrm>
        <a:off x="2658622" y="375906"/>
        <a:ext cx="1466826" cy="19440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FC89E-B4B8-4873-B198-82995C4F449C}">
      <dsp:nvSpPr>
        <dsp:cNvPr id="0" name=""/>
        <dsp:cNvSpPr/>
      </dsp:nvSpPr>
      <dsp:spPr>
        <a:xfrm>
          <a:off x="0" y="0"/>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Body functions</a:t>
          </a:r>
          <a:r>
            <a:rPr lang="en-US" altLang="pl-PL" sz="1400" kern="1200" dirty="0">
              <a:solidFill>
                <a:schemeClr val="accent1"/>
              </a:solidFill>
            </a:rPr>
            <a:t> are the physiological functions of body systems (including psychological functions)</a:t>
          </a:r>
          <a:endParaRPr lang="pl-PL" sz="1400" kern="1200" dirty="0">
            <a:solidFill>
              <a:srgbClr val="222061"/>
            </a:solidFill>
          </a:endParaRPr>
        </a:p>
      </dsp:txBody>
      <dsp:txXfrm>
        <a:off x="255935" y="0"/>
        <a:ext cx="7913064" cy="511869"/>
      </dsp:txXfrm>
    </dsp:sp>
    <dsp:sp modelId="{5C2CB384-3630-4CB6-81BA-903B7AD8F630}">
      <dsp:nvSpPr>
        <dsp:cNvPr id="0" name=""/>
        <dsp:cNvSpPr/>
      </dsp:nvSpPr>
      <dsp:spPr>
        <a:xfrm>
          <a:off x="1" y="576062"/>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Body structures </a:t>
          </a:r>
          <a:r>
            <a:rPr lang="en-US" altLang="pl-PL" sz="1400" kern="1200" dirty="0">
              <a:solidFill>
                <a:schemeClr val="accent1"/>
              </a:solidFill>
            </a:rPr>
            <a:t>are anatomical parts of the body such as organs, limbs and their components</a:t>
          </a:r>
          <a:endParaRPr lang="pl-PL" sz="1400" kern="1200" dirty="0">
            <a:solidFill>
              <a:srgbClr val="222061"/>
            </a:solidFill>
          </a:endParaRPr>
        </a:p>
      </dsp:txBody>
      <dsp:txXfrm>
        <a:off x="255936" y="576062"/>
        <a:ext cx="7913064" cy="511869"/>
      </dsp:txXfrm>
    </dsp:sp>
    <dsp:sp modelId="{44B644D7-A99C-4E0C-896E-99A99E932A68}">
      <dsp:nvSpPr>
        <dsp:cNvPr id="0" name=""/>
        <dsp:cNvSpPr/>
      </dsp:nvSpPr>
      <dsp:spPr>
        <a:xfrm>
          <a:off x="1" y="1152128"/>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Impairments</a:t>
          </a:r>
          <a:r>
            <a:rPr lang="en-US" altLang="pl-PL" sz="1400" kern="1200" dirty="0">
              <a:solidFill>
                <a:schemeClr val="accent1"/>
              </a:solidFill>
            </a:rPr>
            <a:t> are problems in body function or structure such as a significant deviation or loss</a:t>
          </a:r>
          <a:endParaRPr lang="pl-PL" sz="1400" kern="1200" dirty="0">
            <a:solidFill>
              <a:srgbClr val="222061"/>
            </a:solidFill>
          </a:endParaRPr>
        </a:p>
      </dsp:txBody>
      <dsp:txXfrm>
        <a:off x="255936" y="1152128"/>
        <a:ext cx="7913064" cy="511869"/>
      </dsp:txXfrm>
    </dsp:sp>
    <dsp:sp modelId="{DF0BF8FD-53C2-4163-A8BD-B3495E437121}">
      <dsp:nvSpPr>
        <dsp:cNvPr id="0" name=""/>
        <dsp:cNvSpPr/>
      </dsp:nvSpPr>
      <dsp:spPr>
        <a:xfrm>
          <a:off x="0" y="1717316"/>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Activity is the execution </a:t>
          </a:r>
          <a:r>
            <a:rPr lang="en-US" altLang="pl-PL" sz="1400" kern="1200" dirty="0">
              <a:solidFill>
                <a:schemeClr val="accent1"/>
              </a:solidFill>
            </a:rPr>
            <a:t>of a task or action by an individual. Participation is involvement in a life situation</a:t>
          </a:r>
          <a:endParaRPr lang="pl-PL" sz="1400" kern="1200" dirty="0">
            <a:solidFill>
              <a:srgbClr val="222061"/>
            </a:solidFill>
          </a:endParaRPr>
        </a:p>
      </dsp:txBody>
      <dsp:txXfrm>
        <a:off x="255935" y="1717316"/>
        <a:ext cx="7913064" cy="511869"/>
      </dsp:txXfrm>
    </dsp:sp>
    <dsp:sp modelId="{9A0F90FE-9BE7-4C8A-BD0E-BE71C90B8C6A}">
      <dsp:nvSpPr>
        <dsp:cNvPr id="0" name=""/>
        <dsp:cNvSpPr/>
      </dsp:nvSpPr>
      <dsp:spPr>
        <a:xfrm>
          <a:off x="1" y="2304254"/>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Activity limitations </a:t>
          </a:r>
          <a:r>
            <a:rPr lang="en-US" altLang="pl-PL" sz="1400" kern="1200" dirty="0">
              <a:solidFill>
                <a:schemeClr val="accent1"/>
              </a:solidFill>
            </a:rPr>
            <a:t>are difficulties an individual may have in executing activities</a:t>
          </a:r>
          <a:endParaRPr lang="pl-PL" sz="1400" kern="1200" dirty="0">
            <a:solidFill>
              <a:srgbClr val="222061"/>
            </a:solidFill>
          </a:endParaRPr>
        </a:p>
      </dsp:txBody>
      <dsp:txXfrm>
        <a:off x="255936" y="2304254"/>
        <a:ext cx="7913064" cy="511869"/>
      </dsp:txXfrm>
    </dsp:sp>
    <dsp:sp modelId="{1AE6EBA6-0F2E-4623-BB58-F094EDEF9B5E}">
      <dsp:nvSpPr>
        <dsp:cNvPr id="0" name=""/>
        <dsp:cNvSpPr/>
      </dsp:nvSpPr>
      <dsp:spPr>
        <a:xfrm>
          <a:off x="0" y="2919592"/>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Participation restrictions </a:t>
          </a:r>
          <a:r>
            <a:rPr lang="en-US" altLang="pl-PL" sz="1400" kern="1200" dirty="0">
              <a:solidFill>
                <a:schemeClr val="accent1"/>
              </a:solidFill>
            </a:rPr>
            <a:t>are problems an individual may experience in involvement in life situations</a:t>
          </a:r>
          <a:endParaRPr lang="pl-PL" sz="1400" kern="1200" dirty="0">
            <a:solidFill>
              <a:srgbClr val="222061"/>
            </a:solidFill>
          </a:endParaRPr>
        </a:p>
      </dsp:txBody>
      <dsp:txXfrm>
        <a:off x="255935" y="2919592"/>
        <a:ext cx="7913064" cy="511869"/>
      </dsp:txXfrm>
    </dsp:sp>
    <dsp:sp modelId="{F45267C5-BE4C-47D7-A6E9-CC8379B1BBB4}">
      <dsp:nvSpPr>
        <dsp:cNvPr id="0" name=""/>
        <dsp:cNvSpPr/>
      </dsp:nvSpPr>
      <dsp:spPr>
        <a:xfrm>
          <a:off x="0" y="3520730"/>
          <a:ext cx="8424933" cy="511869"/>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US" altLang="pl-PL" sz="1400" b="1" kern="1200" dirty="0">
              <a:solidFill>
                <a:schemeClr val="accent1"/>
              </a:solidFill>
            </a:rPr>
            <a:t>Environmental factors </a:t>
          </a:r>
          <a:r>
            <a:rPr lang="en-US" altLang="pl-PL" sz="1400" kern="1200" dirty="0">
              <a:solidFill>
                <a:schemeClr val="accent1"/>
              </a:solidFill>
            </a:rPr>
            <a:t>make up the physical, social and attitudinal environment in which people live and conduct their lives</a:t>
          </a:r>
          <a:endParaRPr lang="pl-PL" sz="1400" kern="1200" dirty="0">
            <a:solidFill>
              <a:srgbClr val="222061"/>
            </a:solidFill>
          </a:endParaRPr>
        </a:p>
      </dsp:txBody>
      <dsp:txXfrm>
        <a:off x="255935" y="3520730"/>
        <a:ext cx="7913064" cy="5118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270E7-D3AC-4873-BF7E-A079151999B4}">
      <dsp:nvSpPr>
        <dsp:cNvPr id="0" name=""/>
        <dsp:cNvSpPr/>
      </dsp:nvSpPr>
      <dsp:spPr>
        <a:xfrm>
          <a:off x="4917525" y="9699"/>
          <a:ext cx="1135596"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Assessment of the functions and structure of the human body (damage)</a:t>
          </a:r>
          <a:endParaRPr lang="pl-PL" sz="1200" b="1" kern="1200" dirty="0"/>
        </a:p>
      </dsp:txBody>
      <dsp:txXfrm>
        <a:off x="4917525" y="9699"/>
        <a:ext cx="1135596" cy="771732"/>
      </dsp:txXfrm>
    </dsp:sp>
    <dsp:sp modelId="{D0E8022F-E4DB-4B04-A3CE-EE47C8DBEC7B}">
      <dsp:nvSpPr>
        <dsp:cNvPr id="0" name=""/>
        <dsp:cNvSpPr/>
      </dsp:nvSpPr>
      <dsp:spPr>
        <a:xfrm>
          <a:off x="2737351" y="1659"/>
          <a:ext cx="3772648" cy="3772648"/>
        </a:xfrm>
        <a:prstGeom prst="circularArrow">
          <a:avLst>
            <a:gd name="adj1" fmla="val 3989"/>
            <a:gd name="adj2" fmla="val 250225"/>
            <a:gd name="adj3" fmla="val 20573442"/>
            <a:gd name="adj4" fmla="val 1920302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EBBC0F-DB82-45FD-871B-841C390CFB67}">
      <dsp:nvSpPr>
        <dsp:cNvPr id="0" name=""/>
        <dsp:cNvSpPr/>
      </dsp:nvSpPr>
      <dsp:spPr>
        <a:xfrm>
          <a:off x="5687680" y="1502117"/>
          <a:ext cx="1318581"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l-PL" sz="1200" b="1" kern="1200" dirty="0"/>
            <a:t>Activity </a:t>
          </a:r>
          <a:r>
            <a:rPr lang="pl-PL" sz="1200" b="1" kern="1200" dirty="0" err="1"/>
            <a:t>Score</a:t>
          </a:r>
          <a:r>
            <a:rPr lang="pl-PL" sz="1200" b="1" kern="1200" dirty="0"/>
            <a:t> (Activity </a:t>
          </a:r>
          <a:r>
            <a:rPr lang="pl-PL" sz="1200" b="1" kern="1200" dirty="0" err="1"/>
            <a:t>limits</a:t>
          </a:r>
          <a:r>
            <a:rPr lang="pl-PL" sz="1200" b="1" kern="1200" dirty="0"/>
            <a:t>)</a:t>
          </a:r>
        </a:p>
      </dsp:txBody>
      <dsp:txXfrm>
        <a:off x="5687680" y="1502117"/>
        <a:ext cx="1318581" cy="771732"/>
      </dsp:txXfrm>
    </dsp:sp>
    <dsp:sp modelId="{BC03A5D5-324B-4003-9827-52D7085E9212}">
      <dsp:nvSpPr>
        <dsp:cNvPr id="0" name=""/>
        <dsp:cNvSpPr/>
      </dsp:nvSpPr>
      <dsp:spPr>
        <a:xfrm>
          <a:off x="2737351" y="1659"/>
          <a:ext cx="3772648" cy="3772648"/>
        </a:xfrm>
        <a:prstGeom prst="circularArrow">
          <a:avLst>
            <a:gd name="adj1" fmla="val 3989"/>
            <a:gd name="adj2" fmla="val 250225"/>
            <a:gd name="adj3" fmla="val 2146752"/>
            <a:gd name="adj4" fmla="val 77633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F8F4C-29B2-4209-A3B7-18E5170D9CE5}">
      <dsp:nvSpPr>
        <dsp:cNvPr id="0" name=""/>
        <dsp:cNvSpPr/>
      </dsp:nvSpPr>
      <dsp:spPr>
        <a:xfrm>
          <a:off x="4921974" y="2994536"/>
          <a:ext cx="1126698"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l-PL" sz="1200" b="1" kern="1200" dirty="0" err="1"/>
            <a:t>Assessment</a:t>
          </a:r>
          <a:r>
            <a:rPr lang="pl-PL" sz="1200" b="1" kern="1200" dirty="0"/>
            <a:t> of </a:t>
          </a:r>
          <a:r>
            <a:rPr lang="pl-PL" sz="1200" b="1" kern="1200" dirty="0" err="1"/>
            <a:t>personal</a:t>
          </a:r>
          <a:r>
            <a:rPr lang="pl-PL" sz="1200" b="1" kern="1200" dirty="0"/>
            <a:t> </a:t>
          </a:r>
          <a:r>
            <a:rPr lang="pl-PL" sz="1200" b="1" kern="1200" dirty="0" err="1"/>
            <a:t>factors</a:t>
          </a:r>
          <a:endParaRPr lang="pl-PL" sz="1200" b="1" kern="1200" dirty="0"/>
        </a:p>
      </dsp:txBody>
      <dsp:txXfrm>
        <a:off x="4921974" y="2994536"/>
        <a:ext cx="1126698" cy="771732"/>
      </dsp:txXfrm>
    </dsp:sp>
    <dsp:sp modelId="{874A64D8-5161-4C75-A4D2-DD475A91F1B1}">
      <dsp:nvSpPr>
        <dsp:cNvPr id="0" name=""/>
        <dsp:cNvSpPr/>
      </dsp:nvSpPr>
      <dsp:spPr>
        <a:xfrm>
          <a:off x="2737351" y="1659"/>
          <a:ext cx="3772648" cy="3772648"/>
        </a:xfrm>
        <a:prstGeom prst="circularArrow">
          <a:avLst>
            <a:gd name="adj1" fmla="val 3989"/>
            <a:gd name="adj2" fmla="val 250225"/>
            <a:gd name="adj3" fmla="val 5541552"/>
            <a:gd name="adj4" fmla="val 4801921"/>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DCBE2-DDFF-4F88-901F-C0800148A904}">
      <dsp:nvSpPr>
        <dsp:cNvPr id="0" name=""/>
        <dsp:cNvSpPr/>
      </dsp:nvSpPr>
      <dsp:spPr>
        <a:xfrm>
          <a:off x="3096346" y="2994536"/>
          <a:ext cx="1331361"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l-PL" sz="1200" b="1" kern="1200" dirty="0" err="1"/>
            <a:t>Participation</a:t>
          </a:r>
          <a:r>
            <a:rPr lang="pl-PL" sz="1200" b="1" kern="1200" dirty="0"/>
            <a:t> (</a:t>
          </a:r>
          <a:r>
            <a:rPr lang="pl-PL" sz="1200" b="1" kern="1200" dirty="0" err="1"/>
            <a:t>strengthening</a:t>
          </a:r>
          <a:r>
            <a:rPr lang="pl-PL" sz="1200" b="1" kern="1200" dirty="0"/>
            <a:t>, </a:t>
          </a:r>
          <a:r>
            <a:rPr lang="pl-PL" sz="1200" b="1" kern="1200" dirty="0" err="1"/>
            <a:t>limiting</a:t>
          </a:r>
          <a:r>
            <a:rPr lang="pl-PL" sz="1200" b="1" kern="1200" dirty="0"/>
            <a:t> </a:t>
          </a:r>
          <a:r>
            <a:rPr lang="pl-PL" sz="1200" b="1" kern="1200" dirty="0" err="1"/>
            <a:t>participation</a:t>
          </a:r>
          <a:r>
            <a:rPr lang="pl-PL" sz="1200" b="1" kern="1200" dirty="0"/>
            <a:t>)</a:t>
          </a:r>
        </a:p>
      </dsp:txBody>
      <dsp:txXfrm>
        <a:off x="3096346" y="2994536"/>
        <a:ext cx="1331361" cy="771732"/>
      </dsp:txXfrm>
    </dsp:sp>
    <dsp:sp modelId="{764F3036-C5E4-49B4-BE03-36DC59ECFDD5}">
      <dsp:nvSpPr>
        <dsp:cNvPr id="0" name=""/>
        <dsp:cNvSpPr/>
      </dsp:nvSpPr>
      <dsp:spPr>
        <a:xfrm>
          <a:off x="2737351" y="1659"/>
          <a:ext cx="3772648" cy="3772648"/>
        </a:xfrm>
        <a:prstGeom prst="circularArrow">
          <a:avLst>
            <a:gd name="adj1" fmla="val 3989"/>
            <a:gd name="adj2" fmla="val 250225"/>
            <a:gd name="adj3" fmla="val 9773442"/>
            <a:gd name="adj4" fmla="val 840302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0F03E-25F5-4AD8-87B8-5711A3E374C7}">
      <dsp:nvSpPr>
        <dsp:cNvPr id="0" name=""/>
        <dsp:cNvSpPr/>
      </dsp:nvSpPr>
      <dsp:spPr>
        <a:xfrm>
          <a:off x="2318265" y="1502117"/>
          <a:ext cx="1164227"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l-PL" sz="1200" b="1" kern="1200" dirty="0" err="1"/>
            <a:t>Assessment</a:t>
          </a:r>
          <a:r>
            <a:rPr lang="pl-PL" sz="1200" b="1" kern="1200" dirty="0"/>
            <a:t> of </a:t>
          </a:r>
          <a:r>
            <a:rPr lang="pl-PL" sz="1200" b="1" kern="1200" dirty="0" err="1"/>
            <a:t>environmental</a:t>
          </a:r>
          <a:r>
            <a:rPr lang="pl-PL" sz="1200" b="1" kern="1200" dirty="0"/>
            <a:t> </a:t>
          </a:r>
          <a:r>
            <a:rPr lang="pl-PL" sz="1200" b="1" kern="1200" dirty="0" err="1"/>
            <a:t>factors</a:t>
          </a:r>
          <a:endParaRPr lang="pl-PL" sz="1200" b="1" kern="1200" dirty="0"/>
        </a:p>
      </dsp:txBody>
      <dsp:txXfrm>
        <a:off x="2318265" y="1502117"/>
        <a:ext cx="1164227" cy="771732"/>
      </dsp:txXfrm>
    </dsp:sp>
    <dsp:sp modelId="{9AD944C8-215B-436F-B95C-F065A760416C}">
      <dsp:nvSpPr>
        <dsp:cNvPr id="0" name=""/>
        <dsp:cNvSpPr/>
      </dsp:nvSpPr>
      <dsp:spPr>
        <a:xfrm>
          <a:off x="2737351" y="1659"/>
          <a:ext cx="3772648" cy="3772648"/>
        </a:xfrm>
        <a:prstGeom prst="circularArrow">
          <a:avLst>
            <a:gd name="adj1" fmla="val 3989"/>
            <a:gd name="adj2" fmla="val 250225"/>
            <a:gd name="adj3" fmla="val 12946752"/>
            <a:gd name="adj4" fmla="val 1157633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A6F02-B0EF-41E3-B01D-391DD0F9442E}">
      <dsp:nvSpPr>
        <dsp:cNvPr id="0" name=""/>
        <dsp:cNvSpPr/>
      </dsp:nvSpPr>
      <dsp:spPr>
        <a:xfrm>
          <a:off x="3292358" y="9699"/>
          <a:ext cx="939336" cy="77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Assessment of medical condition (disorder or disease)</a:t>
          </a:r>
          <a:endParaRPr lang="pl-PL" sz="1200" b="1" kern="1200" dirty="0"/>
        </a:p>
      </dsp:txBody>
      <dsp:txXfrm>
        <a:off x="3292358" y="9699"/>
        <a:ext cx="939336" cy="771732"/>
      </dsp:txXfrm>
    </dsp:sp>
    <dsp:sp modelId="{BC66D9FC-C6CA-4146-9324-56CD893B8739}">
      <dsp:nvSpPr>
        <dsp:cNvPr id="0" name=""/>
        <dsp:cNvSpPr/>
      </dsp:nvSpPr>
      <dsp:spPr>
        <a:xfrm>
          <a:off x="2737351" y="1659"/>
          <a:ext cx="3772648" cy="3772648"/>
        </a:xfrm>
        <a:prstGeom prst="circularArrow">
          <a:avLst>
            <a:gd name="adj1" fmla="val 3989"/>
            <a:gd name="adj2" fmla="val 250225"/>
            <a:gd name="adj3" fmla="val 16538846"/>
            <a:gd name="adj4" fmla="val 15411148"/>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a:extLst>
              <a:ext uri="{FF2B5EF4-FFF2-40B4-BE49-F238E27FC236}">
                <a16:creationId xmlns:a16="http://schemas.microsoft.com/office/drawing/2014/main" id="{4E9B9109-CC60-410B-9BF8-EC3D4A75EEAC}"/>
              </a:ext>
            </a:extLst>
          </p:cNvPr>
          <p:cNvSpPr>
            <a:spLocks noGrp="1" noRot="1" noChangeAspect="1" noChangeArrowheads="1" noTextEdit="1"/>
          </p:cNvSpPr>
          <p:nvPr>
            <p:ph type="sldImg"/>
          </p:nvPr>
        </p:nvSpPr>
        <p:spPr>
          <a:ln/>
        </p:spPr>
      </p:sp>
      <p:sp>
        <p:nvSpPr>
          <p:cNvPr id="30723" name="Symbol zastępczy notatek 2">
            <a:extLst>
              <a:ext uri="{FF2B5EF4-FFF2-40B4-BE49-F238E27FC236}">
                <a16:creationId xmlns:a16="http://schemas.microsoft.com/office/drawing/2014/main" id="{D9E4BB4E-94EF-41AF-A053-9D50DE249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0724" name="Symbol zastępczy numeru slajdu 3">
            <a:extLst>
              <a:ext uri="{FF2B5EF4-FFF2-40B4-BE49-F238E27FC236}">
                <a16:creationId xmlns:a16="http://schemas.microsoft.com/office/drawing/2014/main" id="{36E3E627-CDAC-45EE-A4F0-35642CA82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208158CC-BB2C-4A85-9640-475C7859F52B}" type="slidenum">
              <a:rPr lang="pl-PL" altLang="pl-PL" sz="1200" b="0">
                <a:solidFill>
                  <a:schemeClr val="tx1"/>
                </a:solidFill>
                <a:latin typeface="Gill Sans"/>
              </a:rPr>
              <a:pPr/>
              <a:t>13</a:t>
            </a:fld>
            <a:endParaRPr lang="pl-PL" altLang="pl-PL" sz="1200" b="0">
              <a:solidFill>
                <a:schemeClr val="tx1"/>
              </a:solidFill>
              <a:latin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obrazu slajdu 1">
            <a:extLst>
              <a:ext uri="{FF2B5EF4-FFF2-40B4-BE49-F238E27FC236}">
                <a16:creationId xmlns:a16="http://schemas.microsoft.com/office/drawing/2014/main" id="{28FE168F-7E2C-4BDC-B37B-D1358B4A7990}"/>
              </a:ext>
            </a:extLst>
          </p:cNvPr>
          <p:cNvSpPr>
            <a:spLocks noGrp="1" noRot="1" noChangeAspect="1" noChangeArrowheads="1" noTextEdit="1"/>
          </p:cNvSpPr>
          <p:nvPr>
            <p:ph type="sldImg"/>
          </p:nvPr>
        </p:nvSpPr>
        <p:spPr>
          <a:ln/>
        </p:spPr>
      </p:sp>
      <p:sp>
        <p:nvSpPr>
          <p:cNvPr id="32771" name="Symbol zastępczy notatek 2">
            <a:extLst>
              <a:ext uri="{FF2B5EF4-FFF2-40B4-BE49-F238E27FC236}">
                <a16:creationId xmlns:a16="http://schemas.microsoft.com/office/drawing/2014/main" id="{36627181-CBF7-463D-9616-F4DFD27BB7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2772" name="Symbol zastępczy numeru slajdu 3">
            <a:extLst>
              <a:ext uri="{FF2B5EF4-FFF2-40B4-BE49-F238E27FC236}">
                <a16:creationId xmlns:a16="http://schemas.microsoft.com/office/drawing/2014/main" id="{60FA1E53-A04B-47D5-A3A5-A9095ABC88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3D4F538-9CA0-4C83-AD57-0F8D85897F2C}" type="slidenum">
              <a:rPr lang="pl-PL" altLang="pl-PL" sz="1200" b="0">
                <a:solidFill>
                  <a:schemeClr val="tx1"/>
                </a:solidFill>
                <a:latin typeface="Gill Sans"/>
              </a:rPr>
              <a:pPr/>
              <a:t>14</a:t>
            </a:fld>
            <a:endParaRPr lang="pl-PL" altLang="pl-PL" sz="1200" b="0">
              <a:solidFill>
                <a:schemeClr val="tx1"/>
              </a:solidFill>
              <a:latin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a:extLst>
              <a:ext uri="{FF2B5EF4-FFF2-40B4-BE49-F238E27FC236}">
                <a16:creationId xmlns:a16="http://schemas.microsoft.com/office/drawing/2014/main" id="{AA53A831-1974-4392-940F-264D8019A674}"/>
              </a:ext>
            </a:extLst>
          </p:cNvPr>
          <p:cNvSpPr>
            <a:spLocks noGrp="1" noRot="1" noChangeAspect="1" noChangeArrowheads="1" noTextEdit="1"/>
          </p:cNvSpPr>
          <p:nvPr>
            <p:ph type="sldImg"/>
          </p:nvPr>
        </p:nvSpPr>
        <p:spPr>
          <a:ln/>
        </p:spPr>
      </p:sp>
      <p:sp>
        <p:nvSpPr>
          <p:cNvPr id="34819" name="Symbol zastępczy notatek 2">
            <a:extLst>
              <a:ext uri="{FF2B5EF4-FFF2-40B4-BE49-F238E27FC236}">
                <a16:creationId xmlns:a16="http://schemas.microsoft.com/office/drawing/2014/main" id="{0DD7446E-7C62-4B8F-8F54-BAFA1BC6F6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4820" name="Symbol zastępczy numeru slajdu 3">
            <a:extLst>
              <a:ext uri="{FF2B5EF4-FFF2-40B4-BE49-F238E27FC236}">
                <a16:creationId xmlns:a16="http://schemas.microsoft.com/office/drawing/2014/main" id="{57CF7874-D4FE-4215-9D24-3D933761A0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971687C1-7382-49DA-8D8F-53DA10977793}" type="slidenum">
              <a:rPr lang="pl-PL" altLang="pl-PL" sz="1200" b="0">
                <a:solidFill>
                  <a:schemeClr val="tx1"/>
                </a:solidFill>
                <a:latin typeface="Gill Sans"/>
              </a:rPr>
              <a:pPr/>
              <a:t>15</a:t>
            </a:fld>
            <a:endParaRPr lang="pl-PL" altLang="pl-PL" sz="1200" b="0">
              <a:solidFill>
                <a:schemeClr val="tx1"/>
              </a:solidFill>
              <a:latin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ymbol zastępczy obrazu slajdu 1">
            <a:extLst>
              <a:ext uri="{FF2B5EF4-FFF2-40B4-BE49-F238E27FC236}">
                <a16:creationId xmlns:a16="http://schemas.microsoft.com/office/drawing/2014/main" id="{35B2C54C-4CFA-42D1-B141-BBFBB47EF26C}"/>
              </a:ext>
            </a:extLst>
          </p:cNvPr>
          <p:cNvSpPr>
            <a:spLocks noGrp="1" noRot="1" noChangeAspect="1" noChangeArrowheads="1" noTextEdit="1"/>
          </p:cNvSpPr>
          <p:nvPr>
            <p:ph type="sldImg"/>
          </p:nvPr>
        </p:nvSpPr>
        <p:spPr>
          <a:ln/>
        </p:spPr>
      </p:sp>
      <p:sp>
        <p:nvSpPr>
          <p:cNvPr id="36867" name="Symbol zastępczy notatek 2">
            <a:extLst>
              <a:ext uri="{FF2B5EF4-FFF2-40B4-BE49-F238E27FC236}">
                <a16:creationId xmlns:a16="http://schemas.microsoft.com/office/drawing/2014/main" id="{BCA48C82-7FBA-4B07-8265-E2FF835821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6868" name="Symbol zastępczy numeru slajdu 3">
            <a:extLst>
              <a:ext uri="{FF2B5EF4-FFF2-40B4-BE49-F238E27FC236}">
                <a16:creationId xmlns:a16="http://schemas.microsoft.com/office/drawing/2014/main" id="{CB06E30B-F104-4B1F-9278-0F89E44E6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0C9E514-A512-42FD-9446-FBC5B4A71D2D}" type="slidenum">
              <a:rPr lang="pl-PL" altLang="pl-PL" sz="1200" b="0">
                <a:solidFill>
                  <a:schemeClr val="tx1"/>
                </a:solidFill>
                <a:latin typeface="Gill Sans"/>
              </a:rPr>
              <a:pPr/>
              <a:t>16</a:t>
            </a:fld>
            <a:endParaRPr lang="pl-PL" altLang="pl-PL" sz="1200" b="0">
              <a:solidFill>
                <a:schemeClr val="tx1"/>
              </a:solidFill>
              <a:latin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a:extLst>
              <a:ext uri="{FF2B5EF4-FFF2-40B4-BE49-F238E27FC236}">
                <a16:creationId xmlns:a16="http://schemas.microsoft.com/office/drawing/2014/main" id="{1FE34123-3831-4D07-9D5A-4F0FF7B93AC3}"/>
              </a:ext>
            </a:extLst>
          </p:cNvPr>
          <p:cNvSpPr>
            <a:spLocks noGrp="1" noRot="1" noChangeAspect="1" noChangeArrowheads="1" noTextEdit="1"/>
          </p:cNvSpPr>
          <p:nvPr>
            <p:ph type="sldImg"/>
          </p:nvPr>
        </p:nvSpPr>
        <p:spPr>
          <a:ln/>
        </p:spPr>
      </p:sp>
      <p:sp>
        <p:nvSpPr>
          <p:cNvPr id="38915" name="Symbol zastępczy notatek 2">
            <a:extLst>
              <a:ext uri="{FF2B5EF4-FFF2-40B4-BE49-F238E27FC236}">
                <a16:creationId xmlns:a16="http://schemas.microsoft.com/office/drawing/2014/main" id="{2D55F1B4-1ECD-4940-8316-87EA6C2565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38916" name="Symbol zastępczy numeru slajdu 3">
            <a:extLst>
              <a:ext uri="{FF2B5EF4-FFF2-40B4-BE49-F238E27FC236}">
                <a16:creationId xmlns:a16="http://schemas.microsoft.com/office/drawing/2014/main" id="{9B0A010E-AC9F-4B04-BB03-78FAC3BC64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ED2DF115-0E36-4B5C-9A00-8DB44B774FDA}" type="slidenum">
              <a:rPr lang="pl-PL" altLang="pl-PL" sz="1200" b="0">
                <a:solidFill>
                  <a:schemeClr val="tx1"/>
                </a:solidFill>
                <a:latin typeface="Gill Sans"/>
              </a:rPr>
              <a:pPr/>
              <a:t>17</a:t>
            </a:fld>
            <a:endParaRPr lang="pl-PL" altLang="pl-PL" sz="1200" b="0">
              <a:solidFill>
                <a:schemeClr val="tx1"/>
              </a:solidFill>
              <a:latin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ymbol zastępczy obrazu slajdu 1">
            <a:extLst>
              <a:ext uri="{FF2B5EF4-FFF2-40B4-BE49-F238E27FC236}">
                <a16:creationId xmlns:a16="http://schemas.microsoft.com/office/drawing/2014/main" id="{0F818944-D76C-48F5-8DD0-D083BDE9875D}"/>
              </a:ext>
            </a:extLst>
          </p:cNvPr>
          <p:cNvSpPr>
            <a:spLocks noGrp="1" noRot="1" noChangeAspect="1" noChangeArrowheads="1" noTextEdit="1"/>
          </p:cNvSpPr>
          <p:nvPr>
            <p:ph type="sldImg"/>
          </p:nvPr>
        </p:nvSpPr>
        <p:spPr>
          <a:ln/>
        </p:spPr>
      </p:sp>
      <p:sp>
        <p:nvSpPr>
          <p:cNvPr id="40963" name="Symbol zastępczy notatek 2">
            <a:extLst>
              <a:ext uri="{FF2B5EF4-FFF2-40B4-BE49-F238E27FC236}">
                <a16:creationId xmlns:a16="http://schemas.microsoft.com/office/drawing/2014/main" id="{61A34C43-44BA-428D-AA92-8DC40989D8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0964" name="Symbol zastępczy numeru slajdu 3">
            <a:extLst>
              <a:ext uri="{FF2B5EF4-FFF2-40B4-BE49-F238E27FC236}">
                <a16:creationId xmlns:a16="http://schemas.microsoft.com/office/drawing/2014/main" id="{24D89B11-6106-4721-A14B-D257FA1D78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36E1C636-279E-4DA2-84B8-511EED17D428}" type="slidenum">
              <a:rPr lang="pl-PL" altLang="pl-PL" sz="1200" b="0">
                <a:solidFill>
                  <a:schemeClr val="tx1"/>
                </a:solidFill>
                <a:latin typeface="Gill Sans"/>
              </a:rPr>
              <a:pPr/>
              <a:t>18</a:t>
            </a:fld>
            <a:endParaRPr lang="pl-PL" altLang="pl-PL" sz="1200" b="0">
              <a:solidFill>
                <a:schemeClr val="tx1"/>
              </a:solidFill>
              <a:latin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a:extLst>
              <a:ext uri="{FF2B5EF4-FFF2-40B4-BE49-F238E27FC236}">
                <a16:creationId xmlns:a16="http://schemas.microsoft.com/office/drawing/2014/main" id="{DB20E91B-7CAB-4336-A844-10104662A4BF}"/>
              </a:ext>
            </a:extLst>
          </p:cNvPr>
          <p:cNvSpPr>
            <a:spLocks noGrp="1" noRot="1" noChangeAspect="1" noChangeArrowheads="1" noTextEdit="1"/>
          </p:cNvSpPr>
          <p:nvPr>
            <p:ph type="sldImg"/>
          </p:nvPr>
        </p:nvSpPr>
        <p:spPr>
          <a:ln/>
        </p:spPr>
      </p:sp>
      <p:sp>
        <p:nvSpPr>
          <p:cNvPr id="43011" name="Symbol zastępczy notatek 2">
            <a:extLst>
              <a:ext uri="{FF2B5EF4-FFF2-40B4-BE49-F238E27FC236}">
                <a16:creationId xmlns:a16="http://schemas.microsoft.com/office/drawing/2014/main" id="{3A60AFB5-C6C4-4616-A877-6E3B89A7DF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3012" name="Symbol zastępczy numeru slajdu 3">
            <a:extLst>
              <a:ext uri="{FF2B5EF4-FFF2-40B4-BE49-F238E27FC236}">
                <a16:creationId xmlns:a16="http://schemas.microsoft.com/office/drawing/2014/main" id="{912B77D8-E29C-470A-80C1-D7F3663A6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36C9CBF7-BECA-4890-9D51-2C2306138D56}" type="slidenum">
              <a:rPr lang="pl-PL" altLang="pl-PL" sz="1200" b="0">
                <a:solidFill>
                  <a:schemeClr val="tx1"/>
                </a:solidFill>
                <a:latin typeface="Gill Sans"/>
              </a:rPr>
              <a:pPr/>
              <a:t>19</a:t>
            </a:fld>
            <a:endParaRPr lang="pl-PL" altLang="pl-PL" sz="1200" b="0">
              <a:solidFill>
                <a:schemeClr val="tx1"/>
              </a:solidFill>
              <a:latin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ymbol zastępczy obrazu slajdu 1">
            <a:extLst>
              <a:ext uri="{FF2B5EF4-FFF2-40B4-BE49-F238E27FC236}">
                <a16:creationId xmlns:a16="http://schemas.microsoft.com/office/drawing/2014/main" id="{E20C18AB-84AE-4104-A002-03D42247F8EC}"/>
              </a:ext>
            </a:extLst>
          </p:cNvPr>
          <p:cNvSpPr>
            <a:spLocks noGrp="1" noRot="1" noChangeAspect="1" noChangeArrowheads="1" noTextEdit="1"/>
          </p:cNvSpPr>
          <p:nvPr>
            <p:ph type="sldImg"/>
          </p:nvPr>
        </p:nvSpPr>
        <p:spPr>
          <a:ln/>
        </p:spPr>
      </p:sp>
      <p:sp>
        <p:nvSpPr>
          <p:cNvPr id="45059" name="Symbol zastępczy notatek 2">
            <a:extLst>
              <a:ext uri="{FF2B5EF4-FFF2-40B4-BE49-F238E27FC236}">
                <a16:creationId xmlns:a16="http://schemas.microsoft.com/office/drawing/2014/main" id="{82956BDD-670C-4B62-AAA9-0B8FF6087E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5060" name="Symbol zastępczy numeru slajdu 3">
            <a:extLst>
              <a:ext uri="{FF2B5EF4-FFF2-40B4-BE49-F238E27FC236}">
                <a16:creationId xmlns:a16="http://schemas.microsoft.com/office/drawing/2014/main" id="{F9567CAF-48B3-4456-8FA6-88DAD78EE9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1EA9744-D01A-415A-8AD5-880A2E4564C5}" type="slidenum">
              <a:rPr lang="pl-PL" altLang="pl-PL" sz="1200" b="0">
                <a:solidFill>
                  <a:schemeClr val="tx1"/>
                </a:solidFill>
                <a:latin typeface="Gill Sans"/>
              </a:rPr>
              <a:pPr/>
              <a:t>20</a:t>
            </a:fld>
            <a:endParaRPr lang="pl-PL" altLang="pl-PL" sz="1200" b="0">
              <a:solidFill>
                <a:schemeClr val="tx1"/>
              </a:solidFill>
              <a:latin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a:extLst>
              <a:ext uri="{FF2B5EF4-FFF2-40B4-BE49-F238E27FC236}">
                <a16:creationId xmlns:a16="http://schemas.microsoft.com/office/drawing/2014/main" id="{9F22B64C-1E24-4306-9F06-72E287A3A688}"/>
              </a:ext>
            </a:extLst>
          </p:cNvPr>
          <p:cNvSpPr>
            <a:spLocks noGrp="1" noRot="1" noChangeAspect="1" noChangeArrowheads="1" noTextEdit="1"/>
          </p:cNvSpPr>
          <p:nvPr>
            <p:ph type="sldImg"/>
          </p:nvPr>
        </p:nvSpPr>
        <p:spPr>
          <a:ln/>
        </p:spPr>
      </p:sp>
      <p:sp>
        <p:nvSpPr>
          <p:cNvPr id="47107" name="Symbol zastępczy notatek 2">
            <a:extLst>
              <a:ext uri="{FF2B5EF4-FFF2-40B4-BE49-F238E27FC236}">
                <a16:creationId xmlns:a16="http://schemas.microsoft.com/office/drawing/2014/main" id="{ECED1B64-DD38-400C-BEC1-F142A68C12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47108" name="Symbol zastępczy numeru slajdu 3">
            <a:extLst>
              <a:ext uri="{FF2B5EF4-FFF2-40B4-BE49-F238E27FC236}">
                <a16:creationId xmlns:a16="http://schemas.microsoft.com/office/drawing/2014/main" id="{DC417732-C738-4574-9E02-798F116BD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DB80F20-ECB6-41A1-BA11-6787A4EE8E05}" type="slidenum">
              <a:rPr lang="pl-PL" altLang="pl-PL" sz="1200" b="0">
                <a:solidFill>
                  <a:schemeClr val="tx1"/>
                </a:solidFill>
                <a:latin typeface="Gill Sans"/>
              </a:rPr>
              <a:pPr/>
              <a:t>21</a:t>
            </a:fld>
            <a:endParaRPr lang="pl-PL" altLang="pl-PL" sz="1200" b="0">
              <a:solidFill>
                <a:schemeClr val="tx1"/>
              </a:solidFill>
              <a:latin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a:extLst>
              <a:ext uri="{FF2B5EF4-FFF2-40B4-BE49-F238E27FC236}">
                <a16:creationId xmlns:a16="http://schemas.microsoft.com/office/drawing/2014/main" id="{09CC67AE-C752-4A26-A836-AD1AB55B6E33}"/>
              </a:ext>
            </a:extLst>
          </p:cNvPr>
          <p:cNvSpPr>
            <a:spLocks noGrp="1" noRot="1" noChangeAspect="1" noChangeArrowheads="1" noTextEdit="1"/>
          </p:cNvSpPr>
          <p:nvPr>
            <p:ph type="sldImg"/>
          </p:nvPr>
        </p:nvSpPr>
        <p:spPr>
          <a:ln/>
        </p:spPr>
      </p:sp>
      <p:sp>
        <p:nvSpPr>
          <p:cNvPr id="50179" name="Symbol zastępczy notatek 2">
            <a:extLst>
              <a:ext uri="{FF2B5EF4-FFF2-40B4-BE49-F238E27FC236}">
                <a16:creationId xmlns:a16="http://schemas.microsoft.com/office/drawing/2014/main" id="{6BC7A7F6-60A5-4668-B7A2-069577521E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a:latin typeface="Gill Sans"/>
              </a:rPr>
              <a:t>Zd w kulach i orteza,</a:t>
            </a:r>
          </a:p>
          <a:p>
            <a:r>
              <a:rPr lang="pl-PL" altLang="pl-PL">
                <a:latin typeface="Gill Sans"/>
              </a:rPr>
              <a:t>Kołnierz na szyji</a:t>
            </a:r>
          </a:p>
        </p:txBody>
      </p:sp>
      <p:sp>
        <p:nvSpPr>
          <p:cNvPr id="50180" name="Symbol zastępczy numeru slajdu 3">
            <a:extLst>
              <a:ext uri="{FF2B5EF4-FFF2-40B4-BE49-F238E27FC236}">
                <a16:creationId xmlns:a16="http://schemas.microsoft.com/office/drawing/2014/main" id="{8011640C-50D7-4C5A-8B1B-A59536881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40C4FA6-50AA-48EF-B143-43E16D7D2CE8}" type="slidenum">
              <a:rPr lang="pl-PL" altLang="pl-PL" sz="1200" b="0">
                <a:solidFill>
                  <a:schemeClr val="tx1"/>
                </a:solidFill>
                <a:latin typeface="Gill Sans"/>
              </a:rPr>
              <a:pPr/>
              <a:t>23</a:t>
            </a:fld>
            <a:endParaRPr lang="pl-PL" altLang="pl-PL" sz="1200" b="0">
              <a:solidFill>
                <a:schemeClr val="tx1"/>
              </a:solidFill>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obrazu slajdu 1">
            <a:extLst>
              <a:ext uri="{FF2B5EF4-FFF2-40B4-BE49-F238E27FC236}">
                <a16:creationId xmlns:a16="http://schemas.microsoft.com/office/drawing/2014/main" id="{C19FAD5C-258B-4A14-90FD-2E25778280CC}"/>
              </a:ext>
            </a:extLst>
          </p:cNvPr>
          <p:cNvSpPr>
            <a:spLocks noGrp="1" noRot="1" noChangeAspect="1" noChangeArrowheads="1" noTextEdit="1"/>
          </p:cNvSpPr>
          <p:nvPr>
            <p:ph type="sldImg"/>
          </p:nvPr>
        </p:nvSpPr>
        <p:spPr>
          <a:ln/>
        </p:spPr>
      </p:sp>
      <p:sp>
        <p:nvSpPr>
          <p:cNvPr id="12291" name="Symbol zastępczy notatek 2">
            <a:extLst>
              <a:ext uri="{FF2B5EF4-FFF2-40B4-BE49-F238E27FC236}">
                <a16:creationId xmlns:a16="http://schemas.microsoft.com/office/drawing/2014/main" id="{A3551B42-FD76-4C7F-9B23-C59AA61C51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 zdjecie z aparatem słuchowym</a:t>
            </a:r>
          </a:p>
          <a:p>
            <a:pPr eaLnBrk="1" hangingPunct="1"/>
            <a:r>
              <a:rPr lang="pl-PL" altLang="pl-PL">
                <a:latin typeface="Gill Sans"/>
              </a:rPr>
              <a:t>+ zdjęce z białą laską</a:t>
            </a:r>
          </a:p>
          <a:p>
            <a:pPr eaLnBrk="1" hangingPunct="1"/>
            <a:r>
              <a:rPr lang="pl-PL" altLang="pl-PL">
                <a:latin typeface="Gill Sans"/>
              </a:rPr>
              <a:t>+ zdjecie dziecka z zespołem Down</a:t>
            </a:r>
          </a:p>
          <a:p>
            <a:pPr eaLnBrk="1" hangingPunct="1"/>
            <a:endParaRPr lang="pl-PL" altLang="pl-PL">
              <a:latin typeface="Gill Sans"/>
            </a:endParaRPr>
          </a:p>
        </p:txBody>
      </p:sp>
      <p:sp>
        <p:nvSpPr>
          <p:cNvPr id="12292" name="Symbol zastępczy numeru slajdu 3">
            <a:extLst>
              <a:ext uri="{FF2B5EF4-FFF2-40B4-BE49-F238E27FC236}">
                <a16:creationId xmlns:a16="http://schemas.microsoft.com/office/drawing/2014/main" id="{EC22A9EE-46C0-4F62-AD3A-49815F083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A109B5C-DAE2-4EE3-88CC-DC51D6505923}" type="slidenum">
              <a:rPr lang="pl-PL" altLang="pl-PL" sz="1200" b="0">
                <a:solidFill>
                  <a:schemeClr val="tx1"/>
                </a:solidFill>
                <a:latin typeface="Gill Sans"/>
              </a:rPr>
              <a:pPr/>
              <a:t>3</a:t>
            </a:fld>
            <a:endParaRPr lang="pl-PL" altLang="pl-PL" sz="1200" b="0">
              <a:solidFill>
                <a:schemeClr val="tx1"/>
              </a:solidFill>
              <a:latin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a:extLst>
              <a:ext uri="{FF2B5EF4-FFF2-40B4-BE49-F238E27FC236}">
                <a16:creationId xmlns:a16="http://schemas.microsoft.com/office/drawing/2014/main" id="{DE06C00C-3489-440B-B80E-394D6FE02D29}"/>
              </a:ext>
            </a:extLst>
          </p:cNvPr>
          <p:cNvSpPr>
            <a:spLocks noGrp="1" noRot="1" noChangeAspect="1" noChangeArrowheads="1" noTextEdit="1"/>
          </p:cNvSpPr>
          <p:nvPr>
            <p:ph type="sldImg"/>
          </p:nvPr>
        </p:nvSpPr>
        <p:spPr>
          <a:ln/>
        </p:spPr>
      </p:sp>
      <p:sp>
        <p:nvSpPr>
          <p:cNvPr id="54275" name="Symbol zastępczy notatek 2">
            <a:extLst>
              <a:ext uri="{FF2B5EF4-FFF2-40B4-BE49-F238E27FC236}">
                <a16:creationId xmlns:a16="http://schemas.microsoft.com/office/drawing/2014/main" id="{83046AF9-0A36-41CB-8C4A-B5ACA3EC8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latin typeface="Gill Sans"/>
            </a:endParaRPr>
          </a:p>
        </p:txBody>
      </p:sp>
      <p:sp>
        <p:nvSpPr>
          <p:cNvPr id="54276" name="Symbol zastępczy numeru slajdu 3">
            <a:extLst>
              <a:ext uri="{FF2B5EF4-FFF2-40B4-BE49-F238E27FC236}">
                <a16:creationId xmlns:a16="http://schemas.microsoft.com/office/drawing/2014/main" id="{3A595944-2809-4A91-ACEB-40A64CEAA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1F07D6C-574D-4719-9EA6-C30E48424DFC}" type="slidenum">
              <a:rPr lang="pl-PL" altLang="pl-PL" sz="1200" b="0">
                <a:solidFill>
                  <a:schemeClr val="tx1"/>
                </a:solidFill>
                <a:latin typeface="Gill Sans"/>
              </a:rPr>
              <a:pPr/>
              <a:t>26</a:t>
            </a:fld>
            <a:endParaRPr lang="pl-PL" altLang="pl-PL" sz="1200" b="0">
              <a:solidFill>
                <a:schemeClr val="tx1"/>
              </a:solidFill>
              <a:latin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obrazu slajdu 1">
            <a:extLst>
              <a:ext uri="{FF2B5EF4-FFF2-40B4-BE49-F238E27FC236}">
                <a16:creationId xmlns:a16="http://schemas.microsoft.com/office/drawing/2014/main" id="{DD385F80-6A06-40BA-B83F-7AC5BB6208A7}"/>
              </a:ext>
            </a:extLst>
          </p:cNvPr>
          <p:cNvSpPr>
            <a:spLocks noGrp="1" noRot="1" noChangeAspect="1" noChangeArrowheads="1" noTextEdit="1"/>
          </p:cNvSpPr>
          <p:nvPr>
            <p:ph type="sldImg"/>
          </p:nvPr>
        </p:nvSpPr>
        <p:spPr>
          <a:ln/>
        </p:spPr>
      </p:sp>
      <p:sp>
        <p:nvSpPr>
          <p:cNvPr id="60419" name="Symbol zastępczy notatek 2">
            <a:extLst>
              <a:ext uri="{FF2B5EF4-FFF2-40B4-BE49-F238E27FC236}">
                <a16:creationId xmlns:a16="http://schemas.microsoft.com/office/drawing/2014/main" id="{8CEC391D-A33E-4409-ABB5-E5562542E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0420" name="Symbol zastępczy numeru slajdu 3">
            <a:extLst>
              <a:ext uri="{FF2B5EF4-FFF2-40B4-BE49-F238E27FC236}">
                <a16:creationId xmlns:a16="http://schemas.microsoft.com/office/drawing/2014/main" id="{CAEBA2AE-D06C-451F-9E8B-6D3C594B0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E4ECE1D1-DE20-4A57-B454-0DDE99A62138}" type="slidenum">
              <a:rPr lang="pl-PL" altLang="pl-PL" sz="1200" b="0">
                <a:solidFill>
                  <a:schemeClr val="tx1"/>
                </a:solidFill>
                <a:latin typeface="Gill Sans"/>
              </a:rPr>
              <a:pPr/>
              <a:t>31</a:t>
            </a:fld>
            <a:endParaRPr lang="pl-PL" altLang="pl-PL" sz="1200" b="0">
              <a:solidFill>
                <a:schemeClr val="tx1"/>
              </a:solidFill>
              <a:latin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ymbol zastępczy obrazu slajdu 1">
            <a:extLst>
              <a:ext uri="{FF2B5EF4-FFF2-40B4-BE49-F238E27FC236}">
                <a16:creationId xmlns:a16="http://schemas.microsoft.com/office/drawing/2014/main" id="{3E02EB9C-F49D-4011-914C-1A68A5597F42}"/>
              </a:ext>
            </a:extLst>
          </p:cNvPr>
          <p:cNvSpPr>
            <a:spLocks noGrp="1" noRot="1" noChangeAspect="1" noChangeArrowheads="1" noTextEdit="1"/>
          </p:cNvSpPr>
          <p:nvPr>
            <p:ph type="sldImg"/>
          </p:nvPr>
        </p:nvSpPr>
        <p:spPr>
          <a:ln/>
        </p:spPr>
      </p:sp>
      <p:sp>
        <p:nvSpPr>
          <p:cNvPr id="62467" name="Symbol zastępczy notatek 2">
            <a:extLst>
              <a:ext uri="{FF2B5EF4-FFF2-40B4-BE49-F238E27FC236}">
                <a16:creationId xmlns:a16="http://schemas.microsoft.com/office/drawing/2014/main" id="{D59D86A1-8B54-417E-A3C3-4D474E8FF7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2468" name="Symbol zastępczy numeru slajdu 3">
            <a:extLst>
              <a:ext uri="{FF2B5EF4-FFF2-40B4-BE49-F238E27FC236}">
                <a16:creationId xmlns:a16="http://schemas.microsoft.com/office/drawing/2014/main" id="{E5C252A8-5C02-40D8-A0CE-28589BE857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BBD4E4A-6841-44B9-A5B5-21BFF9380C5F}" type="slidenum">
              <a:rPr lang="pl-PL" altLang="pl-PL" sz="1200" b="0">
                <a:solidFill>
                  <a:schemeClr val="tx1"/>
                </a:solidFill>
                <a:latin typeface="Gill Sans"/>
              </a:rPr>
              <a:pPr/>
              <a:t>32</a:t>
            </a:fld>
            <a:endParaRPr lang="pl-PL" altLang="pl-PL" sz="1200" b="0">
              <a:solidFill>
                <a:schemeClr val="tx1"/>
              </a:solidFill>
              <a:latin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ymbol zastępczy obrazu slajdu 1">
            <a:extLst>
              <a:ext uri="{FF2B5EF4-FFF2-40B4-BE49-F238E27FC236}">
                <a16:creationId xmlns:a16="http://schemas.microsoft.com/office/drawing/2014/main" id="{F264E294-E590-44B6-B264-BB1AEEB3D5B0}"/>
              </a:ext>
            </a:extLst>
          </p:cNvPr>
          <p:cNvSpPr>
            <a:spLocks noGrp="1" noRot="1" noChangeAspect="1" noChangeArrowheads="1" noTextEdit="1"/>
          </p:cNvSpPr>
          <p:nvPr>
            <p:ph type="sldImg"/>
          </p:nvPr>
        </p:nvSpPr>
        <p:spPr>
          <a:ln/>
        </p:spPr>
      </p:sp>
      <p:sp>
        <p:nvSpPr>
          <p:cNvPr id="64515" name="Symbol zastępczy notatek 2">
            <a:extLst>
              <a:ext uri="{FF2B5EF4-FFF2-40B4-BE49-F238E27FC236}">
                <a16:creationId xmlns:a16="http://schemas.microsoft.com/office/drawing/2014/main" id="{AE7B3A7D-6A5E-480D-8AA5-C2A20EAEA6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4516" name="Symbol zastępczy numeru slajdu 3">
            <a:extLst>
              <a:ext uri="{FF2B5EF4-FFF2-40B4-BE49-F238E27FC236}">
                <a16:creationId xmlns:a16="http://schemas.microsoft.com/office/drawing/2014/main" id="{60B5D10D-36F2-40E6-BBE5-022BD48FA2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AD273FA3-7C37-4F66-9314-8A1D975D9C42}" type="slidenum">
              <a:rPr lang="pl-PL" altLang="pl-PL" sz="1200" b="0">
                <a:solidFill>
                  <a:schemeClr val="tx1"/>
                </a:solidFill>
                <a:latin typeface="Gill Sans"/>
              </a:rPr>
              <a:pPr/>
              <a:t>33</a:t>
            </a:fld>
            <a:endParaRPr lang="pl-PL" altLang="pl-PL" sz="1200" b="0">
              <a:solidFill>
                <a:schemeClr val="tx1"/>
              </a:solidFill>
              <a:latin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ymbol zastępczy obrazu slajdu 1">
            <a:extLst>
              <a:ext uri="{FF2B5EF4-FFF2-40B4-BE49-F238E27FC236}">
                <a16:creationId xmlns:a16="http://schemas.microsoft.com/office/drawing/2014/main" id="{FF3F4F1D-61EE-4F4B-849D-A1CBCE9B2F57}"/>
              </a:ext>
            </a:extLst>
          </p:cNvPr>
          <p:cNvSpPr>
            <a:spLocks noGrp="1" noRot="1" noChangeAspect="1" noChangeArrowheads="1" noTextEdit="1"/>
          </p:cNvSpPr>
          <p:nvPr>
            <p:ph type="sldImg"/>
          </p:nvPr>
        </p:nvSpPr>
        <p:spPr>
          <a:ln/>
        </p:spPr>
      </p:sp>
      <p:sp>
        <p:nvSpPr>
          <p:cNvPr id="66563" name="Symbol zastępczy notatek 2">
            <a:extLst>
              <a:ext uri="{FF2B5EF4-FFF2-40B4-BE49-F238E27FC236}">
                <a16:creationId xmlns:a16="http://schemas.microsoft.com/office/drawing/2014/main" id="{ABA8F29F-9C1F-465F-99B5-306B37B808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a:latin typeface="Gill Sans"/>
              </a:rPr>
              <a:t>tym systematycznym przeglądzie analizowane są badania i praktyczne zastosowania harmonogramu oceny niepełnosprawności Światowej Organizacji Zdrowia (WHODAS 2.0) jako podstawa do ustalenia szczegółowych kryteriów oceny odpowiedniej międzynarodowej literatury naukowej. Celem było ustalenie zasięgu międzynarodowego rozpowszechniania i wykorzystania WHODAS 2.0 oraz analiza badań psychometrycznych różnych tłumaczeń i adaptacji. W szczególności chcieliśmy podkreślić, które cechy psychometryczne zostały zbadane, koncentrując się na strukturze czynników, niezawodności i ważności tego instrumentu.</a:t>
            </a:r>
          </a:p>
        </p:txBody>
      </p:sp>
      <p:sp>
        <p:nvSpPr>
          <p:cNvPr id="66564" name="Symbol zastępczy numeru slajdu 3">
            <a:extLst>
              <a:ext uri="{FF2B5EF4-FFF2-40B4-BE49-F238E27FC236}">
                <a16:creationId xmlns:a16="http://schemas.microsoft.com/office/drawing/2014/main" id="{BE73D148-1E71-49E9-813F-8B97EC7A0E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956DC68-E4CF-46E2-8C74-E014607293B3}" type="slidenum">
              <a:rPr lang="pl-PL" altLang="pl-PL" sz="1200" b="0">
                <a:solidFill>
                  <a:schemeClr val="tx1"/>
                </a:solidFill>
                <a:latin typeface="Gill Sans"/>
              </a:rPr>
              <a:pPr/>
              <a:t>34</a:t>
            </a:fld>
            <a:endParaRPr lang="pl-PL" altLang="pl-PL" sz="1200" b="0">
              <a:solidFill>
                <a:schemeClr val="tx1"/>
              </a:solidFill>
              <a:latin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ymbol zastępczy obrazu slajdu 1">
            <a:extLst>
              <a:ext uri="{FF2B5EF4-FFF2-40B4-BE49-F238E27FC236}">
                <a16:creationId xmlns:a16="http://schemas.microsoft.com/office/drawing/2014/main" id="{F69B201E-C7D4-4899-87ED-48E08B8E4979}"/>
              </a:ext>
            </a:extLst>
          </p:cNvPr>
          <p:cNvSpPr>
            <a:spLocks noGrp="1" noRot="1" noChangeAspect="1" noChangeArrowheads="1" noTextEdit="1"/>
          </p:cNvSpPr>
          <p:nvPr>
            <p:ph type="sldImg"/>
          </p:nvPr>
        </p:nvSpPr>
        <p:spPr>
          <a:ln/>
        </p:spPr>
      </p:sp>
      <p:sp>
        <p:nvSpPr>
          <p:cNvPr id="68611" name="Symbol zastępczy notatek 2">
            <a:extLst>
              <a:ext uri="{FF2B5EF4-FFF2-40B4-BE49-F238E27FC236}">
                <a16:creationId xmlns:a16="http://schemas.microsoft.com/office/drawing/2014/main" id="{6C78AC3D-5562-4B10-9297-168C453A3D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68612" name="Symbol zastępczy numeru slajdu 3">
            <a:extLst>
              <a:ext uri="{FF2B5EF4-FFF2-40B4-BE49-F238E27FC236}">
                <a16:creationId xmlns:a16="http://schemas.microsoft.com/office/drawing/2014/main" id="{68BA5714-6D81-4F84-9D39-7D5D79A13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2F83E5E-002F-4CB8-9848-A70303F7570B}" type="slidenum">
              <a:rPr lang="pl-PL" altLang="pl-PL" sz="1200" b="0">
                <a:solidFill>
                  <a:schemeClr val="tx1"/>
                </a:solidFill>
                <a:latin typeface="Gill Sans"/>
              </a:rPr>
              <a:pPr/>
              <a:t>35</a:t>
            </a:fld>
            <a:endParaRPr lang="pl-PL" altLang="pl-PL" sz="1200" b="0">
              <a:solidFill>
                <a:schemeClr val="tx1"/>
              </a:solidFill>
              <a:latin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ymbol zastępczy obrazu slajdu 1">
            <a:extLst>
              <a:ext uri="{FF2B5EF4-FFF2-40B4-BE49-F238E27FC236}">
                <a16:creationId xmlns:a16="http://schemas.microsoft.com/office/drawing/2014/main" id="{C1F93C2A-3BD7-4066-8EA3-E80C43B00783}"/>
              </a:ext>
            </a:extLst>
          </p:cNvPr>
          <p:cNvSpPr>
            <a:spLocks noGrp="1" noRot="1" noChangeAspect="1" noChangeArrowheads="1" noTextEdit="1"/>
          </p:cNvSpPr>
          <p:nvPr>
            <p:ph type="sldImg"/>
          </p:nvPr>
        </p:nvSpPr>
        <p:spPr>
          <a:ln/>
        </p:spPr>
      </p:sp>
      <p:sp>
        <p:nvSpPr>
          <p:cNvPr id="70659" name="Symbol zastępczy notatek 2">
            <a:extLst>
              <a:ext uri="{FF2B5EF4-FFF2-40B4-BE49-F238E27FC236}">
                <a16:creationId xmlns:a16="http://schemas.microsoft.com/office/drawing/2014/main" id="{CE7AA569-7C79-4FC1-B812-7183A1E32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0660" name="Symbol zastępczy numeru slajdu 3">
            <a:extLst>
              <a:ext uri="{FF2B5EF4-FFF2-40B4-BE49-F238E27FC236}">
                <a16:creationId xmlns:a16="http://schemas.microsoft.com/office/drawing/2014/main" id="{009F5E2D-D395-40B6-B8B7-089026FDB8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DA05B5D-4F79-4FFA-B4D1-E8D680E8F481}" type="slidenum">
              <a:rPr lang="pl-PL" altLang="pl-PL" sz="1200" b="0">
                <a:solidFill>
                  <a:schemeClr val="tx1"/>
                </a:solidFill>
                <a:latin typeface="Gill Sans"/>
              </a:rPr>
              <a:pPr/>
              <a:t>36</a:t>
            </a:fld>
            <a:endParaRPr lang="pl-PL" altLang="pl-PL" sz="1200" b="0">
              <a:solidFill>
                <a:schemeClr val="tx1"/>
              </a:solidFill>
              <a:latin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ymbol zastępczy obrazu slajdu 1">
            <a:extLst>
              <a:ext uri="{FF2B5EF4-FFF2-40B4-BE49-F238E27FC236}">
                <a16:creationId xmlns:a16="http://schemas.microsoft.com/office/drawing/2014/main" id="{0F754A98-E2B2-4400-9928-A57E6295745D}"/>
              </a:ext>
            </a:extLst>
          </p:cNvPr>
          <p:cNvSpPr>
            <a:spLocks noGrp="1" noRot="1" noChangeAspect="1" noChangeArrowheads="1" noTextEdit="1"/>
          </p:cNvSpPr>
          <p:nvPr>
            <p:ph type="sldImg"/>
          </p:nvPr>
        </p:nvSpPr>
        <p:spPr>
          <a:ln/>
        </p:spPr>
      </p:sp>
      <p:sp>
        <p:nvSpPr>
          <p:cNvPr id="73731" name="Symbol zastępczy notatek 2">
            <a:extLst>
              <a:ext uri="{FF2B5EF4-FFF2-40B4-BE49-F238E27FC236}">
                <a16:creationId xmlns:a16="http://schemas.microsoft.com/office/drawing/2014/main" id="{41EAE1F2-B118-46EC-99BE-94C356CDB4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3732" name="Symbol zastępczy numeru slajdu 3">
            <a:extLst>
              <a:ext uri="{FF2B5EF4-FFF2-40B4-BE49-F238E27FC236}">
                <a16:creationId xmlns:a16="http://schemas.microsoft.com/office/drawing/2014/main" id="{CD861310-0CF9-47E1-8E6C-0525EFDF89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AA4A7AA-6DC4-4DA9-B05C-FB36D5850280}" type="slidenum">
              <a:rPr lang="pl-PL" altLang="pl-PL" sz="1200" b="0">
                <a:solidFill>
                  <a:schemeClr val="tx1"/>
                </a:solidFill>
                <a:latin typeface="Gill Sans"/>
              </a:rPr>
              <a:pPr/>
              <a:t>38</a:t>
            </a:fld>
            <a:endParaRPr lang="pl-PL" altLang="pl-PL" sz="1200" b="0">
              <a:solidFill>
                <a:schemeClr val="tx1"/>
              </a:solidFill>
              <a:latin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ymbol zastępczy obrazu slajdu 1">
            <a:extLst>
              <a:ext uri="{FF2B5EF4-FFF2-40B4-BE49-F238E27FC236}">
                <a16:creationId xmlns:a16="http://schemas.microsoft.com/office/drawing/2014/main" id="{AB9F313D-3BD7-447D-8CF2-2F093C3E81EF}"/>
              </a:ext>
            </a:extLst>
          </p:cNvPr>
          <p:cNvSpPr>
            <a:spLocks noGrp="1" noRot="1" noChangeAspect="1" noChangeArrowheads="1" noTextEdit="1"/>
          </p:cNvSpPr>
          <p:nvPr>
            <p:ph type="sldImg"/>
          </p:nvPr>
        </p:nvSpPr>
        <p:spPr>
          <a:ln/>
        </p:spPr>
      </p:sp>
      <p:sp>
        <p:nvSpPr>
          <p:cNvPr id="75779" name="Symbol zastępczy notatek 2">
            <a:extLst>
              <a:ext uri="{FF2B5EF4-FFF2-40B4-BE49-F238E27FC236}">
                <a16:creationId xmlns:a16="http://schemas.microsoft.com/office/drawing/2014/main" id="{2CDC6384-B8C0-48ED-8A9D-2BB1108C33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5780" name="Symbol zastępczy numeru slajdu 3">
            <a:extLst>
              <a:ext uri="{FF2B5EF4-FFF2-40B4-BE49-F238E27FC236}">
                <a16:creationId xmlns:a16="http://schemas.microsoft.com/office/drawing/2014/main" id="{33B023C6-E9A4-43A5-8E7D-843CED4876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5989AE2-9FBB-40EC-92C8-0299F87CA335}" type="slidenum">
              <a:rPr lang="pl-PL" altLang="pl-PL" sz="1200" b="0">
                <a:solidFill>
                  <a:schemeClr val="tx1"/>
                </a:solidFill>
                <a:latin typeface="Gill Sans"/>
              </a:rPr>
              <a:pPr/>
              <a:t>39</a:t>
            </a:fld>
            <a:endParaRPr lang="pl-PL" altLang="pl-PL" sz="1200" b="0">
              <a:solidFill>
                <a:schemeClr val="tx1"/>
              </a:solidFill>
              <a:latin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a:extLst>
              <a:ext uri="{FF2B5EF4-FFF2-40B4-BE49-F238E27FC236}">
                <a16:creationId xmlns:a16="http://schemas.microsoft.com/office/drawing/2014/main" id="{40E9E06B-A537-4619-AC51-6917F83AD6BB}"/>
              </a:ext>
            </a:extLst>
          </p:cNvPr>
          <p:cNvSpPr>
            <a:spLocks noGrp="1" noRot="1" noChangeAspect="1" noChangeArrowheads="1" noTextEdit="1"/>
          </p:cNvSpPr>
          <p:nvPr>
            <p:ph type="sldImg"/>
          </p:nvPr>
        </p:nvSpPr>
        <p:spPr>
          <a:ln/>
        </p:spPr>
      </p:sp>
      <p:sp>
        <p:nvSpPr>
          <p:cNvPr id="77827" name="Symbol zastępczy notatek 2">
            <a:extLst>
              <a:ext uri="{FF2B5EF4-FFF2-40B4-BE49-F238E27FC236}">
                <a16:creationId xmlns:a16="http://schemas.microsoft.com/office/drawing/2014/main" id="{55442ABA-6929-4443-AC2E-FFFF13A85D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7828" name="Symbol zastępczy numeru slajdu 3">
            <a:extLst>
              <a:ext uri="{FF2B5EF4-FFF2-40B4-BE49-F238E27FC236}">
                <a16:creationId xmlns:a16="http://schemas.microsoft.com/office/drawing/2014/main" id="{1CB1CED6-EB9B-4CAC-A37C-0F6312BE5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100BD268-A9F1-44AC-A4E6-E32E64A231E8}" type="slidenum">
              <a:rPr lang="pl-PL" altLang="pl-PL" sz="1200" b="0">
                <a:solidFill>
                  <a:schemeClr val="tx1"/>
                </a:solidFill>
                <a:latin typeface="Gill Sans"/>
              </a:rPr>
              <a:pPr/>
              <a:t>40</a:t>
            </a:fld>
            <a:endParaRPr lang="pl-PL" altLang="pl-PL" sz="1200" b="0">
              <a:solidFill>
                <a:schemeClr val="tx1"/>
              </a:solidFill>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obrazu slajdu 1">
            <a:extLst>
              <a:ext uri="{FF2B5EF4-FFF2-40B4-BE49-F238E27FC236}">
                <a16:creationId xmlns:a16="http://schemas.microsoft.com/office/drawing/2014/main" id="{4A689434-D59D-45AA-8409-30B463C60423}"/>
              </a:ext>
            </a:extLst>
          </p:cNvPr>
          <p:cNvSpPr>
            <a:spLocks noGrp="1" noRot="1" noChangeAspect="1" noChangeArrowheads="1" noTextEdit="1"/>
          </p:cNvSpPr>
          <p:nvPr>
            <p:ph type="sldImg"/>
          </p:nvPr>
        </p:nvSpPr>
        <p:spPr>
          <a:ln/>
        </p:spPr>
      </p:sp>
      <p:sp>
        <p:nvSpPr>
          <p:cNvPr id="14339" name="Symbol zastępczy notatek 2">
            <a:extLst>
              <a:ext uri="{FF2B5EF4-FFF2-40B4-BE49-F238E27FC236}">
                <a16:creationId xmlns:a16="http://schemas.microsoft.com/office/drawing/2014/main" id="{8E01D2DD-00A3-49B2-B6A5-38AB6E7052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14340" name="Symbol zastępczy numeru slajdu 3">
            <a:extLst>
              <a:ext uri="{FF2B5EF4-FFF2-40B4-BE49-F238E27FC236}">
                <a16:creationId xmlns:a16="http://schemas.microsoft.com/office/drawing/2014/main" id="{6EA114C4-4C4D-45EE-8788-35215D1FF5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9C9EC4DB-BD01-4C6E-98CF-2817473FBDA7}" type="slidenum">
              <a:rPr lang="pl-PL" altLang="pl-PL" sz="1200" b="0">
                <a:solidFill>
                  <a:schemeClr val="tx1"/>
                </a:solidFill>
                <a:latin typeface="Gill Sans"/>
              </a:rPr>
              <a:pPr/>
              <a:t>4</a:t>
            </a:fld>
            <a:endParaRPr lang="pl-PL" altLang="pl-PL" sz="1200" b="0">
              <a:solidFill>
                <a:schemeClr val="tx1"/>
              </a:solidFill>
              <a:latin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ymbol zastępczy obrazu slajdu 1">
            <a:extLst>
              <a:ext uri="{FF2B5EF4-FFF2-40B4-BE49-F238E27FC236}">
                <a16:creationId xmlns:a16="http://schemas.microsoft.com/office/drawing/2014/main" id="{803FABAD-3F98-4831-B6C9-5E224EF41A59}"/>
              </a:ext>
            </a:extLst>
          </p:cNvPr>
          <p:cNvSpPr>
            <a:spLocks noGrp="1" noRot="1" noChangeAspect="1" noChangeArrowheads="1" noTextEdit="1"/>
          </p:cNvSpPr>
          <p:nvPr>
            <p:ph type="sldImg"/>
          </p:nvPr>
        </p:nvSpPr>
        <p:spPr>
          <a:ln/>
        </p:spPr>
      </p:sp>
      <p:sp>
        <p:nvSpPr>
          <p:cNvPr id="79875" name="Symbol zastępczy notatek 2">
            <a:extLst>
              <a:ext uri="{FF2B5EF4-FFF2-40B4-BE49-F238E27FC236}">
                <a16:creationId xmlns:a16="http://schemas.microsoft.com/office/drawing/2014/main" id="{A4EB2A52-4981-4C57-B1C1-746D58A94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79876" name="Symbol zastępczy numeru slajdu 3">
            <a:extLst>
              <a:ext uri="{FF2B5EF4-FFF2-40B4-BE49-F238E27FC236}">
                <a16:creationId xmlns:a16="http://schemas.microsoft.com/office/drawing/2014/main" id="{DF35340F-E086-4E94-BA9D-EE558ACA03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C2E849E-28F7-43F2-B390-85C51234D3A0}" type="slidenum">
              <a:rPr lang="pl-PL" altLang="pl-PL" sz="1200" b="0">
                <a:solidFill>
                  <a:schemeClr val="tx1"/>
                </a:solidFill>
                <a:latin typeface="Gill Sans"/>
              </a:rPr>
              <a:pPr/>
              <a:t>41</a:t>
            </a:fld>
            <a:endParaRPr lang="pl-PL" altLang="pl-PL" sz="1200" b="0">
              <a:solidFill>
                <a:schemeClr val="tx1"/>
              </a:solidFill>
              <a:latin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ymbol zastępczy obrazu slajdu 1">
            <a:extLst>
              <a:ext uri="{FF2B5EF4-FFF2-40B4-BE49-F238E27FC236}">
                <a16:creationId xmlns:a16="http://schemas.microsoft.com/office/drawing/2014/main" id="{927405F4-D41F-4A82-A8BA-215756F9D0AA}"/>
              </a:ext>
            </a:extLst>
          </p:cNvPr>
          <p:cNvSpPr>
            <a:spLocks noGrp="1" noRot="1" noChangeAspect="1" noChangeArrowheads="1" noTextEdit="1"/>
          </p:cNvSpPr>
          <p:nvPr>
            <p:ph type="sldImg"/>
          </p:nvPr>
        </p:nvSpPr>
        <p:spPr>
          <a:ln/>
        </p:spPr>
      </p:sp>
      <p:sp>
        <p:nvSpPr>
          <p:cNvPr id="81923" name="Symbol zastępczy notatek 2">
            <a:extLst>
              <a:ext uri="{FF2B5EF4-FFF2-40B4-BE49-F238E27FC236}">
                <a16:creationId xmlns:a16="http://schemas.microsoft.com/office/drawing/2014/main" id="{D48FE45D-E7B5-42A6-AAA6-B9EC31FE76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81924" name="Symbol zastępczy numeru slajdu 3">
            <a:extLst>
              <a:ext uri="{FF2B5EF4-FFF2-40B4-BE49-F238E27FC236}">
                <a16:creationId xmlns:a16="http://schemas.microsoft.com/office/drawing/2014/main" id="{1BC6830C-029B-4C36-9BFE-4DFFDFE39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FB3B052-CB49-48D5-AE9E-3EA87CDD9393}" type="slidenum">
              <a:rPr lang="pl-PL" altLang="pl-PL" sz="1200" b="0">
                <a:solidFill>
                  <a:schemeClr val="tx1"/>
                </a:solidFill>
                <a:latin typeface="Gill Sans"/>
              </a:rPr>
              <a:pPr/>
              <a:t>42</a:t>
            </a:fld>
            <a:endParaRPr lang="pl-PL" altLang="pl-PL" sz="1200" b="0">
              <a:solidFill>
                <a:schemeClr val="tx1"/>
              </a:solidFill>
              <a:latin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obrazu slajdu 1">
            <a:extLst>
              <a:ext uri="{FF2B5EF4-FFF2-40B4-BE49-F238E27FC236}">
                <a16:creationId xmlns:a16="http://schemas.microsoft.com/office/drawing/2014/main" id="{BA2A1B8C-BB8A-462D-8083-E7A8255ADE5E}"/>
              </a:ext>
            </a:extLst>
          </p:cNvPr>
          <p:cNvSpPr>
            <a:spLocks noGrp="1" noRot="1" noChangeAspect="1" noChangeArrowheads="1" noTextEdit="1"/>
          </p:cNvSpPr>
          <p:nvPr>
            <p:ph type="sldImg"/>
          </p:nvPr>
        </p:nvSpPr>
        <p:spPr>
          <a:ln/>
        </p:spPr>
      </p:sp>
      <p:sp>
        <p:nvSpPr>
          <p:cNvPr id="87043" name="Symbol zastępczy notatek 2">
            <a:extLst>
              <a:ext uri="{FF2B5EF4-FFF2-40B4-BE49-F238E27FC236}">
                <a16:creationId xmlns:a16="http://schemas.microsoft.com/office/drawing/2014/main" id="{ED93B34E-9BF1-4E2C-BAD5-890FCBC0D0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87044" name="Symbol zastępczy numeru slajdu 3">
            <a:extLst>
              <a:ext uri="{FF2B5EF4-FFF2-40B4-BE49-F238E27FC236}">
                <a16:creationId xmlns:a16="http://schemas.microsoft.com/office/drawing/2014/main" id="{4F54267A-7BE1-4F79-B60C-4B34287775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2F4AA98-8B9A-4EBD-8965-B62131359B85}" type="slidenum">
              <a:rPr lang="pl-PL" altLang="pl-PL" sz="1200" b="0">
                <a:solidFill>
                  <a:schemeClr val="tx1"/>
                </a:solidFill>
                <a:latin typeface="Gill Sans"/>
              </a:rPr>
              <a:pPr/>
              <a:t>43</a:t>
            </a:fld>
            <a:endParaRPr lang="pl-PL" altLang="pl-PL" sz="1200" b="0">
              <a:solidFill>
                <a:schemeClr val="tx1"/>
              </a:solidFill>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a:extLst>
              <a:ext uri="{FF2B5EF4-FFF2-40B4-BE49-F238E27FC236}">
                <a16:creationId xmlns:a16="http://schemas.microsoft.com/office/drawing/2014/main" id="{0F518C80-E51B-4195-AC9B-0330979B28B3}"/>
              </a:ext>
            </a:extLst>
          </p:cNvPr>
          <p:cNvSpPr>
            <a:spLocks noGrp="1" noRot="1" noChangeAspect="1" noChangeArrowheads="1" noTextEdit="1"/>
          </p:cNvSpPr>
          <p:nvPr>
            <p:ph type="sldImg"/>
          </p:nvPr>
        </p:nvSpPr>
        <p:spPr>
          <a:ln/>
        </p:spPr>
      </p:sp>
      <p:sp>
        <p:nvSpPr>
          <p:cNvPr id="16387" name="Symbol zastępczy notatek 2">
            <a:extLst>
              <a:ext uri="{FF2B5EF4-FFF2-40B4-BE49-F238E27FC236}">
                <a16:creationId xmlns:a16="http://schemas.microsoft.com/office/drawing/2014/main" id="{A16EB71E-B668-4607-8415-7815E9E96C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16388" name="Symbol zastępczy numeru slajdu 3">
            <a:extLst>
              <a:ext uri="{FF2B5EF4-FFF2-40B4-BE49-F238E27FC236}">
                <a16:creationId xmlns:a16="http://schemas.microsoft.com/office/drawing/2014/main" id="{70961963-3FE9-4380-BC74-50F765F578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7127CCC1-E746-4807-8DB2-F0E92B603F23}" type="slidenum">
              <a:rPr lang="pl-PL" altLang="pl-PL" sz="1200" b="0">
                <a:solidFill>
                  <a:schemeClr val="tx1"/>
                </a:solidFill>
                <a:latin typeface="Gill Sans"/>
              </a:rPr>
              <a:pPr/>
              <a:t>5</a:t>
            </a:fld>
            <a:endParaRPr lang="pl-PL" altLang="pl-PL" sz="1200" b="0">
              <a:solidFill>
                <a:schemeClr val="tx1"/>
              </a:solidFill>
              <a:latin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C008E97B-32BA-43D3-ABF2-457A93893345}"/>
              </a:ext>
            </a:extLst>
          </p:cNvPr>
          <p:cNvSpPr>
            <a:spLocks noGrp="1" noRot="1" noChangeAspect="1" noChangeArrowheads="1" noTextEdit="1"/>
          </p:cNvSpPr>
          <p:nvPr>
            <p:ph type="sldImg"/>
          </p:nvPr>
        </p:nvSpPr>
        <p:spPr>
          <a:ln/>
        </p:spPr>
      </p:sp>
      <p:sp>
        <p:nvSpPr>
          <p:cNvPr id="18435" name="Symbol zastępczy notatek 2">
            <a:extLst>
              <a:ext uri="{FF2B5EF4-FFF2-40B4-BE49-F238E27FC236}">
                <a16:creationId xmlns:a16="http://schemas.microsoft.com/office/drawing/2014/main" id="{03F66BB9-5B5B-4C70-B76B-D68AF6D983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18436" name="Symbol zastępczy numeru slajdu 3">
            <a:extLst>
              <a:ext uri="{FF2B5EF4-FFF2-40B4-BE49-F238E27FC236}">
                <a16:creationId xmlns:a16="http://schemas.microsoft.com/office/drawing/2014/main" id="{95D48FC9-1F15-4082-AF3B-724C40CD4E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F8A7990-017E-44C0-827B-2E23037E6D34}" type="slidenum">
              <a:rPr lang="pl-PL" altLang="pl-PL" sz="1200" b="0">
                <a:solidFill>
                  <a:schemeClr val="tx1"/>
                </a:solidFill>
                <a:latin typeface="Gill Sans"/>
              </a:rPr>
              <a:pPr/>
              <a:t>6</a:t>
            </a:fld>
            <a:endParaRPr lang="pl-PL" altLang="pl-PL" sz="1200" b="0">
              <a:solidFill>
                <a:schemeClr val="tx1"/>
              </a:solidFill>
              <a:latin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1CC2FCE0-A604-4A3A-BC5A-50AC24477830}"/>
              </a:ext>
            </a:extLst>
          </p:cNvPr>
          <p:cNvSpPr>
            <a:spLocks noGrp="1" noRot="1" noChangeAspect="1" noChangeArrowheads="1" noTextEdit="1"/>
          </p:cNvSpPr>
          <p:nvPr>
            <p:ph type="sldImg"/>
          </p:nvPr>
        </p:nvSpPr>
        <p:spPr>
          <a:ln/>
        </p:spPr>
      </p:sp>
      <p:sp>
        <p:nvSpPr>
          <p:cNvPr id="22531" name="Symbol zastępczy notatek 2">
            <a:extLst>
              <a:ext uri="{FF2B5EF4-FFF2-40B4-BE49-F238E27FC236}">
                <a16:creationId xmlns:a16="http://schemas.microsoft.com/office/drawing/2014/main" id="{6D40E822-A99A-4136-A2E9-F1DEFBFFF1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2532" name="Symbol zastępczy numeru slajdu 3">
            <a:extLst>
              <a:ext uri="{FF2B5EF4-FFF2-40B4-BE49-F238E27FC236}">
                <a16:creationId xmlns:a16="http://schemas.microsoft.com/office/drawing/2014/main" id="{8E967D95-4DA5-4894-A263-3072A16A65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4B27E235-F19C-4217-8B91-8FEF2C051872}" type="slidenum">
              <a:rPr lang="pl-PL" altLang="pl-PL" sz="1200" b="0">
                <a:solidFill>
                  <a:schemeClr val="tx1"/>
                </a:solidFill>
                <a:latin typeface="Gill Sans"/>
              </a:rPr>
              <a:pPr/>
              <a:t>9</a:t>
            </a:fld>
            <a:endParaRPr lang="pl-PL" altLang="pl-PL" sz="1200" b="0">
              <a:solidFill>
                <a:schemeClr val="tx1"/>
              </a:solidFill>
              <a:latin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obrazu slajdu 1">
            <a:extLst>
              <a:ext uri="{FF2B5EF4-FFF2-40B4-BE49-F238E27FC236}">
                <a16:creationId xmlns:a16="http://schemas.microsoft.com/office/drawing/2014/main" id="{734977FE-068A-45CB-863A-20F470A659C8}"/>
              </a:ext>
            </a:extLst>
          </p:cNvPr>
          <p:cNvSpPr>
            <a:spLocks noGrp="1" noRot="1" noChangeAspect="1" noChangeArrowheads="1" noTextEdit="1"/>
          </p:cNvSpPr>
          <p:nvPr>
            <p:ph type="sldImg"/>
          </p:nvPr>
        </p:nvSpPr>
        <p:spPr>
          <a:ln/>
        </p:spPr>
      </p:sp>
      <p:sp>
        <p:nvSpPr>
          <p:cNvPr id="24579" name="Symbol zastępczy notatek 2">
            <a:extLst>
              <a:ext uri="{FF2B5EF4-FFF2-40B4-BE49-F238E27FC236}">
                <a16:creationId xmlns:a16="http://schemas.microsoft.com/office/drawing/2014/main" id="{8DDF2697-BA31-4890-B34E-B5CCB46FF4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4580" name="Symbol zastępczy numeru slajdu 3">
            <a:extLst>
              <a:ext uri="{FF2B5EF4-FFF2-40B4-BE49-F238E27FC236}">
                <a16:creationId xmlns:a16="http://schemas.microsoft.com/office/drawing/2014/main" id="{C7890CCD-AFF0-4667-B37A-BB18C6EF67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BE5D313-20BE-42DE-B136-102C57BB5BFE}" type="slidenum">
              <a:rPr lang="pl-PL" altLang="pl-PL" sz="1200" b="0">
                <a:solidFill>
                  <a:schemeClr val="tx1"/>
                </a:solidFill>
                <a:latin typeface="Gill Sans"/>
              </a:rPr>
              <a:pPr/>
              <a:t>10</a:t>
            </a:fld>
            <a:endParaRPr lang="pl-PL" altLang="pl-PL" sz="1200" b="0">
              <a:solidFill>
                <a:schemeClr val="tx1"/>
              </a:solidFill>
              <a:latin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ymbol zastępczy obrazu slajdu 1">
            <a:extLst>
              <a:ext uri="{FF2B5EF4-FFF2-40B4-BE49-F238E27FC236}">
                <a16:creationId xmlns:a16="http://schemas.microsoft.com/office/drawing/2014/main" id="{518D4FB0-2C41-4E8A-86FB-14F0459839FD}"/>
              </a:ext>
            </a:extLst>
          </p:cNvPr>
          <p:cNvSpPr>
            <a:spLocks noGrp="1" noRot="1" noChangeAspect="1" noChangeArrowheads="1" noTextEdit="1"/>
          </p:cNvSpPr>
          <p:nvPr>
            <p:ph type="sldImg"/>
          </p:nvPr>
        </p:nvSpPr>
        <p:spPr>
          <a:ln/>
        </p:spPr>
      </p:sp>
      <p:sp>
        <p:nvSpPr>
          <p:cNvPr id="26627" name="Symbol zastępczy notatek 2">
            <a:extLst>
              <a:ext uri="{FF2B5EF4-FFF2-40B4-BE49-F238E27FC236}">
                <a16:creationId xmlns:a16="http://schemas.microsoft.com/office/drawing/2014/main" id="{C37F414D-27A9-438A-9945-D4BA1021DD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6628" name="Symbol zastępczy numeru slajdu 3">
            <a:extLst>
              <a:ext uri="{FF2B5EF4-FFF2-40B4-BE49-F238E27FC236}">
                <a16:creationId xmlns:a16="http://schemas.microsoft.com/office/drawing/2014/main" id="{E9A33559-5B37-4C04-9722-E94FF7BDD6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5988638A-4D2B-4AF0-8E4B-0E75204E570D}" type="slidenum">
              <a:rPr lang="pl-PL" altLang="pl-PL" sz="1200" b="0">
                <a:solidFill>
                  <a:schemeClr val="tx1"/>
                </a:solidFill>
                <a:latin typeface="Gill Sans"/>
              </a:rPr>
              <a:pPr/>
              <a:t>11</a:t>
            </a:fld>
            <a:endParaRPr lang="pl-PL" altLang="pl-PL" sz="1200" b="0">
              <a:solidFill>
                <a:schemeClr val="tx1"/>
              </a:solidFill>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ymbol zastępczy obrazu slajdu 1">
            <a:extLst>
              <a:ext uri="{FF2B5EF4-FFF2-40B4-BE49-F238E27FC236}">
                <a16:creationId xmlns:a16="http://schemas.microsoft.com/office/drawing/2014/main" id="{DC7AEAE4-4CD3-40B3-8FA4-76456D8A3E7B}"/>
              </a:ext>
            </a:extLst>
          </p:cNvPr>
          <p:cNvSpPr>
            <a:spLocks noGrp="1" noRot="1" noChangeAspect="1" noChangeArrowheads="1" noTextEdit="1"/>
          </p:cNvSpPr>
          <p:nvPr>
            <p:ph type="sldImg"/>
          </p:nvPr>
        </p:nvSpPr>
        <p:spPr>
          <a:ln/>
        </p:spPr>
      </p:sp>
      <p:sp>
        <p:nvSpPr>
          <p:cNvPr id="28675" name="Symbol zastępczy notatek 2">
            <a:extLst>
              <a:ext uri="{FF2B5EF4-FFF2-40B4-BE49-F238E27FC236}">
                <a16:creationId xmlns:a16="http://schemas.microsoft.com/office/drawing/2014/main" id="{65405222-37F4-462C-AD9C-4DACBCCF38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28676" name="Symbol zastępczy numeru slajdu 3">
            <a:extLst>
              <a:ext uri="{FF2B5EF4-FFF2-40B4-BE49-F238E27FC236}">
                <a16:creationId xmlns:a16="http://schemas.microsoft.com/office/drawing/2014/main" id="{757594B6-A44E-4B18-8C5D-B8DC7D3F3B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C0919463-D755-43B7-A23E-69A00942CBFE}" type="slidenum">
              <a:rPr lang="pl-PL" altLang="pl-PL" sz="1200" b="0">
                <a:solidFill>
                  <a:schemeClr val="tx1"/>
                </a:solidFill>
                <a:latin typeface="Gill Sans"/>
              </a:rPr>
              <a:pPr/>
              <a:t>12</a:t>
            </a:fld>
            <a:endParaRPr lang="pl-PL" altLang="pl-PL" sz="1200" b="0">
              <a:solidFill>
                <a:schemeClr val="tx1"/>
              </a:solidFill>
              <a:latin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image" Target="../media/image28.png"/><Relationship Id="rId5" Type="http://schemas.openxmlformats.org/officeDocument/2006/relationships/diagramQuickStyle" Target="../diagrams/quickStyle5.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diagramLayout" Target="../diagrams/layout5.xml"/><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3.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apps.who.int/iris/bitstream/handle/10665/42407/9241545429.pdf"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s://www.ncbi.nlm.nih.gov/pmc/articles/PMC560867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ho.int/iris/bitstream/handle/10665/43974/9789241547598_eng.pdf?sequence=1"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12item_Scoring_Template.xlsx"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hyperlink" Target="https://ec.europa.eu/" TargetMode="External"/><Relationship Id="rId1" Type="http://schemas.openxmlformats.org/officeDocument/2006/relationships/slideLayout" Target="../slideLayouts/slideLayout9.xml"/><Relationship Id="rId5" Type="http://schemas.openxmlformats.org/officeDocument/2006/relationships/hyperlink" Target="http://www.niepelnosprawni.pl/" TargetMode="External"/><Relationship Id="rId4" Type="http://schemas.openxmlformats.org/officeDocument/2006/relationships/hyperlink" Target="https://www.who.int/classifications/icf/more_whodas/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475656" y="3933056"/>
            <a:ext cx="698477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MODULE FUNTIONAL EVALUATION</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Didactic Unit C: </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Classification of functional impairments and disability</a:t>
            </a:r>
            <a:endParaRPr lang="pl-PL"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1E31F42-876C-4567-AE6D-ECEB152E51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5" name="Rectangle 2">
            <a:extLst>
              <a:ext uri="{FF2B5EF4-FFF2-40B4-BE49-F238E27FC236}">
                <a16:creationId xmlns:a16="http://schemas.microsoft.com/office/drawing/2014/main" id="{453BF299-1B50-4055-81B2-2015EC787A8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6" name="Rectangle 2">
            <a:extLst>
              <a:ext uri="{FF2B5EF4-FFF2-40B4-BE49-F238E27FC236}">
                <a16:creationId xmlns:a16="http://schemas.microsoft.com/office/drawing/2014/main" id="{DA250F33-06A5-44DA-BF0D-19E05858875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7" name="Rectangle 2">
            <a:extLst>
              <a:ext uri="{FF2B5EF4-FFF2-40B4-BE49-F238E27FC236}">
                <a16:creationId xmlns:a16="http://schemas.microsoft.com/office/drawing/2014/main" id="{9C51923E-6274-471C-BF85-08C7CA7AFD3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8" name="Rectangle 4">
            <a:extLst>
              <a:ext uri="{FF2B5EF4-FFF2-40B4-BE49-F238E27FC236}">
                <a16:creationId xmlns:a16="http://schemas.microsoft.com/office/drawing/2014/main" id="{996A9B2E-B52B-4ECB-93BE-037B707DDB8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3559" name="Prostokąt 1">
            <a:extLst>
              <a:ext uri="{FF2B5EF4-FFF2-40B4-BE49-F238E27FC236}">
                <a16:creationId xmlns:a16="http://schemas.microsoft.com/office/drawing/2014/main" id="{A3DCFE95-7C7B-41E6-AD1F-B1D855F8D2B5}"/>
              </a:ext>
            </a:extLst>
          </p:cNvPr>
          <p:cNvSpPr>
            <a:spLocks noChangeArrowheads="1"/>
          </p:cNvSpPr>
          <p:nvPr/>
        </p:nvSpPr>
        <p:spPr bwMode="auto">
          <a:xfrm>
            <a:off x="539750" y="12684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 </a:t>
            </a:r>
            <a:r>
              <a:rPr lang="pl-PL" altLang="pl-PL" sz="2800">
                <a:solidFill>
                  <a:srgbClr val="002060"/>
                </a:solidFill>
              </a:rPr>
              <a:t>ICD-10</a:t>
            </a:r>
            <a:r>
              <a:rPr lang="en-US" altLang="pl-PL" sz="2800">
                <a:solidFill>
                  <a:srgbClr val="002060"/>
                </a:solidFill>
              </a:rPr>
              <a:t> </a:t>
            </a:r>
            <a:r>
              <a:rPr lang="pl-PL" altLang="pl-PL" sz="2800">
                <a:solidFill>
                  <a:srgbClr val="002060"/>
                </a:solidFill>
              </a:rPr>
              <a:t>I</a:t>
            </a:r>
            <a:r>
              <a:rPr lang="en-US" altLang="pl-PL" sz="2800">
                <a:solidFill>
                  <a:srgbClr val="002060"/>
                </a:solidFill>
              </a:rPr>
              <a:t>nternational Statistical Classification of Diseases and Related Health Problems</a:t>
            </a:r>
          </a:p>
        </p:txBody>
      </p:sp>
      <p:sp>
        <p:nvSpPr>
          <p:cNvPr id="23560" name="Prostokąt 3">
            <a:extLst>
              <a:ext uri="{FF2B5EF4-FFF2-40B4-BE49-F238E27FC236}">
                <a16:creationId xmlns:a16="http://schemas.microsoft.com/office/drawing/2014/main" id="{FDBFDC80-A84C-4C40-B490-BD8E8F6FDFCE}"/>
              </a:ext>
            </a:extLst>
          </p:cNvPr>
          <p:cNvSpPr>
            <a:spLocks noChangeArrowheads="1"/>
          </p:cNvSpPr>
          <p:nvPr/>
        </p:nvSpPr>
        <p:spPr bwMode="auto">
          <a:xfrm>
            <a:off x="395288" y="3716338"/>
            <a:ext cx="830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2000" b="0">
              <a:solidFill>
                <a:schemeClr val="accent1"/>
              </a:solidFill>
            </a:endParaRPr>
          </a:p>
        </p:txBody>
      </p:sp>
      <p:sp>
        <p:nvSpPr>
          <p:cNvPr id="2" name="Prostokąt 1">
            <a:extLst>
              <a:ext uri="{FF2B5EF4-FFF2-40B4-BE49-F238E27FC236}">
                <a16:creationId xmlns:a16="http://schemas.microsoft.com/office/drawing/2014/main" id="{BA26E4AE-1CD7-49EA-8646-1087AEB86D40}"/>
              </a:ext>
            </a:extLst>
          </p:cNvPr>
          <p:cNvSpPr/>
          <p:nvPr/>
        </p:nvSpPr>
        <p:spPr bwMode="auto">
          <a:xfrm>
            <a:off x="539750" y="2492375"/>
            <a:ext cx="2736850" cy="792163"/>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err="1">
                <a:solidFill>
                  <a:srgbClr val="002060"/>
                </a:solidFill>
                <a:sym typeface="Arial" charset="0"/>
              </a:rPr>
              <a:t>Introduced</a:t>
            </a:r>
            <a:r>
              <a:rPr lang="pl-PL" sz="2000" b="0" dirty="0">
                <a:solidFill>
                  <a:srgbClr val="002060"/>
                </a:solidFill>
                <a:sym typeface="Arial" charset="0"/>
              </a:rPr>
              <a:t> in 1990</a:t>
            </a:r>
          </a:p>
        </p:txBody>
      </p:sp>
      <p:sp>
        <p:nvSpPr>
          <p:cNvPr id="8" name="Prostokąt 7">
            <a:extLst>
              <a:ext uri="{FF2B5EF4-FFF2-40B4-BE49-F238E27FC236}">
                <a16:creationId xmlns:a16="http://schemas.microsoft.com/office/drawing/2014/main" id="{593032E8-B1D5-4D21-91CC-D9723D163997}"/>
              </a:ext>
            </a:extLst>
          </p:cNvPr>
          <p:cNvSpPr/>
          <p:nvPr/>
        </p:nvSpPr>
        <p:spPr bwMode="auto">
          <a:xfrm>
            <a:off x="539750" y="3500438"/>
            <a:ext cx="302418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76213" defTabSz="642938" eaLnBrk="1" hangingPunct="1">
              <a:lnSpc>
                <a:spcPct val="90000"/>
              </a:lnSpc>
              <a:spcBef>
                <a:spcPts val="1675"/>
              </a:spcBef>
              <a:buSzPct val="171000"/>
              <a:defRPr/>
            </a:pPr>
            <a:r>
              <a:rPr lang="pl-PL" sz="2000" b="0" dirty="0">
                <a:solidFill>
                  <a:srgbClr val="002060"/>
                </a:solidFill>
                <a:sym typeface="Arial" charset="0"/>
              </a:rPr>
              <a:t>World </a:t>
            </a:r>
            <a:r>
              <a:rPr lang="pl-PL" sz="2000" b="0" dirty="0" err="1">
                <a:solidFill>
                  <a:srgbClr val="002060"/>
                </a:solidFill>
                <a:sym typeface="Arial" charset="0"/>
              </a:rPr>
              <a:t>Health</a:t>
            </a:r>
            <a:r>
              <a:rPr lang="pl-PL" sz="2000" b="0" dirty="0">
                <a:solidFill>
                  <a:srgbClr val="002060"/>
                </a:solidFill>
                <a:sym typeface="Arial" charset="0"/>
              </a:rPr>
              <a:t> Organization (WHO)</a:t>
            </a:r>
          </a:p>
        </p:txBody>
      </p:sp>
      <p:sp>
        <p:nvSpPr>
          <p:cNvPr id="10" name="Prostokąt 9">
            <a:extLst>
              <a:ext uri="{FF2B5EF4-FFF2-40B4-BE49-F238E27FC236}">
                <a16:creationId xmlns:a16="http://schemas.microsoft.com/office/drawing/2014/main" id="{6C032D45-E757-417A-AC08-440C91AE36CE}"/>
              </a:ext>
            </a:extLst>
          </p:cNvPr>
          <p:cNvSpPr/>
          <p:nvPr/>
        </p:nvSpPr>
        <p:spPr bwMode="auto">
          <a:xfrm>
            <a:off x="3708400" y="3500438"/>
            <a:ext cx="2951163"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0975" algn="ctr" defTabSz="642938" eaLnBrk="1" hangingPunct="1">
              <a:lnSpc>
                <a:spcPct val="90000"/>
              </a:lnSpc>
              <a:spcBef>
                <a:spcPts val="1675"/>
              </a:spcBef>
              <a:buSzPct val="171000"/>
              <a:defRPr/>
            </a:pPr>
            <a:r>
              <a:rPr lang="pl-PL" sz="2000" b="0" dirty="0">
                <a:solidFill>
                  <a:srgbClr val="002060"/>
                </a:solidFill>
                <a:sym typeface="Arial" charset="0"/>
              </a:rPr>
              <a:t>D</a:t>
            </a:r>
            <a:r>
              <a:rPr lang="en-US" sz="2000" b="0" dirty="0" err="1">
                <a:solidFill>
                  <a:srgbClr val="002060"/>
                </a:solidFill>
                <a:sym typeface="Arial" charset="0"/>
              </a:rPr>
              <a:t>iagnosis</a:t>
            </a:r>
            <a:r>
              <a:rPr lang="en-US" sz="2000" b="0" dirty="0">
                <a:solidFill>
                  <a:srgbClr val="002060"/>
                </a:solidFill>
                <a:sym typeface="Arial" charset="0"/>
              </a:rPr>
              <a:t> of diseases and health disorders</a:t>
            </a:r>
            <a:endParaRPr lang="pl-PL" sz="2000" b="0" dirty="0">
              <a:solidFill>
                <a:srgbClr val="002060"/>
              </a:solidFill>
              <a:sym typeface="Arial" charset="0"/>
            </a:endParaRPr>
          </a:p>
        </p:txBody>
      </p:sp>
      <p:pic>
        <p:nvPicPr>
          <p:cNvPr id="23564" name="Obraz 6">
            <a:extLst>
              <a:ext uri="{FF2B5EF4-FFF2-40B4-BE49-F238E27FC236}">
                <a16:creationId xmlns:a16="http://schemas.microsoft.com/office/drawing/2014/main" id="{83EDE6F9-2722-41F2-AA30-A78DC05F8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205038"/>
            <a:ext cx="178435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8">
            <a:extLst>
              <a:ext uri="{FF2B5EF4-FFF2-40B4-BE49-F238E27FC236}">
                <a16:creationId xmlns:a16="http://schemas.microsoft.com/office/drawing/2014/main" id="{E83971BF-8F56-45A4-90F9-21C8C77D1060}"/>
              </a:ext>
            </a:extLst>
          </p:cNvPr>
          <p:cNvSpPr/>
          <p:nvPr/>
        </p:nvSpPr>
        <p:spPr bwMode="auto">
          <a:xfrm>
            <a:off x="539750" y="4652963"/>
            <a:ext cx="7993063"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en-US" sz="2000" b="0" dirty="0">
                <a:solidFill>
                  <a:srgbClr val="002060"/>
                </a:solidFill>
                <a:sym typeface="Arial" charset="0"/>
              </a:rPr>
              <a:t>Current until </a:t>
            </a:r>
            <a:r>
              <a:rPr lang="pl-PL" sz="2000" b="0" dirty="0">
                <a:solidFill>
                  <a:srgbClr val="002060"/>
                </a:solidFill>
                <a:sym typeface="Arial" charset="0"/>
              </a:rPr>
              <a:t>01.01.</a:t>
            </a:r>
            <a:r>
              <a:rPr lang="en-US" sz="2000" b="0" dirty="0">
                <a:solidFill>
                  <a:srgbClr val="002060"/>
                </a:solidFill>
                <a:sym typeface="Arial" charset="0"/>
              </a:rPr>
              <a:t>2022, it will be replaced by </a:t>
            </a:r>
            <a:r>
              <a:rPr lang="en-US" sz="2000" dirty="0">
                <a:solidFill>
                  <a:srgbClr val="002060"/>
                </a:solidFill>
                <a:sym typeface="Arial" charset="0"/>
              </a:rPr>
              <a:t>ICD-11</a:t>
            </a:r>
            <a:endParaRPr lang="pl-PL" sz="2000" dirty="0">
              <a:solidFill>
                <a:srgbClr val="002060"/>
              </a:solidFill>
              <a:sym typeface="Arial" charset="0"/>
            </a:endParaRPr>
          </a:p>
        </p:txBody>
      </p:sp>
    </p:spTree>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30DECE4-75A0-4073-B962-68117B69070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3" name="Rectangle 2">
            <a:extLst>
              <a:ext uri="{FF2B5EF4-FFF2-40B4-BE49-F238E27FC236}">
                <a16:creationId xmlns:a16="http://schemas.microsoft.com/office/drawing/2014/main" id="{6155162A-D840-4ACA-8DC1-C8A632FF040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4" name="Rectangle 2">
            <a:extLst>
              <a:ext uri="{FF2B5EF4-FFF2-40B4-BE49-F238E27FC236}">
                <a16:creationId xmlns:a16="http://schemas.microsoft.com/office/drawing/2014/main" id="{1729BA86-E971-40AD-8599-D788826219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5" name="Rectangle 2">
            <a:extLst>
              <a:ext uri="{FF2B5EF4-FFF2-40B4-BE49-F238E27FC236}">
                <a16:creationId xmlns:a16="http://schemas.microsoft.com/office/drawing/2014/main" id="{973064B3-8C31-490A-B534-3383E4B6DD2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6" name="Rectangle 4">
            <a:extLst>
              <a:ext uri="{FF2B5EF4-FFF2-40B4-BE49-F238E27FC236}">
                <a16:creationId xmlns:a16="http://schemas.microsoft.com/office/drawing/2014/main" id="{C3A6AEB1-C27D-43FD-B217-7EA2D12EBCB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5607" name="Prostokąt 1">
            <a:extLst>
              <a:ext uri="{FF2B5EF4-FFF2-40B4-BE49-F238E27FC236}">
                <a16:creationId xmlns:a16="http://schemas.microsoft.com/office/drawing/2014/main" id="{2E54344D-38E5-4CD4-829C-C7D14C41C7FC}"/>
              </a:ext>
            </a:extLst>
          </p:cNvPr>
          <p:cNvSpPr>
            <a:spLocks noChangeArrowheads="1"/>
          </p:cNvSpPr>
          <p:nvPr/>
        </p:nvSpPr>
        <p:spPr bwMode="auto">
          <a:xfrm>
            <a:off x="250825" y="981075"/>
            <a:ext cx="8569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rgbClr val="222061"/>
                </a:solidFill>
              </a:rPr>
              <a:t>WHO's international classifications of health and functioning, ICD and ICF</a:t>
            </a:r>
          </a:p>
        </p:txBody>
      </p:sp>
      <p:pic>
        <p:nvPicPr>
          <p:cNvPr id="25608" name="Picture 4" descr="Światowa Organizacja Zdrowia (WHO) opublikowała serię poradników ...">
            <a:extLst>
              <a:ext uri="{FF2B5EF4-FFF2-40B4-BE49-F238E27FC236}">
                <a16:creationId xmlns:a16="http://schemas.microsoft.com/office/drawing/2014/main" id="{99CB8ABA-1021-4299-B646-3B2273BA1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724400"/>
            <a:ext cx="10842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EADFEC75-DD83-45C3-B24C-39CAEBE0300B}"/>
              </a:ext>
            </a:extLst>
          </p:cNvPr>
          <p:cNvGraphicFramePr/>
          <p:nvPr/>
        </p:nvGraphicFramePr>
        <p:xfrm>
          <a:off x="395536" y="1844824"/>
          <a:ext cx="734481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8510F2D-2C24-445B-A385-380395FE5C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1" name="Rectangle 2">
            <a:extLst>
              <a:ext uri="{FF2B5EF4-FFF2-40B4-BE49-F238E27FC236}">
                <a16:creationId xmlns:a16="http://schemas.microsoft.com/office/drawing/2014/main" id="{9FB7CECB-9D19-4DCE-817D-C527B7BDD2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2" name="Rectangle 2">
            <a:extLst>
              <a:ext uri="{FF2B5EF4-FFF2-40B4-BE49-F238E27FC236}">
                <a16:creationId xmlns:a16="http://schemas.microsoft.com/office/drawing/2014/main" id="{29DFB744-F9F1-46B9-BBEA-C373B473DA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3" name="Rectangle 2">
            <a:extLst>
              <a:ext uri="{FF2B5EF4-FFF2-40B4-BE49-F238E27FC236}">
                <a16:creationId xmlns:a16="http://schemas.microsoft.com/office/drawing/2014/main" id="{7D7C0025-E3B0-4A51-8366-0ED621AFF81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4" name="Rectangle 4">
            <a:extLst>
              <a:ext uri="{FF2B5EF4-FFF2-40B4-BE49-F238E27FC236}">
                <a16:creationId xmlns:a16="http://schemas.microsoft.com/office/drawing/2014/main" id="{3BEBD161-3612-4A4E-B2C2-0C28AB325E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7655" name="Prostokąt 1">
            <a:extLst>
              <a:ext uri="{FF2B5EF4-FFF2-40B4-BE49-F238E27FC236}">
                <a16:creationId xmlns:a16="http://schemas.microsoft.com/office/drawing/2014/main" id="{86313817-9683-4F2E-AE0B-A3DA1D10CD2F}"/>
              </a:ext>
            </a:extLst>
          </p:cNvPr>
          <p:cNvSpPr>
            <a:spLocks noChangeArrowheads="1"/>
          </p:cNvSpPr>
          <p:nvPr/>
        </p:nvSpPr>
        <p:spPr bwMode="auto">
          <a:xfrm>
            <a:off x="395288" y="1125538"/>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Medical and social models</a:t>
            </a:r>
            <a:endParaRPr lang="en-US" altLang="pl-PL" sz="2800" b="0">
              <a:solidFill>
                <a:schemeClr val="accent1"/>
              </a:solidFill>
            </a:endParaRPr>
          </a:p>
        </p:txBody>
      </p:sp>
      <p:sp>
        <p:nvSpPr>
          <p:cNvPr id="27656" name="Prostokąt 3">
            <a:extLst>
              <a:ext uri="{FF2B5EF4-FFF2-40B4-BE49-F238E27FC236}">
                <a16:creationId xmlns:a16="http://schemas.microsoft.com/office/drawing/2014/main" id="{FD1E65CA-8B25-40EF-9045-674237FEA802}"/>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2287310F-07FA-43C6-B9A5-218D29775A1B}"/>
              </a:ext>
            </a:extLst>
          </p:cNvPr>
          <p:cNvGraphicFramePr/>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8" name="pole tekstowe 3">
            <a:extLst>
              <a:ext uri="{FF2B5EF4-FFF2-40B4-BE49-F238E27FC236}">
                <a16:creationId xmlns:a16="http://schemas.microsoft.com/office/drawing/2014/main" id="{1D167D5B-8E17-4777-9DBF-74A63C8316AA}"/>
              </a:ext>
            </a:extLst>
          </p:cNvPr>
          <p:cNvSpPr txBox="1">
            <a:spLocks noChangeArrowheads="1"/>
          </p:cNvSpPr>
          <p:nvPr/>
        </p:nvSpPr>
        <p:spPr bwMode="auto">
          <a:xfrm>
            <a:off x="250825" y="2060575"/>
            <a:ext cx="2017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 name="Dymek mowy: prostokąt z zaokrąglonymi rogami 4">
            <a:extLst>
              <a:ext uri="{FF2B5EF4-FFF2-40B4-BE49-F238E27FC236}">
                <a16:creationId xmlns:a16="http://schemas.microsoft.com/office/drawing/2014/main" id="{4916C508-A211-42D4-8E2F-DEA49C8223BC}"/>
              </a:ext>
            </a:extLst>
          </p:cNvPr>
          <p:cNvSpPr/>
          <p:nvPr/>
        </p:nvSpPr>
        <p:spPr bwMode="auto">
          <a:xfrm>
            <a:off x="250825" y="1700213"/>
            <a:ext cx="2017713" cy="936625"/>
          </a:xfrm>
          <a:prstGeom prst="wedgeRoundRectCallout">
            <a:avLst>
              <a:gd name="adj1" fmla="val 67995"/>
              <a:gd name="adj2" fmla="val 4616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marL="180975" indent="6350" defTabSz="642938" eaLnBrk="1" hangingPunct="1">
              <a:lnSpc>
                <a:spcPct val="90000"/>
              </a:lnSpc>
              <a:spcBef>
                <a:spcPts val="1675"/>
              </a:spcBef>
              <a:buSzPct val="171000"/>
              <a:defRPr/>
            </a:pPr>
            <a:r>
              <a:rPr lang="pl-PL" sz="1600" dirty="0">
                <a:solidFill>
                  <a:srgbClr val="002060"/>
                </a:solidFill>
                <a:sym typeface="Arial" charset="0"/>
              </a:rPr>
              <a:t>"Y</a:t>
            </a:r>
            <a:r>
              <a:rPr lang="en-US" sz="1600" dirty="0" err="1">
                <a:solidFill>
                  <a:srgbClr val="002060"/>
                </a:solidFill>
                <a:sym typeface="Arial" charset="0"/>
              </a:rPr>
              <a:t>ou</a:t>
            </a:r>
            <a:r>
              <a:rPr lang="en-US" sz="1600" dirty="0">
                <a:solidFill>
                  <a:srgbClr val="002060"/>
                </a:solidFill>
                <a:sym typeface="Arial" charset="0"/>
              </a:rPr>
              <a:t> must stay home"</a:t>
            </a:r>
            <a:endParaRPr lang="pl-PL" sz="1600" dirty="0">
              <a:solidFill>
                <a:srgbClr val="002060"/>
              </a:solidFill>
              <a:sym typeface="Arial" charset="0"/>
            </a:endParaRPr>
          </a:p>
        </p:txBody>
      </p:sp>
      <p:sp>
        <p:nvSpPr>
          <p:cNvPr id="8" name="Dymek mowy: prostokąt z zaokrąglonymi rogami 7">
            <a:extLst>
              <a:ext uri="{FF2B5EF4-FFF2-40B4-BE49-F238E27FC236}">
                <a16:creationId xmlns:a16="http://schemas.microsoft.com/office/drawing/2014/main" id="{DF86A33A-D75A-4E97-85C8-1295C4DEE36F}"/>
              </a:ext>
            </a:extLst>
          </p:cNvPr>
          <p:cNvSpPr/>
          <p:nvPr/>
        </p:nvSpPr>
        <p:spPr bwMode="auto">
          <a:xfrm>
            <a:off x="250825" y="2781300"/>
            <a:ext cx="2017713" cy="792163"/>
          </a:xfrm>
          <a:prstGeom prst="wedgeRoundRectCallout">
            <a:avLst>
              <a:gd name="adj1" fmla="val 58533"/>
              <a:gd name="adj2" fmla="val 20561"/>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pl-PL" sz="1600" dirty="0">
                <a:solidFill>
                  <a:srgbClr val="002060"/>
                </a:solidFill>
                <a:sym typeface="Arial" charset="0"/>
              </a:rPr>
              <a:t>"</a:t>
            </a:r>
            <a:r>
              <a:rPr lang="pl-PL" sz="1600" dirty="0" err="1">
                <a:solidFill>
                  <a:srgbClr val="002060"/>
                </a:solidFill>
                <a:sym typeface="Arial" charset="0"/>
              </a:rPr>
              <a:t>You</a:t>
            </a:r>
            <a:r>
              <a:rPr lang="pl-PL" sz="1600" dirty="0">
                <a:solidFill>
                  <a:srgbClr val="002060"/>
                </a:solidFill>
                <a:sym typeface="Arial" charset="0"/>
              </a:rPr>
              <a:t> </a:t>
            </a:r>
            <a:r>
              <a:rPr lang="pl-PL" sz="1600" dirty="0" err="1">
                <a:solidFill>
                  <a:srgbClr val="002060"/>
                </a:solidFill>
                <a:sym typeface="Arial" charset="0"/>
              </a:rPr>
              <a:t>are</a:t>
            </a:r>
            <a:r>
              <a:rPr lang="pl-PL" sz="1600" dirty="0">
                <a:solidFill>
                  <a:srgbClr val="002060"/>
                </a:solidFill>
                <a:sym typeface="Arial" charset="0"/>
              </a:rPr>
              <a:t> </a:t>
            </a:r>
            <a:r>
              <a:rPr lang="pl-PL" sz="1600" dirty="0" err="1">
                <a:solidFill>
                  <a:srgbClr val="002060"/>
                </a:solidFill>
                <a:sym typeface="Arial" charset="0"/>
              </a:rPr>
              <a:t>sick</a:t>
            </a:r>
            <a:r>
              <a:rPr lang="pl-PL" sz="1600" dirty="0">
                <a:solidFill>
                  <a:srgbClr val="002060"/>
                </a:solidFill>
                <a:sym typeface="Arial" charset="0"/>
              </a:rPr>
              <a:t>”</a:t>
            </a:r>
          </a:p>
        </p:txBody>
      </p:sp>
      <p:sp>
        <p:nvSpPr>
          <p:cNvPr id="9" name="Dymek mowy: prostokąt z zaokrąglonymi rogami 8">
            <a:extLst>
              <a:ext uri="{FF2B5EF4-FFF2-40B4-BE49-F238E27FC236}">
                <a16:creationId xmlns:a16="http://schemas.microsoft.com/office/drawing/2014/main" id="{BBDFD189-1DC9-4C8E-9E17-1814E53CC21D}"/>
              </a:ext>
            </a:extLst>
          </p:cNvPr>
          <p:cNvSpPr/>
          <p:nvPr/>
        </p:nvSpPr>
        <p:spPr bwMode="auto">
          <a:xfrm>
            <a:off x="250825" y="3716338"/>
            <a:ext cx="2017713" cy="576262"/>
          </a:xfrm>
          <a:prstGeom prst="wedgeRoundRectCallout">
            <a:avLst>
              <a:gd name="adj1" fmla="val 64674"/>
              <a:gd name="adj2" fmla="val -5158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600" dirty="0">
                <a:solidFill>
                  <a:srgbClr val="002060"/>
                </a:solidFill>
                <a:sym typeface="Arial" charset="0"/>
              </a:rPr>
              <a:t>"</a:t>
            </a:r>
            <a:r>
              <a:rPr lang="pl-PL" sz="1600" dirty="0" err="1">
                <a:solidFill>
                  <a:srgbClr val="002060"/>
                </a:solidFill>
                <a:sym typeface="Arial" charset="0"/>
              </a:rPr>
              <a:t>You</a:t>
            </a:r>
            <a:r>
              <a:rPr lang="pl-PL" sz="1600" dirty="0">
                <a:solidFill>
                  <a:srgbClr val="002060"/>
                </a:solidFill>
                <a:sym typeface="Arial" charset="0"/>
              </a:rPr>
              <a:t> </a:t>
            </a:r>
            <a:r>
              <a:rPr lang="pl-PL" sz="1600" dirty="0" err="1">
                <a:solidFill>
                  <a:srgbClr val="002060"/>
                </a:solidFill>
                <a:sym typeface="Arial" charset="0"/>
              </a:rPr>
              <a:t>need</a:t>
            </a:r>
            <a:r>
              <a:rPr lang="pl-PL" sz="1600" dirty="0">
                <a:solidFill>
                  <a:srgbClr val="002060"/>
                </a:solidFill>
                <a:sym typeface="Arial" charset="0"/>
              </a:rPr>
              <a:t> </a:t>
            </a:r>
            <a:r>
              <a:rPr lang="pl-PL" sz="1600" dirty="0" err="1">
                <a:solidFill>
                  <a:srgbClr val="002060"/>
                </a:solidFill>
                <a:sym typeface="Arial" charset="0"/>
              </a:rPr>
              <a:t>care</a:t>
            </a:r>
            <a:r>
              <a:rPr lang="pl-PL" sz="1600" dirty="0">
                <a:solidFill>
                  <a:srgbClr val="002060"/>
                </a:solidFill>
                <a:sym typeface="Arial" charset="0"/>
              </a:rPr>
              <a:t>"</a:t>
            </a:r>
          </a:p>
        </p:txBody>
      </p:sp>
      <p:sp>
        <p:nvSpPr>
          <p:cNvPr id="10" name="Dymek mowy: prostokąt z zaokrąglonymi rogami 9">
            <a:extLst>
              <a:ext uri="{FF2B5EF4-FFF2-40B4-BE49-F238E27FC236}">
                <a16:creationId xmlns:a16="http://schemas.microsoft.com/office/drawing/2014/main" id="{AF43BD41-6DC7-4B0C-B6B5-56987996BE5B}"/>
              </a:ext>
            </a:extLst>
          </p:cNvPr>
          <p:cNvSpPr/>
          <p:nvPr/>
        </p:nvSpPr>
        <p:spPr bwMode="auto">
          <a:xfrm>
            <a:off x="250825" y="4437063"/>
            <a:ext cx="2017713" cy="576262"/>
          </a:xfrm>
          <a:prstGeom prst="wedgeRoundRectCallout">
            <a:avLst>
              <a:gd name="adj1" fmla="val 75028"/>
              <a:gd name="adj2" fmla="val -69384"/>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600" dirty="0">
                <a:solidFill>
                  <a:srgbClr val="002060"/>
                </a:solidFill>
                <a:sym typeface="Arial" charset="0"/>
              </a:rPr>
              <a:t>"</a:t>
            </a:r>
            <a:r>
              <a:rPr lang="pl-PL" sz="1600" dirty="0" err="1">
                <a:solidFill>
                  <a:srgbClr val="002060"/>
                </a:solidFill>
                <a:sym typeface="Arial" charset="0"/>
              </a:rPr>
              <a:t>You</a:t>
            </a:r>
            <a:r>
              <a:rPr lang="pl-PL" sz="1600" dirty="0">
                <a:solidFill>
                  <a:srgbClr val="002060"/>
                </a:solidFill>
                <a:sym typeface="Arial" charset="0"/>
              </a:rPr>
              <a:t> </a:t>
            </a:r>
            <a:r>
              <a:rPr lang="pl-PL" sz="1600" dirty="0" err="1">
                <a:solidFill>
                  <a:srgbClr val="002060"/>
                </a:solidFill>
                <a:sym typeface="Arial" charset="0"/>
              </a:rPr>
              <a:t>don't</a:t>
            </a:r>
            <a:r>
              <a:rPr lang="pl-PL" sz="1600" dirty="0">
                <a:solidFill>
                  <a:srgbClr val="002060"/>
                </a:solidFill>
                <a:sym typeface="Arial" charset="0"/>
              </a:rPr>
              <a:t> </a:t>
            </a:r>
            <a:r>
              <a:rPr lang="pl-PL" sz="1600" dirty="0" err="1">
                <a:solidFill>
                  <a:srgbClr val="002060"/>
                </a:solidFill>
                <a:sym typeface="Arial" charset="0"/>
              </a:rPr>
              <a:t>need</a:t>
            </a:r>
            <a:r>
              <a:rPr lang="pl-PL" sz="1600" dirty="0">
                <a:solidFill>
                  <a:srgbClr val="002060"/>
                </a:solidFill>
                <a:sym typeface="Arial" charset="0"/>
              </a:rPr>
              <a:t> </a:t>
            </a:r>
            <a:r>
              <a:rPr lang="pl-PL" sz="1600" dirty="0" err="1">
                <a:solidFill>
                  <a:srgbClr val="002060"/>
                </a:solidFill>
                <a:sym typeface="Arial" charset="0"/>
              </a:rPr>
              <a:t>education</a:t>
            </a:r>
            <a:r>
              <a:rPr lang="pl-PL" sz="1600" dirty="0">
                <a:solidFill>
                  <a:srgbClr val="002060"/>
                </a:solidFill>
                <a:sym typeface="Arial" charset="0"/>
              </a:rPr>
              <a:t>"</a:t>
            </a:r>
          </a:p>
        </p:txBody>
      </p:sp>
      <p:sp>
        <p:nvSpPr>
          <p:cNvPr id="11" name="Dymek mowy: prostokąt z zaokrąglonymi rogami 10">
            <a:extLst>
              <a:ext uri="{FF2B5EF4-FFF2-40B4-BE49-F238E27FC236}">
                <a16:creationId xmlns:a16="http://schemas.microsoft.com/office/drawing/2014/main" id="{1120E837-EE52-4204-AC17-55BF8B62174E}"/>
              </a:ext>
            </a:extLst>
          </p:cNvPr>
          <p:cNvSpPr/>
          <p:nvPr/>
        </p:nvSpPr>
        <p:spPr bwMode="auto">
          <a:xfrm>
            <a:off x="6516688" y="1628775"/>
            <a:ext cx="2555875" cy="1208088"/>
          </a:xfrm>
          <a:prstGeom prst="wedgeRoundRectCallout">
            <a:avLst>
              <a:gd name="adj1" fmla="val -43531"/>
              <a:gd name="adj2" fmla="val 70533"/>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en-US" sz="1600" dirty="0">
                <a:solidFill>
                  <a:srgbClr val="002060"/>
                </a:solidFill>
                <a:sym typeface="Arial" charset="0"/>
              </a:rPr>
              <a:t>"I am </a:t>
            </a:r>
            <a:r>
              <a:rPr lang="pl-PL" sz="1600" dirty="0">
                <a:solidFill>
                  <a:srgbClr val="002060"/>
                </a:solidFill>
                <a:sym typeface="Arial" charset="0"/>
              </a:rPr>
              <a:t>the boss</a:t>
            </a:r>
            <a:r>
              <a:rPr lang="en-US" sz="1600" dirty="0">
                <a:solidFill>
                  <a:srgbClr val="002060"/>
                </a:solidFill>
                <a:sym typeface="Arial" charset="0"/>
              </a:rPr>
              <a:t>, director, manager</a:t>
            </a:r>
            <a:r>
              <a:rPr lang="pl-PL" sz="1600" dirty="0">
                <a:solidFill>
                  <a:srgbClr val="002060"/>
                </a:solidFill>
                <a:sym typeface="Arial" charset="0"/>
              </a:rPr>
              <a:t>”                       </a:t>
            </a:r>
            <a:r>
              <a:rPr lang="en-US" sz="1600" b="0" i="1" dirty="0">
                <a:solidFill>
                  <a:srgbClr val="002060"/>
                </a:solidFill>
                <a:sym typeface="Arial" charset="0"/>
              </a:rPr>
              <a:t>with the appropriate adjustment of the workplace</a:t>
            </a:r>
            <a:endParaRPr lang="pl-PL" sz="1600" b="0" i="1" dirty="0">
              <a:solidFill>
                <a:srgbClr val="002060"/>
              </a:solidFill>
              <a:sym typeface="Arial" charset="0"/>
            </a:endParaRPr>
          </a:p>
        </p:txBody>
      </p:sp>
      <p:sp>
        <p:nvSpPr>
          <p:cNvPr id="12" name="Dymek mowy: prostokąt z zaokrąglonymi rogami 11">
            <a:extLst>
              <a:ext uri="{FF2B5EF4-FFF2-40B4-BE49-F238E27FC236}">
                <a16:creationId xmlns:a16="http://schemas.microsoft.com/office/drawing/2014/main" id="{296E5D91-73CC-4902-8CF3-9C5BCC8A6144}"/>
              </a:ext>
            </a:extLst>
          </p:cNvPr>
          <p:cNvSpPr/>
          <p:nvPr/>
        </p:nvSpPr>
        <p:spPr bwMode="auto">
          <a:xfrm>
            <a:off x="6948488" y="3141663"/>
            <a:ext cx="2016125" cy="792162"/>
          </a:xfrm>
          <a:prstGeom prst="wedgeRoundRectCallout">
            <a:avLst>
              <a:gd name="adj1" fmla="val -61934"/>
              <a:gd name="adj2" fmla="val 7683"/>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n-US" sz="1600" dirty="0">
                <a:solidFill>
                  <a:srgbClr val="002060"/>
                </a:solidFill>
                <a:sym typeface="Arial" charset="0"/>
              </a:rPr>
              <a:t>"I'm driving a car</a:t>
            </a:r>
            <a:r>
              <a:rPr lang="pl-PL" sz="1600" dirty="0">
                <a:solidFill>
                  <a:srgbClr val="002060"/>
                </a:solidFill>
                <a:sym typeface="Arial" charset="0"/>
              </a:rPr>
              <a:t>”                    </a:t>
            </a:r>
            <a:r>
              <a:rPr lang="en-US" sz="1600" b="0" i="1" dirty="0">
                <a:solidFill>
                  <a:srgbClr val="002060"/>
                </a:solidFill>
                <a:sym typeface="Arial" charset="0"/>
              </a:rPr>
              <a:t>with the appropriate equipment</a:t>
            </a:r>
            <a:endParaRPr lang="pl-PL" sz="1600" b="0" i="1" dirty="0">
              <a:solidFill>
                <a:srgbClr val="002060"/>
              </a:solidFill>
              <a:sym typeface="Arial" charset="0"/>
            </a:endParaRPr>
          </a:p>
        </p:txBody>
      </p:sp>
      <p:sp>
        <p:nvSpPr>
          <p:cNvPr id="13" name="Dymek mowy: prostokąt z zaokrąglonymi rogami 12">
            <a:extLst>
              <a:ext uri="{FF2B5EF4-FFF2-40B4-BE49-F238E27FC236}">
                <a16:creationId xmlns:a16="http://schemas.microsoft.com/office/drawing/2014/main" id="{63EE1348-8AA5-45B4-9697-56E07CDAEB68}"/>
              </a:ext>
            </a:extLst>
          </p:cNvPr>
          <p:cNvSpPr/>
          <p:nvPr/>
        </p:nvSpPr>
        <p:spPr bwMode="auto">
          <a:xfrm>
            <a:off x="6875463" y="4149725"/>
            <a:ext cx="2017712" cy="935038"/>
          </a:xfrm>
          <a:prstGeom prst="wedgeRoundRectCallout">
            <a:avLst>
              <a:gd name="adj1" fmla="val -69492"/>
              <a:gd name="adj2" fmla="val -49318"/>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n-US" sz="1600" dirty="0">
                <a:solidFill>
                  <a:srgbClr val="002060"/>
                </a:solidFill>
                <a:sym typeface="Arial" charset="0"/>
              </a:rPr>
              <a:t>"I can go to a restaurant</a:t>
            </a:r>
            <a:r>
              <a:rPr lang="pl-PL" sz="1600" dirty="0">
                <a:solidFill>
                  <a:srgbClr val="002060"/>
                </a:solidFill>
                <a:sym typeface="Arial" charset="0"/>
              </a:rPr>
              <a:t>”                     </a:t>
            </a:r>
            <a:r>
              <a:rPr lang="en-US" sz="1600" b="0" i="1" dirty="0">
                <a:solidFill>
                  <a:srgbClr val="002060"/>
                </a:solidFill>
                <a:sym typeface="Arial" charset="0"/>
              </a:rPr>
              <a:t>with a personal assistant, friends</a:t>
            </a:r>
            <a:endParaRPr lang="pl-PL" sz="1600" b="0" i="1" dirty="0">
              <a:solidFill>
                <a:srgbClr val="002060"/>
              </a:solidFill>
              <a:sym typeface="Arial" charset="0"/>
            </a:endParaRPr>
          </a:p>
        </p:txBody>
      </p:sp>
      <p:sp>
        <p:nvSpPr>
          <p:cNvPr id="14" name="Dymek mowy: prostokąt z zaokrąglonymi rogami 13">
            <a:extLst>
              <a:ext uri="{FF2B5EF4-FFF2-40B4-BE49-F238E27FC236}">
                <a16:creationId xmlns:a16="http://schemas.microsoft.com/office/drawing/2014/main" id="{7DD33DA7-6348-4A4B-AA2A-902767C525EC}"/>
              </a:ext>
            </a:extLst>
          </p:cNvPr>
          <p:cNvSpPr/>
          <p:nvPr/>
        </p:nvSpPr>
        <p:spPr bwMode="auto">
          <a:xfrm>
            <a:off x="5651500" y="5157788"/>
            <a:ext cx="3313113" cy="647700"/>
          </a:xfrm>
          <a:prstGeom prst="wedgeRoundRectCallout">
            <a:avLst>
              <a:gd name="adj1" fmla="val -35108"/>
              <a:gd name="adj2" fmla="val -151546"/>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n-US" sz="1600" dirty="0">
                <a:solidFill>
                  <a:srgbClr val="002060"/>
                </a:solidFill>
                <a:sym typeface="Arial" charset="0"/>
              </a:rPr>
              <a:t>"I clean and cook at home</a:t>
            </a:r>
            <a:r>
              <a:rPr lang="pl-PL" sz="1600" dirty="0">
                <a:solidFill>
                  <a:srgbClr val="002060"/>
                </a:solidFill>
                <a:sym typeface="Arial" charset="0"/>
              </a:rPr>
              <a:t>”                                     </a:t>
            </a:r>
            <a:r>
              <a:rPr lang="en-US" sz="1600" b="0" i="1" dirty="0">
                <a:solidFill>
                  <a:srgbClr val="002060"/>
                </a:solidFill>
                <a:sym typeface="Arial" charset="0"/>
              </a:rPr>
              <a:t>using appropriate devices</a:t>
            </a:r>
            <a:endParaRPr lang="pl-PL" sz="1600" b="0" i="1" dirty="0">
              <a:solidFill>
                <a:srgbClr val="002060"/>
              </a:solidFill>
              <a:sym typeface="Arial" charset="0"/>
            </a:endParaRPr>
          </a:p>
        </p:txBody>
      </p:sp>
      <p:pic>
        <p:nvPicPr>
          <p:cNvPr id="27667" name="Grafika 16" descr="Dom">
            <a:extLst>
              <a:ext uri="{FF2B5EF4-FFF2-40B4-BE49-F238E27FC236}">
                <a16:creationId xmlns:a16="http://schemas.microsoft.com/office/drawing/2014/main" id="{CDA65DD4-61E4-4EEA-B50F-90AF29775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2060575"/>
            <a:ext cx="555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Grafika 20" descr="Sen">
            <a:extLst>
              <a:ext uri="{FF2B5EF4-FFF2-40B4-BE49-F238E27FC236}">
                <a16:creationId xmlns:a16="http://schemas.microsoft.com/office/drawing/2014/main" id="{DF99E534-FE96-494D-B3F2-D3252C642A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0" y="3068638"/>
            <a:ext cx="60166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Grafika 24" descr="Opieka">
            <a:extLst>
              <a:ext uri="{FF2B5EF4-FFF2-40B4-BE49-F238E27FC236}">
                <a16:creationId xmlns:a16="http://schemas.microsoft.com/office/drawing/2014/main" id="{0F023ABD-F8A1-4336-9C8A-4367AA3CB0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3713" y="3789363"/>
            <a:ext cx="5286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Grafika 28" descr="Książki">
            <a:extLst>
              <a:ext uri="{FF2B5EF4-FFF2-40B4-BE49-F238E27FC236}">
                <a16:creationId xmlns:a16="http://schemas.microsoft.com/office/drawing/2014/main" id="{8DE21216-BC3B-4D8B-8304-7C8DBB5B7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5150" y="45815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48" name="Łącznik prosty 27647">
            <a:extLst>
              <a:ext uri="{FF2B5EF4-FFF2-40B4-BE49-F238E27FC236}">
                <a16:creationId xmlns:a16="http://schemas.microsoft.com/office/drawing/2014/main" id="{F50CA952-036A-486B-9BF8-319AFF565842}"/>
              </a:ext>
            </a:extLst>
          </p:cNvPr>
          <p:cNvCxnSpPr>
            <a:cxnSpLocks/>
          </p:cNvCxnSpPr>
          <p:nvPr/>
        </p:nvCxnSpPr>
        <p:spPr bwMode="auto">
          <a:xfrm flipH="1">
            <a:off x="1763713" y="4508500"/>
            <a:ext cx="504825" cy="50482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7672" name="Grafika 27657" descr="Kelner">
            <a:extLst>
              <a:ext uri="{FF2B5EF4-FFF2-40B4-BE49-F238E27FC236}">
                <a16:creationId xmlns:a16="http://schemas.microsoft.com/office/drawing/2014/main" id="{767BB603-85E2-4261-96A3-28E3CD135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350" y="4149725"/>
            <a:ext cx="5762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Grafika 27660" descr="Kabriolet">
            <a:extLst>
              <a:ext uri="{FF2B5EF4-FFF2-40B4-BE49-F238E27FC236}">
                <a16:creationId xmlns:a16="http://schemas.microsoft.com/office/drawing/2014/main" id="{342CA40F-C492-4D84-A1F4-353043006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43888" y="35734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Grafika 27662" descr="Szef kuchni">
            <a:extLst>
              <a:ext uri="{FF2B5EF4-FFF2-40B4-BE49-F238E27FC236}">
                <a16:creationId xmlns:a16="http://schemas.microsoft.com/office/drawing/2014/main" id="{B8A7E07A-8768-467D-BCC8-B03C8727E1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8350" y="5229225"/>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Grafika 27664" descr="Podatek">
            <a:extLst>
              <a:ext uri="{FF2B5EF4-FFF2-40B4-BE49-F238E27FC236}">
                <a16:creationId xmlns:a16="http://schemas.microsoft.com/office/drawing/2014/main" id="{392D3569-502C-4B20-B6FC-3638C65AB8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8350" y="2133600"/>
            <a:ext cx="6016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ymek mowy: prostokąt z zaokrąglonymi rogami 2">
            <a:extLst>
              <a:ext uri="{FF2B5EF4-FFF2-40B4-BE49-F238E27FC236}">
                <a16:creationId xmlns:a16="http://schemas.microsoft.com/office/drawing/2014/main" id="{6F447DB4-C3A5-4E7F-9182-44CBF8784E80}"/>
              </a:ext>
            </a:extLst>
          </p:cNvPr>
          <p:cNvSpPr/>
          <p:nvPr/>
        </p:nvSpPr>
        <p:spPr bwMode="auto">
          <a:xfrm>
            <a:off x="2987675" y="5157788"/>
            <a:ext cx="2017713" cy="647700"/>
          </a:xfrm>
          <a:prstGeom prst="wedgeRoundRectCallout">
            <a:avLst>
              <a:gd name="adj1" fmla="val -9196"/>
              <a:gd name="adj2" fmla="val -126304"/>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pl-PL" sz="1600" dirty="0">
                <a:solidFill>
                  <a:srgbClr val="002060"/>
                </a:solidFill>
                <a:sym typeface="Arial" charset="0"/>
              </a:rPr>
              <a:t>"</a:t>
            </a:r>
            <a:r>
              <a:rPr lang="en-US" sz="1600" dirty="0">
                <a:solidFill>
                  <a:srgbClr val="002060"/>
                </a:solidFill>
                <a:sym typeface="Arial" charset="0"/>
              </a:rPr>
              <a:t>You don't hear, speak, walk, see</a:t>
            </a:r>
            <a:r>
              <a:rPr lang="pl-PL" sz="1600" dirty="0">
                <a:solidFill>
                  <a:srgbClr val="002060"/>
                </a:solidFill>
                <a:sym typeface="Arial" charset="0"/>
              </a:rPr>
              <a:t>”</a:t>
            </a:r>
          </a:p>
        </p:txBody>
      </p:sp>
      <p:sp>
        <p:nvSpPr>
          <p:cNvPr id="4" name="Dymek mowy: prostokąt z zaokrąglonymi rogami 3">
            <a:extLst>
              <a:ext uri="{FF2B5EF4-FFF2-40B4-BE49-F238E27FC236}">
                <a16:creationId xmlns:a16="http://schemas.microsoft.com/office/drawing/2014/main" id="{776C3955-5387-471D-A75B-16C1108D1CE6}"/>
              </a:ext>
            </a:extLst>
          </p:cNvPr>
          <p:cNvSpPr/>
          <p:nvPr/>
        </p:nvSpPr>
        <p:spPr bwMode="auto">
          <a:xfrm>
            <a:off x="755650" y="5157788"/>
            <a:ext cx="2017713" cy="647700"/>
          </a:xfrm>
          <a:prstGeom prst="wedgeRoundRectCallout">
            <a:avLst>
              <a:gd name="adj1" fmla="val 90405"/>
              <a:gd name="adj2" fmla="val -143359"/>
              <a:gd name="adj3" fmla="val 16667"/>
            </a:avLst>
          </a:prstGeom>
          <a:solidFill>
            <a:schemeClr val="accent5">
              <a:lumMod val="40000"/>
              <a:lumOff val="60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50751" tIns="50751" rIns="50751" bIns="50751" anchor="ctr"/>
          <a:lstStyle/>
          <a:p>
            <a:pPr indent="6350" defTabSz="642938" eaLnBrk="1" hangingPunct="1">
              <a:lnSpc>
                <a:spcPct val="90000"/>
              </a:lnSpc>
              <a:spcBef>
                <a:spcPts val="1675"/>
              </a:spcBef>
              <a:buSzPct val="171000"/>
              <a:defRPr/>
            </a:pPr>
            <a:r>
              <a:rPr lang="pl-PL" sz="1600" dirty="0">
                <a:solidFill>
                  <a:srgbClr val="002060"/>
                </a:solidFill>
                <a:sym typeface="Arial" charset="0"/>
              </a:rPr>
              <a:t>"</a:t>
            </a:r>
            <a:r>
              <a:rPr lang="en-US" sz="1600" dirty="0">
                <a:solidFill>
                  <a:srgbClr val="002060"/>
                </a:solidFill>
                <a:sym typeface="Arial" charset="0"/>
              </a:rPr>
              <a:t>You can't get married</a:t>
            </a:r>
            <a:r>
              <a:rPr lang="pl-PL" sz="1600" dirty="0">
                <a:solidFill>
                  <a:srgbClr val="002060"/>
                </a:solidFill>
                <a:sym typeface="Arial" charset="0"/>
              </a:rPr>
              <a:t>”</a:t>
            </a:r>
          </a:p>
        </p:txBody>
      </p:sp>
      <p:sp>
        <p:nvSpPr>
          <p:cNvPr id="6" name="Owal 5">
            <a:extLst>
              <a:ext uri="{FF2B5EF4-FFF2-40B4-BE49-F238E27FC236}">
                <a16:creationId xmlns:a16="http://schemas.microsoft.com/office/drawing/2014/main" id="{4D98D74A-764C-49A9-8F87-E7F52771D515}"/>
              </a:ext>
            </a:extLst>
          </p:cNvPr>
          <p:cNvSpPr/>
          <p:nvPr/>
        </p:nvSpPr>
        <p:spPr bwMode="auto">
          <a:xfrm>
            <a:off x="1763713" y="5516563"/>
            <a:ext cx="215900" cy="215900"/>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7" name="Owal 6">
            <a:extLst>
              <a:ext uri="{FF2B5EF4-FFF2-40B4-BE49-F238E27FC236}">
                <a16:creationId xmlns:a16="http://schemas.microsoft.com/office/drawing/2014/main" id="{36D6F916-0091-408A-8AE8-5F6BA737E22D}"/>
              </a:ext>
            </a:extLst>
          </p:cNvPr>
          <p:cNvSpPr/>
          <p:nvPr/>
        </p:nvSpPr>
        <p:spPr bwMode="auto">
          <a:xfrm>
            <a:off x="1908175" y="5516563"/>
            <a:ext cx="215900" cy="215900"/>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7F6F3FF-ABEA-4173-8EFF-8806EFC989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699" name="Rectangle 2">
            <a:extLst>
              <a:ext uri="{FF2B5EF4-FFF2-40B4-BE49-F238E27FC236}">
                <a16:creationId xmlns:a16="http://schemas.microsoft.com/office/drawing/2014/main" id="{77DEEE2C-80EB-473F-A0E7-A34D22988FD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0" name="Rectangle 2">
            <a:extLst>
              <a:ext uri="{FF2B5EF4-FFF2-40B4-BE49-F238E27FC236}">
                <a16:creationId xmlns:a16="http://schemas.microsoft.com/office/drawing/2014/main" id="{011DB451-A4DE-420E-B198-25B0C757BB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1" name="Rectangle 2">
            <a:extLst>
              <a:ext uri="{FF2B5EF4-FFF2-40B4-BE49-F238E27FC236}">
                <a16:creationId xmlns:a16="http://schemas.microsoft.com/office/drawing/2014/main" id="{CAD7334E-2283-410F-973E-6AC51FC6863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2" name="Rectangle 4">
            <a:extLst>
              <a:ext uri="{FF2B5EF4-FFF2-40B4-BE49-F238E27FC236}">
                <a16:creationId xmlns:a16="http://schemas.microsoft.com/office/drawing/2014/main" id="{FC85B352-A455-4B09-9B3E-236315215D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9703" name="Prostokąt 1">
            <a:extLst>
              <a:ext uri="{FF2B5EF4-FFF2-40B4-BE49-F238E27FC236}">
                <a16:creationId xmlns:a16="http://schemas.microsoft.com/office/drawing/2014/main" id="{AA00E8B0-34C1-4E7E-A922-B6301AFEE90C}"/>
              </a:ext>
            </a:extLst>
          </p:cNvPr>
          <p:cNvSpPr>
            <a:spLocks noChangeArrowheads="1"/>
          </p:cNvSpPr>
          <p:nvPr/>
        </p:nvSpPr>
        <p:spPr bwMode="auto">
          <a:xfrm>
            <a:off x="395288" y="1125538"/>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Medical and social models</a:t>
            </a:r>
            <a:endParaRPr lang="en-US" altLang="pl-PL" sz="2800" b="0">
              <a:solidFill>
                <a:schemeClr val="accent1"/>
              </a:solidFill>
            </a:endParaRPr>
          </a:p>
        </p:txBody>
      </p:sp>
      <p:sp>
        <p:nvSpPr>
          <p:cNvPr id="29704" name="Prostokąt 3">
            <a:extLst>
              <a:ext uri="{FF2B5EF4-FFF2-40B4-BE49-F238E27FC236}">
                <a16:creationId xmlns:a16="http://schemas.microsoft.com/office/drawing/2014/main" id="{924D5044-0FC1-4757-BFEE-A9EF93392DBF}"/>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6D0D4B5F-07CA-4C84-A94B-BD2AD8F4D2E3}"/>
              </a:ext>
            </a:extLst>
          </p:cNvPr>
          <p:cNvGraphicFramePr/>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rzałka: w prawo 2">
            <a:extLst>
              <a:ext uri="{FF2B5EF4-FFF2-40B4-BE49-F238E27FC236}">
                <a16:creationId xmlns:a16="http://schemas.microsoft.com/office/drawing/2014/main" id="{28290FDC-CBB1-45EE-BB48-8697F16E3F96}"/>
              </a:ext>
            </a:extLst>
          </p:cNvPr>
          <p:cNvSpPr/>
          <p:nvPr/>
        </p:nvSpPr>
        <p:spPr bwMode="auto">
          <a:xfrm rot="16200000">
            <a:off x="3886994" y="4185444"/>
            <a:ext cx="1225550" cy="287338"/>
          </a:xfrm>
          <a:prstGeom prst="rightArrow">
            <a:avLst/>
          </a:prstGeom>
          <a:solidFill>
            <a:srgbClr val="002060"/>
          </a:solidFill>
          <a:ln>
            <a:solidFill>
              <a:srgbClr val="00206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dirty="0">
              <a:solidFill>
                <a:schemeClr val="bg1"/>
              </a:solidFill>
              <a:sym typeface="Arial" charset="0"/>
            </a:endParaRPr>
          </a:p>
        </p:txBody>
      </p:sp>
      <p:sp>
        <p:nvSpPr>
          <p:cNvPr id="29707" name="pole tekstowe 3">
            <a:extLst>
              <a:ext uri="{FF2B5EF4-FFF2-40B4-BE49-F238E27FC236}">
                <a16:creationId xmlns:a16="http://schemas.microsoft.com/office/drawing/2014/main" id="{E177B18D-E8DD-48EA-8BA9-0BAE56DB69B8}"/>
              </a:ext>
            </a:extLst>
          </p:cNvPr>
          <p:cNvSpPr txBox="1">
            <a:spLocks noChangeArrowheads="1"/>
          </p:cNvSpPr>
          <p:nvPr/>
        </p:nvSpPr>
        <p:spPr bwMode="auto">
          <a:xfrm>
            <a:off x="3563938" y="4941888"/>
            <a:ext cx="26638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3000">
                <a:solidFill>
                  <a:srgbClr val="222061"/>
                </a:solidFill>
              </a:rPr>
              <a:t>ICF model</a:t>
            </a:r>
          </a:p>
        </p:txBody>
      </p:sp>
      <p:sp>
        <p:nvSpPr>
          <p:cNvPr id="6" name="Prostokąt 5">
            <a:extLst>
              <a:ext uri="{FF2B5EF4-FFF2-40B4-BE49-F238E27FC236}">
                <a16:creationId xmlns:a16="http://schemas.microsoft.com/office/drawing/2014/main" id="{14C22169-A2B6-4EB3-BB09-4DE0315F15FD}"/>
              </a:ext>
            </a:extLst>
          </p:cNvPr>
          <p:cNvSpPr/>
          <p:nvPr/>
        </p:nvSpPr>
        <p:spPr bwMode="auto">
          <a:xfrm>
            <a:off x="0" y="1989138"/>
            <a:ext cx="2339975" cy="3311525"/>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87313" algn="just" defTabSz="642938" eaLnBrk="1" hangingPunct="1">
              <a:lnSpc>
                <a:spcPct val="90000"/>
              </a:lnSpc>
              <a:spcBef>
                <a:spcPts val="1675"/>
              </a:spcBef>
              <a:buSzPct val="171000"/>
              <a:defRPr/>
            </a:pPr>
            <a:r>
              <a:rPr lang="en-US" altLang="pl-PL" sz="1300" b="0" dirty="0">
                <a:solidFill>
                  <a:schemeClr val="tx1"/>
                </a:solidFill>
              </a:rPr>
              <a:t>The medical model views disability as a problem of the person, directly caused by disease, trauma or other health condition, which requires medical care provided in the form of individual treatment by professionals. Management of the disability is aimed at cure or the individual’s adjustment and </a:t>
            </a:r>
            <a:r>
              <a:rPr lang="en-US" altLang="pl-PL" sz="1300" b="0" dirty="0" err="1">
                <a:solidFill>
                  <a:schemeClr val="tx1"/>
                </a:solidFill>
              </a:rPr>
              <a:t>behaviour</a:t>
            </a:r>
            <a:r>
              <a:rPr lang="en-US" altLang="pl-PL" sz="1300" b="0" dirty="0">
                <a:solidFill>
                  <a:schemeClr val="tx1"/>
                </a:solidFill>
              </a:rPr>
              <a:t> change. Medical care is viewed as the main issue, and at the political level the principal response is that of modifying or reforming health care policy.</a:t>
            </a:r>
            <a:endParaRPr lang="pl-PL" sz="1300" b="0" dirty="0">
              <a:solidFill>
                <a:schemeClr val="tx1"/>
              </a:solidFill>
              <a:sym typeface="Arial" charset="0"/>
            </a:endParaRPr>
          </a:p>
        </p:txBody>
      </p:sp>
      <p:sp>
        <p:nvSpPr>
          <p:cNvPr id="7" name="Prostokąt 6">
            <a:extLst>
              <a:ext uri="{FF2B5EF4-FFF2-40B4-BE49-F238E27FC236}">
                <a16:creationId xmlns:a16="http://schemas.microsoft.com/office/drawing/2014/main" id="{ECA52374-D4C9-4214-B3FC-87053D116FB8}"/>
              </a:ext>
            </a:extLst>
          </p:cNvPr>
          <p:cNvSpPr/>
          <p:nvPr/>
        </p:nvSpPr>
        <p:spPr bwMode="auto">
          <a:xfrm>
            <a:off x="6794500" y="1989138"/>
            <a:ext cx="2339975" cy="3311525"/>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lgn="just">
              <a:defRPr/>
            </a:pPr>
            <a:r>
              <a:rPr lang="en-US" altLang="pl-PL" sz="1300" b="0" dirty="0">
                <a:solidFill>
                  <a:schemeClr val="tx1"/>
                </a:solidFill>
              </a:rPr>
              <a:t>The social model of disability, sees the issue mainly as a socially created problem, and basically as a matter of the full integration of individuals into society. Disability is not an attribute of an individual, but rather a complex collection of conditions, many of which are created by the social environment</a:t>
            </a:r>
            <a:r>
              <a:rPr lang="pl-PL" altLang="pl-PL" sz="1300" b="0" dirty="0">
                <a:solidFill>
                  <a:schemeClr val="tx1"/>
                </a:solidFill>
              </a:rPr>
              <a:t>.</a:t>
            </a:r>
            <a:endParaRPr lang="en-US" altLang="pl-PL" sz="1300" b="0" dirty="0">
              <a:solidFill>
                <a:schemeClr val="tx1"/>
              </a:solidFill>
            </a:endParaRP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55E459F-98FB-4024-8CA7-7F7D9BDA5187}"/>
              </a:ext>
            </a:extLst>
          </p:cNvPr>
          <p:cNvSpPr/>
          <p:nvPr/>
        </p:nvSpPr>
        <p:spPr bwMode="auto">
          <a:xfrm>
            <a:off x="1258888" y="4868863"/>
            <a:ext cx="6121400" cy="936625"/>
          </a:xfrm>
          <a:prstGeom prst="rect">
            <a:avLst/>
          </a:prstGeom>
          <a:ln w="19050">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31747" name="Rectangle 2">
            <a:extLst>
              <a:ext uri="{FF2B5EF4-FFF2-40B4-BE49-F238E27FC236}">
                <a16:creationId xmlns:a16="http://schemas.microsoft.com/office/drawing/2014/main" id="{F6BA79B3-1CE9-488D-99DD-C222CD119DB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48" name="Rectangle 2">
            <a:extLst>
              <a:ext uri="{FF2B5EF4-FFF2-40B4-BE49-F238E27FC236}">
                <a16:creationId xmlns:a16="http://schemas.microsoft.com/office/drawing/2014/main" id="{AF81D18B-465E-4616-B619-56FF1E3C78D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49" name="Rectangle 2">
            <a:extLst>
              <a:ext uri="{FF2B5EF4-FFF2-40B4-BE49-F238E27FC236}">
                <a16:creationId xmlns:a16="http://schemas.microsoft.com/office/drawing/2014/main" id="{7DF558E7-F1BD-4A1C-AD7F-5A88B3ED65D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0" name="Rectangle 2">
            <a:extLst>
              <a:ext uri="{FF2B5EF4-FFF2-40B4-BE49-F238E27FC236}">
                <a16:creationId xmlns:a16="http://schemas.microsoft.com/office/drawing/2014/main" id="{16E33269-CC12-437B-8FF2-6D638A0733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1" name="Rectangle 4">
            <a:extLst>
              <a:ext uri="{FF2B5EF4-FFF2-40B4-BE49-F238E27FC236}">
                <a16:creationId xmlns:a16="http://schemas.microsoft.com/office/drawing/2014/main" id="{5BD0D513-A1CD-469C-8B26-D899EFC5B80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1752" name="Prostokąt 1">
            <a:extLst>
              <a:ext uri="{FF2B5EF4-FFF2-40B4-BE49-F238E27FC236}">
                <a16:creationId xmlns:a16="http://schemas.microsoft.com/office/drawing/2014/main" id="{75CA734A-7870-4DFE-A251-410BA43E4106}"/>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chemeClr val="accent1"/>
                </a:solidFill>
              </a:rPr>
              <a:t>Model of Functioning and Disability</a:t>
            </a:r>
            <a:endParaRPr lang="en-US" altLang="pl-PL" sz="2800" b="0">
              <a:solidFill>
                <a:schemeClr val="accent1"/>
              </a:solidFill>
            </a:endParaRPr>
          </a:p>
        </p:txBody>
      </p:sp>
      <p:sp>
        <p:nvSpPr>
          <p:cNvPr id="4" name="Prostokąt 3">
            <a:extLst>
              <a:ext uri="{FF2B5EF4-FFF2-40B4-BE49-F238E27FC236}">
                <a16:creationId xmlns:a16="http://schemas.microsoft.com/office/drawing/2014/main" id="{B47E83CA-656F-466D-878C-06F9E0CEAA39}"/>
              </a:ext>
            </a:extLst>
          </p:cNvPr>
          <p:cNvSpPr/>
          <p:nvPr/>
        </p:nvSpPr>
        <p:spPr>
          <a:xfrm>
            <a:off x="539750" y="2441575"/>
            <a:ext cx="8929688" cy="523875"/>
          </a:xfrm>
          <a:prstGeom prst="rect">
            <a:avLst/>
          </a:prstGeom>
        </p:spPr>
        <p:txBody>
          <a:bodyPr>
            <a:spAutoFit/>
          </a:bodyPr>
          <a:lstStyle/>
          <a:p>
            <a:pPr marL="342900" indent="-342900">
              <a:buFont typeface="Arial" panose="020B0604020202020204" pitchFamily="34" charset="0"/>
              <a:buChar char="•"/>
              <a:defRPr/>
            </a:pPr>
            <a:endParaRPr lang="en-US" sz="2800" b="0" dirty="0">
              <a:solidFill>
                <a:schemeClr val="accent2">
                  <a:lumMod val="75000"/>
                </a:schemeClr>
              </a:solidFill>
            </a:endParaRPr>
          </a:p>
        </p:txBody>
      </p:sp>
      <p:sp>
        <p:nvSpPr>
          <p:cNvPr id="31754" name="pole tekstowe 1">
            <a:extLst>
              <a:ext uri="{FF2B5EF4-FFF2-40B4-BE49-F238E27FC236}">
                <a16:creationId xmlns:a16="http://schemas.microsoft.com/office/drawing/2014/main" id="{201C5373-A421-4DAB-9A6E-D0A2621D3DA8}"/>
              </a:ext>
            </a:extLst>
          </p:cNvPr>
          <p:cNvSpPr txBox="1">
            <a:spLocks noChangeArrowheads="1"/>
          </p:cNvSpPr>
          <p:nvPr/>
        </p:nvSpPr>
        <p:spPr bwMode="auto">
          <a:xfrm>
            <a:off x="395288" y="3284538"/>
            <a:ext cx="223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Body Functions and Structures</a:t>
            </a:r>
          </a:p>
        </p:txBody>
      </p:sp>
      <p:sp>
        <p:nvSpPr>
          <p:cNvPr id="31755" name="pole tekstowe 2">
            <a:extLst>
              <a:ext uri="{FF2B5EF4-FFF2-40B4-BE49-F238E27FC236}">
                <a16:creationId xmlns:a16="http://schemas.microsoft.com/office/drawing/2014/main" id="{C65291DD-0FC4-48CF-83B6-C34CAC86B5B3}"/>
              </a:ext>
            </a:extLst>
          </p:cNvPr>
          <p:cNvSpPr txBox="1">
            <a:spLocks noChangeArrowheads="1"/>
          </p:cNvSpPr>
          <p:nvPr/>
        </p:nvSpPr>
        <p:spPr bwMode="auto">
          <a:xfrm>
            <a:off x="3708400" y="3357563"/>
            <a:ext cx="1871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Activities</a:t>
            </a:r>
          </a:p>
          <a:p>
            <a:endParaRPr lang="pl-PL" altLang="pl-PL" sz="2000">
              <a:solidFill>
                <a:srgbClr val="222061"/>
              </a:solidFill>
            </a:endParaRPr>
          </a:p>
        </p:txBody>
      </p:sp>
      <p:sp>
        <p:nvSpPr>
          <p:cNvPr id="31756" name="pole tekstowe 5">
            <a:extLst>
              <a:ext uri="{FF2B5EF4-FFF2-40B4-BE49-F238E27FC236}">
                <a16:creationId xmlns:a16="http://schemas.microsoft.com/office/drawing/2014/main" id="{0D69685F-8022-4C5E-B7E1-8D01ACD6A955}"/>
              </a:ext>
            </a:extLst>
          </p:cNvPr>
          <p:cNvSpPr txBox="1">
            <a:spLocks noChangeArrowheads="1"/>
          </p:cNvSpPr>
          <p:nvPr/>
        </p:nvSpPr>
        <p:spPr bwMode="auto">
          <a:xfrm>
            <a:off x="2843213" y="2205038"/>
            <a:ext cx="2881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dirty="0">
                <a:solidFill>
                  <a:srgbClr val="222061"/>
                </a:solidFill>
              </a:rPr>
              <a:t>    </a:t>
            </a:r>
            <a:r>
              <a:rPr lang="en-US" altLang="pl-PL" sz="2000" dirty="0">
                <a:solidFill>
                  <a:srgbClr val="222061"/>
                </a:solidFill>
              </a:rPr>
              <a:t>Health condition (disorder or disease)</a:t>
            </a:r>
            <a:endParaRPr lang="pl-PL" altLang="pl-PL" sz="2000" dirty="0">
              <a:solidFill>
                <a:srgbClr val="222061"/>
              </a:solidFill>
            </a:endParaRPr>
          </a:p>
        </p:txBody>
      </p:sp>
      <p:sp>
        <p:nvSpPr>
          <p:cNvPr id="31757" name="pole tekstowe 6">
            <a:extLst>
              <a:ext uri="{FF2B5EF4-FFF2-40B4-BE49-F238E27FC236}">
                <a16:creationId xmlns:a16="http://schemas.microsoft.com/office/drawing/2014/main" id="{E8E5CCC8-CC3E-4468-9AE0-CD8CC55845ED}"/>
              </a:ext>
            </a:extLst>
          </p:cNvPr>
          <p:cNvSpPr txBox="1">
            <a:spLocks noChangeArrowheads="1"/>
          </p:cNvSpPr>
          <p:nvPr/>
        </p:nvSpPr>
        <p:spPr bwMode="auto">
          <a:xfrm>
            <a:off x="1403350" y="4941888"/>
            <a:ext cx="2232025" cy="7080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000" dirty="0">
                <a:solidFill>
                  <a:srgbClr val="222061"/>
                </a:solidFill>
              </a:rPr>
              <a:t>Environmental   Factors</a:t>
            </a:r>
          </a:p>
        </p:txBody>
      </p:sp>
      <p:sp>
        <p:nvSpPr>
          <p:cNvPr id="31758" name="pole tekstowe 7">
            <a:extLst>
              <a:ext uri="{FF2B5EF4-FFF2-40B4-BE49-F238E27FC236}">
                <a16:creationId xmlns:a16="http://schemas.microsoft.com/office/drawing/2014/main" id="{C2EF005B-BE55-4A16-BCE0-EDAF84072E51}"/>
              </a:ext>
            </a:extLst>
          </p:cNvPr>
          <p:cNvSpPr txBox="1">
            <a:spLocks noChangeArrowheads="1"/>
          </p:cNvSpPr>
          <p:nvPr/>
        </p:nvSpPr>
        <p:spPr bwMode="auto">
          <a:xfrm>
            <a:off x="4932363" y="4941888"/>
            <a:ext cx="2232025" cy="7080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000" dirty="0">
                <a:solidFill>
                  <a:srgbClr val="222061"/>
                </a:solidFill>
              </a:rPr>
              <a:t>Personal Factors</a:t>
            </a:r>
          </a:p>
        </p:txBody>
      </p:sp>
      <p:cxnSp>
        <p:nvCxnSpPr>
          <p:cNvPr id="16" name="Łącznik prosty ze strzałką 15">
            <a:extLst>
              <a:ext uri="{FF2B5EF4-FFF2-40B4-BE49-F238E27FC236}">
                <a16:creationId xmlns:a16="http://schemas.microsoft.com/office/drawing/2014/main" id="{D581C0DC-0A74-4EE1-B795-F9C9382F356A}"/>
              </a:ext>
            </a:extLst>
          </p:cNvPr>
          <p:cNvCxnSpPr>
            <a:cxnSpLocks/>
            <a:stCxn id="31756" idx="2"/>
          </p:cNvCxnSpPr>
          <p:nvPr/>
        </p:nvCxnSpPr>
        <p:spPr bwMode="auto">
          <a:xfrm>
            <a:off x="4284663" y="2913063"/>
            <a:ext cx="0" cy="444500"/>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6" name="Łącznik prosty ze strzałką 25">
            <a:extLst>
              <a:ext uri="{FF2B5EF4-FFF2-40B4-BE49-F238E27FC236}">
                <a16:creationId xmlns:a16="http://schemas.microsoft.com/office/drawing/2014/main" id="{3735E8E6-D98A-4F39-B772-C97E8770D0A6}"/>
              </a:ext>
            </a:extLst>
          </p:cNvPr>
          <p:cNvCxnSpPr>
            <a:cxnSpLocks/>
          </p:cNvCxnSpPr>
          <p:nvPr/>
        </p:nvCxnSpPr>
        <p:spPr bwMode="auto">
          <a:xfrm flipH="1">
            <a:off x="5148263" y="3573463"/>
            <a:ext cx="1079500" cy="0"/>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9" name="Łącznik prosty ze strzałką 28">
            <a:extLst>
              <a:ext uri="{FF2B5EF4-FFF2-40B4-BE49-F238E27FC236}">
                <a16:creationId xmlns:a16="http://schemas.microsoft.com/office/drawing/2014/main" id="{17E6EC09-E429-4AC2-9C3F-6C2F99D84CCE}"/>
              </a:ext>
            </a:extLst>
          </p:cNvPr>
          <p:cNvCxnSpPr>
            <a:cxnSpLocks/>
          </p:cNvCxnSpPr>
          <p:nvPr/>
        </p:nvCxnSpPr>
        <p:spPr bwMode="auto">
          <a:xfrm flipH="1">
            <a:off x="2555875" y="3573463"/>
            <a:ext cx="1079500" cy="0"/>
          </a:xfrm>
          <a:prstGeom prst="straightConnector1">
            <a:avLst/>
          </a:prstGeom>
          <a:ln>
            <a:solidFill>
              <a:srgbClr val="222061"/>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4" name="Łącznik prosty ze strzałką 33">
            <a:extLst>
              <a:ext uri="{FF2B5EF4-FFF2-40B4-BE49-F238E27FC236}">
                <a16:creationId xmlns:a16="http://schemas.microsoft.com/office/drawing/2014/main" id="{3F1AC2FD-5CA5-4A21-A789-64228434CB3F}"/>
              </a:ext>
            </a:extLst>
          </p:cNvPr>
          <p:cNvCxnSpPr>
            <a:cxnSpLocks/>
          </p:cNvCxnSpPr>
          <p:nvPr/>
        </p:nvCxnSpPr>
        <p:spPr bwMode="auto">
          <a:xfrm flipV="1">
            <a:off x="4284663" y="3860800"/>
            <a:ext cx="0" cy="720725"/>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31763" name="pole tekstowe 70">
            <a:extLst>
              <a:ext uri="{FF2B5EF4-FFF2-40B4-BE49-F238E27FC236}">
                <a16:creationId xmlns:a16="http://schemas.microsoft.com/office/drawing/2014/main" id="{4770E039-9EDD-4012-8BC9-5895DA2BFA67}"/>
              </a:ext>
            </a:extLst>
          </p:cNvPr>
          <p:cNvSpPr txBox="1">
            <a:spLocks noChangeArrowheads="1"/>
          </p:cNvSpPr>
          <p:nvPr/>
        </p:nvSpPr>
        <p:spPr bwMode="auto">
          <a:xfrm>
            <a:off x="6227763" y="3284538"/>
            <a:ext cx="223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Participation </a:t>
            </a:r>
          </a:p>
          <a:p>
            <a:endParaRPr lang="pl-PL" altLang="pl-PL" sz="2000">
              <a:solidFill>
                <a:srgbClr val="222061"/>
              </a:solidFill>
            </a:endParaRPr>
          </a:p>
        </p:txBody>
      </p:sp>
      <p:cxnSp>
        <p:nvCxnSpPr>
          <p:cNvPr id="75" name="Łącznik: łamany 74">
            <a:extLst>
              <a:ext uri="{FF2B5EF4-FFF2-40B4-BE49-F238E27FC236}">
                <a16:creationId xmlns:a16="http://schemas.microsoft.com/office/drawing/2014/main" id="{FB11EEE1-66A7-4BE0-B37B-6DBA7087BD0D}"/>
              </a:ext>
            </a:extLst>
          </p:cNvPr>
          <p:cNvCxnSpPr>
            <a:cxnSpLocks/>
            <a:stCxn id="31754" idx="0"/>
            <a:endCxn id="31763" idx="0"/>
          </p:cNvCxnSpPr>
          <p:nvPr/>
        </p:nvCxnSpPr>
        <p:spPr bwMode="auto">
          <a:xfrm rot="5400000" flipH="1" flipV="1">
            <a:off x="4427538" y="368300"/>
            <a:ext cx="12700" cy="5832475"/>
          </a:xfrm>
          <a:prstGeom prst="bentConnector3">
            <a:avLst>
              <a:gd name="adj1" fmla="val 1800000"/>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84" name="Łącznik: łamany 83">
            <a:extLst>
              <a:ext uri="{FF2B5EF4-FFF2-40B4-BE49-F238E27FC236}">
                <a16:creationId xmlns:a16="http://schemas.microsoft.com/office/drawing/2014/main" id="{94D840A2-8B8F-4B9B-A074-0FA843B85181}"/>
              </a:ext>
            </a:extLst>
          </p:cNvPr>
          <p:cNvCxnSpPr>
            <a:cxnSpLocks/>
            <a:stCxn id="31754" idx="2"/>
            <a:endCxn id="31763" idx="2"/>
          </p:cNvCxnSpPr>
          <p:nvPr/>
        </p:nvCxnSpPr>
        <p:spPr bwMode="auto">
          <a:xfrm rot="16200000" flipH="1">
            <a:off x="4427538" y="1076325"/>
            <a:ext cx="12700" cy="5832475"/>
          </a:xfrm>
          <a:prstGeom prst="bentConnector3">
            <a:avLst>
              <a:gd name="adj1" fmla="val 1800000"/>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3" name="Łącznik: łamany 22">
            <a:extLst>
              <a:ext uri="{FF2B5EF4-FFF2-40B4-BE49-F238E27FC236}">
                <a16:creationId xmlns:a16="http://schemas.microsoft.com/office/drawing/2014/main" id="{36ED3B85-CEFB-4610-A1A3-B29FABBA7F66}"/>
              </a:ext>
            </a:extLst>
          </p:cNvPr>
          <p:cNvCxnSpPr>
            <a:cxnSpLocks/>
          </p:cNvCxnSpPr>
          <p:nvPr/>
        </p:nvCxnSpPr>
        <p:spPr bwMode="auto">
          <a:xfrm rot="5400000" flipH="1" flipV="1">
            <a:off x="4169569" y="3039269"/>
            <a:ext cx="12700" cy="3529012"/>
          </a:xfrm>
          <a:prstGeom prst="bentConnector3">
            <a:avLst>
              <a:gd name="adj1" fmla="val 1800000"/>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1767" name="Prostokąt 4">
            <a:extLst>
              <a:ext uri="{FF2B5EF4-FFF2-40B4-BE49-F238E27FC236}">
                <a16:creationId xmlns:a16="http://schemas.microsoft.com/office/drawing/2014/main" id="{95DDEB51-8D37-47E4-B325-EBFD28E348CE}"/>
              </a:ext>
            </a:extLst>
          </p:cNvPr>
          <p:cNvSpPr>
            <a:spLocks noChangeArrowheads="1"/>
          </p:cNvSpPr>
          <p:nvPr/>
        </p:nvSpPr>
        <p:spPr bwMode="auto">
          <a:xfrm>
            <a:off x="3276600" y="4581525"/>
            <a:ext cx="2025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1600" i="1">
                <a:solidFill>
                  <a:srgbClr val="222061"/>
                </a:solidFill>
              </a:rPr>
              <a:t>Contextual Factors </a:t>
            </a:r>
          </a:p>
        </p:txBody>
      </p:sp>
    </p:spTree>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21DBE71-C044-483A-A607-0D8C8C8A1F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5" name="Rectangle 2">
            <a:extLst>
              <a:ext uri="{FF2B5EF4-FFF2-40B4-BE49-F238E27FC236}">
                <a16:creationId xmlns:a16="http://schemas.microsoft.com/office/drawing/2014/main" id="{6761B287-F24E-4D04-9B09-95AC621E62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6" name="Rectangle 2">
            <a:extLst>
              <a:ext uri="{FF2B5EF4-FFF2-40B4-BE49-F238E27FC236}">
                <a16:creationId xmlns:a16="http://schemas.microsoft.com/office/drawing/2014/main" id="{9A19AA0B-BAC2-4C08-9125-73DF8C0D0F7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7" name="Rectangle 2">
            <a:extLst>
              <a:ext uri="{FF2B5EF4-FFF2-40B4-BE49-F238E27FC236}">
                <a16:creationId xmlns:a16="http://schemas.microsoft.com/office/drawing/2014/main" id="{24EE3D83-E59B-45A8-88F5-1C4FC154303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8" name="Rectangle 4">
            <a:extLst>
              <a:ext uri="{FF2B5EF4-FFF2-40B4-BE49-F238E27FC236}">
                <a16:creationId xmlns:a16="http://schemas.microsoft.com/office/drawing/2014/main" id="{670D9827-A05E-4F41-8CF7-AA3909DF29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3799" name="Prostokąt 1">
            <a:extLst>
              <a:ext uri="{FF2B5EF4-FFF2-40B4-BE49-F238E27FC236}">
                <a16:creationId xmlns:a16="http://schemas.microsoft.com/office/drawing/2014/main" id="{F05EF889-AF08-4A2B-A7C5-9ED6D735ED7B}"/>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chemeClr val="accent1"/>
                </a:solidFill>
              </a:rPr>
              <a:t>Model of Functioning and Disability</a:t>
            </a:r>
            <a:endParaRPr lang="en-US" altLang="pl-PL" sz="2800" b="0">
              <a:solidFill>
                <a:schemeClr val="accent1"/>
              </a:solidFill>
            </a:endParaRPr>
          </a:p>
        </p:txBody>
      </p:sp>
      <p:sp>
        <p:nvSpPr>
          <p:cNvPr id="33800" name="Prostokąt 2">
            <a:extLst>
              <a:ext uri="{FF2B5EF4-FFF2-40B4-BE49-F238E27FC236}">
                <a16:creationId xmlns:a16="http://schemas.microsoft.com/office/drawing/2014/main" id="{31F32027-24D7-4522-93AF-A602439A7299}"/>
              </a:ext>
            </a:extLst>
          </p:cNvPr>
          <p:cNvSpPr>
            <a:spLocks noChangeArrowheads="1"/>
          </p:cNvSpPr>
          <p:nvPr/>
        </p:nvSpPr>
        <p:spPr bwMode="auto">
          <a:xfrm>
            <a:off x="214313" y="2205038"/>
            <a:ext cx="86058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pl-PL" altLang="pl-PL" sz="2000" b="0">
                <a:solidFill>
                  <a:srgbClr val="002060"/>
                </a:solidFill>
              </a:rPr>
              <a:t>The ICF focuses on three components body, activities, participation (at individual and societal levels) and contextual (personal and environmental). </a:t>
            </a:r>
          </a:p>
          <a:p>
            <a:pPr algn="just"/>
            <a:endParaRPr lang="pl-PL" altLang="pl-PL" sz="2000" b="0">
              <a:solidFill>
                <a:srgbClr val="002060"/>
              </a:solidFill>
            </a:endParaRPr>
          </a:p>
          <a:p>
            <a:pPr algn="just"/>
            <a:r>
              <a:rPr lang="pl-PL" altLang="pl-PL" sz="2000" b="0">
                <a:solidFill>
                  <a:srgbClr val="002060"/>
                </a:solidFill>
              </a:rPr>
              <a:t>These three components underscore the importance of the interplay and inﬂuence of both internal and external factors to each individual’s health status.</a:t>
            </a:r>
          </a:p>
          <a:p>
            <a:pPr algn="just"/>
            <a:endParaRPr lang="pl-PL" altLang="pl-PL" sz="1600" b="0">
              <a:solidFill>
                <a:srgbClr val="002060"/>
              </a:solidFill>
            </a:endParaRPr>
          </a:p>
        </p:txBody>
      </p:sp>
    </p:spTree>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EE46418-4898-4601-8D97-F903306D21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3" name="Rectangle 2">
            <a:extLst>
              <a:ext uri="{FF2B5EF4-FFF2-40B4-BE49-F238E27FC236}">
                <a16:creationId xmlns:a16="http://schemas.microsoft.com/office/drawing/2014/main" id="{B7E0C73D-4EEC-42B1-9C62-C9D760A8304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4" name="Rectangle 2">
            <a:extLst>
              <a:ext uri="{FF2B5EF4-FFF2-40B4-BE49-F238E27FC236}">
                <a16:creationId xmlns:a16="http://schemas.microsoft.com/office/drawing/2014/main" id="{0083749C-FD86-4A3C-988C-601FAF3DC5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5" name="Rectangle 2">
            <a:extLst>
              <a:ext uri="{FF2B5EF4-FFF2-40B4-BE49-F238E27FC236}">
                <a16:creationId xmlns:a16="http://schemas.microsoft.com/office/drawing/2014/main" id="{AA4D9340-D20D-4804-9DA3-E8073DBD042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6" name="Rectangle 4">
            <a:extLst>
              <a:ext uri="{FF2B5EF4-FFF2-40B4-BE49-F238E27FC236}">
                <a16:creationId xmlns:a16="http://schemas.microsoft.com/office/drawing/2014/main" id="{84F0C390-9A38-404E-A77E-7AF238BA9C8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5847" name="Prostokąt 1">
            <a:extLst>
              <a:ext uri="{FF2B5EF4-FFF2-40B4-BE49-F238E27FC236}">
                <a16:creationId xmlns:a16="http://schemas.microsoft.com/office/drawing/2014/main" id="{10C8B34E-9D45-4ADD-856E-8FB024AE41D8}"/>
              </a:ext>
            </a:extLst>
          </p:cNvPr>
          <p:cNvSpPr>
            <a:spLocks noChangeArrowheads="1"/>
          </p:cNvSpPr>
          <p:nvPr/>
        </p:nvSpPr>
        <p:spPr bwMode="auto">
          <a:xfrm>
            <a:off x="395288" y="9810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Overview of ICF components:</a:t>
            </a:r>
            <a:endParaRPr lang="en-US" altLang="pl-PL" sz="2800" b="0">
              <a:solidFill>
                <a:schemeClr val="accent1"/>
              </a:solidFill>
            </a:endParaRPr>
          </a:p>
        </p:txBody>
      </p:sp>
      <p:graphicFrame>
        <p:nvGraphicFramePr>
          <p:cNvPr id="2" name="Diagram 1">
            <a:extLst>
              <a:ext uri="{FF2B5EF4-FFF2-40B4-BE49-F238E27FC236}">
                <a16:creationId xmlns:a16="http://schemas.microsoft.com/office/drawing/2014/main" id="{C8507715-275E-401A-8FD9-EF0A8CD18D88}"/>
              </a:ext>
            </a:extLst>
          </p:cNvPr>
          <p:cNvGraphicFramePr/>
          <p:nvPr/>
        </p:nvGraphicFramePr>
        <p:xfrm>
          <a:off x="251520" y="1700808"/>
          <a:ext cx="8424936"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FBD4A39-C228-400F-B007-B6EEB16FA4D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1" name="Rectangle 2">
            <a:extLst>
              <a:ext uri="{FF2B5EF4-FFF2-40B4-BE49-F238E27FC236}">
                <a16:creationId xmlns:a16="http://schemas.microsoft.com/office/drawing/2014/main" id="{3DABB906-2FAF-4937-8164-48B34C6DCB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2" name="Rectangle 2">
            <a:extLst>
              <a:ext uri="{FF2B5EF4-FFF2-40B4-BE49-F238E27FC236}">
                <a16:creationId xmlns:a16="http://schemas.microsoft.com/office/drawing/2014/main" id="{D9603DC3-364B-4E44-A9B2-8D64AA04B8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3" name="Rectangle 2">
            <a:extLst>
              <a:ext uri="{FF2B5EF4-FFF2-40B4-BE49-F238E27FC236}">
                <a16:creationId xmlns:a16="http://schemas.microsoft.com/office/drawing/2014/main" id="{8740D25A-A6FA-468B-A344-56C5ABB7EA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894" name="Rectangle 4">
            <a:extLst>
              <a:ext uri="{FF2B5EF4-FFF2-40B4-BE49-F238E27FC236}">
                <a16:creationId xmlns:a16="http://schemas.microsoft.com/office/drawing/2014/main" id="{503FE3AA-28AC-472B-B49D-5B43A34FDE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7895" name="Grafika 5" descr="Mężczyzna">
            <a:extLst>
              <a:ext uri="{FF2B5EF4-FFF2-40B4-BE49-F238E27FC236}">
                <a16:creationId xmlns:a16="http://schemas.microsoft.com/office/drawing/2014/main" id="{DEA61241-C9AA-4922-9188-1FFBB944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268413"/>
            <a:ext cx="46815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Prostokąt 1">
            <a:extLst>
              <a:ext uri="{FF2B5EF4-FFF2-40B4-BE49-F238E27FC236}">
                <a16:creationId xmlns:a16="http://schemas.microsoft.com/office/drawing/2014/main" id="{DE0D5331-8443-4E91-B4B2-5E67B9358C86}"/>
              </a:ext>
            </a:extLst>
          </p:cNvPr>
          <p:cNvSpPr>
            <a:spLocks noChangeArrowheads="1"/>
          </p:cNvSpPr>
          <p:nvPr/>
        </p:nvSpPr>
        <p:spPr bwMode="auto">
          <a:xfrm>
            <a:off x="0" y="908050"/>
            <a:ext cx="867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chemeClr val="accent1"/>
                </a:solidFill>
              </a:rPr>
              <a:t>Functional assessment according to ICF</a:t>
            </a:r>
          </a:p>
        </p:txBody>
      </p:sp>
      <p:graphicFrame>
        <p:nvGraphicFramePr>
          <p:cNvPr id="8" name="Diagram 7">
            <a:extLst>
              <a:ext uri="{FF2B5EF4-FFF2-40B4-BE49-F238E27FC236}">
                <a16:creationId xmlns:a16="http://schemas.microsoft.com/office/drawing/2014/main" id="{4BBAF95D-4A40-4DD8-AF6E-6DE042D04E4E}"/>
              </a:ext>
            </a:extLst>
          </p:cNvPr>
          <p:cNvGraphicFramePr/>
          <p:nvPr/>
        </p:nvGraphicFramePr>
        <p:xfrm>
          <a:off x="-211038" y="2060848"/>
          <a:ext cx="9324528" cy="3775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ymek mowy: prostokąt z zaokrąglonymi rogami 8">
            <a:extLst>
              <a:ext uri="{FF2B5EF4-FFF2-40B4-BE49-F238E27FC236}">
                <a16:creationId xmlns:a16="http://schemas.microsoft.com/office/drawing/2014/main" id="{A5139BF1-4438-442E-BC9C-23484B12532A}"/>
              </a:ext>
            </a:extLst>
          </p:cNvPr>
          <p:cNvSpPr/>
          <p:nvPr/>
        </p:nvSpPr>
        <p:spPr bwMode="auto">
          <a:xfrm>
            <a:off x="6443663" y="1628775"/>
            <a:ext cx="2592387" cy="1512888"/>
          </a:xfrm>
          <a:prstGeom prst="wedgeRoundRectCallout">
            <a:avLst>
              <a:gd name="adj1" fmla="val -116096"/>
              <a:gd name="adj2" fmla="val -40487"/>
              <a:gd name="adj3" fmla="val 16667"/>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50751" tIns="50751" rIns="50751" bIns="50751" anchor="ctr"/>
          <a:lstStyle/>
          <a:p>
            <a:pPr marL="85725" defTabSz="642938" eaLnBrk="1" hangingPunct="1">
              <a:lnSpc>
                <a:spcPct val="90000"/>
              </a:lnSpc>
              <a:spcBef>
                <a:spcPts val="1675"/>
              </a:spcBef>
              <a:buSzPct val="171000"/>
              <a:defRPr/>
            </a:pPr>
            <a:r>
              <a:rPr lang="en-US" sz="1600" b="0" dirty="0">
                <a:solidFill>
                  <a:schemeClr val="bg1"/>
                </a:solidFill>
                <a:sym typeface="Arial" charset="0"/>
              </a:rPr>
              <a:t>The most important thing is not what disease we have diagnosed with and its effects, but what our functional capabilities are!</a:t>
            </a:r>
            <a:endParaRPr lang="pl-PL" sz="1600" b="0" dirty="0">
              <a:solidFill>
                <a:schemeClr val="bg1"/>
              </a:solidFill>
              <a:sym typeface="Arial" charset="0"/>
            </a:endParaRPr>
          </a:p>
        </p:txBody>
      </p:sp>
    </p:spTree>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CB0FC3E-758A-49F1-B96E-44DD227E51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39" name="Rectangle 2">
            <a:extLst>
              <a:ext uri="{FF2B5EF4-FFF2-40B4-BE49-F238E27FC236}">
                <a16:creationId xmlns:a16="http://schemas.microsoft.com/office/drawing/2014/main" id="{FB54175C-F0CD-4B34-976E-2D9C3A6010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0" name="Rectangle 2">
            <a:extLst>
              <a:ext uri="{FF2B5EF4-FFF2-40B4-BE49-F238E27FC236}">
                <a16:creationId xmlns:a16="http://schemas.microsoft.com/office/drawing/2014/main" id="{29E584A2-06C1-45C8-9E5C-2D11B8814A7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1" name="Rectangle 2">
            <a:extLst>
              <a:ext uri="{FF2B5EF4-FFF2-40B4-BE49-F238E27FC236}">
                <a16:creationId xmlns:a16="http://schemas.microsoft.com/office/drawing/2014/main" id="{3BB5AF18-9E58-414F-B9E2-5192A4F84F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2" name="Rectangle 4">
            <a:extLst>
              <a:ext uri="{FF2B5EF4-FFF2-40B4-BE49-F238E27FC236}">
                <a16:creationId xmlns:a16="http://schemas.microsoft.com/office/drawing/2014/main" id="{036C5482-CE40-4044-8E58-F54562ECCCE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9943" name="Prostokąt 1">
            <a:extLst>
              <a:ext uri="{FF2B5EF4-FFF2-40B4-BE49-F238E27FC236}">
                <a16:creationId xmlns:a16="http://schemas.microsoft.com/office/drawing/2014/main" id="{C1408B1A-CF97-4CB6-8BB8-34FD127DEFC4}"/>
              </a:ext>
            </a:extLst>
          </p:cNvPr>
          <p:cNvSpPr>
            <a:spLocks noChangeArrowheads="1"/>
          </p:cNvSpPr>
          <p:nvPr/>
        </p:nvSpPr>
        <p:spPr bwMode="auto">
          <a:xfrm>
            <a:off x="395288" y="1125538"/>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ICF classification objectives</a:t>
            </a:r>
            <a:endParaRPr lang="en-US" altLang="pl-PL" sz="2800" b="0">
              <a:solidFill>
                <a:schemeClr val="accent1"/>
              </a:solidFill>
            </a:endParaRPr>
          </a:p>
        </p:txBody>
      </p:sp>
      <p:sp>
        <p:nvSpPr>
          <p:cNvPr id="39944" name="Prostokąt 3">
            <a:extLst>
              <a:ext uri="{FF2B5EF4-FFF2-40B4-BE49-F238E27FC236}">
                <a16:creationId xmlns:a16="http://schemas.microsoft.com/office/drawing/2014/main" id="{8116E143-0BDA-42A4-9D0B-22E1C19F158D}"/>
              </a:ext>
            </a:extLst>
          </p:cNvPr>
          <p:cNvSpPr>
            <a:spLocks noChangeArrowheads="1"/>
          </p:cNvSpPr>
          <p:nvPr/>
        </p:nvSpPr>
        <p:spPr bwMode="auto">
          <a:xfrm>
            <a:off x="7164388" y="1341438"/>
            <a:ext cx="8929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US" altLang="pl-PL" sz="2000" b="0">
              <a:solidFill>
                <a:schemeClr val="accent1"/>
              </a:solidFill>
            </a:endParaRPr>
          </a:p>
        </p:txBody>
      </p:sp>
      <p:graphicFrame>
        <p:nvGraphicFramePr>
          <p:cNvPr id="2" name="Diagram 1">
            <a:extLst>
              <a:ext uri="{FF2B5EF4-FFF2-40B4-BE49-F238E27FC236}">
                <a16:creationId xmlns:a16="http://schemas.microsoft.com/office/drawing/2014/main" id="{C559EA54-D46C-4D4F-959C-1D0B52927A3E}"/>
              </a:ext>
            </a:extLst>
          </p:cNvPr>
          <p:cNvGraphicFramePr/>
          <p:nvPr/>
        </p:nvGraphicFramePr>
        <p:xfrm>
          <a:off x="2267744" y="2060848"/>
          <a:ext cx="4583832" cy="269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ostokąt 4">
            <a:extLst>
              <a:ext uri="{FF2B5EF4-FFF2-40B4-BE49-F238E27FC236}">
                <a16:creationId xmlns:a16="http://schemas.microsoft.com/office/drawing/2014/main" id="{230B327A-FA70-40C6-890B-5689E4F18110}"/>
              </a:ext>
            </a:extLst>
          </p:cNvPr>
          <p:cNvSpPr/>
          <p:nvPr/>
        </p:nvSpPr>
        <p:spPr bwMode="auto">
          <a:xfrm>
            <a:off x="539750" y="1700213"/>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2563" indent="4763" algn="ctr" defTabSz="642938" eaLnBrk="1" hangingPunct="1">
              <a:lnSpc>
                <a:spcPct val="90000"/>
              </a:lnSpc>
              <a:spcBef>
                <a:spcPts val="1675"/>
              </a:spcBef>
              <a:buSzPct val="171000"/>
              <a:defRPr/>
            </a:pPr>
            <a:r>
              <a:rPr lang="pl-PL" sz="2000" b="0" dirty="0">
                <a:solidFill>
                  <a:srgbClr val="002060"/>
                </a:solidFill>
                <a:sym typeface="Arial" charset="0"/>
              </a:rPr>
              <a:t>T</a:t>
            </a:r>
            <a:r>
              <a:rPr lang="en-US" sz="2000" b="0" dirty="0">
                <a:solidFill>
                  <a:srgbClr val="002060"/>
                </a:solidFill>
                <a:sym typeface="Arial" charset="0"/>
              </a:rPr>
              <a:t>o provide a scientific basis for understanding and researching health issues and related states, outcomes, and determinants</a:t>
            </a:r>
            <a:endParaRPr lang="pl-PL" sz="2000" b="0" dirty="0">
              <a:solidFill>
                <a:srgbClr val="002060"/>
              </a:solidFill>
              <a:sym typeface="Arial" charset="0"/>
            </a:endParaRPr>
          </a:p>
        </p:txBody>
      </p:sp>
      <p:sp>
        <p:nvSpPr>
          <p:cNvPr id="8" name="Prostokąt 7">
            <a:extLst>
              <a:ext uri="{FF2B5EF4-FFF2-40B4-BE49-F238E27FC236}">
                <a16:creationId xmlns:a16="http://schemas.microsoft.com/office/drawing/2014/main" id="{11096E1B-BDAD-45A0-89A9-4A66D514482C}"/>
              </a:ext>
            </a:extLst>
          </p:cNvPr>
          <p:cNvSpPr/>
          <p:nvPr/>
        </p:nvSpPr>
        <p:spPr bwMode="auto">
          <a:xfrm>
            <a:off x="539750" y="2636838"/>
            <a:ext cx="8135938" cy="12239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82563" indent="4763" algn="ctr" defTabSz="642938" eaLnBrk="1" hangingPunct="1">
              <a:lnSpc>
                <a:spcPct val="90000"/>
              </a:lnSpc>
              <a:spcBef>
                <a:spcPts val="1675"/>
              </a:spcBef>
              <a:buSzPct val="171000"/>
              <a:defRPr/>
            </a:pPr>
            <a:r>
              <a:rPr lang="pl-PL" sz="2000" b="0" dirty="0">
                <a:solidFill>
                  <a:srgbClr val="002060"/>
                </a:solidFill>
                <a:sym typeface="Arial" charset="0"/>
              </a:rPr>
              <a:t>E</a:t>
            </a:r>
            <a:r>
              <a:rPr lang="en-US" sz="2000" b="0" dirty="0">
                <a:solidFill>
                  <a:srgbClr val="002060"/>
                </a:solidFill>
                <a:sym typeface="Arial" charset="0"/>
              </a:rPr>
              <a:t>stablishing a common language used to describe health and health-related conditions to facilitate communication between different users, such as health professionals, academics, policy makers and the public, including people with disabilities</a:t>
            </a:r>
            <a:endParaRPr lang="pl-PL" sz="2000" b="0" dirty="0">
              <a:solidFill>
                <a:srgbClr val="002060"/>
              </a:solidFill>
              <a:sym typeface="Arial" charset="0"/>
            </a:endParaRPr>
          </a:p>
        </p:txBody>
      </p:sp>
      <p:sp>
        <p:nvSpPr>
          <p:cNvPr id="9" name="Prostokąt 8">
            <a:extLst>
              <a:ext uri="{FF2B5EF4-FFF2-40B4-BE49-F238E27FC236}">
                <a16:creationId xmlns:a16="http://schemas.microsoft.com/office/drawing/2014/main" id="{7A865E37-70B8-49B9-9EFF-725567E60A50}"/>
              </a:ext>
            </a:extLst>
          </p:cNvPr>
          <p:cNvSpPr/>
          <p:nvPr/>
        </p:nvSpPr>
        <p:spPr bwMode="auto">
          <a:xfrm>
            <a:off x="539750" y="4005263"/>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a:solidFill>
                  <a:srgbClr val="002060"/>
                </a:solidFill>
                <a:sym typeface="Arial" charset="0"/>
              </a:rPr>
              <a:t>A</a:t>
            </a:r>
            <a:r>
              <a:rPr lang="en-US" sz="2000" b="0" dirty="0" err="1">
                <a:solidFill>
                  <a:srgbClr val="002060"/>
                </a:solidFill>
                <a:sym typeface="Arial" charset="0"/>
              </a:rPr>
              <a:t>llowing</a:t>
            </a:r>
            <a:r>
              <a:rPr lang="en-US" sz="2000" b="0" dirty="0">
                <a:solidFill>
                  <a:srgbClr val="002060"/>
                </a:solidFill>
                <a:sym typeface="Arial" charset="0"/>
              </a:rPr>
              <a:t> data to be compared across countries, across multiple healthcare domains, services and time periods</a:t>
            </a:r>
            <a:endParaRPr lang="pl-PL" sz="2000" b="0" dirty="0">
              <a:solidFill>
                <a:srgbClr val="002060"/>
              </a:solidFill>
              <a:sym typeface="Arial" charset="0"/>
            </a:endParaRPr>
          </a:p>
        </p:txBody>
      </p:sp>
      <p:sp>
        <p:nvSpPr>
          <p:cNvPr id="10" name="Prostokąt 9">
            <a:extLst>
              <a:ext uri="{FF2B5EF4-FFF2-40B4-BE49-F238E27FC236}">
                <a16:creationId xmlns:a16="http://schemas.microsoft.com/office/drawing/2014/main" id="{8E8EA8C3-D45A-4333-AA09-E1500425BEB8}"/>
              </a:ext>
            </a:extLst>
          </p:cNvPr>
          <p:cNvSpPr/>
          <p:nvPr/>
        </p:nvSpPr>
        <p:spPr bwMode="auto">
          <a:xfrm>
            <a:off x="539750" y="4941888"/>
            <a:ext cx="8135938"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a:solidFill>
                  <a:srgbClr val="002060"/>
                </a:solidFill>
                <a:sym typeface="Arial" charset="0"/>
              </a:rPr>
              <a:t>D</a:t>
            </a:r>
            <a:r>
              <a:rPr lang="en-US" sz="2000" b="0" dirty="0" err="1">
                <a:solidFill>
                  <a:srgbClr val="002060"/>
                </a:solidFill>
                <a:sym typeface="Arial" charset="0"/>
              </a:rPr>
              <a:t>eveloping</a:t>
            </a:r>
            <a:r>
              <a:rPr lang="en-US" sz="2000" b="0" dirty="0">
                <a:solidFill>
                  <a:srgbClr val="002060"/>
                </a:solidFill>
                <a:sym typeface="Arial" charset="0"/>
              </a:rPr>
              <a:t> a structured coding scheme for health information systems</a:t>
            </a:r>
            <a:endParaRPr lang="pl-PL" sz="2000" b="0" dirty="0">
              <a:solidFill>
                <a:srgbClr val="002060"/>
              </a:solidFill>
              <a:sym typeface="Arial" charset="0"/>
            </a:endParaRPr>
          </a:p>
        </p:txBody>
      </p:sp>
    </p:spTree>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rostokąt 50">
            <a:extLst>
              <a:ext uri="{FF2B5EF4-FFF2-40B4-BE49-F238E27FC236}">
                <a16:creationId xmlns:a16="http://schemas.microsoft.com/office/drawing/2014/main" id="{EFFF1D64-AA79-4852-87AE-485F9877CE9C}"/>
              </a:ext>
            </a:extLst>
          </p:cNvPr>
          <p:cNvSpPr/>
          <p:nvPr/>
        </p:nvSpPr>
        <p:spPr bwMode="auto">
          <a:xfrm>
            <a:off x="0" y="4797425"/>
            <a:ext cx="9144000" cy="1008063"/>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360000" algn="r" defTabSz="642938" eaLnBrk="1" hangingPunct="1">
              <a:spcBef>
                <a:spcPts val="100"/>
              </a:spcBef>
              <a:buSzPct val="171000"/>
              <a:defRPr/>
            </a:pPr>
            <a:r>
              <a:rPr lang="en-US" sz="1200" b="0" i="1" dirty="0"/>
              <a:t>Domains and categories </a:t>
            </a:r>
            <a:endParaRPr lang="pl-PL" sz="1200" b="0" i="1" dirty="0"/>
          </a:p>
          <a:p>
            <a:pPr marL="360000" algn="r" defTabSz="642938" eaLnBrk="1" hangingPunct="1">
              <a:spcBef>
                <a:spcPts val="100"/>
              </a:spcBef>
              <a:buSzPct val="171000"/>
              <a:defRPr/>
            </a:pPr>
            <a:r>
              <a:rPr lang="en-US" sz="1200" b="0" i="1" dirty="0"/>
              <a:t>at different levels </a:t>
            </a:r>
            <a:endParaRPr lang="pl-PL" sz="1200" b="0" i="1" dirty="0">
              <a:solidFill>
                <a:schemeClr val="bg1"/>
              </a:solidFill>
              <a:sym typeface="Arial" charset="0"/>
            </a:endParaRPr>
          </a:p>
        </p:txBody>
      </p:sp>
      <p:sp>
        <p:nvSpPr>
          <p:cNvPr id="49" name="Prostokąt 48">
            <a:extLst>
              <a:ext uri="{FF2B5EF4-FFF2-40B4-BE49-F238E27FC236}">
                <a16:creationId xmlns:a16="http://schemas.microsoft.com/office/drawing/2014/main" id="{97372EC4-5487-4255-9E9A-B6078D6E97AA}"/>
              </a:ext>
            </a:extLst>
          </p:cNvPr>
          <p:cNvSpPr/>
          <p:nvPr/>
        </p:nvSpPr>
        <p:spPr bwMode="auto">
          <a:xfrm>
            <a:off x="0" y="3860800"/>
            <a:ext cx="9144000" cy="936625"/>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pl-PL" sz="1200" b="0" i="1" dirty="0" err="1"/>
              <a:t>Constructs</a:t>
            </a:r>
            <a:r>
              <a:rPr lang="pl-PL" sz="1200" b="0" i="1" dirty="0"/>
              <a:t>/</a:t>
            </a:r>
            <a:r>
              <a:rPr lang="pl-PL" sz="1200" b="0" i="1" dirty="0" err="1"/>
              <a:t>qualifiers</a:t>
            </a:r>
            <a:endParaRPr lang="pl-PL" sz="1200" b="0" i="1" dirty="0">
              <a:solidFill>
                <a:schemeClr val="bg1"/>
              </a:solidFill>
              <a:sym typeface="Arial" charset="0"/>
            </a:endParaRPr>
          </a:p>
        </p:txBody>
      </p:sp>
      <p:sp>
        <p:nvSpPr>
          <p:cNvPr id="47" name="Prostokąt 46">
            <a:extLst>
              <a:ext uri="{FF2B5EF4-FFF2-40B4-BE49-F238E27FC236}">
                <a16:creationId xmlns:a16="http://schemas.microsoft.com/office/drawing/2014/main" id="{CF56258B-0353-4375-861A-CF03048F06B0}"/>
              </a:ext>
            </a:extLst>
          </p:cNvPr>
          <p:cNvSpPr/>
          <p:nvPr/>
        </p:nvSpPr>
        <p:spPr bwMode="auto">
          <a:xfrm>
            <a:off x="0" y="2997200"/>
            <a:ext cx="9144000" cy="792163"/>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pl-PL" sz="1200" b="0" i="1" dirty="0"/>
              <a:t>Components</a:t>
            </a:r>
            <a:endParaRPr lang="pl-PL" sz="1200" b="0" i="1" dirty="0">
              <a:solidFill>
                <a:schemeClr val="bg1"/>
              </a:solidFill>
              <a:sym typeface="Arial" charset="0"/>
            </a:endParaRPr>
          </a:p>
        </p:txBody>
      </p:sp>
      <p:sp>
        <p:nvSpPr>
          <p:cNvPr id="46" name="Prostokąt 45">
            <a:extLst>
              <a:ext uri="{FF2B5EF4-FFF2-40B4-BE49-F238E27FC236}">
                <a16:creationId xmlns:a16="http://schemas.microsoft.com/office/drawing/2014/main" id="{1FB01D8B-1067-4303-9A5C-C74792D8A22A}"/>
              </a:ext>
            </a:extLst>
          </p:cNvPr>
          <p:cNvSpPr/>
          <p:nvPr/>
        </p:nvSpPr>
        <p:spPr bwMode="auto">
          <a:xfrm>
            <a:off x="0" y="2349500"/>
            <a:ext cx="9144000" cy="647700"/>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pl-PL" sz="1200" b="0" i="1" dirty="0" err="1"/>
              <a:t>Parts</a:t>
            </a:r>
            <a:endParaRPr lang="pl-PL" sz="1200" b="0" i="1" dirty="0">
              <a:solidFill>
                <a:schemeClr val="bg1"/>
              </a:solidFill>
              <a:sym typeface="Arial" charset="0"/>
            </a:endParaRPr>
          </a:p>
        </p:txBody>
      </p:sp>
      <p:sp>
        <p:nvSpPr>
          <p:cNvPr id="45" name="Prostokąt 44">
            <a:extLst>
              <a:ext uri="{FF2B5EF4-FFF2-40B4-BE49-F238E27FC236}">
                <a16:creationId xmlns:a16="http://schemas.microsoft.com/office/drawing/2014/main" id="{5673CCF1-ECE3-4A7E-870D-7910D71BB7D4}"/>
              </a:ext>
            </a:extLst>
          </p:cNvPr>
          <p:cNvSpPr/>
          <p:nvPr/>
        </p:nvSpPr>
        <p:spPr bwMode="auto">
          <a:xfrm>
            <a:off x="0" y="1700213"/>
            <a:ext cx="9144000" cy="649287"/>
          </a:xfrm>
          <a:prstGeom prst="rect">
            <a:avLst/>
          </a:prstGeom>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lstStyle/>
          <a:p>
            <a:pPr marL="588963" indent="-401638" algn="r" defTabSz="642938" eaLnBrk="1" hangingPunct="1">
              <a:lnSpc>
                <a:spcPct val="90000"/>
              </a:lnSpc>
              <a:spcBef>
                <a:spcPts val="1675"/>
              </a:spcBef>
              <a:buSzPct val="171000"/>
              <a:defRPr/>
            </a:pPr>
            <a:r>
              <a:rPr lang="pl-PL" sz="1200" b="0" i="1" dirty="0" err="1"/>
              <a:t>Classification</a:t>
            </a:r>
            <a:endParaRPr lang="pl-PL" sz="1200" b="0" i="1" dirty="0">
              <a:solidFill>
                <a:schemeClr val="bg1"/>
              </a:solidFill>
              <a:sym typeface="Arial" charset="0"/>
            </a:endParaRPr>
          </a:p>
        </p:txBody>
      </p:sp>
      <p:sp>
        <p:nvSpPr>
          <p:cNvPr id="41991" name="Rectangle 2">
            <a:extLst>
              <a:ext uri="{FF2B5EF4-FFF2-40B4-BE49-F238E27FC236}">
                <a16:creationId xmlns:a16="http://schemas.microsoft.com/office/drawing/2014/main" id="{A12A73EA-35A1-4B47-AA2D-6461D62FAD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2" name="Rectangle 2">
            <a:extLst>
              <a:ext uri="{FF2B5EF4-FFF2-40B4-BE49-F238E27FC236}">
                <a16:creationId xmlns:a16="http://schemas.microsoft.com/office/drawing/2014/main" id="{D90A5A98-732C-4106-BD7C-52D0CA2A3E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3" name="Rectangle 2">
            <a:extLst>
              <a:ext uri="{FF2B5EF4-FFF2-40B4-BE49-F238E27FC236}">
                <a16:creationId xmlns:a16="http://schemas.microsoft.com/office/drawing/2014/main" id="{4F37BD26-4158-408D-8858-6D413211A13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4" name="Rectangle 2">
            <a:extLst>
              <a:ext uri="{FF2B5EF4-FFF2-40B4-BE49-F238E27FC236}">
                <a16:creationId xmlns:a16="http://schemas.microsoft.com/office/drawing/2014/main" id="{797CA356-FC7B-4C35-9E96-EC1DE9AC8C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5" name="Rectangle 4">
            <a:extLst>
              <a:ext uri="{FF2B5EF4-FFF2-40B4-BE49-F238E27FC236}">
                <a16:creationId xmlns:a16="http://schemas.microsoft.com/office/drawing/2014/main" id="{774AD059-27D7-40E7-90C9-22A02FFDC5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1996" name="Prostokąt 1">
            <a:extLst>
              <a:ext uri="{FF2B5EF4-FFF2-40B4-BE49-F238E27FC236}">
                <a16:creationId xmlns:a16="http://schemas.microsoft.com/office/drawing/2014/main" id="{B8F70652-1910-40CC-8412-421128CFD151}"/>
              </a:ext>
            </a:extLst>
          </p:cNvPr>
          <p:cNvSpPr>
            <a:spLocks noChangeArrowheads="1"/>
          </p:cNvSpPr>
          <p:nvPr/>
        </p:nvSpPr>
        <p:spPr bwMode="auto">
          <a:xfrm>
            <a:off x="468313" y="1052513"/>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ICF classification</a:t>
            </a:r>
            <a:endParaRPr lang="en-US" altLang="pl-PL" sz="2800" b="0">
              <a:solidFill>
                <a:schemeClr val="accent1"/>
              </a:solidFill>
            </a:endParaRPr>
          </a:p>
        </p:txBody>
      </p:sp>
      <p:sp>
        <p:nvSpPr>
          <p:cNvPr id="2" name="pole tekstowe 1">
            <a:extLst>
              <a:ext uri="{FF2B5EF4-FFF2-40B4-BE49-F238E27FC236}">
                <a16:creationId xmlns:a16="http://schemas.microsoft.com/office/drawing/2014/main" id="{5A140220-C8CC-4EA4-9758-A7FF5FB20A7C}"/>
              </a:ext>
            </a:extLst>
          </p:cNvPr>
          <p:cNvSpPr txBox="1"/>
          <p:nvPr/>
        </p:nvSpPr>
        <p:spPr>
          <a:xfrm>
            <a:off x="6659563" y="3213100"/>
            <a:ext cx="1873250"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Personal </a:t>
            </a:r>
            <a:r>
              <a:rPr lang="pl-PL" sz="1400" dirty="0" err="1">
                <a:solidFill>
                  <a:schemeClr val="tx1"/>
                </a:solidFill>
              </a:rPr>
              <a:t>Factors</a:t>
            </a:r>
            <a:endParaRPr lang="pl-PL" sz="1400" dirty="0">
              <a:solidFill>
                <a:schemeClr val="tx1"/>
              </a:solidFill>
            </a:endParaRPr>
          </a:p>
          <a:p>
            <a:pPr algn="ctr">
              <a:defRPr/>
            </a:pPr>
            <a:endParaRPr lang="pl-PL" sz="1400" dirty="0">
              <a:solidFill>
                <a:schemeClr val="tx1"/>
              </a:solidFill>
            </a:endParaRPr>
          </a:p>
        </p:txBody>
      </p:sp>
      <p:sp>
        <p:nvSpPr>
          <p:cNvPr id="4" name="pole tekstowe 3">
            <a:extLst>
              <a:ext uri="{FF2B5EF4-FFF2-40B4-BE49-F238E27FC236}">
                <a16:creationId xmlns:a16="http://schemas.microsoft.com/office/drawing/2014/main" id="{E4205024-B9F2-41FE-9796-A4A86D7DAE6A}"/>
              </a:ext>
            </a:extLst>
          </p:cNvPr>
          <p:cNvSpPr txBox="1"/>
          <p:nvPr/>
        </p:nvSpPr>
        <p:spPr>
          <a:xfrm>
            <a:off x="4572000" y="2565400"/>
            <a:ext cx="3960813" cy="3079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Part 2: </a:t>
            </a:r>
            <a:r>
              <a:rPr lang="pl-PL" sz="1400" dirty="0" err="1">
                <a:solidFill>
                  <a:schemeClr val="tx1"/>
                </a:solidFill>
              </a:rPr>
              <a:t>Contextual</a:t>
            </a:r>
            <a:r>
              <a:rPr lang="pl-PL" sz="1400" dirty="0">
                <a:solidFill>
                  <a:schemeClr val="tx1"/>
                </a:solidFill>
              </a:rPr>
              <a:t> </a:t>
            </a:r>
            <a:r>
              <a:rPr lang="pl-PL" sz="1400" dirty="0" err="1">
                <a:solidFill>
                  <a:schemeClr val="tx1"/>
                </a:solidFill>
              </a:rPr>
              <a:t>Factors</a:t>
            </a:r>
            <a:r>
              <a:rPr lang="pl-PL" sz="1400" dirty="0">
                <a:solidFill>
                  <a:schemeClr val="tx1"/>
                </a:solidFill>
              </a:rPr>
              <a:t> </a:t>
            </a:r>
          </a:p>
        </p:txBody>
      </p:sp>
      <p:sp>
        <p:nvSpPr>
          <p:cNvPr id="5" name="pole tekstowe 4">
            <a:extLst>
              <a:ext uri="{FF2B5EF4-FFF2-40B4-BE49-F238E27FC236}">
                <a16:creationId xmlns:a16="http://schemas.microsoft.com/office/drawing/2014/main" id="{E52B58B3-69E7-497B-BCAC-9405210BB1D7}"/>
              </a:ext>
            </a:extLst>
          </p:cNvPr>
          <p:cNvSpPr txBox="1"/>
          <p:nvPr/>
        </p:nvSpPr>
        <p:spPr>
          <a:xfrm>
            <a:off x="3429000" y="1852613"/>
            <a:ext cx="1871663" cy="400050"/>
          </a:xfrm>
          <a:prstGeom prst="rect">
            <a:avLst/>
          </a:prstGeom>
          <a:solidFill>
            <a:schemeClr val="accent6">
              <a:lumMod val="20000"/>
              <a:lumOff val="80000"/>
            </a:schemeClr>
          </a:solidFill>
          <a:ln w="76200">
            <a:solidFill>
              <a:srgbClr val="222061"/>
            </a:solidFill>
          </a:ln>
        </p:spPr>
        <p:txBody>
          <a:bodyPr>
            <a:spAutoFit/>
          </a:bodyPr>
          <a:lstStyle/>
          <a:p>
            <a:pPr algn="ctr">
              <a:defRPr/>
            </a:pPr>
            <a:r>
              <a:rPr lang="pl-PL" sz="2000" dirty="0">
                <a:solidFill>
                  <a:schemeClr val="tx1"/>
                </a:solidFill>
              </a:rPr>
              <a:t>ICF</a:t>
            </a:r>
          </a:p>
        </p:txBody>
      </p:sp>
      <p:sp>
        <p:nvSpPr>
          <p:cNvPr id="6" name="pole tekstowe 5">
            <a:extLst>
              <a:ext uri="{FF2B5EF4-FFF2-40B4-BE49-F238E27FC236}">
                <a16:creationId xmlns:a16="http://schemas.microsoft.com/office/drawing/2014/main" id="{11430841-398E-4FBC-B5DF-ACBAF562FFED}"/>
              </a:ext>
            </a:extLst>
          </p:cNvPr>
          <p:cNvSpPr txBox="1"/>
          <p:nvPr/>
        </p:nvSpPr>
        <p:spPr>
          <a:xfrm>
            <a:off x="4572000" y="3213100"/>
            <a:ext cx="1871663"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Environmental</a:t>
            </a:r>
            <a:r>
              <a:rPr lang="pl-PL" sz="1400" dirty="0">
                <a:solidFill>
                  <a:schemeClr val="tx1"/>
                </a:solidFill>
              </a:rPr>
              <a:t> </a:t>
            </a:r>
            <a:r>
              <a:rPr lang="pl-PL" sz="1400" dirty="0" err="1">
                <a:solidFill>
                  <a:schemeClr val="tx1"/>
                </a:solidFill>
              </a:rPr>
              <a:t>Factors</a:t>
            </a:r>
            <a:r>
              <a:rPr lang="pl-PL" sz="1400" dirty="0">
                <a:solidFill>
                  <a:schemeClr val="tx1"/>
                </a:solidFill>
              </a:rPr>
              <a:t> </a:t>
            </a:r>
          </a:p>
        </p:txBody>
      </p:sp>
      <p:sp>
        <p:nvSpPr>
          <p:cNvPr id="7" name="pole tekstowe 6">
            <a:extLst>
              <a:ext uri="{FF2B5EF4-FFF2-40B4-BE49-F238E27FC236}">
                <a16:creationId xmlns:a16="http://schemas.microsoft.com/office/drawing/2014/main" id="{D80657EA-403A-4A76-9827-96EB31D61B88}"/>
              </a:ext>
            </a:extLst>
          </p:cNvPr>
          <p:cNvSpPr txBox="1"/>
          <p:nvPr/>
        </p:nvSpPr>
        <p:spPr>
          <a:xfrm>
            <a:off x="323850" y="3213100"/>
            <a:ext cx="1871663"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Body </a:t>
            </a:r>
            <a:r>
              <a:rPr lang="pl-PL" sz="1400" dirty="0" err="1">
                <a:solidFill>
                  <a:schemeClr val="tx1"/>
                </a:solidFill>
              </a:rPr>
              <a:t>Functions</a:t>
            </a:r>
            <a:r>
              <a:rPr lang="pl-PL" sz="1400" dirty="0">
                <a:solidFill>
                  <a:schemeClr val="tx1"/>
                </a:solidFill>
              </a:rPr>
              <a:t> and </a:t>
            </a:r>
            <a:r>
              <a:rPr lang="pl-PL" sz="1400" dirty="0" err="1">
                <a:solidFill>
                  <a:schemeClr val="tx1"/>
                </a:solidFill>
              </a:rPr>
              <a:t>Structures</a:t>
            </a:r>
            <a:endParaRPr lang="pl-PL" sz="1400" dirty="0">
              <a:solidFill>
                <a:schemeClr val="tx1"/>
              </a:solidFill>
            </a:endParaRPr>
          </a:p>
        </p:txBody>
      </p:sp>
      <p:sp>
        <p:nvSpPr>
          <p:cNvPr id="8" name="pole tekstowe 7">
            <a:extLst>
              <a:ext uri="{FF2B5EF4-FFF2-40B4-BE49-F238E27FC236}">
                <a16:creationId xmlns:a16="http://schemas.microsoft.com/office/drawing/2014/main" id="{C985B93D-B7C0-4F40-B9E8-345FC5DE80A4}"/>
              </a:ext>
            </a:extLst>
          </p:cNvPr>
          <p:cNvSpPr txBox="1"/>
          <p:nvPr/>
        </p:nvSpPr>
        <p:spPr>
          <a:xfrm>
            <a:off x="2411413" y="3213100"/>
            <a:ext cx="1873250" cy="5238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Activities</a:t>
            </a:r>
            <a:r>
              <a:rPr lang="pl-PL" sz="1400" dirty="0">
                <a:solidFill>
                  <a:schemeClr val="tx1"/>
                </a:solidFill>
              </a:rPr>
              <a:t> and </a:t>
            </a:r>
            <a:r>
              <a:rPr lang="pl-PL" sz="1400" dirty="0" err="1">
                <a:solidFill>
                  <a:schemeClr val="tx1"/>
                </a:solidFill>
              </a:rPr>
              <a:t>Participation</a:t>
            </a:r>
            <a:endParaRPr lang="pl-PL" sz="1400" dirty="0">
              <a:solidFill>
                <a:schemeClr val="tx1"/>
              </a:solidFill>
            </a:endParaRPr>
          </a:p>
        </p:txBody>
      </p:sp>
      <p:sp>
        <p:nvSpPr>
          <p:cNvPr id="9" name="pole tekstowe 8">
            <a:extLst>
              <a:ext uri="{FF2B5EF4-FFF2-40B4-BE49-F238E27FC236}">
                <a16:creationId xmlns:a16="http://schemas.microsoft.com/office/drawing/2014/main" id="{B3C321E6-537C-4D77-B31A-967AD68FC5E0}"/>
              </a:ext>
            </a:extLst>
          </p:cNvPr>
          <p:cNvSpPr txBox="1"/>
          <p:nvPr/>
        </p:nvSpPr>
        <p:spPr>
          <a:xfrm>
            <a:off x="107950" y="4005263"/>
            <a:ext cx="1150938"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Change</a:t>
            </a:r>
            <a:r>
              <a:rPr lang="pl-PL" sz="1400" dirty="0">
                <a:solidFill>
                  <a:schemeClr val="tx1"/>
                </a:solidFill>
              </a:rPr>
              <a:t>               in body </a:t>
            </a:r>
            <a:r>
              <a:rPr lang="pl-PL" sz="1400" dirty="0" err="1">
                <a:solidFill>
                  <a:schemeClr val="tx1"/>
                </a:solidFill>
              </a:rPr>
              <a:t>function</a:t>
            </a:r>
            <a:endParaRPr lang="pl-PL" sz="1400" dirty="0">
              <a:solidFill>
                <a:schemeClr val="tx1"/>
              </a:solidFill>
            </a:endParaRPr>
          </a:p>
        </p:txBody>
      </p:sp>
      <p:sp>
        <p:nvSpPr>
          <p:cNvPr id="11" name="pole tekstowe 10">
            <a:extLst>
              <a:ext uri="{FF2B5EF4-FFF2-40B4-BE49-F238E27FC236}">
                <a16:creationId xmlns:a16="http://schemas.microsoft.com/office/drawing/2014/main" id="{74709A19-6357-4AAC-8885-0E2BFFF8BE60}"/>
              </a:ext>
            </a:extLst>
          </p:cNvPr>
          <p:cNvSpPr txBox="1"/>
          <p:nvPr/>
        </p:nvSpPr>
        <p:spPr>
          <a:xfrm>
            <a:off x="1331913" y="4005263"/>
            <a:ext cx="1152525"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Change</a:t>
            </a:r>
            <a:r>
              <a:rPr lang="pl-PL" sz="1400" dirty="0">
                <a:solidFill>
                  <a:schemeClr val="tx1"/>
                </a:solidFill>
              </a:rPr>
              <a:t>               in body </a:t>
            </a:r>
            <a:r>
              <a:rPr lang="pl-PL" sz="1400" dirty="0" err="1">
                <a:solidFill>
                  <a:schemeClr val="tx1"/>
                </a:solidFill>
              </a:rPr>
              <a:t>structure</a:t>
            </a:r>
            <a:endParaRPr lang="pl-PL" sz="1400" dirty="0">
              <a:solidFill>
                <a:schemeClr val="tx1"/>
              </a:solidFill>
            </a:endParaRPr>
          </a:p>
        </p:txBody>
      </p:sp>
      <p:sp>
        <p:nvSpPr>
          <p:cNvPr id="13" name="pole tekstowe 12">
            <a:extLst>
              <a:ext uri="{FF2B5EF4-FFF2-40B4-BE49-F238E27FC236}">
                <a16:creationId xmlns:a16="http://schemas.microsoft.com/office/drawing/2014/main" id="{C4E2A978-C528-4D19-948F-BBD4727CEDE8}"/>
              </a:ext>
            </a:extLst>
          </p:cNvPr>
          <p:cNvSpPr txBox="1"/>
          <p:nvPr/>
        </p:nvSpPr>
        <p:spPr>
          <a:xfrm>
            <a:off x="2627313" y="4005263"/>
            <a:ext cx="1152525"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Capacity</a:t>
            </a:r>
            <a:endParaRPr lang="pl-PL" sz="1400" dirty="0">
              <a:solidFill>
                <a:schemeClr val="tx1"/>
              </a:solidFill>
            </a:endParaRPr>
          </a:p>
          <a:p>
            <a:pPr algn="ctr">
              <a:defRPr/>
            </a:pPr>
            <a:endParaRPr lang="pl-PL" sz="1400" dirty="0">
              <a:solidFill>
                <a:schemeClr val="tx1"/>
              </a:solidFill>
            </a:endParaRPr>
          </a:p>
          <a:p>
            <a:pPr algn="ctr">
              <a:defRPr/>
            </a:pPr>
            <a:endParaRPr lang="pl-PL" sz="1400" dirty="0">
              <a:solidFill>
                <a:schemeClr val="tx1"/>
              </a:solidFill>
            </a:endParaRPr>
          </a:p>
        </p:txBody>
      </p:sp>
      <p:sp>
        <p:nvSpPr>
          <p:cNvPr id="15" name="pole tekstowe 14">
            <a:extLst>
              <a:ext uri="{FF2B5EF4-FFF2-40B4-BE49-F238E27FC236}">
                <a16:creationId xmlns:a16="http://schemas.microsoft.com/office/drawing/2014/main" id="{0BF3D572-340B-4464-A02B-7F1F118D8171}"/>
              </a:ext>
            </a:extLst>
          </p:cNvPr>
          <p:cNvSpPr txBox="1"/>
          <p:nvPr/>
        </p:nvSpPr>
        <p:spPr>
          <a:xfrm>
            <a:off x="3851275" y="4005263"/>
            <a:ext cx="1296988"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a:solidFill>
                  <a:schemeClr val="tx1"/>
                </a:solidFill>
              </a:rPr>
              <a:t>Performance</a:t>
            </a:r>
          </a:p>
          <a:p>
            <a:pPr algn="ctr">
              <a:defRPr/>
            </a:pPr>
            <a:endParaRPr lang="pl-PL" sz="1400" dirty="0">
              <a:solidFill>
                <a:schemeClr val="tx1"/>
              </a:solidFill>
            </a:endParaRPr>
          </a:p>
          <a:p>
            <a:pPr algn="ctr">
              <a:defRPr/>
            </a:pPr>
            <a:endParaRPr lang="pl-PL" sz="1400" dirty="0">
              <a:solidFill>
                <a:schemeClr val="tx1"/>
              </a:solidFill>
            </a:endParaRPr>
          </a:p>
        </p:txBody>
      </p:sp>
      <p:sp>
        <p:nvSpPr>
          <p:cNvPr id="17" name="pole tekstowe 16">
            <a:extLst>
              <a:ext uri="{FF2B5EF4-FFF2-40B4-BE49-F238E27FC236}">
                <a16:creationId xmlns:a16="http://schemas.microsoft.com/office/drawing/2014/main" id="{FBBA14ED-DB76-44E1-AAD1-0F6091E7B4B4}"/>
              </a:ext>
            </a:extLst>
          </p:cNvPr>
          <p:cNvSpPr txBox="1"/>
          <p:nvPr/>
        </p:nvSpPr>
        <p:spPr>
          <a:xfrm>
            <a:off x="5292725" y="4005263"/>
            <a:ext cx="1150938" cy="738187"/>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pl-PL" sz="1400" dirty="0" err="1">
                <a:solidFill>
                  <a:schemeClr val="tx1"/>
                </a:solidFill>
              </a:rPr>
              <a:t>Facilitator</a:t>
            </a:r>
            <a:r>
              <a:rPr lang="pl-PL" sz="1400" dirty="0">
                <a:solidFill>
                  <a:schemeClr val="tx1"/>
                </a:solidFill>
              </a:rPr>
              <a:t>/barier</a:t>
            </a:r>
          </a:p>
          <a:p>
            <a:pPr algn="ctr">
              <a:defRPr/>
            </a:pPr>
            <a:endParaRPr lang="pl-PL" sz="1400" dirty="0">
              <a:solidFill>
                <a:schemeClr val="tx1"/>
              </a:solidFill>
            </a:endParaRPr>
          </a:p>
        </p:txBody>
      </p:sp>
      <p:sp>
        <p:nvSpPr>
          <p:cNvPr id="19" name="pole tekstowe 18">
            <a:extLst>
              <a:ext uri="{FF2B5EF4-FFF2-40B4-BE49-F238E27FC236}">
                <a16:creationId xmlns:a16="http://schemas.microsoft.com/office/drawing/2014/main" id="{A5AACD29-1E27-4EEF-897D-158FEC850650}"/>
              </a:ext>
            </a:extLst>
          </p:cNvPr>
          <p:cNvSpPr txBox="1"/>
          <p:nvPr/>
        </p:nvSpPr>
        <p:spPr>
          <a:xfrm>
            <a:off x="331788" y="2573338"/>
            <a:ext cx="3960812" cy="307975"/>
          </a:xfrm>
          <a:prstGeom prst="rect">
            <a:avLst/>
          </a:prstGeom>
          <a:solidFill>
            <a:schemeClr val="accent6">
              <a:lumMod val="20000"/>
              <a:lumOff val="80000"/>
            </a:schemeClr>
          </a:solidFill>
          <a:ln w="12700">
            <a:solidFill>
              <a:srgbClr val="222061"/>
            </a:solidFill>
          </a:ln>
        </p:spPr>
        <p:txBody>
          <a:bodyPr>
            <a:spAutoFit/>
          </a:bodyPr>
          <a:lstStyle/>
          <a:p>
            <a:pPr algn="ctr">
              <a:defRPr/>
            </a:pPr>
            <a:r>
              <a:rPr lang="en-US" sz="1400" dirty="0">
                <a:solidFill>
                  <a:schemeClr val="tx1"/>
                </a:solidFill>
              </a:rPr>
              <a:t>Part 1: Functioning and Disability</a:t>
            </a:r>
            <a:endParaRPr lang="pl-PL" sz="1400" dirty="0">
              <a:solidFill>
                <a:schemeClr val="tx1"/>
              </a:solidFill>
            </a:endParaRPr>
          </a:p>
        </p:txBody>
      </p:sp>
      <p:sp>
        <p:nvSpPr>
          <p:cNvPr id="21" name="pole tekstowe 20">
            <a:extLst>
              <a:ext uri="{FF2B5EF4-FFF2-40B4-BE49-F238E27FC236}">
                <a16:creationId xmlns:a16="http://schemas.microsoft.com/office/drawing/2014/main" id="{DE7F485E-7363-4F73-8241-14185FFBB924}"/>
              </a:ext>
            </a:extLst>
          </p:cNvPr>
          <p:cNvSpPr txBox="1"/>
          <p:nvPr/>
        </p:nvSpPr>
        <p:spPr>
          <a:xfrm>
            <a:off x="323850" y="4941888"/>
            <a:ext cx="935038" cy="830262"/>
          </a:xfrm>
          <a:prstGeom prst="rect">
            <a:avLst/>
          </a:prstGeom>
          <a:solidFill>
            <a:schemeClr val="accent6">
              <a:lumMod val="20000"/>
              <a:lumOff val="80000"/>
            </a:schemeClr>
          </a:solidFill>
          <a:ln w="12700">
            <a:solidFill>
              <a:srgbClr val="222061"/>
            </a:solidFill>
          </a:ln>
        </p:spPr>
        <p:txBody>
          <a:bodyPr>
            <a:spAutoFit/>
          </a:bodyPr>
          <a:lstStyle/>
          <a:p>
            <a:pPr>
              <a:defRPr/>
            </a:pPr>
            <a:r>
              <a:rPr lang="en-US" sz="1200" b="0" dirty="0">
                <a:solidFill>
                  <a:schemeClr val="tx1"/>
                </a:solidFill>
              </a:rPr>
              <a:t>Item levels </a:t>
            </a:r>
            <a:r>
              <a:rPr lang="pl-PL" sz="1200" b="0" dirty="0">
                <a:solidFill>
                  <a:schemeClr val="tx1"/>
                </a:solidFill>
              </a:rPr>
              <a:t>                 </a:t>
            </a:r>
            <a:r>
              <a:rPr lang="en-US" sz="1200" b="0" dirty="0">
                <a:solidFill>
                  <a:schemeClr val="tx1"/>
                </a:solidFill>
              </a:rPr>
              <a:t>- 1</a:t>
            </a:r>
            <a:r>
              <a:rPr lang="pl-PL" sz="1200" b="0" dirty="0" err="1">
                <a:solidFill>
                  <a:schemeClr val="tx1"/>
                </a:solidFill>
              </a:rPr>
              <a:t>st</a:t>
            </a:r>
            <a:r>
              <a:rPr lang="pl-PL" sz="1200" b="0" dirty="0">
                <a:solidFill>
                  <a:schemeClr val="tx1"/>
                </a:solidFill>
              </a:rPr>
              <a:t>                        </a:t>
            </a:r>
            <a:r>
              <a:rPr lang="en-US" sz="1200" b="0" dirty="0">
                <a:solidFill>
                  <a:schemeClr val="tx1"/>
                </a:solidFill>
              </a:rPr>
              <a:t> - 2nd </a:t>
            </a:r>
            <a:r>
              <a:rPr lang="pl-PL" sz="1200" b="0" dirty="0">
                <a:solidFill>
                  <a:schemeClr val="tx1"/>
                </a:solidFill>
              </a:rPr>
              <a:t>                    </a:t>
            </a:r>
            <a:r>
              <a:rPr lang="en-US" sz="1200" b="0" dirty="0">
                <a:solidFill>
                  <a:schemeClr val="tx1"/>
                </a:solidFill>
              </a:rPr>
              <a:t>- 3rd &amp; 4th</a:t>
            </a:r>
            <a:endParaRPr lang="pl-PL" sz="1200" b="0" dirty="0">
              <a:solidFill>
                <a:schemeClr val="tx1"/>
              </a:solidFill>
            </a:endParaRPr>
          </a:p>
        </p:txBody>
      </p:sp>
      <p:sp>
        <p:nvSpPr>
          <p:cNvPr id="23" name="pole tekstowe 22">
            <a:extLst>
              <a:ext uri="{FF2B5EF4-FFF2-40B4-BE49-F238E27FC236}">
                <a16:creationId xmlns:a16="http://schemas.microsoft.com/office/drawing/2014/main" id="{B4AB9061-24D0-4A8E-A5F6-4C89E755FA7F}"/>
              </a:ext>
            </a:extLst>
          </p:cNvPr>
          <p:cNvSpPr txBox="1"/>
          <p:nvPr/>
        </p:nvSpPr>
        <p:spPr>
          <a:xfrm>
            <a:off x="1547813" y="4941888"/>
            <a:ext cx="936625" cy="830262"/>
          </a:xfrm>
          <a:prstGeom prst="rect">
            <a:avLst/>
          </a:prstGeom>
          <a:solidFill>
            <a:schemeClr val="accent6">
              <a:lumMod val="20000"/>
              <a:lumOff val="80000"/>
            </a:schemeClr>
          </a:solidFill>
          <a:ln w="12700">
            <a:solidFill>
              <a:srgbClr val="222061"/>
            </a:solidFill>
          </a:ln>
        </p:spPr>
        <p:txBody>
          <a:bodyPr>
            <a:spAutoFit/>
          </a:bodyPr>
          <a:lstStyle/>
          <a:p>
            <a:pPr>
              <a:defRPr/>
            </a:pPr>
            <a:r>
              <a:rPr lang="en-US" sz="1200" b="0" dirty="0">
                <a:solidFill>
                  <a:schemeClr val="tx1"/>
                </a:solidFill>
              </a:rPr>
              <a:t>Item levels </a:t>
            </a:r>
            <a:r>
              <a:rPr lang="pl-PL" sz="1200" b="0" dirty="0">
                <a:solidFill>
                  <a:schemeClr val="tx1"/>
                </a:solidFill>
              </a:rPr>
              <a:t>                 </a:t>
            </a:r>
            <a:r>
              <a:rPr lang="en-US" sz="1200" b="0" dirty="0">
                <a:solidFill>
                  <a:schemeClr val="tx1"/>
                </a:solidFill>
              </a:rPr>
              <a:t>- 1</a:t>
            </a:r>
            <a:r>
              <a:rPr lang="pl-PL" sz="1200" b="0" dirty="0" err="1">
                <a:solidFill>
                  <a:schemeClr val="tx1"/>
                </a:solidFill>
              </a:rPr>
              <a:t>st</a:t>
            </a:r>
            <a:r>
              <a:rPr lang="pl-PL" sz="1200" b="0" dirty="0">
                <a:solidFill>
                  <a:schemeClr val="tx1"/>
                </a:solidFill>
              </a:rPr>
              <a:t>                        </a:t>
            </a:r>
            <a:r>
              <a:rPr lang="en-US" sz="1200" b="0" dirty="0">
                <a:solidFill>
                  <a:schemeClr val="tx1"/>
                </a:solidFill>
              </a:rPr>
              <a:t> - 2nd </a:t>
            </a:r>
            <a:r>
              <a:rPr lang="pl-PL" sz="1200" b="0" dirty="0">
                <a:solidFill>
                  <a:schemeClr val="tx1"/>
                </a:solidFill>
              </a:rPr>
              <a:t>                    </a:t>
            </a:r>
            <a:r>
              <a:rPr lang="en-US" sz="1200" b="0" dirty="0">
                <a:solidFill>
                  <a:schemeClr val="tx1"/>
                </a:solidFill>
              </a:rPr>
              <a:t>- 3rd &amp; 4th</a:t>
            </a:r>
            <a:endParaRPr lang="pl-PL" sz="1200" b="0" dirty="0">
              <a:solidFill>
                <a:schemeClr val="tx1"/>
              </a:solidFill>
            </a:endParaRPr>
          </a:p>
        </p:txBody>
      </p:sp>
      <p:sp>
        <p:nvSpPr>
          <p:cNvPr id="25" name="pole tekstowe 24">
            <a:extLst>
              <a:ext uri="{FF2B5EF4-FFF2-40B4-BE49-F238E27FC236}">
                <a16:creationId xmlns:a16="http://schemas.microsoft.com/office/drawing/2014/main" id="{74CA180E-A6D2-4F53-B4DC-1069F8B6DB0E}"/>
              </a:ext>
            </a:extLst>
          </p:cNvPr>
          <p:cNvSpPr txBox="1"/>
          <p:nvPr/>
        </p:nvSpPr>
        <p:spPr>
          <a:xfrm>
            <a:off x="2843213" y="4941888"/>
            <a:ext cx="936625" cy="830262"/>
          </a:xfrm>
          <a:prstGeom prst="rect">
            <a:avLst/>
          </a:prstGeom>
          <a:solidFill>
            <a:schemeClr val="accent6">
              <a:lumMod val="20000"/>
              <a:lumOff val="80000"/>
            </a:schemeClr>
          </a:solidFill>
          <a:ln w="12700">
            <a:solidFill>
              <a:srgbClr val="222061"/>
            </a:solidFill>
          </a:ln>
        </p:spPr>
        <p:txBody>
          <a:bodyPr>
            <a:spAutoFit/>
          </a:bodyPr>
          <a:lstStyle/>
          <a:p>
            <a:pPr>
              <a:defRPr/>
            </a:pPr>
            <a:r>
              <a:rPr lang="en-US" sz="1200" b="0" dirty="0">
                <a:solidFill>
                  <a:schemeClr val="tx1"/>
                </a:solidFill>
              </a:rPr>
              <a:t>Item levels </a:t>
            </a:r>
            <a:r>
              <a:rPr lang="pl-PL" sz="1200" b="0" dirty="0">
                <a:solidFill>
                  <a:schemeClr val="tx1"/>
                </a:solidFill>
              </a:rPr>
              <a:t>                 </a:t>
            </a:r>
            <a:r>
              <a:rPr lang="en-US" sz="1200" b="0" dirty="0">
                <a:solidFill>
                  <a:schemeClr val="tx1"/>
                </a:solidFill>
              </a:rPr>
              <a:t>- 1</a:t>
            </a:r>
            <a:r>
              <a:rPr lang="pl-PL" sz="1200" b="0" dirty="0" err="1">
                <a:solidFill>
                  <a:schemeClr val="tx1"/>
                </a:solidFill>
              </a:rPr>
              <a:t>st</a:t>
            </a:r>
            <a:r>
              <a:rPr lang="pl-PL" sz="1200" b="0" dirty="0">
                <a:solidFill>
                  <a:schemeClr val="tx1"/>
                </a:solidFill>
              </a:rPr>
              <a:t>                        </a:t>
            </a:r>
            <a:r>
              <a:rPr lang="en-US" sz="1200" b="0" dirty="0">
                <a:solidFill>
                  <a:schemeClr val="tx1"/>
                </a:solidFill>
              </a:rPr>
              <a:t> - 2nd </a:t>
            </a:r>
            <a:r>
              <a:rPr lang="pl-PL" sz="1200" b="0" dirty="0">
                <a:solidFill>
                  <a:schemeClr val="tx1"/>
                </a:solidFill>
              </a:rPr>
              <a:t>                    </a:t>
            </a:r>
            <a:r>
              <a:rPr lang="en-US" sz="1200" b="0" dirty="0">
                <a:solidFill>
                  <a:schemeClr val="tx1"/>
                </a:solidFill>
              </a:rPr>
              <a:t>- 3rd &amp; 4th</a:t>
            </a:r>
            <a:endParaRPr lang="pl-PL" sz="1200" b="0" dirty="0">
              <a:solidFill>
                <a:schemeClr val="tx1"/>
              </a:solidFill>
            </a:endParaRPr>
          </a:p>
        </p:txBody>
      </p:sp>
      <p:sp>
        <p:nvSpPr>
          <p:cNvPr id="27" name="pole tekstowe 26">
            <a:extLst>
              <a:ext uri="{FF2B5EF4-FFF2-40B4-BE49-F238E27FC236}">
                <a16:creationId xmlns:a16="http://schemas.microsoft.com/office/drawing/2014/main" id="{0C40EDC5-4395-4AD7-A0F3-8831490146F4}"/>
              </a:ext>
            </a:extLst>
          </p:cNvPr>
          <p:cNvSpPr txBox="1"/>
          <p:nvPr/>
        </p:nvSpPr>
        <p:spPr>
          <a:xfrm>
            <a:off x="4211638" y="4941888"/>
            <a:ext cx="936625" cy="830262"/>
          </a:xfrm>
          <a:prstGeom prst="rect">
            <a:avLst/>
          </a:prstGeom>
          <a:solidFill>
            <a:schemeClr val="accent6">
              <a:lumMod val="20000"/>
              <a:lumOff val="80000"/>
            </a:schemeClr>
          </a:solidFill>
          <a:ln w="12700">
            <a:solidFill>
              <a:srgbClr val="222061"/>
            </a:solidFill>
          </a:ln>
        </p:spPr>
        <p:txBody>
          <a:bodyPr>
            <a:spAutoFit/>
          </a:bodyPr>
          <a:lstStyle/>
          <a:p>
            <a:pPr>
              <a:defRPr/>
            </a:pPr>
            <a:r>
              <a:rPr lang="en-US" sz="1200" b="0" dirty="0">
                <a:solidFill>
                  <a:schemeClr val="tx1"/>
                </a:solidFill>
              </a:rPr>
              <a:t>Item levels </a:t>
            </a:r>
            <a:r>
              <a:rPr lang="pl-PL" sz="1200" b="0" dirty="0">
                <a:solidFill>
                  <a:schemeClr val="tx1"/>
                </a:solidFill>
              </a:rPr>
              <a:t>                 </a:t>
            </a:r>
            <a:r>
              <a:rPr lang="en-US" sz="1200" b="0" dirty="0">
                <a:solidFill>
                  <a:schemeClr val="tx1"/>
                </a:solidFill>
              </a:rPr>
              <a:t>- 1</a:t>
            </a:r>
            <a:r>
              <a:rPr lang="pl-PL" sz="1200" b="0" dirty="0" err="1">
                <a:solidFill>
                  <a:schemeClr val="tx1"/>
                </a:solidFill>
              </a:rPr>
              <a:t>st</a:t>
            </a:r>
            <a:r>
              <a:rPr lang="pl-PL" sz="1200" b="0" dirty="0">
                <a:solidFill>
                  <a:schemeClr val="tx1"/>
                </a:solidFill>
              </a:rPr>
              <a:t>                        </a:t>
            </a:r>
            <a:r>
              <a:rPr lang="en-US" sz="1200" b="0" dirty="0">
                <a:solidFill>
                  <a:schemeClr val="tx1"/>
                </a:solidFill>
              </a:rPr>
              <a:t> - 2nd </a:t>
            </a:r>
            <a:r>
              <a:rPr lang="pl-PL" sz="1200" b="0" dirty="0">
                <a:solidFill>
                  <a:schemeClr val="tx1"/>
                </a:solidFill>
              </a:rPr>
              <a:t>                    </a:t>
            </a:r>
            <a:r>
              <a:rPr lang="en-US" sz="1200" b="0" dirty="0">
                <a:solidFill>
                  <a:schemeClr val="tx1"/>
                </a:solidFill>
              </a:rPr>
              <a:t>- 3rd &amp; 4th</a:t>
            </a:r>
            <a:endParaRPr lang="pl-PL" sz="1200" b="0" dirty="0">
              <a:solidFill>
                <a:schemeClr val="tx1"/>
              </a:solidFill>
            </a:endParaRPr>
          </a:p>
        </p:txBody>
      </p:sp>
      <p:sp>
        <p:nvSpPr>
          <p:cNvPr id="29" name="pole tekstowe 28">
            <a:extLst>
              <a:ext uri="{FF2B5EF4-FFF2-40B4-BE49-F238E27FC236}">
                <a16:creationId xmlns:a16="http://schemas.microsoft.com/office/drawing/2014/main" id="{390FC696-01B1-47B5-A776-59540F2C149B}"/>
              </a:ext>
            </a:extLst>
          </p:cNvPr>
          <p:cNvSpPr txBox="1"/>
          <p:nvPr/>
        </p:nvSpPr>
        <p:spPr>
          <a:xfrm>
            <a:off x="5508625" y="4941888"/>
            <a:ext cx="935038" cy="830262"/>
          </a:xfrm>
          <a:prstGeom prst="rect">
            <a:avLst/>
          </a:prstGeom>
          <a:solidFill>
            <a:schemeClr val="accent6">
              <a:lumMod val="20000"/>
              <a:lumOff val="80000"/>
            </a:schemeClr>
          </a:solidFill>
          <a:ln w="12700">
            <a:solidFill>
              <a:srgbClr val="222061"/>
            </a:solidFill>
          </a:ln>
        </p:spPr>
        <p:txBody>
          <a:bodyPr>
            <a:spAutoFit/>
          </a:bodyPr>
          <a:lstStyle/>
          <a:p>
            <a:pPr>
              <a:defRPr/>
            </a:pPr>
            <a:r>
              <a:rPr lang="en-US" sz="1200" b="0" dirty="0">
                <a:solidFill>
                  <a:schemeClr val="tx1"/>
                </a:solidFill>
              </a:rPr>
              <a:t>Item levels </a:t>
            </a:r>
            <a:r>
              <a:rPr lang="pl-PL" sz="1200" b="0" dirty="0">
                <a:solidFill>
                  <a:schemeClr val="tx1"/>
                </a:solidFill>
              </a:rPr>
              <a:t>                 </a:t>
            </a:r>
            <a:r>
              <a:rPr lang="en-US" sz="1200" b="0" dirty="0">
                <a:solidFill>
                  <a:schemeClr val="tx1"/>
                </a:solidFill>
              </a:rPr>
              <a:t>- 1</a:t>
            </a:r>
            <a:r>
              <a:rPr lang="pl-PL" sz="1200" b="0" dirty="0" err="1">
                <a:solidFill>
                  <a:schemeClr val="tx1"/>
                </a:solidFill>
              </a:rPr>
              <a:t>st</a:t>
            </a:r>
            <a:r>
              <a:rPr lang="pl-PL" sz="1200" b="0" dirty="0">
                <a:solidFill>
                  <a:schemeClr val="tx1"/>
                </a:solidFill>
              </a:rPr>
              <a:t>                        </a:t>
            </a:r>
            <a:r>
              <a:rPr lang="en-US" sz="1200" b="0" dirty="0">
                <a:solidFill>
                  <a:schemeClr val="tx1"/>
                </a:solidFill>
              </a:rPr>
              <a:t> - 2nd </a:t>
            </a:r>
            <a:r>
              <a:rPr lang="pl-PL" sz="1200" b="0" dirty="0">
                <a:solidFill>
                  <a:schemeClr val="tx1"/>
                </a:solidFill>
              </a:rPr>
              <a:t>                    </a:t>
            </a:r>
            <a:r>
              <a:rPr lang="en-US" sz="1200" b="0" dirty="0">
                <a:solidFill>
                  <a:schemeClr val="tx1"/>
                </a:solidFill>
              </a:rPr>
              <a:t>- 3rd &amp; 4th</a:t>
            </a:r>
            <a:endParaRPr lang="pl-PL" sz="1200" b="0" dirty="0">
              <a:solidFill>
                <a:schemeClr val="tx1"/>
              </a:solidFill>
            </a:endParaRPr>
          </a:p>
        </p:txBody>
      </p:sp>
      <p:cxnSp>
        <p:nvCxnSpPr>
          <p:cNvPr id="23552" name="Łącznik: łamany 23551">
            <a:extLst>
              <a:ext uri="{FF2B5EF4-FFF2-40B4-BE49-F238E27FC236}">
                <a16:creationId xmlns:a16="http://schemas.microsoft.com/office/drawing/2014/main" id="{068BDF72-B337-4A25-92CD-459848D594F2}"/>
              </a:ext>
            </a:extLst>
          </p:cNvPr>
          <p:cNvCxnSpPr>
            <a:cxnSpLocks/>
            <a:stCxn id="19" idx="0"/>
            <a:endCxn id="4" idx="0"/>
          </p:cNvCxnSpPr>
          <p:nvPr/>
        </p:nvCxnSpPr>
        <p:spPr bwMode="auto">
          <a:xfrm rot="5400000" flipH="1" flipV="1">
            <a:off x="4427538" y="449262"/>
            <a:ext cx="7938" cy="4240213"/>
          </a:xfrm>
          <a:prstGeom prst="bentConnector3">
            <a:avLst>
              <a:gd name="adj1" fmla="val 1787906"/>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Łącznik: łamany 47">
            <a:extLst>
              <a:ext uri="{FF2B5EF4-FFF2-40B4-BE49-F238E27FC236}">
                <a16:creationId xmlns:a16="http://schemas.microsoft.com/office/drawing/2014/main" id="{FE40971D-B5C9-4C41-AC7C-6E62EEB1B675}"/>
              </a:ext>
            </a:extLst>
          </p:cNvPr>
          <p:cNvCxnSpPr>
            <a:cxnSpLocks/>
          </p:cNvCxnSpPr>
          <p:nvPr/>
        </p:nvCxnSpPr>
        <p:spPr bwMode="auto">
          <a:xfrm flipV="1">
            <a:off x="1187450" y="3213100"/>
            <a:ext cx="2089150" cy="7938"/>
          </a:xfrm>
          <a:prstGeom prst="bentConnector4">
            <a:avLst>
              <a:gd name="adj1" fmla="val -564"/>
              <a:gd name="adj2" fmla="val 1917748"/>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Łącznik: łamany 51">
            <a:extLst>
              <a:ext uri="{FF2B5EF4-FFF2-40B4-BE49-F238E27FC236}">
                <a16:creationId xmlns:a16="http://schemas.microsoft.com/office/drawing/2014/main" id="{EA4512AE-962D-4C8B-8F79-20454F593C6E}"/>
              </a:ext>
            </a:extLst>
          </p:cNvPr>
          <p:cNvCxnSpPr>
            <a:cxnSpLocks/>
          </p:cNvCxnSpPr>
          <p:nvPr/>
        </p:nvCxnSpPr>
        <p:spPr bwMode="auto">
          <a:xfrm flipV="1">
            <a:off x="5508625" y="3213100"/>
            <a:ext cx="2087563" cy="7938"/>
          </a:xfrm>
          <a:prstGeom prst="bentConnector4">
            <a:avLst>
              <a:gd name="adj1" fmla="val -564"/>
              <a:gd name="adj2" fmla="val 1917748"/>
            </a:avLst>
          </a:prstGeom>
          <a:ln w="1905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Łącznik: łamany 53">
            <a:extLst>
              <a:ext uri="{FF2B5EF4-FFF2-40B4-BE49-F238E27FC236}">
                <a16:creationId xmlns:a16="http://schemas.microsoft.com/office/drawing/2014/main" id="{814D05CF-2EA0-4885-A1EE-6C51BBB8151D}"/>
              </a:ext>
            </a:extLst>
          </p:cNvPr>
          <p:cNvCxnSpPr>
            <a:cxnSpLocks/>
            <a:endCxn id="11" idx="0"/>
          </p:cNvCxnSpPr>
          <p:nvPr/>
        </p:nvCxnSpPr>
        <p:spPr bwMode="auto">
          <a:xfrm flipV="1">
            <a:off x="684213" y="4005263"/>
            <a:ext cx="1223962" cy="7937"/>
          </a:xfrm>
          <a:prstGeom prst="bentConnector4">
            <a:avLst>
              <a:gd name="adj1" fmla="val -207"/>
              <a:gd name="adj2" fmla="val 1658063"/>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Łącznik: łamany 57">
            <a:extLst>
              <a:ext uri="{FF2B5EF4-FFF2-40B4-BE49-F238E27FC236}">
                <a16:creationId xmlns:a16="http://schemas.microsoft.com/office/drawing/2014/main" id="{1CBA748E-B4D2-4DCA-B2FF-0EABDFFF2995}"/>
              </a:ext>
            </a:extLst>
          </p:cNvPr>
          <p:cNvCxnSpPr>
            <a:cxnSpLocks/>
          </p:cNvCxnSpPr>
          <p:nvPr/>
        </p:nvCxnSpPr>
        <p:spPr bwMode="auto">
          <a:xfrm flipV="1">
            <a:off x="3203575" y="4005263"/>
            <a:ext cx="1223963" cy="7937"/>
          </a:xfrm>
          <a:prstGeom prst="bentConnector4">
            <a:avLst>
              <a:gd name="adj1" fmla="val -207"/>
              <a:gd name="adj2" fmla="val 1658063"/>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70" name="Łącznik: łamany 23569">
            <a:extLst>
              <a:ext uri="{FF2B5EF4-FFF2-40B4-BE49-F238E27FC236}">
                <a16:creationId xmlns:a16="http://schemas.microsoft.com/office/drawing/2014/main" id="{435A53A9-0EC8-47E7-99ED-81CCEBC78DDC}"/>
              </a:ext>
            </a:extLst>
          </p:cNvPr>
          <p:cNvCxnSpPr>
            <a:cxnSpLocks/>
            <a:endCxn id="21" idx="1"/>
          </p:cNvCxnSpPr>
          <p:nvPr/>
        </p:nvCxnSpPr>
        <p:spPr bwMode="auto">
          <a:xfrm rot="16200000" flipH="1">
            <a:off x="-28575" y="5003800"/>
            <a:ext cx="631825" cy="73025"/>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Łącznik: łamany 63">
            <a:extLst>
              <a:ext uri="{FF2B5EF4-FFF2-40B4-BE49-F238E27FC236}">
                <a16:creationId xmlns:a16="http://schemas.microsoft.com/office/drawing/2014/main" id="{C1C3E04A-24F0-4E5F-AE68-7A74284A8C66}"/>
              </a:ext>
            </a:extLst>
          </p:cNvPr>
          <p:cNvCxnSpPr>
            <a:cxnSpLocks/>
          </p:cNvCxnSpPr>
          <p:nvPr/>
        </p:nvCxnSpPr>
        <p:spPr bwMode="auto">
          <a:xfrm rot="16200000" flipH="1">
            <a:off x="1196181"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Łącznik: łamany 64">
            <a:extLst>
              <a:ext uri="{FF2B5EF4-FFF2-40B4-BE49-F238E27FC236}">
                <a16:creationId xmlns:a16="http://schemas.microsoft.com/office/drawing/2014/main" id="{18F208CC-8233-4EB8-B612-90DDF7B25EDA}"/>
              </a:ext>
            </a:extLst>
          </p:cNvPr>
          <p:cNvCxnSpPr>
            <a:cxnSpLocks/>
          </p:cNvCxnSpPr>
          <p:nvPr/>
        </p:nvCxnSpPr>
        <p:spPr bwMode="auto">
          <a:xfrm rot="16200000" flipH="1">
            <a:off x="2491581"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Łącznik: łamany 65">
            <a:extLst>
              <a:ext uri="{FF2B5EF4-FFF2-40B4-BE49-F238E27FC236}">
                <a16:creationId xmlns:a16="http://schemas.microsoft.com/office/drawing/2014/main" id="{541E2DD0-3A80-4154-B2BF-DC7837237109}"/>
              </a:ext>
            </a:extLst>
          </p:cNvPr>
          <p:cNvCxnSpPr>
            <a:cxnSpLocks/>
          </p:cNvCxnSpPr>
          <p:nvPr/>
        </p:nvCxnSpPr>
        <p:spPr bwMode="auto">
          <a:xfrm rot="16200000" flipH="1">
            <a:off x="3860006" y="5004594"/>
            <a:ext cx="631825" cy="71438"/>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Łącznik: łamany 66">
            <a:extLst>
              <a:ext uri="{FF2B5EF4-FFF2-40B4-BE49-F238E27FC236}">
                <a16:creationId xmlns:a16="http://schemas.microsoft.com/office/drawing/2014/main" id="{BDA4B80B-E01D-4387-A1D3-52CED57B4ACB}"/>
              </a:ext>
            </a:extLst>
          </p:cNvPr>
          <p:cNvCxnSpPr>
            <a:cxnSpLocks/>
          </p:cNvCxnSpPr>
          <p:nvPr/>
        </p:nvCxnSpPr>
        <p:spPr bwMode="auto">
          <a:xfrm rot="16200000" flipH="1">
            <a:off x="5156200" y="5003800"/>
            <a:ext cx="631825" cy="73025"/>
          </a:xfrm>
          <a:prstGeom prst="bentConnector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575" name="Łącznik prosty 23574">
            <a:extLst>
              <a:ext uri="{FF2B5EF4-FFF2-40B4-BE49-F238E27FC236}">
                <a16:creationId xmlns:a16="http://schemas.microsoft.com/office/drawing/2014/main" id="{AA0FF011-6DFB-4357-ABDE-E4B7C95044E8}"/>
              </a:ext>
            </a:extLst>
          </p:cNvPr>
          <p:cNvCxnSpPr>
            <a:cxnSpLocks/>
            <a:endCxn id="5" idx="2"/>
          </p:cNvCxnSpPr>
          <p:nvPr/>
        </p:nvCxnSpPr>
        <p:spPr bwMode="auto">
          <a:xfrm flipV="1">
            <a:off x="4364038" y="2252663"/>
            <a:ext cx="0" cy="16827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Łącznik prosty 71">
            <a:extLst>
              <a:ext uri="{FF2B5EF4-FFF2-40B4-BE49-F238E27FC236}">
                <a16:creationId xmlns:a16="http://schemas.microsoft.com/office/drawing/2014/main" id="{0247CDC8-7FB8-4F34-A730-544100E423CD}"/>
              </a:ext>
            </a:extLst>
          </p:cNvPr>
          <p:cNvCxnSpPr>
            <a:cxnSpLocks/>
            <a:stCxn id="4" idx="2"/>
          </p:cNvCxnSpPr>
          <p:nvPr/>
        </p:nvCxnSpPr>
        <p:spPr bwMode="auto">
          <a:xfrm>
            <a:off x="6551613" y="2873375"/>
            <a:ext cx="0" cy="195263"/>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Łącznik prosty 75">
            <a:extLst>
              <a:ext uri="{FF2B5EF4-FFF2-40B4-BE49-F238E27FC236}">
                <a16:creationId xmlns:a16="http://schemas.microsoft.com/office/drawing/2014/main" id="{E6F6FB2B-3889-4B3C-B934-C7E1C7D6BEA9}"/>
              </a:ext>
            </a:extLst>
          </p:cNvPr>
          <p:cNvCxnSpPr>
            <a:cxnSpLocks/>
            <a:stCxn id="19" idx="2"/>
          </p:cNvCxnSpPr>
          <p:nvPr/>
        </p:nvCxnSpPr>
        <p:spPr bwMode="auto">
          <a:xfrm>
            <a:off x="2311400" y="2881313"/>
            <a:ext cx="0" cy="18732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Łącznik prosty 78">
            <a:extLst>
              <a:ext uri="{FF2B5EF4-FFF2-40B4-BE49-F238E27FC236}">
                <a16:creationId xmlns:a16="http://schemas.microsoft.com/office/drawing/2014/main" id="{69F3D648-3B5A-463F-A6D8-FD7A2AA66178}"/>
              </a:ext>
            </a:extLst>
          </p:cNvPr>
          <p:cNvCxnSpPr>
            <a:cxnSpLocks/>
            <a:stCxn id="6" idx="2"/>
          </p:cNvCxnSpPr>
          <p:nvPr/>
        </p:nvCxnSpPr>
        <p:spPr bwMode="auto">
          <a:xfrm>
            <a:off x="5508625" y="3736975"/>
            <a:ext cx="0" cy="26828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 name="Łącznik prosty 81">
            <a:extLst>
              <a:ext uri="{FF2B5EF4-FFF2-40B4-BE49-F238E27FC236}">
                <a16:creationId xmlns:a16="http://schemas.microsoft.com/office/drawing/2014/main" id="{C8894BA1-1C6F-4672-A688-BD975AAE5DCF}"/>
              </a:ext>
            </a:extLst>
          </p:cNvPr>
          <p:cNvCxnSpPr>
            <a:cxnSpLocks/>
          </p:cNvCxnSpPr>
          <p:nvPr/>
        </p:nvCxnSpPr>
        <p:spPr bwMode="auto">
          <a:xfrm>
            <a:off x="3779838" y="3716338"/>
            <a:ext cx="0" cy="14446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 name="Łącznik prosty 86">
            <a:extLst>
              <a:ext uri="{FF2B5EF4-FFF2-40B4-BE49-F238E27FC236}">
                <a16:creationId xmlns:a16="http://schemas.microsoft.com/office/drawing/2014/main" id="{19495BEC-8EC7-4356-876B-C4D17D1101B7}"/>
              </a:ext>
            </a:extLst>
          </p:cNvPr>
          <p:cNvCxnSpPr>
            <a:cxnSpLocks/>
            <a:endCxn id="7" idx="2"/>
          </p:cNvCxnSpPr>
          <p:nvPr/>
        </p:nvCxnSpPr>
        <p:spPr bwMode="auto">
          <a:xfrm flipV="1">
            <a:off x="1258888" y="3736975"/>
            <a:ext cx="0" cy="12382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INDEX </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3851920" y="2003425"/>
            <a:ext cx="4896793" cy="3908762"/>
          </a:xfrm>
          <a:prstGeom prst="rect">
            <a:avLst/>
          </a:prstGeom>
          <a:noFill/>
        </p:spPr>
        <p:txBody>
          <a:bodyPr wrap="square">
            <a:spAutoFit/>
          </a:bodyPr>
          <a:lstStyle/>
          <a:p>
            <a:pPr marL="342900" indent="-342900">
              <a:buFont typeface="Arial" panose="020B0604020202020204" pitchFamily="34" charset="0"/>
              <a:buChar char="•"/>
              <a:defRPr/>
            </a:pPr>
            <a:r>
              <a:rPr lang="en-US" sz="2200" b="0" dirty="0">
                <a:solidFill>
                  <a:schemeClr val="accent2">
                    <a:lumMod val="75000"/>
                  </a:schemeClr>
                </a:solidFill>
              </a:rPr>
              <a:t>Definition of "disability"</a:t>
            </a:r>
          </a:p>
          <a:p>
            <a:pPr marL="342900" indent="-342900">
              <a:buFont typeface="Arial" panose="020B0604020202020204" pitchFamily="34" charset="0"/>
              <a:buChar char="•"/>
              <a:defRPr/>
            </a:pPr>
            <a:r>
              <a:rPr lang="en-US" sz="2200" b="0" dirty="0">
                <a:solidFill>
                  <a:schemeClr val="accent2">
                    <a:lumMod val="75000"/>
                  </a:schemeClr>
                </a:solidFill>
              </a:rPr>
              <a:t>ICF - International Classification of Functioning, Disability and Health</a:t>
            </a:r>
          </a:p>
          <a:p>
            <a:pPr marL="342900" indent="-342900">
              <a:buFont typeface="Arial" panose="020B0604020202020204" pitchFamily="34" charset="0"/>
              <a:buChar char="•"/>
              <a:defRPr/>
            </a:pPr>
            <a:r>
              <a:rPr lang="en-US" sz="2200" b="0" dirty="0">
                <a:solidFill>
                  <a:schemeClr val="accent2">
                    <a:lumMod val="75000"/>
                  </a:schemeClr>
                </a:solidFill>
              </a:rPr>
              <a:t>Model of Functioning and Disability</a:t>
            </a:r>
          </a:p>
          <a:p>
            <a:pPr marL="342900" indent="-342900">
              <a:buFont typeface="Arial" panose="020B0604020202020204" pitchFamily="34" charset="0"/>
              <a:buChar char="•"/>
              <a:defRPr/>
            </a:pPr>
            <a:r>
              <a:rPr lang="en-US" sz="2200" b="0" dirty="0">
                <a:solidFill>
                  <a:schemeClr val="accent2">
                    <a:lumMod val="75000"/>
                  </a:schemeClr>
                </a:solidFill>
              </a:rPr>
              <a:t>ICF model</a:t>
            </a:r>
          </a:p>
          <a:p>
            <a:pPr marL="342900" indent="-342900">
              <a:buFont typeface="Arial" panose="020B0604020202020204" pitchFamily="34" charset="0"/>
              <a:buChar char="•"/>
              <a:defRPr/>
            </a:pPr>
            <a:r>
              <a:rPr lang="en-US" sz="2200" b="0" dirty="0">
                <a:solidFill>
                  <a:schemeClr val="accent2">
                    <a:lumMod val="75000"/>
                  </a:schemeClr>
                </a:solidFill>
              </a:rPr>
              <a:t>Classification of functional impairments and disability</a:t>
            </a:r>
          </a:p>
          <a:p>
            <a:pPr marL="342900" indent="-342900">
              <a:buFont typeface="Arial" panose="020B0604020202020204" pitchFamily="34" charset="0"/>
              <a:buChar char="•"/>
              <a:defRPr/>
            </a:pPr>
            <a:r>
              <a:rPr lang="en-US" sz="2200" b="0" dirty="0">
                <a:solidFill>
                  <a:schemeClr val="accent2">
                    <a:lumMod val="75000"/>
                  </a:schemeClr>
                </a:solidFill>
              </a:rPr>
              <a:t>WHODAS 2.0</a:t>
            </a:r>
          </a:p>
          <a:p>
            <a:pPr marL="342900" indent="-342900">
              <a:buFont typeface="Arial" panose="020B0604020202020204" pitchFamily="34" charset="0"/>
              <a:buChar char="•"/>
              <a:defRPr/>
            </a:pPr>
            <a:r>
              <a:rPr lang="en-US" sz="2200" b="0" dirty="0">
                <a:solidFill>
                  <a:schemeClr val="accent2">
                    <a:lumMod val="75000"/>
                  </a:schemeClr>
                </a:solidFill>
              </a:rPr>
              <a:t>Access City Award</a:t>
            </a:r>
          </a:p>
          <a:p>
            <a:pPr marL="342900" indent="-342900">
              <a:buFont typeface="Arial" panose="020B0604020202020204" pitchFamily="34" charset="0"/>
              <a:buChar char="•"/>
              <a:defRPr/>
            </a:pPr>
            <a:r>
              <a:rPr lang="en-US" sz="2200" b="0" dirty="0">
                <a:solidFill>
                  <a:schemeClr val="accent2">
                    <a:lumMod val="75000"/>
                  </a:schemeClr>
                </a:solidFill>
              </a:rPr>
              <a:t>Key facts</a:t>
            </a:r>
          </a:p>
          <a:p>
            <a:pPr marL="342900" indent="-342900">
              <a:buFont typeface="Arial" panose="020B0604020202020204" pitchFamily="34" charset="0"/>
              <a:buChar char="•"/>
              <a:defRPr/>
            </a:pPr>
            <a:endParaRPr lang="en-US" sz="2800" b="0" dirty="0">
              <a:solidFill>
                <a:schemeClr val="accent2">
                  <a:lumMod val="75000"/>
                </a:schemeClr>
              </a:solidFill>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D726363-DEA3-488B-B093-E91915C9D8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5" name="Rectangle 2">
            <a:extLst>
              <a:ext uri="{FF2B5EF4-FFF2-40B4-BE49-F238E27FC236}">
                <a16:creationId xmlns:a16="http://schemas.microsoft.com/office/drawing/2014/main" id="{EC6E4278-C517-49F2-8994-8BA2599AB7C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6" name="Rectangle 2">
            <a:extLst>
              <a:ext uri="{FF2B5EF4-FFF2-40B4-BE49-F238E27FC236}">
                <a16:creationId xmlns:a16="http://schemas.microsoft.com/office/drawing/2014/main" id="{04CCD281-FFC0-440D-9481-CEFBC11A549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7" name="Rectangle 2">
            <a:extLst>
              <a:ext uri="{FF2B5EF4-FFF2-40B4-BE49-F238E27FC236}">
                <a16:creationId xmlns:a16="http://schemas.microsoft.com/office/drawing/2014/main" id="{080EADEA-97E4-4205-B31D-B3F57C0617D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8" name="Rectangle 4">
            <a:extLst>
              <a:ext uri="{FF2B5EF4-FFF2-40B4-BE49-F238E27FC236}">
                <a16:creationId xmlns:a16="http://schemas.microsoft.com/office/drawing/2014/main" id="{CEB6FDC1-1FE1-4636-AB31-9DBF8138096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4039" name="Prostokąt 1">
            <a:extLst>
              <a:ext uri="{FF2B5EF4-FFF2-40B4-BE49-F238E27FC236}">
                <a16:creationId xmlns:a16="http://schemas.microsoft.com/office/drawing/2014/main" id="{A3CA5A6B-8582-43DC-9D63-EFE14274E58B}"/>
              </a:ext>
            </a:extLst>
          </p:cNvPr>
          <p:cNvSpPr>
            <a:spLocks noChangeArrowheads="1"/>
          </p:cNvSpPr>
          <p:nvPr/>
        </p:nvSpPr>
        <p:spPr bwMode="auto">
          <a:xfrm>
            <a:off x="323850" y="1412875"/>
            <a:ext cx="813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Detailed classification with definitions</a:t>
            </a:r>
            <a:endParaRPr lang="en-US" altLang="pl-PL" sz="2800" b="0">
              <a:solidFill>
                <a:schemeClr val="accent1"/>
              </a:solidFill>
            </a:endParaRPr>
          </a:p>
        </p:txBody>
      </p:sp>
      <p:sp>
        <p:nvSpPr>
          <p:cNvPr id="44040" name="Prostokąt 1">
            <a:extLst>
              <a:ext uri="{FF2B5EF4-FFF2-40B4-BE49-F238E27FC236}">
                <a16:creationId xmlns:a16="http://schemas.microsoft.com/office/drawing/2014/main" id="{4E676443-1D99-454D-9A1D-91269BAF24C4}"/>
              </a:ext>
            </a:extLst>
          </p:cNvPr>
          <p:cNvSpPr>
            <a:spLocks noChangeArrowheads="1"/>
          </p:cNvSpPr>
          <p:nvPr/>
        </p:nvSpPr>
        <p:spPr bwMode="auto">
          <a:xfrm>
            <a:off x="323850" y="2349500"/>
            <a:ext cx="1963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b="0">
                <a:solidFill>
                  <a:schemeClr val="tx1"/>
                </a:solidFill>
              </a:rPr>
              <a:t>On the website:</a:t>
            </a:r>
          </a:p>
        </p:txBody>
      </p:sp>
      <p:sp>
        <p:nvSpPr>
          <p:cNvPr id="3" name="Prostokąt 2">
            <a:extLst>
              <a:ext uri="{FF2B5EF4-FFF2-40B4-BE49-F238E27FC236}">
                <a16:creationId xmlns:a16="http://schemas.microsoft.com/office/drawing/2014/main" id="{50BB60DD-33AF-4005-A039-7C03A4BC84D2}"/>
              </a:ext>
            </a:extLst>
          </p:cNvPr>
          <p:cNvSpPr/>
          <p:nvPr/>
        </p:nvSpPr>
        <p:spPr bwMode="auto">
          <a:xfrm>
            <a:off x="323850" y="3141663"/>
            <a:ext cx="8640763" cy="8636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pl-PL" sz="2000" dirty="0">
                <a:solidFill>
                  <a:srgbClr val="002060"/>
                </a:solidFill>
                <a:hlinkClick r:id="rId3"/>
              </a:rPr>
              <a:t>https://apps.who.int/iris/bitstream/handle/10665/42407/9241545429.pdf</a:t>
            </a:r>
            <a:endParaRPr lang="en-US" sz="2000" b="0" dirty="0">
              <a:solidFill>
                <a:srgbClr val="002060"/>
              </a:solidFill>
            </a:endParaRPr>
          </a:p>
        </p:txBody>
      </p:sp>
    </p:spTree>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34F28B5-04FD-4DCD-88C0-9D31C124CAF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3" name="Rectangle 2">
            <a:extLst>
              <a:ext uri="{FF2B5EF4-FFF2-40B4-BE49-F238E27FC236}">
                <a16:creationId xmlns:a16="http://schemas.microsoft.com/office/drawing/2014/main" id="{14A24563-EE02-45A2-AA8D-BED7172C6C9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4" name="Rectangle 2">
            <a:extLst>
              <a:ext uri="{FF2B5EF4-FFF2-40B4-BE49-F238E27FC236}">
                <a16:creationId xmlns:a16="http://schemas.microsoft.com/office/drawing/2014/main" id="{D1F0CF64-CBB5-427C-99C4-28455E4181C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5" name="Rectangle 2">
            <a:extLst>
              <a:ext uri="{FF2B5EF4-FFF2-40B4-BE49-F238E27FC236}">
                <a16:creationId xmlns:a16="http://schemas.microsoft.com/office/drawing/2014/main" id="{CA672CF3-B551-467F-8E3C-FEE29A4D34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6" name="Rectangle 4">
            <a:extLst>
              <a:ext uri="{FF2B5EF4-FFF2-40B4-BE49-F238E27FC236}">
                <a16:creationId xmlns:a16="http://schemas.microsoft.com/office/drawing/2014/main" id="{13E224FF-AF92-4F5D-B732-1F7E7437C4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6087" name="Prostokąt 1">
            <a:extLst>
              <a:ext uri="{FF2B5EF4-FFF2-40B4-BE49-F238E27FC236}">
                <a16:creationId xmlns:a16="http://schemas.microsoft.com/office/drawing/2014/main" id="{AB3B3D59-CAA7-4556-AB68-469C5B049023}"/>
              </a:ext>
            </a:extLst>
          </p:cNvPr>
          <p:cNvSpPr>
            <a:spLocks noChangeArrowheads="1"/>
          </p:cNvSpPr>
          <p:nvPr/>
        </p:nvSpPr>
        <p:spPr bwMode="auto">
          <a:xfrm>
            <a:off x="468313" y="908050"/>
            <a:ext cx="8135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chemeClr val="accent1"/>
                </a:solidFill>
              </a:rPr>
              <a:t>Classification of functional impairments and disability according to ICF </a:t>
            </a:r>
            <a:endParaRPr lang="en-US" altLang="pl-PL" sz="2800" b="0">
              <a:solidFill>
                <a:schemeClr val="accent1"/>
              </a:solidFill>
            </a:endParaRPr>
          </a:p>
        </p:txBody>
      </p:sp>
      <p:graphicFrame>
        <p:nvGraphicFramePr>
          <p:cNvPr id="2" name="Diagram 1">
            <a:extLst>
              <a:ext uri="{FF2B5EF4-FFF2-40B4-BE49-F238E27FC236}">
                <a16:creationId xmlns:a16="http://schemas.microsoft.com/office/drawing/2014/main" id="{5C0801EF-A98A-49DE-8C35-B210E7DC6E7A}"/>
              </a:ext>
            </a:extLst>
          </p:cNvPr>
          <p:cNvGraphicFramePr/>
          <p:nvPr/>
        </p:nvGraphicFramePr>
        <p:xfrm>
          <a:off x="-468560" y="1844824"/>
          <a:ext cx="1000911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ytuł 1">
            <a:extLst>
              <a:ext uri="{FF2B5EF4-FFF2-40B4-BE49-F238E27FC236}">
                <a16:creationId xmlns:a16="http://schemas.microsoft.com/office/drawing/2014/main" id="{69958E1F-3880-44AE-8902-AA4E4EA72405}"/>
              </a:ext>
            </a:extLst>
          </p:cNvPr>
          <p:cNvSpPr>
            <a:spLocks noGrp="1" noChangeArrowheads="1"/>
          </p:cNvSpPr>
          <p:nvPr>
            <p:ph type="ctrTitle"/>
          </p:nvPr>
        </p:nvSpPr>
        <p:spPr bwMode="auto">
          <a:xfrm>
            <a:off x="107950" y="1268413"/>
            <a:ext cx="89281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1. </a:t>
            </a:r>
            <a:r>
              <a:rPr lang="en-US" altLang="pl-PL">
                <a:solidFill>
                  <a:srgbClr val="002060"/>
                </a:solidFill>
              </a:rPr>
              <a:t>Neurological diseases, including neurodegenerative ones</a:t>
            </a:r>
            <a:br>
              <a:rPr lang="pl-PL" altLang="pl-PL">
                <a:solidFill>
                  <a:srgbClr val="002060"/>
                </a:solidFill>
              </a:rPr>
            </a:br>
            <a:endParaRPr lang="pl-PL" altLang="pl-PL">
              <a:solidFill>
                <a:srgbClr val="002060"/>
              </a:solidFill>
            </a:endParaRPr>
          </a:p>
        </p:txBody>
      </p:sp>
      <p:sp>
        <p:nvSpPr>
          <p:cNvPr id="44036" name="Prostokąt 1">
            <a:extLst>
              <a:ext uri="{FF2B5EF4-FFF2-40B4-BE49-F238E27FC236}">
                <a16:creationId xmlns:a16="http://schemas.microsoft.com/office/drawing/2014/main" id="{1D7EF12C-FC6C-47A9-8C6D-786E41401797}"/>
              </a:ext>
            </a:extLst>
          </p:cNvPr>
          <p:cNvSpPr>
            <a:spLocks noChangeArrowheads="1"/>
          </p:cNvSpPr>
          <p:nvPr/>
        </p:nvSpPr>
        <p:spPr bwMode="auto">
          <a:xfrm>
            <a:off x="6516688" y="1773238"/>
            <a:ext cx="2627312" cy="2062162"/>
          </a:xfrm>
          <a:prstGeom prst="rect">
            <a:avLst/>
          </a:prstGeom>
          <a:solidFill>
            <a:schemeClr val="accent6">
              <a:lumMod val="20000"/>
              <a:lumOff val="80000"/>
            </a:schemeClr>
          </a:solidFill>
          <a:ln>
            <a:noFill/>
          </a:ln>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n-US" altLang="pl-PL" sz="1600" u="sng" dirty="0">
                <a:solidFill>
                  <a:srgbClr val="002060"/>
                </a:solidFill>
              </a:rPr>
              <a:t>Types of diseases:</a:t>
            </a:r>
          </a:p>
          <a:p>
            <a:pPr marL="285750" indent="-285750">
              <a:buFont typeface="Wingdings" panose="05000000000000000000" pitchFamily="2" charset="2"/>
              <a:buChar char="Ø"/>
              <a:defRPr/>
            </a:pPr>
            <a:r>
              <a:rPr lang="en-US" altLang="pl-PL" sz="1600" dirty="0">
                <a:solidFill>
                  <a:srgbClr val="002060"/>
                </a:solidFill>
              </a:rPr>
              <a:t>Multiple sclerosis</a:t>
            </a:r>
          </a:p>
          <a:p>
            <a:pPr marL="285750" indent="-285750">
              <a:buFont typeface="Wingdings" panose="05000000000000000000" pitchFamily="2" charset="2"/>
              <a:buChar char="Ø"/>
              <a:defRPr/>
            </a:pPr>
            <a:r>
              <a:rPr lang="en-US" altLang="pl-PL" sz="1600" dirty="0">
                <a:solidFill>
                  <a:srgbClr val="002060"/>
                </a:solidFill>
              </a:rPr>
              <a:t>Cerebral Palsy</a:t>
            </a:r>
          </a:p>
          <a:p>
            <a:pPr marL="285750" indent="-285750">
              <a:buFont typeface="Wingdings" panose="05000000000000000000" pitchFamily="2" charset="2"/>
              <a:buChar char="Ø"/>
              <a:defRPr/>
            </a:pPr>
            <a:r>
              <a:rPr lang="en-US" altLang="pl-PL" sz="1600" dirty="0">
                <a:solidFill>
                  <a:srgbClr val="002060"/>
                </a:solidFill>
              </a:rPr>
              <a:t>Stroke</a:t>
            </a:r>
          </a:p>
          <a:p>
            <a:pPr marL="285750" indent="-285750">
              <a:buFont typeface="Wingdings" panose="05000000000000000000" pitchFamily="2" charset="2"/>
              <a:buChar char="Ø"/>
              <a:defRPr/>
            </a:pPr>
            <a:r>
              <a:rPr lang="en-US" altLang="pl-PL" sz="1600" dirty="0">
                <a:solidFill>
                  <a:srgbClr val="002060"/>
                </a:solidFill>
              </a:rPr>
              <a:t>Epilepsy</a:t>
            </a:r>
          </a:p>
          <a:p>
            <a:pPr marL="285750" indent="-285750">
              <a:buFont typeface="Wingdings" panose="05000000000000000000" pitchFamily="2" charset="2"/>
              <a:buChar char="Ø"/>
              <a:defRPr/>
            </a:pPr>
            <a:r>
              <a:rPr lang="en-US" altLang="pl-PL" sz="1600" dirty="0">
                <a:solidFill>
                  <a:srgbClr val="002060"/>
                </a:solidFill>
              </a:rPr>
              <a:t>Alzheimer's disease and dementias</a:t>
            </a:r>
          </a:p>
          <a:p>
            <a:pPr marL="285750" indent="-285750">
              <a:buFont typeface="Wingdings" panose="05000000000000000000" pitchFamily="2" charset="2"/>
              <a:buChar char="Ø"/>
              <a:defRPr/>
            </a:pPr>
            <a:r>
              <a:rPr lang="en-US" altLang="pl-PL" sz="1600" dirty="0">
                <a:solidFill>
                  <a:srgbClr val="002060"/>
                </a:solidFill>
              </a:rPr>
              <a:t>Parkinson's disease</a:t>
            </a:r>
            <a:endParaRPr lang="pl-PL" altLang="pl-PL" sz="1600" dirty="0">
              <a:solidFill>
                <a:srgbClr val="002060"/>
              </a:solidFill>
            </a:endParaRPr>
          </a:p>
        </p:txBody>
      </p:sp>
      <p:pic>
        <p:nvPicPr>
          <p:cNvPr id="48132" name="Obraz 2">
            <a:extLst>
              <a:ext uri="{FF2B5EF4-FFF2-40B4-BE49-F238E27FC236}">
                <a16:creationId xmlns:a16="http://schemas.microsoft.com/office/drawing/2014/main" id="{BBDD2C3B-9A0C-4BFD-88B1-8DCA8022D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844675"/>
            <a:ext cx="30956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ymek mowy: prostokąt z zaokrąglonymi rogami 3">
            <a:extLst>
              <a:ext uri="{FF2B5EF4-FFF2-40B4-BE49-F238E27FC236}">
                <a16:creationId xmlns:a16="http://schemas.microsoft.com/office/drawing/2014/main" id="{59367419-2C27-4929-A74E-548CCE9E6027}"/>
              </a:ext>
            </a:extLst>
          </p:cNvPr>
          <p:cNvSpPr/>
          <p:nvPr/>
        </p:nvSpPr>
        <p:spPr bwMode="auto">
          <a:xfrm>
            <a:off x="395288" y="1844675"/>
            <a:ext cx="2808287" cy="1223963"/>
          </a:xfrm>
          <a:prstGeom prst="wedgeRoundRectCallout">
            <a:avLst>
              <a:gd name="adj1" fmla="val 68535"/>
              <a:gd name="adj2" fmla="val 27649"/>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n-US" sz="1400" dirty="0">
                <a:solidFill>
                  <a:srgbClr val="002060"/>
                </a:solidFill>
                <a:sym typeface="Arial" charset="0"/>
              </a:rPr>
              <a:t>The nervous system is a complex system that controls all processes in our body, and allows us to register and perceive what is happening both inside and outside of us</a:t>
            </a:r>
            <a:endParaRPr lang="pl-PL" sz="1400" dirty="0">
              <a:solidFill>
                <a:srgbClr val="002060"/>
              </a:solidFill>
              <a:sym typeface="Arial" charset="0"/>
            </a:endParaRPr>
          </a:p>
        </p:txBody>
      </p:sp>
      <p:sp>
        <p:nvSpPr>
          <p:cNvPr id="5" name="Dymek mowy: prostokąt z zaokrąglonymi rogami 4">
            <a:extLst>
              <a:ext uri="{FF2B5EF4-FFF2-40B4-BE49-F238E27FC236}">
                <a16:creationId xmlns:a16="http://schemas.microsoft.com/office/drawing/2014/main" id="{BB9299A9-828B-4808-9AC9-C85E827EA44A}"/>
              </a:ext>
            </a:extLst>
          </p:cNvPr>
          <p:cNvSpPr/>
          <p:nvPr/>
        </p:nvSpPr>
        <p:spPr bwMode="auto">
          <a:xfrm>
            <a:off x="468313" y="3213100"/>
            <a:ext cx="2808287" cy="1295400"/>
          </a:xfrm>
          <a:prstGeom prst="wedgeRoundRectCallout">
            <a:avLst>
              <a:gd name="adj1" fmla="val 65071"/>
              <a:gd name="adj2" fmla="val -33672"/>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n-US" sz="1400" dirty="0">
                <a:solidFill>
                  <a:srgbClr val="002060"/>
                </a:solidFill>
                <a:sym typeface="Arial" charset="0"/>
              </a:rPr>
              <a:t>Nervous system diseases can be the result of:</a:t>
            </a:r>
            <a:r>
              <a:rPr lang="pl-PL" sz="1400" dirty="0">
                <a:solidFill>
                  <a:srgbClr val="002060"/>
                </a:solidFill>
                <a:sym typeface="Arial" charset="0"/>
              </a:rPr>
              <a:t>                                       - </a:t>
            </a:r>
            <a:r>
              <a:rPr lang="en-US" sz="1400" dirty="0">
                <a:solidFill>
                  <a:srgbClr val="002060"/>
                </a:solidFill>
                <a:sym typeface="Arial" charset="0"/>
              </a:rPr>
              <a:t>developmental defects,</a:t>
            </a:r>
            <a:r>
              <a:rPr lang="pl-PL" sz="1400" dirty="0">
                <a:solidFill>
                  <a:srgbClr val="002060"/>
                </a:solidFill>
                <a:sym typeface="Arial" charset="0"/>
              </a:rPr>
              <a:t>                     </a:t>
            </a:r>
            <a:r>
              <a:rPr lang="en-US" sz="1400" dirty="0">
                <a:solidFill>
                  <a:srgbClr val="002060"/>
                </a:solidFill>
                <a:sym typeface="Arial" charset="0"/>
              </a:rPr>
              <a:t> </a:t>
            </a:r>
            <a:r>
              <a:rPr lang="pl-PL" sz="1400" dirty="0">
                <a:solidFill>
                  <a:srgbClr val="002060"/>
                </a:solidFill>
                <a:sym typeface="Arial" charset="0"/>
              </a:rPr>
              <a:t>- </a:t>
            </a:r>
            <a:r>
              <a:rPr lang="en-US" sz="1400" dirty="0">
                <a:solidFill>
                  <a:srgbClr val="002060"/>
                </a:solidFill>
                <a:sym typeface="Arial" charset="0"/>
              </a:rPr>
              <a:t>mechanical injuries,</a:t>
            </a:r>
            <a:r>
              <a:rPr lang="pl-PL" sz="1400" dirty="0">
                <a:solidFill>
                  <a:srgbClr val="002060"/>
                </a:solidFill>
                <a:sym typeface="Arial" charset="0"/>
              </a:rPr>
              <a:t>                               - </a:t>
            </a:r>
            <a:r>
              <a:rPr lang="en-US" sz="1400" dirty="0">
                <a:solidFill>
                  <a:srgbClr val="002060"/>
                </a:solidFill>
                <a:sym typeface="Arial" charset="0"/>
              </a:rPr>
              <a:t>infections,</a:t>
            </a:r>
            <a:r>
              <a:rPr lang="pl-PL" sz="1400" dirty="0">
                <a:solidFill>
                  <a:srgbClr val="002060"/>
                </a:solidFill>
                <a:sym typeface="Arial" charset="0"/>
              </a:rPr>
              <a:t>                                              </a:t>
            </a:r>
            <a:r>
              <a:rPr lang="en-US" sz="1400" dirty="0">
                <a:solidFill>
                  <a:srgbClr val="002060"/>
                </a:solidFill>
                <a:sym typeface="Arial" charset="0"/>
              </a:rPr>
              <a:t> </a:t>
            </a:r>
            <a:r>
              <a:rPr lang="pl-PL" sz="1400" dirty="0">
                <a:solidFill>
                  <a:srgbClr val="002060"/>
                </a:solidFill>
                <a:sym typeface="Arial" charset="0"/>
              </a:rPr>
              <a:t>- </a:t>
            </a:r>
            <a:r>
              <a:rPr lang="en-US" sz="1400" dirty="0">
                <a:solidFill>
                  <a:srgbClr val="002060"/>
                </a:solidFill>
                <a:sym typeface="Arial" charset="0"/>
              </a:rPr>
              <a:t>degenerative changes</a:t>
            </a:r>
            <a:endParaRPr lang="pl-PL" sz="1400" dirty="0">
              <a:solidFill>
                <a:srgbClr val="002060"/>
              </a:solidFill>
              <a:sym typeface="Arial" charset="0"/>
            </a:endParaRPr>
          </a:p>
        </p:txBody>
      </p:sp>
      <p:sp>
        <p:nvSpPr>
          <p:cNvPr id="6" name="Dymek mowy: prostokąt z zaokrąglonymi rogami 5">
            <a:extLst>
              <a:ext uri="{FF2B5EF4-FFF2-40B4-BE49-F238E27FC236}">
                <a16:creationId xmlns:a16="http://schemas.microsoft.com/office/drawing/2014/main" id="{FC6D0669-C560-4A87-9E35-A1F6617E7FA3}"/>
              </a:ext>
            </a:extLst>
          </p:cNvPr>
          <p:cNvSpPr/>
          <p:nvPr/>
        </p:nvSpPr>
        <p:spPr bwMode="auto">
          <a:xfrm>
            <a:off x="468313" y="4652963"/>
            <a:ext cx="2808287" cy="1079500"/>
          </a:xfrm>
          <a:prstGeom prst="wedgeRoundRectCallout">
            <a:avLst>
              <a:gd name="adj1" fmla="val 93129"/>
              <a:gd name="adj2" fmla="val -90711"/>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n-US" sz="1400" dirty="0">
                <a:solidFill>
                  <a:srgbClr val="002060"/>
                </a:solidFill>
                <a:sym typeface="Arial" charset="0"/>
              </a:rPr>
              <a:t>Diseases can affect the central part (e.g., epilepsy), the peripheral part (e.g., nerve damage and inflammation)</a:t>
            </a:r>
            <a:r>
              <a:rPr lang="pl-PL" sz="1400" dirty="0">
                <a:solidFill>
                  <a:srgbClr val="002060"/>
                </a:solidFill>
                <a:sym typeface="Arial" charset="0"/>
              </a:rPr>
              <a:t> </a:t>
            </a:r>
            <a:r>
              <a:rPr lang="en-US" sz="1400" dirty="0">
                <a:solidFill>
                  <a:srgbClr val="002060"/>
                </a:solidFill>
                <a:sym typeface="Arial" charset="0"/>
              </a:rPr>
              <a:t>or both</a:t>
            </a:r>
            <a:endParaRPr lang="pl-PL" sz="1400" dirty="0">
              <a:solidFill>
                <a:srgbClr val="002060"/>
              </a:solidFill>
              <a:sym typeface="Arial" charset="0"/>
            </a:endParaRPr>
          </a:p>
        </p:txBody>
      </p:sp>
      <p:sp>
        <p:nvSpPr>
          <p:cNvPr id="7" name="Dymek mowy: prostokąt z zaokrąglonymi rogami 6">
            <a:extLst>
              <a:ext uri="{FF2B5EF4-FFF2-40B4-BE49-F238E27FC236}">
                <a16:creationId xmlns:a16="http://schemas.microsoft.com/office/drawing/2014/main" id="{BE24DE71-D7DF-40FB-9DAD-C00C6E380CEC}"/>
              </a:ext>
            </a:extLst>
          </p:cNvPr>
          <p:cNvSpPr/>
          <p:nvPr/>
        </p:nvSpPr>
        <p:spPr bwMode="auto">
          <a:xfrm>
            <a:off x="6156325" y="4508500"/>
            <a:ext cx="2808288" cy="1223963"/>
          </a:xfrm>
          <a:prstGeom prst="wedgeRoundRectCallout">
            <a:avLst>
              <a:gd name="adj1" fmla="val -95653"/>
              <a:gd name="adj2" fmla="val -114127"/>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n-US" sz="1400" dirty="0">
                <a:solidFill>
                  <a:srgbClr val="002060"/>
                </a:solidFill>
                <a:sym typeface="Arial" charset="0"/>
              </a:rPr>
              <a:t>Neurodegenerative diseases are associated with progressive damage to cells that build structures belonging to the nervous system</a:t>
            </a:r>
            <a:endParaRPr lang="pl-PL" sz="1400" dirty="0">
              <a:solidFill>
                <a:srgbClr val="002060"/>
              </a:solidFill>
              <a:sym typeface="Arial" charset="0"/>
            </a:endParaRPr>
          </a:p>
        </p:txBody>
      </p:sp>
    </p:spTree>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a:extLst>
              <a:ext uri="{FF2B5EF4-FFF2-40B4-BE49-F238E27FC236}">
                <a16:creationId xmlns:a16="http://schemas.microsoft.com/office/drawing/2014/main" id="{2E4CA5E5-8C19-40D7-A440-EFA3136FD3FF}"/>
              </a:ext>
            </a:extLst>
          </p:cNvPr>
          <p:cNvSpPr>
            <a:spLocks noGrp="1" noChangeArrowheads="1"/>
          </p:cNvSpPr>
          <p:nvPr>
            <p:ph type="ctrTitle"/>
          </p:nvPr>
        </p:nvSpPr>
        <p:spPr bwMode="auto">
          <a:xfrm>
            <a:off x="107950" y="1268413"/>
            <a:ext cx="89281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2. Motor disability</a:t>
            </a:r>
            <a:endParaRPr lang="pl-PL" altLang="pl-PL"/>
          </a:p>
        </p:txBody>
      </p:sp>
      <p:sp>
        <p:nvSpPr>
          <p:cNvPr id="2" name="Prostokąt 1">
            <a:extLst>
              <a:ext uri="{FF2B5EF4-FFF2-40B4-BE49-F238E27FC236}">
                <a16:creationId xmlns:a16="http://schemas.microsoft.com/office/drawing/2014/main" id="{C4B71245-5B75-4079-941B-83CE45AFC162}"/>
              </a:ext>
            </a:extLst>
          </p:cNvPr>
          <p:cNvSpPr>
            <a:spLocks noChangeArrowheads="1"/>
          </p:cNvSpPr>
          <p:nvPr/>
        </p:nvSpPr>
        <p:spPr bwMode="auto">
          <a:xfrm>
            <a:off x="6084888" y="1773238"/>
            <a:ext cx="2627312" cy="1323975"/>
          </a:xfrm>
          <a:prstGeom prst="rect">
            <a:avLst/>
          </a:prstGeom>
          <a:solidFill>
            <a:schemeClr val="accent6">
              <a:lumMod val="20000"/>
              <a:lumOff val="80000"/>
            </a:schemeClr>
          </a:solidFill>
          <a:ln>
            <a:noFill/>
          </a:ln>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n-US" altLang="pl-PL" sz="1600" u="sng" dirty="0">
                <a:solidFill>
                  <a:srgbClr val="002060"/>
                </a:solidFill>
              </a:rPr>
              <a:t>Types of diseases:</a:t>
            </a:r>
          </a:p>
          <a:p>
            <a:pPr marL="285750" indent="-285750">
              <a:buFont typeface="Wingdings" panose="05000000000000000000" pitchFamily="2" charset="2"/>
              <a:buChar char="Ø"/>
              <a:defRPr/>
            </a:pPr>
            <a:r>
              <a:rPr lang="en-US" altLang="pl-PL" sz="1600" dirty="0">
                <a:solidFill>
                  <a:srgbClr val="002060"/>
                </a:solidFill>
              </a:rPr>
              <a:t>Paraplegia and tetraplegia</a:t>
            </a:r>
          </a:p>
          <a:p>
            <a:pPr marL="285750" indent="-285750">
              <a:buFont typeface="Wingdings" panose="05000000000000000000" pitchFamily="2" charset="2"/>
              <a:buChar char="Ø"/>
              <a:defRPr/>
            </a:pPr>
            <a:r>
              <a:rPr lang="pl-PL" altLang="pl-PL" sz="1600" dirty="0">
                <a:solidFill>
                  <a:srgbClr val="002060"/>
                </a:solidFill>
              </a:rPr>
              <a:t>A</a:t>
            </a:r>
            <a:r>
              <a:rPr lang="en-US" altLang="pl-PL" sz="1600" dirty="0" err="1">
                <a:solidFill>
                  <a:srgbClr val="002060"/>
                </a:solidFill>
              </a:rPr>
              <a:t>mputations</a:t>
            </a:r>
            <a:endParaRPr lang="en-US" altLang="pl-PL" sz="1600" dirty="0">
              <a:solidFill>
                <a:srgbClr val="002060"/>
              </a:solidFill>
            </a:endParaRPr>
          </a:p>
          <a:p>
            <a:pPr marL="285750" indent="-285750">
              <a:buFont typeface="Wingdings" panose="05000000000000000000" pitchFamily="2" charset="2"/>
              <a:buChar char="Ø"/>
              <a:defRPr/>
            </a:pPr>
            <a:r>
              <a:rPr lang="en-US" altLang="pl-PL" sz="1600" dirty="0">
                <a:solidFill>
                  <a:srgbClr val="002060"/>
                </a:solidFill>
              </a:rPr>
              <a:t>Rheumatic diseases</a:t>
            </a:r>
            <a:endParaRPr lang="pl-PL" altLang="pl-PL" sz="1600" dirty="0">
              <a:solidFill>
                <a:srgbClr val="002060"/>
              </a:solidFill>
            </a:endParaRPr>
          </a:p>
        </p:txBody>
      </p:sp>
      <p:sp>
        <p:nvSpPr>
          <p:cNvPr id="49156" name="Prostokąt 2">
            <a:extLst>
              <a:ext uri="{FF2B5EF4-FFF2-40B4-BE49-F238E27FC236}">
                <a16:creationId xmlns:a16="http://schemas.microsoft.com/office/drawing/2014/main" id="{412C42FC-3CDE-4265-B9E5-01B35F145771}"/>
              </a:ext>
            </a:extLst>
          </p:cNvPr>
          <p:cNvSpPr>
            <a:spLocks noChangeArrowheads="1"/>
          </p:cNvSpPr>
          <p:nvPr/>
        </p:nvSpPr>
        <p:spPr bwMode="auto">
          <a:xfrm>
            <a:off x="2286000" y="322897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body. </a:t>
            </a:r>
          </a:p>
        </p:txBody>
      </p:sp>
      <p:pic>
        <p:nvPicPr>
          <p:cNvPr id="49157" name="Obraz 7">
            <a:extLst>
              <a:ext uri="{FF2B5EF4-FFF2-40B4-BE49-F238E27FC236}">
                <a16:creationId xmlns:a16="http://schemas.microsoft.com/office/drawing/2014/main" id="{43674571-73DA-4554-8612-C476016D6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213100"/>
            <a:ext cx="26479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Obraz 3">
            <a:extLst>
              <a:ext uri="{FF2B5EF4-FFF2-40B4-BE49-F238E27FC236}">
                <a16:creationId xmlns:a16="http://schemas.microsoft.com/office/drawing/2014/main" id="{9938D576-FF3A-4B4D-8A03-AE7A85A9C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773238"/>
            <a:ext cx="1849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ymek mowy: prostokąt z zaokrąglonymi rogami 4">
            <a:extLst>
              <a:ext uri="{FF2B5EF4-FFF2-40B4-BE49-F238E27FC236}">
                <a16:creationId xmlns:a16="http://schemas.microsoft.com/office/drawing/2014/main" id="{BD9A649F-BA71-455A-83C9-71A92106F1DC}"/>
              </a:ext>
            </a:extLst>
          </p:cNvPr>
          <p:cNvSpPr/>
          <p:nvPr/>
        </p:nvSpPr>
        <p:spPr bwMode="auto">
          <a:xfrm>
            <a:off x="684213" y="1700213"/>
            <a:ext cx="2808287" cy="863600"/>
          </a:xfrm>
          <a:prstGeom prst="wedgeRoundRectCallout">
            <a:avLst>
              <a:gd name="adj1" fmla="val 68535"/>
              <a:gd name="adj2" fmla="val 27649"/>
              <a:gd name="adj3" fmla="val 16667"/>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50751" tIns="50751" rIns="50751" bIns="50751" anchor="ctr"/>
          <a:lstStyle/>
          <a:p>
            <a:pPr algn="just" defTabSz="642938" eaLnBrk="1" hangingPunct="1">
              <a:lnSpc>
                <a:spcPct val="90000"/>
              </a:lnSpc>
              <a:spcBef>
                <a:spcPts val="1675"/>
              </a:spcBef>
              <a:buSzPct val="171000"/>
              <a:defRPr/>
            </a:pPr>
            <a:r>
              <a:rPr lang="en-US" sz="1400" dirty="0">
                <a:solidFill>
                  <a:srgbClr val="002060"/>
                </a:solidFill>
              </a:rPr>
              <a:t>A motor disability is a condition of a person who is in a situation of reduced motor abilities of the body</a:t>
            </a:r>
            <a:endParaRPr lang="pl-PL" sz="1400" dirty="0">
              <a:solidFill>
                <a:srgbClr val="002060"/>
              </a:solidFill>
              <a:sym typeface="Arial" charset="0"/>
            </a:endParaRPr>
          </a:p>
        </p:txBody>
      </p:sp>
      <p:pic>
        <p:nvPicPr>
          <p:cNvPr id="49160" name="Obraz 5">
            <a:extLst>
              <a:ext uri="{FF2B5EF4-FFF2-40B4-BE49-F238E27FC236}">
                <a16:creationId xmlns:a16="http://schemas.microsoft.com/office/drawing/2014/main" id="{C6DEE13F-92BE-4CF4-91C6-9CFA72D93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08275"/>
            <a:ext cx="16144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ytuł 1">
            <a:extLst>
              <a:ext uri="{FF2B5EF4-FFF2-40B4-BE49-F238E27FC236}">
                <a16:creationId xmlns:a16="http://schemas.microsoft.com/office/drawing/2014/main" id="{B48340D4-1A0A-40EB-8C36-BB59018D0BCA}"/>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3. Intellectual disability</a:t>
            </a:r>
            <a:br>
              <a:rPr lang="pl-PL" altLang="pl-PL"/>
            </a:br>
            <a:endParaRPr lang="pl-PL" altLang="pl-PL"/>
          </a:p>
        </p:txBody>
      </p:sp>
      <p:sp>
        <p:nvSpPr>
          <p:cNvPr id="51203" name="Podtytuł 2">
            <a:extLst>
              <a:ext uri="{FF2B5EF4-FFF2-40B4-BE49-F238E27FC236}">
                <a16:creationId xmlns:a16="http://schemas.microsoft.com/office/drawing/2014/main" id="{EC463965-751A-45E7-A71B-CF6C0AA565C8}"/>
              </a:ext>
            </a:extLst>
          </p:cNvPr>
          <p:cNvSpPr>
            <a:spLocks noGrp="1" noChangeArrowheads="1"/>
          </p:cNvSpPr>
          <p:nvPr>
            <p:ph type="subTitle" idx="1"/>
          </p:nvPr>
        </p:nvSpPr>
        <p:spPr bwMode="auto">
          <a:xfrm>
            <a:off x="225425" y="1916113"/>
            <a:ext cx="8891588"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pl-PL" sz="1600" b="1">
                <a:solidFill>
                  <a:srgbClr val="002060"/>
                </a:solidFill>
              </a:rPr>
              <a:t>“Intellectual disability is a significant reduction in the overall level</a:t>
            </a:r>
            <a:r>
              <a:rPr lang="pl-PL" altLang="pl-PL" sz="1600" b="1">
                <a:solidFill>
                  <a:srgbClr val="002060"/>
                </a:solidFill>
              </a:rPr>
              <a:t> </a:t>
            </a:r>
            <a:r>
              <a:rPr altLang="pl-PL" sz="1600" b="1">
                <a:solidFill>
                  <a:srgbClr val="002060"/>
                </a:solidFill>
              </a:rPr>
              <a:t>intellectual functioning, and difficulties in adaptive behavior,</a:t>
            </a:r>
            <a:r>
              <a:rPr lang="pl-PL" altLang="pl-PL" sz="1600" b="1">
                <a:solidFill>
                  <a:srgbClr val="002060"/>
                </a:solidFill>
              </a:rPr>
              <a:t> </a:t>
            </a:r>
            <a:r>
              <a:rPr altLang="pl-PL" sz="1600" b="1">
                <a:solidFill>
                  <a:srgbClr val="002060"/>
                </a:solidFill>
              </a:rPr>
              <a:t>occurring before the age of 18</a:t>
            </a:r>
            <a:r>
              <a:rPr lang="pl-PL" altLang="pl-PL" sz="1600" b="1">
                <a:solidFill>
                  <a:srgbClr val="002060"/>
                </a:solidFill>
              </a:rPr>
              <a:t>.</a:t>
            </a:r>
            <a:r>
              <a:rPr altLang="pl-PL" sz="1600" b="1">
                <a:solidFill>
                  <a:srgbClr val="002060"/>
                </a:solidFill>
              </a:rPr>
              <a:t> "</a:t>
            </a:r>
            <a:endParaRPr lang="pl-PL" altLang="pl-PL" sz="1600" b="1">
              <a:solidFill>
                <a:srgbClr val="002060"/>
              </a:solidFill>
            </a:endParaRPr>
          </a:p>
        </p:txBody>
      </p:sp>
      <p:pic>
        <p:nvPicPr>
          <p:cNvPr id="51204" name="Picture 4" descr="Światowa Organizacja Zdrowia (WHO) opublikowała serię poradników ...">
            <a:extLst>
              <a:ext uri="{FF2B5EF4-FFF2-40B4-BE49-F238E27FC236}">
                <a16:creationId xmlns:a16="http://schemas.microsoft.com/office/drawing/2014/main" id="{FA1E4321-8418-4A57-806C-5CADB91D3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2492375"/>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Prostokąt 2">
            <a:extLst>
              <a:ext uri="{FF2B5EF4-FFF2-40B4-BE49-F238E27FC236}">
                <a16:creationId xmlns:a16="http://schemas.microsoft.com/office/drawing/2014/main" id="{79A0B134-E75E-4536-B4E9-359C79B463C9}"/>
              </a:ext>
            </a:extLst>
          </p:cNvPr>
          <p:cNvSpPr>
            <a:spLocks noChangeArrowheads="1"/>
          </p:cNvSpPr>
          <p:nvPr/>
        </p:nvSpPr>
        <p:spPr bwMode="auto">
          <a:xfrm>
            <a:off x="395288" y="2767013"/>
            <a:ext cx="6462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sz="1600">
              <a:solidFill>
                <a:srgbClr val="002060"/>
              </a:solidFill>
            </a:endParaRPr>
          </a:p>
        </p:txBody>
      </p:sp>
      <p:sp>
        <p:nvSpPr>
          <p:cNvPr id="5" name="Prostokąt 4">
            <a:extLst>
              <a:ext uri="{FF2B5EF4-FFF2-40B4-BE49-F238E27FC236}">
                <a16:creationId xmlns:a16="http://schemas.microsoft.com/office/drawing/2014/main" id="{8626CA9E-8A3D-491B-9D54-A46D731660EA}"/>
              </a:ext>
            </a:extLst>
          </p:cNvPr>
          <p:cNvSpPr/>
          <p:nvPr/>
        </p:nvSpPr>
        <p:spPr>
          <a:xfrm>
            <a:off x="468313" y="2997200"/>
            <a:ext cx="4032250" cy="1816100"/>
          </a:xfrm>
          <a:prstGeom prst="rect">
            <a:avLst/>
          </a:prstGeom>
          <a:solidFill>
            <a:schemeClr val="accent6">
              <a:lumMod val="20000"/>
              <a:lumOff val="80000"/>
            </a:schemeClr>
          </a:solidFill>
        </p:spPr>
        <p:txBody>
          <a:bodyPr>
            <a:spAutoFit/>
          </a:bodyPr>
          <a:lstStyle/>
          <a:p>
            <a:pPr>
              <a:defRPr/>
            </a:pPr>
            <a:r>
              <a:rPr lang="pl-PL" sz="1600" u="sng" dirty="0" err="1">
                <a:solidFill>
                  <a:srgbClr val="002060"/>
                </a:solidFill>
              </a:rPr>
              <a:t>Developmental</a:t>
            </a:r>
            <a:r>
              <a:rPr lang="pl-PL" sz="1600" u="sng" dirty="0">
                <a:solidFill>
                  <a:srgbClr val="002060"/>
                </a:solidFill>
              </a:rPr>
              <a:t> </a:t>
            </a:r>
            <a:r>
              <a:rPr lang="pl-PL" sz="1600" u="sng" dirty="0" err="1">
                <a:solidFill>
                  <a:srgbClr val="002060"/>
                </a:solidFill>
              </a:rPr>
              <a:t>disorders</a:t>
            </a:r>
            <a:r>
              <a:rPr lang="pl-PL" sz="1600" u="sng" dirty="0">
                <a:solidFill>
                  <a:srgbClr val="002060"/>
                </a:solidFill>
              </a:rPr>
              <a:t> </a:t>
            </a:r>
            <a:r>
              <a:rPr lang="pl-PL" sz="1600" u="sng" dirty="0" err="1">
                <a:solidFill>
                  <a:srgbClr val="002060"/>
                </a:solidFill>
              </a:rPr>
              <a:t>related</a:t>
            </a:r>
            <a:r>
              <a:rPr lang="pl-PL" sz="1600" u="sng" dirty="0">
                <a:solidFill>
                  <a:srgbClr val="002060"/>
                </a:solidFill>
              </a:rPr>
              <a:t> to </a:t>
            </a:r>
            <a:r>
              <a:rPr lang="pl-PL" sz="1600" u="sng" dirty="0" err="1">
                <a:solidFill>
                  <a:srgbClr val="002060"/>
                </a:solidFill>
              </a:rPr>
              <a:t>intellectual</a:t>
            </a:r>
            <a:r>
              <a:rPr lang="pl-PL" sz="1600" u="sng" dirty="0">
                <a:solidFill>
                  <a:srgbClr val="002060"/>
                </a:solidFill>
              </a:rPr>
              <a:t> </a:t>
            </a:r>
            <a:r>
              <a:rPr lang="pl-PL" sz="1600" u="sng" dirty="0" err="1">
                <a:solidFill>
                  <a:srgbClr val="002060"/>
                </a:solidFill>
              </a:rPr>
              <a:t>disability</a:t>
            </a:r>
            <a:r>
              <a:rPr lang="pl-PL" sz="1600" u="sng" dirty="0">
                <a:solidFill>
                  <a:srgbClr val="002060"/>
                </a:solidFill>
              </a:rPr>
              <a:t>:</a:t>
            </a:r>
          </a:p>
          <a:p>
            <a:pPr>
              <a:defRPr/>
            </a:pPr>
            <a:r>
              <a:rPr lang="pl-PL" sz="1600" dirty="0">
                <a:solidFill>
                  <a:srgbClr val="002060"/>
                </a:solidFill>
              </a:rPr>
              <a:t>1. </a:t>
            </a:r>
            <a:r>
              <a:rPr lang="pl-PL" sz="1600" dirty="0" err="1">
                <a:solidFill>
                  <a:srgbClr val="002060"/>
                </a:solidFill>
              </a:rPr>
              <a:t>Genetically</a:t>
            </a:r>
            <a:r>
              <a:rPr lang="pl-PL" sz="1600" dirty="0">
                <a:solidFill>
                  <a:srgbClr val="002060"/>
                </a:solidFill>
              </a:rPr>
              <a:t> </a:t>
            </a:r>
            <a:r>
              <a:rPr lang="pl-PL" sz="1600" dirty="0" err="1">
                <a:solidFill>
                  <a:srgbClr val="002060"/>
                </a:solidFill>
              </a:rPr>
              <a:t>conditioned</a:t>
            </a:r>
            <a:r>
              <a:rPr lang="pl-PL" sz="1600" dirty="0">
                <a:solidFill>
                  <a:srgbClr val="002060"/>
                </a:solidFill>
              </a:rPr>
              <a:t> </a:t>
            </a:r>
            <a:r>
              <a:rPr lang="pl-PL" sz="1600" dirty="0" err="1">
                <a:solidFill>
                  <a:srgbClr val="002060"/>
                </a:solidFill>
              </a:rPr>
              <a:t>disorders</a:t>
            </a:r>
            <a:endParaRPr lang="pl-PL" sz="1600" dirty="0">
              <a:solidFill>
                <a:srgbClr val="002060"/>
              </a:solidFill>
            </a:endParaRPr>
          </a:p>
          <a:p>
            <a:pPr>
              <a:defRPr/>
            </a:pPr>
            <a:r>
              <a:rPr lang="pl-PL" sz="1600" dirty="0">
                <a:solidFill>
                  <a:srgbClr val="002060"/>
                </a:solidFill>
              </a:rPr>
              <a:t>2. </a:t>
            </a:r>
            <a:r>
              <a:rPr lang="pl-PL" sz="1600" dirty="0" err="1">
                <a:solidFill>
                  <a:srgbClr val="002060"/>
                </a:solidFill>
              </a:rPr>
              <a:t>Pervasive</a:t>
            </a:r>
            <a:r>
              <a:rPr lang="pl-PL" sz="1600" dirty="0">
                <a:solidFill>
                  <a:srgbClr val="002060"/>
                </a:solidFill>
              </a:rPr>
              <a:t> development </a:t>
            </a:r>
            <a:r>
              <a:rPr lang="pl-PL" sz="1600" dirty="0" err="1">
                <a:solidFill>
                  <a:srgbClr val="002060"/>
                </a:solidFill>
              </a:rPr>
              <a:t>disorders</a:t>
            </a:r>
            <a:endParaRPr lang="pl-PL" sz="1600" dirty="0">
              <a:solidFill>
                <a:srgbClr val="002060"/>
              </a:solidFill>
            </a:endParaRPr>
          </a:p>
          <a:p>
            <a:pPr>
              <a:defRPr/>
            </a:pPr>
            <a:r>
              <a:rPr lang="pl-PL" sz="1600" dirty="0">
                <a:solidFill>
                  <a:srgbClr val="002060"/>
                </a:solidFill>
              </a:rPr>
              <a:t>3. </a:t>
            </a:r>
            <a:r>
              <a:rPr lang="pl-PL" sz="1600" dirty="0" err="1">
                <a:solidFill>
                  <a:srgbClr val="002060"/>
                </a:solidFill>
              </a:rPr>
              <a:t>Neurological</a:t>
            </a:r>
            <a:r>
              <a:rPr lang="pl-PL" sz="1600" dirty="0">
                <a:solidFill>
                  <a:srgbClr val="002060"/>
                </a:solidFill>
              </a:rPr>
              <a:t> </a:t>
            </a:r>
            <a:r>
              <a:rPr lang="pl-PL" sz="1600" dirty="0" err="1">
                <a:solidFill>
                  <a:srgbClr val="002060"/>
                </a:solidFill>
              </a:rPr>
              <a:t>disorders</a:t>
            </a:r>
            <a:endParaRPr lang="pl-PL" sz="1600" dirty="0">
              <a:solidFill>
                <a:srgbClr val="002060"/>
              </a:solidFill>
            </a:endParaRPr>
          </a:p>
          <a:p>
            <a:pPr>
              <a:defRPr/>
            </a:pPr>
            <a:r>
              <a:rPr lang="pl-PL" sz="1600" dirty="0">
                <a:solidFill>
                  <a:srgbClr val="002060"/>
                </a:solidFill>
              </a:rPr>
              <a:t>4. </a:t>
            </a:r>
            <a:r>
              <a:rPr lang="pl-PL" sz="1600" dirty="0" err="1">
                <a:solidFill>
                  <a:srgbClr val="002060"/>
                </a:solidFill>
              </a:rPr>
              <a:t>Conditions</a:t>
            </a:r>
            <a:r>
              <a:rPr lang="pl-PL" sz="1600" dirty="0">
                <a:solidFill>
                  <a:srgbClr val="002060"/>
                </a:solidFill>
              </a:rPr>
              <a:t> </a:t>
            </a:r>
            <a:r>
              <a:rPr lang="pl-PL" sz="1600" dirty="0" err="1">
                <a:solidFill>
                  <a:srgbClr val="002060"/>
                </a:solidFill>
              </a:rPr>
              <a:t>after</a:t>
            </a:r>
            <a:r>
              <a:rPr lang="pl-PL" sz="1600" dirty="0">
                <a:solidFill>
                  <a:srgbClr val="002060"/>
                </a:solidFill>
              </a:rPr>
              <a:t> </a:t>
            </a:r>
            <a:r>
              <a:rPr lang="pl-PL" sz="1600" dirty="0" err="1">
                <a:solidFill>
                  <a:srgbClr val="002060"/>
                </a:solidFill>
              </a:rPr>
              <a:t>infections</a:t>
            </a:r>
            <a:r>
              <a:rPr lang="pl-PL" sz="1600" dirty="0">
                <a:solidFill>
                  <a:srgbClr val="002060"/>
                </a:solidFill>
              </a:rPr>
              <a:t> of the </a:t>
            </a:r>
            <a:r>
              <a:rPr lang="pl-PL" sz="1600" dirty="0" err="1">
                <a:solidFill>
                  <a:srgbClr val="002060"/>
                </a:solidFill>
              </a:rPr>
              <a:t>prenatal</a:t>
            </a:r>
            <a:r>
              <a:rPr lang="pl-PL" sz="1600" dirty="0">
                <a:solidFill>
                  <a:srgbClr val="002060"/>
                </a:solidFill>
              </a:rPr>
              <a:t> period</a:t>
            </a:r>
          </a:p>
        </p:txBody>
      </p:sp>
      <p:graphicFrame>
        <p:nvGraphicFramePr>
          <p:cNvPr id="10" name="Diagram 9">
            <a:extLst>
              <a:ext uri="{FF2B5EF4-FFF2-40B4-BE49-F238E27FC236}">
                <a16:creationId xmlns:a16="http://schemas.microsoft.com/office/drawing/2014/main" id="{27662495-13DA-4DFE-877F-DC16D091CA9D}"/>
              </a:ext>
            </a:extLst>
          </p:cNvPr>
          <p:cNvGraphicFramePr/>
          <p:nvPr/>
        </p:nvGraphicFramePr>
        <p:xfrm>
          <a:off x="4788024" y="2708920"/>
          <a:ext cx="3600400" cy="2680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1208" name="Łącznik prosty ze strzałką 11">
            <a:extLst>
              <a:ext uri="{FF2B5EF4-FFF2-40B4-BE49-F238E27FC236}">
                <a16:creationId xmlns:a16="http://schemas.microsoft.com/office/drawing/2014/main" id="{9A487524-3F30-4795-9C22-8371433D1117}"/>
              </a:ext>
            </a:extLst>
          </p:cNvPr>
          <p:cNvCxnSpPr>
            <a:cxnSpLocks noChangeShapeType="1"/>
          </p:cNvCxnSpPr>
          <p:nvPr/>
        </p:nvCxnSpPr>
        <p:spPr bwMode="auto">
          <a:xfrm>
            <a:off x="6443663" y="4005263"/>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cxnSp>
        <p:nvCxnSpPr>
          <p:cNvPr id="14" name="Łącznik prosty ze strzałką 13">
            <a:extLst>
              <a:ext uri="{FF2B5EF4-FFF2-40B4-BE49-F238E27FC236}">
                <a16:creationId xmlns:a16="http://schemas.microsoft.com/office/drawing/2014/main" id="{DF9972B0-1C10-4BAB-8DD6-F9E6E6FFC45D}"/>
              </a:ext>
            </a:extLst>
          </p:cNvPr>
          <p:cNvCxnSpPr>
            <a:cxnSpLocks/>
          </p:cNvCxnSpPr>
          <p:nvPr/>
        </p:nvCxnSpPr>
        <p:spPr bwMode="auto">
          <a:xfrm flipH="1">
            <a:off x="6443663" y="3644900"/>
            <a:ext cx="1441450" cy="504825"/>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51210" name="pole tekstowe 16">
            <a:extLst>
              <a:ext uri="{FF2B5EF4-FFF2-40B4-BE49-F238E27FC236}">
                <a16:creationId xmlns:a16="http://schemas.microsoft.com/office/drawing/2014/main" id="{56A5A71F-D156-45E9-B338-A74C4175CA37}"/>
              </a:ext>
            </a:extLst>
          </p:cNvPr>
          <p:cNvSpPr txBox="1">
            <a:spLocks noChangeArrowheads="1"/>
          </p:cNvSpPr>
          <p:nvPr/>
        </p:nvSpPr>
        <p:spPr bwMode="auto">
          <a:xfrm>
            <a:off x="7812088" y="3284538"/>
            <a:ext cx="1260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1600">
                <a:solidFill>
                  <a:srgbClr val="002060"/>
                </a:solidFill>
              </a:rPr>
              <a:t>Intellectual disability </a:t>
            </a:r>
            <a:endParaRPr lang="pl-PL" altLang="pl-PL" sz="1600"/>
          </a:p>
        </p:txBody>
      </p:sp>
    </p:spTree>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ytuł 1">
            <a:extLst>
              <a:ext uri="{FF2B5EF4-FFF2-40B4-BE49-F238E27FC236}">
                <a16:creationId xmlns:a16="http://schemas.microsoft.com/office/drawing/2014/main" id="{FC52F880-1BB2-4A12-B63A-E0E94212575C}"/>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4. </a:t>
            </a:r>
            <a:r>
              <a:rPr lang="en-US" altLang="pl-PL">
                <a:solidFill>
                  <a:srgbClr val="002060"/>
                </a:solidFill>
              </a:rPr>
              <a:t>Diseases of the respiratory and circulatory systems</a:t>
            </a:r>
            <a:endParaRPr lang="pl-PL" altLang="pl-PL">
              <a:solidFill>
                <a:srgbClr val="002060"/>
              </a:solidFill>
            </a:endParaRPr>
          </a:p>
        </p:txBody>
      </p:sp>
      <p:sp>
        <p:nvSpPr>
          <p:cNvPr id="52227" name="Podtytuł 2">
            <a:extLst>
              <a:ext uri="{FF2B5EF4-FFF2-40B4-BE49-F238E27FC236}">
                <a16:creationId xmlns:a16="http://schemas.microsoft.com/office/drawing/2014/main" id="{E00FBD23-8D39-4288-B6E8-A46AC8CBFCA9}"/>
              </a:ext>
            </a:extLst>
          </p:cNvPr>
          <p:cNvSpPr>
            <a:spLocks noGrp="1" noChangeArrowheads="1"/>
          </p:cNvSpPr>
          <p:nvPr>
            <p:ph type="subTitle" idx="1"/>
          </p:nvPr>
        </p:nvSpPr>
        <p:spPr bwMode="auto">
          <a:xfrm>
            <a:off x="107950" y="1916113"/>
            <a:ext cx="5616575"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altLang="pl-PL" sz="1600" b="1">
                <a:solidFill>
                  <a:srgbClr val="002060"/>
                </a:solidFill>
              </a:rPr>
              <a:t>Cardiovascular diseases - diseases of the organs and tissues of the circulatory system, in particular the heart, arteries and veins.</a:t>
            </a:r>
          </a:p>
          <a:p>
            <a:pPr algn="just"/>
            <a:r>
              <a:rPr altLang="pl-PL" sz="1600" b="1">
                <a:solidFill>
                  <a:srgbClr val="002060"/>
                </a:solidFill>
              </a:rPr>
              <a:t>Respiratory Diseases - </a:t>
            </a:r>
            <a:r>
              <a:rPr lang="pl-PL" altLang="pl-PL" sz="1600" b="1">
                <a:solidFill>
                  <a:srgbClr val="002060"/>
                </a:solidFill>
              </a:rPr>
              <a:t>a</a:t>
            </a:r>
            <a:r>
              <a:rPr altLang="pl-PL" sz="1600" b="1">
                <a:solidFill>
                  <a:srgbClr val="002060"/>
                </a:solidFill>
              </a:rPr>
              <a:t>ll medical conditions affecting or associated with the respiratory tract.</a:t>
            </a:r>
            <a:endParaRPr lang="pl-PL" altLang="pl-PL" sz="1600" b="1">
              <a:solidFill>
                <a:srgbClr val="002060"/>
              </a:solidFill>
            </a:endParaRPr>
          </a:p>
        </p:txBody>
      </p:sp>
      <p:pic>
        <p:nvPicPr>
          <p:cNvPr id="52228" name="Obraz 2">
            <a:extLst>
              <a:ext uri="{FF2B5EF4-FFF2-40B4-BE49-F238E27FC236}">
                <a16:creationId xmlns:a16="http://schemas.microsoft.com/office/drawing/2014/main" id="{0DCE481F-42E3-4394-B79B-B1F22C581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628775"/>
            <a:ext cx="27511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EDBADE91-B2A6-4B19-AEB5-694F7F5744A1}"/>
              </a:ext>
            </a:extLst>
          </p:cNvPr>
          <p:cNvSpPr/>
          <p:nvPr/>
        </p:nvSpPr>
        <p:spPr>
          <a:xfrm>
            <a:off x="179388" y="3716338"/>
            <a:ext cx="3455987" cy="2062162"/>
          </a:xfrm>
          <a:prstGeom prst="rect">
            <a:avLst/>
          </a:prstGeom>
          <a:solidFill>
            <a:schemeClr val="accent6">
              <a:lumMod val="20000"/>
              <a:lumOff val="80000"/>
            </a:schemeClr>
          </a:solidFill>
          <a:ln>
            <a:noFill/>
          </a:ln>
        </p:spPr>
        <p:txBody>
          <a:bodyPr>
            <a:spAutoFit/>
          </a:bodyPr>
          <a:lstStyle/>
          <a:p>
            <a:pPr>
              <a:defRPr/>
            </a:pPr>
            <a:r>
              <a:rPr lang="en-US" sz="1600" u="sng" dirty="0">
                <a:solidFill>
                  <a:srgbClr val="002060"/>
                </a:solidFill>
              </a:rPr>
              <a:t>The most common diseases of the respiratory system:</a:t>
            </a:r>
          </a:p>
          <a:p>
            <a:pPr marL="285750" indent="-285750">
              <a:buFont typeface="Wingdings" panose="05000000000000000000" pitchFamily="2" charset="2"/>
              <a:buChar char="Ø"/>
              <a:defRPr/>
            </a:pPr>
            <a:r>
              <a:rPr lang="pl-PL" sz="1600" dirty="0">
                <a:solidFill>
                  <a:srgbClr val="002060"/>
                </a:solidFill>
              </a:rPr>
              <a:t>I</a:t>
            </a:r>
            <a:r>
              <a:rPr lang="en-US" sz="1600" dirty="0" err="1">
                <a:solidFill>
                  <a:srgbClr val="002060"/>
                </a:solidFill>
              </a:rPr>
              <a:t>nfectious</a:t>
            </a:r>
            <a:r>
              <a:rPr lang="en-US" sz="1600" dirty="0">
                <a:solidFill>
                  <a:srgbClr val="002060"/>
                </a:solidFill>
              </a:rPr>
              <a:t> diseases,</a:t>
            </a:r>
          </a:p>
          <a:p>
            <a:pPr marL="285750" indent="-285750">
              <a:buFont typeface="Wingdings" panose="05000000000000000000" pitchFamily="2" charset="2"/>
              <a:buChar char="Ø"/>
              <a:defRPr/>
            </a:pPr>
            <a:r>
              <a:rPr lang="pl-PL" sz="1600" dirty="0">
                <a:solidFill>
                  <a:srgbClr val="002060"/>
                </a:solidFill>
              </a:rPr>
              <a:t>C</a:t>
            </a:r>
            <a:r>
              <a:rPr lang="en-US" sz="1600" dirty="0" err="1">
                <a:solidFill>
                  <a:srgbClr val="002060"/>
                </a:solidFill>
              </a:rPr>
              <a:t>ancers</a:t>
            </a:r>
            <a:r>
              <a:rPr lang="pl-PL" sz="1600" dirty="0">
                <a:solidFill>
                  <a:srgbClr val="002060"/>
                </a:solidFill>
              </a:rPr>
              <a:t>,</a:t>
            </a:r>
            <a:endParaRPr lang="en-US" sz="1600" dirty="0">
              <a:solidFill>
                <a:srgbClr val="002060"/>
              </a:solidFill>
            </a:endParaRPr>
          </a:p>
          <a:p>
            <a:pPr marL="285750" indent="-285750">
              <a:buFont typeface="Wingdings" panose="05000000000000000000" pitchFamily="2" charset="2"/>
              <a:buChar char="Ø"/>
              <a:defRPr/>
            </a:pPr>
            <a:r>
              <a:rPr lang="pl-PL" sz="1600" dirty="0">
                <a:solidFill>
                  <a:srgbClr val="002060"/>
                </a:solidFill>
              </a:rPr>
              <a:t>O</a:t>
            </a:r>
            <a:r>
              <a:rPr lang="en-US" sz="1600" dirty="0" err="1">
                <a:solidFill>
                  <a:srgbClr val="002060"/>
                </a:solidFill>
              </a:rPr>
              <a:t>ccupational</a:t>
            </a:r>
            <a:r>
              <a:rPr lang="en-US" sz="1600" dirty="0">
                <a:solidFill>
                  <a:srgbClr val="002060"/>
                </a:solidFill>
              </a:rPr>
              <a:t> diseases</a:t>
            </a:r>
            <a:r>
              <a:rPr lang="pl-PL" sz="1600" dirty="0">
                <a:solidFill>
                  <a:srgbClr val="002060"/>
                </a:solidFill>
              </a:rPr>
              <a:t>,</a:t>
            </a:r>
            <a:endParaRPr lang="en-US" sz="1600" dirty="0">
              <a:solidFill>
                <a:srgbClr val="002060"/>
              </a:solidFill>
            </a:endParaRPr>
          </a:p>
          <a:p>
            <a:pPr marL="285750" indent="-285750">
              <a:buFont typeface="Wingdings" panose="05000000000000000000" pitchFamily="2" charset="2"/>
              <a:buChar char="Ø"/>
              <a:defRPr/>
            </a:pPr>
            <a:r>
              <a:rPr lang="pl-PL" sz="1600" dirty="0">
                <a:solidFill>
                  <a:srgbClr val="002060"/>
                </a:solidFill>
              </a:rPr>
              <a:t>G</a:t>
            </a:r>
            <a:r>
              <a:rPr lang="en-US" sz="1600" dirty="0" err="1">
                <a:solidFill>
                  <a:srgbClr val="002060"/>
                </a:solidFill>
              </a:rPr>
              <a:t>enetic</a:t>
            </a:r>
            <a:r>
              <a:rPr lang="en-US" sz="1600" dirty="0">
                <a:solidFill>
                  <a:srgbClr val="002060"/>
                </a:solidFill>
              </a:rPr>
              <a:t> diseases</a:t>
            </a:r>
            <a:endParaRPr lang="pl-PL" sz="1600" dirty="0">
              <a:solidFill>
                <a:srgbClr val="002060"/>
              </a:solidFill>
            </a:endParaRPr>
          </a:p>
          <a:p>
            <a:pPr marL="285750" indent="-285750">
              <a:buFont typeface="Wingdings" panose="05000000000000000000" pitchFamily="2" charset="2"/>
              <a:buChar char="Ø"/>
              <a:defRPr/>
            </a:pPr>
            <a:endParaRPr lang="pl-PL" sz="1600" dirty="0">
              <a:solidFill>
                <a:srgbClr val="002060"/>
              </a:solidFill>
            </a:endParaRPr>
          </a:p>
          <a:p>
            <a:pPr>
              <a:defRPr/>
            </a:pPr>
            <a:endParaRPr lang="pl-PL" sz="1600" dirty="0">
              <a:solidFill>
                <a:srgbClr val="002060"/>
              </a:solidFill>
            </a:endParaRPr>
          </a:p>
        </p:txBody>
      </p:sp>
      <p:sp>
        <p:nvSpPr>
          <p:cNvPr id="5" name="Prostokąt 4">
            <a:extLst>
              <a:ext uri="{FF2B5EF4-FFF2-40B4-BE49-F238E27FC236}">
                <a16:creationId xmlns:a16="http://schemas.microsoft.com/office/drawing/2014/main" id="{154D7335-C1E1-4FC9-B75A-A90175070688}"/>
              </a:ext>
            </a:extLst>
          </p:cNvPr>
          <p:cNvSpPr/>
          <p:nvPr/>
        </p:nvSpPr>
        <p:spPr>
          <a:xfrm>
            <a:off x="3924300" y="3716338"/>
            <a:ext cx="4895850" cy="2062162"/>
          </a:xfrm>
          <a:prstGeom prst="rect">
            <a:avLst/>
          </a:prstGeom>
          <a:solidFill>
            <a:schemeClr val="accent6">
              <a:lumMod val="20000"/>
              <a:lumOff val="80000"/>
            </a:schemeClr>
          </a:solidFill>
        </p:spPr>
        <p:txBody>
          <a:bodyPr>
            <a:spAutoFit/>
          </a:bodyPr>
          <a:lstStyle/>
          <a:p>
            <a:pPr>
              <a:defRPr/>
            </a:pPr>
            <a:r>
              <a:rPr lang="pl-PL" sz="1600" u="sng" dirty="0">
                <a:solidFill>
                  <a:srgbClr val="002060"/>
                </a:solidFill>
              </a:rPr>
              <a:t>The most </a:t>
            </a:r>
            <a:r>
              <a:rPr lang="pl-PL" sz="1600" u="sng" dirty="0" err="1">
                <a:solidFill>
                  <a:srgbClr val="002060"/>
                </a:solidFill>
              </a:rPr>
              <a:t>common</a:t>
            </a:r>
            <a:r>
              <a:rPr lang="pl-PL" sz="1600" u="sng" dirty="0">
                <a:solidFill>
                  <a:srgbClr val="002060"/>
                </a:solidFill>
              </a:rPr>
              <a:t> </a:t>
            </a:r>
            <a:r>
              <a:rPr lang="pl-PL" sz="1600" u="sng" dirty="0" err="1">
                <a:solidFill>
                  <a:srgbClr val="002060"/>
                </a:solidFill>
              </a:rPr>
              <a:t>diseases</a:t>
            </a:r>
            <a:r>
              <a:rPr lang="pl-PL" sz="1600" u="sng" dirty="0">
                <a:solidFill>
                  <a:srgbClr val="002060"/>
                </a:solidFill>
              </a:rPr>
              <a:t> of the </a:t>
            </a:r>
            <a:r>
              <a:rPr lang="pl-PL" sz="1600" u="sng" dirty="0" err="1">
                <a:solidFill>
                  <a:srgbClr val="002060"/>
                </a:solidFill>
              </a:rPr>
              <a:t>circulatory</a:t>
            </a:r>
            <a:r>
              <a:rPr lang="pl-PL" sz="1600" u="sng" dirty="0">
                <a:solidFill>
                  <a:srgbClr val="002060"/>
                </a:solidFill>
              </a:rPr>
              <a:t> system:</a:t>
            </a:r>
          </a:p>
          <a:p>
            <a:pPr marL="285750" indent="-285750">
              <a:buFont typeface="Wingdings" panose="05000000000000000000" pitchFamily="2" charset="2"/>
              <a:buChar char="Ø"/>
              <a:defRPr/>
            </a:pPr>
            <a:r>
              <a:rPr lang="pl-PL" sz="1600" dirty="0" err="1">
                <a:solidFill>
                  <a:srgbClr val="002060"/>
                </a:solidFill>
              </a:rPr>
              <a:t>Atherosclerosis</a:t>
            </a:r>
            <a:endParaRPr lang="pl-PL" sz="1600" dirty="0">
              <a:solidFill>
                <a:srgbClr val="002060"/>
              </a:solidFill>
            </a:endParaRPr>
          </a:p>
          <a:p>
            <a:pPr marL="285750" indent="-285750">
              <a:buFont typeface="Wingdings" panose="05000000000000000000" pitchFamily="2" charset="2"/>
              <a:buChar char="Ø"/>
              <a:defRPr/>
            </a:pPr>
            <a:r>
              <a:rPr lang="pl-PL" sz="1600" dirty="0" err="1">
                <a:solidFill>
                  <a:srgbClr val="002060"/>
                </a:solidFill>
              </a:rPr>
              <a:t>Ischemic</a:t>
            </a:r>
            <a:r>
              <a:rPr lang="pl-PL" sz="1600" dirty="0">
                <a:solidFill>
                  <a:srgbClr val="002060"/>
                </a:solidFill>
              </a:rPr>
              <a:t> </a:t>
            </a:r>
            <a:r>
              <a:rPr lang="pl-PL" sz="1600" dirty="0" err="1">
                <a:solidFill>
                  <a:srgbClr val="002060"/>
                </a:solidFill>
              </a:rPr>
              <a:t>heart</a:t>
            </a:r>
            <a:r>
              <a:rPr lang="pl-PL" sz="1600" dirty="0">
                <a:solidFill>
                  <a:srgbClr val="002060"/>
                </a:solidFill>
              </a:rPr>
              <a:t> </a:t>
            </a:r>
            <a:r>
              <a:rPr lang="pl-PL" sz="1600" dirty="0" err="1">
                <a:solidFill>
                  <a:srgbClr val="002060"/>
                </a:solidFill>
              </a:rPr>
              <a:t>disease</a:t>
            </a:r>
            <a:endParaRPr lang="pl-PL" sz="1600" dirty="0">
              <a:solidFill>
                <a:srgbClr val="002060"/>
              </a:solidFill>
            </a:endParaRPr>
          </a:p>
          <a:p>
            <a:pPr marL="285750" indent="-285750">
              <a:buFont typeface="Wingdings" panose="05000000000000000000" pitchFamily="2" charset="2"/>
              <a:buChar char="Ø"/>
              <a:defRPr/>
            </a:pPr>
            <a:r>
              <a:rPr lang="pl-PL" sz="1600" dirty="0" err="1">
                <a:solidFill>
                  <a:srgbClr val="002060"/>
                </a:solidFill>
              </a:rPr>
              <a:t>Rhythm</a:t>
            </a:r>
            <a:r>
              <a:rPr lang="pl-PL" sz="1600" dirty="0">
                <a:solidFill>
                  <a:srgbClr val="002060"/>
                </a:solidFill>
              </a:rPr>
              <a:t> and </a:t>
            </a:r>
            <a:r>
              <a:rPr lang="pl-PL" sz="1600" dirty="0" err="1">
                <a:solidFill>
                  <a:srgbClr val="002060"/>
                </a:solidFill>
              </a:rPr>
              <a:t>conduction</a:t>
            </a:r>
            <a:r>
              <a:rPr lang="pl-PL" sz="1600" dirty="0">
                <a:solidFill>
                  <a:srgbClr val="002060"/>
                </a:solidFill>
              </a:rPr>
              <a:t> </a:t>
            </a:r>
            <a:r>
              <a:rPr lang="pl-PL" sz="1600" dirty="0" err="1">
                <a:solidFill>
                  <a:srgbClr val="002060"/>
                </a:solidFill>
              </a:rPr>
              <a:t>disturbances</a:t>
            </a:r>
            <a:endParaRPr lang="pl-PL" sz="1600" dirty="0">
              <a:solidFill>
                <a:srgbClr val="002060"/>
              </a:solidFill>
            </a:endParaRPr>
          </a:p>
          <a:p>
            <a:pPr marL="285750" indent="-285750">
              <a:buFont typeface="Wingdings" panose="05000000000000000000" pitchFamily="2" charset="2"/>
              <a:buChar char="Ø"/>
              <a:defRPr/>
            </a:pPr>
            <a:r>
              <a:rPr lang="pl-PL" sz="1600" dirty="0" err="1">
                <a:solidFill>
                  <a:srgbClr val="002060"/>
                </a:solidFill>
              </a:rPr>
              <a:t>Heart</a:t>
            </a:r>
            <a:r>
              <a:rPr lang="pl-PL" sz="1600" dirty="0">
                <a:solidFill>
                  <a:srgbClr val="002060"/>
                </a:solidFill>
              </a:rPr>
              <a:t> </a:t>
            </a:r>
            <a:r>
              <a:rPr lang="pl-PL" sz="1600" dirty="0" err="1">
                <a:solidFill>
                  <a:srgbClr val="002060"/>
                </a:solidFill>
              </a:rPr>
              <a:t>defects</a:t>
            </a:r>
            <a:r>
              <a:rPr lang="pl-PL" sz="1600" dirty="0">
                <a:solidFill>
                  <a:srgbClr val="002060"/>
                </a:solidFill>
              </a:rPr>
              <a:t> (</a:t>
            </a:r>
            <a:r>
              <a:rPr lang="pl-PL" sz="1600" dirty="0" err="1">
                <a:solidFill>
                  <a:srgbClr val="002060"/>
                </a:solidFill>
              </a:rPr>
              <a:t>congenital</a:t>
            </a:r>
            <a:r>
              <a:rPr lang="pl-PL" sz="1600" dirty="0">
                <a:solidFill>
                  <a:srgbClr val="002060"/>
                </a:solidFill>
              </a:rPr>
              <a:t> and </a:t>
            </a:r>
            <a:r>
              <a:rPr lang="pl-PL" sz="1600" dirty="0" err="1">
                <a:solidFill>
                  <a:srgbClr val="002060"/>
                </a:solidFill>
              </a:rPr>
              <a:t>acquired</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Endocardial</a:t>
            </a:r>
            <a:r>
              <a:rPr lang="pl-PL" sz="1600" dirty="0">
                <a:solidFill>
                  <a:srgbClr val="002060"/>
                </a:solidFill>
              </a:rPr>
              <a:t> </a:t>
            </a:r>
            <a:r>
              <a:rPr lang="pl-PL" sz="1600" dirty="0" err="1">
                <a:solidFill>
                  <a:srgbClr val="002060"/>
                </a:solidFill>
              </a:rPr>
              <a:t>disease</a:t>
            </a:r>
            <a:endParaRPr lang="pl-PL" sz="1600" dirty="0">
              <a:solidFill>
                <a:srgbClr val="002060"/>
              </a:solidFill>
            </a:endParaRPr>
          </a:p>
          <a:p>
            <a:pPr marL="285750" indent="-285750">
              <a:buFont typeface="Wingdings" panose="05000000000000000000" pitchFamily="2" charset="2"/>
              <a:buChar char="Ø"/>
              <a:defRPr/>
            </a:pPr>
            <a:r>
              <a:rPr lang="pl-PL" sz="1600" dirty="0" err="1">
                <a:solidFill>
                  <a:srgbClr val="002060"/>
                </a:solidFill>
              </a:rPr>
              <a:t>Diseases</a:t>
            </a:r>
            <a:r>
              <a:rPr lang="pl-PL" sz="1600" dirty="0">
                <a:solidFill>
                  <a:srgbClr val="002060"/>
                </a:solidFill>
              </a:rPr>
              <a:t> of the </a:t>
            </a:r>
            <a:r>
              <a:rPr lang="pl-PL" sz="1600" dirty="0" err="1">
                <a:solidFill>
                  <a:srgbClr val="002060"/>
                </a:solidFill>
              </a:rPr>
              <a:t>heart</a:t>
            </a:r>
            <a:r>
              <a:rPr lang="pl-PL" sz="1600" dirty="0">
                <a:solidFill>
                  <a:srgbClr val="002060"/>
                </a:solidFill>
              </a:rPr>
              <a:t> </a:t>
            </a:r>
            <a:r>
              <a:rPr lang="pl-PL" sz="1600" dirty="0" err="1">
                <a:solidFill>
                  <a:srgbClr val="002060"/>
                </a:solidFill>
              </a:rPr>
              <a:t>muscle</a:t>
            </a:r>
            <a:endParaRPr lang="pl-PL" sz="1600" dirty="0">
              <a:solidFill>
                <a:srgbClr val="002060"/>
              </a:solidFill>
            </a:endParaRPr>
          </a:p>
        </p:txBody>
      </p:sp>
    </p:spTree>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ytuł 1">
            <a:extLst>
              <a:ext uri="{FF2B5EF4-FFF2-40B4-BE49-F238E27FC236}">
                <a16:creationId xmlns:a16="http://schemas.microsoft.com/office/drawing/2014/main" id="{40403201-DE5F-4513-A205-11B3C5A93B17}"/>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5. </a:t>
            </a:r>
            <a:r>
              <a:rPr lang="en-US" altLang="pl-PL">
                <a:solidFill>
                  <a:srgbClr val="002060"/>
                </a:solidFill>
              </a:rPr>
              <a:t>Disability of the organ of vision and deaf-blindness</a:t>
            </a:r>
            <a:endParaRPr lang="pl-PL" altLang="pl-PL">
              <a:solidFill>
                <a:srgbClr val="002060"/>
              </a:solidFill>
            </a:endParaRPr>
          </a:p>
        </p:txBody>
      </p:sp>
      <p:sp>
        <p:nvSpPr>
          <p:cNvPr id="3" name="Prostokąt 2">
            <a:extLst>
              <a:ext uri="{FF2B5EF4-FFF2-40B4-BE49-F238E27FC236}">
                <a16:creationId xmlns:a16="http://schemas.microsoft.com/office/drawing/2014/main" id="{59D5355D-06D5-4CC9-BE70-A4E18162DF7D}"/>
              </a:ext>
            </a:extLst>
          </p:cNvPr>
          <p:cNvSpPr/>
          <p:nvPr/>
        </p:nvSpPr>
        <p:spPr>
          <a:xfrm>
            <a:off x="250825" y="1844675"/>
            <a:ext cx="5616575" cy="2800350"/>
          </a:xfrm>
          <a:prstGeom prst="rect">
            <a:avLst/>
          </a:prstGeom>
        </p:spPr>
        <p:txBody>
          <a:bodyPr>
            <a:spAutoFit/>
          </a:bodyPr>
          <a:lstStyle/>
          <a:p>
            <a:pPr>
              <a:defRPr/>
            </a:pPr>
            <a:r>
              <a:rPr lang="en-US" altLang="pl-PL" sz="1600" dirty="0">
                <a:solidFill>
                  <a:srgbClr val="002060"/>
                </a:solidFill>
              </a:rPr>
              <a:t>According to the World Health Organization (WHO) classification, the following can be distinguished among people with visual impairment:</a:t>
            </a:r>
          </a:p>
          <a:p>
            <a:pPr>
              <a:defRPr/>
            </a:pPr>
            <a:r>
              <a:rPr lang="en-US" altLang="pl-PL" sz="1600" dirty="0">
                <a:solidFill>
                  <a:srgbClr val="002060"/>
                </a:solidFill>
              </a:rPr>
              <a:t>1. Blind people - these are people:</a:t>
            </a:r>
          </a:p>
          <a:p>
            <a:pPr marL="285750" indent="-285750">
              <a:buFont typeface="Wingdings" panose="05000000000000000000" pitchFamily="2" charset="2"/>
              <a:buChar char="Ø"/>
              <a:defRPr/>
            </a:pPr>
            <a:r>
              <a:rPr lang="pl-PL" altLang="pl-PL" sz="1600" b="0" dirty="0">
                <a:solidFill>
                  <a:srgbClr val="002060"/>
                </a:solidFill>
              </a:rPr>
              <a:t>c</a:t>
            </a:r>
            <a:r>
              <a:rPr lang="en-US" altLang="pl-PL" sz="1600" b="0" dirty="0" err="1">
                <a:solidFill>
                  <a:srgbClr val="002060"/>
                </a:solidFill>
              </a:rPr>
              <a:t>ompletely</a:t>
            </a:r>
            <a:r>
              <a:rPr lang="en-US" altLang="pl-PL" sz="1600" b="0" dirty="0">
                <a:solidFill>
                  <a:srgbClr val="002060"/>
                </a:solidFill>
              </a:rPr>
              <a:t> blind</a:t>
            </a:r>
            <a:endParaRPr lang="pl-PL" altLang="pl-PL" sz="1600" b="0" dirty="0">
              <a:solidFill>
                <a:srgbClr val="002060"/>
              </a:solidFill>
            </a:endParaRPr>
          </a:p>
          <a:p>
            <a:pPr marL="285750" indent="-285750">
              <a:buFont typeface="Wingdings" panose="05000000000000000000" pitchFamily="2" charset="2"/>
              <a:buChar char="Ø"/>
              <a:defRPr/>
            </a:pPr>
            <a:r>
              <a:rPr lang="pl-PL" altLang="pl-PL" sz="1600" b="0" dirty="0">
                <a:solidFill>
                  <a:srgbClr val="002060"/>
                </a:solidFill>
              </a:rPr>
              <a:t>w</a:t>
            </a:r>
            <a:r>
              <a:rPr lang="en-US" altLang="pl-PL" sz="1600" b="0" dirty="0" err="1">
                <a:solidFill>
                  <a:srgbClr val="002060"/>
                </a:solidFill>
              </a:rPr>
              <a:t>ith</a:t>
            </a:r>
            <a:r>
              <a:rPr lang="en-US" altLang="pl-PL" sz="1600" b="0" dirty="0">
                <a:solidFill>
                  <a:srgbClr val="002060"/>
                </a:solidFill>
              </a:rPr>
              <a:t> a sense of light</a:t>
            </a:r>
          </a:p>
          <a:p>
            <a:pPr marL="285750" indent="-285750">
              <a:buFont typeface="Wingdings" panose="05000000000000000000" pitchFamily="2" charset="2"/>
              <a:buChar char="Ø"/>
              <a:defRPr/>
            </a:pPr>
            <a:r>
              <a:rPr lang="en-US" altLang="pl-PL" sz="1600" b="0" dirty="0">
                <a:solidFill>
                  <a:srgbClr val="002060"/>
                </a:solidFill>
              </a:rPr>
              <a:t>with residual vision </a:t>
            </a:r>
            <a:endParaRPr lang="pl-PL" altLang="pl-PL" sz="1600" b="0" dirty="0">
              <a:solidFill>
                <a:srgbClr val="002060"/>
              </a:solidFill>
            </a:endParaRPr>
          </a:p>
          <a:p>
            <a:pPr marL="285750" indent="-285750">
              <a:buFont typeface="Wingdings" panose="05000000000000000000" pitchFamily="2" charset="2"/>
              <a:buChar char="Ø"/>
              <a:defRPr/>
            </a:pPr>
            <a:r>
              <a:rPr lang="en-US" altLang="pl-PL" sz="1600" b="0" dirty="0">
                <a:solidFill>
                  <a:srgbClr val="002060"/>
                </a:solidFill>
              </a:rPr>
              <a:t>with a significant reduction in the field of view</a:t>
            </a:r>
          </a:p>
          <a:p>
            <a:pPr>
              <a:defRPr/>
            </a:pPr>
            <a:r>
              <a:rPr lang="en-US" altLang="pl-PL" sz="1600" dirty="0">
                <a:solidFill>
                  <a:srgbClr val="002060"/>
                </a:solidFill>
              </a:rPr>
              <a:t>2. Visually impaired people - these are people:</a:t>
            </a:r>
          </a:p>
          <a:p>
            <a:pPr marL="285750" indent="-285750">
              <a:buFont typeface="Wingdings" panose="05000000000000000000" pitchFamily="2" charset="2"/>
              <a:buChar char="Ø"/>
              <a:defRPr/>
            </a:pPr>
            <a:r>
              <a:rPr lang="pl-PL" altLang="pl-PL" sz="1600" b="0" dirty="0">
                <a:solidFill>
                  <a:srgbClr val="002060"/>
                </a:solidFill>
              </a:rPr>
              <a:t>w</a:t>
            </a:r>
            <a:r>
              <a:rPr lang="en-US" altLang="pl-PL" sz="1600" b="0" dirty="0" err="1">
                <a:solidFill>
                  <a:srgbClr val="002060"/>
                </a:solidFill>
              </a:rPr>
              <a:t>ith</a:t>
            </a:r>
            <a:r>
              <a:rPr lang="en-US" altLang="pl-PL" sz="1600" b="0" dirty="0">
                <a:solidFill>
                  <a:srgbClr val="002060"/>
                </a:solidFill>
              </a:rPr>
              <a:t> a reduction in visual acuity from 0.06 to 0.3</a:t>
            </a:r>
          </a:p>
          <a:p>
            <a:pPr marL="285750" indent="-285750">
              <a:buFont typeface="Wingdings" panose="05000000000000000000" pitchFamily="2" charset="2"/>
              <a:buChar char="Ø"/>
              <a:defRPr/>
            </a:pPr>
            <a:r>
              <a:rPr lang="pl-PL" altLang="pl-PL" sz="1600" b="0" dirty="0">
                <a:solidFill>
                  <a:srgbClr val="002060"/>
                </a:solidFill>
              </a:rPr>
              <a:t>w</a:t>
            </a:r>
            <a:r>
              <a:rPr lang="en-US" altLang="pl-PL" sz="1600" b="0" dirty="0" err="1">
                <a:solidFill>
                  <a:srgbClr val="002060"/>
                </a:solidFill>
              </a:rPr>
              <a:t>ith</a:t>
            </a:r>
            <a:r>
              <a:rPr lang="en-US" altLang="pl-PL" sz="1600" b="0" dirty="0">
                <a:solidFill>
                  <a:srgbClr val="002060"/>
                </a:solidFill>
              </a:rPr>
              <a:t> the field of view narrowed down to 30 degrees</a:t>
            </a:r>
            <a:endParaRPr lang="pl-PL" altLang="pl-PL" sz="1600" b="0" dirty="0">
              <a:solidFill>
                <a:srgbClr val="002060"/>
              </a:solidFill>
            </a:endParaRPr>
          </a:p>
        </p:txBody>
      </p:sp>
      <p:sp>
        <p:nvSpPr>
          <p:cNvPr id="53252" name="Prostokąt 3">
            <a:extLst>
              <a:ext uri="{FF2B5EF4-FFF2-40B4-BE49-F238E27FC236}">
                <a16:creationId xmlns:a16="http://schemas.microsoft.com/office/drawing/2014/main" id="{A1BF54C7-B124-49A0-BC4A-B742B10C6C63}"/>
              </a:ext>
            </a:extLst>
          </p:cNvPr>
          <p:cNvSpPr>
            <a:spLocks noChangeArrowheads="1"/>
          </p:cNvSpPr>
          <p:nvPr/>
        </p:nvSpPr>
        <p:spPr bwMode="auto">
          <a:xfrm>
            <a:off x="250825" y="4797425"/>
            <a:ext cx="896461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1600">
                <a:solidFill>
                  <a:srgbClr val="002060"/>
                </a:solidFill>
              </a:rPr>
              <a:t>“A deaf-blind person is a person who has both hearing loss and sight damage; coupling them causes that it encounters specific difficulties in everyday functioning, especially in communication, access to information and getting around.”</a:t>
            </a:r>
          </a:p>
          <a:p>
            <a:pPr algn="r"/>
            <a:r>
              <a:rPr lang="en-US" altLang="pl-PL" sz="1200" b="0" i="1">
                <a:solidFill>
                  <a:srgbClr val="002060"/>
                </a:solidFill>
              </a:rPr>
              <a:t>Nordic Staff Training Centre for Deafblind Services (NUD, 2006)</a:t>
            </a:r>
          </a:p>
          <a:p>
            <a:endParaRPr lang="pl-PL" altLang="pl-PL" sz="1600">
              <a:solidFill>
                <a:srgbClr val="002060"/>
              </a:solidFill>
            </a:endParaRPr>
          </a:p>
        </p:txBody>
      </p:sp>
      <p:pic>
        <p:nvPicPr>
          <p:cNvPr id="53253" name="Obraz 6">
            <a:extLst>
              <a:ext uri="{FF2B5EF4-FFF2-40B4-BE49-F238E27FC236}">
                <a16:creationId xmlns:a16="http://schemas.microsoft.com/office/drawing/2014/main" id="{29DD9A08-7987-477C-9843-56CAB0D6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773238"/>
            <a:ext cx="2247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3" descr="Obraz zawierający wyświetlanie, zegar, stół, kuchnia&#10;&#10;Opis wygenerowany automatycznie">
            <a:extLst>
              <a:ext uri="{FF2B5EF4-FFF2-40B4-BE49-F238E27FC236}">
                <a16:creationId xmlns:a16="http://schemas.microsoft.com/office/drawing/2014/main" id="{7DC95FDE-DE33-4BFE-89DE-DCA8916AF268}"/>
              </a:ext>
            </a:extLst>
          </p:cNvPr>
          <p:cNvPicPr>
            <a:picLocks noChangeAspect="1"/>
          </p:cNvPicPr>
          <p:nvPr/>
        </p:nvPicPr>
        <p:blipFill>
          <a:blip r:embed="rId4"/>
          <a:stretch>
            <a:fillRect/>
          </a:stretch>
        </p:blipFill>
        <p:spPr>
          <a:xfrm rot="5400000">
            <a:off x="7063770" y="1754844"/>
            <a:ext cx="2134266" cy="2026194"/>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Strzałka: w dół 10">
            <a:extLst>
              <a:ext uri="{FF2B5EF4-FFF2-40B4-BE49-F238E27FC236}">
                <a16:creationId xmlns:a16="http://schemas.microsoft.com/office/drawing/2014/main" id="{4C6018D7-5BB2-4008-AC80-D012D942DEC5}"/>
              </a:ext>
            </a:extLst>
          </p:cNvPr>
          <p:cNvSpPr/>
          <p:nvPr/>
        </p:nvSpPr>
        <p:spPr bwMode="auto">
          <a:xfrm rot="2015249" flipH="1">
            <a:off x="7324725" y="3230563"/>
            <a:ext cx="177800" cy="376237"/>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8" name="Strzałka: w dół 17">
            <a:extLst>
              <a:ext uri="{FF2B5EF4-FFF2-40B4-BE49-F238E27FC236}">
                <a16:creationId xmlns:a16="http://schemas.microsoft.com/office/drawing/2014/main" id="{573F6951-8D11-4A70-9B15-C23DA996E9FA}"/>
              </a:ext>
            </a:extLst>
          </p:cNvPr>
          <p:cNvSpPr/>
          <p:nvPr/>
        </p:nvSpPr>
        <p:spPr bwMode="auto">
          <a:xfrm rot="2015249" flipH="1">
            <a:off x="6029325" y="3590925"/>
            <a:ext cx="176213" cy="374650"/>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20" name="Strzałka: w dół 19">
            <a:extLst>
              <a:ext uri="{FF2B5EF4-FFF2-40B4-BE49-F238E27FC236}">
                <a16:creationId xmlns:a16="http://schemas.microsoft.com/office/drawing/2014/main" id="{97DE6727-B7AB-4179-B79F-2B2D244EE7C8}"/>
              </a:ext>
            </a:extLst>
          </p:cNvPr>
          <p:cNvSpPr/>
          <p:nvPr/>
        </p:nvSpPr>
        <p:spPr bwMode="auto">
          <a:xfrm rot="2015249" flipH="1">
            <a:off x="6389688" y="3951288"/>
            <a:ext cx="176212" cy="374650"/>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raz 12">
            <a:extLst>
              <a:ext uri="{FF2B5EF4-FFF2-40B4-BE49-F238E27FC236}">
                <a16:creationId xmlns:a16="http://schemas.microsoft.com/office/drawing/2014/main" id="{B023CAE5-0180-41A4-B086-C398BB694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9138"/>
            <a:ext cx="1655763"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ytuł 1">
            <a:extLst>
              <a:ext uri="{FF2B5EF4-FFF2-40B4-BE49-F238E27FC236}">
                <a16:creationId xmlns:a16="http://schemas.microsoft.com/office/drawing/2014/main" id="{298C464C-5BB5-4685-B7F5-75BDE0153BDE}"/>
              </a:ext>
            </a:extLst>
          </p:cNvPr>
          <p:cNvSpPr>
            <a:spLocks noGrp="1" noChangeArrowheads="1"/>
          </p:cNvSpPr>
          <p:nvPr>
            <p:ph type="ctrTitle"/>
          </p:nvPr>
        </p:nvSpPr>
        <p:spPr bwMode="auto">
          <a:xfrm>
            <a:off x="-107950" y="981075"/>
            <a:ext cx="8928100" cy="79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6. </a:t>
            </a:r>
            <a:r>
              <a:rPr lang="en-US" altLang="pl-PL">
                <a:solidFill>
                  <a:srgbClr val="002060"/>
                </a:solidFill>
              </a:rPr>
              <a:t>Hearing and/or speech disability</a:t>
            </a:r>
            <a:endParaRPr lang="pl-PL" altLang="pl-PL">
              <a:solidFill>
                <a:srgbClr val="002060"/>
              </a:solidFill>
            </a:endParaRPr>
          </a:p>
        </p:txBody>
      </p:sp>
      <p:sp>
        <p:nvSpPr>
          <p:cNvPr id="55300" name="Prostokąt 4">
            <a:extLst>
              <a:ext uri="{FF2B5EF4-FFF2-40B4-BE49-F238E27FC236}">
                <a16:creationId xmlns:a16="http://schemas.microsoft.com/office/drawing/2014/main" id="{CCBFAA8E-32A1-4446-9E93-F20140547E33}"/>
              </a:ext>
            </a:extLst>
          </p:cNvPr>
          <p:cNvSpPr>
            <a:spLocks noChangeArrowheads="1"/>
          </p:cNvSpPr>
          <p:nvPr/>
        </p:nvSpPr>
        <p:spPr bwMode="auto">
          <a:xfrm>
            <a:off x="179388" y="1412875"/>
            <a:ext cx="6372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pl-PL" altLang="pl-PL" sz="1600">
                <a:solidFill>
                  <a:srgbClr val="002060"/>
                </a:solidFill>
              </a:rPr>
              <a:t>Hearing loss - a hearing impairment involving incorrect conduction or perception of sounds. The incidence of hearing loss increases with age.</a:t>
            </a:r>
          </a:p>
        </p:txBody>
      </p:sp>
      <p:pic>
        <p:nvPicPr>
          <p:cNvPr id="55301" name="Obraz 7">
            <a:extLst>
              <a:ext uri="{FF2B5EF4-FFF2-40B4-BE49-F238E27FC236}">
                <a16:creationId xmlns:a16="http://schemas.microsoft.com/office/drawing/2014/main" id="{6C15F6AD-D5D7-4FD6-A4BC-6AF42635A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989138"/>
            <a:ext cx="46926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Prostokąt 3">
            <a:extLst>
              <a:ext uri="{FF2B5EF4-FFF2-40B4-BE49-F238E27FC236}">
                <a16:creationId xmlns:a16="http://schemas.microsoft.com/office/drawing/2014/main" id="{4D79CD64-D0B4-4433-8707-B29845F503B8}"/>
              </a:ext>
            </a:extLst>
          </p:cNvPr>
          <p:cNvSpPr>
            <a:spLocks noChangeArrowheads="1"/>
          </p:cNvSpPr>
          <p:nvPr/>
        </p:nvSpPr>
        <p:spPr bwMode="auto">
          <a:xfrm>
            <a:off x="2484438" y="4076700"/>
            <a:ext cx="6692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1600">
              <a:solidFill>
                <a:srgbClr val="002060"/>
              </a:solidFill>
            </a:endParaRPr>
          </a:p>
          <a:p>
            <a:pPr algn="just"/>
            <a:r>
              <a:rPr lang="pl-PL" altLang="pl-PL" sz="1600">
                <a:solidFill>
                  <a:srgbClr val="002060"/>
                </a:solidFill>
              </a:rPr>
              <a:t>Speech disorders - a group of disorders that includes various types of speech difficulties. They include difficulties in speaking, speech defects, the use of inappropriate words, so they are related to articulation, phonation, tone of voice, fluency, etc. This makes it difficult to understand the spoken message. Speech disorders may also be associated with more general language disorders.</a:t>
            </a:r>
          </a:p>
        </p:txBody>
      </p:sp>
      <p:pic>
        <p:nvPicPr>
          <p:cNvPr id="55303" name="Obraz 15">
            <a:extLst>
              <a:ext uri="{FF2B5EF4-FFF2-40B4-BE49-F238E27FC236}">
                <a16:creationId xmlns:a16="http://schemas.microsoft.com/office/drawing/2014/main" id="{6ED932B9-FA23-4203-A106-8DDD67FD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088" y="1412875"/>
            <a:ext cx="260191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ytuł 1">
            <a:extLst>
              <a:ext uri="{FF2B5EF4-FFF2-40B4-BE49-F238E27FC236}">
                <a16:creationId xmlns:a16="http://schemas.microsoft.com/office/drawing/2014/main" id="{B8D6386A-4ABB-4AC4-9557-33ECD838B1A0}"/>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7. Metabolic disorders</a:t>
            </a:r>
            <a:br>
              <a:rPr lang="pl-PL" altLang="pl-PL"/>
            </a:br>
            <a:endParaRPr lang="pl-PL" altLang="pl-PL"/>
          </a:p>
        </p:txBody>
      </p:sp>
      <p:sp>
        <p:nvSpPr>
          <p:cNvPr id="56323" name="Prostokąt 1">
            <a:extLst>
              <a:ext uri="{FF2B5EF4-FFF2-40B4-BE49-F238E27FC236}">
                <a16:creationId xmlns:a16="http://schemas.microsoft.com/office/drawing/2014/main" id="{0F3B5EB3-A046-46DA-AF2F-451CA7212925}"/>
              </a:ext>
            </a:extLst>
          </p:cNvPr>
          <p:cNvSpPr>
            <a:spLocks noChangeArrowheads="1"/>
          </p:cNvSpPr>
          <p:nvPr/>
        </p:nvSpPr>
        <p:spPr bwMode="auto">
          <a:xfrm>
            <a:off x="468313" y="1989138"/>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altLang="pl-PL" sz="1600">
                <a:solidFill>
                  <a:srgbClr val="002060"/>
                </a:solidFill>
              </a:rPr>
              <a:t>Metabolic diseases (metabolic disorders) are a group of diseases that are characterized by an abnormal course of metabolic processes in the body.</a:t>
            </a:r>
            <a:endParaRPr lang="pl-PL" altLang="pl-PL" sz="1600">
              <a:solidFill>
                <a:srgbClr val="002060"/>
              </a:solidFill>
            </a:endParaRPr>
          </a:p>
        </p:txBody>
      </p:sp>
      <p:sp>
        <p:nvSpPr>
          <p:cNvPr id="3" name="Prostokąt 2">
            <a:extLst>
              <a:ext uri="{FF2B5EF4-FFF2-40B4-BE49-F238E27FC236}">
                <a16:creationId xmlns:a16="http://schemas.microsoft.com/office/drawing/2014/main" id="{C6F0AB8E-9CC2-4E08-ABF6-92E533139588}"/>
              </a:ext>
            </a:extLst>
          </p:cNvPr>
          <p:cNvSpPr/>
          <p:nvPr/>
        </p:nvSpPr>
        <p:spPr>
          <a:xfrm>
            <a:off x="539750" y="2781300"/>
            <a:ext cx="2160588" cy="830263"/>
          </a:xfrm>
          <a:prstGeom prst="rect">
            <a:avLst/>
          </a:prstGeom>
          <a:solidFill>
            <a:schemeClr val="accent6">
              <a:lumMod val="20000"/>
              <a:lumOff val="80000"/>
            </a:schemeClr>
          </a:solidFill>
        </p:spPr>
        <p:txBody>
          <a:bodyPr>
            <a:spAutoFit/>
          </a:bodyPr>
          <a:lstStyle/>
          <a:p>
            <a:pPr>
              <a:defRPr/>
            </a:pPr>
            <a:r>
              <a:rPr lang="pl-PL" sz="1600" dirty="0" err="1">
                <a:solidFill>
                  <a:srgbClr val="002060"/>
                </a:solidFill>
              </a:rPr>
              <a:t>Disease</a:t>
            </a:r>
            <a:r>
              <a:rPr lang="pl-PL" sz="1600" dirty="0">
                <a:solidFill>
                  <a:srgbClr val="002060"/>
                </a:solidFill>
              </a:rPr>
              <a:t> </a:t>
            </a:r>
            <a:r>
              <a:rPr lang="pl-PL" sz="1600" dirty="0" err="1">
                <a:solidFill>
                  <a:srgbClr val="002060"/>
                </a:solidFill>
              </a:rPr>
              <a:t>types</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Diabetes</a:t>
            </a:r>
            <a:endParaRPr lang="pl-PL" sz="1600" dirty="0">
              <a:solidFill>
                <a:srgbClr val="002060"/>
              </a:solidFill>
            </a:endParaRPr>
          </a:p>
          <a:p>
            <a:pPr marL="285750" indent="-285750">
              <a:buFont typeface="Wingdings" panose="05000000000000000000" pitchFamily="2" charset="2"/>
              <a:buChar char="Ø"/>
              <a:defRPr/>
            </a:pPr>
            <a:r>
              <a:rPr lang="pl-PL" sz="1600" dirty="0" err="1">
                <a:solidFill>
                  <a:srgbClr val="002060"/>
                </a:solidFill>
              </a:rPr>
              <a:t>Crohn's</a:t>
            </a:r>
            <a:r>
              <a:rPr lang="pl-PL" sz="1600" dirty="0">
                <a:solidFill>
                  <a:srgbClr val="002060"/>
                </a:solidFill>
              </a:rPr>
              <a:t> </a:t>
            </a:r>
            <a:r>
              <a:rPr lang="pl-PL" sz="1600" dirty="0" err="1">
                <a:solidFill>
                  <a:srgbClr val="002060"/>
                </a:solidFill>
              </a:rPr>
              <a:t>disease</a:t>
            </a:r>
            <a:endParaRPr lang="pl-PL" sz="1600" dirty="0">
              <a:solidFill>
                <a:srgbClr val="002060"/>
              </a:solidFill>
            </a:endParaRPr>
          </a:p>
        </p:txBody>
      </p:sp>
      <p:pic>
        <p:nvPicPr>
          <p:cNvPr id="5" name="Obraz 4">
            <a:extLst>
              <a:ext uri="{FF2B5EF4-FFF2-40B4-BE49-F238E27FC236}">
                <a16:creationId xmlns:a16="http://schemas.microsoft.com/office/drawing/2014/main" id="{5FC08507-39C2-40C0-874F-F335D07F6F10}"/>
              </a:ext>
            </a:extLst>
          </p:cNvPr>
          <p:cNvPicPr>
            <a:picLocks noChangeAspect="1"/>
          </p:cNvPicPr>
          <p:nvPr/>
        </p:nvPicPr>
        <p:blipFill>
          <a:blip r:embed="rId2"/>
          <a:stretch>
            <a:fillRect/>
          </a:stretch>
        </p:blipFill>
        <p:spPr>
          <a:xfrm>
            <a:off x="2771800" y="2708920"/>
            <a:ext cx="4274323" cy="3024336"/>
          </a:xfrm>
          <a:prstGeom prst="rect">
            <a:avLst/>
          </a:prstGeom>
          <a:ln>
            <a:noFill/>
          </a:ln>
          <a:effectLst>
            <a:softEdge rad="112500"/>
          </a:effectLst>
        </p:spPr>
      </p:pic>
      <p:pic>
        <p:nvPicPr>
          <p:cNvPr id="7" name="Obraz 6">
            <a:extLst>
              <a:ext uri="{FF2B5EF4-FFF2-40B4-BE49-F238E27FC236}">
                <a16:creationId xmlns:a16="http://schemas.microsoft.com/office/drawing/2014/main" id="{0A4B551A-64C5-46B4-83A4-82B6DE9DA4E6}"/>
              </a:ext>
            </a:extLst>
          </p:cNvPr>
          <p:cNvPicPr>
            <a:picLocks noChangeAspect="1"/>
          </p:cNvPicPr>
          <p:nvPr/>
        </p:nvPicPr>
        <p:blipFill>
          <a:blip r:embed="rId3"/>
          <a:stretch>
            <a:fillRect/>
          </a:stretch>
        </p:blipFill>
        <p:spPr>
          <a:xfrm>
            <a:off x="611560" y="3645024"/>
            <a:ext cx="1728192" cy="2162828"/>
          </a:xfrm>
          <a:prstGeom prst="rect">
            <a:avLst/>
          </a:prstGeom>
          <a:ln>
            <a:noFill/>
          </a:ln>
          <a:effectLst>
            <a:softEdge rad="112500"/>
          </a:effectLst>
        </p:spPr>
      </p:pic>
      <p:pic>
        <p:nvPicPr>
          <p:cNvPr id="56327" name="Obraz 7">
            <a:extLst>
              <a:ext uri="{FF2B5EF4-FFF2-40B4-BE49-F238E27FC236}">
                <a16:creationId xmlns:a16="http://schemas.microsoft.com/office/drawing/2014/main" id="{C836B073-7E4D-4F28-B377-7897AA7FC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2708275"/>
            <a:ext cx="22002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2AF6434F-FC53-4CA7-B032-9F3C3712CE4F}"/>
              </a:ext>
            </a:extLst>
          </p:cNvPr>
          <p:cNvSpPr>
            <a:spLocks noGrp="1" noChangeArrowheads="1"/>
          </p:cNvSpPr>
          <p:nvPr>
            <p:ph type="ctrTitle"/>
          </p:nvPr>
        </p:nvSpPr>
        <p:spPr bwMode="auto">
          <a:xfrm>
            <a:off x="107950" y="1268413"/>
            <a:ext cx="89281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a:solidFill>
                  <a:srgbClr val="002060"/>
                </a:solidFill>
              </a:rPr>
              <a:t>8. Mental disorders</a:t>
            </a:r>
          </a:p>
        </p:txBody>
      </p:sp>
      <p:sp>
        <p:nvSpPr>
          <p:cNvPr id="57347" name="Prostokąt 1">
            <a:extLst>
              <a:ext uri="{FF2B5EF4-FFF2-40B4-BE49-F238E27FC236}">
                <a16:creationId xmlns:a16="http://schemas.microsoft.com/office/drawing/2014/main" id="{9C8E55BB-B58F-4B74-BA1A-329191FD86B1}"/>
              </a:ext>
            </a:extLst>
          </p:cNvPr>
          <p:cNvSpPr>
            <a:spLocks noChangeArrowheads="1"/>
          </p:cNvSpPr>
          <p:nvPr/>
        </p:nvSpPr>
        <p:spPr bwMode="auto">
          <a:xfrm>
            <a:off x="179388" y="3141663"/>
            <a:ext cx="64627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1600">
                <a:solidFill>
                  <a:srgbClr val="002060"/>
                </a:solidFill>
              </a:rPr>
              <a:t>Factors that can cause disorders include:</a:t>
            </a:r>
          </a:p>
          <a:p>
            <a:r>
              <a:rPr lang="en-US" altLang="pl-PL" sz="1600">
                <a:solidFill>
                  <a:srgbClr val="002060"/>
                </a:solidFill>
              </a:rPr>
              <a:t>-</a:t>
            </a:r>
            <a:r>
              <a:rPr lang="pl-PL" altLang="pl-PL" sz="1600">
                <a:solidFill>
                  <a:srgbClr val="002060"/>
                </a:solidFill>
              </a:rPr>
              <a:t>G</a:t>
            </a:r>
            <a:r>
              <a:rPr lang="en-US" altLang="pl-PL" sz="1600">
                <a:solidFill>
                  <a:srgbClr val="002060"/>
                </a:solidFill>
              </a:rPr>
              <a:t>enetic factors,</a:t>
            </a:r>
          </a:p>
          <a:p>
            <a:r>
              <a:rPr lang="en-US" altLang="pl-PL" sz="1600">
                <a:solidFill>
                  <a:srgbClr val="002060"/>
                </a:solidFill>
              </a:rPr>
              <a:t>-</a:t>
            </a:r>
            <a:r>
              <a:rPr lang="pl-PL" altLang="pl-PL" sz="1600">
                <a:solidFill>
                  <a:srgbClr val="002060"/>
                </a:solidFill>
              </a:rPr>
              <a:t>D</a:t>
            </a:r>
            <a:r>
              <a:rPr lang="en-US" altLang="pl-PL" sz="1600">
                <a:solidFill>
                  <a:srgbClr val="002060"/>
                </a:solidFill>
              </a:rPr>
              <a:t>amage to the nervous system</a:t>
            </a:r>
          </a:p>
          <a:p>
            <a:r>
              <a:rPr lang="en-US" altLang="pl-PL" sz="1600">
                <a:solidFill>
                  <a:srgbClr val="002060"/>
                </a:solidFill>
              </a:rPr>
              <a:t>-</a:t>
            </a:r>
            <a:r>
              <a:rPr lang="pl-PL" altLang="pl-PL" sz="1600">
                <a:solidFill>
                  <a:srgbClr val="002060"/>
                </a:solidFill>
              </a:rPr>
              <a:t>M</a:t>
            </a:r>
            <a:r>
              <a:rPr lang="en-US" altLang="pl-PL" sz="1600">
                <a:solidFill>
                  <a:srgbClr val="002060"/>
                </a:solidFill>
              </a:rPr>
              <a:t>edical history</a:t>
            </a:r>
          </a:p>
          <a:p>
            <a:r>
              <a:rPr lang="en-US" altLang="pl-PL" sz="1600">
                <a:solidFill>
                  <a:srgbClr val="002060"/>
                </a:solidFill>
              </a:rPr>
              <a:t>-</a:t>
            </a:r>
            <a:r>
              <a:rPr lang="pl-PL" altLang="pl-PL" sz="1600">
                <a:solidFill>
                  <a:srgbClr val="002060"/>
                </a:solidFill>
              </a:rPr>
              <a:t>S</a:t>
            </a:r>
            <a:r>
              <a:rPr lang="en-US" altLang="pl-PL" sz="1600">
                <a:solidFill>
                  <a:srgbClr val="002060"/>
                </a:solidFill>
              </a:rPr>
              <a:t>tress, frustration, developmental limitations, mental abuse</a:t>
            </a:r>
          </a:p>
          <a:p>
            <a:r>
              <a:rPr lang="en-US" altLang="pl-PL" sz="1600">
                <a:solidFill>
                  <a:srgbClr val="002060"/>
                </a:solidFill>
              </a:rPr>
              <a:t>-</a:t>
            </a:r>
            <a:r>
              <a:rPr lang="pl-PL" altLang="pl-PL" sz="1600">
                <a:solidFill>
                  <a:srgbClr val="002060"/>
                </a:solidFill>
              </a:rPr>
              <a:t>H</a:t>
            </a:r>
            <a:r>
              <a:rPr lang="en-US" altLang="pl-PL" sz="1600">
                <a:solidFill>
                  <a:srgbClr val="002060"/>
                </a:solidFill>
              </a:rPr>
              <a:t>ard life events</a:t>
            </a:r>
          </a:p>
          <a:p>
            <a:r>
              <a:rPr lang="en-US" altLang="pl-PL" sz="1600">
                <a:solidFill>
                  <a:srgbClr val="002060"/>
                </a:solidFill>
              </a:rPr>
              <a:t>-</a:t>
            </a:r>
            <a:r>
              <a:rPr lang="pl-PL" altLang="pl-PL" sz="1600">
                <a:solidFill>
                  <a:srgbClr val="002060"/>
                </a:solidFill>
              </a:rPr>
              <a:t>D</a:t>
            </a:r>
            <a:r>
              <a:rPr lang="en-US" altLang="pl-PL" sz="1600">
                <a:solidFill>
                  <a:srgbClr val="002060"/>
                </a:solidFill>
              </a:rPr>
              <a:t>ecline in well-being, low self-esteem, prolonged sadness</a:t>
            </a:r>
          </a:p>
          <a:p>
            <a:r>
              <a:rPr lang="en-US" altLang="pl-PL" sz="1600">
                <a:solidFill>
                  <a:srgbClr val="002060"/>
                </a:solidFill>
              </a:rPr>
              <a:t>-</a:t>
            </a:r>
            <a:r>
              <a:rPr lang="pl-PL" altLang="pl-PL" sz="1600">
                <a:solidFill>
                  <a:srgbClr val="002060"/>
                </a:solidFill>
              </a:rPr>
              <a:t>L</a:t>
            </a:r>
            <a:r>
              <a:rPr lang="en-US" altLang="pl-PL" sz="1600">
                <a:solidFill>
                  <a:srgbClr val="002060"/>
                </a:solidFill>
              </a:rPr>
              <a:t>ack of emotional support</a:t>
            </a:r>
          </a:p>
          <a:p>
            <a:r>
              <a:rPr lang="en-US" altLang="pl-PL" sz="1600">
                <a:solidFill>
                  <a:srgbClr val="002060"/>
                </a:solidFill>
              </a:rPr>
              <a:t>-</a:t>
            </a:r>
            <a:r>
              <a:rPr lang="pl-PL" altLang="pl-PL" sz="1600">
                <a:solidFill>
                  <a:srgbClr val="002060"/>
                </a:solidFill>
              </a:rPr>
              <a:t>L</a:t>
            </a:r>
            <a:r>
              <a:rPr lang="en-US" altLang="pl-PL" sz="1600">
                <a:solidFill>
                  <a:srgbClr val="002060"/>
                </a:solidFill>
              </a:rPr>
              <a:t>ong-lasting fatigue</a:t>
            </a:r>
            <a:endParaRPr lang="pl-PL" altLang="pl-PL" sz="1600">
              <a:solidFill>
                <a:srgbClr val="002060"/>
              </a:solidFill>
            </a:endParaRPr>
          </a:p>
        </p:txBody>
      </p:sp>
      <p:sp>
        <p:nvSpPr>
          <p:cNvPr id="3" name="Prostokąt 2">
            <a:extLst>
              <a:ext uri="{FF2B5EF4-FFF2-40B4-BE49-F238E27FC236}">
                <a16:creationId xmlns:a16="http://schemas.microsoft.com/office/drawing/2014/main" id="{CD07B62A-B510-4A29-93A3-FF11380DCB78}"/>
              </a:ext>
            </a:extLst>
          </p:cNvPr>
          <p:cNvSpPr/>
          <p:nvPr/>
        </p:nvSpPr>
        <p:spPr>
          <a:xfrm>
            <a:off x="6948488" y="3500438"/>
            <a:ext cx="2195512" cy="1570037"/>
          </a:xfrm>
          <a:prstGeom prst="rect">
            <a:avLst/>
          </a:prstGeom>
          <a:solidFill>
            <a:schemeClr val="accent6">
              <a:lumMod val="20000"/>
              <a:lumOff val="80000"/>
            </a:schemeClr>
          </a:solidFill>
        </p:spPr>
        <p:txBody>
          <a:bodyPr>
            <a:spAutoFit/>
          </a:bodyPr>
          <a:lstStyle/>
          <a:p>
            <a:pPr>
              <a:defRPr/>
            </a:pPr>
            <a:r>
              <a:rPr lang="pl-PL" sz="1600" u="sng" dirty="0" err="1">
                <a:solidFill>
                  <a:srgbClr val="002060"/>
                </a:solidFill>
              </a:rPr>
              <a:t>Types</a:t>
            </a:r>
            <a:r>
              <a:rPr lang="pl-PL" sz="1600" u="sng" dirty="0">
                <a:solidFill>
                  <a:srgbClr val="002060"/>
                </a:solidFill>
              </a:rPr>
              <a:t> of </a:t>
            </a:r>
            <a:r>
              <a:rPr lang="pl-PL" sz="1600" u="sng" dirty="0" err="1">
                <a:solidFill>
                  <a:srgbClr val="002060"/>
                </a:solidFill>
              </a:rPr>
              <a:t>disorders</a:t>
            </a:r>
            <a:r>
              <a:rPr lang="pl-PL" sz="1600" u="sng"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Addiction</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Neuroses</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Depression</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Schizophrenia</a:t>
            </a:r>
            <a:r>
              <a:rPr lang="pl-PL" sz="1600" dirty="0">
                <a:solidFill>
                  <a:srgbClr val="002060"/>
                </a:solidFill>
              </a:rPr>
              <a:t>,</a:t>
            </a:r>
          </a:p>
          <a:p>
            <a:pPr marL="285750" indent="-285750">
              <a:buFont typeface="Wingdings" panose="05000000000000000000" pitchFamily="2" charset="2"/>
              <a:buChar char="Ø"/>
              <a:defRPr/>
            </a:pPr>
            <a:r>
              <a:rPr lang="pl-PL" sz="1600" dirty="0" err="1">
                <a:solidFill>
                  <a:srgbClr val="002060"/>
                </a:solidFill>
              </a:rPr>
              <a:t>Anorexia</a:t>
            </a:r>
            <a:endParaRPr lang="pl-PL" sz="1600" dirty="0">
              <a:solidFill>
                <a:srgbClr val="002060"/>
              </a:solidFill>
            </a:endParaRPr>
          </a:p>
        </p:txBody>
      </p:sp>
      <p:sp>
        <p:nvSpPr>
          <p:cNvPr id="57349" name="Prostokąt 3">
            <a:extLst>
              <a:ext uri="{FF2B5EF4-FFF2-40B4-BE49-F238E27FC236}">
                <a16:creationId xmlns:a16="http://schemas.microsoft.com/office/drawing/2014/main" id="{94691EDC-C4CF-45A1-8AFD-62FD760B4AED}"/>
              </a:ext>
            </a:extLst>
          </p:cNvPr>
          <p:cNvSpPr>
            <a:spLocks noChangeArrowheads="1"/>
          </p:cNvSpPr>
          <p:nvPr/>
        </p:nvSpPr>
        <p:spPr bwMode="auto">
          <a:xfrm>
            <a:off x="214313" y="1773238"/>
            <a:ext cx="87503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pl-PL" altLang="pl-PL" sz="1600">
                <a:solidFill>
                  <a:srgbClr val="002060"/>
                </a:solidFill>
              </a:rPr>
              <a:t>Mental disorders, mental diseases - patterns or complexes of behavior, ways of thinking, feeling, perceiving and other mental activities and relationships with other people, which are the source of suffering or difficulties in the individual functioning of the affected person.</a:t>
            </a:r>
          </a:p>
        </p:txBody>
      </p:sp>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DC0BFE1-7CE3-483B-A57B-23E37E385C5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7" name="Rectangle 2">
            <a:extLst>
              <a:ext uri="{FF2B5EF4-FFF2-40B4-BE49-F238E27FC236}">
                <a16:creationId xmlns:a16="http://schemas.microsoft.com/office/drawing/2014/main" id="{4D8CE622-9349-4E8D-987E-C0F66D2C19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8" name="Rectangle 2">
            <a:extLst>
              <a:ext uri="{FF2B5EF4-FFF2-40B4-BE49-F238E27FC236}">
                <a16:creationId xmlns:a16="http://schemas.microsoft.com/office/drawing/2014/main" id="{60ECB6E2-B33D-4540-B9D4-0777843479F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69" name="Rectangle 2">
            <a:extLst>
              <a:ext uri="{FF2B5EF4-FFF2-40B4-BE49-F238E27FC236}">
                <a16:creationId xmlns:a16="http://schemas.microsoft.com/office/drawing/2014/main" id="{1AA00C24-E2AA-450A-B2F6-B811A76645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270" name="Rectangle 4">
            <a:extLst>
              <a:ext uri="{FF2B5EF4-FFF2-40B4-BE49-F238E27FC236}">
                <a16:creationId xmlns:a16="http://schemas.microsoft.com/office/drawing/2014/main" id="{BB47716E-7B94-4160-ACB9-E718B597BC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DFB6C589-1ECD-404A-87F9-8C249BCA2EF5}"/>
              </a:ext>
            </a:extLst>
          </p:cNvPr>
          <p:cNvSpPr/>
          <p:nvPr/>
        </p:nvSpPr>
        <p:spPr>
          <a:xfrm>
            <a:off x="323850" y="1412875"/>
            <a:ext cx="8135938" cy="523875"/>
          </a:xfrm>
          <a:prstGeom prst="rect">
            <a:avLst/>
          </a:prstGeom>
        </p:spPr>
        <p:txBody>
          <a:bodyPr>
            <a:spAutoFit/>
          </a:bodyPr>
          <a:lstStyle/>
          <a:p>
            <a:pPr algn="ctr">
              <a:defRPr/>
            </a:pPr>
            <a:r>
              <a:rPr lang="en-US" sz="2800" dirty="0">
                <a:solidFill>
                  <a:schemeClr val="accent2">
                    <a:lumMod val="75000"/>
                  </a:schemeClr>
                </a:solidFill>
              </a:rPr>
              <a:t>Development of the definition of </a:t>
            </a:r>
            <a:r>
              <a:rPr lang="pl-PL" sz="2800" dirty="0">
                <a:solidFill>
                  <a:schemeClr val="accent2">
                    <a:lumMod val="75000"/>
                  </a:schemeClr>
                </a:solidFill>
              </a:rPr>
              <a:t>„DISABILITY” </a:t>
            </a:r>
            <a:endParaRPr lang="en-US" sz="2800" b="0" dirty="0">
              <a:solidFill>
                <a:schemeClr val="accent2">
                  <a:lumMod val="75000"/>
                </a:schemeClr>
              </a:solidFill>
            </a:endParaRPr>
          </a:p>
        </p:txBody>
      </p:sp>
      <p:sp>
        <p:nvSpPr>
          <p:cNvPr id="11272" name="Prostokąt 3">
            <a:extLst>
              <a:ext uri="{FF2B5EF4-FFF2-40B4-BE49-F238E27FC236}">
                <a16:creationId xmlns:a16="http://schemas.microsoft.com/office/drawing/2014/main" id="{9B0AFC07-8BDE-42DC-B619-8A45DD5EF512}"/>
              </a:ext>
            </a:extLst>
          </p:cNvPr>
          <p:cNvSpPr>
            <a:spLocks noChangeArrowheads="1"/>
          </p:cNvSpPr>
          <p:nvPr/>
        </p:nvSpPr>
        <p:spPr bwMode="auto">
          <a:xfrm>
            <a:off x="539750" y="2441575"/>
            <a:ext cx="8208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b="0"/>
              <a:t>.</a:t>
            </a:r>
            <a:endParaRPr lang="en-US" altLang="pl-PL" sz="1500" b="0">
              <a:solidFill>
                <a:schemeClr val="accent1"/>
              </a:solidFill>
            </a:endParaRPr>
          </a:p>
        </p:txBody>
      </p:sp>
      <p:pic>
        <p:nvPicPr>
          <p:cNvPr id="11273" name="Obraz 2">
            <a:extLst>
              <a:ext uri="{FF2B5EF4-FFF2-40B4-BE49-F238E27FC236}">
                <a16:creationId xmlns:a16="http://schemas.microsoft.com/office/drawing/2014/main" id="{9D150152-3CCE-4130-AE4A-3B133169A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133600"/>
            <a:ext cx="23050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Grafika 3" descr="Głuchy">
            <a:extLst>
              <a:ext uri="{FF2B5EF4-FFF2-40B4-BE49-F238E27FC236}">
                <a16:creationId xmlns:a16="http://schemas.microsoft.com/office/drawing/2014/main" id="{6F18D1EC-AD57-4966-9012-14EBB0C75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060575"/>
            <a:ext cx="12969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Grafika 5" descr="Ograniczone możliwości widzenia">
            <a:extLst>
              <a:ext uri="{FF2B5EF4-FFF2-40B4-BE49-F238E27FC236}">
                <a16:creationId xmlns:a16="http://schemas.microsoft.com/office/drawing/2014/main" id="{E7DE6500-2242-49C8-B324-21F19DA5E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64490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Grafika 7" descr="Mężczyzna z laską">
            <a:extLst>
              <a:ext uri="{FF2B5EF4-FFF2-40B4-BE49-F238E27FC236}">
                <a16:creationId xmlns:a16="http://schemas.microsoft.com/office/drawing/2014/main" id="{D002FB58-0CE2-402E-B2A7-D8604ED12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13360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Grafika 11" descr="Mózg w głowie">
            <a:extLst>
              <a:ext uri="{FF2B5EF4-FFF2-40B4-BE49-F238E27FC236}">
                <a16:creationId xmlns:a16="http://schemas.microsoft.com/office/drawing/2014/main" id="{213F86B4-DED0-40A4-B7CD-B6D5094526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716338"/>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D75893E-1F90-40A5-B434-E9650E8CF51B}"/>
              </a:ext>
            </a:extLst>
          </p:cNvPr>
          <p:cNvSpPr txBox="1">
            <a:spLocks noChangeArrowheads="1"/>
          </p:cNvSpPr>
          <p:nvPr/>
        </p:nvSpPr>
        <p:spPr bwMode="auto">
          <a:xfrm>
            <a:off x="179388" y="1484313"/>
            <a:ext cx="6119812" cy="1657350"/>
          </a:xfrm>
          <a:prstGeom prst="rect">
            <a:avLst/>
          </a:prstGeom>
          <a:noFill/>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panose="020B0704020202020204" pitchFamily="34" charset="0"/>
              </a:defRPr>
            </a:lvl1pPr>
            <a:lvl2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2pPr>
            <a:lvl3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3pPr>
            <a:lvl4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4pPr>
            <a:lvl5pPr algn="ctr" defTabSz="642938" rtl="0" eaLnBrk="0" fontAlgn="base" hangingPunct="0">
              <a:spcBef>
                <a:spcPct val="0"/>
              </a:spcBef>
              <a:spcAft>
                <a:spcPct val="0"/>
              </a:spcAft>
              <a:defRPr sz="2400" b="1">
                <a:solidFill>
                  <a:schemeClr val="tx1"/>
                </a:solidFill>
                <a:latin typeface="Arial Bold" charset="0"/>
                <a:sym typeface="Arial Bold" panose="020B0704020202020204" pitchFamily="34"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lgn="l">
              <a:defRPr/>
            </a:pPr>
            <a:r>
              <a:rPr lang="pl-PL" altLang="pl-PL" kern="0" dirty="0">
                <a:solidFill>
                  <a:srgbClr val="002060"/>
                </a:solidFill>
              </a:rPr>
              <a:t>9. </a:t>
            </a:r>
            <a:r>
              <a:rPr lang="pl-PL" altLang="pl-PL" kern="0" dirty="0" err="1">
                <a:solidFill>
                  <a:srgbClr val="002060"/>
                </a:solidFill>
              </a:rPr>
              <a:t>Genetic</a:t>
            </a:r>
            <a:r>
              <a:rPr lang="pl-PL" altLang="pl-PL" kern="0" dirty="0">
                <a:solidFill>
                  <a:srgbClr val="002060"/>
                </a:solidFill>
              </a:rPr>
              <a:t> </a:t>
            </a:r>
            <a:r>
              <a:rPr lang="pl-PL" altLang="pl-PL" kern="0" dirty="0" err="1">
                <a:solidFill>
                  <a:srgbClr val="002060"/>
                </a:solidFill>
              </a:rPr>
              <a:t>diseases</a:t>
            </a:r>
            <a:endParaRPr lang="pl-PL" altLang="pl-PL" kern="0" dirty="0">
              <a:solidFill>
                <a:srgbClr val="002060"/>
              </a:solidFill>
            </a:endParaRPr>
          </a:p>
          <a:p>
            <a:pPr algn="l">
              <a:defRPr/>
            </a:pPr>
            <a:endParaRPr lang="pl-PL" altLang="pl-PL" kern="0" dirty="0">
              <a:solidFill>
                <a:srgbClr val="002060"/>
              </a:solidFill>
            </a:endParaRPr>
          </a:p>
          <a:p>
            <a:pPr algn="l">
              <a:defRPr/>
            </a:pPr>
            <a:r>
              <a:rPr lang="pl-PL" altLang="pl-PL" kern="0" dirty="0">
                <a:solidFill>
                  <a:srgbClr val="002060"/>
                </a:solidFill>
              </a:rPr>
              <a:t>10. </a:t>
            </a:r>
            <a:r>
              <a:rPr lang="pl-PL" altLang="pl-PL" kern="0" dirty="0" err="1">
                <a:solidFill>
                  <a:srgbClr val="002060"/>
                </a:solidFill>
              </a:rPr>
              <a:t>Cancers</a:t>
            </a:r>
            <a:endParaRPr lang="pl-PL" altLang="pl-PL" kern="0" dirty="0">
              <a:solidFill>
                <a:srgbClr val="002060"/>
              </a:solidFill>
            </a:endParaRPr>
          </a:p>
          <a:p>
            <a:pPr algn="l">
              <a:defRPr/>
            </a:pPr>
            <a:endParaRPr lang="pl-PL" altLang="pl-PL" kern="0" dirty="0">
              <a:solidFill>
                <a:srgbClr val="002060"/>
              </a:solidFill>
            </a:endParaRPr>
          </a:p>
          <a:p>
            <a:pPr algn="l">
              <a:defRPr/>
            </a:pPr>
            <a:r>
              <a:rPr lang="pl-PL" altLang="pl-PL" kern="0" dirty="0">
                <a:solidFill>
                  <a:srgbClr val="002060"/>
                </a:solidFill>
              </a:rPr>
              <a:t>11. </a:t>
            </a:r>
            <a:r>
              <a:rPr lang="pl-PL" altLang="pl-PL" kern="0" dirty="0" err="1">
                <a:solidFill>
                  <a:srgbClr val="002060"/>
                </a:solidFill>
              </a:rPr>
              <a:t>Obesity</a:t>
            </a:r>
            <a:br>
              <a:rPr lang="pl-PL" altLang="pl-PL" kern="0" dirty="0"/>
            </a:br>
            <a:endParaRPr lang="pl-PL" altLang="pl-PL" kern="0" dirty="0"/>
          </a:p>
          <a:p>
            <a:pPr algn="l">
              <a:defRPr/>
            </a:pPr>
            <a:r>
              <a:rPr lang="pl-PL" altLang="pl-PL" dirty="0">
                <a:solidFill>
                  <a:srgbClr val="002060"/>
                </a:solidFill>
              </a:rPr>
              <a:t>12. </a:t>
            </a:r>
            <a:r>
              <a:rPr lang="en-US" altLang="pl-PL" dirty="0">
                <a:solidFill>
                  <a:srgbClr val="002060"/>
                </a:solidFill>
              </a:rPr>
              <a:t>Diseases of the </a:t>
            </a:r>
            <a:endParaRPr lang="pl-PL" altLang="pl-PL" dirty="0">
              <a:solidFill>
                <a:srgbClr val="002060"/>
              </a:solidFill>
            </a:endParaRPr>
          </a:p>
          <a:p>
            <a:pPr algn="l">
              <a:defRPr/>
            </a:pPr>
            <a:r>
              <a:rPr lang="pl-PL" altLang="pl-PL" dirty="0">
                <a:solidFill>
                  <a:srgbClr val="002060"/>
                </a:solidFill>
              </a:rPr>
              <a:t>g</a:t>
            </a:r>
            <a:r>
              <a:rPr lang="en-US" altLang="pl-PL" dirty="0" err="1">
                <a:solidFill>
                  <a:srgbClr val="002060"/>
                </a:solidFill>
              </a:rPr>
              <a:t>enitourinary</a:t>
            </a:r>
            <a:r>
              <a:rPr lang="pl-PL" altLang="pl-PL" dirty="0">
                <a:solidFill>
                  <a:srgbClr val="002060"/>
                </a:solidFill>
              </a:rPr>
              <a:t> </a:t>
            </a:r>
            <a:r>
              <a:rPr lang="en-US" altLang="pl-PL" dirty="0">
                <a:solidFill>
                  <a:srgbClr val="002060"/>
                </a:solidFill>
              </a:rPr>
              <a:t>system</a:t>
            </a:r>
            <a:endParaRPr lang="pl-PL" altLang="pl-PL" dirty="0">
              <a:solidFill>
                <a:srgbClr val="002060"/>
              </a:solidFill>
            </a:endParaRPr>
          </a:p>
          <a:p>
            <a:pPr algn="l">
              <a:defRPr/>
            </a:pPr>
            <a:endParaRPr lang="pl-PL" altLang="pl-PL" kern="0" dirty="0"/>
          </a:p>
          <a:p>
            <a:pPr>
              <a:defRPr/>
            </a:pPr>
            <a:endParaRPr lang="pl-PL" altLang="pl-PL" kern="0" dirty="0">
              <a:solidFill>
                <a:srgbClr val="002060"/>
              </a:solidFill>
            </a:endParaRPr>
          </a:p>
          <a:p>
            <a:pPr>
              <a:defRPr/>
            </a:pPr>
            <a:endParaRPr lang="pl-PL" altLang="pl-PL" kern="0" dirty="0">
              <a:solidFill>
                <a:srgbClr val="002060"/>
              </a:solidFill>
            </a:endParaRPr>
          </a:p>
        </p:txBody>
      </p:sp>
      <p:pic>
        <p:nvPicPr>
          <p:cNvPr id="58371" name="Obraz 7">
            <a:extLst>
              <a:ext uri="{FF2B5EF4-FFF2-40B4-BE49-F238E27FC236}">
                <a16:creationId xmlns:a16="http://schemas.microsoft.com/office/drawing/2014/main" id="{B308B11C-4078-47B5-A745-55FD92E2E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052513"/>
            <a:ext cx="60293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35BD4EA-5E85-4546-815C-3CA8502F1DD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5" name="Rectangle 2">
            <a:extLst>
              <a:ext uri="{FF2B5EF4-FFF2-40B4-BE49-F238E27FC236}">
                <a16:creationId xmlns:a16="http://schemas.microsoft.com/office/drawing/2014/main" id="{F65ED920-BBC0-4F24-8CD5-2DF15DC61F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6" name="Rectangle 2">
            <a:extLst>
              <a:ext uri="{FF2B5EF4-FFF2-40B4-BE49-F238E27FC236}">
                <a16:creationId xmlns:a16="http://schemas.microsoft.com/office/drawing/2014/main" id="{7A3C7CE8-A700-4D8F-8C27-7171962311F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7" name="Rectangle 2">
            <a:extLst>
              <a:ext uri="{FF2B5EF4-FFF2-40B4-BE49-F238E27FC236}">
                <a16:creationId xmlns:a16="http://schemas.microsoft.com/office/drawing/2014/main" id="{53E59DEB-AE78-49C1-9127-3B1171D3DA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8" name="Rectangle 4">
            <a:extLst>
              <a:ext uri="{FF2B5EF4-FFF2-40B4-BE49-F238E27FC236}">
                <a16:creationId xmlns:a16="http://schemas.microsoft.com/office/drawing/2014/main" id="{B78BC301-D283-42B5-976C-863BB1FEC7D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59399" name="Prostokąt 1">
            <a:extLst>
              <a:ext uri="{FF2B5EF4-FFF2-40B4-BE49-F238E27FC236}">
                <a16:creationId xmlns:a16="http://schemas.microsoft.com/office/drawing/2014/main" id="{DFAB6906-F480-49A6-A8DA-1C04DDE94D90}"/>
              </a:ext>
            </a:extLst>
          </p:cNvPr>
          <p:cNvSpPr>
            <a:spLocks noChangeArrowheads="1"/>
          </p:cNvSpPr>
          <p:nvPr/>
        </p:nvSpPr>
        <p:spPr bwMode="auto">
          <a:xfrm>
            <a:off x="468313"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rgbClr val="002060"/>
                </a:solidFill>
              </a:rPr>
              <a:t>Why learn and use a disability measure? </a:t>
            </a:r>
          </a:p>
        </p:txBody>
      </p:sp>
      <p:graphicFrame>
        <p:nvGraphicFramePr>
          <p:cNvPr id="24" name="Diagram 23">
            <a:extLst>
              <a:ext uri="{FF2B5EF4-FFF2-40B4-BE49-F238E27FC236}">
                <a16:creationId xmlns:a16="http://schemas.microsoft.com/office/drawing/2014/main" id="{283E0022-B81B-4597-ACB7-73CC6719F202}"/>
              </a:ext>
            </a:extLst>
          </p:cNvPr>
          <p:cNvGraphicFramePr/>
          <p:nvPr/>
        </p:nvGraphicFramePr>
        <p:xfrm>
          <a:off x="395536" y="2132856"/>
          <a:ext cx="842493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401" name="Prostokąt 10">
            <a:extLst>
              <a:ext uri="{FF2B5EF4-FFF2-40B4-BE49-F238E27FC236}">
                <a16:creationId xmlns:a16="http://schemas.microsoft.com/office/drawing/2014/main" id="{01131278-724F-4CD7-AB2E-761948CB23CB}"/>
              </a:ext>
            </a:extLst>
          </p:cNvPr>
          <p:cNvSpPr>
            <a:spLocks noChangeArrowheads="1"/>
          </p:cNvSpPr>
          <p:nvPr/>
        </p:nvSpPr>
        <p:spPr bwMode="auto">
          <a:xfrm>
            <a:off x="323850" y="1773238"/>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altLang="pl-PL" sz="1600">
                <a:solidFill>
                  <a:srgbClr val="002060"/>
                </a:solidFill>
              </a:rPr>
              <a:t>Diagnosis and assessment of disability is valuable because it can predict the factors that medical diagnosis (assigning a disease label) alone fails to predict</a:t>
            </a:r>
            <a:r>
              <a:rPr lang="pl-PL" altLang="pl-PL" sz="1600">
                <a:solidFill>
                  <a:srgbClr val="002060"/>
                </a:solidFill>
              </a:rPr>
              <a:t>,</a:t>
            </a:r>
            <a:r>
              <a:rPr lang="en-US" altLang="pl-PL" sz="1600">
                <a:solidFill>
                  <a:srgbClr val="002060"/>
                </a:solidFill>
              </a:rPr>
              <a:t> these include:</a:t>
            </a:r>
            <a:endParaRPr lang="pl-PL" altLang="pl-PL" sz="1600">
              <a:solidFill>
                <a:srgbClr val="002060"/>
              </a:solidFill>
            </a:endParaRPr>
          </a:p>
        </p:txBody>
      </p:sp>
    </p:spTree>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71AB584-D0DA-41D9-8A90-3E7A9CCF073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3" name="Rectangle 2">
            <a:extLst>
              <a:ext uri="{FF2B5EF4-FFF2-40B4-BE49-F238E27FC236}">
                <a16:creationId xmlns:a16="http://schemas.microsoft.com/office/drawing/2014/main" id="{96AEB9D4-C0DB-457C-BB72-55DDE36B210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4" name="Rectangle 2">
            <a:extLst>
              <a:ext uri="{FF2B5EF4-FFF2-40B4-BE49-F238E27FC236}">
                <a16:creationId xmlns:a16="http://schemas.microsoft.com/office/drawing/2014/main" id="{E97CAB7E-7085-44C0-B88F-B60B3E93D61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5" name="Rectangle 2">
            <a:extLst>
              <a:ext uri="{FF2B5EF4-FFF2-40B4-BE49-F238E27FC236}">
                <a16:creationId xmlns:a16="http://schemas.microsoft.com/office/drawing/2014/main" id="{88DA2BEB-D461-4013-9FAF-2A492C719D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6" name="Rectangle 4">
            <a:extLst>
              <a:ext uri="{FF2B5EF4-FFF2-40B4-BE49-F238E27FC236}">
                <a16:creationId xmlns:a16="http://schemas.microsoft.com/office/drawing/2014/main" id="{653D830E-63EE-4116-A789-115027C0B6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1447" name="Prostokąt 1">
            <a:extLst>
              <a:ext uri="{FF2B5EF4-FFF2-40B4-BE49-F238E27FC236}">
                <a16:creationId xmlns:a16="http://schemas.microsoft.com/office/drawing/2014/main" id="{F9630FBC-C61D-455F-AEDC-2962F0B8C24E}"/>
              </a:ext>
            </a:extLst>
          </p:cNvPr>
          <p:cNvSpPr>
            <a:spLocks noChangeArrowheads="1"/>
          </p:cNvSpPr>
          <p:nvPr/>
        </p:nvSpPr>
        <p:spPr bwMode="auto">
          <a:xfrm>
            <a:off x="468313"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rgbClr val="002060"/>
                </a:solidFill>
              </a:rPr>
              <a:t>Why learn and use a disability measure? </a:t>
            </a:r>
          </a:p>
        </p:txBody>
      </p:sp>
      <p:sp>
        <p:nvSpPr>
          <p:cNvPr id="61448" name="Prostokąt 8">
            <a:extLst>
              <a:ext uri="{FF2B5EF4-FFF2-40B4-BE49-F238E27FC236}">
                <a16:creationId xmlns:a16="http://schemas.microsoft.com/office/drawing/2014/main" id="{BA9CA7C2-198D-4C19-B736-4AA766A12247}"/>
              </a:ext>
            </a:extLst>
          </p:cNvPr>
          <p:cNvSpPr>
            <a:spLocks noChangeArrowheads="1"/>
          </p:cNvSpPr>
          <p:nvPr/>
        </p:nvSpPr>
        <p:spPr bwMode="auto">
          <a:xfrm>
            <a:off x="539750" y="1844675"/>
            <a:ext cx="84248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solidFill>
                <a:srgbClr val="002060"/>
              </a:solidFill>
            </a:endParaRPr>
          </a:p>
          <a:p>
            <a:r>
              <a:rPr lang="en-US" altLang="pl-PL" sz="1600">
                <a:solidFill>
                  <a:srgbClr val="002060"/>
                </a:solidFill>
              </a:rPr>
              <a:t>Disability assessment is thus useful for health care and policy decisions, in terms of:</a:t>
            </a:r>
            <a:endParaRPr lang="pl-PL" altLang="pl-PL" sz="1600">
              <a:solidFill>
                <a:srgbClr val="002060"/>
              </a:solidFill>
            </a:endParaRPr>
          </a:p>
        </p:txBody>
      </p:sp>
      <p:graphicFrame>
        <p:nvGraphicFramePr>
          <p:cNvPr id="21" name="Diagram 20">
            <a:extLst>
              <a:ext uri="{FF2B5EF4-FFF2-40B4-BE49-F238E27FC236}">
                <a16:creationId xmlns:a16="http://schemas.microsoft.com/office/drawing/2014/main" id="{1AE8C3F3-64C2-4160-ABC5-C73AB1F0B8E5}"/>
              </a:ext>
            </a:extLst>
          </p:cNvPr>
          <p:cNvGraphicFramePr/>
          <p:nvPr/>
        </p:nvGraphicFramePr>
        <p:xfrm>
          <a:off x="611560" y="2348880"/>
          <a:ext cx="8208912" cy="355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0DDDB21-EBD2-4BA2-8B8A-1B749FA56A0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1" name="Rectangle 2">
            <a:extLst>
              <a:ext uri="{FF2B5EF4-FFF2-40B4-BE49-F238E27FC236}">
                <a16:creationId xmlns:a16="http://schemas.microsoft.com/office/drawing/2014/main" id="{0F1BBB9B-E84B-4E75-AA1D-2C453F52C2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2" name="Rectangle 2">
            <a:extLst>
              <a:ext uri="{FF2B5EF4-FFF2-40B4-BE49-F238E27FC236}">
                <a16:creationId xmlns:a16="http://schemas.microsoft.com/office/drawing/2014/main" id="{F3BF1B7C-8AD6-4DBC-9BB2-5A32599C0FD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3" name="Rectangle 2">
            <a:extLst>
              <a:ext uri="{FF2B5EF4-FFF2-40B4-BE49-F238E27FC236}">
                <a16:creationId xmlns:a16="http://schemas.microsoft.com/office/drawing/2014/main" id="{9FD420E3-3B24-4DDA-893F-560E1CB4D6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3494" name="Rectangle 4">
            <a:extLst>
              <a:ext uri="{FF2B5EF4-FFF2-40B4-BE49-F238E27FC236}">
                <a16:creationId xmlns:a16="http://schemas.microsoft.com/office/drawing/2014/main" id="{C2CA1B72-7EEF-4BFC-A794-4BBB4F0D95B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72E246F9-6000-4F76-8989-EFCF0A67FA5D}"/>
              </a:ext>
            </a:extLst>
          </p:cNvPr>
          <p:cNvSpPr/>
          <p:nvPr/>
        </p:nvSpPr>
        <p:spPr>
          <a:xfrm>
            <a:off x="468313" y="1196975"/>
            <a:ext cx="8135937" cy="523875"/>
          </a:xfrm>
          <a:prstGeom prst="rect">
            <a:avLst/>
          </a:prstGeom>
        </p:spPr>
        <p:txBody>
          <a:bodyPr>
            <a:spAutoFit/>
          </a:bodyPr>
          <a:lstStyle/>
          <a:p>
            <a:pPr algn="ctr">
              <a:defRPr/>
            </a:pPr>
            <a:r>
              <a:rPr lang="pl-PL" sz="2800" dirty="0">
                <a:solidFill>
                  <a:schemeClr val="accent2">
                    <a:lumMod val="75000"/>
                  </a:schemeClr>
                </a:solidFill>
              </a:rPr>
              <a:t>WHODAS 2.0</a:t>
            </a:r>
            <a:endParaRPr lang="en-US" sz="2800" dirty="0">
              <a:solidFill>
                <a:schemeClr val="accent2">
                  <a:lumMod val="75000"/>
                </a:schemeClr>
              </a:solidFill>
            </a:endParaRPr>
          </a:p>
        </p:txBody>
      </p:sp>
      <p:sp>
        <p:nvSpPr>
          <p:cNvPr id="3" name="Prostokąt 2">
            <a:extLst>
              <a:ext uri="{FF2B5EF4-FFF2-40B4-BE49-F238E27FC236}">
                <a16:creationId xmlns:a16="http://schemas.microsoft.com/office/drawing/2014/main" id="{5789E749-50CC-4F38-81AB-DD66C9E8205F}"/>
              </a:ext>
            </a:extLst>
          </p:cNvPr>
          <p:cNvSpPr/>
          <p:nvPr/>
        </p:nvSpPr>
        <p:spPr bwMode="auto">
          <a:xfrm>
            <a:off x="468313" y="3789363"/>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Applicable in both clinical and general population settings</a:t>
            </a:r>
          </a:p>
        </p:txBody>
      </p:sp>
      <p:sp>
        <p:nvSpPr>
          <p:cNvPr id="5" name="Prostokąt 4">
            <a:extLst>
              <a:ext uri="{FF2B5EF4-FFF2-40B4-BE49-F238E27FC236}">
                <a16:creationId xmlns:a16="http://schemas.microsoft.com/office/drawing/2014/main" id="{5A048899-D0F1-4007-A059-8974705DCB1A}"/>
              </a:ext>
            </a:extLst>
          </p:cNvPr>
          <p:cNvSpPr/>
          <p:nvPr/>
        </p:nvSpPr>
        <p:spPr bwMode="auto">
          <a:xfrm>
            <a:off x="468313" y="4221163"/>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A tool to produce standardized disability levels and profiles</a:t>
            </a:r>
          </a:p>
        </p:txBody>
      </p:sp>
      <p:sp>
        <p:nvSpPr>
          <p:cNvPr id="6" name="Prostokąt 5">
            <a:extLst>
              <a:ext uri="{FF2B5EF4-FFF2-40B4-BE49-F238E27FC236}">
                <a16:creationId xmlns:a16="http://schemas.microsoft.com/office/drawing/2014/main" id="{6F6E074C-9FD5-40AE-8C96-14A4DB6899B8}"/>
              </a:ext>
            </a:extLst>
          </p:cNvPr>
          <p:cNvSpPr/>
          <p:nvPr/>
        </p:nvSpPr>
        <p:spPr bwMode="auto">
          <a:xfrm>
            <a:off x="468313" y="4652963"/>
            <a:ext cx="813593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indent="4763" defTabSz="642938" eaLnBrk="1" hangingPunct="1">
              <a:lnSpc>
                <a:spcPct val="90000"/>
              </a:lnSpc>
              <a:spcBef>
                <a:spcPts val="1675"/>
              </a:spcBef>
              <a:buSzPct val="171000"/>
              <a:defRPr/>
            </a:pPr>
            <a:r>
              <a:rPr lang="en-US" sz="1600" b="0" dirty="0">
                <a:solidFill>
                  <a:srgbClr val="002060"/>
                </a:solidFill>
              </a:rPr>
              <a:t>Applicable across cultures, in all adult populations</a:t>
            </a:r>
          </a:p>
        </p:txBody>
      </p:sp>
      <p:sp>
        <p:nvSpPr>
          <p:cNvPr id="7" name="Prostokąt 6">
            <a:extLst>
              <a:ext uri="{FF2B5EF4-FFF2-40B4-BE49-F238E27FC236}">
                <a16:creationId xmlns:a16="http://schemas.microsoft.com/office/drawing/2014/main" id="{2382962C-2ADD-4CA3-8FDE-A54A597FF53E}"/>
              </a:ext>
            </a:extLst>
          </p:cNvPr>
          <p:cNvSpPr/>
          <p:nvPr/>
        </p:nvSpPr>
        <p:spPr bwMode="auto">
          <a:xfrm>
            <a:off x="468313" y="5084763"/>
            <a:ext cx="8135937" cy="6477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Directly linked at the level of the concepts to the International Classification of Functioning, Disability and Health (ICF)</a:t>
            </a:r>
          </a:p>
        </p:txBody>
      </p:sp>
      <p:sp>
        <p:nvSpPr>
          <p:cNvPr id="8" name="Prostokąt 7">
            <a:extLst>
              <a:ext uri="{FF2B5EF4-FFF2-40B4-BE49-F238E27FC236}">
                <a16:creationId xmlns:a16="http://schemas.microsoft.com/office/drawing/2014/main" id="{DF7DDA0C-779C-4899-AE3F-46BD3E5248BB}"/>
              </a:ext>
            </a:extLst>
          </p:cNvPr>
          <p:cNvSpPr/>
          <p:nvPr/>
        </p:nvSpPr>
        <p:spPr bwMode="auto">
          <a:xfrm>
            <a:off x="468313" y="3429000"/>
            <a:ext cx="8135937" cy="319088"/>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Short, simple and easy to administer (5 to 20 minutes)</a:t>
            </a:r>
          </a:p>
        </p:txBody>
      </p:sp>
      <p:sp>
        <p:nvSpPr>
          <p:cNvPr id="10" name="Prostokąt 9">
            <a:extLst>
              <a:ext uri="{FF2B5EF4-FFF2-40B4-BE49-F238E27FC236}">
                <a16:creationId xmlns:a16="http://schemas.microsoft.com/office/drawing/2014/main" id="{BAB712DB-D1A9-4D8D-815A-CBA9FB94D21C}"/>
              </a:ext>
            </a:extLst>
          </p:cNvPr>
          <p:cNvSpPr/>
          <p:nvPr/>
        </p:nvSpPr>
        <p:spPr bwMode="auto">
          <a:xfrm>
            <a:off x="468313" y="2997200"/>
            <a:ext cx="8135937" cy="360363"/>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Used across all diseases, including mental, neurological and addictive disorders</a:t>
            </a:r>
          </a:p>
        </p:txBody>
      </p:sp>
      <p:sp>
        <p:nvSpPr>
          <p:cNvPr id="12" name="Prostokąt 11">
            <a:extLst>
              <a:ext uri="{FF2B5EF4-FFF2-40B4-BE49-F238E27FC236}">
                <a16:creationId xmlns:a16="http://schemas.microsoft.com/office/drawing/2014/main" id="{8920ECC8-3E7A-44B7-945F-95C427AC9315}"/>
              </a:ext>
            </a:extLst>
          </p:cNvPr>
          <p:cNvSpPr/>
          <p:nvPr/>
        </p:nvSpPr>
        <p:spPr bwMode="auto">
          <a:xfrm>
            <a:off x="468313" y="1916113"/>
            <a:ext cx="8135937" cy="10080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en-US" sz="1600" b="0" dirty="0">
                <a:solidFill>
                  <a:srgbClr val="002060"/>
                </a:solidFill>
              </a:rPr>
              <a:t>A generic assessment instrument for health and disability A tool to produce standardized disability levels and profiles Applicable across cultures, in all adult populations Directly linked at the level of the concepts to the International Classification of Functioning, Disability and Health (ICF)</a:t>
            </a:r>
          </a:p>
        </p:txBody>
      </p:sp>
    </p:spTree>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F9020B5-A6E9-4D20-8859-4E5559D29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39" name="Rectangle 2">
            <a:extLst>
              <a:ext uri="{FF2B5EF4-FFF2-40B4-BE49-F238E27FC236}">
                <a16:creationId xmlns:a16="http://schemas.microsoft.com/office/drawing/2014/main" id="{F2531243-EC3E-4488-AA6D-7604715527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0" name="Rectangle 2">
            <a:extLst>
              <a:ext uri="{FF2B5EF4-FFF2-40B4-BE49-F238E27FC236}">
                <a16:creationId xmlns:a16="http://schemas.microsoft.com/office/drawing/2014/main" id="{367966E1-5ACC-4EBD-A001-85D7E37DF5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1" name="Rectangle 2">
            <a:extLst>
              <a:ext uri="{FF2B5EF4-FFF2-40B4-BE49-F238E27FC236}">
                <a16:creationId xmlns:a16="http://schemas.microsoft.com/office/drawing/2014/main" id="{EF3DA6C8-5737-41B2-B280-EED0C5BC869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2" name="Rectangle 4">
            <a:extLst>
              <a:ext uri="{FF2B5EF4-FFF2-40B4-BE49-F238E27FC236}">
                <a16:creationId xmlns:a16="http://schemas.microsoft.com/office/drawing/2014/main" id="{4555833C-3F5E-4BFF-A88C-213AC430065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5543" name="Prostokąt 3">
            <a:extLst>
              <a:ext uri="{FF2B5EF4-FFF2-40B4-BE49-F238E27FC236}">
                <a16:creationId xmlns:a16="http://schemas.microsoft.com/office/drawing/2014/main" id="{3CF9E461-D962-4296-AE1C-00E72A784099}"/>
              </a:ext>
            </a:extLst>
          </p:cNvPr>
          <p:cNvSpPr>
            <a:spLocks noChangeArrowheads="1"/>
          </p:cNvSpPr>
          <p:nvPr/>
        </p:nvSpPr>
        <p:spPr bwMode="auto">
          <a:xfrm>
            <a:off x="242888" y="981075"/>
            <a:ext cx="8929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000">
                <a:solidFill>
                  <a:srgbClr val="002060"/>
                </a:solidFill>
              </a:rPr>
              <a:t>WHODAS 2.0 COVERS 6 DOMAINS OF FUNCTIONING, INCLUDING:</a:t>
            </a:r>
          </a:p>
          <a:p>
            <a:endParaRPr lang="en-US" altLang="pl-PL" sz="1600">
              <a:solidFill>
                <a:schemeClr val="accent1"/>
              </a:solidFill>
            </a:endParaRPr>
          </a:p>
        </p:txBody>
      </p:sp>
      <p:graphicFrame>
        <p:nvGraphicFramePr>
          <p:cNvPr id="9" name="Diagram 8">
            <a:extLst>
              <a:ext uri="{FF2B5EF4-FFF2-40B4-BE49-F238E27FC236}">
                <a16:creationId xmlns:a16="http://schemas.microsoft.com/office/drawing/2014/main" id="{7B058CCB-8067-4571-B334-A9ECA85FB333}"/>
              </a:ext>
            </a:extLst>
          </p:cNvPr>
          <p:cNvGraphicFramePr/>
          <p:nvPr/>
        </p:nvGraphicFramePr>
        <p:xfrm>
          <a:off x="-324544" y="1340768"/>
          <a:ext cx="8352928"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545" name="Obraz 2">
            <a:extLst>
              <a:ext uri="{FF2B5EF4-FFF2-40B4-BE49-F238E27FC236}">
                <a16:creationId xmlns:a16="http://schemas.microsoft.com/office/drawing/2014/main" id="{84641C50-A249-4C5E-B128-56DE099F94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1484313"/>
            <a:ext cx="18002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4D3CC48-5696-41BB-90DD-7E6255F2FB4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7" name="Rectangle 2">
            <a:extLst>
              <a:ext uri="{FF2B5EF4-FFF2-40B4-BE49-F238E27FC236}">
                <a16:creationId xmlns:a16="http://schemas.microsoft.com/office/drawing/2014/main" id="{9A645C3F-04DD-4553-AC35-B5F66E304F1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8" name="Rectangle 2">
            <a:extLst>
              <a:ext uri="{FF2B5EF4-FFF2-40B4-BE49-F238E27FC236}">
                <a16:creationId xmlns:a16="http://schemas.microsoft.com/office/drawing/2014/main" id="{43B2AA1A-2856-4C10-B94F-B8D59D21E23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89" name="Rectangle 2">
            <a:extLst>
              <a:ext uri="{FF2B5EF4-FFF2-40B4-BE49-F238E27FC236}">
                <a16:creationId xmlns:a16="http://schemas.microsoft.com/office/drawing/2014/main" id="{0E7EE211-28D5-4D1E-9CAA-3CD4C8F197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7590" name="Rectangle 4">
            <a:extLst>
              <a:ext uri="{FF2B5EF4-FFF2-40B4-BE49-F238E27FC236}">
                <a16:creationId xmlns:a16="http://schemas.microsoft.com/office/drawing/2014/main" id="{9198F2A4-F93C-4340-A84D-2AC0A445F8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7A4D755D-50B3-40D6-BA8E-7A0551B55A9D}"/>
              </a:ext>
            </a:extLst>
          </p:cNvPr>
          <p:cNvSpPr/>
          <p:nvPr/>
        </p:nvSpPr>
        <p:spPr>
          <a:xfrm>
            <a:off x="1116013" y="981075"/>
            <a:ext cx="8135937" cy="523875"/>
          </a:xfrm>
          <a:prstGeom prst="rect">
            <a:avLst/>
          </a:prstGeom>
        </p:spPr>
        <p:txBody>
          <a:bodyPr>
            <a:spAutoFit/>
          </a:bodyPr>
          <a:lstStyle/>
          <a:p>
            <a:pPr algn="ctr">
              <a:defRPr/>
            </a:pPr>
            <a:r>
              <a:rPr lang="pl-PL" sz="2800" dirty="0">
                <a:solidFill>
                  <a:schemeClr val="accent2">
                    <a:lumMod val="75000"/>
                  </a:schemeClr>
                </a:solidFill>
              </a:rPr>
              <a:t>WHODAS 2.0 (36-item version)</a:t>
            </a:r>
            <a:endParaRPr lang="en-US" sz="2800" b="0" dirty="0">
              <a:solidFill>
                <a:schemeClr val="accent2">
                  <a:lumMod val="75000"/>
                </a:schemeClr>
              </a:solidFill>
            </a:endParaRPr>
          </a:p>
        </p:txBody>
      </p:sp>
      <p:pic>
        <p:nvPicPr>
          <p:cNvPr id="67592" name="Obraz 4">
            <a:extLst>
              <a:ext uri="{FF2B5EF4-FFF2-40B4-BE49-F238E27FC236}">
                <a16:creationId xmlns:a16="http://schemas.microsoft.com/office/drawing/2014/main" id="{70127A40-F65F-4E8D-AF60-BDC4E0F6C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25538"/>
            <a:ext cx="2160588" cy="4673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C8720DBB-C7E2-482B-9077-2C2600541586}"/>
              </a:ext>
            </a:extLst>
          </p:cNvPr>
          <p:cNvSpPr txBox="1"/>
          <p:nvPr/>
        </p:nvSpPr>
        <p:spPr>
          <a:xfrm>
            <a:off x="2484438" y="1557338"/>
            <a:ext cx="3959225" cy="1816100"/>
          </a:xfrm>
          <a:prstGeom prst="rect">
            <a:avLst/>
          </a:prstGeom>
          <a:noFill/>
          <a:ln>
            <a:solidFill>
              <a:schemeClr val="tx1"/>
            </a:solidFill>
          </a:ln>
        </p:spPr>
        <p:txBody>
          <a:bodyPr>
            <a:spAutoFit/>
          </a:bodyPr>
          <a:lstStyle/>
          <a:p>
            <a:pPr>
              <a:defRPr/>
            </a:pPr>
            <a:r>
              <a:rPr lang="pl-PL" sz="1600" b="0" dirty="0" err="1">
                <a:solidFill>
                  <a:schemeClr val="tx1"/>
                </a:solidFill>
              </a:rPr>
              <a:t>Areas</a:t>
            </a:r>
            <a:r>
              <a:rPr lang="pl-PL" sz="1600" b="0" dirty="0">
                <a:solidFill>
                  <a:schemeClr val="tx1"/>
                </a:solidFill>
              </a:rPr>
              <a:t>:</a:t>
            </a:r>
          </a:p>
          <a:p>
            <a:pPr marL="342900" indent="-342900">
              <a:buFontTx/>
              <a:buAutoNum type="arabicPeriod"/>
              <a:defRPr/>
            </a:pPr>
            <a:r>
              <a:rPr lang="pl-PL" sz="1600" b="0" dirty="0" err="1">
                <a:solidFill>
                  <a:schemeClr val="tx1"/>
                </a:solidFill>
              </a:rPr>
              <a:t>Understanding</a:t>
            </a:r>
            <a:r>
              <a:rPr lang="pl-PL" sz="1600" b="0" dirty="0">
                <a:solidFill>
                  <a:schemeClr val="tx1"/>
                </a:solidFill>
              </a:rPr>
              <a:t> and </a:t>
            </a:r>
            <a:r>
              <a:rPr lang="pl-PL" sz="1600" b="0" dirty="0" err="1">
                <a:solidFill>
                  <a:schemeClr val="tx1"/>
                </a:solidFill>
              </a:rPr>
              <a:t>communicating</a:t>
            </a:r>
            <a:endParaRPr lang="pl-PL" sz="1600" b="0" dirty="0">
              <a:solidFill>
                <a:schemeClr val="tx1"/>
              </a:solidFill>
            </a:endParaRPr>
          </a:p>
          <a:p>
            <a:pPr marL="342900" indent="-342900">
              <a:buFontTx/>
              <a:buAutoNum type="arabicPeriod"/>
              <a:defRPr/>
            </a:pPr>
            <a:r>
              <a:rPr lang="pl-PL" sz="1600" b="0" dirty="0" err="1">
                <a:solidFill>
                  <a:schemeClr val="tx1"/>
                </a:solidFill>
              </a:rPr>
              <a:t>Getting</a:t>
            </a:r>
            <a:r>
              <a:rPr lang="pl-PL" sz="1600" b="0" dirty="0">
                <a:solidFill>
                  <a:schemeClr val="tx1"/>
                </a:solidFill>
              </a:rPr>
              <a:t> </a:t>
            </a:r>
            <a:r>
              <a:rPr lang="pl-PL" sz="1600" b="0" dirty="0" err="1">
                <a:solidFill>
                  <a:schemeClr val="tx1"/>
                </a:solidFill>
              </a:rPr>
              <a:t>around</a:t>
            </a:r>
            <a:endParaRPr lang="pl-PL" sz="1600" b="0" dirty="0">
              <a:solidFill>
                <a:schemeClr val="tx1"/>
              </a:solidFill>
            </a:endParaRPr>
          </a:p>
          <a:p>
            <a:pPr marL="342900" indent="-342900">
              <a:buFontTx/>
              <a:buAutoNum type="arabicPeriod"/>
              <a:defRPr/>
            </a:pPr>
            <a:r>
              <a:rPr lang="pl-PL" sz="1600" b="0" dirty="0" err="1">
                <a:solidFill>
                  <a:schemeClr val="tx1"/>
                </a:solidFill>
              </a:rPr>
              <a:t>Self-care</a:t>
            </a:r>
            <a:endParaRPr lang="pl-PL" sz="1600" b="0" dirty="0">
              <a:solidFill>
                <a:schemeClr val="tx1"/>
              </a:solidFill>
            </a:endParaRPr>
          </a:p>
          <a:p>
            <a:pPr marL="342900" indent="-342900">
              <a:buFontTx/>
              <a:buAutoNum type="arabicPeriod"/>
              <a:defRPr/>
            </a:pPr>
            <a:r>
              <a:rPr lang="pl-PL" sz="1600" b="0" dirty="0" err="1">
                <a:solidFill>
                  <a:schemeClr val="tx1"/>
                </a:solidFill>
              </a:rPr>
              <a:t>Getting</a:t>
            </a:r>
            <a:r>
              <a:rPr lang="pl-PL" sz="1600" b="0" dirty="0">
                <a:solidFill>
                  <a:schemeClr val="tx1"/>
                </a:solidFill>
              </a:rPr>
              <a:t> </a:t>
            </a:r>
            <a:r>
              <a:rPr lang="pl-PL" sz="1600" b="0" dirty="0" err="1">
                <a:solidFill>
                  <a:schemeClr val="tx1"/>
                </a:solidFill>
              </a:rPr>
              <a:t>along</a:t>
            </a:r>
            <a:r>
              <a:rPr lang="pl-PL" sz="1600" b="0" dirty="0">
                <a:solidFill>
                  <a:schemeClr val="tx1"/>
                </a:solidFill>
              </a:rPr>
              <a:t> with </a:t>
            </a:r>
            <a:r>
              <a:rPr lang="pl-PL" sz="1600" b="0" dirty="0" err="1">
                <a:solidFill>
                  <a:schemeClr val="tx1"/>
                </a:solidFill>
              </a:rPr>
              <a:t>people</a:t>
            </a:r>
            <a:endParaRPr lang="pl-PL" sz="1600" b="0" dirty="0">
              <a:solidFill>
                <a:schemeClr val="tx1"/>
              </a:solidFill>
            </a:endParaRPr>
          </a:p>
          <a:p>
            <a:pPr marL="342900" indent="-342900">
              <a:buFontTx/>
              <a:buAutoNum type="arabicPeriod"/>
              <a:defRPr/>
            </a:pPr>
            <a:r>
              <a:rPr lang="pl-PL" sz="1600" b="0" dirty="0">
                <a:solidFill>
                  <a:schemeClr val="tx1"/>
                </a:solidFill>
              </a:rPr>
              <a:t>Life </a:t>
            </a:r>
            <a:r>
              <a:rPr lang="pl-PL" sz="1600" b="0" dirty="0" err="1">
                <a:solidFill>
                  <a:schemeClr val="tx1"/>
                </a:solidFill>
              </a:rPr>
              <a:t>activities</a:t>
            </a:r>
            <a:endParaRPr lang="pl-PL" sz="1600" b="0" dirty="0">
              <a:solidFill>
                <a:schemeClr val="tx1"/>
              </a:solidFill>
            </a:endParaRPr>
          </a:p>
          <a:p>
            <a:pPr marL="342900" indent="-342900">
              <a:buFontTx/>
              <a:buAutoNum type="arabicPeriod"/>
              <a:defRPr/>
            </a:pPr>
            <a:r>
              <a:rPr lang="pl-PL" sz="1600" b="0" dirty="0" err="1">
                <a:solidFill>
                  <a:schemeClr val="tx1"/>
                </a:solidFill>
              </a:rPr>
              <a:t>Participation</a:t>
            </a:r>
            <a:r>
              <a:rPr lang="pl-PL" sz="1600" b="0" dirty="0">
                <a:solidFill>
                  <a:schemeClr val="tx1"/>
                </a:solidFill>
              </a:rPr>
              <a:t> in </a:t>
            </a:r>
            <a:r>
              <a:rPr lang="pl-PL" sz="1600" b="0" dirty="0" err="1">
                <a:solidFill>
                  <a:schemeClr val="tx1"/>
                </a:solidFill>
              </a:rPr>
              <a:t>society</a:t>
            </a:r>
            <a:r>
              <a:rPr lang="pl-PL" sz="1600" b="0" dirty="0">
                <a:solidFill>
                  <a:schemeClr val="tx1"/>
                </a:solidFill>
              </a:rPr>
              <a:t> </a:t>
            </a:r>
          </a:p>
        </p:txBody>
      </p:sp>
      <p:sp>
        <p:nvSpPr>
          <p:cNvPr id="67594" name="Prostokąt 6">
            <a:extLst>
              <a:ext uri="{FF2B5EF4-FFF2-40B4-BE49-F238E27FC236}">
                <a16:creationId xmlns:a16="http://schemas.microsoft.com/office/drawing/2014/main" id="{3C6BF6D6-5620-4F88-9289-0566ABB1B045}"/>
              </a:ext>
            </a:extLst>
          </p:cNvPr>
          <p:cNvSpPr>
            <a:spLocks noChangeArrowheads="1"/>
          </p:cNvSpPr>
          <p:nvPr/>
        </p:nvSpPr>
        <p:spPr bwMode="auto">
          <a:xfrm>
            <a:off x="6588125" y="1628775"/>
            <a:ext cx="25558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buFont typeface="Wingdings" panose="05000000000000000000" pitchFamily="2" charset="2"/>
              <a:buChar char="Ø"/>
            </a:pPr>
            <a:r>
              <a:rPr lang="en-US" altLang="pl-PL" sz="1600" b="0">
                <a:solidFill>
                  <a:srgbClr val="002060"/>
                </a:solidFill>
              </a:rPr>
              <a:t>Provides most detail</a:t>
            </a:r>
          </a:p>
          <a:p>
            <a:pPr>
              <a:buFont typeface="Wingdings" panose="05000000000000000000" pitchFamily="2" charset="2"/>
              <a:buChar char="Ø"/>
            </a:pPr>
            <a:r>
              <a:rPr lang="en-US" altLang="pl-PL" sz="1600" b="0">
                <a:solidFill>
                  <a:srgbClr val="002060"/>
                </a:solidFill>
              </a:rPr>
              <a:t>Allows to compute overall and 6 domain specific functioning scores</a:t>
            </a:r>
          </a:p>
          <a:p>
            <a:pPr>
              <a:buFont typeface="Wingdings" panose="05000000000000000000" pitchFamily="2" charset="2"/>
              <a:buChar char="Ø"/>
            </a:pPr>
            <a:r>
              <a:rPr lang="en-US" altLang="pl-PL" sz="1600" b="0">
                <a:solidFill>
                  <a:srgbClr val="002060"/>
                </a:solidFill>
              </a:rPr>
              <a:t>Available as interviewer-, self-, and proxy-administered forms</a:t>
            </a:r>
          </a:p>
          <a:p>
            <a:pPr>
              <a:buFont typeface="Wingdings" panose="05000000000000000000" pitchFamily="2" charset="2"/>
              <a:buChar char="Ø"/>
            </a:pPr>
            <a:r>
              <a:rPr lang="en-US" altLang="pl-PL" sz="1600" b="0">
                <a:solidFill>
                  <a:srgbClr val="002060"/>
                </a:solidFill>
              </a:rPr>
              <a:t>Average interview time: 20 min.</a:t>
            </a:r>
            <a:endParaRPr lang="pl-PL" altLang="pl-PL" sz="1600" b="0">
              <a:solidFill>
                <a:srgbClr val="002060"/>
              </a:solidFill>
            </a:endParaRPr>
          </a:p>
        </p:txBody>
      </p:sp>
      <p:graphicFrame>
        <p:nvGraphicFramePr>
          <p:cNvPr id="8" name="Tabela 7">
            <a:extLst>
              <a:ext uri="{FF2B5EF4-FFF2-40B4-BE49-F238E27FC236}">
                <a16:creationId xmlns:a16="http://schemas.microsoft.com/office/drawing/2014/main" id="{F2368834-D9B8-419E-A6D8-D20B8759A245}"/>
              </a:ext>
            </a:extLst>
          </p:cNvPr>
          <p:cNvGraphicFramePr>
            <a:graphicFrameLocks noGrp="1"/>
          </p:cNvGraphicFramePr>
          <p:nvPr/>
        </p:nvGraphicFramePr>
        <p:xfrm>
          <a:off x="2555875" y="3716338"/>
          <a:ext cx="3887788" cy="1319213"/>
        </p:xfrm>
        <a:graphic>
          <a:graphicData uri="http://schemas.openxmlformats.org/drawingml/2006/table">
            <a:tbl>
              <a:tblPr>
                <a:tableStyleId>{7E9639D4-E3E2-4D34-9284-5A2195B3D0D7}</a:tableStyleId>
              </a:tblPr>
              <a:tblGrid>
                <a:gridCol w="3887788">
                  <a:extLst>
                    <a:ext uri="{9D8B030D-6E8A-4147-A177-3AD203B41FA5}">
                      <a16:colId xmlns:a16="http://schemas.microsoft.com/office/drawing/2014/main" val="20000"/>
                    </a:ext>
                  </a:extLst>
                </a:gridCol>
              </a:tblGrid>
              <a:tr h="434653">
                <a:tc>
                  <a:txBody>
                    <a:bodyPr/>
                    <a:lstStyle/>
                    <a:p>
                      <a:pPr algn="l" fontAlgn="t"/>
                      <a:r>
                        <a:rPr lang="pl-PL" sz="1400" b="0" u="none" strike="noStrike" dirty="0">
                          <a:effectLst/>
                        </a:rPr>
                        <a:t>SCALE:</a:t>
                      </a:r>
                    </a:p>
                    <a:p>
                      <a:pPr algn="l" fontAlgn="t"/>
                      <a:r>
                        <a:rPr lang="pl-PL" sz="1400" b="0" u="none" strike="noStrike" dirty="0">
                          <a:effectLst/>
                        </a:rPr>
                        <a:t>0 - No </a:t>
                      </a:r>
                      <a:r>
                        <a:rPr lang="pl-PL" sz="1400" b="0" u="none" strike="noStrike" dirty="0" err="1">
                          <a:effectLst/>
                        </a:rPr>
                        <a:t>Difficulty</a:t>
                      </a:r>
                      <a:endParaRPr lang="pl-PL" sz="1400" b="0" i="0" u="none" strike="noStrike"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0"/>
                  </a:ext>
                </a:extLst>
              </a:tr>
              <a:tr h="221140">
                <a:tc>
                  <a:txBody>
                    <a:bodyPr/>
                    <a:lstStyle/>
                    <a:p>
                      <a:pPr algn="l" fontAlgn="t"/>
                      <a:r>
                        <a:rPr lang="pl-PL" sz="1400" b="0" u="none" strike="noStrike" dirty="0">
                          <a:effectLst/>
                        </a:rPr>
                        <a:t>1 - </a:t>
                      </a:r>
                      <a:r>
                        <a:rPr lang="pl-PL" sz="1400" b="0" u="none" strike="noStrike" dirty="0" err="1">
                          <a:effectLst/>
                        </a:rPr>
                        <a:t>Mild</a:t>
                      </a:r>
                      <a:r>
                        <a:rPr lang="pl-PL" sz="1400" b="0" u="none" strike="noStrike" dirty="0">
                          <a:effectLst/>
                        </a:rPr>
                        <a:t> </a:t>
                      </a:r>
                      <a:r>
                        <a:rPr lang="pl-PL" sz="1400" b="0" u="none" strike="noStrike" dirty="0" err="1">
                          <a:effectLst/>
                        </a:rPr>
                        <a:t>Difficulty</a:t>
                      </a:r>
                      <a:endParaRPr lang="pl-PL" sz="1400" b="0" i="0" u="none" strike="noStrike"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1"/>
                  </a:ext>
                </a:extLst>
              </a:tr>
              <a:tr h="221140">
                <a:tc>
                  <a:txBody>
                    <a:bodyPr/>
                    <a:lstStyle/>
                    <a:p>
                      <a:pPr algn="l" fontAlgn="t"/>
                      <a:r>
                        <a:rPr lang="pl-PL" sz="1400" b="0" u="none" strike="noStrike" dirty="0">
                          <a:effectLst/>
                        </a:rPr>
                        <a:t>2 - </a:t>
                      </a:r>
                      <a:r>
                        <a:rPr lang="pl-PL" sz="1400" b="0" u="none" strike="noStrike" dirty="0" err="1">
                          <a:effectLst/>
                        </a:rPr>
                        <a:t>Moderate</a:t>
                      </a:r>
                      <a:r>
                        <a:rPr lang="pl-PL" sz="1400" b="0" u="none" strike="noStrike" dirty="0">
                          <a:effectLst/>
                        </a:rPr>
                        <a:t> </a:t>
                      </a:r>
                      <a:r>
                        <a:rPr lang="pl-PL" sz="1400" b="0" u="none" strike="noStrike" dirty="0" err="1">
                          <a:effectLst/>
                        </a:rPr>
                        <a:t>Difficulty</a:t>
                      </a:r>
                      <a:endParaRPr lang="pl-PL" sz="1400" b="0" i="0" u="none" strike="noStrike"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2"/>
                  </a:ext>
                </a:extLst>
              </a:tr>
              <a:tr h="221140">
                <a:tc>
                  <a:txBody>
                    <a:bodyPr/>
                    <a:lstStyle/>
                    <a:p>
                      <a:pPr algn="l" fontAlgn="t"/>
                      <a:r>
                        <a:rPr lang="pl-PL" sz="1400" b="0" u="none" strike="noStrike" dirty="0">
                          <a:effectLst/>
                        </a:rPr>
                        <a:t>3 - </a:t>
                      </a:r>
                      <a:r>
                        <a:rPr lang="pl-PL" sz="1400" b="0" u="none" strike="noStrike" dirty="0" err="1">
                          <a:effectLst/>
                        </a:rPr>
                        <a:t>Severe</a:t>
                      </a:r>
                      <a:r>
                        <a:rPr lang="pl-PL" sz="1400" b="0" u="none" strike="noStrike" dirty="0">
                          <a:effectLst/>
                        </a:rPr>
                        <a:t> </a:t>
                      </a:r>
                      <a:r>
                        <a:rPr lang="pl-PL" sz="1400" b="0" u="none" strike="noStrike" dirty="0" err="1">
                          <a:effectLst/>
                        </a:rPr>
                        <a:t>Difficulty</a:t>
                      </a:r>
                      <a:endParaRPr lang="pl-PL" sz="1400" b="0" i="0" u="none" strike="noStrike"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3"/>
                  </a:ext>
                </a:extLst>
              </a:tr>
              <a:tr h="221140">
                <a:tc>
                  <a:txBody>
                    <a:bodyPr/>
                    <a:lstStyle/>
                    <a:p>
                      <a:pPr algn="l" fontAlgn="t"/>
                      <a:r>
                        <a:rPr lang="en-US" sz="1400" b="0" u="none" strike="noStrike" dirty="0">
                          <a:effectLst/>
                        </a:rPr>
                        <a:t>4 </a:t>
                      </a:r>
                      <a:r>
                        <a:rPr lang="pl-PL" sz="1400" b="0" u="none" strike="noStrike" dirty="0">
                          <a:effectLst/>
                        </a:rPr>
                        <a:t>-</a:t>
                      </a:r>
                      <a:r>
                        <a:rPr lang="en-US" sz="1400" b="0" u="none" strike="noStrike" dirty="0">
                          <a:effectLst/>
                        </a:rPr>
                        <a:t> Extreme Difficulty or Cannot Do</a:t>
                      </a:r>
                      <a:endParaRPr lang="en-US" sz="1400" b="0" i="0" u="none" strike="noStrike" dirty="0">
                        <a:solidFill>
                          <a:srgbClr val="C00000"/>
                        </a:solidFill>
                        <a:effectLst/>
                        <a:latin typeface="Calibri" panose="020F0502020204030204" pitchFamily="34" charset="0"/>
                      </a:endParaRPr>
                    </a:p>
                  </a:txBody>
                  <a:tcPr marL="7619" marR="7619" marT="7626" marB="0"/>
                </a:tc>
                <a:extLst>
                  <a:ext uri="{0D108BD9-81ED-4DB2-BD59-A6C34878D82A}">
                    <a16:rowId xmlns:a16="http://schemas.microsoft.com/office/drawing/2014/main" val="10004"/>
                  </a:ext>
                </a:extLst>
              </a:tr>
            </a:tbl>
          </a:graphicData>
        </a:graphic>
      </p:graphicFrame>
      <p:sp>
        <p:nvSpPr>
          <p:cNvPr id="9" name="Strzałka: w prawo 8">
            <a:extLst>
              <a:ext uri="{FF2B5EF4-FFF2-40B4-BE49-F238E27FC236}">
                <a16:creationId xmlns:a16="http://schemas.microsoft.com/office/drawing/2014/main" id="{E6EA7DEF-62FE-4724-A50B-3741E76EC6CB}"/>
              </a:ext>
            </a:extLst>
          </p:cNvPr>
          <p:cNvSpPr/>
          <p:nvPr/>
        </p:nvSpPr>
        <p:spPr bwMode="auto">
          <a:xfrm rot="13724452">
            <a:off x="1704976" y="1574800"/>
            <a:ext cx="1065212" cy="13493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0" name="Strzałka: w prawo 9">
            <a:extLst>
              <a:ext uri="{FF2B5EF4-FFF2-40B4-BE49-F238E27FC236}">
                <a16:creationId xmlns:a16="http://schemas.microsoft.com/office/drawing/2014/main" id="{9D086B3E-CE11-4F75-A2BF-AB19F5D1C56F}"/>
              </a:ext>
            </a:extLst>
          </p:cNvPr>
          <p:cNvSpPr/>
          <p:nvPr/>
        </p:nvSpPr>
        <p:spPr bwMode="auto">
          <a:xfrm rot="10283959">
            <a:off x="1770063" y="2405063"/>
            <a:ext cx="766762" cy="14128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11" name="Strzałka: w prawo 10">
            <a:extLst>
              <a:ext uri="{FF2B5EF4-FFF2-40B4-BE49-F238E27FC236}">
                <a16:creationId xmlns:a16="http://schemas.microsoft.com/office/drawing/2014/main" id="{3253FC06-4530-4B40-A0C9-AD6924B19E1D}"/>
              </a:ext>
            </a:extLst>
          </p:cNvPr>
          <p:cNvSpPr/>
          <p:nvPr/>
        </p:nvSpPr>
        <p:spPr bwMode="auto">
          <a:xfrm rot="12990276">
            <a:off x="2227263" y="4164013"/>
            <a:ext cx="368300" cy="228600"/>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Tree>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11A7D03-07D4-4302-9CDA-F14DC6DC701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5" name="Rectangle 2">
            <a:extLst>
              <a:ext uri="{FF2B5EF4-FFF2-40B4-BE49-F238E27FC236}">
                <a16:creationId xmlns:a16="http://schemas.microsoft.com/office/drawing/2014/main" id="{F31F7A9C-B78F-4DBE-A3C9-28F3BA65A3E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6" name="Rectangle 2">
            <a:extLst>
              <a:ext uri="{FF2B5EF4-FFF2-40B4-BE49-F238E27FC236}">
                <a16:creationId xmlns:a16="http://schemas.microsoft.com/office/drawing/2014/main" id="{60CC5A38-9BD8-4742-8DF0-3BC9754A7E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7" name="Rectangle 2">
            <a:extLst>
              <a:ext uri="{FF2B5EF4-FFF2-40B4-BE49-F238E27FC236}">
                <a16:creationId xmlns:a16="http://schemas.microsoft.com/office/drawing/2014/main" id="{3FAF46ED-362D-43A7-B8EB-26073E66B93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69638" name="Rectangle 4">
            <a:extLst>
              <a:ext uri="{FF2B5EF4-FFF2-40B4-BE49-F238E27FC236}">
                <a16:creationId xmlns:a16="http://schemas.microsoft.com/office/drawing/2014/main" id="{E36AA26D-9ACD-40E2-9745-3852231426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82B8E4AB-FBC4-4916-8005-364874B86E53}"/>
              </a:ext>
            </a:extLst>
          </p:cNvPr>
          <p:cNvSpPr/>
          <p:nvPr/>
        </p:nvSpPr>
        <p:spPr>
          <a:xfrm>
            <a:off x="539750" y="836613"/>
            <a:ext cx="8135938" cy="523875"/>
          </a:xfrm>
          <a:prstGeom prst="rect">
            <a:avLst/>
          </a:prstGeom>
        </p:spPr>
        <p:txBody>
          <a:bodyPr>
            <a:spAutoFit/>
          </a:bodyPr>
          <a:lstStyle/>
          <a:p>
            <a:pPr algn="ctr">
              <a:defRPr/>
            </a:pPr>
            <a:r>
              <a:rPr lang="pl-PL" sz="2800" dirty="0">
                <a:solidFill>
                  <a:schemeClr val="accent2">
                    <a:lumMod val="75000"/>
                  </a:schemeClr>
                </a:solidFill>
              </a:rPr>
              <a:t>WHODAS 2.0 (12-item version)</a:t>
            </a:r>
            <a:endParaRPr lang="en-US" sz="2800" dirty="0">
              <a:solidFill>
                <a:schemeClr val="accent2">
                  <a:lumMod val="75000"/>
                </a:schemeClr>
              </a:solidFill>
            </a:endParaRPr>
          </a:p>
        </p:txBody>
      </p:sp>
      <p:pic>
        <p:nvPicPr>
          <p:cNvPr id="69640" name="Obraz 4">
            <a:extLst>
              <a:ext uri="{FF2B5EF4-FFF2-40B4-BE49-F238E27FC236}">
                <a16:creationId xmlns:a16="http://schemas.microsoft.com/office/drawing/2014/main" id="{93C618DF-01D3-43B9-972F-9FF6A6DD1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12875"/>
            <a:ext cx="4056063" cy="43926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41" name="Prostokąt 5">
            <a:extLst>
              <a:ext uri="{FF2B5EF4-FFF2-40B4-BE49-F238E27FC236}">
                <a16:creationId xmlns:a16="http://schemas.microsoft.com/office/drawing/2014/main" id="{D0A08FF7-8857-4764-992E-94463F324768}"/>
              </a:ext>
            </a:extLst>
          </p:cNvPr>
          <p:cNvSpPr>
            <a:spLocks noChangeArrowheads="1"/>
          </p:cNvSpPr>
          <p:nvPr/>
        </p:nvSpPr>
        <p:spPr bwMode="auto">
          <a:xfrm>
            <a:off x="4284663" y="1268413"/>
            <a:ext cx="46799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buFont typeface="Wingdings" panose="05000000000000000000" pitchFamily="2" charset="2"/>
              <a:buChar char="Ø"/>
            </a:pPr>
            <a:r>
              <a:rPr lang="pl-PL" altLang="pl-PL" sz="1600" b="0">
                <a:solidFill>
                  <a:srgbClr val="002060"/>
                </a:solidFill>
              </a:rPr>
              <a:t>Useful for brief assessments of overall functioning in surveys</a:t>
            </a:r>
          </a:p>
          <a:p>
            <a:pPr algn="just">
              <a:buFont typeface="Wingdings" panose="05000000000000000000" pitchFamily="2" charset="2"/>
              <a:buChar char="Ø"/>
            </a:pPr>
            <a:r>
              <a:rPr lang="pl-PL" altLang="pl-PL" sz="1600" b="0">
                <a:solidFill>
                  <a:srgbClr val="002060"/>
                </a:solidFill>
              </a:rPr>
              <a:t>Allows to compute overall functioning scores</a:t>
            </a:r>
          </a:p>
          <a:p>
            <a:pPr algn="just">
              <a:buFont typeface="Wingdings" panose="05000000000000000000" pitchFamily="2" charset="2"/>
              <a:buChar char="Ø"/>
            </a:pPr>
            <a:r>
              <a:rPr lang="pl-PL" altLang="pl-PL" sz="1600" b="0">
                <a:solidFill>
                  <a:srgbClr val="002060"/>
                </a:solidFill>
              </a:rPr>
              <a:t>Explains 81% of the variance of the 36-item version</a:t>
            </a:r>
          </a:p>
          <a:p>
            <a:pPr algn="just">
              <a:buFont typeface="Wingdings" panose="05000000000000000000" pitchFamily="2" charset="2"/>
              <a:buChar char="Ø"/>
            </a:pPr>
            <a:r>
              <a:rPr lang="pl-PL" altLang="pl-PL" sz="1600" b="0">
                <a:solidFill>
                  <a:srgbClr val="002060"/>
                </a:solidFill>
              </a:rPr>
              <a:t>Available as interviewer-, self-, and proxy-administered forms</a:t>
            </a:r>
          </a:p>
          <a:p>
            <a:pPr algn="just">
              <a:buFont typeface="Wingdings" panose="05000000000000000000" pitchFamily="2" charset="2"/>
              <a:buChar char="Ø"/>
            </a:pPr>
            <a:r>
              <a:rPr lang="pl-PL" altLang="pl-PL" sz="1600" b="0">
                <a:solidFill>
                  <a:srgbClr val="002060"/>
                </a:solidFill>
              </a:rPr>
              <a:t>Average interview time: 5 min.</a:t>
            </a:r>
          </a:p>
        </p:txBody>
      </p:sp>
      <p:sp>
        <p:nvSpPr>
          <p:cNvPr id="9" name="Strzałka: w prawo 8">
            <a:extLst>
              <a:ext uri="{FF2B5EF4-FFF2-40B4-BE49-F238E27FC236}">
                <a16:creationId xmlns:a16="http://schemas.microsoft.com/office/drawing/2014/main" id="{0692FC62-43E1-4D44-8A93-A0F272FF7790}"/>
              </a:ext>
            </a:extLst>
          </p:cNvPr>
          <p:cNvSpPr/>
          <p:nvPr/>
        </p:nvSpPr>
        <p:spPr bwMode="auto">
          <a:xfrm rot="10642435">
            <a:off x="4200525" y="3756025"/>
            <a:ext cx="677863" cy="187325"/>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3" name="Prostokąt 2">
            <a:extLst>
              <a:ext uri="{FF2B5EF4-FFF2-40B4-BE49-F238E27FC236}">
                <a16:creationId xmlns:a16="http://schemas.microsoft.com/office/drawing/2014/main" id="{08FB7380-9C80-42C6-BD47-7CFBFD6CB50F}"/>
              </a:ext>
            </a:extLst>
          </p:cNvPr>
          <p:cNvSpPr/>
          <p:nvPr/>
        </p:nvSpPr>
        <p:spPr>
          <a:xfrm>
            <a:off x="4211638" y="4652963"/>
            <a:ext cx="4897437" cy="1169987"/>
          </a:xfrm>
          <a:prstGeom prst="rect">
            <a:avLst/>
          </a:prstGeom>
          <a:solidFill>
            <a:schemeClr val="bg1">
              <a:lumMod val="75000"/>
            </a:schemeClr>
          </a:solidFill>
          <a:ln>
            <a:solidFill>
              <a:schemeClr val="bg1">
                <a:lumMod val="75000"/>
              </a:schemeClr>
            </a:solidFill>
          </a:ln>
        </p:spPr>
        <p:txBody>
          <a:bodyPr>
            <a:spAutoFit/>
          </a:bodyPr>
          <a:lstStyle/>
          <a:p>
            <a:pPr algn="just">
              <a:defRPr/>
            </a:pPr>
            <a:r>
              <a:rPr lang="en-US" sz="1400" dirty="0">
                <a:solidFill>
                  <a:srgbClr val="002060"/>
                </a:solidFill>
              </a:rPr>
              <a:t>For the interesting:</a:t>
            </a:r>
          </a:p>
          <a:p>
            <a:pPr algn="just">
              <a:defRPr/>
            </a:pPr>
            <a:r>
              <a:rPr lang="en-US" sz="1400" b="0" dirty="0">
                <a:solidFill>
                  <a:srgbClr val="002060"/>
                </a:solidFill>
              </a:rPr>
              <a:t>In an article by Lee H.H. et al., 2017: </a:t>
            </a:r>
            <a:r>
              <a:rPr lang="en-US" sz="1400" dirty="0">
                <a:solidFill>
                  <a:srgbClr val="1096A0"/>
                </a:solidFill>
                <a:hlinkClick r:id="rId4"/>
              </a:rPr>
              <a:t>Is WHODAS 2.0 useful for colorectal cancer survivors?</a:t>
            </a:r>
            <a:r>
              <a:rPr lang="en-US" sz="1400" b="0" dirty="0">
                <a:solidFill>
                  <a:srgbClr val="002060"/>
                </a:solidFill>
              </a:rPr>
              <a:t> compares the level of disability of people with different diseases using the 12-item version WHODAS 2.0. </a:t>
            </a:r>
            <a:endParaRPr lang="pl-PL" sz="1400" dirty="0">
              <a:solidFill>
                <a:srgbClr val="1096A0"/>
              </a:solidFill>
            </a:endParaRPr>
          </a:p>
        </p:txBody>
      </p:sp>
      <p:graphicFrame>
        <p:nvGraphicFramePr>
          <p:cNvPr id="8" name="Tabela 7">
            <a:extLst>
              <a:ext uri="{FF2B5EF4-FFF2-40B4-BE49-F238E27FC236}">
                <a16:creationId xmlns:a16="http://schemas.microsoft.com/office/drawing/2014/main" id="{81560211-055A-4394-B42D-4BE3F0661BC6}"/>
              </a:ext>
            </a:extLst>
          </p:cNvPr>
          <p:cNvGraphicFramePr>
            <a:graphicFrameLocks noGrp="1"/>
          </p:cNvGraphicFramePr>
          <p:nvPr/>
        </p:nvGraphicFramePr>
        <p:xfrm>
          <a:off x="4932363" y="3284538"/>
          <a:ext cx="3257550" cy="1319211"/>
        </p:xfrm>
        <a:graphic>
          <a:graphicData uri="http://schemas.openxmlformats.org/drawingml/2006/table">
            <a:tbl>
              <a:tblPr>
                <a:tableStyleId>{7E9639D4-E3E2-4D34-9284-5A2195B3D0D7}</a:tableStyleId>
              </a:tblPr>
              <a:tblGrid>
                <a:gridCol w="3257550">
                  <a:extLst>
                    <a:ext uri="{9D8B030D-6E8A-4147-A177-3AD203B41FA5}">
                      <a16:colId xmlns:a16="http://schemas.microsoft.com/office/drawing/2014/main" val="20000"/>
                    </a:ext>
                  </a:extLst>
                </a:gridCol>
              </a:tblGrid>
              <a:tr h="434667">
                <a:tc>
                  <a:txBody>
                    <a:bodyPr/>
                    <a:lstStyle/>
                    <a:p>
                      <a:pPr algn="l" fontAlgn="t"/>
                      <a:r>
                        <a:rPr lang="pl-PL" sz="1400" u="none" strike="noStrike" dirty="0">
                          <a:effectLst/>
                        </a:rPr>
                        <a:t>SCALE:</a:t>
                      </a:r>
                    </a:p>
                    <a:p>
                      <a:pPr algn="l" fontAlgn="t"/>
                      <a:r>
                        <a:rPr lang="pl-PL" sz="1400" u="none" strike="noStrike" dirty="0">
                          <a:effectLst/>
                        </a:rPr>
                        <a:t>0 - No </a:t>
                      </a:r>
                      <a:r>
                        <a:rPr lang="pl-PL" sz="1400" u="none" strike="noStrike" dirty="0" err="1">
                          <a:effectLst/>
                        </a:rPr>
                        <a:t>Difficulty</a:t>
                      </a:r>
                      <a:endParaRPr lang="pl-PL" sz="1400" b="1" i="0" u="none" strike="noStrike" dirty="0">
                        <a:solidFill>
                          <a:srgbClr val="C00000"/>
                        </a:solidFill>
                        <a:effectLst/>
                        <a:latin typeface="Calibri" panose="020F0502020204030204" pitchFamily="34" charset="0"/>
                      </a:endParaRPr>
                    </a:p>
                  </a:txBody>
                  <a:tcPr marL="7621" marR="7621" marT="7606" marB="0"/>
                </a:tc>
                <a:extLst>
                  <a:ext uri="{0D108BD9-81ED-4DB2-BD59-A6C34878D82A}">
                    <a16:rowId xmlns:a16="http://schemas.microsoft.com/office/drawing/2014/main" val="10000"/>
                  </a:ext>
                </a:extLst>
              </a:tr>
              <a:tr h="221136">
                <a:tc>
                  <a:txBody>
                    <a:bodyPr/>
                    <a:lstStyle/>
                    <a:p>
                      <a:pPr algn="l" fontAlgn="t"/>
                      <a:r>
                        <a:rPr lang="pl-PL" sz="1400" u="none" strike="noStrike" dirty="0">
                          <a:effectLst/>
                        </a:rPr>
                        <a:t>1 - </a:t>
                      </a:r>
                      <a:r>
                        <a:rPr lang="pl-PL" sz="1400" u="none" strike="noStrike" dirty="0" err="1">
                          <a:effectLst/>
                        </a:rPr>
                        <a:t>Mild</a:t>
                      </a:r>
                      <a:r>
                        <a:rPr lang="pl-PL" sz="1400" u="none" strike="noStrike" dirty="0">
                          <a:effectLst/>
                        </a:rPr>
                        <a:t> </a:t>
                      </a:r>
                      <a:r>
                        <a:rPr lang="pl-PL" sz="1400" u="none" strike="noStrike" dirty="0" err="1">
                          <a:effectLst/>
                        </a:rPr>
                        <a:t>Difficulty</a:t>
                      </a:r>
                      <a:endParaRPr lang="pl-PL" sz="1400" b="1" i="0" u="none" strike="noStrike" dirty="0">
                        <a:solidFill>
                          <a:srgbClr val="C00000"/>
                        </a:solidFill>
                        <a:effectLst/>
                        <a:latin typeface="Calibri" panose="020F0502020204030204" pitchFamily="34" charset="0"/>
                      </a:endParaRPr>
                    </a:p>
                  </a:txBody>
                  <a:tcPr marL="7621" marR="7621" marT="7606" marB="0"/>
                </a:tc>
                <a:extLst>
                  <a:ext uri="{0D108BD9-81ED-4DB2-BD59-A6C34878D82A}">
                    <a16:rowId xmlns:a16="http://schemas.microsoft.com/office/drawing/2014/main" val="10001"/>
                  </a:ext>
                </a:extLst>
              </a:tr>
              <a:tr h="221136">
                <a:tc>
                  <a:txBody>
                    <a:bodyPr/>
                    <a:lstStyle/>
                    <a:p>
                      <a:pPr algn="l" fontAlgn="t"/>
                      <a:r>
                        <a:rPr lang="pl-PL" sz="1400" u="none" strike="noStrike" dirty="0">
                          <a:effectLst/>
                        </a:rPr>
                        <a:t>2 - </a:t>
                      </a:r>
                      <a:r>
                        <a:rPr lang="pl-PL" sz="1400" u="none" strike="noStrike" dirty="0" err="1">
                          <a:effectLst/>
                        </a:rPr>
                        <a:t>Moderate</a:t>
                      </a:r>
                      <a:r>
                        <a:rPr lang="pl-PL" sz="1400" u="none" strike="noStrike" dirty="0">
                          <a:effectLst/>
                        </a:rPr>
                        <a:t> </a:t>
                      </a:r>
                      <a:r>
                        <a:rPr lang="pl-PL" sz="1400" u="none" strike="noStrike" dirty="0" err="1">
                          <a:effectLst/>
                        </a:rPr>
                        <a:t>Difficulty</a:t>
                      </a:r>
                      <a:endParaRPr lang="pl-PL" sz="1400" b="1" i="0" u="none" strike="noStrike" dirty="0">
                        <a:solidFill>
                          <a:srgbClr val="C00000"/>
                        </a:solidFill>
                        <a:effectLst/>
                        <a:latin typeface="Calibri" panose="020F0502020204030204" pitchFamily="34" charset="0"/>
                      </a:endParaRPr>
                    </a:p>
                  </a:txBody>
                  <a:tcPr marL="7621" marR="7621" marT="7606" marB="0"/>
                </a:tc>
                <a:extLst>
                  <a:ext uri="{0D108BD9-81ED-4DB2-BD59-A6C34878D82A}">
                    <a16:rowId xmlns:a16="http://schemas.microsoft.com/office/drawing/2014/main" val="10002"/>
                  </a:ext>
                </a:extLst>
              </a:tr>
              <a:tr h="221136">
                <a:tc>
                  <a:txBody>
                    <a:bodyPr/>
                    <a:lstStyle/>
                    <a:p>
                      <a:pPr algn="l" fontAlgn="t"/>
                      <a:r>
                        <a:rPr lang="pl-PL" sz="1400" u="none" strike="noStrike" dirty="0">
                          <a:effectLst/>
                        </a:rPr>
                        <a:t>3 - </a:t>
                      </a:r>
                      <a:r>
                        <a:rPr lang="pl-PL" sz="1400" u="none" strike="noStrike" dirty="0" err="1">
                          <a:effectLst/>
                        </a:rPr>
                        <a:t>Severe</a:t>
                      </a:r>
                      <a:r>
                        <a:rPr lang="pl-PL" sz="1400" u="none" strike="noStrike" dirty="0">
                          <a:effectLst/>
                        </a:rPr>
                        <a:t> </a:t>
                      </a:r>
                      <a:r>
                        <a:rPr lang="pl-PL" sz="1400" u="none" strike="noStrike" dirty="0" err="1">
                          <a:effectLst/>
                        </a:rPr>
                        <a:t>Difficulty</a:t>
                      </a:r>
                      <a:endParaRPr lang="pl-PL" sz="1400" b="1" i="0" u="none" strike="noStrike" dirty="0">
                        <a:solidFill>
                          <a:srgbClr val="C00000"/>
                        </a:solidFill>
                        <a:effectLst/>
                        <a:latin typeface="Calibri" panose="020F0502020204030204" pitchFamily="34" charset="0"/>
                      </a:endParaRPr>
                    </a:p>
                  </a:txBody>
                  <a:tcPr marL="7621" marR="7621" marT="7606" marB="0"/>
                </a:tc>
                <a:extLst>
                  <a:ext uri="{0D108BD9-81ED-4DB2-BD59-A6C34878D82A}">
                    <a16:rowId xmlns:a16="http://schemas.microsoft.com/office/drawing/2014/main" val="10003"/>
                  </a:ext>
                </a:extLst>
              </a:tr>
              <a:tr h="221136">
                <a:tc>
                  <a:txBody>
                    <a:bodyPr/>
                    <a:lstStyle/>
                    <a:p>
                      <a:pPr algn="l" fontAlgn="t"/>
                      <a:r>
                        <a:rPr lang="en-US" sz="1400" u="none" strike="noStrike" dirty="0">
                          <a:effectLst/>
                        </a:rPr>
                        <a:t>4 </a:t>
                      </a:r>
                      <a:r>
                        <a:rPr lang="pl-PL" sz="1400" u="none" strike="noStrike" dirty="0">
                          <a:effectLst/>
                        </a:rPr>
                        <a:t>-</a:t>
                      </a:r>
                      <a:r>
                        <a:rPr lang="en-US" sz="1400" u="none" strike="noStrike" dirty="0">
                          <a:effectLst/>
                        </a:rPr>
                        <a:t> Extreme Difficulty or Cannot Do</a:t>
                      </a:r>
                      <a:endParaRPr lang="en-US" sz="1400" b="1" i="0" u="none" strike="noStrike" dirty="0">
                        <a:solidFill>
                          <a:srgbClr val="C00000"/>
                        </a:solidFill>
                        <a:effectLst/>
                        <a:latin typeface="Calibri" panose="020F0502020204030204" pitchFamily="34" charset="0"/>
                      </a:endParaRPr>
                    </a:p>
                  </a:txBody>
                  <a:tcPr marL="7621" marR="7621" marT="7606" marB="0"/>
                </a:tc>
                <a:extLst>
                  <a:ext uri="{0D108BD9-81ED-4DB2-BD59-A6C34878D82A}">
                    <a16:rowId xmlns:a16="http://schemas.microsoft.com/office/drawing/2014/main" val="10004"/>
                  </a:ext>
                </a:extLst>
              </a:tr>
            </a:tbl>
          </a:graphicData>
        </a:graphic>
      </p:graphicFrame>
    </p:spTree>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a:extLst>
              <a:ext uri="{FF2B5EF4-FFF2-40B4-BE49-F238E27FC236}">
                <a16:creationId xmlns:a16="http://schemas.microsoft.com/office/drawing/2014/main" id="{206D8102-FF3A-4991-AFFC-C433F2AC6D27}"/>
              </a:ext>
            </a:extLst>
          </p:cNvPr>
          <p:cNvSpPr>
            <a:spLocks noGrp="1" noChangeArrowheads="1"/>
          </p:cNvSpPr>
          <p:nvPr>
            <p:ph type="ctrTitle"/>
          </p:nvPr>
        </p:nvSpPr>
        <p:spPr bwMode="auto">
          <a:xfrm>
            <a:off x="755650" y="11969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pl-PL">
                <a:solidFill>
                  <a:srgbClr val="002060"/>
                </a:solidFill>
              </a:rPr>
              <a:t>Interpretation of the Global Disability Score by ICF severity ranges</a:t>
            </a:r>
            <a:endParaRPr lang="pl-PL" altLang="pl-PL">
              <a:solidFill>
                <a:srgbClr val="002060"/>
              </a:solidFill>
            </a:endParaRPr>
          </a:p>
        </p:txBody>
      </p:sp>
      <p:sp>
        <p:nvSpPr>
          <p:cNvPr id="3" name="Podtytuł 2">
            <a:extLst>
              <a:ext uri="{FF2B5EF4-FFF2-40B4-BE49-F238E27FC236}">
                <a16:creationId xmlns:a16="http://schemas.microsoft.com/office/drawing/2014/main" id="{F5CC5A0C-B0FC-4BF4-BBF7-71C59F40A4D5}"/>
              </a:ext>
            </a:extLst>
          </p:cNvPr>
          <p:cNvSpPr>
            <a:spLocks noGrp="1"/>
          </p:cNvSpPr>
          <p:nvPr>
            <p:ph type="subTitle" idx="1"/>
          </p:nvPr>
        </p:nvSpPr>
        <p:spPr>
          <a:xfrm>
            <a:off x="2268538" y="2492375"/>
            <a:ext cx="5103812" cy="2089150"/>
          </a:xfrm>
          <a:solidFill>
            <a:schemeClr val="bg1">
              <a:lumMod val="75000"/>
            </a:schemeClr>
          </a:solidFill>
        </p:spPr>
        <p:txBody>
          <a:bodyPr/>
          <a:lstStyle/>
          <a:p>
            <a:pPr>
              <a:defRPr/>
            </a:pPr>
            <a:r>
              <a:rPr sz="2000" dirty="0"/>
              <a:t>0-4% no problem</a:t>
            </a:r>
          </a:p>
          <a:p>
            <a:pPr>
              <a:defRPr/>
            </a:pPr>
            <a:r>
              <a:rPr sz="2000" dirty="0"/>
              <a:t>5–24% mild disability</a:t>
            </a:r>
          </a:p>
          <a:p>
            <a:pPr>
              <a:defRPr/>
            </a:pPr>
            <a:r>
              <a:rPr sz="2000" dirty="0"/>
              <a:t>25–49% moderate disability</a:t>
            </a:r>
          </a:p>
          <a:p>
            <a:pPr>
              <a:defRPr/>
            </a:pPr>
            <a:r>
              <a:rPr sz="2000" dirty="0"/>
              <a:t>50-100% severe/extreme disability</a:t>
            </a:r>
            <a:endParaRPr lang="pl-PL" sz="2000" dirty="0"/>
          </a:p>
        </p:txBody>
      </p:sp>
    </p:spTree>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EF91D3F-0A78-45D6-BD85-6A4D524084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7" name="Rectangle 2">
            <a:extLst>
              <a:ext uri="{FF2B5EF4-FFF2-40B4-BE49-F238E27FC236}">
                <a16:creationId xmlns:a16="http://schemas.microsoft.com/office/drawing/2014/main" id="{B4F9E5F5-7636-48EE-92CA-22CFA5AFC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8" name="Rectangle 2">
            <a:extLst>
              <a:ext uri="{FF2B5EF4-FFF2-40B4-BE49-F238E27FC236}">
                <a16:creationId xmlns:a16="http://schemas.microsoft.com/office/drawing/2014/main" id="{E5321132-9534-4AEC-940A-60BB01F31ED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09" name="Rectangle 2">
            <a:extLst>
              <a:ext uri="{FF2B5EF4-FFF2-40B4-BE49-F238E27FC236}">
                <a16:creationId xmlns:a16="http://schemas.microsoft.com/office/drawing/2014/main" id="{DD93424A-E150-466E-B18B-25913248715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10" name="Rectangle 4">
            <a:extLst>
              <a:ext uri="{FF2B5EF4-FFF2-40B4-BE49-F238E27FC236}">
                <a16:creationId xmlns:a16="http://schemas.microsoft.com/office/drawing/2014/main" id="{52A2F485-2691-41B0-9C75-6FB567CB43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2711" name="Prostokąt 1">
            <a:extLst>
              <a:ext uri="{FF2B5EF4-FFF2-40B4-BE49-F238E27FC236}">
                <a16:creationId xmlns:a16="http://schemas.microsoft.com/office/drawing/2014/main" id="{35169CB0-8564-40CF-9A9F-B2F50F8906FE}"/>
              </a:ext>
            </a:extLst>
          </p:cNvPr>
          <p:cNvSpPr>
            <a:spLocks noChangeArrowheads="1"/>
          </p:cNvSpPr>
          <p:nvPr/>
        </p:nvSpPr>
        <p:spPr bwMode="auto">
          <a:xfrm>
            <a:off x="323850" y="1412875"/>
            <a:ext cx="8135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pl-PL" sz="2800">
                <a:solidFill>
                  <a:schemeClr val="accent1"/>
                </a:solidFill>
              </a:rPr>
              <a:t>More information </a:t>
            </a:r>
            <a:r>
              <a:rPr lang="pl-PL" altLang="pl-PL" sz="2800">
                <a:solidFill>
                  <a:schemeClr val="accent1"/>
                </a:solidFill>
              </a:rPr>
              <a:t>about</a:t>
            </a:r>
            <a:r>
              <a:rPr lang="en-US" altLang="pl-PL" sz="2800">
                <a:solidFill>
                  <a:schemeClr val="accent1"/>
                </a:solidFill>
              </a:rPr>
              <a:t> "Measuring</a:t>
            </a:r>
          </a:p>
          <a:p>
            <a:pPr algn="ctr"/>
            <a:r>
              <a:rPr lang="en-US" altLang="pl-PL" sz="2800">
                <a:solidFill>
                  <a:schemeClr val="accent1"/>
                </a:solidFill>
              </a:rPr>
              <a:t>Health and Disability "</a:t>
            </a:r>
            <a:endParaRPr lang="en-US" altLang="pl-PL" sz="2800" b="0">
              <a:solidFill>
                <a:schemeClr val="accent1"/>
              </a:solidFill>
            </a:endParaRPr>
          </a:p>
        </p:txBody>
      </p:sp>
      <p:sp>
        <p:nvSpPr>
          <p:cNvPr id="72712" name="Prostokąt 1">
            <a:extLst>
              <a:ext uri="{FF2B5EF4-FFF2-40B4-BE49-F238E27FC236}">
                <a16:creationId xmlns:a16="http://schemas.microsoft.com/office/drawing/2014/main" id="{B79BBCF4-0A3D-43FB-9AF0-C1F4D3647C78}"/>
              </a:ext>
            </a:extLst>
          </p:cNvPr>
          <p:cNvSpPr>
            <a:spLocks noChangeArrowheads="1"/>
          </p:cNvSpPr>
          <p:nvPr/>
        </p:nvSpPr>
        <p:spPr bwMode="auto">
          <a:xfrm>
            <a:off x="323850" y="2636838"/>
            <a:ext cx="1963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b="0">
                <a:solidFill>
                  <a:schemeClr val="tx1"/>
                </a:solidFill>
              </a:rPr>
              <a:t>On the website:</a:t>
            </a:r>
          </a:p>
        </p:txBody>
      </p:sp>
      <p:sp>
        <p:nvSpPr>
          <p:cNvPr id="3" name="Prostokąt 2">
            <a:extLst>
              <a:ext uri="{FF2B5EF4-FFF2-40B4-BE49-F238E27FC236}">
                <a16:creationId xmlns:a16="http://schemas.microsoft.com/office/drawing/2014/main" id="{1157B7AA-ABE4-4DDF-96DC-7B02F5051BE3}"/>
              </a:ext>
            </a:extLst>
          </p:cNvPr>
          <p:cNvSpPr/>
          <p:nvPr/>
        </p:nvSpPr>
        <p:spPr bwMode="auto">
          <a:xfrm>
            <a:off x="250825" y="3284538"/>
            <a:ext cx="8640763" cy="8636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a:defRPr/>
            </a:pPr>
            <a:r>
              <a:rPr lang="pl-PL" sz="2000" dirty="0">
                <a:hlinkClick r:id="rId3"/>
              </a:rPr>
              <a:t>https://apps.who.int/iris/bitstream/handle/10665/43974/9789241547598_eng.pdf?sequence=1</a:t>
            </a:r>
            <a:endParaRPr lang="en-US" sz="2000" b="0" dirty="0">
              <a:solidFill>
                <a:srgbClr val="002060"/>
              </a:solidFill>
            </a:endParaRPr>
          </a:p>
        </p:txBody>
      </p:sp>
    </p:spTree>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70E9F6C-B197-4F38-8F28-DEC03AABDB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5" name="Rectangle 2">
            <a:extLst>
              <a:ext uri="{FF2B5EF4-FFF2-40B4-BE49-F238E27FC236}">
                <a16:creationId xmlns:a16="http://schemas.microsoft.com/office/drawing/2014/main" id="{A7FD6276-1247-4BD4-9157-93AA858C48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6" name="Rectangle 2">
            <a:extLst>
              <a:ext uri="{FF2B5EF4-FFF2-40B4-BE49-F238E27FC236}">
                <a16:creationId xmlns:a16="http://schemas.microsoft.com/office/drawing/2014/main" id="{82660CDA-B390-4CB0-9C0B-3161E84735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7" name="Rectangle 2">
            <a:extLst>
              <a:ext uri="{FF2B5EF4-FFF2-40B4-BE49-F238E27FC236}">
                <a16:creationId xmlns:a16="http://schemas.microsoft.com/office/drawing/2014/main" id="{91495BCE-3863-42B8-94F0-5CC01B9853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4758" name="Rectangle 4">
            <a:extLst>
              <a:ext uri="{FF2B5EF4-FFF2-40B4-BE49-F238E27FC236}">
                <a16:creationId xmlns:a16="http://schemas.microsoft.com/office/drawing/2014/main" id="{EA6542ED-E34C-408C-AF11-F3DFA27D02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2">
            <a:extLst>
              <a:ext uri="{FF2B5EF4-FFF2-40B4-BE49-F238E27FC236}">
                <a16:creationId xmlns:a16="http://schemas.microsoft.com/office/drawing/2014/main" id="{97F68496-F0A0-4541-91F8-051759EDFFFA}"/>
              </a:ext>
            </a:extLst>
          </p:cNvPr>
          <p:cNvSpPr/>
          <p:nvPr/>
        </p:nvSpPr>
        <p:spPr>
          <a:xfrm>
            <a:off x="395288" y="1052513"/>
            <a:ext cx="8135937" cy="523875"/>
          </a:xfrm>
          <a:prstGeom prst="rect">
            <a:avLst/>
          </a:prstGeom>
        </p:spPr>
        <p:txBody>
          <a:bodyPr>
            <a:spAutoFit/>
          </a:bodyPr>
          <a:lstStyle/>
          <a:p>
            <a:pPr algn="ctr">
              <a:defRPr/>
            </a:pPr>
            <a:r>
              <a:rPr lang="es-ES" sz="2800" dirty="0">
                <a:solidFill>
                  <a:schemeClr val="accent2">
                    <a:lumMod val="75000"/>
                  </a:schemeClr>
                </a:solidFill>
              </a:rPr>
              <a:t>ACCESS CITY AWARD</a:t>
            </a:r>
            <a:endParaRPr lang="en-US" sz="2800" b="0" dirty="0">
              <a:solidFill>
                <a:schemeClr val="accent2">
                  <a:lumMod val="75000"/>
                </a:schemeClr>
              </a:solidFill>
            </a:endParaRPr>
          </a:p>
        </p:txBody>
      </p:sp>
      <p:pic>
        <p:nvPicPr>
          <p:cNvPr id="65546" name="Obraz 12">
            <a:extLst>
              <a:ext uri="{FF2B5EF4-FFF2-40B4-BE49-F238E27FC236}">
                <a16:creationId xmlns:a16="http://schemas.microsoft.com/office/drawing/2014/main" id="{2CC4B281-7FF3-48B6-839F-AEC8284E3720}"/>
              </a:ext>
            </a:extLst>
          </p:cNvPr>
          <p:cNvPicPr>
            <a:picLocks noChangeAspect="1" noChangeArrowheads="1"/>
          </p:cNvPicPr>
          <p:nvPr/>
        </p:nvPicPr>
        <p:blipFill>
          <a:blip r:embed="rId3"/>
          <a:srcRect/>
          <a:stretch>
            <a:fillRect/>
          </a:stretch>
        </p:blipFill>
        <p:spPr bwMode="auto">
          <a:xfrm>
            <a:off x="0" y="980728"/>
            <a:ext cx="2195736" cy="3290161"/>
          </a:xfrm>
          <a:prstGeom prst="rect">
            <a:avLst/>
          </a:prstGeom>
          <a:ln>
            <a:noFill/>
          </a:ln>
          <a:effectLst>
            <a:softEdge rad="112500"/>
          </a:effectLst>
        </p:spPr>
      </p:pic>
      <p:pic>
        <p:nvPicPr>
          <p:cNvPr id="65547" name="Obraz 14">
            <a:extLst>
              <a:ext uri="{FF2B5EF4-FFF2-40B4-BE49-F238E27FC236}">
                <a16:creationId xmlns:a16="http://schemas.microsoft.com/office/drawing/2014/main" id="{98021078-2FEB-41C8-9EA1-FDA28E836F28}"/>
              </a:ext>
            </a:extLst>
          </p:cNvPr>
          <p:cNvPicPr>
            <a:picLocks noChangeAspect="1" noChangeArrowheads="1"/>
          </p:cNvPicPr>
          <p:nvPr/>
        </p:nvPicPr>
        <p:blipFill>
          <a:blip r:embed="rId4"/>
          <a:srcRect/>
          <a:stretch>
            <a:fillRect/>
          </a:stretch>
        </p:blipFill>
        <p:spPr bwMode="auto">
          <a:xfrm>
            <a:off x="34818" y="4149080"/>
            <a:ext cx="2123728" cy="1823548"/>
          </a:xfrm>
          <a:prstGeom prst="rect">
            <a:avLst/>
          </a:prstGeom>
          <a:ln>
            <a:noFill/>
          </a:ln>
          <a:effectLst>
            <a:softEdge rad="112500"/>
          </a:effectLst>
        </p:spPr>
      </p:pic>
      <p:pic>
        <p:nvPicPr>
          <p:cNvPr id="65548" name="Obraz 15">
            <a:extLst>
              <a:ext uri="{FF2B5EF4-FFF2-40B4-BE49-F238E27FC236}">
                <a16:creationId xmlns:a16="http://schemas.microsoft.com/office/drawing/2014/main" id="{FDDC6EFD-9B6E-49EA-9633-CD966D6982DA}"/>
              </a:ext>
            </a:extLst>
          </p:cNvPr>
          <p:cNvPicPr>
            <a:picLocks noChangeAspect="1" noChangeArrowheads="1"/>
          </p:cNvPicPr>
          <p:nvPr/>
        </p:nvPicPr>
        <p:blipFill>
          <a:blip r:embed="rId5"/>
          <a:srcRect/>
          <a:stretch>
            <a:fillRect/>
          </a:stretch>
        </p:blipFill>
        <p:spPr bwMode="auto">
          <a:xfrm>
            <a:off x="7056438" y="1556792"/>
            <a:ext cx="2087562" cy="4212257"/>
          </a:xfrm>
          <a:prstGeom prst="rect">
            <a:avLst/>
          </a:prstGeom>
          <a:ln>
            <a:noFill/>
          </a:ln>
          <a:effectLst>
            <a:softEdge rad="112500"/>
          </a:effectLst>
        </p:spPr>
      </p:pic>
      <p:pic>
        <p:nvPicPr>
          <p:cNvPr id="2" name="Obraz 1">
            <a:extLst>
              <a:ext uri="{FF2B5EF4-FFF2-40B4-BE49-F238E27FC236}">
                <a16:creationId xmlns:a16="http://schemas.microsoft.com/office/drawing/2014/main" id="{5E0C7E17-B00B-430B-A195-3EAF7319E745}"/>
              </a:ext>
            </a:extLst>
          </p:cNvPr>
          <p:cNvPicPr>
            <a:picLocks noChangeAspect="1"/>
          </p:cNvPicPr>
          <p:nvPr/>
        </p:nvPicPr>
        <p:blipFill>
          <a:blip r:embed="rId6"/>
          <a:stretch>
            <a:fillRect/>
          </a:stretch>
        </p:blipFill>
        <p:spPr>
          <a:xfrm>
            <a:off x="2123728" y="1556792"/>
            <a:ext cx="2428100" cy="4370580"/>
          </a:xfrm>
          <a:prstGeom prst="rect">
            <a:avLst/>
          </a:prstGeom>
          <a:ln>
            <a:noFill/>
          </a:ln>
          <a:effectLst>
            <a:softEdge rad="112500"/>
          </a:effectLst>
        </p:spPr>
      </p:pic>
      <p:pic>
        <p:nvPicPr>
          <p:cNvPr id="4" name="Obraz 3">
            <a:extLst>
              <a:ext uri="{FF2B5EF4-FFF2-40B4-BE49-F238E27FC236}">
                <a16:creationId xmlns:a16="http://schemas.microsoft.com/office/drawing/2014/main" id="{C57ED9CB-BA30-4BBF-8944-B55EB620A391}"/>
              </a:ext>
            </a:extLst>
          </p:cNvPr>
          <p:cNvPicPr>
            <a:picLocks noChangeAspect="1"/>
          </p:cNvPicPr>
          <p:nvPr/>
        </p:nvPicPr>
        <p:blipFill>
          <a:blip r:embed="rId7"/>
          <a:stretch>
            <a:fillRect/>
          </a:stretch>
        </p:blipFill>
        <p:spPr>
          <a:xfrm>
            <a:off x="4355976" y="1556792"/>
            <a:ext cx="2834528" cy="4248472"/>
          </a:xfrm>
          <a:prstGeom prst="rect">
            <a:avLst/>
          </a:prstGeom>
          <a:ln>
            <a:noFill/>
          </a:ln>
          <a:effectLst>
            <a:softEdge rad="112500"/>
          </a:effectLst>
        </p:spPr>
      </p:pic>
    </p:spTree>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1BF846D-24E6-4789-BE7D-0F259090FF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5" name="Rectangle 2">
            <a:extLst>
              <a:ext uri="{FF2B5EF4-FFF2-40B4-BE49-F238E27FC236}">
                <a16:creationId xmlns:a16="http://schemas.microsoft.com/office/drawing/2014/main" id="{43974DE5-534A-4684-BECB-7DBCACAD8D5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6" name="Rectangle 2">
            <a:extLst>
              <a:ext uri="{FF2B5EF4-FFF2-40B4-BE49-F238E27FC236}">
                <a16:creationId xmlns:a16="http://schemas.microsoft.com/office/drawing/2014/main" id="{D02C7A23-DC09-496D-B5AD-1E98DA985BC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7" name="Rectangle 2">
            <a:extLst>
              <a:ext uri="{FF2B5EF4-FFF2-40B4-BE49-F238E27FC236}">
                <a16:creationId xmlns:a16="http://schemas.microsoft.com/office/drawing/2014/main" id="{3579822F-A28C-4EC4-8823-6708C9745B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318" name="Rectangle 4">
            <a:extLst>
              <a:ext uri="{FF2B5EF4-FFF2-40B4-BE49-F238E27FC236}">
                <a16:creationId xmlns:a16="http://schemas.microsoft.com/office/drawing/2014/main" id="{000F34B7-B69B-40C6-8DFF-C82E74E3E7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Tytuł 1">
            <a:extLst>
              <a:ext uri="{FF2B5EF4-FFF2-40B4-BE49-F238E27FC236}">
                <a16:creationId xmlns:a16="http://schemas.microsoft.com/office/drawing/2014/main" id="{3DFFBE7A-B52C-49F6-81B4-C7B75EB96016}"/>
              </a:ext>
            </a:extLst>
          </p:cNvPr>
          <p:cNvSpPr txBox="1">
            <a:spLocks/>
          </p:cNvSpPr>
          <p:nvPr/>
        </p:nvSpPr>
        <p:spPr bwMode="auto">
          <a:xfrm>
            <a:off x="539750" y="2492375"/>
            <a:ext cx="3240088" cy="1944688"/>
          </a:xfrm>
          <a:prstGeom prst="rect">
            <a:avLst/>
          </a:prstGeom>
          <a:solidFill>
            <a:schemeClr val="accent5">
              <a:lumMod val="40000"/>
              <a:lumOff val="60000"/>
            </a:schemeClr>
          </a:solidFill>
          <a:ln>
            <a:noFill/>
          </a:ln>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defRPr/>
            </a:pPr>
            <a:r>
              <a:rPr lang="en-US" altLang="pl-PL" sz="2000" b="0" dirty="0">
                <a:solidFill>
                  <a:schemeClr val="accent2">
                    <a:lumMod val="75000"/>
                  </a:schemeClr>
                </a:solidFill>
                <a:latin typeface="Arial-ExtraBoldPL" charset="0"/>
                <a:sym typeface="Arial-ExtraBoldPL" charset="0"/>
              </a:rPr>
              <a:t>Disability as the umbrella term for the negative aspects of functioning that arise in interaction with barriers in the environment</a:t>
            </a:r>
          </a:p>
        </p:txBody>
      </p:sp>
      <p:pic>
        <p:nvPicPr>
          <p:cNvPr id="13320" name="Grafika 2" descr="Parasol">
            <a:extLst>
              <a:ext uri="{FF2B5EF4-FFF2-40B4-BE49-F238E27FC236}">
                <a16:creationId xmlns:a16="http://schemas.microsoft.com/office/drawing/2014/main" id="{95FA90F8-E5B5-4A18-BA2F-42557BFB1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575"/>
            <a:ext cx="4151313"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pole tekstowe 3">
            <a:extLst>
              <a:ext uri="{FF2B5EF4-FFF2-40B4-BE49-F238E27FC236}">
                <a16:creationId xmlns:a16="http://schemas.microsoft.com/office/drawing/2014/main" id="{44E1722B-4531-4BBA-9432-59F15EB2FDF2}"/>
              </a:ext>
            </a:extLst>
          </p:cNvPr>
          <p:cNvSpPr txBox="1">
            <a:spLocks noChangeArrowheads="1"/>
          </p:cNvSpPr>
          <p:nvPr/>
        </p:nvSpPr>
        <p:spPr bwMode="auto">
          <a:xfrm>
            <a:off x="5724525" y="2924175"/>
            <a:ext cx="18716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t>DISABILITY</a:t>
            </a:r>
          </a:p>
        </p:txBody>
      </p:sp>
      <p:pic>
        <p:nvPicPr>
          <p:cNvPr id="13322" name="Grafika 5" descr="Chmura">
            <a:extLst>
              <a:ext uri="{FF2B5EF4-FFF2-40B4-BE49-F238E27FC236}">
                <a16:creationId xmlns:a16="http://schemas.microsoft.com/office/drawing/2014/main" id="{75CE2BF6-D5A3-4E5E-990A-4630E663D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25538"/>
            <a:ext cx="453548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pole tekstowe 6">
            <a:extLst>
              <a:ext uri="{FF2B5EF4-FFF2-40B4-BE49-F238E27FC236}">
                <a16:creationId xmlns:a16="http://schemas.microsoft.com/office/drawing/2014/main" id="{C226FDA2-B7BE-48AD-A27A-B9CD4A20EFB3}"/>
              </a:ext>
            </a:extLst>
          </p:cNvPr>
          <p:cNvSpPr txBox="1">
            <a:spLocks noChangeArrowheads="1"/>
          </p:cNvSpPr>
          <p:nvPr/>
        </p:nvSpPr>
        <p:spPr bwMode="auto">
          <a:xfrm>
            <a:off x="5148263" y="1916113"/>
            <a:ext cx="30241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1600"/>
              <a:t>Barriers in the environment</a:t>
            </a:r>
          </a:p>
        </p:txBody>
      </p:sp>
      <p:sp>
        <p:nvSpPr>
          <p:cNvPr id="13324" name="Prostokąt 7">
            <a:extLst>
              <a:ext uri="{FF2B5EF4-FFF2-40B4-BE49-F238E27FC236}">
                <a16:creationId xmlns:a16="http://schemas.microsoft.com/office/drawing/2014/main" id="{DA3DE948-D181-4F79-B407-ED62B6FF5BE5}"/>
              </a:ext>
            </a:extLst>
          </p:cNvPr>
          <p:cNvSpPr>
            <a:spLocks noChangeArrowheads="1"/>
          </p:cNvSpPr>
          <p:nvPr/>
        </p:nvSpPr>
        <p:spPr bwMode="auto">
          <a:xfrm>
            <a:off x="6948488" y="3644900"/>
            <a:ext cx="20161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50751" tIns="50751" rIns="50751" bIns="50751" anchor="ct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b="0"/>
              <a:t>Impariment</a:t>
            </a:r>
            <a:endParaRPr lang="pl-PL" altLang="pl-PL"/>
          </a:p>
        </p:txBody>
      </p:sp>
      <p:sp>
        <p:nvSpPr>
          <p:cNvPr id="13325" name="pole tekstowe 9">
            <a:extLst>
              <a:ext uri="{FF2B5EF4-FFF2-40B4-BE49-F238E27FC236}">
                <a16:creationId xmlns:a16="http://schemas.microsoft.com/office/drawing/2014/main" id="{3682E128-F0E0-466D-AB8C-5362C9EDF4C8}"/>
              </a:ext>
            </a:extLst>
          </p:cNvPr>
          <p:cNvSpPr txBox="1">
            <a:spLocks noChangeArrowheads="1"/>
          </p:cNvSpPr>
          <p:nvPr/>
        </p:nvSpPr>
        <p:spPr bwMode="auto">
          <a:xfrm rot="750882">
            <a:off x="6823075" y="4149725"/>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Impairments</a:t>
            </a:r>
            <a:endParaRPr lang="pl-PL" altLang="pl-PL"/>
          </a:p>
        </p:txBody>
      </p:sp>
      <p:sp>
        <p:nvSpPr>
          <p:cNvPr id="13326" name="pole tekstowe 10">
            <a:extLst>
              <a:ext uri="{FF2B5EF4-FFF2-40B4-BE49-F238E27FC236}">
                <a16:creationId xmlns:a16="http://schemas.microsoft.com/office/drawing/2014/main" id="{B81D2AC0-8AA2-403A-804F-BDAE1F18706F}"/>
              </a:ext>
            </a:extLst>
          </p:cNvPr>
          <p:cNvSpPr txBox="1">
            <a:spLocks noChangeArrowheads="1"/>
          </p:cNvSpPr>
          <p:nvPr/>
        </p:nvSpPr>
        <p:spPr bwMode="auto">
          <a:xfrm rot="750882">
            <a:off x="6578600" y="4711700"/>
            <a:ext cx="26225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Disability                   (activity limitations)</a:t>
            </a:r>
          </a:p>
          <a:p>
            <a:endParaRPr lang="pl-PL" altLang="pl-PL"/>
          </a:p>
        </p:txBody>
      </p:sp>
      <p:sp>
        <p:nvSpPr>
          <p:cNvPr id="13327" name="pole tekstowe 11">
            <a:extLst>
              <a:ext uri="{FF2B5EF4-FFF2-40B4-BE49-F238E27FC236}">
                <a16:creationId xmlns:a16="http://schemas.microsoft.com/office/drawing/2014/main" id="{7F419897-277E-404C-B905-6392003F145D}"/>
              </a:ext>
            </a:extLst>
          </p:cNvPr>
          <p:cNvSpPr txBox="1">
            <a:spLocks noChangeArrowheads="1"/>
          </p:cNvSpPr>
          <p:nvPr/>
        </p:nvSpPr>
        <p:spPr bwMode="auto">
          <a:xfrm rot="-1320341">
            <a:off x="4749800" y="4040188"/>
            <a:ext cx="2308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sz="2000">
                <a:solidFill>
                  <a:srgbClr val="222061"/>
                </a:solidFill>
              </a:rPr>
              <a:t>Handicap</a:t>
            </a:r>
          </a:p>
          <a:p>
            <a:r>
              <a:rPr lang="pl-PL" altLang="pl-PL" sz="2000">
                <a:solidFill>
                  <a:srgbClr val="222061"/>
                </a:solidFill>
              </a:rPr>
              <a:t>(participation restriction)</a:t>
            </a:r>
          </a:p>
        </p:txBody>
      </p:sp>
      <p:sp>
        <p:nvSpPr>
          <p:cNvPr id="14" name="Prostokąt 13">
            <a:extLst>
              <a:ext uri="{FF2B5EF4-FFF2-40B4-BE49-F238E27FC236}">
                <a16:creationId xmlns:a16="http://schemas.microsoft.com/office/drawing/2014/main" id="{B16016E3-21F9-4532-B7F4-A85AFF350AFC}"/>
              </a:ext>
            </a:extLst>
          </p:cNvPr>
          <p:cNvSpPr/>
          <p:nvPr/>
        </p:nvSpPr>
        <p:spPr>
          <a:xfrm>
            <a:off x="323850" y="981075"/>
            <a:ext cx="8135938" cy="523875"/>
          </a:xfrm>
          <a:prstGeom prst="rect">
            <a:avLst/>
          </a:prstGeom>
        </p:spPr>
        <p:txBody>
          <a:bodyPr>
            <a:spAutoFit/>
          </a:bodyPr>
          <a:lstStyle/>
          <a:p>
            <a:pPr algn="ctr">
              <a:defRPr/>
            </a:pPr>
            <a:r>
              <a:rPr lang="en-US" sz="2800" dirty="0">
                <a:solidFill>
                  <a:schemeClr val="accent2">
                    <a:lumMod val="75000"/>
                  </a:schemeClr>
                </a:solidFill>
              </a:rPr>
              <a:t>Development of the definition of „</a:t>
            </a:r>
            <a:r>
              <a:rPr lang="pl-PL" sz="2800" dirty="0">
                <a:solidFill>
                  <a:schemeClr val="accent2">
                    <a:lumMod val="75000"/>
                  </a:schemeClr>
                </a:solidFill>
              </a:rPr>
              <a:t>DISABILITY</a:t>
            </a:r>
            <a:r>
              <a:rPr lang="en-US" sz="2800" dirty="0">
                <a:solidFill>
                  <a:schemeClr val="accent2">
                    <a:lumMod val="75000"/>
                  </a:schemeClr>
                </a:solidFill>
              </a:rPr>
              <a:t>"</a:t>
            </a:r>
            <a:endParaRPr lang="en-US" sz="2800" b="0" dirty="0">
              <a:solidFill>
                <a:schemeClr val="accent2">
                  <a:lumMod val="75000"/>
                </a:schemeClr>
              </a:solidFill>
            </a:endParaRPr>
          </a:p>
        </p:txBody>
      </p:sp>
    </p:spTree>
  </p:cSld>
  <p:clrMapOvr>
    <a:masterClrMapping/>
  </p:clrMapOvr>
  <p:transition advClick="0"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0EDB7D5-D4DB-4AC2-84B3-13C4858E88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3" name="Rectangle 2">
            <a:extLst>
              <a:ext uri="{FF2B5EF4-FFF2-40B4-BE49-F238E27FC236}">
                <a16:creationId xmlns:a16="http://schemas.microsoft.com/office/drawing/2014/main" id="{B8A2CDF0-BF15-462B-A22E-FE6C94CF9E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4" name="Rectangle 2">
            <a:extLst>
              <a:ext uri="{FF2B5EF4-FFF2-40B4-BE49-F238E27FC236}">
                <a16:creationId xmlns:a16="http://schemas.microsoft.com/office/drawing/2014/main" id="{6EDEBFD4-CF2B-4AFB-A897-4D295DE2DF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5" name="Rectangle 2">
            <a:extLst>
              <a:ext uri="{FF2B5EF4-FFF2-40B4-BE49-F238E27FC236}">
                <a16:creationId xmlns:a16="http://schemas.microsoft.com/office/drawing/2014/main" id="{21DC4C49-1D3B-4E03-A036-E8BB9DBA1C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6806" name="Rectangle 4">
            <a:extLst>
              <a:ext uri="{FF2B5EF4-FFF2-40B4-BE49-F238E27FC236}">
                <a16:creationId xmlns:a16="http://schemas.microsoft.com/office/drawing/2014/main" id="{F2326BA5-EE20-4014-98E5-67946610E01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6C77DC3B-9809-4EA5-B8DE-81A4154E531B}"/>
              </a:ext>
            </a:extLst>
          </p:cNvPr>
          <p:cNvSpPr/>
          <p:nvPr/>
        </p:nvSpPr>
        <p:spPr>
          <a:xfrm>
            <a:off x="395288" y="836613"/>
            <a:ext cx="8135937" cy="523875"/>
          </a:xfrm>
          <a:prstGeom prst="rect">
            <a:avLst/>
          </a:prstGeom>
        </p:spPr>
        <p:txBody>
          <a:bodyPr>
            <a:spAutoFit/>
          </a:bodyPr>
          <a:lstStyle/>
          <a:p>
            <a:pPr algn="ctr">
              <a:defRPr/>
            </a:pPr>
            <a:r>
              <a:rPr lang="es-ES" sz="2800" dirty="0">
                <a:solidFill>
                  <a:schemeClr val="accent2">
                    <a:lumMod val="75000"/>
                  </a:schemeClr>
                </a:solidFill>
              </a:rPr>
              <a:t>ACCESS CITY AWARD</a:t>
            </a:r>
            <a:endParaRPr lang="en-US" sz="2800" b="0" dirty="0">
              <a:solidFill>
                <a:schemeClr val="accent2">
                  <a:lumMod val="75000"/>
                </a:schemeClr>
              </a:solidFill>
            </a:endParaRPr>
          </a:p>
        </p:txBody>
      </p:sp>
      <p:sp>
        <p:nvSpPr>
          <p:cNvPr id="4" name="Prostokąt 3">
            <a:extLst>
              <a:ext uri="{FF2B5EF4-FFF2-40B4-BE49-F238E27FC236}">
                <a16:creationId xmlns:a16="http://schemas.microsoft.com/office/drawing/2014/main" id="{E75CB4F1-AE12-4B76-8529-FFBCCB8E022B}"/>
              </a:ext>
            </a:extLst>
          </p:cNvPr>
          <p:cNvSpPr/>
          <p:nvPr/>
        </p:nvSpPr>
        <p:spPr>
          <a:xfrm>
            <a:off x="107950" y="1196975"/>
            <a:ext cx="4608513" cy="5478463"/>
          </a:xfrm>
          <a:prstGeom prst="rect">
            <a:avLst/>
          </a:prstGeom>
        </p:spPr>
        <p:txBody>
          <a:bodyPr>
            <a:spAutoFit/>
          </a:bodyPr>
          <a:lstStyle/>
          <a:p>
            <a:pPr>
              <a:defRPr/>
            </a:pPr>
            <a:endParaRPr lang="pl-PL" sz="500" b="0" dirty="0">
              <a:solidFill>
                <a:schemeClr val="accent2">
                  <a:lumMod val="75000"/>
                </a:schemeClr>
              </a:solidFill>
            </a:endParaRPr>
          </a:p>
          <a:p>
            <a:pPr>
              <a:defRPr/>
            </a:pPr>
            <a:r>
              <a:rPr lang="pl-PL" sz="2600" dirty="0">
                <a:solidFill>
                  <a:schemeClr val="accent2">
                    <a:lumMod val="75000"/>
                  </a:schemeClr>
                </a:solidFill>
              </a:rPr>
              <a:t>Germany:</a:t>
            </a:r>
          </a:p>
          <a:p>
            <a:pPr>
              <a:defRPr/>
            </a:pPr>
            <a:endParaRPr lang="pl-PL" sz="2800" dirty="0">
              <a:solidFill>
                <a:schemeClr val="accent2">
                  <a:lumMod val="75000"/>
                </a:schemeClr>
              </a:solidFill>
            </a:endParaRPr>
          </a:p>
          <a:p>
            <a:pPr>
              <a:defRPr/>
            </a:pPr>
            <a:endParaRPr lang="pl-PL" sz="2800" dirty="0">
              <a:solidFill>
                <a:schemeClr val="accent2">
                  <a:lumMod val="75000"/>
                </a:schemeClr>
              </a:solidFill>
            </a:endParaRPr>
          </a:p>
          <a:p>
            <a:pPr>
              <a:defRPr/>
            </a:pPr>
            <a:endParaRPr lang="pl-PL" sz="100" dirty="0">
              <a:solidFill>
                <a:schemeClr val="accent2">
                  <a:lumMod val="75000"/>
                </a:schemeClr>
              </a:solidFill>
            </a:endParaRPr>
          </a:p>
          <a:p>
            <a:pPr>
              <a:defRPr/>
            </a:pPr>
            <a:r>
              <a:rPr lang="pl-PL" sz="2800" dirty="0" err="1">
                <a:solidFill>
                  <a:schemeClr val="accent2">
                    <a:lumMod val="75000"/>
                  </a:schemeClr>
                </a:solidFill>
              </a:rPr>
              <a:t>Spain</a:t>
            </a:r>
            <a:r>
              <a:rPr lang="pl-PL" sz="2800" dirty="0">
                <a:solidFill>
                  <a:schemeClr val="accent2">
                    <a:lumMod val="75000"/>
                  </a:schemeClr>
                </a:solidFill>
              </a:rPr>
              <a:t>:</a:t>
            </a:r>
          </a:p>
          <a:p>
            <a:pPr>
              <a:defRPr/>
            </a:pPr>
            <a:endParaRPr lang="pl-PL" sz="2800" dirty="0">
              <a:solidFill>
                <a:schemeClr val="accent2">
                  <a:lumMod val="75000"/>
                </a:schemeClr>
              </a:solidFill>
            </a:endParaRPr>
          </a:p>
          <a:p>
            <a:pPr>
              <a:defRPr/>
            </a:pPr>
            <a:endParaRPr lang="pl-PL" sz="2800" dirty="0">
              <a:solidFill>
                <a:schemeClr val="accent2">
                  <a:lumMod val="75000"/>
                </a:schemeClr>
              </a:solidFill>
            </a:endParaRPr>
          </a:p>
          <a:p>
            <a:pPr>
              <a:defRPr/>
            </a:pPr>
            <a:endParaRPr lang="pl-PL" sz="2800" dirty="0">
              <a:solidFill>
                <a:schemeClr val="accent2">
                  <a:lumMod val="75000"/>
                </a:schemeClr>
              </a:solidFill>
            </a:endParaRPr>
          </a:p>
          <a:p>
            <a:pPr>
              <a:defRPr/>
            </a:pPr>
            <a:endParaRPr lang="pl-PL" sz="2800" dirty="0">
              <a:solidFill>
                <a:schemeClr val="accent2">
                  <a:lumMod val="75000"/>
                </a:schemeClr>
              </a:solidFill>
            </a:endParaRPr>
          </a:p>
          <a:p>
            <a:pPr>
              <a:defRPr/>
            </a:pPr>
            <a:r>
              <a:rPr lang="pl-PL" sz="2800" dirty="0">
                <a:solidFill>
                  <a:schemeClr val="accent2">
                    <a:lumMod val="75000"/>
                  </a:schemeClr>
                </a:solidFill>
              </a:rPr>
              <a:t>Poland:</a:t>
            </a:r>
          </a:p>
          <a:p>
            <a:pPr>
              <a:defRPr/>
            </a:pPr>
            <a:endParaRPr lang="pl-PL" sz="2800" dirty="0">
              <a:solidFill>
                <a:schemeClr val="accent2">
                  <a:lumMod val="75000"/>
                </a:schemeClr>
              </a:solidFill>
            </a:endParaRPr>
          </a:p>
          <a:p>
            <a:pPr>
              <a:defRPr/>
            </a:pPr>
            <a:endParaRPr lang="pl-PL" sz="2800" dirty="0">
              <a:solidFill>
                <a:schemeClr val="accent2">
                  <a:lumMod val="75000"/>
                </a:schemeClr>
              </a:solidFill>
            </a:endParaRPr>
          </a:p>
          <a:p>
            <a:pPr marL="228600" indent="-228600">
              <a:buFontTx/>
              <a:buAutoNum type="arabicPeriod"/>
              <a:defRPr/>
            </a:pPr>
            <a:r>
              <a:rPr lang="pl-PL" dirty="0"/>
              <a:t>Berlin 2013</a:t>
            </a:r>
          </a:p>
          <a:p>
            <a:pPr marL="514350" indent="-514350">
              <a:buFontTx/>
              <a:buAutoNum type="arabicPeriod"/>
              <a:defRPr/>
            </a:pPr>
            <a:endParaRPr lang="en-US" sz="2800" b="0" dirty="0">
              <a:solidFill>
                <a:schemeClr val="accent2">
                  <a:lumMod val="75000"/>
                </a:schemeClr>
              </a:solidFill>
            </a:endParaRPr>
          </a:p>
        </p:txBody>
      </p:sp>
      <p:pic>
        <p:nvPicPr>
          <p:cNvPr id="76809" name="Obraz 4">
            <a:extLst>
              <a:ext uri="{FF2B5EF4-FFF2-40B4-BE49-F238E27FC236}">
                <a16:creationId xmlns:a16="http://schemas.microsoft.com/office/drawing/2014/main" id="{9509322B-1236-4F10-9205-BF3BEDEEB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12875"/>
            <a:ext cx="5189537"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15CF2FCC-A5ED-4838-91D2-7848CC920297}"/>
              </a:ext>
            </a:extLst>
          </p:cNvPr>
          <p:cNvSpPr/>
          <p:nvPr/>
        </p:nvSpPr>
        <p:spPr bwMode="auto">
          <a:xfrm>
            <a:off x="17463" y="30686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Barcelona, 2011</a:t>
            </a:r>
          </a:p>
        </p:txBody>
      </p:sp>
      <p:sp>
        <p:nvSpPr>
          <p:cNvPr id="19" name="Prostokąt 18">
            <a:extLst>
              <a:ext uri="{FF2B5EF4-FFF2-40B4-BE49-F238E27FC236}">
                <a16:creationId xmlns:a16="http://schemas.microsoft.com/office/drawing/2014/main" id="{ACC28B01-E719-4F19-AC87-EE917F85672D}"/>
              </a:ext>
            </a:extLst>
          </p:cNvPr>
          <p:cNvSpPr/>
          <p:nvPr/>
        </p:nvSpPr>
        <p:spPr bwMode="auto">
          <a:xfrm>
            <a:off x="1563688" y="30686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Ávila</a:t>
            </a:r>
            <a:r>
              <a:rPr lang="pl-PL" sz="1500" b="0" dirty="0">
                <a:solidFill>
                  <a:srgbClr val="002060"/>
                </a:solidFill>
                <a:sym typeface="Arial" charset="0"/>
              </a:rPr>
              <a:t>, 2011</a:t>
            </a:r>
          </a:p>
        </p:txBody>
      </p:sp>
      <p:sp>
        <p:nvSpPr>
          <p:cNvPr id="21" name="Prostokąt 20">
            <a:extLst>
              <a:ext uri="{FF2B5EF4-FFF2-40B4-BE49-F238E27FC236}">
                <a16:creationId xmlns:a16="http://schemas.microsoft.com/office/drawing/2014/main" id="{0706127E-BF2E-48B7-ACCA-74274FEE9549}"/>
              </a:ext>
            </a:extLst>
          </p:cNvPr>
          <p:cNvSpPr/>
          <p:nvPr/>
        </p:nvSpPr>
        <p:spPr bwMode="auto">
          <a:xfrm>
            <a:off x="3146425" y="3068638"/>
            <a:ext cx="1512888"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Terrassa</a:t>
            </a:r>
            <a:r>
              <a:rPr lang="pl-PL" sz="1500" b="0" dirty="0">
                <a:solidFill>
                  <a:srgbClr val="002060"/>
                </a:solidFill>
                <a:sym typeface="Arial" charset="0"/>
              </a:rPr>
              <a:t>, 2012</a:t>
            </a:r>
          </a:p>
        </p:txBody>
      </p:sp>
      <p:sp>
        <p:nvSpPr>
          <p:cNvPr id="23" name="Prostokąt 22">
            <a:extLst>
              <a:ext uri="{FF2B5EF4-FFF2-40B4-BE49-F238E27FC236}">
                <a16:creationId xmlns:a16="http://schemas.microsoft.com/office/drawing/2014/main" id="{C0C02E3A-4571-43D3-966C-C16259A1AB74}"/>
              </a:ext>
            </a:extLst>
          </p:cNvPr>
          <p:cNvSpPr/>
          <p:nvPr/>
        </p:nvSpPr>
        <p:spPr bwMode="auto">
          <a:xfrm>
            <a:off x="-1588" y="35004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Santander 2012</a:t>
            </a:r>
          </a:p>
        </p:txBody>
      </p:sp>
      <p:sp>
        <p:nvSpPr>
          <p:cNvPr id="25" name="Prostokąt 24">
            <a:extLst>
              <a:ext uri="{FF2B5EF4-FFF2-40B4-BE49-F238E27FC236}">
                <a16:creationId xmlns:a16="http://schemas.microsoft.com/office/drawing/2014/main" id="{FED2F392-2569-4730-B27C-55AA467C009C}"/>
              </a:ext>
            </a:extLst>
          </p:cNvPr>
          <p:cNvSpPr/>
          <p:nvPr/>
        </p:nvSpPr>
        <p:spPr bwMode="auto">
          <a:xfrm>
            <a:off x="1546225" y="35004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Pamplona</a:t>
            </a:r>
            <a:r>
              <a:rPr lang="pl-PL" sz="1500" b="0" dirty="0">
                <a:solidFill>
                  <a:srgbClr val="002060"/>
                </a:solidFill>
                <a:sym typeface="Arial" charset="0"/>
              </a:rPr>
              <a:t>, 2013</a:t>
            </a:r>
          </a:p>
        </p:txBody>
      </p:sp>
      <p:sp>
        <p:nvSpPr>
          <p:cNvPr id="27" name="Prostokąt 26">
            <a:extLst>
              <a:ext uri="{FF2B5EF4-FFF2-40B4-BE49-F238E27FC236}">
                <a16:creationId xmlns:a16="http://schemas.microsoft.com/office/drawing/2014/main" id="{AD112E94-F374-496C-A0E9-AD047F0855F4}"/>
              </a:ext>
            </a:extLst>
          </p:cNvPr>
          <p:cNvSpPr/>
          <p:nvPr/>
        </p:nvSpPr>
        <p:spPr bwMode="auto">
          <a:xfrm>
            <a:off x="3130550" y="3500438"/>
            <a:ext cx="1511300" cy="28892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Bilbao, 2013</a:t>
            </a:r>
          </a:p>
        </p:txBody>
      </p:sp>
      <p:sp>
        <p:nvSpPr>
          <p:cNvPr id="29" name="Prostokąt 28">
            <a:extLst>
              <a:ext uri="{FF2B5EF4-FFF2-40B4-BE49-F238E27FC236}">
                <a16:creationId xmlns:a16="http://schemas.microsoft.com/office/drawing/2014/main" id="{0CAA1584-2F46-4919-885A-3B3C070A53E6}"/>
              </a:ext>
            </a:extLst>
          </p:cNvPr>
          <p:cNvSpPr/>
          <p:nvPr/>
        </p:nvSpPr>
        <p:spPr bwMode="auto">
          <a:xfrm>
            <a:off x="-1588" y="3933825"/>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Málaga</a:t>
            </a:r>
            <a:r>
              <a:rPr lang="pl-PL" sz="1500" b="0" dirty="0">
                <a:solidFill>
                  <a:srgbClr val="002060"/>
                </a:solidFill>
                <a:sym typeface="Arial" charset="0"/>
              </a:rPr>
              <a:t> 2014</a:t>
            </a:r>
          </a:p>
        </p:txBody>
      </p:sp>
      <p:sp>
        <p:nvSpPr>
          <p:cNvPr id="31" name="Prostokąt 30">
            <a:extLst>
              <a:ext uri="{FF2B5EF4-FFF2-40B4-BE49-F238E27FC236}">
                <a16:creationId xmlns:a16="http://schemas.microsoft.com/office/drawing/2014/main" id="{F5C019E1-91D8-40AA-8B02-A5AED1D8E523}"/>
              </a:ext>
            </a:extLst>
          </p:cNvPr>
          <p:cNvSpPr/>
          <p:nvPr/>
        </p:nvSpPr>
        <p:spPr bwMode="auto">
          <a:xfrm>
            <a:off x="1544638" y="3933825"/>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Logroño</a:t>
            </a:r>
            <a:r>
              <a:rPr lang="pl-PL" sz="1500" b="0" dirty="0">
                <a:solidFill>
                  <a:srgbClr val="002060"/>
                </a:solidFill>
                <a:sym typeface="Arial" charset="0"/>
              </a:rPr>
              <a:t> 2015</a:t>
            </a:r>
          </a:p>
        </p:txBody>
      </p:sp>
      <p:sp>
        <p:nvSpPr>
          <p:cNvPr id="64512" name="Prostokąt 64511">
            <a:extLst>
              <a:ext uri="{FF2B5EF4-FFF2-40B4-BE49-F238E27FC236}">
                <a16:creationId xmlns:a16="http://schemas.microsoft.com/office/drawing/2014/main" id="{C6151651-5386-4A10-AE8A-FF33E95720B2}"/>
              </a:ext>
            </a:extLst>
          </p:cNvPr>
          <p:cNvSpPr/>
          <p:nvPr/>
        </p:nvSpPr>
        <p:spPr bwMode="auto">
          <a:xfrm>
            <a:off x="3128963" y="3933825"/>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Vigo 2019</a:t>
            </a:r>
          </a:p>
        </p:txBody>
      </p:sp>
      <p:sp>
        <p:nvSpPr>
          <p:cNvPr id="64513" name="Prostokąt 64512">
            <a:extLst>
              <a:ext uri="{FF2B5EF4-FFF2-40B4-BE49-F238E27FC236}">
                <a16:creationId xmlns:a16="http://schemas.microsoft.com/office/drawing/2014/main" id="{BC1C2618-F3EE-4FF4-A818-E8908529C0E8}"/>
              </a:ext>
            </a:extLst>
          </p:cNvPr>
          <p:cNvSpPr/>
          <p:nvPr/>
        </p:nvSpPr>
        <p:spPr bwMode="auto">
          <a:xfrm>
            <a:off x="-1588" y="4365625"/>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es-ES" sz="1500" b="0" dirty="0">
                <a:solidFill>
                  <a:srgbClr val="002060"/>
                </a:solidFill>
                <a:sym typeface="Arial" charset="0"/>
              </a:rPr>
              <a:t>Castellón de la Plana 2020</a:t>
            </a:r>
            <a:endParaRPr lang="pl-PL" sz="1500" b="0" dirty="0">
              <a:solidFill>
                <a:srgbClr val="002060"/>
              </a:solidFill>
              <a:sym typeface="Arial" charset="0"/>
            </a:endParaRPr>
          </a:p>
        </p:txBody>
      </p:sp>
      <p:sp>
        <p:nvSpPr>
          <p:cNvPr id="50" name="Prostokąt 49">
            <a:extLst>
              <a:ext uri="{FF2B5EF4-FFF2-40B4-BE49-F238E27FC236}">
                <a16:creationId xmlns:a16="http://schemas.microsoft.com/office/drawing/2014/main" id="{9322E214-B1E0-493C-A263-9BA75028B687}"/>
              </a:ext>
            </a:extLst>
          </p:cNvPr>
          <p:cNvSpPr/>
          <p:nvPr/>
        </p:nvSpPr>
        <p:spPr bwMode="auto">
          <a:xfrm>
            <a:off x="23813"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Cologne</a:t>
            </a:r>
            <a:r>
              <a:rPr lang="pl-PL" sz="1500" b="0" dirty="0">
                <a:solidFill>
                  <a:srgbClr val="002060"/>
                </a:solidFill>
                <a:sym typeface="Arial" charset="0"/>
              </a:rPr>
              <a:t> 2011</a:t>
            </a:r>
          </a:p>
        </p:txBody>
      </p:sp>
      <p:sp>
        <p:nvSpPr>
          <p:cNvPr id="51" name="Prostokąt 50">
            <a:extLst>
              <a:ext uri="{FF2B5EF4-FFF2-40B4-BE49-F238E27FC236}">
                <a16:creationId xmlns:a16="http://schemas.microsoft.com/office/drawing/2014/main" id="{4E5EB054-2BE7-49DE-B875-E712262E17AF}"/>
              </a:ext>
            </a:extLst>
          </p:cNvPr>
          <p:cNvSpPr/>
          <p:nvPr/>
        </p:nvSpPr>
        <p:spPr bwMode="auto">
          <a:xfrm>
            <a:off x="1570038"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52" name="Prostokąt 51">
            <a:extLst>
              <a:ext uri="{FF2B5EF4-FFF2-40B4-BE49-F238E27FC236}">
                <a16:creationId xmlns:a16="http://schemas.microsoft.com/office/drawing/2014/main" id="{857DE3EE-95B0-4692-96D4-97ABFD7597CE}"/>
              </a:ext>
            </a:extLst>
          </p:cNvPr>
          <p:cNvSpPr/>
          <p:nvPr/>
        </p:nvSpPr>
        <p:spPr bwMode="auto">
          <a:xfrm>
            <a:off x="3154363" y="177323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Berlin 2013</a:t>
            </a:r>
          </a:p>
        </p:txBody>
      </p:sp>
      <p:sp>
        <p:nvSpPr>
          <p:cNvPr id="54" name="Prostokąt 53">
            <a:extLst>
              <a:ext uri="{FF2B5EF4-FFF2-40B4-BE49-F238E27FC236}">
                <a16:creationId xmlns:a16="http://schemas.microsoft.com/office/drawing/2014/main" id="{513B3652-2603-4D3A-927C-325F59B79FFB}"/>
              </a:ext>
            </a:extLst>
          </p:cNvPr>
          <p:cNvSpPr/>
          <p:nvPr/>
        </p:nvSpPr>
        <p:spPr bwMode="auto">
          <a:xfrm>
            <a:off x="9525" y="22050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Dresden</a:t>
            </a:r>
            <a:r>
              <a:rPr lang="pl-PL" sz="1500" b="0" dirty="0">
                <a:solidFill>
                  <a:srgbClr val="002060"/>
                </a:solidFill>
                <a:sym typeface="Arial" charset="0"/>
              </a:rPr>
              <a:t> 2014</a:t>
            </a:r>
          </a:p>
        </p:txBody>
      </p:sp>
      <p:sp>
        <p:nvSpPr>
          <p:cNvPr id="55" name="Prostokąt 54">
            <a:extLst>
              <a:ext uri="{FF2B5EF4-FFF2-40B4-BE49-F238E27FC236}">
                <a16:creationId xmlns:a16="http://schemas.microsoft.com/office/drawing/2014/main" id="{C269F450-CDD8-440A-BEBA-0DA24182A61F}"/>
              </a:ext>
            </a:extLst>
          </p:cNvPr>
          <p:cNvSpPr/>
          <p:nvPr/>
        </p:nvSpPr>
        <p:spPr bwMode="auto">
          <a:xfrm>
            <a:off x="1579563" y="22050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Luxemburg 2015, 2018</a:t>
            </a:r>
          </a:p>
        </p:txBody>
      </p:sp>
      <p:sp>
        <p:nvSpPr>
          <p:cNvPr id="56" name="Prostokąt 55">
            <a:extLst>
              <a:ext uri="{FF2B5EF4-FFF2-40B4-BE49-F238E27FC236}">
                <a16:creationId xmlns:a16="http://schemas.microsoft.com/office/drawing/2014/main" id="{A739FC81-29E5-47A6-A3D9-136AABE5015E}"/>
              </a:ext>
            </a:extLst>
          </p:cNvPr>
          <p:cNvSpPr/>
          <p:nvPr/>
        </p:nvSpPr>
        <p:spPr bwMode="auto">
          <a:xfrm>
            <a:off x="0" y="30686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Barcelona 2011</a:t>
            </a:r>
          </a:p>
        </p:txBody>
      </p:sp>
      <p:sp>
        <p:nvSpPr>
          <p:cNvPr id="57" name="Prostokąt 56">
            <a:extLst>
              <a:ext uri="{FF2B5EF4-FFF2-40B4-BE49-F238E27FC236}">
                <a16:creationId xmlns:a16="http://schemas.microsoft.com/office/drawing/2014/main" id="{835EE5F6-C430-4BEB-8235-472582B367F1}"/>
              </a:ext>
            </a:extLst>
          </p:cNvPr>
          <p:cNvSpPr/>
          <p:nvPr/>
        </p:nvSpPr>
        <p:spPr bwMode="auto">
          <a:xfrm>
            <a:off x="1546225" y="30686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Ávila</a:t>
            </a:r>
            <a:r>
              <a:rPr lang="pl-PL" sz="1500" b="0" dirty="0">
                <a:solidFill>
                  <a:srgbClr val="002060"/>
                </a:solidFill>
                <a:sym typeface="Arial" charset="0"/>
              </a:rPr>
              <a:t> 2011</a:t>
            </a:r>
          </a:p>
        </p:txBody>
      </p:sp>
      <p:sp>
        <p:nvSpPr>
          <p:cNvPr id="58" name="Prostokąt 57">
            <a:extLst>
              <a:ext uri="{FF2B5EF4-FFF2-40B4-BE49-F238E27FC236}">
                <a16:creationId xmlns:a16="http://schemas.microsoft.com/office/drawing/2014/main" id="{2866686E-8200-443B-A4EF-185F4BB2EDD4}"/>
              </a:ext>
            </a:extLst>
          </p:cNvPr>
          <p:cNvSpPr/>
          <p:nvPr/>
        </p:nvSpPr>
        <p:spPr bwMode="auto">
          <a:xfrm>
            <a:off x="3130550" y="30686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Terrassa</a:t>
            </a:r>
            <a:r>
              <a:rPr lang="pl-PL" sz="1500" b="0" dirty="0">
                <a:solidFill>
                  <a:srgbClr val="002060"/>
                </a:solidFill>
                <a:sym typeface="Arial" charset="0"/>
              </a:rPr>
              <a:t> 2012</a:t>
            </a:r>
          </a:p>
        </p:txBody>
      </p:sp>
      <p:sp>
        <p:nvSpPr>
          <p:cNvPr id="59" name="Prostokąt 58">
            <a:extLst>
              <a:ext uri="{FF2B5EF4-FFF2-40B4-BE49-F238E27FC236}">
                <a16:creationId xmlns:a16="http://schemas.microsoft.com/office/drawing/2014/main" id="{2DC5002F-CF6F-4F9C-A9E9-C6166902E79B}"/>
              </a:ext>
            </a:extLst>
          </p:cNvPr>
          <p:cNvSpPr/>
          <p:nvPr/>
        </p:nvSpPr>
        <p:spPr bwMode="auto">
          <a:xfrm>
            <a:off x="1528763" y="35004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Pamplona</a:t>
            </a:r>
            <a:r>
              <a:rPr lang="pl-PL" sz="1500" b="0" dirty="0">
                <a:solidFill>
                  <a:srgbClr val="002060"/>
                </a:solidFill>
                <a:sym typeface="Arial" charset="0"/>
              </a:rPr>
              <a:t> 2013</a:t>
            </a:r>
          </a:p>
        </p:txBody>
      </p:sp>
      <p:sp>
        <p:nvSpPr>
          <p:cNvPr id="60" name="Prostokąt 59">
            <a:extLst>
              <a:ext uri="{FF2B5EF4-FFF2-40B4-BE49-F238E27FC236}">
                <a16:creationId xmlns:a16="http://schemas.microsoft.com/office/drawing/2014/main" id="{29216E80-EAB4-444F-AC5A-23E6852200D3}"/>
              </a:ext>
            </a:extLst>
          </p:cNvPr>
          <p:cNvSpPr/>
          <p:nvPr/>
        </p:nvSpPr>
        <p:spPr bwMode="auto">
          <a:xfrm>
            <a:off x="3113088" y="35004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Bilbao 2013</a:t>
            </a:r>
          </a:p>
        </p:txBody>
      </p:sp>
      <p:sp>
        <p:nvSpPr>
          <p:cNvPr id="61" name="Prostokąt 60">
            <a:extLst>
              <a:ext uri="{FF2B5EF4-FFF2-40B4-BE49-F238E27FC236}">
                <a16:creationId xmlns:a16="http://schemas.microsoft.com/office/drawing/2014/main" id="{F695A32A-F4B1-47CF-A857-BF5CEC5C55E7}"/>
              </a:ext>
            </a:extLst>
          </p:cNvPr>
          <p:cNvSpPr/>
          <p:nvPr/>
        </p:nvSpPr>
        <p:spPr bwMode="auto">
          <a:xfrm>
            <a:off x="6350" y="17732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Cologne</a:t>
            </a:r>
            <a:r>
              <a:rPr lang="pl-PL" sz="1500" b="0" dirty="0">
                <a:solidFill>
                  <a:srgbClr val="002060"/>
                </a:solidFill>
                <a:sym typeface="Arial" charset="0"/>
              </a:rPr>
              <a:t> 2011</a:t>
            </a:r>
          </a:p>
        </p:txBody>
      </p:sp>
      <p:sp>
        <p:nvSpPr>
          <p:cNvPr id="62" name="Prostokąt 61">
            <a:extLst>
              <a:ext uri="{FF2B5EF4-FFF2-40B4-BE49-F238E27FC236}">
                <a16:creationId xmlns:a16="http://schemas.microsoft.com/office/drawing/2014/main" id="{F8B847F4-93F6-4F17-92A2-F2371C1A3F33}"/>
              </a:ext>
            </a:extLst>
          </p:cNvPr>
          <p:cNvSpPr/>
          <p:nvPr/>
        </p:nvSpPr>
        <p:spPr bwMode="auto">
          <a:xfrm>
            <a:off x="1552575" y="177323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63" name="Prostokąt 62">
            <a:extLst>
              <a:ext uri="{FF2B5EF4-FFF2-40B4-BE49-F238E27FC236}">
                <a16:creationId xmlns:a16="http://schemas.microsoft.com/office/drawing/2014/main" id="{586A6516-A97A-4C57-9B9F-B4A4B0B45F63}"/>
              </a:ext>
            </a:extLst>
          </p:cNvPr>
          <p:cNvSpPr/>
          <p:nvPr/>
        </p:nvSpPr>
        <p:spPr bwMode="auto">
          <a:xfrm>
            <a:off x="3136900" y="1773238"/>
            <a:ext cx="1511300"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Berlin 2013</a:t>
            </a:r>
          </a:p>
        </p:txBody>
      </p:sp>
      <p:sp>
        <p:nvSpPr>
          <p:cNvPr id="64" name="Prostokąt 63">
            <a:extLst>
              <a:ext uri="{FF2B5EF4-FFF2-40B4-BE49-F238E27FC236}">
                <a16:creationId xmlns:a16="http://schemas.microsoft.com/office/drawing/2014/main" id="{AB14E0BF-1063-4399-BDED-4E99A1728B87}"/>
              </a:ext>
            </a:extLst>
          </p:cNvPr>
          <p:cNvSpPr/>
          <p:nvPr/>
        </p:nvSpPr>
        <p:spPr bwMode="auto">
          <a:xfrm>
            <a:off x="3163888" y="2205038"/>
            <a:ext cx="1512887"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Wiesbaden 2016</a:t>
            </a:r>
          </a:p>
        </p:txBody>
      </p:sp>
      <p:sp>
        <p:nvSpPr>
          <p:cNvPr id="64521" name="Prostokąt 64520">
            <a:extLst>
              <a:ext uri="{FF2B5EF4-FFF2-40B4-BE49-F238E27FC236}">
                <a16:creationId xmlns:a16="http://schemas.microsoft.com/office/drawing/2014/main" id="{9677D7E9-4F11-46F4-B522-75AB70286AEA}"/>
              </a:ext>
            </a:extLst>
          </p:cNvPr>
          <p:cNvSpPr/>
          <p:nvPr/>
        </p:nvSpPr>
        <p:spPr bwMode="auto">
          <a:xfrm>
            <a:off x="17463" y="515778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Cologne</a:t>
            </a:r>
            <a:r>
              <a:rPr lang="pl-PL" sz="1500" b="0" dirty="0">
                <a:solidFill>
                  <a:srgbClr val="002060"/>
                </a:solidFill>
                <a:sym typeface="Arial" charset="0"/>
              </a:rPr>
              <a:t> 2011</a:t>
            </a:r>
          </a:p>
        </p:txBody>
      </p:sp>
      <p:sp>
        <p:nvSpPr>
          <p:cNvPr id="64522" name="Prostokąt 64521">
            <a:extLst>
              <a:ext uri="{FF2B5EF4-FFF2-40B4-BE49-F238E27FC236}">
                <a16:creationId xmlns:a16="http://schemas.microsoft.com/office/drawing/2014/main" id="{AC367539-5F50-40D8-99F9-3E94D3A20936}"/>
              </a:ext>
            </a:extLst>
          </p:cNvPr>
          <p:cNvSpPr/>
          <p:nvPr/>
        </p:nvSpPr>
        <p:spPr bwMode="auto">
          <a:xfrm>
            <a:off x="1563688" y="5157788"/>
            <a:ext cx="1511300"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Marburg 2012</a:t>
            </a:r>
          </a:p>
        </p:txBody>
      </p:sp>
      <p:sp>
        <p:nvSpPr>
          <p:cNvPr id="64523" name="Prostokąt 64522">
            <a:extLst>
              <a:ext uri="{FF2B5EF4-FFF2-40B4-BE49-F238E27FC236}">
                <a16:creationId xmlns:a16="http://schemas.microsoft.com/office/drawing/2014/main" id="{550833BC-271A-49D1-96CB-B1F0E4DC3DDF}"/>
              </a:ext>
            </a:extLst>
          </p:cNvPr>
          <p:cNvSpPr/>
          <p:nvPr/>
        </p:nvSpPr>
        <p:spPr bwMode="auto">
          <a:xfrm>
            <a:off x="3146425" y="5157788"/>
            <a:ext cx="1512888" cy="287337"/>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Berlin 2013</a:t>
            </a:r>
          </a:p>
        </p:txBody>
      </p:sp>
      <p:sp>
        <p:nvSpPr>
          <p:cNvPr id="64524" name="Prostokąt 64523">
            <a:extLst>
              <a:ext uri="{FF2B5EF4-FFF2-40B4-BE49-F238E27FC236}">
                <a16:creationId xmlns:a16="http://schemas.microsoft.com/office/drawing/2014/main" id="{8AA97B38-8C78-4914-BFEF-35D036C57C93}"/>
              </a:ext>
            </a:extLst>
          </p:cNvPr>
          <p:cNvSpPr/>
          <p:nvPr/>
        </p:nvSpPr>
        <p:spPr bwMode="auto">
          <a:xfrm>
            <a:off x="3175" y="5589588"/>
            <a:ext cx="1512888" cy="3603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Poznań 2014</a:t>
            </a:r>
          </a:p>
        </p:txBody>
      </p:sp>
      <p:sp>
        <p:nvSpPr>
          <p:cNvPr id="64526" name="Prostokąt 64525">
            <a:extLst>
              <a:ext uri="{FF2B5EF4-FFF2-40B4-BE49-F238E27FC236}">
                <a16:creationId xmlns:a16="http://schemas.microsoft.com/office/drawing/2014/main" id="{E6BD1919-EABF-4B85-8FC8-FF384A8EDE2C}"/>
              </a:ext>
            </a:extLst>
          </p:cNvPr>
          <p:cNvSpPr/>
          <p:nvPr/>
        </p:nvSpPr>
        <p:spPr bwMode="auto">
          <a:xfrm>
            <a:off x="0" y="5157788"/>
            <a:ext cx="1512888"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err="1">
                <a:solidFill>
                  <a:srgbClr val="002060"/>
                </a:solidFill>
                <a:sym typeface="Arial" charset="0"/>
              </a:rPr>
              <a:t>Cracow</a:t>
            </a:r>
            <a:r>
              <a:rPr lang="pl-PL" sz="1500" b="0" dirty="0">
                <a:solidFill>
                  <a:srgbClr val="002060"/>
                </a:solidFill>
                <a:sym typeface="Arial" charset="0"/>
              </a:rPr>
              <a:t> 2012</a:t>
            </a:r>
          </a:p>
        </p:txBody>
      </p:sp>
      <p:sp>
        <p:nvSpPr>
          <p:cNvPr id="64527" name="Prostokąt 64526">
            <a:extLst>
              <a:ext uri="{FF2B5EF4-FFF2-40B4-BE49-F238E27FC236}">
                <a16:creationId xmlns:a16="http://schemas.microsoft.com/office/drawing/2014/main" id="{E503B35A-F314-4700-B158-A841006F27D5}"/>
              </a:ext>
            </a:extLst>
          </p:cNvPr>
          <p:cNvSpPr/>
          <p:nvPr/>
        </p:nvSpPr>
        <p:spPr bwMode="auto">
          <a:xfrm>
            <a:off x="1546225" y="5157788"/>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Gdynia 2013, 2019</a:t>
            </a:r>
          </a:p>
        </p:txBody>
      </p:sp>
      <p:sp>
        <p:nvSpPr>
          <p:cNvPr id="64528" name="Prostokąt 64527">
            <a:extLst>
              <a:ext uri="{FF2B5EF4-FFF2-40B4-BE49-F238E27FC236}">
                <a16:creationId xmlns:a16="http://schemas.microsoft.com/office/drawing/2014/main" id="{78D7339F-C4D0-4D6B-81A8-CC187E12C6B8}"/>
              </a:ext>
            </a:extLst>
          </p:cNvPr>
          <p:cNvSpPr/>
          <p:nvPr/>
        </p:nvSpPr>
        <p:spPr bwMode="auto">
          <a:xfrm>
            <a:off x="3130550" y="5157788"/>
            <a:ext cx="1511300" cy="3587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defTabSz="642938" eaLnBrk="1" hangingPunct="1">
              <a:lnSpc>
                <a:spcPct val="90000"/>
              </a:lnSpc>
              <a:spcBef>
                <a:spcPts val="1675"/>
              </a:spcBef>
              <a:buSzPct val="171000"/>
              <a:defRPr/>
            </a:pPr>
            <a:r>
              <a:rPr lang="pl-PL" sz="1500" b="0" dirty="0">
                <a:solidFill>
                  <a:srgbClr val="002060"/>
                </a:solidFill>
                <a:sym typeface="Arial" charset="0"/>
              </a:rPr>
              <a:t>Poznań 2014</a:t>
            </a:r>
          </a:p>
        </p:txBody>
      </p:sp>
    </p:spTree>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008A8380-29DF-4A4D-9A25-2F76BD2C1B3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1" name="Rectangle 2">
            <a:extLst>
              <a:ext uri="{FF2B5EF4-FFF2-40B4-BE49-F238E27FC236}">
                <a16:creationId xmlns:a16="http://schemas.microsoft.com/office/drawing/2014/main" id="{8DCE9B0F-D29A-4681-92D7-6375F6689BE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2" name="Rectangle 2">
            <a:extLst>
              <a:ext uri="{FF2B5EF4-FFF2-40B4-BE49-F238E27FC236}">
                <a16:creationId xmlns:a16="http://schemas.microsoft.com/office/drawing/2014/main" id="{5FAB9D97-674C-4BA0-A02E-D2D2161F967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3" name="Rectangle 2">
            <a:extLst>
              <a:ext uri="{FF2B5EF4-FFF2-40B4-BE49-F238E27FC236}">
                <a16:creationId xmlns:a16="http://schemas.microsoft.com/office/drawing/2014/main" id="{DFF51FBF-F707-4F1C-8B06-6753302C6A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4" name="Rectangle 4">
            <a:extLst>
              <a:ext uri="{FF2B5EF4-FFF2-40B4-BE49-F238E27FC236}">
                <a16:creationId xmlns:a16="http://schemas.microsoft.com/office/drawing/2014/main" id="{75D6086A-EF03-4EA9-BCAB-4BEA42EBE94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8855" name="Prostokąt 1">
            <a:extLst>
              <a:ext uri="{FF2B5EF4-FFF2-40B4-BE49-F238E27FC236}">
                <a16:creationId xmlns:a16="http://schemas.microsoft.com/office/drawing/2014/main" id="{88179B99-9F7E-4BDD-B10B-820F7EDEA520}"/>
              </a:ext>
            </a:extLst>
          </p:cNvPr>
          <p:cNvSpPr>
            <a:spLocks noChangeArrowheads="1"/>
          </p:cNvSpPr>
          <p:nvPr/>
        </p:nvSpPr>
        <p:spPr bwMode="auto">
          <a:xfrm>
            <a:off x="539750" y="1412875"/>
            <a:ext cx="7920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800">
                <a:solidFill>
                  <a:srgbClr val="002060"/>
                </a:solidFill>
              </a:rPr>
              <a:t>KEY FACTS</a:t>
            </a:r>
          </a:p>
        </p:txBody>
      </p:sp>
      <p:graphicFrame>
        <p:nvGraphicFramePr>
          <p:cNvPr id="3" name="Diagram 2">
            <a:extLst>
              <a:ext uri="{FF2B5EF4-FFF2-40B4-BE49-F238E27FC236}">
                <a16:creationId xmlns:a16="http://schemas.microsoft.com/office/drawing/2014/main" id="{CC870815-5F4C-4149-A3DF-E51276E407F2}"/>
              </a:ext>
            </a:extLst>
          </p:cNvPr>
          <p:cNvGraphicFramePr/>
          <p:nvPr/>
        </p:nvGraphicFramePr>
        <p:xfrm>
          <a:off x="467544" y="2132856"/>
          <a:ext cx="8424936"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ostokąt 4">
            <a:extLst>
              <a:ext uri="{FF2B5EF4-FFF2-40B4-BE49-F238E27FC236}">
                <a16:creationId xmlns:a16="http://schemas.microsoft.com/office/drawing/2014/main" id="{73CC095E-9025-4F1A-90E7-41C1E4023A46}"/>
              </a:ext>
            </a:extLst>
          </p:cNvPr>
          <p:cNvSpPr/>
          <p:nvPr/>
        </p:nvSpPr>
        <p:spPr bwMode="auto">
          <a:xfrm>
            <a:off x="3924300" y="1052513"/>
            <a:ext cx="4968875" cy="936625"/>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algn="ctr">
              <a:defRPr/>
            </a:pPr>
            <a:r>
              <a:rPr lang="en-US" sz="2000" dirty="0">
                <a:solidFill>
                  <a:schemeClr val="bg1"/>
                </a:solidFill>
              </a:rPr>
              <a:t>International Day of Persons </a:t>
            </a:r>
            <a:r>
              <a:rPr lang="pl-PL" sz="2000" dirty="0">
                <a:solidFill>
                  <a:schemeClr val="bg1"/>
                </a:solidFill>
              </a:rPr>
              <a:t>                          </a:t>
            </a:r>
            <a:r>
              <a:rPr lang="en-US" sz="2000" dirty="0">
                <a:solidFill>
                  <a:schemeClr val="bg1"/>
                </a:solidFill>
              </a:rPr>
              <a:t>with Disabilities</a:t>
            </a:r>
            <a:r>
              <a:rPr lang="pl-PL" sz="2000" dirty="0">
                <a:solidFill>
                  <a:schemeClr val="bg1"/>
                </a:solidFill>
              </a:rPr>
              <a:t> </a:t>
            </a:r>
            <a:r>
              <a:rPr lang="pl-PL" sz="3000" dirty="0">
                <a:solidFill>
                  <a:schemeClr val="bg1"/>
                </a:solidFill>
              </a:rPr>
              <a:t>3.12</a:t>
            </a:r>
          </a:p>
        </p:txBody>
      </p:sp>
    </p:spTree>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CD402A0-0E3D-4A73-97B3-62B6C06D1D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899" name="Rectangle 2">
            <a:extLst>
              <a:ext uri="{FF2B5EF4-FFF2-40B4-BE49-F238E27FC236}">
                <a16:creationId xmlns:a16="http://schemas.microsoft.com/office/drawing/2014/main" id="{DCE2FEB1-3DB1-497B-B284-A8E6306B92D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0" name="Rectangle 2">
            <a:extLst>
              <a:ext uri="{FF2B5EF4-FFF2-40B4-BE49-F238E27FC236}">
                <a16:creationId xmlns:a16="http://schemas.microsoft.com/office/drawing/2014/main" id="{F16F7896-96DC-488B-BCF5-3154D602A4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1" name="Rectangle 2">
            <a:extLst>
              <a:ext uri="{FF2B5EF4-FFF2-40B4-BE49-F238E27FC236}">
                <a16:creationId xmlns:a16="http://schemas.microsoft.com/office/drawing/2014/main" id="{9FF7A411-35AE-4877-B868-2E1A856CC04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0902" name="Rectangle 4">
            <a:extLst>
              <a:ext uri="{FF2B5EF4-FFF2-40B4-BE49-F238E27FC236}">
                <a16:creationId xmlns:a16="http://schemas.microsoft.com/office/drawing/2014/main" id="{37EB103D-886B-4F21-8D49-AAC9E2C33A9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52133A6E-E21C-4FF3-AC20-2DF35A2F383A}"/>
              </a:ext>
            </a:extLst>
          </p:cNvPr>
          <p:cNvSpPr/>
          <p:nvPr/>
        </p:nvSpPr>
        <p:spPr>
          <a:xfrm>
            <a:off x="323850" y="1412875"/>
            <a:ext cx="8135938" cy="523875"/>
          </a:xfrm>
          <a:prstGeom prst="rect">
            <a:avLst/>
          </a:prstGeom>
        </p:spPr>
        <p:txBody>
          <a:bodyPr>
            <a:spAutoFit/>
          </a:bodyPr>
          <a:lstStyle/>
          <a:p>
            <a:pPr algn="ctr">
              <a:defRPr/>
            </a:pPr>
            <a:r>
              <a:rPr lang="es-ES" sz="2800" dirty="0">
                <a:solidFill>
                  <a:schemeClr val="accent2">
                    <a:lumMod val="75000"/>
                  </a:schemeClr>
                </a:solidFill>
              </a:rPr>
              <a:t>OBJECTIVES</a:t>
            </a:r>
            <a:endParaRPr lang="en-US" sz="2800" b="0" dirty="0">
              <a:solidFill>
                <a:schemeClr val="accent2">
                  <a:lumMod val="75000"/>
                </a:schemeClr>
              </a:solidFill>
            </a:endParaRPr>
          </a:p>
        </p:txBody>
      </p:sp>
      <p:pic>
        <p:nvPicPr>
          <p:cNvPr id="80904" name="Obraz 6">
            <a:extLst>
              <a:ext uri="{FF2B5EF4-FFF2-40B4-BE49-F238E27FC236}">
                <a16:creationId xmlns:a16="http://schemas.microsoft.com/office/drawing/2014/main" id="{F0936684-9193-48A1-96EA-359A7DE5B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08050"/>
            <a:ext cx="539591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1C876B2-C2F1-49B7-8BE2-5AD78C988E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19" name="Rectangle 2">
            <a:extLst>
              <a:ext uri="{FF2B5EF4-FFF2-40B4-BE49-F238E27FC236}">
                <a16:creationId xmlns:a16="http://schemas.microsoft.com/office/drawing/2014/main" id="{B0569A11-E299-4908-A089-2C1D124F0B4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0" name="Rectangle 2">
            <a:extLst>
              <a:ext uri="{FF2B5EF4-FFF2-40B4-BE49-F238E27FC236}">
                <a16:creationId xmlns:a16="http://schemas.microsoft.com/office/drawing/2014/main" id="{04C8D21F-D0D7-4A6C-99E4-55ACD16B54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1" name="Rectangle 2">
            <a:extLst>
              <a:ext uri="{FF2B5EF4-FFF2-40B4-BE49-F238E27FC236}">
                <a16:creationId xmlns:a16="http://schemas.microsoft.com/office/drawing/2014/main" id="{8A004C49-9048-45E2-A62E-2D19ED4F59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2" name="Rectangle 4">
            <a:extLst>
              <a:ext uri="{FF2B5EF4-FFF2-40B4-BE49-F238E27FC236}">
                <a16:creationId xmlns:a16="http://schemas.microsoft.com/office/drawing/2014/main" id="{390625EF-2C1A-4115-8386-90F82D0A41B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3" name="Prostokąt 1">
            <a:extLst>
              <a:ext uri="{FF2B5EF4-FFF2-40B4-BE49-F238E27FC236}">
                <a16:creationId xmlns:a16="http://schemas.microsoft.com/office/drawing/2014/main" id="{E26B4543-2BE8-41D9-94E7-BEB1DF6AF119}"/>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TASKS</a:t>
            </a:r>
            <a:endParaRPr lang="en-US" altLang="pl-PL" sz="2800">
              <a:solidFill>
                <a:schemeClr val="accent1"/>
              </a:solidFill>
            </a:endParaRPr>
          </a:p>
        </p:txBody>
      </p:sp>
      <p:sp>
        <p:nvSpPr>
          <p:cNvPr id="86024" name="Prostokąt 1">
            <a:extLst>
              <a:ext uri="{FF2B5EF4-FFF2-40B4-BE49-F238E27FC236}">
                <a16:creationId xmlns:a16="http://schemas.microsoft.com/office/drawing/2014/main" id="{A68FB37C-DA35-4ECC-A425-C22F808E0941}"/>
              </a:ext>
            </a:extLst>
          </p:cNvPr>
          <p:cNvSpPr>
            <a:spLocks noChangeArrowheads="1"/>
          </p:cNvSpPr>
          <p:nvPr/>
        </p:nvSpPr>
        <p:spPr bwMode="auto">
          <a:xfrm>
            <a:off x="539750" y="5157788"/>
            <a:ext cx="5040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br>
              <a:rPr lang="en-US" altLang="pl-PL" sz="1600" b="0">
                <a:solidFill>
                  <a:srgbClr val="002060"/>
                </a:solidFill>
                <a:hlinkClick r:id="rId3" action="ppaction://hlinkfile"/>
              </a:rPr>
            </a:br>
            <a:endParaRPr lang="en-US" altLang="pl-PL" sz="1600" b="0">
              <a:solidFill>
                <a:srgbClr val="002060"/>
              </a:solidFill>
            </a:endParaRPr>
          </a:p>
        </p:txBody>
      </p:sp>
      <p:sp>
        <p:nvSpPr>
          <p:cNvPr id="5" name="Prostokąt 4">
            <a:extLst>
              <a:ext uri="{FF2B5EF4-FFF2-40B4-BE49-F238E27FC236}">
                <a16:creationId xmlns:a16="http://schemas.microsoft.com/office/drawing/2014/main" id="{0E7BC46C-B731-42FA-94FF-D30404BE7EF2}"/>
              </a:ext>
            </a:extLst>
          </p:cNvPr>
          <p:cNvSpPr/>
          <p:nvPr/>
        </p:nvSpPr>
        <p:spPr>
          <a:xfrm>
            <a:off x="395288" y="1844675"/>
            <a:ext cx="8208962" cy="2246313"/>
          </a:xfrm>
          <a:prstGeom prst="rect">
            <a:avLst/>
          </a:prstGeom>
          <a:solidFill>
            <a:schemeClr val="bg1">
              <a:lumMod val="75000"/>
            </a:schemeClr>
          </a:solidFill>
          <a:ln>
            <a:solidFill>
              <a:schemeClr val="bg1">
                <a:lumMod val="75000"/>
              </a:schemeClr>
            </a:solidFill>
          </a:ln>
        </p:spPr>
        <p:txBody>
          <a:bodyPr>
            <a:spAutoFit/>
          </a:bodyPr>
          <a:lstStyle/>
          <a:p>
            <a:pPr algn="just">
              <a:defRPr/>
            </a:pPr>
            <a:r>
              <a:rPr lang="en-US" sz="2000" dirty="0">
                <a:solidFill>
                  <a:srgbClr val="002060"/>
                </a:solidFill>
              </a:rPr>
              <a:t>In teams of two, see the case study presented on the next slide. One of the people will play the role of a patient who had Cholecystectomy 14 days ago, and the other will act as an interviewer assessing the degree of disability. For this purpose, use the </a:t>
            </a:r>
            <a:r>
              <a:rPr lang="pl-PL" sz="2000" dirty="0">
                <a:solidFill>
                  <a:srgbClr val="1096A0"/>
                </a:solidFill>
                <a:hlinkClick r:id="rId3" action="ppaction://hlinkfile"/>
              </a:rPr>
              <a:t>12-item Instrument </a:t>
            </a:r>
            <a:r>
              <a:rPr lang="pl-PL" sz="2000" dirty="0" err="1">
                <a:solidFill>
                  <a:srgbClr val="1096A0"/>
                </a:solidFill>
                <a:hlinkClick r:id="rId3" action="ppaction://hlinkfile"/>
              </a:rPr>
              <a:t>Scoring</a:t>
            </a:r>
            <a:r>
              <a:rPr lang="pl-PL" sz="2000" dirty="0">
                <a:solidFill>
                  <a:srgbClr val="1096A0"/>
                </a:solidFill>
                <a:hlinkClick r:id="rId3" action="ppaction://hlinkfile"/>
              </a:rPr>
              <a:t> Sheet.xlsx</a:t>
            </a:r>
            <a:r>
              <a:rPr lang="pl-PL" sz="2000" dirty="0">
                <a:solidFill>
                  <a:srgbClr val="1096A0"/>
                </a:solidFill>
              </a:rPr>
              <a:t> </a:t>
            </a:r>
            <a:r>
              <a:rPr lang="en-US" sz="2000" dirty="0">
                <a:solidFill>
                  <a:srgbClr val="002060"/>
                </a:solidFill>
              </a:rPr>
              <a:t>questionnaire. After the interview and completion of the questionnaire, present and discuss the results of the measurement.</a:t>
            </a:r>
            <a:r>
              <a:rPr lang="pl-PL" sz="2000" dirty="0">
                <a:solidFill>
                  <a:srgbClr val="002060"/>
                </a:solidFill>
              </a:rPr>
              <a:t> </a:t>
            </a:r>
          </a:p>
        </p:txBody>
      </p:sp>
    </p:spTree>
  </p:cSld>
  <p:clrMapOvr>
    <a:masterClrMapping/>
  </p:clrMapOvr>
  <p:transition advClick="0"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971257-FF27-47D0-97E4-CD556C4EE139}"/>
              </a:ext>
            </a:extLst>
          </p:cNvPr>
          <p:cNvSpPr>
            <a:spLocks noGrp="1"/>
          </p:cNvSpPr>
          <p:nvPr>
            <p:ph type="ctrTitle"/>
          </p:nvPr>
        </p:nvSpPr>
        <p:spPr>
          <a:xfrm>
            <a:off x="685800" y="2060575"/>
            <a:ext cx="7772400" cy="2447925"/>
          </a:xfrm>
          <a:solidFill>
            <a:schemeClr val="bg1">
              <a:lumMod val="75000"/>
            </a:schemeClr>
          </a:solidFill>
        </p:spPr>
        <p:txBody>
          <a:bodyPr/>
          <a:lstStyle/>
          <a:p>
            <a:pPr algn="just">
              <a:defRPr/>
            </a:pPr>
            <a:r>
              <a:rPr lang="en-US" sz="2000" dirty="0">
                <a:solidFill>
                  <a:srgbClr val="002060"/>
                </a:solidFill>
              </a:rPr>
              <a:t>A patient came to the general surgery department for a planned Cholecystectomy. Patient: female, 35 years old, BMI 38, comorbidities: type 2 diabetes, professionally active. The procedure was performed laparoscopically using the </a:t>
            </a:r>
            <a:r>
              <a:rPr lang="pl-PL" sz="2000" dirty="0">
                <a:solidFill>
                  <a:srgbClr val="002060"/>
                </a:solidFill>
              </a:rPr>
              <a:t>                             </a:t>
            </a:r>
            <a:r>
              <a:rPr lang="en-US" sz="2000" dirty="0">
                <a:solidFill>
                  <a:srgbClr val="002060"/>
                </a:solidFill>
              </a:rPr>
              <a:t>4-incision technique. The procedure followed the procedure, no adverse events occurred. Discharge the patient from the ward on the 3rd day after surgery</a:t>
            </a:r>
            <a:r>
              <a:rPr lang="en-US" dirty="0">
                <a:solidFill>
                  <a:srgbClr val="002060"/>
                </a:solidFill>
              </a:rPr>
              <a:t>.</a:t>
            </a:r>
            <a:endParaRPr lang="pl-PL" dirty="0">
              <a:solidFill>
                <a:srgbClr val="002060"/>
              </a:solidFill>
            </a:endParaRPr>
          </a:p>
        </p:txBody>
      </p:sp>
      <p:sp>
        <p:nvSpPr>
          <p:cNvPr id="88067" name="Prostokąt 1">
            <a:extLst>
              <a:ext uri="{FF2B5EF4-FFF2-40B4-BE49-F238E27FC236}">
                <a16:creationId xmlns:a16="http://schemas.microsoft.com/office/drawing/2014/main" id="{FD1AC906-4B2C-4F2A-8B0C-F8975E59CB4B}"/>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PATIENT INFORMATION</a:t>
            </a:r>
            <a:endParaRPr lang="en-US" altLang="pl-PL" sz="2800">
              <a:solidFill>
                <a:schemeClr val="accent1"/>
              </a:solidFill>
            </a:endParaRPr>
          </a:p>
        </p:txBody>
      </p:sp>
    </p:spTree>
  </p:cSld>
  <p:clrMapOvr>
    <a:masterClrMapping/>
  </p:clrMapOvr>
  <p:transition advClick="0"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altLang="pl-PL" sz="3600">
                <a:solidFill>
                  <a:srgbClr val="002060"/>
                </a:solidFill>
              </a:rPr>
              <a:t>GOOD LUCK!</a:t>
            </a:r>
          </a:p>
        </p:txBody>
      </p:sp>
    </p:spTree>
    <p:extLst>
      <p:ext uri="{BB962C8B-B14F-4D97-AF65-F5344CB8AC3E}">
        <p14:creationId xmlns:p14="http://schemas.microsoft.com/office/powerpoint/2010/main" val="2599424893"/>
      </p:ext>
    </p:extLst>
  </p:cSld>
  <p:clrMapOvr>
    <a:masterClrMapping/>
  </p:clrMapOvr>
  <p:transition advClick="0" advTm="3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rostokąt 3">
            <a:extLst>
              <a:ext uri="{FF2B5EF4-FFF2-40B4-BE49-F238E27FC236}">
                <a16:creationId xmlns:a16="http://schemas.microsoft.com/office/drawing/2014/main" id="{5BC07AE6-6EB7-4743-B47F-858A3FE85E25}"/>
              </a:ext>
            </a:extLst>
          </p:cNvPr>
          <p:cNvSpPr>
            <a:spLocks noChangeArrowheads="1"/>
          </p:cNvSpPr>
          <p:nvPr/>
        </p:nvSpPr>
        <p:spPr bwMode="auto">
          <a:xfrm>
            <a:off x="3886200" y="3305175"/>
            <a:ext cx="1371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Solution of the task</a:t>
            </a:r>
          </a:p>
        </p:txBody>
      </p:sp>
      <p:sp>
        <p:nvSpPr>
          <p:cNvPr id="77827" name="Prostokąt 1">
            <a:extLst>
              <a:ext uri="{FF2B5EF4-FFF2-40B4-BE49-F238E27FC236}">
                <a16:creationId xmlns:a16="http://schemas.microsoft.com/office/drawing/2014/main" id="{ACDC20EC-D18F-4AC7-A3C9-E8B1395A103C}"/>
              </a:ext>
            </a:extLst>
          </p:cNvPr>
          <p:cNvSpPr>
            <a:spLocks noChangeArrowheads="1"/>
          </p:cNvSpPr>
          <p:nvPr/>
        </p:nvSpPr>
        <p:spPr bwMode="auto">
          <a:xfrm>
            <a:off x="5795963" y="908050"/>
            <a:ext cx="327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200" dirty="0">
                <a:solidFill>
                  <a:schemeClr val="accent1"/>
                </a:solidFill>
              </a:rPr>
              <a:t>SOLUTION OF THE TASK</a:t>
            </a:r>
            <a:endParaRPr lang="en-US" altLang="pl-PL" sz="2200" dirty="0">
              <a:solidFill>
                <a:schemeClr val="accent1"/>
              </a:solidFill>
            </a:endParaRPr>
          </a:p>
        </p:txBody>
      </p:sp>
      <p:pic>
        <p:nvPicPr>
          <p:cNvPr id="77828" name="Obraz 7">
            <a:extLst>
              <a:ext uri="{FF2B5EF4-FFF2-40B4-BE49-F238E27FC236}">
                <a16:creationId xmlns:a16="http://schemas.microsoft.com/office/drawing/2014/main" id="{6912E213-0290-404F-9A1A-D64184458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50068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trzałka: w dół 9">
            <a:extLst>
              <a:ext uri="{FF2B5EF4-FFF2-40B4-BE49-F238E27FC236}">
                <a16:creationId xmlns:a16="http://schemas.microsoft.com/office/drawing/2014/main" id="{4FB6578C-0947-44F1-AF19-9E1942BC5ED3}"/>
              </a:ext>
            </a:extLst>
          </p:cNvPr>
          <p:cNvSpPr/>
          <p:nvPr/>
        </p:nvSpPr>
        <p:spPr bwMode="auto">
          <a:xfrm rot="2073620">
            <a:off x="5537200" y="4541838"/>
            <a:ext cx="719138" cy="1339850"/>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9" name="Prostokąt 8">
            <a:extLst>
              <a:ext uri="{FF2B5EF4-FFF2-40B4-BE49-F238E27FC236}">
                <a16:creationId xmlns:a16="http://schemas.microsoft.com/office/drawing/2014/main" id="{0E9BF175-5E36-4BAB-BBF1-B7B34C878B80}"/>
              </a:ext>
            </a:extLst>
          </p:cNvPr>
          <p:cNvSpPr/>
          <p:nvPr/>
        </p:nvSpPr>
        <p:spPr bwMode="auto">
          <a:xfrm>
            <a:off x="5940425" y="3716338"/>
            <a:ext cx="2879725" cy="1368425"/>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ctr" defTabSz="642938" eaLnBrk="1" hangingPunct="1">
              <a:lnSpc>
                <a:spcPct val="90000"/>
              </a:lnSpc>
              <a:spcBef>
                <a:spcPts val="1675"/>
              </a:spcBef>
              <a:buSzPct val="171000"/>
              <a:buFont typeface="Arial" charset="0"/>
              <a:buNone/>
              <a:defRPr/>
            </a:pPr>
            <a:r>
              <a:rPr lang="pl-PL" sz="3000" dirty="0" err="1">
                <a:solidFill>
                  <a:schemeClr val="bg1"/>
                </a:solidFill>
                <a:sym typeface="Arial" charset="0"/>
              </a:rPr>
              <a:t>Overall</a:t>
            </a:r>
            <a:r>
              <a:rPr lang="pl-PL" sz="3000" dirty="0">
                <a:solidFill>
                  <a:schemeClr val="bg1"/>
                </a:solidFill>
                <a:sym typeface="Arial" charset="0"/>
              </a:rPr>
              <a:t> </a:t>
            </a:r>
            <a:r>
              <a:rPr lang="pl-PL" sz="3000" dirty="0" err="1">
                <a:solidFill>
                  <a:schemeClr val="bg1"/>
                </a:solidFill>
                <a:sym typeface="Arial" charset="0"/>
              </a:rPr>
              <a:t>Score</a:t>
            </a:r>
            <a:r>
              <a:rPr lang="pl-PL" sz="3000" dirty="0">
                <a:solidFill>
                  <a:schemeClr val="bg1"/>
                </a:solidFill>
                <a:sym typeface="Arial" charset="0"/>
              </a:rPr>
              <a:t>:</a:t>
            </a:r>
          </a:p>
          <a:p>
            <a:pPr marL="588963" indent="-401638" algn="ctr" defTabSz="642938" eaLnBrk="1" hangingPunct="1">
              <a:lnSpc>
                <a:spcPct val="90000"/>
              </a:lnSpc>
              <a:spcBef>
                <a:spcPts val="1675"/>
              </a:spcBef>
              <a:buSzPct val="171000"/>
              <a:buFont typeface="Arial" charset="0"/>
              <a:buNone/>
              <a:defRPr/>
            </a:pPr>
            <a:r>
              <a:rPr lang="pl-PL" sz="3000" dirty="0">
                <a:solidFill>
                  <a:schemeClr val="bg1"/>
                </a:solidFill>
                <a:sym typeface="Arial" charset="0"/>
              </a:rPr>
              <a:t>39,58%</a:t>
            </a:r>
          </a:p>
        </p:txBody>
      </p:sp>
    </p:spTree>
  </p:cSld>
  <p:clrMapOvr>
    <a:masterClrMapping/>
  </p:clrMapOvr>
  <p:transition advClick="0" advTm="1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ytuł 1">
            <a:extLst>
              <a:ext uri="{FF2B5EF4-FFF2-40B4-BE49-F238E27FC236}">
                <a16:creationId xmlns:a16="http://schemas.microsoft.com/office/drawing/2014/main" id="{13507E05-6206-4383-BBC4-4F1FDE358F1C}"/>
              </a:ext>
            </a:extLst>
          </p:cNvPr>
          <p:cNvSpPr>
            <a:spLocks noGrp="1" noChangeArrowheads="1"/>
          </p:cNvSpPr>
          <p:nvPr>
            <p:ph type="ctrTitle"/>
          </p:nvPr>
        </p:nvSpPr>
        <p:spPr bwMode="auto">
          <a:xfrm>
            <a:off x="827088" y="2349500"/>
            <a:ext cx="7772400" cy="204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br>
              <a:rPr lang="pl-PL" altLang="pl-PL">
                <a:solidFill>
                  <a:srgbClr val="002060"/>
                </a:solidFill>
              </a:rPr>
            </a:br>
            <a:br>
              <a:rPr lang="pl-PL" altLang="pl-PL">
                <a:solidFill>
                  <a:srgbClr val="002060"/>
                </a:solidFill>
              </a:rPr>
            </a:br>
            <a:br>
              <a:rPr lang="pl-PL" altLang="pl-PL">
                <a:solidFill>
                  <a:srgbClr val="002060"/>
                </a:solidFill>
              </a:rPr>
            </a:br>
            <a:r>
              <a:rPr lang="en-US" altLang="pl-PL">
                <a:solidFill>
                  <a:srgbClr val="002060"/>
                </a:solidFill>
              </a:rPr>
              <a:t>As a result of the survey, moderate disability can be stated. It should be noted that the limitations resulting from the patient's obesity have </a:t>
            </a:r>
            <a:r>
              <a:rPr lang="pl-PL" altLang="pl-PL">
                <a:solidFill>
                  <a:srgbClr val="002060"/>
                </a:solidFill>
              </a:rPr>
              <a:t>                            </a:t>
            </a:r>
            <a:r>
              <a:rPr lang="en-US" altLang="pl-PL">
                <a:solidFill>
                  <a:srgbClr val="002060"/>
                </a:solidFill>
              </a:rPr>
              <a:t>a significant impact on the degree of disability obtained.</a:t>
            </a:r>
            <a:endParaRPr lang="pl-PL" altLang="pl-PL"/>
          </a:p>
        </p:txBody>
      </p:sp>
      <p:sp>
        <p:nvSpPr>
          <p:cNvPr id="5" name="Prostokąt 4">
            <a:extLst>
              <a:ext uri="{FF2B5EF4-FFF2-40B4-BE49-F238E27FC236}">
                <a16:creationId xmlns:a16="http://schemas.microsoft.com/office/drawing/2014/main" id="{E319785D-AE20-4CAD-AEEA-B8A3AF8710E3}"/>
              </a:ext>
            </a:extLst>
          </p:cNvPr>
          <p:cNvSpPr/>
          <p:nvPr/>
        </p:nvSpPr>
        <p:spPr bwMode="auto">
          <a:xfrm>
            <a:off x="2987675" y="2205038"/>
            <a:ext cx="3168650" cy="8636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a:defRPr/>
            </a:pPr>
            <a:r>
              <a:rPr lang="en-US" sz="2800" dirty="0">
                <a:solidFill>
                  <a:srgbClr val="FFFFFF"/>
                </a:solidFill>
              </a:rPr>
              <a:t>RESULTS: 39.58%</a:t>
            </a:r>
            <a:endParaRPr lang="pl-PL" sz="2800" dirty="0">
              <a:solidFill>
                <a:srgbClr val="FFFFFF"/>
              </a:solidFill>
            </a:endParaRPr>
          </a:p>
        </p:txBody>
      </p:sp>
      <p:sp>
        <p:nvSpPr>
          <p:cNvPr id="78852" name="Prostokąt 1">
            <a:extLst>
              <a:ext uri="{FF2B5EF4-FFF2-40B4-BE49-F238E27FC236}">
                <a16:creationId xmlns:a16="http://schemas.microsoft.com/office/drawing/2014/main" id="{26A35E85-143B-4F1F-9083-10873BE14B69}"/>
              </a:ext>
            </a:extLst>
          </p:cNvPr>
          <p:cNvSpPr>
            <a:spLocks noChangeArrowheads="1"/>
          </p:cNvSpPr>
          <p:nvPr/>
        </p:nvSpPr>
        <p:spPr bwMode="auto">
          <a:xfrm>
            <a:off x="1835150" y="1341438"/>
            <a:ext cx="525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200" dirty="0">
                <a:solidFill>
                  <a:schemeClr val="accent1"/>
                </a:solidFill>
              </a:rPr>
              <a:t>SOLUTION OF THE TASK</a:t>
            </a:r>
            <a:endParaRPr lang="en-US" altLang="pl-PL" sz="2200" dirty="0">
              <a:solidFill>
                <a:schemeClr val="accent1"/>
              </a:solidFill>
            </a:endParaRPr>
          </a:p>
        </p:txBody>
      </p:sp>
    </p:spTree>
  </p:cSld>
  <p:clrMapOvr>
    <a:masterClrMapping/>
  </p:clrMapOvr>
  <p:transition advClick="0" advTm="1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415CCF6B-5AEE-4FE4-8ADD-462653D5A23A}"/>
              </a:ext>
            </a:extLst>
          </p:cNvPr>
          <p:cNvSpPr/>
          <p:nvPr/>
        </p:nvSpPr>
        <p:spPr>
          <a:xfrm>
            <a:off x="395288" y="1052513"/>
            <a:ext cx="8135937" cy="523875"/>
          </a:xfrm>
          <a:prstGeom prst="rect">
            <a:avLst/>
          </a:prstGeom>
        </p:spPr>
        <p:txBody>
          <a:bodyPr>
            <a:spAutoFit/>
          </a:bodyPr>
          <a:lstStyle/>
          <a:p>
            <a:pPr algn="ctr">
              <a:defRPr/>
            </a:pPr>
            <a:r>
              <a:rPr lang="pl-PL" sz="2800" dirty="0" err="1">
                <a:solidFill>
                  <a:schemeClr val="accent2">
                    <a:lumMod val="75000"/>
                  </a:schemeClr>
                </a:solidFill>
              </a:rPr>
              <a:t>Bibliography</a:t>
            </a:r>
            <a:r>
              <a:rPr lang="pl-PL" sz="2800" dirty="0">
                <a:solidFill>
                  <a:schemeClr val="accent2">
                    <a:lumMod val="75000"/>
                  </a:schemeClr>
                </a:solidFill>
              </a:rPr>
              <a:t>:</a:t>
            </a:r>
            <a:endParaRPr lang="en-US" sz="2800" dirty="0">
              <a:solidFill>
                <a:schemeClr val="accent2">
                  <a:lumMod val="75000"/>
                </a:schemeClr>
              </a:solidFill>
            </a:endParaRPr>
          </a:p>
        </p:txBody>
      </p:sp>
      <p:sp>
        <p:nvSpPr>
          <p:cNvPr id="5" name="Prostokąt 4">
            <a:extLst>
              <a:ext uri="{FF2B5EF4-FFF2-40B4-BE49-F238E27FC236}">
                <a16:creationId xmlns:a16="http://schemas.microsoft.com/office/drawing/2014/main" id="{BF3E9AF2-90D1-4F7A-8271-AD0103A9CA71}"/>
              </a:ext>
            </a:extLst>
          </p:cNvPr>
          <p:cNvSpPr/>
          <p:nvPr/>
        </p:nvSpPr>
        <p:spPr>
          <a:xfrm>
            <a:off x="107950" y="1628775"/>
            <a:ext cx="8929688" cy="4186238"/>
          </a:xfrm>
          <a:prstGeom prst="rect">
            <a:avLst/>
          </a:prstGeom>
        </p:spPr>
        <p:txBody>
          <a:bodyPr>
            <a:spAutoFit/>
          </a:bodyPr>
          <a:lstStyle/>
          <a:p>
            <a:pPr marL="542925" indent="-542925">
              <a:buFontTx/>
              <a:buAutoNum type="arabicPeriod"/>
              <a:defRPr/>
            </a:pPr>
            <a:r>
              <a:rPr lang="pl-PL" sz="1400" b="0" dirty="0" err="1">
                <a:solidFill>
                  <a:srgbClr val="002060"/>
                </a:solidFill>
                <a:latin typeface="+mn-lt"/>
              </a:rPr>
              <a:t>European</a:t>
            </a:r>
            <a:r>
              <a:rPr lang="pl-PL" sz="1400" b="0" dirty="0">
                <a:solidFill>
                  <a:srgbClr val="002060"/>
                </a:solidFill>
                <a:latin typeface="+mn-lt"/>
              </a:rPr>
              <a:t> </a:t>
            </a:r>
            <a:r>
              <a:rPr lang="pl-PL" sz="1400" b="0" dirty="0" err="1">
                <a:solidFill>
                  <a:srgbClr val="002060"/>
                </a:solidFill>
                <a:latin typeface="+mn-lt"/>
              </a:rPr>
              <a:t>Comission</a:t>
            </a:r>
            <a:r>
              <a:rPr lang="pl-PL" sz="1400" b="0" dirty="0">
                <a:solidFill>
                  <a:srgbClr val="002060"/>
                </a:solidFill>
                <a:latin typeface="+mn-lt"/>
              </a:rPr>
              <a:t>: </a:t>
            </a:r>
            <a:r>
              <a:rPr lang="pl-PL" sz="1400" b="0" dirty="0">
                <a:solidFill>
                  <a:srgbClr val="002060"/>
                </a:solidFill>
                <a:latin typeface="+mn-lt"/>
                <a:hlinkClick r:id="rId2"/>
              </a:rPr>
              <a:t>https://ec.europa.eu/</a:t>
            </a:r>
            <a:endParaRPr lang="pl-PL" sz="1400" b="0" dirty="0">
              <a:solidFill>
                <a:srgbClr val="002060"/>
              </a:solidFill>
              <a:latin typeface="+mn-lt"/>
            </a:endParaRPr>
          </a:p>
          <a:p>
            <a:pPr marL="542925" indent="-542925">
              <a:buFontTx/>
              <a:buAutoNum type="arabicPeriod"/>
              <a:defRPr/>
            </a:pPr>
            <a:r>
              <a:rPr lang="pl-PL" sz="1400" b="0" dirty="0">
                <a:solidFill>
                  <a:srgbClr val="002060"/>
                </a:solidFill>
                <a:latin typeface="+mn-lt"/>
              </a:rPr>
              <a:t>World Report on </a:t>
            </a:r>
            <a:r>
              <a:rPr lang="pl-PL" sz="1400" b="0" dirty="0" err="1">
                <a:solidFill>
                  <a:srgbClr val="002060"/>
                </a:solidFill>
                <a:latin typeface="+mn-lt"/>
              </a:rPr>
              <a:t>Disability</a:t>
            </a:r>
            <a:r>
              <a:rPr lang="pl-PL" sz="1400" b="0" dirty="0">
                <a:solidFill>
                  <a:srgbClr val="002060"/>
                </a:solidFill>
                <a:latin typeface="+mn-lt"/>
              </a:rPr>
              <a:t>, WHO 2011:  </a:t>
            </a:r>
            <a:r>
              <a:rPr lang="pl-PL" sz="1400" b="0" dirty="0">
                <a:solidFill>
                  <a:srgbClr val="002060"/>
                </a:solidFill>
                <a:latin typeface="+mn-lt"/>
                <a:hlinkClick r:id="rId3"/>
              </a:rPr>
              <a:t>https://www.who.int/</a:t>
            </a:r>
            <a:endParaRPr lang="pl-PL" sz="1400" b="0" dirty="0">
              <a:solidFill>
                <a:srgbClr val="002060"/>
              </a:solidFill>
              <a:latin typeface="+mn-lt"/>
            </a:endParaRPr>
          </a:p>
          <a:p>
            <a:pPr marL="542925" indent="-542925">
              <a:buFontTx/>
              <a:buAutoNum type="arabicPeriod"/>
              <a:defRPr/>
            </a:pPr>
            <a:r>
              <a:rPr lang="pl-PL" sz="1400" b="0" dirty="0" err="1">
                <a:solidFill>
                  <a:srgbClr val="002060"/>
                </a:solidFill>
                <a:latin typeface="+mn-lt"/>
              </a:rPr>
              <a:t>Margareta</a:t>
            </a:r>
            <a:r>
              <a:rPr lang="pl-PL" sz="1400" b="0" dirty="0">
                <a:solidFill>
                  <a:srgbClr val="002060"/>
                </a:solidFill>
                <a:latin typeface="+mn-lt"/>
              </a:rPr>
              <a:t> </a:t>
            </a:r>
            <a:r>
              <a:rPr lang="pl-PL" sz="1400" b="0" dirty="0" err="1">
                <a:solidFill>
                  <a:srgbClr val="002060"/>
                </a:solidFill>
                <a:latin typeface="+mn-lt"/>
              </a:rPr>
              <a:t>Adolfsson</a:t>
            </a:r>
            <a:r>
              <a:rPr lang="pl-PL" sz="1400" b="0" dirty="0">
                <a:solidFill>
                  <a:srgbClr val="002060"/>
                </a:solidFill>
                <a:latin typeface="+mn-lt"/>
              </a:rPr>
              <a:t>: </a:t>
            </a:r>
            <a:r>
              <a:rPr lang="en-US" sz="1400" b="0" dirty="0">
                <a:solidFill>
                  <a:srgbClr val="002060"/>
                </a:solidFill>
                <a:latin typeface="+mn-lt"/>
              </a:rPr>
              <a:t>Applying the ICF-CY to identify everyday life situations of children and youth with disabilities</a:t>
            </a:r>
            <a:r>
              <a:rPr lang="pl-PL" sz="1400" b="0" dirty="0">
                <a:solidFill>
                  <a:srgbClr val="002060"/>
                </a:solidFill>
                <a:latin typeface="+mn-lt"/>
              </a:rPr>
              <a:t>, </a:t>
            </a:r>
            <a:r>
              <a:rPr lang="pl-PL" sz="1400" b="0" dirty="0" err="1">
                <a:solidFill>
                  <a:srgbClr val="002060"/>
                </a:solidFill>
                <a:latin typeface="+mn-lt"/>
              </a:rPr>
              <a:t>Jönköping</a:t>
            </a:r>
            <a:r>
              <a:rPr lang="pl-PL" sz="1400" b="0" dirty="0">
                <a:solidFill>
                  <a:srgbClr val="002060"/>
                </a:solidFill>
                <a:latin typeface="+mn-lt"/>
              </a:rPr>
              <a:t> 2011</a:t>
            </a:r>
          </a:p>
          <a:p>
            <a:pPr marL="542925" indent="-542925">
              <a:buFontTx/>
              <a:buAutoNum type="arabicPeriod"/>
              <a:defRPr/>
            </a:pPr>
            <a:r>
              <a:rPr lang="pl-PL" sz="1400" b="0" dirty="0">
                <a:solidFill>
                  <a:srgbClr val="002060"/>
                </a:solidFill>
                <a:latin typeface="+mn-lt"/>
              </a:rPr>
              <a:t>Michael </a:t>
            </a:r>
            <a:r>
              <a:rPr lang="pl-PL" sz="1400" b="0" dirty="0" err="1">
                <a:solidFill>
                  <a:srgbClr val="002060"/>
                </a:solidFill>
                <a:latin typeface="+mn-lt"/>
              </a:rPr>
              <a:t>Linden</a:t>
            </a:r>
            <a:r>
              <a:rPr lang="pl-PL" sz="1400" b="0" dirty="0">
                <a:solidFill>
                  <a:srgbClr val="002060"/>
                </a:solidFill>
                <a:latin typeface="+mn-lt"/>
              </a:rPr>
              <a:t>: </a:t>
            </a:r>
            <a:r>
              <a:rPr lang="en-US" sz="1400" b="0" dirty="0">
                <a:solidFill>
                  <a:srgbClr val="002060"/>
                </a:solidFill>
                <a:latin typeface="+mn-lt"/>
              </a:rPr>
              <a:t>Definition and Assessment of Disability in Mental Disorders under the Perspective of the International Classification of Functioning Disability and Health (ICF)</a:t>
            </a:r>
            <a:r>
              <a:rPr lang="pl-PL" sz="1400" b="0" dirty="0">
                <a:solidFill>
                  <a:srgbClr val="002060"/>
                </a:solidFill>
                <a:latin typeface="+mn-lt"/>
              </a:rPr>
              <a:t> DOI: 10.1002/bsl.2283</a:t>
            </a:r>
          </a:p>
          <a:p>
            <a:pPr marL="542925" indent="-542925">
              <a:buFontTx/>
              <a:buAutoNum type="arabicPeriod"/>
              <a:defRPr/>
            </a:pPr>
            <a:r>
              <a:rPr lang="pl-PL" sz="1400" b="0" dirty="0" err="1">
                <a:solidFill>
                  <a:srgbClr val="002060"/>
                </a:solidFill>
                <a:latin typeface="+mn-lt"/>
              </a:rPr>
              <a:t>Jonas-Sébastien</a:t>
            </a:r>
            <a:r>
              <a:rPr lang="pl-PL" sz="1400" b="0" dirty="0">
                <a:solidFill>
                  <a:srgbClr val="002060"/>
                </a:solidFill>
                <a:latin typeface="+mn-lt"/>
              </a:rPr>
              <a:t> </a:t>
            </a:r>
            <a:r>
              <a:rPr lang="pl-PL" sz="1400" b="0" dirty="0" err="1">
                <a:solidFill>
                  <a:srgbClr val="002060"/>
                </a:solidFill>
                <a:latin typeface="+mn-lt"/>
              </a:rPr>
              <a:t>Beaudry</a:t>
            </a:r>
            <a:r>
              <a:rPr lang="pl-PL" sz="1400" b="0" dirty="0">
                <a:solidFill>
                  <a:srgbClr val="002060"/>
                </a:solidFill>
                <a:latin typeface="+mn-lt"/>
              </a:rPr>
              <a:t>: Beyond (</a:t>
            </a:r>
            <a:r>
              <a:rPr lang="pl-PL" sz="1400" b="0" dirty="0" err="1">
                <a:solidFill>
                  <a:srgbClr val="002060"/>
                </a:solidFill>
                <a:latin typeface="+mn-lt"/>
              </a:rPr>
              <a:t>Models</a:t>
            </a:r>
            <a:r>
              <a:rPr lang="pl-PL" sz="1400" b="0" dirty="0">
                <a:solidFill>
                  <a:srgbClr val="002060"/>
                </a:solidFill>
                <a:latin typeface="+mn-lt"/>
              </a:rPr>
              <a:t> of) </a:t>
            </a:r>
            <a:r>
              <a:rPr lang="pl-PL" sz="1400" b="0" dirty="0" err="1">
                <a:solidFill>
                  <a:srgbClr val="002060"/>
                </a:solidFill>
                <a:latin typeface="+mn-lt"/>
              </a:rPr>
              <a:t>Disability</a:t>
            </a:r>
            <a:r>
              <a:rPr lang="pl-PL" sz="1400" b="0" dirty="0">
                <a:solidFill>
                  <a:srgbClr val="002060"/>
                </a:solidFill>
                <a:latin typeface="+mn-lt"/>
              </a:rPr>
              <a:t>? DOI: 10.1093/</a:t>
            </a:r>
            <a:r>
              <a:rPr lang="pl-PL" sz="1400" b="0" dirty="0" err="1">
                <a:solidFill>
                  <a:srgbClr val="002060"/>
                </a:solidFill>
                <a:latin typeface="+mn-lt"/>
              </a:rPr>
              <a:t>jmp</a:t>
            </a:r>
            <a:r>
              <a:rPr lang="pl-PL" sz="1400" b="0" dirty="0">
                <a:solidFill>
                  <a:srgbClr val="002060"/>
                </a:solidFill>
                <a:latin typeface="+mn-lt"/>
              </a:rPr>
              <a:t>/jhv063</a:t>
            </a:r>
          </a:p>
          <a:p>
            <a:pPr marL="542925" indent="-542925">
              <a:buFontTx/>
              <a:buAutoNum type="arabicPeriod"/>
              <a:defRPr/>
            </a:pPr>
            <a:r>
              <a:rPr lang="en-US" sz="1400" b="0" dirty="0">
                <a:solidFill>
                  <a:srgbClr val="002060"/>
                </a:solidFill>
                <a:latin typeface="+mn-lt"/>
              </a:rPr>
              <a:t>WHO Disability Assessment Schedule 2.0 (WHODAS 2.0)</a:t>
            </a:r>
            <a:r>
              <a:rPr lang="pl-PL" sz="1400" b="0" dirty="0">
                <a:solidFill>
                  <a:srgbClr val="002060"/>
                </a:solidFill>
                <a:latin typeface="+mn-lt"/>
              </a:rPr>
              <a:t>: </a:t>
            </a:r>
            <a:r>
              <a:rPr lang="pl-PL" sz="1400" b="0" dirty="0">
                <a:solidFill>
                  <a:srgbClr val="002060"/>
                </a:solidFill>
                <a:latin typeface="+mn-lt"/>
                <a:hlinkClick r:id="rId4"/>
              </a:rPr>
              <a:t>https://www.who.int/classifications/icf/more_whodas/en/</a:t>
            </a:r>
            <a:endParaRPr lang="pl-PL" sz="1400" b="0" dirty="0">
              <a:solidFill>
                <a:srgbClr val="002060"/>
              </a:solidFill>
              <a:latin typeface="+mn-lt"/>
            </a:endParaRPr>
          </a:p>
          <a:p>
            <a:pPr marL="542925" indent="-542925">
              <a:buFontTx/>
              <a:buAutoNum type="arabicPeriod"/>
              <a:defRPr/>
            </a:pPr>
            <a:r>
              <a:rPr lang="pl-PL" sz="1400" b="0" dirty="0">
                <a:solidFill>
                  <a:srgbClr val="002060"/>
                </a:solidFill>
                <a:latin typeface="+mn-lt"/>
              </a:rPr>
              <a:t>Mohammad </a:t>
            </a:r>
            <a:r>
              <a:rPr lang="pl-PL" sz="1400" b="0" dirty="0" err="1">
                <a:solidFill>
                  <a:srgbClr val="002060"/>
                </a:solidFill>
                <a:latin typeface="+mn-lt"/>
              </a:rPr>
              <a:t>Imran</a:t>
            </a:r>
            <a:r>
              <a:rPr lang="pl-PL" sz="1400" b="0" dirty="0">
                <a:solidFill>
                  <a:srgbClr val="002060"/>
                </a:solidFill>
                <a:latin typeface="+mn-lt"/>
              </a:rPr>
              <a:t> </a:t>
            </a:r>
            <a:r>
              <a:rPr lang="pl-PL" sz="1400" b="0" dirty="0" err="1">
                <a:solidFill>
                  <a:srgbClr val="002060"/>
                </a:solidFill>
                <a:latin typeface="+mn-lt"/>
              </a:rPr>
              <a:t>Younus</a:t>
            </a:r>
            <a:r>
              <a:rPr lang="pl-PL" sz="1400" b="0" dirty="0">
                <a:solidFill>
                  <a:srgbClr val="002060"/>
                </a:solidFill>
                <a:latin typeface="+mn-lt"/>
              </a:rPr>
              <a:t>, Di‑</a:t>
            </a:r>
            <a:r>
              <a:rPr lang="pl-PL" sz="1400" b="0" dirty="0" err="1">
                <a:solidFill>
                  <a:srgbClr val="002060"/>
                </a:solidFill>
                <a:latin typeface="+mn-lt"/>
              </a:rPr>
              <a:t>Miao</a:t>
            </a:r>
            <a:r>
              <a:rPr lang="pl-PL" sz="1400" b="0" dirty="0">
                <a:solidFill>
                  <a:srgbClr val="002060"/>
                </a:solidFill>
                <a:latin typeface="+mn-lt"/>
              </a:rPr>
              <a:t> </a:t>
            </a:r>
            <a:r>
              <a:rPr lang="pl-PL" sz="1400" b="0" dirty="0" err="1">
                <a:solidFill>
                  <a:srgbClr val="002060"/>
                </a:solidFill>
                <a:latin typeface="+mn-lt"/>
              </a:rPr>
              <a:t>Wang</a:t>
            </a:r>
            <a:r>
              <a:rPr lang="pl-PL" sz="1400" b="0" dirty="0">
                <a:solidFill>
                  <a:srgbClr val="002060"/>
                </a:solidFill>
                <a:latin typeface="+mn-lt"/>
              </a:rPr>
              <a:t>, Fang‑fang </a:t>
            </a:r>
            <a:r>
              <a:rPr lang="pl-PL" sz="1400" b="0" dirty="0" err="1">
                <a:solidFill>
                  <a:srgbClr val="002060"/>
                </a:solidFill>
                <a:latin typeface="+mn-lt"/>
              </a:rPr>
              <a:t>Yu</a:t>
            </a:r>
            <a:r>
              <a:rPr lang="pl-PL" sz="1400" b="0" dirty="0">
                <a:solidFill>
                  <a:srgbClr val="002060"/>
                </a:solidFill>
                <a:latin typeface="+mn-lt"/>
              </a:rPr>
              <a:t>, </a:t>
            </a:r>
            <a:r>
              <a:rPr lang="pl-PL" sz="1400" b="0" dirty="0" err="1">
                <a:solidFill>
                  <a:srgbClr val="002060"/>
                </a:solidFill>
                <a:latin typeface="+mn-lt"/>
              </a:rPr>
              <a:t>Hua</a:t>
            </a:r>
            <a:r>
              <a:rPr lang="pl-PL" sz="1400" b="0" dirty="0">
                <a:solidFill>
                  <a:srgbClr val="002060"/>
                </a:solidFill>
                <a:latin typeface="+mn-lt"/>
              </a:rPr>
              <a:t> Fang, </a:t>
            </a:r>
            <a:r>
              <a:rPr lang="pl-PL" sz="1400" b="0" dirty="0" err="1">
                <a:solidFill>
                  <a:srgbClr val="002060"/>
                </a:solidFill>
                <a:latin typeface="+mn-lt"/>
              </a:rPr>
              <a:t>Xiong</a:t>
            </a:r>
            <a:r>
              <a:rPr lang="pl-PL" sz="1400" b="0" dirty="0">
                <a:solidFill>
                  <a:srgbClr val="002060"/>
                </a:solidFill>
                <a:latin typeface="+mn-lt"/>
              </a:rPr>
              <a:t> </a:t>
            </a:r>
            <a:r>
              <a:rPr lang="pl-PL" sz="1400" b="0" dirty="0" err="1">
                <a:solidFill>
                  <a:srgbClr val="002060"/>
                </a:solidFill>
                <a:latin typeface="+mn-lt"/>
              </a:rPr>
              <a:t>Gu</a:t>
            </a:r>
            <a:r>
              <a:rPr lang="pl-PL" sz="1400" b="0" dirty="0">
                <a:solidFill>
                  <a:srgbClr val="002060"/>
                </a:solidFill>
                <a:latin typeface="+mn-lt"/>
              </a:rPr>
              <a:t>: </a:t>
            </a:r>
            <a:r>
              <a:rPr lang="en-US" sz="1400" b="0" dirty="0">
                <a:solidFill>
                  <a:srgbClr val="002060"/>
                </a:solidFill>
                <a:latin typeface="+mn-lt"/>
              </a:rPr>
              <a:t>Reliability and validity of the 12‑item WHODAS 2.0 in patients with </a:t>
            </a:r>
            <a:r>
              <a:rPr lang="en-US" sz="1400" b="0" dirty="0" err="1">
                <a:solidFill>
                  <a:srgbClr val="002060"/>
                </a:solidFill>
                <a:latin typeface="+mn-lt"/>
              </a:rPr>
              <a:t>Kashin</a:t>
            </a:r>
            <a:r>
              <a:rPr lang="en-US" sz="1400" b="0" dirty="0">
                <a:solidFill>
                  <a:srgbClr val="002060"/>
                </a:solidFill>
                <a:latin typeface="+mn-lt"/>
              </a:rPr>
              <a:t>–Beck disease</a:t>
            </a:r>
            <a:r>
              <a:rPr lang="pl-PL" sz="1400" b="0" dirty="0">
                <a:solidFill>
                  <a:srgbClr val="002060"/>
                </a:solidFill>
                <a:latin typeface="+mn-lt"/>
              </a:rPr>
              <a:t>. DOI 10.1007/s00296-017-3723-4</a:t>
            </a:r>
          </a:p>
          <a:p>
            <a:pPr marL="542925" indent="-542925">
              <a:buFontTx/>
              <a:buAutoNum type="arabicPeriod"/>
              <a:defRPr/>
            </a:pPr>
            <a:r>
              <a:rPr lang="pl-PL" sz="1400" b="0" dirty="0">
                <a:solidFill>
                  <a:srgbClr val="002060"/>
                </a:solidFill>
                <a:latin typeface="+mn-lt"/>
              </a:rPr>
              <a:t>Beata </a:t>
            </a:r>
            <a:r>
              <a:rPr lang="pl-PL" sz="1400" b="0" dirty="0" err="1">
                <a:solidFill>
                  <a:srgbClr val="002060"/>
                </a:solidFill>
                <a:latin typeface="+mn-lt"/>
              </a:rPr>
              <a:t>Trębicka-Postrzygacz</a:t>
            </a:r>
            <a:r>
              <a:rPr lang="pl-PL" sz="1400" b="0" dirty="0">
                <a:solidFill>
                  <a:srgbClr val="002060"/>
                </a:solidFill>
                <a:latin typeface="+mn-lt"/>
              </a:rPr>
              <a:t>: </a:t>
            </a:r>
            <a:r>
              <a:rPr lang="en-US" sz="1400" b="0" dirty="0">
                <a:solidFill>
                  <a:srgbClr val="002060"/>
                </a:solidFill>
                <a:latin typeface="+mn-lt"/>
              </a:rPr>
              <a:t>About disability in definitions and regulations in the perspective of social inclusion</a:t>
            </a:r>
            <a:r>
              <a:rPr lang="pl-PL" sz="1400" b="0" dirty="0">
                <a:solidFill>
                  <a:srgbClr val="002060"/>
                </a:solidFill>
                <a:latin typeface="+mn-lt"/>
              </a:rPr>
              <a:t>.</a:t>
            </a:r>
            <a:endParaRPr lang="en-US" sz="1400" b="0" dirty="0">
              <a:solidFill>
                <a:srgbClr val="002060"/>
              </a:solidFill>
              <a:latin typeface="+mn-lt"/>
            </a:endParaRPr>
          </a:p>
          <a:p>
            <a:pPr marL="542925" indent="-542925">
              <a:buFontTx/>
              <a:buAutoNum type="arabicPeriod"/>
              <a:defRPr/>
            </a:pPr>
            <a:r>
              <a:rPr lang="it-IT" sz="1400" b="0" dirty="0">
                <a:solidFill>
                  <a:srgbClr val="002060"/>
                </a:solidFill>
                <a:latin typeface="+mn-lt"/>
              </a:rPr>
              <a:t>Stefano Federicia, Marco Bracalentia, Fabio Melonia</a:t>
            </a:r>
            <a:r>
              <a:rPr lang="pl-PL" sz="1400" b="0" dirty="0">
                <a:solidFill>
                  <a:srgbClr val="002060"/>
                </a:solidFill>
                <a:latin typeface="+mn-lt"/>
              </a:rPr>
              <a:t>,</a:t>
            </a:r>
            <a:r>
              <a:rPr lang="it-IT" sz="1400" b="0" dirty="0">
                <a:solidFill>
                  <a:srgbClr val="002060"/>
                </a:solidFill>
                <a:latin typeface="+mn-lt"/>
              </a:rPr>
              <a:t> Juan V. Lucianob</a:t>
            </a:r>
            <a:r>
              <a:rPr lang="pl-PL" sz="1400" b="0" dirty="0">
                <a:solidFill>
                  <a:srgbClr val="002060"/>
                </a:solidFill>
                <a:latin typeface="+mn-lt"/>
              </a:rPr>
              <a:t>: </a:t>
            </a:r>
            <a:r>
              <a:rPr lang="en-US" sz="1400" b="0" dirty="0">
                <a:solidFill>
                  <a:srgbClr val="002060"/>
                </a:solidFill>
                <a:latin typeface="+mn-lt"/>
              </a:rPr>
              <a:t>World Health Organization disability assessment schedule 2.0: An international systematic review</a:t>
            </a:r>
            <a:r>
              <a:rPr lang="pl-PL" sz="1400" b="0" dirty="0">
                <a:solidFill>
                  <a:srgbClr val="002060"/>
                </a:solidFill>
                <a:latin typeface="+mn-lt"/>
              </a:rPr>
              <a:t>, DOI </a:t>
            </a:r>
            <a:r>
              <a:rPr lang="en-US" sz="1400" b="0" dirty="0">
                <a:solidFill>
                  <a:srgbClr val="002060"/>
                </a:solidFill>
                <a:latin typeface="+mn-lt"/>
              </a:rPr>
              <a:t>10.1080/09638288.2016.1223177</a:t>
            </a:r>
            <a:endParaRPr lang="pl-PL" sz="1400" b="0" dirty="0">
              <a:solidFill>
                <a:srgbClr val="002060"/>
              </a:solidFill>
              <a:latin typeface="+mn-lt"/>
            </a:endParaRPr>
          </a:p>
          <a:p>
            <a:pPr marL="542925" indent="-542925">
              <a:buFontTx/>
              <a:buAutoNum type="arabicPeriod"/>
              <a:defRPr/>
            </a:pPr>
            <a:r>
              <a:rPr lang="pl-PL" sz="1400" b="0" dirty="0" err="1">
                <a:solidFill>
                  <a:srgbClr val="002060"/>
                </a:solidFill>
                <a:latin typeface="+mn-lt"/>
              </a:rPr>
              <a:t>Disability</a:t>
            </a:r>
            <a:r>
              <a:rPr lang="pl-PL" sz="1400" b="0" dirty="0">
                <a:solidFill>
                  <a:srgbClr val="002060"/>
                </a:solidFill>
                <a:latin typeface="+mn-lt"/>
              </a:rPr>
              <a:t>: </a:t>
            </a:r>
            <a:r>
              <a:rPr lang="pl-PL" sz="1400" b="0" u="sng" dirty="0">
                <a:solidFill>
                  <a:srgbClr val="009999"/>
                </a:solidFill>
                <a:latin typeface="+mn-lt"/>
              </a:rPr>
              <a:t>h</a:t>
            </a:r>
            <a:r>
              <a:rPr lang="pl-PL" sz="1400" b="0" dirty="0">
                <a:solidFill>
                  <a:srgbClr val="009999"/>
                </a:solidFill>
                <a:latin typeface="+mn-lt"/>
                <a:hlinkClick r:id="rId5"/>
              </a:rPr>
              <a:t>ttp://www.niepelnosprawni.pl/</a:t>
            </a:r>
            <a:endParaRPr lang="pl-PL" sz="1400" b="0" dirty="0">
              <a:solidFill>
                <a:srgbClr val="009999"/>
              </a:solidFill>
              <a:latin typeface="+mn-lt"/>
            </a:endParaRPr>
          </a:p>
          <a:p>
            <a:pPr marL="514350" indent="-514350">
              <a:buFontTx/>
              <a:buAutoNum type="arabicPeriod"/>
              <a:defRPr/>
            </a:pPr>
            <a:endParaRPr lang="en-US" sz="2800" b="0" dirty="0">
              <a:solidFill>
                <a:srgbClr val="002060"/>
              </a:solidFill>
            </a:endParaRPr>
          </a:p>
        </p:txBody>
      </p:sp>
    </p:spTree>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sz="3600" dirty="0" err="1">
                <a:solidFill>
                  <a:srgbClr val="002060"/>
                </a:solidFill>
              </a:rPr>
              <a:t>Thank</a:t>
            </a:r>
            <a:r>
              <a:rPr lang="es-ES" altLang="pl-PL" sz="3600" dirty="0">
                <a:solidFill>
                  <a:srgbClr val="002060"/>
                </a:solidFill>
              </a:rPr>
              <a:t> </a:t>
            </a:r>
            <a:r>
              <a:rPr lang="es-ES" altLang="pl-PL" sz="3600" dirty="0" err="1">
                <a:solidFill>
                  <a:srgbClr val="002060"/>
                </a:solidFill>
              </a:rPr>
              <a:t>you</a:t>
            </a:r>
            <a:r>
              <a:rPr lang="es-ES" altLang="pl-PL" sz="3600" dirty="0">
                <a:solidFill>
                  <a:srgbClr val="002060"/>
                </a:solidFill>
              </a:rPr>
              <a:t> </a:t>
            </a:r>
            <a:r>
              <a:rPr lang="es-ES" altLang="pl-PL" sz="3600" dirty="0" err="1">
                <a:solidFill>
                  <a:srgbClr val="002060"/>
                </a:solidFill>
              </a:rPr>
              <a:t>for</a:t>
            </a:r>
            <a:r>
              <a:rPr lang="es-ES" altLang="pl-PL" sz="3600" dirty="0">
                <a:solidFill>
                  <a:srgbClr val="002060"/>
                </a:solidFill>
              </a:rPr>
              <a:t> </a:t>
            </a:r>
            <a:r>
              <a:rPr lang="es-ES" altLang="pl-PL" sz="3600" dirty="0" err="1">
                <a:solidFill>
                  <a:srgbClr val="002060"/>
                </a:solidFill>
              </a:rPr>
              <a:t>your</a:t>
            </a:r>
            <a:r>
              <a:rPr lang="es-ES" altLang="pl-PL" sz="3600" dirty="0">
                <a:solidFill>
                  <a:srgbClr val="002060"/>
                </a:solidFill>
              </a:rPr>
              <a:t> </a:t>
            </a:r>
            <a:r>
              <a:rPr lang="es-ES" altLang="pl-PL" sz="3600" dirty="0" err="1">
                <a:solidFill>
                  <a:srgbClr val="002060"/>
                </a:solidFill>
              </a:rPr>
              <a:t>attention</a:t>
            </a:r>
            <a:endParaRPr lang="pl-PL" altLang="pl-PL" sz="3600" dirty="0">
              <a:solidFill>
                <a:srgbClr val="002060"/>
              </a:solidFill>
            </a:endParaRPr>
          </a:p>
        </p:txBody>
      </p:sp>
    </p:spTree>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8E33CD0-BF78-4728-AD40-619B801B8E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3" name="Rectangle 2">
            <a:extLst>
              <a:ext uri="{FF2B5EF4-FFF2-40B4-BE49-F238E27FC236}">
                <a16:creationId xmlns:a16="http://schemas.microsoft.com/office/drawing/2014/main" id="{B99064D4-27F3-4F4B-8BF6-E01049242B8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4" name="Rectangle 2">
            <a:extLst>
              <a:ext uri="{FF2B5EF4-FFF2-40B4-BE49-F238E27FC236}">
                <a16:creationId xmlns:a16="http://schemas.microsoft.com/office/drawing/2014/main" id="{846D0DF8-8D6C-4AD2-A189-328B90ABAD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5" name="Rectangle 2">
            <a:extLst>
              <a:ext uri="{FF2B5EF4-FFF2-40B4-BE49-F238E27FC236}">
                <a16:creationId xmlns:a16="http://schemas.microsoft.com/office/drawing/2014/main" id="{F2559FAB-1776-498D-9562-18CA5F07CA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366" name="Rectangle 4">
            <a:extLst>
              <a:ext uri="{FF2B5EF4-FFF2-40B4-BE49-F238E27FC236}">
                <a16:creationId xmlns:a16="http://schemas.microsoft.com/office/drawing/2014/main" id="{83180F42-4229-463E-AD7B-6885F485092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09E790A7-04B1-482D-886D-6245E0D1456F}"/>
              </a:ext>
            </a:extLst>
          </p:cNvPr>
          <p:cNvSpPr/>
          <p:nvPr/>
        </p:nvSpPr>
        <p:spPr>
          <a:xfrm>
            <a:off x="179388" y="1412875"/>
            <a:ext cx="8135937" cy="523875"/>
          </a:xfrm>
          <a:prstGeom prst="rect">
            <a:avLst/>
          </a:prstGeom>
        </p:spPr>
        <p:txBody>
          <a:bodyPr>
            <a:spAutoFit/>
          </a:bodyPr>
          <a:lstStyle/>
          <a:p>
            <a:pPr algn="ctr">
              <a:defRPr/>
            </a:pPr>
            <a:r>
              <a:rPr lang="en-US" sz="2800" dirty="0">
                <a:solidFill>
                  <a:schemeClr val="accent2">
                    <a:lumMod val="75000"/>
                  </a:schemeClr>
                </a:solidFill>
              </a:rPr>
              <a:t>Development of the definition of „</a:t>
            </a:r>
            <a:r>
              <a:rPr lang="pl-PL" sz="2800" dirty="0">
                <a:solidFill>
                  <a:schemeClr val="accent2">
                    <a:lumMod val="75000"/>
                  </a:schemeClr>
                </a:solidFill>
              </a:rPr>
              <a:t>DISABILITY</a:t>
            </a:r>
            <a:r>
              <a:rPr lang="en-US" sz="2800" dirty="0">
                <a:solidFill>
                  <a:schemeClr val="accent2">
                    <a:lumMod val="75000"/>
                  </a:schemeClr>
                </a:solidFill>
              </a:rPr>
              <a:t>"</a:t>
            </a:r>
            <a:endParaRPr lang="en-US" sz="2800" b="0" dirty="0">
              <a:solidFill>
                <a:schemeClr val="accent2">
                  <a:lumMod val="75000"/>
                </a:schemeClr>
              </a:solidFill>
            </a:endParaRPr>
          </a:p>
        </p:txBody>
      </p:sp>
      <p:sp>
        <p:nvSpPr>
          <p:cNvPr id="3" name="Prostokąt 2">
            <a:extLst>
              <a:ext uri="{FF2B5EF4-FFF2-40B4-BE49-F238E27FC236}">
                <a16:creationId xmlns:a16="http://schemas.microsoft.com/office/drawing/2014/main" id="{DDA33FD6-532D-4C09-8EB9-95C772DD1679}"/>
              </a:ext>
            </a:extLst>
          </p:cNvPr>
          <p:cNvSpPr/>
          <p:nvPr/>
        </p:nvSpPr>
        <p:spPr bwMode="auto">
          <a:xfrm>
            <a:off x="395288" y="2060575"/>
            <a:ext cx="8208962" cy="2881313"/>
          </a:xfrm>
          <a:prstGeom prst="rect">
            <a:avLst/>
          </a:prstGeom>
          <a:solidFill>
            <a:srgbClr val="00206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50751" tIns="50751" rIns="50751" bIns="50751" anchor="ctr"/>
          <a:lstStyle/>
          <a:p>
            <a:pPr algn="just">
              <a:defRPr/>
            </a:pPr>
            <a:r>
              <a:rPr lang="en-US" altLang="pl-PL" sz="2000" b="0" dirty="0">
                <a:solidFill>
                  <a:schemeClr val="bg1"/>
                </a:solidFill>
              </a:rPr>
              <a:t>"Disabilities is an umbrella term, covering impairments, activity limitations, and participation restrictions. An impairment is a problem </a:t>
            </a:r>
            <a:r>
              <a:rPr lang="pl-PL" altLang="pl-PL" sz="2000" b="0" dirty="0">
                <a:solidFill>
                  <a:schemeClr val="bg1"/>
                </a:solidFill>
              </a:rPr>
              <a:t>                  </a:t>
            </a:r>
            <a:r>
              <a:rPr lang="en-US" altLang="pl-PL" sz="2000" b="0" dirty="0">
                <a:solidFill>
                  <a:schemeClr val="bg1"/>
                </a:solidFill>
              </a:rPr>
              <a:t>in body function or structure; an activity limitation is a difficulty encountered by an individual in executing a task or action; while </a:t>
            </a:r>
            <a:r>
              <a:rPr lang="pl-PL" altLang="pl-PL" sz="2000" b="0" dirty="0">
                <a:solidFill>
                  <a:schemeClr val="bg1"/>
                </a:solidFill>
              </a:rPr>
              <a:t>                       </a:t>
            </a:r>
            <a:r>
              <a:rPr lang="en-US" altLang="pl-PL" sz="2000" b="0" dirty="0">
                <a:solidFill>
                  <a:schemeClr val="bg1"/>
                </a:solidFill>
              </a:rPr>
              <a:t>a participation restriction is a problem experienced by an individual </a:t>
            </a:r>
            <a:r>
              <a:rPr lang="pl-PL" altLang="pl-PL" sz="2000" b="0" dirty="0">
                <a:solidFill>
                  <a:schemeClr val="bg1"/>
                </a:solidFill>
              </a:rPr>
              <a:t>                   </a:t>
            </a:r>
            <a:r>
              <a:rPr lang="en-US" altLang="pl-PL" sz="2000" b="0" dirty="0">
                <a:solidFill>
                  <a:schemeClr val="bg1"/>
                </a:solidFill>
              </a:rPr>
              <a:t>in involvement in life situations. Disability is thus not just a health problem. It is a complex phenomenon, reflecting the interaction between features of a person’s body and features of the society </a:t>
            </a:r>
            <a:r>
              <a:rPr lang="pl-PL" altLang="pl-PL" sz="2000" b="0" dirty="0">
                <a:solidFill>
                  <a:schemeClr val="bg1"/>
                </a:solidFill>
              </a:rPr>
              <a:t>                         </a:t>
            </a:r>
            <a:r>
              <a:rPr lang="en-US" altLang="pl-PL" sz="2000" b="0" dirty="0">
                <a:solidFill>
                  <a:schemeClr val="bg1"/>
                </a:solidFill>
              </a:rPr>
              <a:t>in which he or she lives.</a:t>
            </a:r>
            <a:r>
              <a:rPr lang="pl-PL" altLang="pl-PL" sz="2000" b="0" dirty="0">
                <a:solidFill>
                  <a:schemeClr val="bg1"/>
                </a:solidFill>
              </a:rPr>
              <a:t>”</a:t>
            </a:r>
          </a:p>
        </p:txBody>
      </p:sp>
      <p:pic>
        <p:nvPicPr>
          <p:cNvPr id="15369" name="Picture 4" descr="Światowa Organizacja Zdrowia (WHO) opublikowała serię poradników ...">
            <a:extLst>
              <a:ext uri="{FF2B5EF4-FFF2-40B4-BE49-F238E27FC236}">
                <a16:creationId xmlns:a16="http://schemas.microsoft.com/office/drawing/2014/main" id="{FE72646A-EA96-44CB-A0D5-F61720EA7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013325"/>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Prostokąt 3">
            <a:extLst>
              <a:ext uri="{FF2B5EF4-FFF2-40B4-BE49-F238E27FC236}">
                <a16:creationId xmlns:a16="http://schemas.microsoft.com/office/drawing/2014/main" id="{77C51C20-B0D9-467A-A19D-D135D48C0B06}"/>
              </a:ext>
            </a:extLst>
          </p:cNvPr>
          <p:cNvSpPr>
            <a:spLocks noChangeArrowheads="1"/>
          </p:cNvSpPr>
          <p:nvPr/>
        </p:nvSpPr>
        <p:spPr bwMode="auto">
          <a:xfrm>
            <a:off x="4613275" y="5373688"/>
            <a:ext cx="29797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r"/>
            <a:r>
              <a:rPr lang="pl-PL" altLang="pl-PL" sz="1500" b="0" i="1">
                <a:solidFill>
                  <a:srgbClr val="002060"/>
                </a:solidFill>
              </a:rPr>
              <a:t>World Health Organization, 2001</a:t>
            </a:r>
            <a:endParaRPr lang="en-US" altLang="pl-PL" sz="1500" b="0">
              <a:solidFill>
                <a:srgbClr val="002060"/>
              </a:solidFill>
            </a:endParaRPr>
          </a:p>
        </p:txBody>
      </p:sp>
    </p:spTree>
  </p:cSld>
  <p:clrMapOvr>
    <a:masterClrMapping/>
  </p:clrMapOvr>
  <p:transition advClick="0"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7FD2A0E-25CE-46AB-8274-F8BA9C1662A3}"/>
              </a:ext>
            </a:extLst>
          </p:cNvPr>
          <p:cNvPicPr>
            <a:picLocks noChangeAspect="1"/>
          </p:cNvPicPr>
          <p:nvPr/>
        </p:nvPicPr>
        <p:blipFill>
          <a:blip r:embed="rId2"/>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15430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Światowa Organizacja Zdrowia (WHO) opublikowała serię poradników ...">
            <a:extLst>
              <a:ext uri="{FF2B5EF4-FFF2-40B4-BE49-F238E27FC236}">
                <a16:creationId xmlns:a16="http://schemas.microsoft.com/office/drawing/2014/main" id="{305A34C8-7509-4251-979B-FD0DD8C91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813" y="5153025"/>
            <a:ext cx="579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5EF4AA36-7BCC-43B5-8DC0-4F12C497802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2" name="Rectangle 2">
            <a:extLst>
              <a:ext uri="{FF2B5EF4-FFF2-40B4-BE49-F238E27FC236}">
                <a16:creationId xmlns:a16="http://schemas.microsoft.com/office/drawing/2014/main" id="{B8DAC534-2257-4232-83ED-28F254FF85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3" name="Rectangle 2">
            <a:extLst>
              <a:ext uri="{FF2B5EF4-FFF2-40B4-BE49-F238E27FC236}">
                <a16:creationId xmlns:a16="http://schemas.microsoft.com/office/drawing/2014/main" id="{E5931F8B-36B1-4B8E-AA09-3A39DF1542D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4" name="Rectangle 2">
            <a:extLst>
              <a:ext uri="{FF2B5EF4-FFF2-40B4-BE49-F238E27FC236}">
                <a16:creationId xmlns:a16="http://schemas.microsoft.com/office/drawing/2014/main" id="{E158081A-F40E-4D79-88E4-2044948D94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7415" name="Rectangle 4">
            <a:extLst>
              <a:ext uri="{FF2B5EF4-FFF2-40B4-BE49-F238E27FC236}">
                <a16:creationId xmlns:a16="http://schemas.microsoft.com/office/drawing/2014/main" id="{B895BB40-CE0A-4C2E-A22E-5550DE6DA45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63172920-5A45-427C-8A53-8AE58C2033D7}"/>
              </a:ext>
            </a:extLst>
          </p:cNvPr>
          <p:cNvSpPr/>
          <p:nvPr/>
        </p:nvSpPr>
        <p:spPr>
          <a:xfrm>
            <a:off x="250825" y="1196975"/>
            <a:ext cx="8135938" cy="523875"/>
          </a:xfrm>
          <a:prstGeom prst="rect">
            <a:avLst/>
          </a:prstGeom>
        </p:spPr>
        <p:txBody>
          <a:bodyPr>
            <a:spAutoFit/>
          </a:bodyPr>
          <a:lstStyle/>
          <a:p>
            <a:pPr algn="ctr">
              <a:defRPr/>
            </a:pPr>
            <a:r>
              <a:rPr lang="en-US" sz="2800" dirty="0">
                <a:solidFill>
                  <a:schemeClr val="accent2">
                    <a:lumMod val="75000"/>
                  </a:schemeClr>
                </a:solidFill>
              </a:rPr>
              <a:t>Development of the definition of „</a:t>
            </a:r>
            <a:r>
              <a:rPr lang="pl-PL" sz="2800" dirty="0">
                <a:solidFill>
                  <a:schemeClr val="accent2">
                    <a:lumMod val="75000"/>
                  </a:schemeClr>
                </a:solidFill>
              </a:rPr>
              <a:t>DISABILITY</a:t>
            </a:r>
            <a:r>
              <a:rPr lang="en-US" sz="2800" dirty="0">
                <a:solidFill>
                  <a:schemeClr val="accent2">
                    <a:lumMod val="75000"/>
                  </a:schemeClr>
                </a:solidFill>
              </a:rPr>
              <a:t>"</a:t>
            </a:r>
            <a:endParaRPr lang="en-US" sz="2800" b="0" dirty="0">
              <a:solidFill>
                <a:schemeClr val="accent2">
                  <a:lumMod val="75000"/>
                </a:schemeClr>
              </a:solidFill>
            </a:endParaRPr>
          </a:p>
        </p:txBody>
      </p:sp>
      <p:sp>
        <p:nvSpPr>
          <p:cNvPr id="4" name="Prostokąt 3">
            <a:extLst>
              <a:ext uri="{FF2B5EF4-FFF2-40B4-BE49-F238E27FC236}">
                <a16:creationId xmlns:a16="http://schemas.microsoft.com/office/drawing/2014/main" id="{2B97F82C-D5DF-47B2-B722-92C682341B20}"/>
              </a:ext>
            </a:extLst>
          </p:cNvPr>
          <p:cNvSpPr/>
          <p:nvPr/>
        </p:nvSpPr>
        <p:spPr>
          <a:xfrm>
            <a:off x="323850" y="1700213"/>
            <a:ext cx="9575800" cy="831850"/>
          </a:xfrm>
          <a:prstGeom prst="rect">
            <a:avLst/>
          </a:prstGeom>
        </p:spPr>
        <p:txBody>
          <a:bodyPr>
            <a:spAutoFit/>
          </a:bodyPr>
          <a:lstStyle/>
          <a:p>
            <a:pPr>
              <a:defRPr/>
            </a:pPr>
            <a:r>
              <a:rPr lang="en-US" sz="2000" b="0" dirty="0">
                <a:solidFill>
                  <a:schemeClr val="accent1"/>
                </a:solidFill>
              </a:rPr>
              <a:t>According to the World Health Organization, disability has three dimensions: </a:t>
            </a:r>
            <a:endParaRPr lang="pl-PL" sz="2000" b="0" dirty="0">
              <a:solidFill>
                <a:schemeClr val="accent1"/>
              </a:solidFill>
            </a:endParaRPr>
          </a:p>
          <a:p>
            <a:pPr>
              <a:defRPr/>
            </a:pPr>
            <a:endParaRPr lang="en-US" sz="2800" b="0" dirty="0">
              <a:solidFill>
                <a:schemeClr val="accent2">
                  <a:lumMod val="75000"/>
                </a:schemeClr>
              </a:solidFill>
            </a:endParaRPr>
          </a:p>
        </p:txBody>
      </p:sp>
      <p:graphicFrame>
        <p:nvGraphicFramePr>
          <p:cNvPr id="9" name="Diagram 8">
            <a:extLst>
              <a:ext uri="{FF2B5EF4-FFF2-40B4-BE49-F238E27FC236}">
                <a16:creationId xmlns:a16="http://schemas.microsoft.com/office/drawing/2014/main" id="{0881DFE3-E13E-4455-BD06-8218196D6277}"/>
              </a:ext>
            </a:extLst>
          </p:cNvPr>
          <p:cNvGraphicFramePr/>
          <p:nvPr/>
        </p:nvGraphicFramePr>
        <p:xfrm>
          <a:off x="323528" y="2132856"/>
          <a:ext cx="8424936"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9F23D08-E9DC-45F3-A55A-9ECE097C88E6}"/>
              </a:ext>
            </a:extLst>
          </p:cNvPr>
          <p:cNvSpPr/>
          <p:nvPr/>
        </p:nvSpPr>
        <p:spPr>
          <a:xfrm>
            <a:off x="250825" y="1196975"/>
            <a:ext cx="8135938" cy="523875"/>
          </a:xfrm>
          <a:prstGeom prst="rect">
            <a:avLst/>
          </a:prstGeom>
        </p:spPr>
        <p:txBody>
          <a:bodyPr>
            <a:spAutoFit/>
          </a:bodyPr>
          <a:lstStyle/>
          <a:p>
            <a:pPr algn="ctr">
              <a:defRPr/>
            </a:pPr>
            <a:r>
              <a:rPr lang="en-US" sz="2800" dirty="0">
                <a:solidFill>
                  <a:schemeClr val="accent2">
                    <a:lumMod val="75000"/>
                  </a:schemeClr>
                </a:solidFill>
              </a:rPr>
              <a:t>Development of </a:t>
            </a:r>
            <a:r>
              <a:rPr lang="pl-PL" sz="2800" dirty="0">
                <a:solidFill>
                  <a:schemeClr val="accent2">
                    <a:lumMod val="75000"/>
                  </a:schemeClr>
                </a:solidFill>
              </a:rPr>
              <a:t>ICF</a:t>
            </a:r>
            <a:endParaRPr lang="en-US" sz="2800" b="0" dirty="0">
              <a:solidFill>
                <a:schemeClr val="accent2">
                  <a:lumMod val="75000"/>
                </a:schemeClr>
              </a:solidFill>
            </a:endParaRPr>
          </a:p>
        </p:txBody>
      </p:sp>
      <p:graphicFrame>
        <p:nvGraphicFramePr>
          <p:cNvPr id="5" name="Diagram 4">
            <a:extLst>
              <a:ext uri="{FF2B5EF4-FFF2-40B4-BE49-F238E27FC236}">
                <a16:creationId xmlns:a16="http://schemas.microsoft.com/office/drawing/2014/main" id="{FDA2D895-BB28-46C0-9BF2-755D118417F2}"/>
              </a:ext>
            </a:extLst>
          </p:cNvPr>
          <p:cNvGraphicFramePr/>
          <p:nvPr/>
        </p:nvGraphicFramePr>
        <p:xfrm>
          <a:off x="755576" y="1700808"/>
          <a:ext cx="71287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1C8DA9B-44EF-4FBF-BDDE-FAC865C3AEC5}"/>
              </a:ext>
            </a:extLst>
          </p:cNvPr>
          <p:cNvSpPr/>
          <p:nvPr/>
        </p:nvSpPr>
        <p:spPr>
          <a:xfrm>
            <a:off x="250825" y="1196975"/>
            <a:ext cx="8135938" cy="523875"/>
          </a:xfrm>
          <a:prstGeom prst="rect">
            <a:avLst/>
          </a:prstGeom>
        </p:spPr>
        <p:txBody>
          <a:bodyPr>
            <a:spAutoFit/>
          </a:bodyPr>
          <a:lstStyle/>
          <a:p>
            <a:pPr algn="ctr">
              <a:defRPr/>
            </a:pPr>
            <a:r>
              <a:rPr lang="en-US" sz="2800" dirty="0">
                <a:solidFill>
                  <a:schemeClr val="accent2">
                    <a:lumMod val="75000"/>
                  </a:schemeClr>
                </a:solidFill>
              </a:rPr>
              <a:t>Development of </a:t>
            </a:r>
            <a:r>
              <a:rPr lang="pl-PL" sz="2800" dirty="0">
                <a:solidFill>
                  <a:schemeClr val="accent2">
                    <a:lumMod val="75000"/>
                  </a:schemeClr>
                </a:solidFill>
              </a:rPr>
              <a:t>ICF</a:t>
            </a:r>
            <a:endParaRPr lang="en-US" sz="2800" b="0" dirty="0">
              <a:solidFill>
                <a:schemeClr val="accent2">
                  <a:lumMod val="75000"/>
                </a:schemeClr>
              </a:solidFill>
            </a:endParaRPr>
          </a:p>
        </p:txBody>
      </p:sp>
      <p:graphicFrame>
        <p:nvGraphicFramePr>
          <p:cNvPr id="5" name="Diagram 4">
            <a:extLst>
              <a:ext uri="{FF2B5EF4-FFF2-40B4-BE49-F238E27FC236}">
                <a16:creationId xmlns:a16="http://schemas.microsoft.com/office/drawing/2014/main" id="{4AD2AE06-D4A4-477F-925B-2A258A3BD810}"/>
              </a:ext>
            </a:extLst>
          </p:cNvPr>
          <p:cNvGraphicFramePr/>
          <p:nvPr/>
        </p:nvGraphicFramePr>
        <p:xfrm>
          <a:off x="971600" y="1772816"/>
          <a:ext cx="70567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84742ED-F876-445A-B3BF-0AF3E452C14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7" name="Rectangle 2">
            <a:extLst>
              <a:ext uri="{FF2B5EF4-FFF2-40B4-BE49-F238E27FC236}">
                <a16:creationId xmlns:a16="http://schemas.microsoft.com/office/drawing/2014/main" id="{6CEE67DE-7146-4B89-A582-0F9D756D46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8" name="Rectangle 2">
            <a:extLst>
              <a:ext uri="{FF2B5EF4-FFF2-40B4-BE49-F238E27FC236}">
                <a16:creationId xmlns:a16="http://schemas.microsoft.com/office/drawing/2014/main" id="{D8CEEBED-FA89-4078-B2F6-2CD75F4C9F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09" name="Rectangle 2">
            <a:extLst>
              <a:ext uri="{FF2B5EF4-FFF2-40B4-BE49-F238E27FC236}">
                <a16:creationId xmlns:a16="http://schemas.microsoft.com/office/drawing/2014/main" id="{312BD21E-DA6F-4932-A6F9-FDFE1DDC3C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10" name="Rectangle 4">
            <a:extLst>
              <a:ext uri="{FF2B5EF4-FFF2-40B4-BE49-F238E27FC236}">
                <a16:creationId xmlns:a16="http://schemas.microsoft.com/office/drawing/2014/main" id="{EDD5365C-0AF5-426C-9DF0-C07DB627FD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1511" name="Prostokąt 1">
            <a:extLst>
              <a:ext uri="{FF2B5EF4-FFF2-40B4-BE49-F238E27FC236}">
                <a16:creationId xmlns:a16="http://schemas.microsoft.com/office/drawing/2014/main" id="{B259EC9D-0E59-486C-A0E1-7E2EF910FF58}"/>
              </a:ext>
            </a:extLst>
          </p:cNvPr>
          <p:cNvSpPr>
            <a:spLocks noChangeArrowheads="1"/>
          </p:cNvSpPr>
          <p:nvPr/>
        </p:nvSpPr>
        <p:spPr bwMode="auto">
          <a:xfrm>
            <a:off x="539750" y="1268413"/>
            <a:ext cx="6408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en-US" altLang="pl-PL" sz="2800">
                <a:solidFill>
                  <a:schemeClr val="accent1"/>
                </a:solidFill>
              </a:rPr>
              <a:t>ICF </a:t>
            </a:r>
            <a:r>
              <a:rPr lang="pl-PL" altLang="pl-PL" sz="2800">
                <a:solidFill>
                  <a:schemeClr val="accent1"/>
                </a:solidFill>
              </a:rPr>
              <a:t>- </a:t>
            </a:r>
            <a:r>
              <a:rPr lang="en-US" altLang="pl-PL" sz="2800">
                <a:solidFill>
                  <a:schemeClr val="accent1"/>
                </a:solidFill>
              </a:rPr>
              <a:t>International Classification of Functioning, Disability and Health</a:t>
            </a:r>
            <a:endParaRPr lang="en-US" altLang="pl-PL" sz="2800" b="0">
              <a:solidFill>
                <a:schemeClr val="accent1"/>
              </a:solidFill>
            </a:endParaRPr>
          </a:p>
        </p:txBody>
      </p:sp>
      <p:sp>
        <p:nvSpPr>
          <p:cNvPr id="21512" name="Prostokąt 3">
            <a:extLst>
              <a:ext uri="{FF2B5EF4-FFF2-40B4-BE49-F238E27FC236}">
                <a16:creationId xmlns:a16="http://schemas.microsoft.com/office/drawing/2014/main" id="{C8408AA9-0FD3-428C-A079-5CBB8527D6FB}"/>
              </a:ext>
            </a:extLst>
          </p:cNvPr>
          <p:cNvSpPr>
            <a:spLocks noChangeArrowheads="1"/>
          </p:cNvSpPr>
          <p:nvPr/>
        </p:nvSpPr>
        <p:spPr bwMode="auto">
          <a:xfrm>
            <a:off x="395288" y="3716338"/>
            <a:ext cx="830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just"/>
            <a:endParaRPr lang="pl-PL" altLang="pl-PL" sz="2000" b="0">
              <a:solidFill>
                <a:schemeClr val="accent1"/>
              </a:solidFill>
            </a:endParaRPr>
          </a:p>
        </p:txBody>
      </p:sp>
      <p:sp>
        <p:nvSpPr>
          <p:cNvPr id="2" name="Prostokąt 1">
            <a:extLst>
              <a:ext uri="{FF2B5EF4-FFF2-40B4-BE49-F238E27FC236}">
                <a16:creationId xmlns:a16="http://schemas.microsoft.com/office/drawing/2014/main" id="{FF33DA2C-5FC4-49FB-BFFF-494B5FBDB348}"/>
              </a:ext>
            </a:extLst>
          </p:cNvPr>
          <p:cNvSpPr/>
          <p:nvPr/>
        </p:nvSpPr>
        <p:spPr bwMode="auto">
          <a:xfrm>
            <a:off x="611188" y="2205038"/>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err="1">
                <a:solidFill>
                  <a:srgbClr val="002060"/>
                </a:solidFill>
                <a:sym typeface="Arial" charset="0"/>
              </a:rPr>
              <a:t>Introduced</a:t>
            </a:r>
            <a:r>
              <a:rPr lang="pl-PL" sz="2000" b="0" dirty="0">
                <a:solidFill>
                  <a:srgbClr val="002060"/>
                </a:solidFill>
                <a:sym typeface="Arial" charset="0"/>
              </a:rPr>
              <a:t> in 2001</a:t>
            </a:r>
          </a:p>
        </p:txBody>
      </p:sp>
      <p:sp>
        <p:nvSpPr>
          <p:cNvPr id="6" name="Prostokąt 5">
            <a:extLst>
              <a:ext uri="{FF2B5EF4-FFF2-40B4-BE49-F238E27FC236}">
                <a16:creationId xmlns:a16="http://schemas.microsoft.com/office/drawing/2014/main" id="{8799E3C6-07C5-4CD1-B006-D02FFD6F368E}"/>
              </a:ext>
            </a:extLst>
          </p:cNvPr>
          <p:cNvSpPr/>
          <p:nvPr/>
        </p:nvSpPr>
        <p:spPr bwMode="auto">
          <a:xfrm>
            <a:off x="611188" y="4005263"/>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defTabSz="642938" eaLnBrk="1" hangingPunct="1">
              <a:lnSpc>
                <a:spcPct val="90000"/>
              </a:lnSpc>
              <a:spcBef>
                <a:spcPts val="1675"/>
              </a:spcBef>
              <a:buSzPct val="171000"/>
              <a:defRPr/>
            </a:pPr>
            <a:r>
              <a:rPr lang="pl-PL" sz="2000" b="0" dirty="0">
                <a:solidFill>
                  <a:srgbClr val="002060"/>
                </a:solidFill>
              </a:rPr>
              <a:t>United Nations (UN)</a:t>
            </a:r>
            <a:endParaRPr lang="pl-PL" sz="2000" b="0" dirty="0">
              <a:solidFill>
                <a:srgbClr val="002060"/>
              </a:solidFill>
              <a:sym typeface="Arial" charset="0"/>
            </a:endParaRPr>
          </a:p>
        </p:txBody>
      </p:sp>
      <p:sp>
        <p:nvSpPr>
          <p:cNvPr id="8" name="Prostokąt 7">
            <a:extLst>
              <a:ext uri="{FF2B5EF4-FFF2-40B4-BE49-F238E27FC236}">
                <a16:creationId xmlns:a16="http://schemas.microsoft.com/office/drawing/2014/main" id="{F8C39A1D-BD6D-413B-9BA0-F09067BDCE69}"/>
              </a:ext>
            </a:extLst>
          </p:cNvPr>
          <p:cNvSpPr/>
          <p:nvPr/>
        </p:nvSpPr>
        <p:spPr bwMode="auto">
          <a:xfrm>
            <a:off x="611188" y="3141663"/>
            <a:ext cx="2736850"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176213" defTabSz="642938" eaLnBrk="1" hangingPunct="1">
              <a:lnSpc>
                <a:spcPct val="90000"/>
              </a:lnSpc>
              <a:spcBef>
                <a:spcPts val="1675"/>
              </a:spcBef>
              <a:buSzPct val="171000"/>
              <a:defRPr/>
            </a:pPr>
            <a:r>
              <a:rPr lang="pl-PL" sz="2000" b="0" dirty="0">
                <a:solidFill>
                  <a:srgbClr val="002060"/>
                </a:solidFill>
                <a:sym typeface="Arial" charset="0"/>
              </a:rPr>
              <a:t>World </a:t>
            </a:r>
            <a:r>
              <a:rPr lang="pl-PL" sz="2000" b="0" dirty="0" err="1">
                <a:solidFill>
                  <a:srgbClr val="002060"/>
                </a:solidFill>
                <a:sym typeface="Arial" charset="0"/>
              </a:rPr>
              <a:t>Health</a:t>
            </a:r>
            <a:r>
              <a:rPr lang="pl-PL" sz="2000" b="0" dirty="0">
                <a:solidFill>
                  <a:srgbClr val="002060"/>
                </a:solidFill>
                <a:sym typeface="Arial" charset="0"/>
              </a:rPr>
              <a:t> Organization (WHO)</a:t>
            </a:r>
          </a:p>
        </p:txBody>
      </p:sp>
      <p:sp>
        <p:nvSpPr>
          <p:cNvPr id="10" name="Prostokąt 9">
            <a:extLst>
              <a:ext uri="{FF2B5EF4-FFF2-40B4-BE49-F238E27FC236}">
                <a16:creationId xmlns:a16="http://schemas.microsoft.com/office/drawing/2014/main" id="{B83B5E1E-1A9B-41BF-9D4C-11C6E05D1765}"/>
              </a:ext>
            </a:extLst>
          </p:cNvPr>
          <p:cNvSpPr/>
          <p:nvPr/>
        </p:nvSpPr>
        <p:spPr bwMode="auto">
          <a:xfrm>
            <a:off x="611188" y="4941888"/>
            <a:ext cx="8353425" cy="79216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50751" tIns="50751" rIns="50751" bIns="50751" anchor="ctr"/>
          <a:lstStyle/>
          <a:p>
            <a:pPr marL="588963" indent="-401638" algn="ctr" defTabSz="642938" eaLnBrk="1" hangingPunct="1">
              <a:lnSpc>
                <a:spcPct val="90000"/>
              </a:lnSpc>
              <a:spcBef>
                <a:spcPts val="1675"/>
              </a:spcBef>
              <a:buSzPct val="171000"/>
              <a:defRPr/>
            </a:pPr>
            <a:r>
              <a:rPr lang="pl-PL" sz="2000" b="0" dirty="0">
                <a:solidFill>
                  <a:srgbClr val="002060"/>
                </a:solidFill>
                <a:sym typeface="Arial" charset="0"/>
              </a:rPr>
              <a:t>C</a:t>
            </a:r>
            <a:r>
              <a:rPr lang="en-US" sz="2000" b="0" dirty="0" err="1">
                <a:solidFill>
                  <a:srgbClr val="002060"/>
                </a:solidFill>
                <a:sym typeface="Arial" charset="0"/>
              </a:rPr>
              <a:t>oding</a:t>
            </a:r>
            <a:r>
              <a:rPr lang="en-US" sz="2000" b="0" dirty="0">
                <a:solidFill>
                  <a:srgbClr val="002060"/>
                </a:solidFill>
                <a:sym typeface="Arial" charset="0"/>
              </a:rPr>
              <a:t> system for functioning and disability</a:t>
            </a:r>
            <a:endParaRPr lang="pl-PL" sz="2000" b="0" dirty="0">
              <a:solidFill>
                <a:srgbClr val="002060"/>
              </a:solidFill>
              <a:sym typeface="Arial" charset="0"/>
            </a:endParaRPr>
          </a:p>
        </p:txBody>
      </p:sp>
      <p:pic>
        <p:nvPicPr>
          <p:cNvPr id="21517" name="Obraz 3">
            <a:extLst>
              <a:ext uri="{FF2B5EF4-FFF2-40B4-BE49-F238E27FC236}">
                <a16:creationId xmlns:a16="http://schemas.microsoft.com/office/drawing/2014/main" id="{5358DC13-029A-4F97-93AB-431A1132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341438"/>
            <a:ext cx="225266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Obraz 2">
            <a:extLst>
              <a:ext uri="{FF2B5EF4-FFF2-40B4-BE49-F238E27FC236}">
                <a16:creationId xmlns:a16="http://schemas.microsoft.com/office/drawing/2014/main" id="{C0EB8DE9-0C01-459B-80E0-9F2E07A36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205038"/>
            <a:ext cx="2663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38369</TotalTime>
  <Pages>0</Pages>
  <Words>3557</Words>
  <Characters>0</Characters>
  <Application>Microsoft Office PowerPoint</Application>
  <PresentationFormat>Pokaz na ekranie (4:3)</PresentationFormat>
  <Lines>0</Lines>
  <Paragraphs>446</Paragraphs>
  <Slides>50</Slides>
  <Notes>32</Notes>
  <HiddenSlides>0</HiddenSlides>
  <MMClips>0</MMClips>
  <ScaleCrop>false</ScaleCrop>
  <HeadingPairs>
    <vt:vector size="6" baseType="variant">
      <vt:variant>
        <vt:lpstr>Używane czcionki</vt:lpstr>
      </vt:variant>
      <vt:variant>
        <vt:i4>8</vt:i4>
      </vt:variant>
      <vt:variant>
        <vt:lpstr>Motyw</vt:lpstr>
      </vt:variant>
      <vt:variant>
        <vt:i4>3</vt:i4>
      </vt:variant>
      <vt:variant>
        <vt:lpstr>Tytuły slajdów</vt:lpstr>
      </vt:variant>
      <vt:variant>
        <vt:i4>50</vt:i4>
      </vt:variant>
    </vt:vector>
  </HeadingPairs>
  <TitlesOfParts>
    <vt:vector size="61" baseType="lpstr">
      <vt:lpstr>Arial</vt:lpstr>
      <vt:lpstr>Arial Bold</vt:lpstr>
      <vt:lpstr>Arial-ExtraBoldPL</vt:lpstr>
      <vt:lpstr>Bradley Hand ITC</vt:lpstr>
      <vt:lpstr>Calibri</vt:lpstr>
      <vt:lpstr>Gill Sans</vt:lpstr>
      <vt:lpstr>Times New Roman</vt:lpstr>
      <vt:lpstr>Wingdings</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1. Neurological diseases, including neurodegenerative ones </vt:lpstr>
      <vt:lpstr>2. Motor disability</vt:lpstr>
      <vt:lpstr>3. Intellectual disability </vt:lpstr>
      <vt:lpstr>4. Diseases of the respiratory and circulatory systems</vt:lpstr>
      <vt:lpstr>5. Disability of the organ of vision and deaf-blindness</vt:lpstr>
      <vt:lpstr>6. Hearing and/or speech disability</vt:lpstr>
      <vt:lpstr>7. Metabolic disorders </vt:lpstr>
      <vt:lpstr>8. Mental disorders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Interpretation of the Global Disability Score by ICF severity ranges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 patient came to the general surgery department for a planned Cholecystectomy. Patient: female, 35 years old, BMI 38, comorbidities: type 2 diabetes, professionally active. The procedure was performed laparoscopically using the                              4-incision technique. The procedure followed the procedure, no adverse events occurred. Discharge the patient from the ward on the 3rd day after surgery.</vt:lpstr>
      <vt:lpstr>GOOD LUCK!</vt:lpstr>
      <vt:lpstr>Prezentacja programu PowerPoint</vt:lpstr>
      <vt:lpstr>   As a result of the survey, moderate disability can be stated. It should be noted that the limitations resulting from the patient's obesity have                             a significant impact on the degree of disability obtained.</vt:lpstr>
      <vt:lpstr>Prezentacja programu PowerPoint</vt:lpstr>
      <vt:lpstr>Thank you for your attention</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962</cp:revision>
  <cp:lastPrinted>2011-07-18T19:05:36Z</cp:lastPrinted>
  <dcterms:created xsi:type="dcterms:W3CDTF">2010-06-23T19:02:16Z</dcterms:created>
  <dcterms:modified xsi:type="dcterms:W3CDTF">2021-07-05T08:40:34Z</dcterms:modified>
</cp:coreProperties>
</file>