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54"/>
  </p:notesMasterIdLst>
  <p:handoutMasterIdLst>
    <p:handoutMasterId r:id="rId55"/>
  </p:handoutMasterIdLst>
  <p:sldIdLst>
    <p:sldId id="627" r:id="rId4"/>
    <p:sldId id="635" r:id="rId5"/>
    <p:sldId id="637" r:id="rId6"/>
    <p:sldId id="658" r:id="rId7"/>
    <p:sldId id="650" r:id="rId8"/>
    <p:sldId id="625" r:id="rId9"/>
    <p:sldId id="662" r:id="rId10"/>
    <p:sldId id="663" r:id="rId11"/>
    <p:sldId id="688" r:id="rId12"/>
    <p:sldId id="689" r:id="rId13"/>
    <p:sldId id="657" r:id="rId14"/>
    <p:sldId id="690" r:id="rId15"/>
    <p:sldId id="691" r:id="rId16"/>
    <p:sldId id="692" r:id="rId17"/>
    <p:sldId id="661" r:id="rId18"/>
    <p:sldId id="693" r:id="rId19"/>
    <p:sldId id="694" r:id="rId20"/>
    <p:sldId id="652" r:id="rId21"/>
    <p:sldId id="695" r:id="rId22"/>
    <p:sldId id="660" r:id="rId23"/>
    <p:sldId id="671" r:id="rId24"/>
    <p:sldId id="687" r:id="rId25"/>
    <p:sldId id="684" r:id="rId26"/>
    <p:sldId id="683" r:id="rId27"/>
    <p:sldId id="682" r:id="rId28"/>
    <p:sldId id="681" r:id="rId29"/>
    <p:sldId id="680" r:id="rId30"/>
    <p:sldId id="679" r:id="rId31"/>
    <p:sldId id="675" r:id="rId32"/>
    <p:sldId id="678" r:id="rId33"/>
    <p:sldId id="696" r:id="rId34"/>
    <p:sldId id="666" r:id="rId35"/>
    <p:sldId id="665" r:id="rId36"/>
    <p:sldId id="654" r:id="rId37"/>
    <p:sldId id="697" r:id="rId38"/>
    <p:sldId id="698" r:id="rId39"/>
    <p:sldId id="672" r:id="rId40"/>
    <p:sldId id="667" r:id="rId41"/>
    <p:sldId id="699" r:id="rId42"/>
    <p:sldId id="639" r:id="rId43"/>
    <p:sldId id="638" r:id="rId44"/>
    <p:sldId id="644" r:id="rId45"/>
    <p:sldId id="669" r:id="rId46"/>
    <p:sldId id="670" r:id="rId47"/>
    <p:sldId id="701" r:id="rId48"/>
    <p:sldId id="702" r:id="rId49"/>
    <p:sldId id="703" r:id="rId50"/>
    <p:sldId id="700" r:id="rId51"/>
    <p:sldId id="686" r:id="rId52"/>
    <p:sldId id="626" r:id="rId53"/>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F2D424-26C7-4774-B645-0D115053D617}" v="99" dt="2021-03-28T15:59:12.324"/>
    <p1510:client id="{AD337CBE-6CAA-4234-8D63-2837A0EF5840}" v="1781" dt="2021-03-28T13:26:09.126"/>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76994" autoAdjust="0"/>
  </p:normalViewPr>
  <p:slideViewPr>
    <p:cSldViewPr>
      <p:cViewPr varScale="1">
        <p:scale>
          <a:sx n="68" d="100"/>
          <a:sy n="68" d="100"/>
        </p:scale>
        <p:origin x="1128" y="6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61"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Dolado" userId="c14c9f327f04c454" providerId="LiveId" clId="{AD337CBE-6CAA-4234-8D63-2837A0EF5840}"/>
    <pc:docChg chg="undo redo custSel addSld delSld modSld">
      <pc:chgData name="Laura Dolado" userId="c14c9f327f04c454" providerId="LiveId" clId="{AD337CBE-6CAA-4234-8D63-2837A0EF5840}" dt="2021-03-28T13:26:09.126" v="7682" actId="20577"/>
      <pc:docMkLst>
        <pc:docMk/>
      </pc:docMkLst>
      <pc:sldChg chg="modSp mod modNotesTx">
        <pc:chgData name="Laura Dolado" userId="c14c9f327f04c454" providerId="LiveId" clId="{AD337CBE-6CAA-4234-8D63-2837A0EF5840}" dt="2021-03-25T21:40:31.952" v="893" actId="6549"/>
        <pc:sldMkLst>
          <pc:docMk/>
          <pc:sldMk cId="0" sldId="625"/>
        </pc:sldMkLst>
        <pc:spChg chg="mod">
          <ac:chgData name="Laura Dolado" userId="c14c9f327f04c454" providerId="LiveId" clId="{AD337CBE-6CAA-4234-8D63-2837A0EF5840}" dt="2021-03-25T17:56:06.586" v="568" actId="14100"/>
          <ac:spMkLst>
            <pc:docMk/>
            <pc:sldMk cId="0" sldId="625"/>
            <ac:spMk id="2" creationId="{63172920-5A45-427C-8A53-8AE58C2033D7}"/>
          </ac:spMkLst>
        </pc:spChg>
        <pc:spChg chg="mod">
          <ac:chgData name="Laura Dolado" userId="c14c9f327f04c454" providerId="LiveId" clId="{AD337CBE-6CAA-4234-8D63-2837A0EF5840}" dt="2021-03-25T17:56:53.996" v="573" actId="255"/>
          <ac:spMkLst>
            <pc:docMk/>
            <pc:sldMk cId="0" sldId="625"/>
            <ac:spMk id="4" creationId="{2B97F82C-D5DF-47B2-B722-92C682341B20}"/>
          </ac:spMkLst>
        </pc:spChg>
        <pc:graphicFrameChg chg="mod">
          <ac:chgData name="Laura Dolado" userId="c14c9f327f04c454" providerId="LiveId" clId="{AD337CBE-6CAA-4234-8D63-2837A0EF5840}" dt="2021-03-25T21:40:24.395" v="892" actId="20577"/>
          <ac:graphicFrameMkLst>
            <pc:docMk/>
            <pc:sldMk cId="0" sldId="625"/>
            <ac:graphicFrameMk id="9" creationId="{0881DFE3-E13E-4455-BD06-8218196D6277}"/>
          </ac:graphicFrameMkLst>
        </pc:graphicFrameChg>
      </pc:sldChg>
      <pc:sldChg chg="addSp modSp mod">
        <pc:chgData name="Laura Dolado" userId="c14c9f327f04c454" providerId="LiveId" clId="{AD337CBE-6CAA-4234-8D63-2837A0EF5840}" dt="2021-03-25T17:31:11.253" v="9"/>
        <pc:sldMkLst>
          <pc:docMk/>
          <pc:sldMk cId="3470262893" sldId="627"/>
        </pc:sldMkLst>
        <pc:spChg chg="add mod">
          <ac:chgData name="Laura Dolado" userId="c14c9f327f04c454" providerId="LiveId" clId="{AD337CBE-6CAA-4234-8D63-2837A0EF5840}" dt="2021-03-25T17:30:02.339" v="8" actId="1076"/>
          <ac:spMkLst>
            <pc:docMk/>
            <pc:sldMk cId="3470262893" sldId="627"/>
            <ac:spMk id="2" creationId="{4915EFD3-CF2C-4F82-B2B0-4C74990CA37D}"/>
          </ac:spMkLst>
        </pc:spChg>
        <pc:spChg chg="mod">
          <ac:chgData name="Laura Dolado" userId="c14c9f327f04c454" providerId="LiveId" clId="{AD337CBE-6CAA-4234-8D63-2837A0EF5840}" dt="2021-03-25T17:31:11.253" v="9"/>
          <ac:spMkLst>
            <pc:docMk/>
            <pc:sldMk cId="3470262893" sldId="627"/>
            <ac:spMk id="3" creationId="{C1AE9CA9-0967-4022-809E-3EFAC109DA22}"/>
          </ac:spMkLst>
        </pc:spChg>
      </pc:sldChg>
      <pc:sldChg chg="modSp mod">
        <pc:chgData name="Laura Dolado" userId="c14c9f327f04c454" providerId="LiveId" clId="{AD337CBE-6CAA-4234-8D63-2837A0EF5840}" dt="2021-03-27T15:34:49.679" v="7634" actId="6549"/>
        <pc:sldMkLst>
          <pc:docMk/>
          <pc:sldMk cId="0" sldId="635"/>
        </pc:sldMkLst>
        <pc:spChg chg="mod">
          <ac:chgData name="Laura Dolado" userId="c14c9f327f04c454" providerId="LiveId" clId="{AD337CBE-6CAA-4234-8D63-2837A0EF5840}" dt="2021-03-25T17:31:29.322" v="22" actId="20577"/>
          <ac:spMkLst>
            <pc:docMk/>
            <pc:sldMk cId="0" sldId="635"/>
            <ac:spMk id="2" creationId="{28B9937F-6FB0-4170-A270-96E0A5C60740}"/>
          </ac:spMkLst>
        </pc:spChg>
        <pc:spChg chg="mod">
          <ac:chgData name="Laura Dolado" userId="c14c9f327f04c454" providerId="LiveId" clId="{AD337CBE-6CAA-4234-8D63-2837A0EF5840}" dt="2021-03-27T15:34:49.679" v="7634" actId="6549"/>
          <ac:spMkLst>
            <pc:docMk/>
            <pc:sldMk cId="0" sldId="635"/>
            <ac:spMk id="4" creationId="{6F1E17A5-99A2-450F-AC97-BC84B3D4606F}"/>
          </ac:spMkLst>
        </pc:spChg>
      </pc:sldChg>
      <pc:sldChg chg="modSp mod modNotesTx">
        <pc:chgData name="Laura Dolado" userId="c14c9f327f04c454" providerId="LiveId" clId="{AD337CBE-6CAA-4234-8D63-2837A0EF5840}" dt="2021-03-28T13:25:49.120" v="7680" actId="13926"/>
        <pc:sldMkLst>
          <pc:docMk/>
          <pc:sldMk cId="0" sldId="637"/>
        </pc:sldMkLst>
        <pc:spChg chg="mod">
          <ac:chgData name="Laura Dolado" userId="c14c9f327f04c454" providerId="LiveId" clId="{AD337CBE-6CAA-4234-8D63-2837A0EF5840}" dt="2021-03-28T13:25:49.120" v="7680" actId="13926"/>
          <ac:spMkLst>
            <pc:docMk/>
            <pc:sldMk cId="0" sldId="637"/>
            <ac:spMk id="2" creationId="{DFB6C589-1ECD-404A-87F9-8C249BCA2EF5}"/>
          </ac:spMkLst>
        </pc:spChg>
      </pc:sldChg>
      <pc:sldChg chg="modSp mod">
        <pc:chgData name="Laura Dolado" userId="c14c9f327f04c454" providerId="LiveId" clId="{AD337CBE-6CAA-4234-8D63-2837A0EF5840}" dt="2021-03-27T13:40:31.227" v="7023" actId="20577"/>
        <pc:sldMkLst>
          <pc:docMk/>
          <pc:sldMk cId="0" sldId="638"/>
        </pc:sldMkLst>
        <pc:spChg chg="mod">
          <ac:chgData name="Laura Dolado" userId="c14c9f327f04c454" providerId="LiveId" clId="{AD337CBE-6CAA-4234-8D63-2837A0EF5840}" dt="2021-03-27T13:34:59.015" v="6949"/>
          <ac:spMkLst>
            <pc:docMk/>
            <pc:sldMk cId="0" sldId="638"/>
            <ac:spMk id="5" creationId="{73CC095E-9025-4F1A-90E7-41C1E4023A46}"/>
          </ac:spMkLst>
        </pc:spChg>
        <pc:spChg chg="mod">
          <ac:chgData name="Laura Dolado" userId="c14c9f327f04c454" providerId="LiveId" clId="{AD337CBE-6CAA-4234-8D63-2837A0EF5840}" dt="2021-03-27T13:34:33.412" v="6948" actId="20577"/>
          <ac:spMkLst>
            <pc:docMk/>
            <pc:sldMk cId="0" sldId="638"/>
            <ac:spMk id="78855" creationId="{88179B99-9F7E-4BDD-B10B-820F7EDEA520}"/>
          </ac:spMkLst>
        </pc:spChg>
        <pc:graphicFrameChg chg="mod">
          <ac:chgData name="Laura Dolado" userId="c14c9f327f04c454" providerId="LiveId" clId="{AD337CBE-6CAA-4234-8D63-2837A0EF5840}" dt="2021-03-27T13:40:31.227" v="7023" actId="20577"/>
          <ac:graphicFrameMkLst>
            <pc:docMk/>
            <pc:sldMk cId="0" sldId="638"/>
            <ac:graphicFrameMk id="3" creationId="{CC870815-5F4C-4149-A3DF-E51276E407F2}"/>
          </ac:graphicFrameMkLst>
        </pc:graphicFrameChg>
      </pc:sldChg>
      <pc:sldChg chg="delSp modSp mod">
        <pc:chgData name="Laura Dolado" userId="c14c9f327f04c454" providerId="LiveId" clId="{AD337CBE-6CAA-4234-8D63-2837A0EF5840}" dt="2021-03-27T13:34:21.830" v="6927" actId="478"/>
        <pc:sldMkLst>
          <pc:docMk/>
          <pc:sldMk cId="0" sldId="639"/>
        </pc:sldMkLst>
        <pc:spChg chg="mod">
          <ac:chgData name="Laura Dolado" userId="c14c9f327f04c454" providerId="LiveId" clId="{AD337CBE-6CAA-4234-8D63-2837A0EF5840}" dt="2021-03-27T13:30:35.200" v="6868"/>
          <ac:spMkLst>
            <pc:docMk/>
            <pc:sldMk cId="0" sldId="639"/>
            <ac:spMk id="2" creationId="{6C77DC3B-9809-4EA5-B8DE-81A4154E531B}"/>
          </ac:spMkLst>
        </pc:spChg>
        <pc:spChg chg="mod">
          <ac:chgData name="Laura Dolado" userId="c14c9f327f04c454" providerId="LiveId" clId="{AD337CBE-6CAA-4234-8D63-2837A0EF5840}" dt="2021-03-27T13:30:54.738" v="6915" actId="20577"/>
          <ac:spMkLst>
            <pc:docMk/>
            <pc:sldMk cId="0" sldId="639"/>
            <ac:spMk id="4" creationId="{E75CB4F1-AE12-4B76-8529-FFBCCB8E022B}"/>
          </ac:spMkLst>
        </pc:spChg>
        <pc:spChg chg="mod">
          <ac:chgData name="Laura Dolado" userId="c14c9f327f04c454" providerId="LiveId" clId="{AD337CBE-6CAA-4234-8D63-2837A0EF5840}" dt="2021-03-27T13:31:11.203" v="6924" actId="20577"/>
          <ac:spMkLst>
            <pc:docMk/>
            <pc:sldMk cId="0" sldId="639"/>
            <ac:spMk id="55" creationId="{C269F450-CDD8-440A-BEBA-0DA24182A61F}"/>
          </ac:spMkLst>
        </pc:spChg>
        <pc:spChg chg="mod">
          <ac:chgData name="Laura Dolado" userId="c14c9f327f04c454" providerId="LiveId" clId="{AD337CBE-6CAA-4234-8D63-2837A0EF5840}" dt="2021-03-27T13:30:59.064" v="6921" actId="20577"/>
          <ac:spMkLst>
            <pc:docMk/>
            <pc:sldMk cId="0" sldId="639"/>
            <ac:spMk id="61" creationId="{F695A32A-F4B1-47CF-A857-BF5CEC5C55E7}"/>
          </ac:spMkLst>
        </pc:spChg>
        <pc:spChg chg="mod">
          <ac:chgData name="Laura Dolado" userId="c14c9f327f04c454" providerId="LiveId" clId="{AD337CBE-6CAA-4234-8D63-2837A0EF5840}" dt="2021-03-27T13:31:03.125" v="6923" actId="20577"/>
          <ac:spMkLst>
            <pc:docMk/>
            <pc:sldMk cId="0" sldId="639"/>
            <ac:spMk id="63" creationId="{586A6516-A97A-4C57-9B9F-B4A4B0B45F63}"/>
          </ac:spMkLst>
        </pc:spChg>
        <pc:spChg chg="del">
          <ac:chgData name="Laura Dolado" userId="c14c9f327f04c454" providerId="LiveId" clId="{AD337CBE-6CAA-4234-8D63-2837A0EF5840}" dt="2021-03-27T13:34:21.830" v="6927" actId="478"/>
          <ac:spMkLst>
            <pc:docMk/>
            <pc:sldMk cId="0" sldId="639"/>
            <ac:spMk id="64524" creationId="{8AA97B38-8C78-4914-BFEF-35D036C57C93}"/>
          </ac:spMkLst>
        </pc:spChg>
        <pc:spChg chg="mod">
          <ac:chgData name="Laura Dolado" userId="c14c9f327f04c454" providerId="LiveId" clId="{AD337CBE-6CAA-4234-8D63-2837A0EF5840}" dt="2021-03-27T13:34:19.560" v="6926" actId="20577"/>
          <ac:spMkLst>
            <pc:docMk/>
            <pc:sldMk cId="0" sldId="639"/>
            <ac:spMk id="64528" creationId="{78D7339F-C4D0-4D6B-81A8-CC187E12C6B8}"/>
          </ac:spMkLst>
        </pc:spChg>
      </pc:sldChg>
      <pc:sldChg chg="modSp mod modNotesTx">
        <pc:chgData name="Laura Dolado" userId="c14c9f327f04c454" providerId="LiveId" clId="{AD337CBE-6CAA-4234-8D63-2837A0EF5840}" dt="2021-03-27T15:36:59.152" v="7637" actId="20577"/>
        <pc:sldMkLst>
          <pc:docMk/>
          <pc:sldMk cId="0" sldId="650"/>
        </pc:sldMkLst>
        <pc:spChg chg="mod">
          <ac:chgData name="Laura Dolado" userId="c14c9f327f04c454" providerId="LiveId" clId="{AD337CBE-6CAA-4234-8D63-2837A0EF5840}" dt="2021-03-25T17:46:46.738" v="424" actId="14100"/>
          <ac:spMkLst>
            <pc:docMk/>
            <pc:sldMk cId="0" sldId="650"/>
            <ac:spMk id="2" creationId="{09E790A7-04B1-482D-886D-6245E0D1456F}"/>
          </ac:spMkLst>
        </pc:spChg>
        <pc:spChg chg="mod">
          <ac:chgData name="Laura Dolado" userId="c14c9f327f04c454" providerId="LiveId" clId="{AD337CBE-6CAA-4234-8D63-2837A0EF5840}" dt="2021-03-27T15:36:59.152" v="7637" actId="20577"/>
          <ac:spMkLst>
            <pc:docMk/>
            <pc:sldMk cId="0" sldId="650"/>
            <ac:spMk id="3" creationId="{DDA33FD6-532D-4C09-8EB9-95C772DD1679}"/>
          </ac:spMkLst>
        </pc:spChg>
        <pc:spChg chg="mod">
          <ac:chgData name="Laura Dolado" userId="c14c9f327f04c454" providerId="LiveId" clId="{AD337CBE-6CAA-4234-8D63-2837A0EF5840}" dt="2021-03-25T17:55:43.719" v="565"/>
          <ac:spMkLst>
            <pc:docMk/>
            <pc:sldMk cId="0" sldId="650"/>
            <ac:spMk id="15370" creationId="{77C51C20-B0D9-467A-A19D-D135D48C0B06}"/>
          </ac:spMkLst>
        </pc:spChg>
      </pc:sldChg>
      <pc:sldChg chg="modSp mod">
        <pc:chgData name="Laura Dolado" userId="c14c9f327f04c454" providerId="LiveId" clId="{AD337CBE-6CAA-4234-8D63-2837A0EF5840}" dt="2021-03-26T13:55:11.583" v="2892" actId="1076"/>
        <pc:sldMkLst>
          <pc:docMk/>
          <pc:sldMk cId="0" sldId="652"/>
        </pc:sldMkLst>
        <pc:spChg chg="mod">
          <ac:chgData name="Laura Dolado" userId="c14c9f327f04c454" providerId="LiveId" clId="{AD337CBE-6CAA-4234-8D63-2837A0EF5840}" dt="2021-03-26T13:49:36.006" v="2848" actId="255"/>
          <ac:spMkLst>
            <pc:docMk/>
            <pc:sldMk cId="0" sldId="652"/>
            <ac:spMk id="5" creationId="{230B327A-FA70-40C6-890B-5689E4F18110}"/>
          </ac:spMkLst>
        </pc:spChg>
        <pc:spChg chg="mod">
          <ac:chgData name="Laura Dolado" userId="c14c9f327f04c454" providerId="LiveId" clId="{AD337CBE-6CAA-4234-8D63-2837A0EF5840}" dt="2021-03-26T13:55:11.583" v="2892" actId="1076"/>
          <ac:spMkLst>
            <pc:docMk/>
            <pc:sldMk cId="0" sldId="652"/>
            <ac:spMk id="8" creationId="{11096E1B-BDAD-45A0-89A9-4A66D514482C}"/>
          </ac:spMkLst>
        </pc:spChg>
        <pc:spChg chg="mod">
          <ac:chgData name="Laura Dolado" userId="c14c9f327f04c454" providerId="LiveId" clId="{AD337CBE-6CAA-4234-8D63-2837A0EF5840}" dt="2021-03-26T13:51:39.484" v="2867" actId="6549"/>
          <ac:spMkLst>
            <pc:docMk/>
            <pc:sldMk cId="0" sldId="652"/>
            <ac:spMk id="9" creationId="{7A865E37-70B8-49B9-9EFF-725567E60A50}"/>
          </ac:spMkLst>
        </pc:spChg>
        <pc:spChg chg="mod">
          <ac:chgData name="Laura Dolado" userId="c14c9f327f04c454" providerId="LiveId" clId="{AD337CBE-6CAA-4234-8D63-2837A0EF5840}" dt="2021-03-26T13:54:55.985" v="2890" actId="20577"/>
          <ac:spMkLst>
            <pc:docMk/>
            <pc:sldMk cId="0" sldId="652"/>
            <ac:spMk id="10" creationId="{8E8EA8C3-D45A-4333-AA09-E1500425BEB8}"/>
          </ac:spMkLst>
        </pc:spChg>
        <pc:spChg chg="mod">
          <ac:chgData name="Laura Dolado" userId="c14c9f327f04c454" providerId="LiveId" clId="{AD337CBE-6CAA-4234-8D63-2837A0EF5840}" dt="2021-03-26T13:21:20.469" v="2827" actId="1076"/>
          <ac:spMkLst>
            <pc:docMk/>
            <pc:sldMk cId="0" sldId="652"/>
            <ac:spMk id="39943" creationId="{C1408B1A-CF97-4CB6-8BB8-34FD127DEFC4}"/>
          </ac:spMkLst>
        </pc:spChg>
      </pc:sldChg>
      <pc:sldChg chg="addSp delSp modSp mod">
        <pc:chgData name="Laura Dolado" userId="c14c9f327f04c454" providerId="LiveId" clId="{AD337CBE-6CAA-4234-8D63-2837A0EF5840}" dt="2021-03-28T13:25:43.823" v="7674" actId="478"/>
        <pc:sldMkLst>
          <pc:docMk/>
          <pc:sldMk cId="0" sldId="654"/>
        </pc:sldMkLst>
        <pc:spChg chg="mod">
          <ac:chgData name="Laura Dolado" userId="c14c9f327f04c454" providerId="LiveId" clId="{AD337CBE-6CAA-4234-8D63-2837A0EF5840}" dt="2021-03-27T00:20:41.315" v="5553" actId="6549"/>
          <ac:spMkLst>
            <pc:docMk/>
            <pc:sldMk cId="0" sldId="654"/>
            <ac:spMk id="65543" creationId="{3CF9E461-D962-4296-AE1C-00E72A784099}"/>
          </ac:spMkLst>
        </pc:spChg>
        <pc:graphicFrameChg chg="mod">
          <ac:chgData name="Laura Dolado" userId="c14c9f327f04c454" providerId="LiveId" clId="{AD337CBE-6CAA-4234-8D63-2837A0EF5840}" dt="2021-03-27T00:39:49.049" v="5714"/>
          <ac:graphicFrameMkLst>
            <pc:docMk/>
            <pc:sldMk cId="0" sldId="654"/>
            <ac:graphicFrameMk id="9" creationId="{7B058CCB-8067-4571-B334-A9ECA85FB333}"/>
          </ac:graphicFrameMkLst>
        </pc:graphicFrameChg>
        <pc:picChg chg="add del">
          <ac:chgData name="Laura Dolado" userId="c14c9f327f04c454" providerId="LiveId" clId="{AD337CBE-6CAA-4234-8D63-2837A0EF5840}" dt="2021-03-28T13:25:43.823" v="7674" actId="478"/>
          <ac:picMkLst>
            <pc:docMk/>
            <pc:sldMk cId="0" sldId="654"/>
            <ac:picMk id="65545" creationId="{84641C50-A249-4C5E-B128-56DE099F94A1}"/>
          </ac:picMkLst>
        </pc:picChg>
      </pc:sldChg>
      <pc:sldChg chg="modSp mod">
        <pc:chgData name="Laura Dolado" userId="c14c9f327f04c454" providerId="LiveId" clId="{AD337CBE-6CAA-4234-8D63-2837A0EF5840}" dt="2021-03-27T15:39:58.261" v="7654" actId="20577"/>
        <pc:sldMkLst>
          <pc:docMk/>
          <pc:sldMk cId="0" sldId="657"/>
        </pc:sldMkLst>
        <pc:spChg chg="mod">
          <ac:chgData name="Laura Dolado" userId="c14c9f327f04c454" providerId="LiveId" clId="{AD337CBE-6CAA-4234-8D63-2837A0EF5840}" dt="2021-03-25T22:16:25.713" v="1543" actId="20577"/>
          <ac:spMkLst>
            <pc:docMk/>
            <pc:sldMk cId="0" sldId="657"/>
            <ac:spMk id="25607" creationId="{2E54344D-38E5-4CD4-829C-C7D14C41C7FC}"/>
          </ac:spMkLst>
        </pc:spChg>
        <pc:graphicFrameChg chg="mod">
          <ac:chgData name="Laura Dolado" userId="c14c9f327f04c454" providerId="LiveId" clId="{AD337CBE-6CAA-4234-8D63-2837A0EF5840}" dt="2021-03-27T15:39:58.261" v="7654" actId="20577"/>
          <ac:graphicFrameMkLst>
            <pc:docMk/>
            <pc:sldMk cId="0" sldId="657"/>
            <ac:graphicFrameMk id="2" creationId="{EADFEC75-DD83-45C3-B24C-39CAEBE0300B}"/>
          </ac:graphicFrameMkLst>
        </pc:graphicFrameChg>
      </pc:sldChg>
      <pc:sldChg chg="modSp mod modNotesTx">
        <pc:chgData name="Laura Dolado" userId="c14c9f327f04c454" providerId="LiveId" clId="{AD337CBE-6CAA-4234-8D63-2837A0EF5840}" dt="2021-03-27T15:36:09.256" v="7636" actId="6549"/>
        <pc:sldMkLst>
          <pc:docMk/>
          <pc:sldMk cId="0" sldId="658"/>
        </pc:sldMkLst>
        <pc:spChg chg="mod">
          <ac:chgData name="Laura Dolado" userId="c14c9f327f04c454" providerId="LiveId" clId="{AD337CBE-6CAA-4234-8D63-2837A0EF5840}" dt="2021-03-27T15:36:09.256" v="7636" actId="6549"/>
          <ac:spMkLst>
            <pc:docMk/>
            <pc:sldMk cId="0" sldId="658"/>
            <ac:spMk id="9" creationId="{3DFFBE7A-B52C-49F6-81B4-C7B75EB96016}"/>
          </ac:spMkLst>
        </pc:spChg>
        <pc:spChg chg="mod">
          <ac:chgData name="Laura Dolado" userId="c14c9f327f04c454" providerId="LiveId" clId="{AD337CBE-6CAA-4234-8D63-2837A0EF5840}" dt="2021-03-25T17:39:18.650" v="149" actId="13926"/>
          <ac:spMkLst>
            <pc:docMk/>
            <pc:sldMk cId="0" sldId="658"/>
            <ac:spMk id="14" creationId="{B16016E3-21F9-4532-B7F4-A85AFF350AFC}"/>
          </ac:spMkLst>
        </pc:spChg>
        <pc:spChg chg="mod">
          <ac:chgData name="Laura Dolado" userId="c14c9f327f04c454" providerId="LiveId" clId="{AD337CBE-6CAA-4234-8D63-2837A0EF5840}" dt="2021-03-25T17:44:05.184" v="288" actId="1076"/>
          <ac:spMkLst>
            <pc:docMk/>
            <pc:sldMk cId="0" sldId="658"/>
            <ac:spMk id="13321" creationId="{44E1722B-4531-4BBA-9432-59F15EB2FDF2}"/>
          </ac:spMkLst>
        </pc:spChg>
        <pc:spChg chg="mod">
          <ac:chgData name="Laura Dolado" userId="c14c9f327f04c454" providerId="LiveId" clId="{AD337CBE-6CAA-4234-8D63-2837A0EF5840}" dt="2021-03-25T17:43:37.515" v="269" actId="1076"/>
          <ac:spMkLst>
            <pc:docMk/>
            <pc:sldMk cId="0" sldId="658"/>
            <ac:spMk id="13323" creationId="{C226FDA2-B7BE-48AD-A27A-B9CD4A20EFB3}"/>
          </ac:spMkLst>
        </pc:spChg>
        <pc:spChg chg="mod">
          <ac:chgData name="Laura Dolado" userId="c14c9f327f04c454" providerId="LiveId" clId="{AD337CBE-6CAA-4234-8D63-2837A0EF5840}" dt="2021-03-25T17:46:21.725" v="422" actId="1076"/>
          <ac:spMkLst>
            <pc:docMk/>
            <pc:sldMk cId="0" sldId="658"/>
            <ac:spMk id="13325" creationId="{3682E128-F0E0-466D-AB8C-5362C9EDF4C8}"/>
          </ac:spMkLst>
        </pc:spChg>
        <pc:spChg chg="mod">
          <ac:chgData name="Laura Dolado" userId="c14c9f327f04c454" providerId="LiveId" clId="{AD337CBE-6CAA-4234-8D63-2837A0EF5840}" dt="2021-03-25T17:46:14.795" v="421" actId="1076"/>
          <ac:spMkLst>
            <pc:docMk/>
            <pc:sldMk cId="0" sldId="658"/>
            <ac:spMk id="13326" creationId="{B81D2AC0-8AA2-403A-804F-BDAE1F18706F}"/>
          </ac:spMkLst>
        </pc:spChg>
        <pc:spChg chg="mod">
          <ac:chgData name="Laura Dolado" userId="c14c9f327f04c454" providerId="LiveId" clId="{AD337CBE-6CAA-4234-8D63-2837A0EF5840}" dt="2021-03-25T17:46:02.861" v="420" actId="790"/>
          <ac:spMkLst>
            <pc:docMk/>
            <pc:sldMk cId="0" sldId="658"/>
            <ac:spMk id="13327" creationId="{7F419897-277E-404C-B905-6392003F145D}"/>
          </ac:spMkLst>
        </pc:spChg>
      </pc:sldChg>
      <pc:sldChg chg="modSp mod">
        <pc:chgData name="Laura Dolado" userId="c14c9f327f04c454" providerId="LiveId" clId="{AD337CBE-6CAA-4234-8D63-2837A0EF5840}" dt="2021-03-26T14:34:58.781" v="3014" actId="6549"/>
        <pc:sldMkLst>
          <pc:docMk/>
          <pc:sldMk cId="0" sldId="660"/>
        </pc:sldMkLst>
        <pc:spChg chg="mod">
          <ac:chgData name="Laura Dolado" userId="c14c9f327f04c454" providerId="LiveId" clId="{AD337CBE-6CAA-4234-8D63-2837A0EF5840}" dt="2021-03-26T14:34:47.884" v="2993"/>
          <ac:spMkLst>
            <pc:docMk/>
            <pc:sldMk cId="0" sldId="660"/>
            <ac:spMk id="44039" creationId="{A3CA5A6B-8582-43DC-9D63-EFE14274E58B}"/>
          </ac:spMkLst>
        </pc:spChg>
        <pc:spChg chg="mod">
          <ac:chgData name="Laura Dolado" userId="c14c9f327f04c454" providerId="LiveId" clId="{AD337CBE-6CAA-4234-8D63-2837A0EF5840}" dt="2021-03-26T14:34:58.781" v="3014" actId="6549"/>
          <ac:spMkLst>
            <pc:docMk/>
            <pc:sldMk cId="0" sldId="660"/>
            <ac:spMk id="44040" creationId="{4E676443-1D99-454D-9A1D-91269BAF24C4}"/>
          </ac:spMkLst>
        </pc:spChg>
      </pc:sldChg>
      <pc:sldChg chg="modSp add del mod">
        <pc:chgData name="Laura Dolado" userId="c14c9f327f04c454" providerId="LiveId" clId="{AD337CBE-6CAA-4234-8D63-2837A0EF5840}" dt="2021-03-28T13:25:46.407" v="7677" actId="2696"/>
        <pc:sldMkLst>
          <pc:docMk/>
          <pc:sldMk cId="0" sldId="661"/>
        </pc:sldMkLst>
        <pc:spChg chg="mod">
          <ac:chgData name="Laura Dolado" userId="c14c9f327f04c454" providerId="LiveId" clId="{AD337CBE-6CAA-4234-8D63-2837A0EF5840}" dt="2021-03-26T14:46:41.634" v="3131" actId="13926"/>
          <ac:spMkLst>
            <pc:docMk/>
            <pc:sldMk cId="0" sldId="661"/>
            <ac:spMk id="33799" creationId="{F05EF889-AF08-4A2B-A7C5-9ED6D735ED7B}"/>
          </ac:spMkLst>
        </pc:spChg>
        <pc:spChg chg="mod">
          <ac:chgData name="Laura Dolado" userId="c14c9f327f04c454" providerId="LiveId" clId="{AD337CBE-6CAA-4234-8D63-2837A0EF5840}" dt="2021-03-26T14:46:50.961" v="3132" actId="790"/>
          <ac:spMkLst>
            <pc:docMk/>
            <pc:sldMk cId="0" sldId="661"/>
            <ac:spMk id="33800" creationId="{31F32027-24D7-4522-93AF-A602439A7299}"/>
          </ac:spMkLst>
        </pc:spChg>
      </pc:sldChg>
      <pc:sldChg chg="modSp add del mod">
        <pc:chgData name="Laura Dolado" userId="c14c9f327f04c454" providerId="LiveId" clId="{AD337CBE-6CAA-4234-8D63-2837A0EF5840}" dt="2021-03-28T13:26:09.126" v="7682" actId="20577"/>
        <pc:sldMkLst>
          <pc:docMk/>
          <pc:sldMk cId="0" sldId="662"/>
        </pc:sldMkLst>
        <pc:spChg chg="mod">
          <ac:chgData name="Laura Dolado" userId="c14c9f327f04c454" providerId="LiveId" clId="{AD337CBE-6CAA-4234-8D63-2837A0EF5840}" dt="2021-03-25T21:40:53.537" v="927" actId="20577"/>
          <ac:spMkLst>
            <pc:docMk/>
            <pc:sldMk cId="0" sldId="662"/>
            <ac:spMk id="4" creationId="{49F23D08-E9DC-45F3-A55A-9ECE097C88E6}"/>
          </ac:spMkLst>
        </pc:spChg>
        <pc:graphicFrameChg chg="mod">
          <ac:chgData name="Laura Dolado" userId="c14c9f327f04c454" providerId="LiveId" clId="{AD337CBE-6CAA-4234-8D63-2837A0EF5840}" dt="2021-03-28T13:26:09.126" v="7682" actId="20577"/>
          <ac:graphicFrameMkLst>
            <pc:docMk/>
            <pc:sldMk cId="0" sldId="662"/>
            <ac:graphicFrameMk id="5" creationId="{FDA2D895-BB28-46C0-9BF2-755D118417F2}"/>
          </ac:graphicFrameMkLst>
        </pc:graphicFrameChg>
      </pc:sldChg>
      <pc:sldChg chg="modSp add del mod">
        <pc:chgData name="Laura Dolado" userId="c14c9f327f04c454" providerId="LiveId" clId="{AD337CBE-6CAA-4234-8D63-2837A0EF5840}" dt="2021-03-28T13:25:46.898" v="7678" actId="2696"/>
        <pc:sldMkLst>
          <pc:docMk/>
          <pc:sldMk cId="0" sldId="663"/>
        </pc:sldMkLst>
        <pc:spChg chg="mod">
          <ac:chgData name="Laura Dolado" userId="c14c9f327f04c454" providerId="LiveId" clId="{AD337CBE-6CAA-4234-8D63-2837A0EF5840}" dt="2021-03-25T21:47:14.226" v="1042"/>
          <ac:spMkLst>
            <pc:docMk/>
            <pc:sldMk cId="0" sldId="663"/>
            <ac:spMk id="4" creationId="{51C8DA9B-44EF-4FBF-BDDE-FAC865C3AEC5}"/>
          </ac:spMkLst>
        </pc:spChg>
        <pc:graphicFrameChg chg="mod">
          <ac:chgData name="Laura Dolado" userId="c14c9f327f04c454" providerId="LiveId" clId="{AD337CBE-6CAA-4234-8D63-2837A0EF5840}" dt="2021-03-27T15:39:01.370" v="7650" actId="20577"/>
          <ac:graphicFrameMkLst>
            <pc:docMk/>
            <pc:sldMk cId="0" sldId="663"/>
            <ac:graphicFrameMk id="5" creationId="{4AD2AE06-D4A4-477F-925B-2A258A3BD810}"/>
          </ac:graphicFrameMkLst>
        </pc:graphicFrameChg>
      </pc:sldChg>
      <pc:sldChg chg="modSp mod modNotesTx">
        <pc:chgData name="Laura Dolado" userId="c14c9f327f04c454" providerId="LiveId" clId="{AD337CBE-6CAA-4234-8D63-2837A0EF5840}" dt="2021-03-27T00:18:25.232" v="5493" actId="13926"/>
        <pc:sldMkLst>
          <pc:docMk/>
          <pc:sldMk cId="0" sldId="665"/>
        </pc:sldMkLst>
        <pc:spChg chg="mod">
          <ac:chgData name="Laura Dolado" userId="c14c9f327f04c454" providerId="LiveId" clId="{AD337CBE-6CAA-4234-8D63-2837A0EF5840}" dt="2021-03-27T00:18:25.232" v="5493" actId="13926"/>
          <ac:spMkLst>
            <pc:docMk/>
            <pc:sldMk cId="0" sldId="665"/>
            <ac:spMk id="2" creationId="{72E246F9-6000-4F76-8989-EFCF0A67FA5D}"/>
          </ac:spMkLst>
        </pc:spChg>
        <pc:spChg chg="mod">
          <ac:chgData name="Laura Dolado" userId="c14c9f327f04c454" providerId="LiveId" clId="{AD337CBE-6CAA-4234-8D63-2837A0EF5840}" dt="2021-03-27T00:17:25.129" v="5489" actId="6549"/>
          <ac:spMkLst>
            <pc:docMk/>
            <pc:sldMk cId="0" sldId="665"/>
            <ac:spMk id="3" creationId="{5789E749-50CC-4F38-81AB-DD66C9E8205F}"/>
          </ac:spMkLst>
        </pc:spChg>
        <pc:spChg chg="mod">
          <ac:chgData name="Laura Dolado" userId="c14c9f327f04c454" providerId="LiveId" clId="{AD337CBE-6CAA-4234-8D63-2837A0EF5840}" dt="2021-03-27T00:17:47.892" v="5490"/>
          <ac:spMkLst>
            <pc:docMk/>
            <pc:sldMk cId="0" sldId="665"/>
            <ac:spMk id="5" creationId="{5A048899-D0F1-4007-A059-8974705DCB1A}"/>
          </ac:spMkLst>
        </pc:spChg>
        <pc:spChg chg="mod">
          <ac:chgData name="Laura Dolado" userId="c14c9f327f04c454" providerId="LiveId" clId="{AD337CBE-6CAA-4234-8D63-2837A0EF5840}" dt="2021-03-27T00:18:04.205" v="5491"/>
          <ac:spMkLst>
            <pc:docMk/>
            <pc:sldMk cId="0" sldId="665"/>
            <ac:spMk id="6" creationId="{6F6E074C-9FD5-40AE-8C96-14A4DB6899B8}"/>
          </ac:spMkLst>
        </pc:spChg>
        <pc:spChg chg="mod">
          <ac:chgData name="Laura Dolado" userId="c14c9f327f04c454" providerId="LiveId" clId="{AD337CBE-6CAA-4234-8D63-2837A0EF5840}" dt="2021-03-27T00:18:16.430" v="5492"/>
          <ac:spMkLst>
            <pc:docMk/>
            <pc:sldMk cId="0" sldId="665"/>
            <ac:spMk id="7" creationId="{2382962C-2ADD-4CA3-8FDE-A54A597FF53E}"/>
          </ac:spMkLst>
        </pc:spChg>
        <pc:spChg chg="mod">
          <ac:chgData name="Laura Dolado" userId="c14c9f327f04c454" providerId="LiveId" clId="{AD337CBE-6CAA-4234-8D63-2837A0EF5840}" dt="2021-03-27T00:16:56.018" v="5480" actId="20577"/>
          <ac:spMkLst>
            <pc:docMk/>
            <pc:sldMk cId="0" sldId="665"/>
            <ac:spMk id="8" creationId="{DF7DDA0C-779C-4899-AE3F-46BD3E5248BB}"/>
          </ac:spMkLst>
        </pc:spChg>
        <pc:spChg chg="mod">
          <ac:chgData name="Laura Dolado" userId="c14c9f327f04c454" providerId="LiveId" clId="{AD337CBE-6CAA-4234-8D63-2837A0EF5840}" dt="2021-03-27T00:14:01.456" v="5457" actId="20577"/>
          <ac:spMkLst>
            <pc:docMk/>
            <pc:sldMk cId="0" sldId="665"/>
            <ac:spMk id="10" creationId="{BAB712DB-D1A9-4D8D-815A-CBA9FB94D21C}"/>
          </ac:spMkLst>
        </pc:spChg>
        <pc:spChg chg="mod">
          <ac:chgData name="Laura Dolado" userId="c14c9f327f04c454" providerId="LiveId" clId="{AD337CBE-6CAA-4234-8D63-2837A0EF5840}" dt="2021-03-27T00:13:53.245" v="5456" actId="1076"/>
          <ac:spMkLst>
            <pc:docMk/>
            <pc:sldMk cId="0" sldId="665"/>
            <ac:spMk id="12" creationId="{8920ECC8-3E7A-44B7-945F-95C427AC9315}"/>
          </ac:spMkLst>
        </pc:spChg>
      </pc:sldChg>
      <pc:sldChg chg="modSp add del mod">
        <pc:chgData name="Laura Dolado" userId="c14c9f327f04c454" providerId="LiveId" clId="{AD337CBE-6CAA-4234-8D63-2837A0EF5840}" dt="2021-03-28T13:25:44.454" v="7675" actId="2696"/>
        <pc:sldMkLst>
          <pc:docMk/>
          <pc:sldMk cId="0" sldId="666"/>
        </pc:sldMkLst>
        <pc:spChg chg="mod">
          <ac:chgData name="Laura Dolado" userId="c14c9f327f04c454" providerId="LiveId" clId="{AD337CBE-6CAA-4234-8D63-2837A0EF5840}" dt="2021-03-26T23:58:46.819" v="5210" actId="1076"/>
          <ac:spMkLst>
            <pc:docMk/>
            <pc:sldMk cId="0" sldId="666"/>
            <ac:spMk id="61447" creationId="{F9630FBC-C61D-455F-AEDC-2962F0B8C24E}"/>
          </ac:spMkLst>
        </pc:spChg>
        <pc:spChg chg="mod">
          <ac:chgData name="Laura Dolado" userId="c14c9f327f04c454" providerId="LiveId" clId="{AD337CBE-6CAA-4234-8D63-2837A0EF5840}" dt="2021-03-27T00:00:19.393" v="5241" actId="20577"/>
          <ac:spMkLst>
            <pc:docMk/>
            <pc:sldMk cId="0" sldId="666"/>
            <ac:spMk id="61448" creationId="{BA9CA7C2-198D-4C19-B736-4AA766A12247}"/>
          </ac:spMkLst>
        </pc:spChg>
        <pc:graphicFrameChg chg="mod">
          <ac:chgData name="Laura Dolado" userId="c14c9f327f04c454" providerId="LiveId" clId="{AD337CBE-6CAA-4234-8D63-2837A0EF5840}" dt="2021-03-27T00:06:03.319" v="5386" actId="20577"/>
          <ac:graphicFrameMkLst>
            <pc:docMk/>
            <pc:sldMk cId="0" sldId="666"/>
            <ac:graphicFrameMk id="21" creationId="{1AE8C3F3-64C2-4160-ABC5-C73AB1F0B8E5}"/>
          </ac:graphicFrameMkLst>
        </pc:graphicFrameChg>
      </pc:sldChg>
      <pc:sldChg chg="modSp add del mod">
        <pc:chgData name="Laura Dolado" userId="c14c9f327f04c454" providerId="LiveId" clId="{AD337CBE-6CAA-4234-8D63-2837A0EF5840}" dt="2021-03-28T13:25:42.201" v="7672" actId="2696"/>
        <pc:sldMkLst>
          <pc:docMk/>
          <pc:sldMk cId="0" sldId="667"/>
        </pc:sldMkLst>
        <pc:spChg chg="mod">
          <ac:chgData name="Laura Dolado" userId="c14c9f327f04c454" providerId="LiveId" clId="{AD337CBE-6CAA-4234-8D63-2837A0EF5840}" dt="2021-03-27T13:27:00.328" v="6815" actId="20577"/>
          <ac:spMkLst>
            <pc:docMk/>
            <pc:sldMk cId="0" sldId="667"/>
            <ac:spMk id="72711" creationId="{35169CB0-8564-40CF-9A9F-B2F50F8906FE}"/>
          </ac:spMkLst>
        </pc:spChg>
        <pc:spChg chg="mod">
          <ac:chgData name="Laura Dolado" userId="c14c9f327f04c454" providerId="LiveId" clId="{AD337CBE-6CAA-4234-8D63-2837A0EF5840}" dt="2021-03-27T13:27:10.465" v="6836" actId="6549"/>
          <ac:spMkLst>
            <pc:docMk/>
            <pc:sldMk cId="0" sldId="667"/>
            <ac:spMk id="72712" creationId="{B79BBCF4-0A3D-43FB-9AF0-C1F4D3647C78}"/>
          </ac:spMkLst>
        </pc:spChg>
      </pc:sldChg>
      <pc:sldChg chg="modSp add del mod">
        <pc:chgData name="Laura Dolado" userId="c14c9f327f04c454" providerId="LiveId" clId="{AD337CBE-6CAA-4234-8D63-2837A0EF5840}" dt="2021-03-28T13:25:41.435" v="7671" actId="2696"/>
        <pc:sldMkLst>
          <pc:docMk/>
          <pc:sldMk cId="0" sldId="669"/>
        </pc:sldMkLst>
        <pc:spChg chg="mod">
          <ac:chgData name="Laura Dolado" userId="c14c9f327f04c454" providerId="LiveId" clId="{AD337CBE-6CAA-4234-8D63-2837A0EF5840}" dt="2021-03-27T14:05:22.856" v="7167" actId="6549"/>
          <ac:spMkLst>
            <pc:docMk/>
            <pc:sldMk cId="0" sldId="669"/>
            <ac:spMk id="5" creationId="{0E7BC46C-B731-42FA-94FF-D30404BE7EF2}"/>
          </ac:spMkLst>
        </pc:spChg>
        <pc:spChg chg="mod">
          <ac:chgData name="Laura Dolado" userId="c14c9f327f04c454" providerId="LiveId" clId="{AD337CBE-6CAA-4234-8D63-2837A0EF5840}" dt="2021-03-27T14:05:36.476" v="7193" actId="20577"/>
          <ac:spMkLst>
            <pc:docMk/>
            <pc:sldMk cId="0" sldId="669"/>
            <ac:spMk id="86023" creationId="{E26B4543-2BE8-41D9-94E7-BEB1DF6AF119}"/>
          </ac:spMkLst>
        </pc:spChg>
      </pc:sldChg>
      <pc:sldChg chg="modSp add del mod">
        <pc:chgData name="Laura Dolado" userId="c14c9f327f04c454" providerId="LiveId" clId="{AD337CBE-6CAA-4234-8D63-2837A0EF5840}" dt="2021-03-28T13:25:40.663" v="7670" actId="2696"/>
        <pc:sldMkLst>
          <pc:docMk/>
          <pc:sldMk cId="0" sldId="670"/>
        </pc:sldMkLst>
        <pc:spChg chg="mod">
          <ac:chgData name="Laura Dolado" userId="c14c9f327f04c454" providerId="LiveId" clId="{AD337CBE-6CAA-4234-8D63-2837A0EF5840}" dt="2021-03-27T14:14:21.007" v="7409" actId="20577"/>
          <ac:spMkLst>
            <pc:docMk/>
            <pc:sldMk cId="0" sldId="670"/>
            <ac:spMk id="2" creationId="{FE971257-FF27-47D0-97E4-CD556C4EE139}"/>
          </ac:spMkLst>
        </pc:spChg>
        <pc:spChg chg="mod">
          <ac:chgData name="Laura Dolado" userId="c14c9f327f04c454" providerId="LiveId" clId="{AD337CBE-6CAA-4234-8D63-2837A0EF5840}" dt="2021-03-27T14:05:58.014" v="7224" actId="20577"/>
          <ac:spMkLst>
            <pc:docMk/>
            <pc:sldMk cId="0" sldId="670"/>
            <ac:spMk id="88067" creationId="{FD1AC906-4B2C-4F2A-8B0C-F8975E59CB4B}"/>
          </ac:spMkLst>
        </pc:spChg>
      </pc:sldChg>
      <pc:sldChg chg="modSp mod">
        <pc:chgData name="Laura Dolado" userId="c14c9f327f04c454" providerId="LiveId" clId="{AD337CBE-6CAA-4234-8D63-2837A0EF5840}" dt="2021-03-26T16:29:26.672" v="3426" actId="20577"/>
        <pc:sldMkLst>
          <pc:docMk/>
          <pc:sldMk cId="0" sldId="671"/>
        </pc:sldMkLst>
        <pc:spChg chg="mod">
          <ac:chgData name="Laura Dolado" userId="c14c9f327f04c454" providerId="LiveId" clId="{AD337CBE-6CAA-4234-8D63-2837A0EF5840}" dt="2021-03-26T14:57:23.213" v="3152" actId="20577"/>
          <ac:spMkLst>
            <pc:docMk/>
            <pc:sldMk cId="0" sldId="671"/>
            <ac:spMk id="46087" creationId="{AB3B3D59-CAA7-4556-AB68-469C5B049023}"/>
          </ac:spMkLst>
        </pc:spChg>
        <pc:graphicFrameChg chg="mod">
          <ac:chgData name="Laura Dolado" userId="c14c9f327f04c454" providerId="LiveId" clId="{AD337CBE-6CAA-4234-8D63-2837A0EF5840}" dt="2021-03-26T16:29:26.672" v="3426" actId="20577"/>
          <ac:graphicFrameMkLst>
            <pc:docMk/>
            <pc:sldMk cId="0" sldId="671"/>
            <ac:graphicFrameMk id="2" creationId="{5C0801EF-A98A-49DE-8C35-B210E7DC6E7A}"/>
          </ac:graphicFrameMkLst>
        </pc:graphicFrameChg>
      </pc:sldChg>
      <pc:sldChg chg="modSp add del mod">
        <pc:chgData name="Laura Dolado" userId="c14c9f327f04c454" providerId="LiveId" clId="{AD337CBE-6CAA-4234-8D63-2837A0EF5840}" dt="2021-03-28T13:25:42.927" v="7673" actId="2696"/>
        <pc:sldMkLst>
          <pc:docMk/>
          <pc:sldMk cId="0" sldId="672"/>
        </pc:sldMkLst>
        <pc:spChg chg="mod">
          <ac:chgData name="Laura Dolado" userId="c14c9f327f04c454" providerId="LiveId" clId="{AD337CBE-6CAA-4234-8D63-2837A0EF5840}" dt="2021-03-27T13:26:11.796" v="6803" actId="790"/>
          <ac:spMkLst>
            <pc:docMk/>
            <pc:sldMk cId="0" sldId="672"/>
            <ac:spMk id="3" creationId="{F5CC5A0C-B0FC-4BF4-BBF7-71C59F40A4D5}"/>
          </ac:spMkLst>
        </pc:spChg>
        <pc:spChg chg="mod">
          <ac:chgData name="Laura Dolado" userId="c14c9f327f04c454" providerId="LiveId" clId="{AD337CBE-6CAA-4234-8D63-2837A0EF5840}" dt="2021-03-27T13:24:49.837" v="6747" actId="20577"/>
          <ac:spMkLst>
            <pc:docMk/>
            <pc:sldMk cId="0" sldId="672"/>
            <ac:spMk id="71682" creationId="{206D8102-FF3A-4991-AFFC-C433F2AC6D27}"/>
          </ac:spMkLst>
        </pc:spChg>
      </pc:sldChg>
      <pc:sldChg chg="modSp mod modNotesTx">
        <pc:chgData name="Laura Dolado" userId="c14c9f327f04c454" providerId="LiveId" clId="{AD337CBE-6CAA-4234-8D63-2837A0EF5840}" dt="2021-03-26T23:44:00.567" v="4911" actId="20577"/>
        <pc:sldMkLst>
          <pc:docMk/>
          <pc:sldMk cId="0" sldId="675"/>
        </pc:sldMkLst>
        <pc:spChg chg="mod">
          <ac:chgData name="Laura Dolado" userId="c14c9f327f04c454" providerId="LiveId" clId="{AD337CBE-6CAA-4234-8D63-2837A0EF5840}" dt="2021-03-26T23:44:00.567" v="4911" actId="20577"/>
          <ac:spMkLst>
            <pc:docMk/>
            <pc:sldMk cId="0" sldId="675"/>
            <ac:spMk id="3" creationId="{CD07B62A-B510-4A29-93A3-FF11380DCB78}"/>
          </ac:spMkLst>
        </pc:spChg>
        <pc:spChg chg="mod">
          <ac:chgData name="Laura Dolado" userId="c14c9f327f04c454" providerId="LiveId" clId="{AD337CBE-6CAA-4234-8D63-2837A0EF5840}" dt="2021-03-26T23:40:07.436" v="4800"/>
          <ac:spMkLst>
            <pc:docMk/>
            <pc:sldMk cId="0" sldId="675"/>
            <ac:spMk id="57346" creationId="{2AF6434F-FC53-4CA7-B032-9F3C3712CE4F}"/>
          </ac:spMkLst>
        </pc:spChg>
        <pc:spChg chg="mod">
          <ac:chgData name="Laura Dolado" userId="c14c9f327f04c454" providerId="LiveId" clId="{AD337CBE-6CAA-4234-8D63-2837A0EF5840}" dt="2021-03-26T23:42:46.539" v="4842" actId="20577"/>
          <ac:spMkLst>
            <pc:docMk/>
            <pc:sldMk cId="0" sldId="675"/>
            <ac:spMk id="57347" creationId="{9C8E55BB-B58F-4B74-BA1A-329191FD86B1}"/>
          </ac:spMkLst>
        </pc:spChg>
        <pc:spChg chg="mod">
          <ac:chgData name="Laura Dolado" userId="c14c9f327f04c454" providerId="LiveId" clId="{AD337CBE-6CAA-4234-8D63-2837A0EF5840}" dt="2021-03-26T23:40:22.440" v="4807" actId="6549"/>
          <ac:spMkLst>
            <pc:docMk/>
            <pc:sldMk cId="0" sldId="675"/>
            <ac:spMk id="57349" creationId="{94691EDC-C4CF-45A1-8AFD-62FD760B4AED}"/>
          </ac:spMkLst>
        </pc:spChg>
      </pc:sldChg>
      <pc:sldChg chg="modSp mod">
        <pc:chgData name="Laura Dolado" userId="c14c9f327f04c454" providerId="LiveId" clId="{AD337CBE-6CAA-4234-8D63-2837A0EF5840}" dt="2021-03-26T23:45:33.128" v="4956" actId="790"/>
        <pc:sldMkLst>
          <pc:docMk/>
          <pc:sldMk cId="0" sldId="678"/>
        </pc:sldMkLst>
        <pc:spChg chg="mod">
          <ac:chgData name="Laura Dolado" userId="c14c9f327f04c454" providerId="LiveId" clId="{AD337CBE-6CAA-4234-8D63-2837A0EF5840}" dt="2021-03-26T23:45:33.128" v="4956" actId="790"/>
          <ac:spMkLst>
            <pc:docMk/>
            <pc:sldMk cId="0" sldId="678"/>
            <ac:spMk id="4" creationId="{0D75893E-1F90-40A5-B434-E9650E8CF51B}"/>
          </ac:spMkLst>
        </pc:spChg>
        <pc:picChg chg="mod">
          <ac:chgData name="Laura Dolado" userId="c14c9f327f04c454" providerId="LiveId" clId="{AD337CBE-6CAA-4234-8D63-2837A0EF5840}" dt="2021-03-26T23:44:46.972" v="4944" actId="1076"/>
          <ac:picMkLst>
            <pc:docMk/>
            <pc:sldMk cId="0" sldId="678"/>
            <ac:picMk id="58371" creationId="{B308B11C-4078-47B5-A745-55FD92E2E4BE}"/>
          </ac:picMkLst>
        </pc:picChg>
      </pc:sldChg>
      <pc:sldChg chg="modSp mod">
        <pc:chgData name="Laura Dolado" userId="c14c9f327f04c454" providerId="LiveId" clId="{AD337CBE-6CAA-4234-8D63-2837A0EF5840}" dt="2021-03-26T23:36:59.137" v="4765" actId="20577"/>
        <pc:sldMkLst>
          <pc:docMk/>
          <pc:sldMk cId="0" sldId="679"/>
        </pc:sldMkLst>
        <pc:spChg chg="mod">
          <ac:chgData name="Laura Dolado" userId="c14c9f327f04c454" providerId="LiveId" clId="{AD337CBE-6CAA-4234-8D63-2837A0EF5840}" dt="2021-03-26T23:35:12.719" v="4734" actId="790"/>
          <ac:spMkLst>
            <pc:docMk/>
            <pc:sldMk cId="0" sldId="679"/>
            <ac:spMk id="3" creationId="{C6F0AB8E-9CC2-4E08-ABF6-92E533139588}"/>
          </ac:spMkLst>
        </pc:spChg>
        <pc:spChg chg="mod">
          <ac:chgData name="Laura Dolado" userId="c14c9f327f04c454" providerId="LiveId" clId="{AD337CBE-6CAA-4234-8D63-2837A0EF5840}" dt="2021-03-26T23:36:24.584" v="4760" actId="790"/>
          <ac:spMkLst>
            <pc:docMk/>
            <pc:sldMk cId="0" sldId="679"/>
            <ac:spMk id="56322" creationId="{B8D6386A-4ABB-4AC4-9557-33ECD838B1A0}"/>
          </ac:spMkLst>
        </pc:spChg>
        <pc:spChg chg="mod">
          <ac:chgData name="Laura Dolado" userId="c14c9f327f04c454" providerId="LiveId" clId="{AD337CBE-6CAA-4234-8D63-2837A0EF5840}" dt="2021-03-26T23:36:59.137" v="4765" actId="20577"/>
          <ac:spMkLst>
            <pc:docMk/>
            <pc:sldMk cId="0" sldId="679"/>
            <ac:spMk id="56323" creationId="{0F3B5EB3-A046-46DA-AF2F-451CA7212925}"/>
          </ac:spMkLst>
        </pc:spChg>
        <pc:picChg chg="mod">
          <ac:chgData name="Laura Dolado" userId="c14c9f327f04c454" providerId="LiveId" clId="{AD337CBE-6CAA-4234-8D63-2837A0EF5840}" dt="2021-03-26T23:35:00.802" v="4733" actId="1076"/>
          <ac:picMkLst>
            <pc:docMk/>
            <pc:sldMk cId="0" sldId="679"/>
            <ac:picMk id="7" creationId="{0A4B551A-64C5-46B4-83A4-82B6DE9DA4E6}"/>
          </ac:picMkLst>
        </pc:picChg>
      </pc:sldChg>
      <pc:sldChg chg="modSp mod modNotesTx">
        <pc:chgData name="Laura Dolado" userId="c14c9f327f04c454" providerId="LiveId" clId="{AD337CBE-6CAA-4234-8D63-2837A0EF5840}" dt="2021-03-26T23:33:41.785" v="4671" actId="20577"/>
        <pc:sldMkLst>
          <pc:docMk/>
          <pc:sldMk cId="0" sldId="680"/>
        </pc:sldMkLst>
        <pc:spChg chg="mod">
          <ac:chgData name="Laura Dolado" userId="c14c9f327f04c454" providerId="LiveId" clId="{AD337CBE-6CAA-4234-8D63-2837A0EF5840}" dt="2021-03-26T23:09:22.312" v="4575" actId="108"/>
          <ac:spMkLst>
            <pc:docMk/>
            <pc:sldMk cId="0" sldId="680"/>
            <ac:spMk id="55299" creationId="{298C464C-5BB5-4685-B7F5-75BDE0153BDE}"/>
          </ac:spMkLst>
        </pc:spChg>
        <pc:spChg chg="mod">
          <ac:chgData name="Laura Dolado" userId="c14c9f327f04c454" providerId="LiveId" clId="{AD337CBE-6CAA-4234-8D63-2837A0EF5840}" dt="2021-03-26T23:14:50.124" v="4633" actId="20577"/>
          <ac:spMkLst>
            <pc:docMk/>
            <pc:sldMk cId="0" sldId="680"/>
            <ac:spMk id="55300" creationId="{CCBFAA8E-32A1-4446-9E93-F20140547E33}"/>
          </ac:spMkLst>
        </pc:spChg>
        <pc:spChg chg="mod">
          <ac:chgData name="Laura Dolado" userId="c14c9f327f04c454" providerId="LiveId" clId="{AD337CBE-6CAA-4234-8D63-2837A0EF5840}" dt="2021-03-26T23:33:41.785" v="4671" actId="20577"/>
          <ac:spMkLst>
            <pc:docMk/>
            <pc:sldMk cId="0" sldId="680"/>
            <ac:spMk id="55302" creationId="{4D79CD64-D0B4-4433-8707-B29845F503B8}"/>
          </ac:spMkLst>
        </pc:spChg>
        <pc:picChg chg="mod">
          <ac:chgData name="Laura Dolado" userId="c14c9f327f04c454" providerId="LiveId" clId="{AD337CBE-6CAA-4234-8D63-2837A0EF5840}" dt="2021-03-26T23:10:01.978" v="4578" actId="1076"/>
          <ac:picMkLst>
            <pc:docMk/>
            <pc:sldMk cId="0" sldId="680"/>
            <ac:picMk id="55298" creationId="{B023CAE5-0180-41A4-B086-C398BB694EF8}"/>
          </ac:picMkLst>
        </pc:picChg>
        <pc:picChg chg="mod">
          <ac:chgData name="Laura Dolado" userId="c14c9f327f04c454" providerId="LiveId" clId="{AD337CBE-6CAA-4234-8D63-2837A0EF5840}" dt="2021-03-26T23:15:13.127" v="4637" actId="1076"/>
          <ac:picMkLst>
            <pc:docMk/>
            <pc:sldMk cId="0" sldId="680"/>
            <ac:picMk id="55301" creationId="{6C15F6AD-D5D7-4FD6-A4BC-6AF42635ACD6}"/>
          </ac:picMkLst>
        </pc:picChg>
        <pc:picChg chg="mod">
          <ac:chgData name="Laura Dolado" userId="c14c9f327f04c454" providerId="LiveId" clId="{AD337CBE-6CAA-4234-8D63-2837A0EF5840}" dt="2021-03-26T23:09:30.893" v="4576" actId="14100"/>
          <ac:picMkLst>
            <pc:docMk/>
            <pc:sldMk cId="0" sldId="680"/>
            <ac:picMk id="55303" creationId="{6ED932B9-FA23-4203-A106-8DDD67FDFEF0}"/>
          </ac:picMkLst>
        </pc:picChg>
      </pc:sldChg>
      <pc:sldChg chg="modSp mod modNotesTx">
        <pc:chgData name="Laura Dolado" userId="c14c9f327f04c454" providerId="LiveId" clId="{AD337CBE-6CAA-4234-8D63-2837A0EF5840}" dt="2021-03-26T22:48:12.745" v="4573" actId="20577"/>
        <pc:sldMkLst>
          <pc:docMk/>
          <pc:sldMk cId="0" sldId="681"/>
        </pc:sldMkLst>
        <pc:spChg chg="mod">
          <ac:chgData name="Laura Dolado" userId="c14c9f327f04c454" providerId="LiveId" clId="{AD337CBE-6CAA-4234-8D63-2837A0EF5840}" dt="2021-03-26T22:34:56.285" v="4501" actId="20577"/>
          <ac:spMkLst>
            <pc:docMk/>
            <pc:sldMk cId="0" sldId="681"/>
            <ac:spMk id="3" creationId="{59D5355D-06D5-4CC9-BE70-A4E18162DF7D}"/>
          </ac:spMkLst>
        </pc:spChg>
        <pc:spChg chg="mod">
          <ac:chgData name="Laura Dolado" userId="c14c9f327f04c454" providerId="LiveId" clId="{AD337CBE-6CAA-4234-8D63-2837A0EF5840}" dt="2021-03-26T21:00:23.678" v="4479" actId="1076"/>
          <ac:spMkLst>
            <pc:docMk/>
            <pc:sldMk cId="0" sldId="681"/>
            <ac:spMk id="18" creationId="{573F6951-8D11-4A70-9B15-C23DA996E9FA}"/>
          </ac:spMkLst>
        </pc:spChg>
        <pc:spChg chg="mod">
          <ac:chgData name="Laura Dolado" userId="c14c9f327f04c454" providerId="LiveId" clId="{AD337CBE-6CAA-4234-8D63-2837A0EF5840}" dt="2021-03-26T21:00:21.526" v="4478" actId="1076"/>
          <ac:spMkLst>
            <pc:docMk/>
            <pc:sldMk cId="0" sldId="681"/>
            <ac:spMk id="20" creationId="{97DE6727-B7AB-4179-B79F-2B2D244EE7C8}"/>
          </ac:spMkLst>
        </pc:spChg>
        <pc:spChg chg="mod">
          <ac:chgData name="Laura Dolado" userId="c14c9f327f04c454" providerId="LiveId" clId="{AD337CBE-6CAA-4234-8D63-2837A0EF5840}" dt="2021-03-26T20:33:56.362" v="4195" actId="108"/>
          <ac:spMkLst>
            <pc:docMk/>
            <pc:sldMk cId="0" sldId="681"/>
            <ac:spMk id="53250" creationId="{40403201-DE5F-4513-A205-11B3C5A93B17}"/>
          </ac:spMkLst>
        </pc:spChg>
        <pc:spChg chg="mod">
          <ac:chgData name="Laura Dolado" userId="c14c9f327f04c454" providerId="LiveId" clId="{AD337CBE-6CAA-4234-8D63-2837A0EF5840}" dt="2021-03-26T22:48:12.745" v="4573" actId="20577"/>
          <ac:spMkLst>
            <pc:docMk/>
            <pc:sldMk cId="0" sldId="681"/>
            <ac:spMk id="53252" creationId="{A1BF54C7-B124-49A0-BC4A-B742B10C6C63}"/>
          </ac:spMkLst>
        </pc:spChg>
        <pc:picChg chg="mod">
          <ac:chgData name="Laura Dolado" userId="c14c9f327f04c454" providerId="LiveId" clId="{AD337CBE-6CAA-4234-8D63-2837A0EF5840}" dt="2021-03-26T21:00:15.815" v="4476" actId="1076"/>
          <ac:picMkLst>
            <pc:docMk/>
            <pc:sldMk cId="0" sldId="681"/>
            <ac:picMk id="53253" creationId="{29DD9A08-7987-477C-9843-56CAB0D62A47}"/>
          </ac:picMkLst>
        </pc:picChg>
      </pc:sldChg>
      <pc:sldChg chg="modSp mod">
        <pc:chgData name="Laura Dolado" userId="c14c9f327f04c454" providerId="LiveId" clId="{AD337CBE-6CAA-4234-8D63-2837A0EF5840}" dt="2021-03-26T20:33:01.136" v="4191" actId="1076"/>
        <pc:sldMkLst>
          <pc:docMk/>
          <pc:sldMk cId="0" sldId="683"/>
        </pc:sldMkLst>
        <pc:spChg chg="mod">
          <ac:chgData name="Laura Dolado" userId="c14c9f327f04c454" providerId="LiveId" clId="{AD337CBE-6CAA-4234-8D63-2837A0EF5840}" dt="2021-03-26T20:28:21.684" v="4070" actId="20577"/>
          <ac:spMkLst>
            <pc:docMk/>
            <pc:sldMk cId="0" sldId="683"/>
            <ac:spMk id="5" creationId="{8626CA9E-8A3D-491B-9D54-A46D731660EA}"/>
          </ac:spMkLst>
        </pc:spChg>
        <pc:spChg chg="mod">
          <ac:chgData name="Laura Dolado" userId="c14c9f327f04c454" providerId="LiveId" clId="{AD337CBE-6CAA-4234-8D63-2837A0EF5840}" dt="2021-03-26T19:46:15.032" v="4025" actId="6549"/>
          <ac:spMkLst>
            <pc:docMk/>
            <pc:sldMk cId="0" sldId="683"/>
            <ac:spMk id="51202" creationId="{B48340D4-1A0A-40EB-8C36-BB59018D0BCA}"/>
          </ac:spMkLst>
        </pc:spChg>
        <pc:spChg chg="mod">
          <ac:chgData name="Laura Dolado" userId="c14c9f327f04c454" providerId="LiveId" clId="{AD337CBE-6CAA-4234-8D63-2837A0EF5840}" dt="2021-03-26T20:18:57.820" v="4048" actId="20577"/>
          <ac:spMkLst>
            <pc:docMk/>
            <pc:sldMk cId="0" sldId="683"/>
            <ac:spMk id="51203" creationId="{EC463965-751A-45E7-A71B-CF6C0AA565C8}"/>
          </ac:spMkLst>
        </pc:spChg>
        <pc:spChg chg="mod">
          <ac:chgData name="Laura Dolado" userId="c14c9f327f04c454" providerId="LiveId" clId="{AD337CBE-6CAA-4234-8D63-2837A0EF5840}" dt="2021-03-26T20:32:51.880" v="4190" actId="14100"/>
          <ac:spMkLst>
            <pc:docMk/>
            <pc:sldMk cId="0" sldId="683"/>
            <ac:spMk id="51210" creationId="{56A5A71F-D156-45E9-B338-A74C4175CA37}"/>
          </ac:spMkLst>
        </pc:spChg>
        <pc:graphicFrameChg chg="mod">
          <ac:chgData name="Laura Dolado" userId="c14c9f327f04c454" providerId="LiveId" clId="{AD337CBE-6CAA-4234-8D63-2837A0EF5840}" dt="2021-03-26T20:31:50.190" v="4160" actId="20577"/>
          <ac:graphicFrameMkLst>
            <pc:docMk/>
            <pc:sldMk cId="0" sldId="683"/>
            <ac:graphicFrameMk id="10" creationId="{27662495-13DA-4DFE-877F-DC16D091CA9D}"/>
          </ac:graphicFrameMkLst>
        </pc:graphicFrameChg>
        <pc:cxnChg chg="mod">
          <ac:chgData name="Laura Dolado" userId="c14c9f327f04c454" providerId="LiveId" clId="{AD337CBE-6CAA-4234-8D63-2837A0EF5840}" dt="2021-03-26T20:33:01.136" v="4191" actId="1076"/>
          <ac:cxnSpMkLst>
            <pc:docMk/>
            <pc:sldMk cId="0" sldId="683"/>
            <ac:cxnSpMk id="14" creationId="{DF9972B0-1C10-4BAB-8DD6-F9E6E6FFC45D}"/>
          </ac:cxnSpMkLst>
        </pc:cxnChg>
      </pc:sldChg>
      <pc:sldChg chg="modSp mod modNotesTx">
        <pc:chgData name="Laura Dolado" userId="c14c9f327f04c454" providerId="LiveId" clId="{AD337CBE-6CAA-4234-8D63-2837A0EF5840}" dt="2021-03-26T19:45:42.819" v="3996" actId="790"/>
        <pc:sldMkLst>
          <pc:docMk/>
          <pc:sldMk cId="0" sldId="684"/>
        </pc:sldMkLst>
        <pc:spChg chg="mod">
          <ac:chgData name="Laura Dolado" userId="c14c9f327f04c454" providerId="LiveId" clId="{AD337CBE-6CAA-4234-8D63-2837A0EF5840}" dt="2021-03-26T19:45:42.819" v="3996" actId="790"/>
          <ac:spMkLst>
            <pc:docMk/>
            <pc:sldMk cId="0" sldId="684"/>
            <ac:spMk id="2" creationId="{C4B71245-5B75-4079-941B-83CE45AFC162}"/>
          </ac:spMkLst>
        </pc:spChg>
        <pc:spChg chg="mod">
          <ac:chgData name="Laura Dolado" userId="c14c9f327f04c454" providerId="LiveId" clId="{AD337CBE-6CAA-4234-8D63-2837A0EF5840}" dt="2021-03-26T19:44:43.223" v="3935" actId="20577"/>
          <ac:spMkLst>
            <pc:docMk/>
            <pc:sldMk cId="0" sldId="684"/>
            <ac:spMk id="5" creationId="{BD9A649F-BA71-455A-83C9-71A92106F1DC}"/>
          </ac:spMkLst>
        </pc:spChg>
        <pc:spChg chg="mod">
          <ac:chgData name="Laura Dolado" userId="c14c9f327f04c454" providerId="LiveId" clId="{AD337CBE-6CAA-4234-8D63-2837A0EF5840}" dt="2021-03-26T19:37:28.975" v="3848" actId="20577"/>
          <ac:spMkLst>
            <pc:docMk/>
            <pc:sldMk cId="0" sldId="684"/>
            <ac:spMk id="49154" creationId="{2E4CA5E5-8C19-40D7-A440-EFA3136FD3FF}"/>
          </ac:spMkLst>
        </pc:spChg>
        <pc:picChg chg="mod">
          <ac:chgData name="Laura Dolado" userId="c14c9f327f04c454" providerId="LiveId" clId="{AD337CBE-6CAA-4234-8D63-2837A0EF5840}" dt="2021-03-26T19:45:34.336" v="3995" actId="14100"/>
          <ac:picMkLst>
            <pc:docMk/>
            <pc:sldMk cId="0" sldId="684"/>
            <ac:picMk id="49157" creationId="{43674571-73DA-4554-8612-C476016D6DD8}"/>
          </ac:picMkLst>
        </pc:picChg>
      </pc:sldChg>
      <pc:sldChg chg="modSp mod">
        <pc:chgData name="Laura Dolado" userId="c14c9f327f04c454" providerId="LiveId" clId="{AD337CBE-6CAA-4234-8D63-2837A0EF5840}" dt="2021-03-27T15:31:53.502" v="7568" actId="20577"/>
        <pc:sldMkLst>
          <pc:docMk/>
          <pc:sldMk cId="0" sldId="686"/>
        </pc:sldMkLst>
        <pc:spChg chg="mod">
          <ac:chgData name="Laura Dolado" userId="c14c9f327f04c454" providerId="LiveId" clId="{AD337CBE-6CAA-4234-8D63-2837A0EF5840}" dt="2021-03-27T15:31:53.502" v="7568" actId="20577"/>
          <ac:spMkLst>
            <pc:docMk/>
            <pc:sldMk cId="0" sldId="686"/>
            <ac:spMk id="89090" creationId="{9AB040E0-828C-4EBC-AD4E-2AB78A65630F}"/>
          </ac:spMkLst>
        </pc:spChg>
      </pc:sldChg>
      <pc:sldChg chg="modSp mod">
        <pc:chgData name="Laura Dolado" userId="c14c9f327f04c454" providerId="LiveId" clId="{AD337CBE-6CAA-4234-8D63-2837A0EF5840}" dt="2021-03-26T19:35:24.161" v="3828"/>
        <pc:sldMkLst>
          <pc:docMk/>
          <pc:sldMk cId="0" sldId="687"/>
        </pc:sldMkLst>
        <pc:spChg chg="mod">
          <ac:chgData name="Laura Dolado" userId="c14c9f327f04c454" providerId="LiveId" clId="{AD337CBE-6CAA-4234-8D63-2837A0EF5840}" dt="2021-03-26T16:56:42.109" v="3440" actId="1076"/>
          <ac:spMkLst>
            <pc:docMk/>
            <pc:sldMk cId="0" sldId="687"/>
            <ac:spMk id="4" creationId="{59367419-2C27-4929-A74E-548CCE9E6027}"/>
          </ac:spMkLst>
        </pc:spChg>
        <pc:spChg chg="mod">
          <ac:chgData name="Laura Dolado" userId="c14c9f327f04c454" providerId="LiveId" clId="{AD337CBE-6CAA-4234-8D63-2837A0EF5840}" dt="2021-03-26T17:08:08.893" v="3684" actId="20577"/>
          <ac:spMkLst>
            <pc:docMk/>
            <pc:sldMk cId="0" sldId="687"/>
            <ac:spMk id="5" creationId="{BB9299A9-828B-4808-9AC9-C85E827EA44A}"/>
          </ac:spMkLst>
        </pc:spChg>
        <pc:spChg chg="mod">
          <ac:chgData name="Laura Dolado" userId="c14c9f327f04c454" providerId="LiveId" clId="{AD337CBE-6CAA-4234-8D63-2837A0EF5840}" dt="2021-03-26T17:10:55.216" v="3694" actId="20577"/>
          <ac:spMkLst>
            <pc:docMk/>
            <pc:sldMk cId="0" sldId="687"/>
            <ac:spMk id="6" creationId="{FC6D0669-C560-4A87-9E35-A1F6617E7FA3}"/>
          </ac:spMkLst>
        </pc:spChg>
        <pc:spChg chg="mod">
          <ac:chgData name="Laura Dolado" userId="c14c9f327f04c454" providerId="LiveId" clId="{AD337CBE-6CAA-4234-8D63-2837A0EF5840}" dt="2021-03-26T19:35:24.161" v="3828"/>
          <ac:spMkLst>
            <pc:docMk/>
            <pc:sldMk cId="0" sldId="687"/>
            <ac:spMk id="7" creationId="{BE24DE71-D7DF-40FB-9DAD-C00C6E380CEC}"/>
          </ac:spMkLst>
        </pc:spChg>
        <pc:spChg chg="mod">
          <ac:chgData name="Laura Dolado" userId="c14c9f327f04c454" providerId="LiveId" clId="{AD337CBE-6CAA-4234-8D63-2837A0EF5840}" dt="2021-03-26T17:12:44.114" v="3826" actId="790"/>
          <ac:spMkLst>
            <pc:docMk/>
            <pc:sldMk cId="0" sldId="687"/>
            <ac:spMk id="44036" creationId="{1D7EF12C-FC6C-47A9-8C6D-786E41401797}"/>
          </ac:spMkLst>
        </pc:spChg>
        <pc:spChg chg="mod">
          <ac:chgData name="Laura Dolado" userId="c14c9f327f04c454" providerId="LiveId" clId="{AD337CBE-6CAA-4234-8D63-2837A0EF5840}" dt="2021-03-26T16:56:19.591" v="3436" actId="790"/>
          <ac:spMkLst>
            <pc:docMk/>
            <pc:sldMk cId="0" sldId="687"/>
            <ac:spMk id="48130" creationId="{69958E1F-3880-44AE-8902-AA4E4EA72405}"/>
          </ac:spMkLst>
        </pc:spChg>
      </pc:sldChg>
      <pc:sldChg chg="modSp mod">
        <pc:chgData name="Laura Dolado" userId="c14c9f327f04c454" providerId="LiveId" clId="{AD337CBE-6CAA-4234-8D63-2837A0EF5840}" dt="2021-03-25T22:04:12.928" v="1263" actId="20577"/>
        <pc:sldMkLst>
          <pc:docMk/>
          <pc:sldMk cId="0" sldId="688"/>
        </pc:sldMkLst>
        <pc:spChg chg="mod">
          <ac:chgData name="Laura Dolado" userId="c14c9f327f04c454" providerId="LiveId" clId="{AD337CBE-6CAA-4234-8D63-2837A0EF5840}" dt="2021-03-25T22:02:05.478" v="1214" actId="20577"/>
          <ac:spMkLst>
            <pc:docMk/>
            <pc:sldMk cId="0" sldId="688"/>
            <ac:spMk id="2" creationId="{FF33DA2C-5FC4-49FB-BFFF-494B5FBDB348}"/>
          </ac:spMkLst>
        </pc:spChg>
        <pc:spChg chg="mod">
          <ac:chgData name="Laura Dolado" userId="c14c9f327f04c454" providerId="LiveId" clId="{AD337CBE-6CAA-4234-8D63-2837A0EF5840}" dt="2021-03-25T22:03:45.470" v="1251" actId="790"/>
          <ac:spMkLst>
            <pc:docMk/>
            <pc:sldMk cId="0" sldId="688"/>
            <ac:spMk id="6" creationId="{8799E3C6-07C5-4CD1-B006-D02FFD6F368E}"/>
          </ac:spMkLst>
        </pc:spChg>
        <pc:spChg chg="mod">
          <ac:chgData name="Laura Dolado" userId="c14c9f327f04c454" providerId="LiveId" clId="{AD337CBE-6CAA-4234-8D63-2837A0EF5840}" dt="2021-03-25T22:02:25.819" v="1220" actId="20577"/>
          <ac:spMkLst>
            <pc:docMk/>
            <pc:sldMk cId="0" sldId="688"/>
            <ac:spMk id="8" creationId="{F8C39A1D-BD6D-413B-9BA0-F09067BDCE69}"/>
          </ac:spMkLst>
        </pc:spChg>
        <pc:spChg chg="mod">
          <ac:chgData name="Laura Dolado" userId="c14c9f327f04c454" providerId="LiveId" clId="{AD337CBE-6CAA-4234-8D63-2837A0EF5840}" dt="2021-03-25T22:04:12.928" v="1263" actId="20577"/>
          <ac:spMkLst>
            <pc:docMk/>
            <pc:sldMk cId="0" sldId="688"/>
            <ac:spMk id="10" creationId="{B83B5E1E-1A9B-41BF-9D4C-11C6E05D1765}"/>
          </ac:spMkLst>
        </pc:spChg>
        <pc:spChg chg="mod">
          <ac:chgData name="Laura Dolado" userId="c14c9f327f04c454" providerId="LiveId" clId="{AD337CBE-6CAA-4234-8D63-2837A0EF5840}" dt="2021-03-25T22:01:49.303" v="1204" actId="14100"/>
          <ac:spMkLst>
            <pc:docMk/>
            <pc:sldMk cId="0" sldId="688"/>
            <ac:spMk id="21511" creationId="{B259EC9D-0E59-486C-A0E1-7E2EF910FF58}"/>
          </ac:spMkLst>
        </pc:spChg>
        <pc:picChg chg="mod">
          <ac:chgData name="Laura Dolado" userId="c14c9f327f04c454" providerId="LiveId" clId="{AD337CBE-6CAA-4234-8D63-2837A0EF5840}" dt="2021-03-25T22:01:57.823" v="1205" actId="1076"/>
          <ac:picMkLst>
            <pc:docMk/>
            <pc:sldMk cId="0" sldId="688"/>
            <ac:picMk id="21517" creationId="{5358DC13-029A-4F97-93AB-431A11325951}"/>
          </ac:picMkLst>
        </pc:picChg>
        <pc:picChg chg="mod">
          <ac:chgData name="Laura Dolado" userId="c14c9f327f04c454" providerId="LiveId" clId="{AD337CBE-6CAA-4234-8D63-2837A0EF5840}" dt="2021-03-25T22:00:51.999" v="1179" actId="1076"/>
          <ac:picMkLst>
            <pc:docMk/>
            <pc:sldMk cId="0" sldId="688"/>
            <ac:picMk id="21518" creationId="{C0EB8DE9-0C01-459B-80E0-9F2E07A361EA}"/>
          </ac:picMkLst>
        </pc:picChg>
      </pc:sldChg>
      <pc:sldChg chg="addSp delSp modSp mod modNotesTx">
        <pc:chgData name="Laura Dolado" userId="c14c9f327f04c454" providerId="LiveId" clId="{AD337CBE-6CAA-4234-8D63-2837A0EF5840}" dt="2021-03-25T22:11:32.359" v="1462" actId="6549"/>
        <pc:sldMkLst>
          <pc:docMk/>
          <pc:sldMk cId="0" sldId="689"/>
        </pc:sldMkLst>
        <pc:spChg chg="mod">
          <ac:chgData name="Laura Dolado" userId="c14c9f327f04c454" providerId="LiveId" clId="{AD337CBE-6CAA-4234-8D63-2837A0EF5840}" dt="2021-03-25T22:07:52.804" v="1312" actId="20577"/>
          <ac:spMkLst>
            <pc:docMk/>
            <pc:sldMk cId="0" sldId="689"/>
            <ac:spMk id="2" creationId="{BA26E4AE-1CD7-49EA-8646-1087AEB86D40}"/>
          </ac:spMkLst>
        </pc:spChg>
        <pc:spChg chg="mod">
          <ac:chgData name="Laura Dolado" userId="c14c9f327f04c454" providerId="LiveId" clId="{AD337CBE-6CAA-4234-8D63-2837A0EF5840}" dt="2021-03-25T22:08:07.024" v="1313"/>
          <ac:spMkLst>
            <pc:docMk/>
            <pc:sldMk cId="0" sldId="689"/>
            <ac:spMk id="8" creationId="{593032E8-B1D5-4D21-91CC-D9723D163997}"/>
          </ac:spMkLst>
        </pc:spChg>
        <pc:spChg chg="mod">
          <ac:chgData name="Laura Dolado" userId="c14c9f327f04c454" providerId="LiveId" clId="{AD337CBE-6CAA-4234-8D63-2837A0EF5840}" dt="2021-03-25T22:09:39.363" v="1407" actId="790"/>
          <ac:spMkLst>
            <pc:docMk/>
            <pc:sldMk cId="0" sldId="689"/>
            <ac:spMk id="9" creationId="{E83971BF-8F56-45A4-90F9-21C8C77D1060}"/>
          </ac:spMkLst>
        </pc:spChg>
        <pc:spChg chg="mod">
          <ac:chgData name="Laura Dolado" userId="c14c9f327f04c454" providerId="LiveId" clId="{AD337CBE-6CAA-4234-8D63-2837A0EF5840}" dt="2021-03-25T22:11:32.359" v="1462" actId="6549"/>
          <ac:spMkLst>
            <pc:docMk/>
            <pc:sldMk cId="0" sldId="689"/>
            <ac:spMk id="10" creationId="{6C032D45-E757-417A-AC08-440C91AE36CE}"/>
          </ac:spMkLst>
        </pc:spChg>
        <pc:spChg chg="add del">
          <ac:chgData name="Laura Dolado" userId="c14c9f327f04c454" providerId="LiveId" clId="{AD337CBE-6CAA-4234-8D63-2837A0EF5840}" dt="2021-03-25T22:06:44.150" v="1272" actId="22"/>
          <ac:spMkLst>
            <pc:docMk/>
            <pc:sldMk cId="0" sldId="689"/>
            <ac:spMk id="15" creationId="{B07C41FC-EF1F-4405-B6BE-36E571F98A39}"/>
          </ac:spMkLst>
        </pc:spChg>
        <pc:spChg chg="mod">
          <ac:chgData name="Laura Dolado" userId="c14c9f327f04c454" providerId="LiveId" clId="{AD337CBE-6CAA-4234-8D63-2837A0EF5840}" dt="2021-03-25T22:07:45.984" v="1303" actId="20577"/>
          <ac:spMkLst>
            <pc:docMk/>
            <pc:sldMk cId="0" sldId="689"/>
            <ac:spMk id="23559" creationId="{A3DCFE95-7C7B-41E6-AD1F-B1D855F8D2B5}"/>
          </ac:spMkLst>
        </pc:spChg>
        <pc:picChg chg="mod">
          <ac:chgData name="Laura Dolado" userId="c14c9f327f04c454" providerId="LiveId" clId="{AD337CBE-6CAA-4234-8D63-2837A0EF5840}" dt="2021-03-25T22:07:28.123" v="1293" actId="1076"/>
          <ac:picMkLst>
            <pc:docMk/>
            <pc:sldMk cId="0" sldId="689"/>
            <ac:picMk id="23564" creationId="{83EDE6F9-2722-41F2-AA30-A78DC05F81F1}"/>
          </ac:picMkLst>
        </pc:picChg>
      </pc:sldChg>
      <pc:sldChg chg="modSp mod">
        <pc:chgData name="Laura Dolado" userId="c14c9f327f04c454" providerId="LiveId" clId="{AD337CBE-6CAA-4234-8D63-2837A0EF5840}" dt="2021-03-25T22:24:28.752" v="2089" actId="20577"/>
        <pc:sldMkLst>
          <pc:docMk/>
          <pc:sldMk cId="0" sldId="690"/>
        </pc:sldMkLst>
        <pc:spChg chg="mod">
          <ac:chgData name="Laura Dolado" userId="c14c9f327f04c454" providerId="LiveId" clId="{AD337CBE-6CAA-4234-8D63-2837A0EF5840}" dt="2021-03-25T22:19:31.683" v="1780" actId="14100"/>
          <ac:spMkLst>
            <pc:docMk/>
            <pc:sldMk cId="0" sldId="690"/>
            <ac:spMk id="3" creationId="{6F447DB4-C3A5-4E7F-9182-44CBF8784E80}"/>
          </ac:spMkLst>
        </pc:spChg>
        <pc:spChg chg="mod">
          <ac:chgData name="Laura Dolado" userId="c14c9f327f04c454" providerId="LiveId" clId="{AD337CBE-6CAA-4234-8D63-2837A0EF5840}" dt="2021-03-25T22:18:32.345" v="1711" actId="790"/>
          <ac:spMkLst>
            <pc:docMk/>
            <pc:sldMk cId="0" sldId="690"/>
            <ac:spMk id="4" creationId="{776C3955-5387-471D-A75B-16C1108D1CE6}"/>
          </ac:spMkLst>
        </pc:spChg>
        <pc:spChg chg="mod">
          <ac:chgData name="Laura Dolado" userId="c14c9f327f04c454" providerId="LiveId" clId="{AD337CBE-6CAA-4234-8D63-2837A0EF5840}" dt="2021-03-25T22:17:14.064" v="1592" actId="20577"/>
          <ac:spMkLst>
            <pc:docMk/>
            <pc:sldMk cId="0" sldId="690"/>
            <ac:spMk id="5" creationId="{4916C508-A211-42D4-8E2F-DEA49C8223BC}"/>
          </ac:spMkLst>
        </pc:spChg>
        <pc:spChg chg="mod">
          <ac:chgData name="Laura Dolado" userId="c14c9f327f04c454" providerId="LiveId" clId="{AD337CBE-6CAA-4234-8D63-2837A0EF5840}" dt="2021-03-25T22:17:21.969" v="1618" actId="20577"/>
          <ac:spMkLst>
            <pc:docMk/>
            <pc:sldMk cId="0" sldId="690"/>
            <ac:spMk id="8" creationId="{DF86A33A-D75A-4E97-85C8-1295C4DEE36F}"/>
          </ac:spMkLst>
        </pc:spChg>
        <pc:spChg chg="mod">
          <ac:chgData name="Laura Dolado" userId="c14c9f327f04c454" providerId="LiveId" clId="{AD337CBE-6CAA-4234-8D63-2837A0EF5840}" dt="2021-03-25T22:17:46.645" v="1650" actId="20577"/>
          <ac:spMkLst>
            <pc:docMk/>
            <pc:sldMk cId="0" sldId="690"/>
            <ac:spMk id="9" creationId="{BBDFD189-1DC9-4C8E-9E17-1814E53CC21D}"/>
          </ac:spMkLst>
        </pc:spChg>
        <pc:spChg chg="mod">
          <ac:chgData name="Laura Dolado" userId="c14c9f327f04c454" providerId="LiveId" clId="{AD337CBE-6CAA-4234-8D63-2837A0EF5840}" dt="2021-03-25T22:18:25.330" v="1710" actId="790"/>
          <ac:spMkLst>
            <pc:docMk/>
            <pc:sldMk cId="0" sldId="690"/>
            <ac:spMk id="10" creationId="{AF43BD41-6DC7-4B0C-B6B5-56987996BE5B}"/>
          </ac:spMkLst>
        </pc:spChg>
        <pc:spChg chg="mod">
          <ac:chgData name="Laura Dolado" userId="c14c9f327f04c454" providerId="LiveId" clId="{AD337CBE-6CAA-4234-8D63-2837A0EF5840}" dt="2021-03-25T22:21:30.713" v="1839" actId="20577"/>
          <ac:spMkLst>
            <pc:docMk/>
            <pc:sldMk cId="0" sldId="690"/>
            <ac:spMk id="11" creationId="{1120E837-EE52-4204-AC17-55BF8B62174E}"/>
          </ac:spMkLst>
        </pc:spChg>
        <pc:spChg chg="mod">
          <ac:chgData name="Laura Dolado" userId="c14c9f327f04c454" providerId="LiveId" clId="{AD337CBE-6CAA-4234-8D63-2837A0EF5840}" dt="2021-03-25T22:22:39.920" v="1904" actId="14100"/>
          <ac:spMkLst>
            <pc:docMk/>
            <pc:sldMk cId="0" sldId="690"/>
            <ac:spMk id="12" creationId="{296E5D91-73CC-4902-8CF3-9C5BCC8A6144}"/>
          </ac:spMkLst>
        </pc:spChg>
        <pc:spChg chg="mod">
          <ac:chgData name="Laura Dolado" userId="c14c9f327f04c454" providerId="LiveId" clId="{AD337CBE-6CAA-4234-8D63-2837A0EF5840}" dt="2021-03-25T22:23:30.336" v="1983" actId="790"/>
          <ac:spMkLst>
            <pc:docMk/>
            <pc:sldMk cId="0" sldId="690"/>
            <ac:spMk id="13" creationId="{63EE1348-8AA5-45B4-9697-56E07CDAEB68}"/>
          </ac:spMkLst>
        </pc:spChg>
        <pc:spChg chg="mod">
          <ac:chgData name="Laura Dolado" userId="c14c9f327f04c454" providerId="LiveId" clId="{AD337CBE-6CAA-4234-8D63-2837A0EF5840}" dt="2021-03-25T22:24:28.752" v="2089" actId="20577"/>
          <ac:spMkLst>
            <pc:docMk/>
            <pc:sldMk cId="0" sldId="690"/>
            <ac:spMk id="14" creationId="{7DD33DA7-6348-4A4B-AA2A-902767C525EC}"/>
          </ac:spMkLst>
        </pc:spChg>
        <pc:spChg chg="mod">
          <ac:chgData name="Laura Dolado" userId="c14c9f327f04c454" providerId="LiveId" clId="{AD337CBE-6CAA-4234-8D63-2837A0EF5840}" dt="2021-03-25T22:16:50.457" v="1547" actId="20577"/>
          <ac:spMkLst>
            <pc:docMk/>
            <pc:sldMk cId="0" sldId="690"/>
            <ac:spMk id="27655" creationId="{86313817-9683-4F2E-AE0B-A3DA1D10CD2F}"/>
          </ac:spMkLst>
        </pc:spChg>
        <pc:graphicFrameChg chg="mod">
          <ac:chgData name="Laura Dolado" userId="c14c9f327f04c454" providerId="LiveId" clId="{AD337CBE-6CAA-4234-8D63-2837A0EF5840}" dt="2021-03-25T22:20:06.542" v="1812" actId="20577"/>
          <ac:graphicFrameMkLst>
            <pc:docMk/>
            <pc:sldMk cId="0" sldId="690"/>
            <ac:graphicFrameMk id="2" creationId="{2287310F-07FA-43C6-B9A5-218D29775A1B}"/>
          </ac:graphicFrameMkLst>
        </pc:graphicFrameChg>
        <pc:picChg chg="mod">
          <ac:chgData name="Laura Dolado" userId="c14c9f327f04c454" providerId="LiveId" clId="{AD337CBE-6CAA-4234-8D63-2837A0EF5840}" dt="2021-03-25T22:24:25.577" v="2087" actId="1076"/>
          <ac:picMkLst>
            <pc:docMk/>
            <pc:sldMk cId="0" sldId="690"/>
            <ac:picMk id="27674" creationId="{B8A7E07A-8768-467D-BCC8-B03C8727E1E2}"/>
          </ac:picMkLst>
        </pc:picChg>
      </pc:sldChg>
      <pc:sldChg chg="modSp mod">
        <pc:chgData name="Laura Dolado" userId="c14c9f327f04c454" providerId="LiveId" clId="{AD337CBE-6CAA-4234-8D63-2837A0EF5840}" dt="2021-03-26T12:53:37.853" v="2500" actId="20577"/>
        <pc:sldMkLst>
          <pc:docMk/>
          <pc:sldMk cId="0" sldId="691"/>
        </pc:sldMkLst>
        <pc:spChg chg="mod">
          <ac:chgData name="Laura Dolado" userId="c14c9f327f04c454" providerId="LiveId" clId="{AD337CBE-6CAA-4234-8D63-2837A0EF5840}" dt="2021-03-26T12:51:40.141" v="2459" actId="20577"/>
          <ac:spMkLst>
            <pc:docMk/>
            <pc:sldMk cId="0" sldId="691"/>
            <ac:spMk id="6" creationId="{14C22169-A2B6-4EB3-BB09-4DE0315F15FD}"/>
          </ac:spMkLst>
        </pc:spChg>
        <pc:spChg chg="mod">
          <ac:chgData name="Laura Dolado" userId="c14c9f327f04c454" providerId="LiveId" clId="{AD337CBE-6CAA-4234-8D63-2837A0EF5840}" dt="2021-03-26T12:52:36.534" v="2464" actId="20577"/>
          <ac:spMkLst>
            <pc:docMk/>
            <pc:sldMk cId="0" sldId="691"/>
            <ac:spMk id="7" creationId="{ECA52374-D4C9-4214-B3FC-87053D116FB8}"/>
          </ac:spMkLst>
        </pc:spChg>
        <pc:spChg chg="mod">
          <ac:chgData name="Laura Dolado" userId="c14c9f327f04c454" providerId="LiveId" clId="{AD337CBE-6CAA-4234-8D63-2837A0EF5840}" dt="2021-03-25T22:24:50.416" v="2090"/>
          <ac:spMkLst>
            <pc:docMk/>
            <pc:sldMk cId="0" sldId="691"/>
            <ac:spMk id="29703" creationId="{AA00E8B0-34C1-4E7E-A922-B6301AFEE90C}"/>
          </ac:spMkLst>
        </pc:spChg>
        <pc:spChg chg="mod">
          <ac:chgData name="Laura Dolado" userId="c14c9f327f04c454" providerId="LiveId" clId="{AD337CBE-6CAA-4234-8D63-2837A0EF5840}" dt="2021-03-26T12:53:37.853" v="2500" actId="20577"/>
          <ac:spMkLst>
            <pc:docMk/>
            <pc:sldMk cId="0" sldId="691"/>
            <ac:spMk id="29707" creationId="{E177B18D-E8DD-48EA-8BA9-0BAE56DB69B8}"/>
          </ac:spMkLst>
        </pc:spChg>
        <pc:graphicFrameChg chg="mod">
          <ac:chgData name="Laura Dolado" userId="c14c9f327f04c454" providerId="LiveId" clId="{AD337CBE-6CAA-4234-8D63-2837A0EF5840}" dt="2021-03-26T12:53:23.733" v="2489" actId="20577"/>
          <ac:graphicFrameMkLst>
            <pc:docMk/>
            <pc:sldMk cId="0" sldId="691"/>
            <ac:graphicFrameMk id="2" creationId="{6D0D4B5F-07CA-4C84-A94B-BD2AD8F4D2E3}"/>
          </ac:graphicFrameMkLst>
        </pc:graphicFrameChg>
      </pc:sldChg>
      <pc:sldChg chg="modSp mod">
        <pc:chgData name="Laura Dolado" userId="c14c9f327f04c454" providerId="LiveId" clId="{AD337CBE-6CAA-4234-8D63-2837A0EF5840}" dt="2021-03-25T22:29:17.771" v="2356" actId="790"/>
        <pc:sldMkLst>
          <pc:docMk/>
          <pc:sldMk cId="0" sldId="692"/>
        </pc:sldMkLst>
        <pc:spChg chg="mod">
          <ac:chgData name="Laura Dolado" userId="c14c9f327f04c454" providerId="LiveId" clId="{AD337CBE-6CAA-4234-8D63-2837A0EF5840}" dt="2021-03-25T22:25:51.649" v="2150" actId="790"/>
          <ac:spMkLst>
            <pc:docMk/>
            <pc:sldMk cId="0" sldId="692"/>
            <ac:spMk id="31752" creationId="{75CA734A-7870-4DFE-A251-410BA43E4106}"/>
          </ac:spMkLst>
        </pc:spChg>
        <pc:spChg chg="mod">
          <ac:chgData name="Laura Dolado" userId="c14c9f327f04c454" providerId="LiveId" clId="{AD337CBE-6CAA-4234-8D63-2837A0EF5840}" dt="2021-03-25T22:28:56.668" v="2353" actId="255"/>
          <ac:spMkLst>
            <pc:docMk/>
            <pc:sldMk cId="0" sldId="692"/>
            <ac:spMk id="31754" creationId="{201C5373-A421-4DAB-9A6E-D0A2621D3DA8}"/>
          </ac:spMkLst>
        </pc:spChg>
        <pc:spChg chg="mod">
          <ac:chgData name="Laura Dolado" userId="c14c9f327f04c454" providerId="LiveId" clId="{AD337CBE-6CAA-4234-8D63-2837A0EF5840}" dt="2021-03-25T22:29:17.771" v="2356" actId="790"/>
          <ac:spMkLst>
            <pc:docMk/>
            <pc:sldMk cId="0" sldId="692"/>
            <ac:spMk id="31755" creationId="{C65291DD-0FC4-48CF-83B6-C34CAC86B5B3}"/>
          </ac:spMkLst>
        </pc:spChg>
        <pc:spChg chg="mod">
          <ac:chgData name="Laura Dolado" userId="c14c9f327f04c454" providerId="LiveId" clId="{AD337CBE-6CAA-4234-8D63-2837A0EF5840}" dt="2021-03-25T22:26:50.310" v="2252" actId="790"/>
          <ac:spMkLst>
            <pc:docMk/>
            <pc:sldMk cId="0" sldId="692"/>
            <ac:spMk id="31756" creationId="{0D69685F-8022-4C5E-B7E1-8D01ACD6A955}"/>
          </ac:spMkLst>
        </pc:spChg>
        <pc:spChg chg="mod">
          <ac:chgData name="Laura Dolado" userId="c14c9f327f04c454" providerId="LiveId" clId="{AD337CBE-6CAA-4234-8D63-2837A0EF5840}" dt="2021-03-25T22:28:32.966" v="2348" actId="20577"/>
          <ac:spMkLst>
            <pc:docMk/>
            <pc:sldMk cId="0" sldId="692"/>
            <ac:spMk id="31757" creationId="{E8E5CCC8-CC3E-4468-9AE0-CD8CC55845ED}"/>
          </ac:spMkLst>
        </pc:spChg>
        <pc:spChg chg="mod">
          <ac:chgData name="Laura Dolado" userId="c14c9f327f04c454" providerId="LiveId" clId="{AD337CBE-6CAA-4234-8D63-2837A0EF5840}" dt="2021-03-25T22:28:47.385" v="2352" actId="20577"/>
          <ac:spMkLst>
            <pc:docMk/>
            <pc:sldMk cId="0" sldId="692"/>
            <ac:spMk id="31758" creationId="{C2EF005B-BE55-4A16-BCE0-EDAF84072E51}"/>
          </ac:spMkLst>
        </pc:spChg>
        <pc:spChg chg="mod">
          <ac:chgData name="Laura Dolado" userId="c14c9f327f04c454" providerId="LiveId" clId="{AD337CBE-6CAA-4234-8D63-2837A0EF5840}" dt="2021-03-25T22:29:12.119" v="2355" actId="790"/>
          <ac:spMkLst>
            <pc:docMk/>
            <pc:sldMk cId="0" sldId="692"/>
            <ac:spMk id="31763" creationId="{4770E039-9EDD-4012-8BC9-5895DA2BFA67}"/>
          </ac:spMkLst>
        </pc:spChg>
        <pc:spChg chg="mod">
          <ac:chgData name="Laura Dolado" userId="c14c9f327f04c454" providerId="LiveId" clId="{AD337CBE-6CAA-4234-8D63-2837A0EF5840}" dt="2021-03-25T22:28:18.412" v="2332" actId="14100"/>
          <ac:spMkLst>
            <pc:docMk/>
            <pc:sldMk cId="0" sldId="692"/>
            <ac:spMk id="31767" creationId="{95DDEB51-8D37-47E4-B325-EBFD28E348CE}"/>
          </ac:spMkLst>
        </pc:spChg>
        <pc:cxnChg chg="mod">
          <ac:chgData name="Laura Dolado" userId="c14c9f327f04c454" providerId="LiveId" clId="{AD337CBE-6CAA-4234-8D63-2837A0EF5840}" dt="2021-03-25T22:26:43.559" v="2251" actId="14100"/>
          <ac:cxnSpMkLst>
            <pc:docMk/>
            <pc:sldMk cId="0" sldId="692"/>
            <ac:cxnSpMk id="16" creationId="{D581C0DC-0A74-4EE1-B795-F9C9382F356A}"/>
          </ac:cxnSpMkLst>
        </pc:cxnChg>
        <pc:cxnChg chg="mod">
          <ac:chgData name="Laura Dolado" userId="c14c9f327f04c454" providerId="LiveId" clId="{AD337CBE-6CAA-4234-8D63-2837A0EF5840}" dt="2021-03-25T22:29:04.929" v="2354" actId="1076"/>
          <ac:cxnSpMkLst>
            <pc:docMk/>
            <pc:sldMk cId="0" sldId="692"/>
            <ac:cxnSpMk id="75" creationId="{FB11EEE1-66A7-4BE0-B37B-6DBA7087BD0D}"/>
          </ac:cxnSpMkLst>
        </pc:cxnChg>
        <pc:cxnChg chg="mod">
          <ac:chgData name="Laura Dolado" userId="c14c9f327f04c454" providerId="LiveId" clId="{AD337CBE-6CAA-4234-8D63-2837A0EF5840}" dt="2021-03-25T22:25:05.178" v="2091" actId="1076"/>
          <ac:cxnSpMkLst>
            <pc:docMk/>
            <pc:sldMk cId="0" sldId="692"/>
            <ac:cxnSpMk id="84" creationId="{94D840A2-8B8F-4B9B-A074-0FA843B85181}"/>
          </ac:cxnSpMkLst>
        </pc:cxnChg>
      </pc:sldChg>
      <pc:sldChg chg="modSp mod">
        <pc:chgData name="Laura Dolado" userId="c14c9f327f04c454" providerId="LiveId" clId="{AD337CBE-6CAA-4234-8D63-2837A0EF5840}" dt="2021-03-26T14:48:10.595" v="3142" actId="113"/>
        <pc:sldMkLst>
          <pc:docMk/>
          <pc:sldMk cId="0" sldId="693"/>
        </pc:sldMkLst>
        <pc:spChg chg="mod">
          <ac:chgData name="Laura Dolado" userId="c14c9f327f04c454" providerId="LiveId" clId="{AD337CBE-6CAA-4234-8D63-2837A0EF5840}" dt="2021-03-26T13:18:03.870" v="2695" actId="20577"/>
          <ac:spMkLst>
            <pc:docMk/>
            <pc:sldMk cId="0" sldId="693"/>
            <ac:spMk id="35847" creationId="{10C8B34E-9D45-4ADD-856E-8FB024AE41D8}"/>
          </ac:spMkLst>
        </pc:spChg>
        <pc:graphicFrameChg chg="mod">
          <ac:chgData name="Laura Dolado" userId="c14c9f327f04c454" providerId="LiveId" clId="{AD337CBE-6CAA-4234-8D63-2837A0EF5840}" dt="2021-03-26T14:48:10.595" v="3142" actId="113"/>
          <ac:graphicFrameMkLst>
            <pc:docMk/>
            <pc:sldMk cId="0" sldId="693"/>
            <ac:graphicFrameMk id="2" creationId="{C8507715-275E-401A-8FD9-EF0A8CD18D88}"/>
          </ac:graphicFrameMkLst>
        </pc:graphicFrameChg>
      </pc:sldChg>
      <pc:sldChg chg="modSp mod">
        <pc:chgData name="Laura Dolado" userId="c14c9f327f04c454" providerId="LiveId" clId="{AD337CBE-6CAA-4234-8D63-2837A0EF5840}" dt="2021-03-25T22:35:21.157" v="2399" actId="790"/>
        <pc:sldMkLst>
          <pc:docMk/>
          <pc:sldMk cId="0" sldId="694"/>
        </pc:sldMkLst>
        <pc:spChg chg="mod">
          <ac:chgData name="Laura Dolado" userId="c14c9f327f04c454" providerId="LiveId" clId="{AD337CBE-6CAA-4234-8D63-2837A0EF5840}" dt="2021-03-25T22:34:33.523" v="2389" actId="20577"/>
          <ac:spMkLst>
            <pc:docMk/>
            <pc:sldMk cId="0" sldId="694"/>
            <ac:spMk id="9" creationId="{A5139BF1-4438-442E-BC9C-23484B12532A}"/>
          </ac:spMkLst>
        </pc:spChg>
        <pc:spChg chg="mod">
          <ac:chgData name="Laura Dolado" userId="c14c9f327f04c454" providerId="LiveId" clId="{AD337CBE-6CAA-4234-8D63-2837A0EF5840}" dt="2021-03-25T22:35:21.157" v="2399" actId="790"/>
          <ac:spMkLst>
            <pc:docMk/>
            <pc:sldMk cId="0" sldId="694"/>
            <ac:spMk id="37896" creationId="{DE0D5331-8443-4E91-B4B2-5E67B9358C86}"/>
          </ac:spMkLst>
        </pc:spChg>
        <pc:graphicFrameChg chg="mod">
          <ac:chgData name="Laura Dolado" userId="c14c9f327f04c454" providerId="LiveId" clId="{AD337CBE-6CAA-4234-8D63-2837A0EF5840}" dt="2021-03-25T22:32:25.873" v="2376"/>
          <ac:graphicFrameMkLst>
            <pc:docMk/>
            <pc:sldMk cId="0" sldId="694"/>
            <ac:graphicFrameMk id="8" creationId="{4BBAF95D-4A40-4DD8-AF6E-6DE042D04E4E}"/>
          </ac:graphicFrameMkLst>
        </pc:graphicFrameChg>
      </pc:sldChg>
      <pc:sldChg chg="modSp mod">
        <pc:chgData name="Laura Dolado" userId="c14c9f327f04c454" providerId="LiveId" clId="{AD337CBE-6CAA-4234-8D63-2837A0EF5840}" dt="2021-03-26T13:59:51.807" v="2992" actId="790"/>
        <pc:sldMkLst>
          <pc:docMk/>
          <pc:sldMk cId="0" sldId="695"/>
        </pc:sldMkLst>
        <pc:spChg chg="mod">
          <ac:chgData name="Laura Dolado" userId="c14c9f327f04c454" providerId="LiveId" clId="{AD337CBE-6CAA-4234-8D63-2837A0EF5840}" dt="2021-03-25T22:36:23.248" v="2425"/>
          <ac:spMkLst>
            <pc:docMk/>
            <pc:sldMk cId="0" sldId="695"/>
            <ac:spMk id="4" creationId="{E4205024-B9F2-41FE-9796-A4A86D7DAE6A}"/>
          </ac:spMkLst>
        </pc:spChg>
        <pc:spChg chg="mod">
          <ac:chgData name="Laura Dolado" userId="c14c9f327f04c454" providerId="LiveId" clId="{AD337CBE-6CAA-4234-8D63-2837A0EF5840}" dt="2021-03-25T22:35:52.729" v="2423" actId="20577"/>
          <ac:spMkLst>
            <pc:docMk/>
            <pc:sldMk cId="0" sldId="695"/>
            <ac:spMk id="5" creationId="{E52B58B3-69E7-497B-BCAC-9405210BB1D7}"/>
          </ac:spMkLst>
        </pc:spChg>
        <pc:spChg chg="mod">
          <ac:chgData name="Laura Dolado" userId="c14c9f327f04c454" providerId="LiveId" clId="{AD337CBE-6CAA-4234-8D63-2837A0EF5840}" dt="2021-03-25T22:38:00.313" v="2440" actId="20577"/>
          <ac:spMkLst>
            <pc:docMk/>
            <pc:sldMk cId="0" sldId="695"/>
            <ac:spMk id="6" creationId="{11430841-398E-4FBC-B5DF-ACBAF562FFED}"/>
          </ac:spMkLst>
        </pc:spChg>
        <pc:spChg chg="mod">
          <ac:chgData name="Laura Dolado" userId="c14c9f327f04c454" providerId="LiveId" clId="{AD337CBE-6CAA-4234-8D63-2837A0EF5840}" dt="2021-03-25T22:37:37.419" v="2434" actId="255"/>
          <ac:spMkLst>
            <pc:docMk/>
            <pc:sldMk cId="0" sldId="695"/>
            <ac:spMk id="7" creationId="{D80657EA-403A-4A76-9827-96EB31D61B88}"/>
          </ac:spMkLst>
        </pc:spChg>
        <pc:spChg chg="mod">
          <ac:chgData name="Laura Dolado" userId="c14c9f327f04c454" providerId="LiveId" clId="{AD337CBE-6CAA-4234-8D63-2837A0EF5840}" dt="2021-03-25T22:37:26.217" v="2432"/>
          <ac:spMkLst>
            <pc:docMk/>
            <pc:sldMk cId="0" sldId="695"/>
            <ac:spMk id="8" creationId="{C985B93D-B7C0-4F40-B9E8-345FC5DE80A4}"/>
          </ac:spMkLst>
        </pc:spChg>
        <pc:spChg chg="mod">
          <ac:chgData name="Laura Dolado" userId="c14c9f327f04c454" providerId="LiveId" clId="{AD337CBE-6CAA-4234-8D63-2837A0EF5840}" dt="2021-03-25T22:36:09.317" v="2424"/>
          <ac:spMkLst>
            <pc:docMk/>
            <pc:sldMk cId="0" sldId="695"/>
            <ac:spMk id="19" creationId="{A5AACD29-1E27-4EEF-897D-158FEC850650}"/>
          </ac:spMkLst>
        </pc:spChg>
        <pc:spChg chg="mod">
          <ac:chgData name="Laura Dolado" userId="c14c9f327f04c454" providerId="LiveId" clId="{AD337CBE-6CAA-4234-8D63-2837A0EF5840}" dt="2021-03-26T13:59:17.850" v="2988" actId="790"/>
          <ac:spMkLst>
            <pc:docMk/>
            <pc:sldMk cId="0" sldId="695"/>
            <ac:spMk id="21" creationId="{DE7F485E-7363-4F73-8241-14185FFBB924}"/>
          </ac:spMkLst>
        </pc:spChg>
        <pc:spChg chg="mod">
          <ac:chgData name="Laura Dolado" userId="c14c9f327f04c454" providerId="LiveId" clId="{AD337CBE-6CAA-4234-8D63-2837A0EF5840}" dt="2021-03-26T13:59:25.920" v="2989" actId="790"/>
          <ac:spMkLst>
            <pc:docMk/>
            <pc:sldMk cId="0" sldId="695"/>
            <ac:spMk id="23" creationId="{B4AB9061-24D0-4A8E-A5F6-4C89E755FA7F}"/>
          </ac:spMkLst>
        </pc:spChg>
        <pc:spChg chg="mod">
          <ac:chgData name="Laura Dolado" userId="c14c9f327f04c454" providerId="LiveId" clId="{AD337CBE-6CAA-4234-8D63-2837A0EF5840}" dt="2021-03-26T13:59:33.506" v="2990" actId="790"/>
          <ac:spMkLst>
            <pc:docMk/>
            <pc:sldMk cId="0" sldId="695"/>
            <ac:spMk id="25" creationId="{74CA180E-A6D2-4F53-B4DC-1069F8B6DB0E}"/>
          </ac:spMkLst>
        </pc:spChg>
        <pc:spChg chg="mod">
          <ac:chgData name="Laura Dolado" userId="c14c9f327f04c454" providerId="LiveId" clId="{AD337CBE-6CAA-4234-8D63-2837A0EF5840}" dt="2021-03-26T13:59:40.855" v="2991" actId="790"/>
          <ac:spMkLst>
            <pc:docMk/>
            <pc:sldMk cId="0" sldId="695"/>
            <ac:spMk id="27" creationId="{0C40EDC5-4395-4AD7-A0F3-8831490146F4}"/>
          </ac:spMkLst>
        </pc:spChg>
        <pc:spChg chg="mod">
          <ac:chgData name="Laura Dolado" userId="c14c9f327f04c454" providerId="LiveId" clId="{AD337CBE-6CAA-4234-8D63-2837A0EF5840}" dt="2021-03-26T13:59:51.807" v="2992" actId="790"/>
          <ac:spMkLst>
            <pc:docMk/>
            <pc:sldMk cId="0" sldId="695"/>
            <ac:spMk id="29" creationId="{390FC696-01B1-47B5-A776-59540F2C149B}"/>
          </ac:spMkLst>
        </pc:spChg>
        <pc:spChg chg="mod">
          <ac:chgData name="Laura Dolado" userId="c14c9f327f04c454" providerId="LiveId" clId="{AD337CBE-6CAA-4234-8D63-2837A0EF5840}" dt="2021-03-26T13:57:28.242" v="2928" actId="14100"/>
          <ac:spMkLst>
            <pc:docMk/>
            <pc:sldMk cId="0" sldId="695"/>
            <ac:spMk id="51" creationId="{EFFF1D64-AA79-4852-87AE-485F9877CE9C}"/>
          </ac:spMkLst>
        </pc:spChg>
        <pc:spChg chg="mod">
          <ac:chgData name="Laura Dolado" userId="c14c9f327f04c454" providerId="LiveId" clId="{AD337CBE-6CAA-4234-8D63-2837A0EF5840}" dt="2021-03-25T22:35:47.679" v="2419" actId="790"/>
          <ac:spMkLst>
            <pc:docMk/>
            <pc:sldMk cId="0" sldId="695"/>
            <ac:spMk id="41996" creationId="{B8F70652-1910-40CC-8412-421128CFD151}"/>
          </ac:spMkLst>
        </pc:spChg>
        <pc:cxnChg chg="mod">
          <ac:chgData name="Laura Dolado" userId="c14c9f327f04c454" providerId="LiveId" clId="{AD337CBE-6CAA-4234-8D63-2837A0EF5840}" dt="2021-03-25T22:37:37.419" v="2434" actId="255"/>
          <ac:cxnSpMkLst>
            <pc:docMk/>
            <pc:sldMk cId="0" sldId="695"/>
            <ac:cxnSpMk id="87" creationId="{19495BEC-8EC7-4356-876B-C4D17D1101B7}"/>
          </ac:cxnSpMkLst>
        </pc:cxnChg>
        <pc:cxnChg chg="mod">
          <ac:chgData name="Laura Dolado" userId="c14c9f327f04c454" providerId="LiveId" clId="{AD337CBE-6CAA-4234-8D63-2837A0EF5840}" dt="2021-03-26T13:56:27.025" v="2908" actId="20577"/>
          <ac:cxnSpMkLst>
            <pc:docMk/>
            <pc:sldMk cId="0" sldId="695"/>
            <ac:cxnSpMk id="23570" creationId="{435A53A9-0EC8-47E7-99ED-81CCEBC78DDC}"/>
          </ac:cxnSpMkLst>
        </pc:cxnChg>
      </pc:sldChg>
      <pc:sldChg chg="modSp add del mod">
        <pc:chgData name="Laura Dolado" userId="c14c9f327f04c454" providerId="LiveId" clId="{AD337CBE-6CAA-4234-8D63-2837A0EF5840}" dt="2021-03-28T13:25:45.194" v="7676" actId="2696"/>
        <pc:sldMkLst>
          <pc:docMk/>
          <pc:sldMk cId="0" sldId="696"/>
        </pc:sldMkLst>
        <pc:spChg chg="mod">
          <ac:chgData name="Laura Dolado" userId="c14c9f327f04c454" providerId="LiveId" clId="{AD337CBE-6CAA-4234-8D63-2837A0EF5840}" dt="2021-03-26T23:47:01.555" v="4962" actId="13926"/>
          <ac:spMkLst>
            <pc:docMk/>
            <pc:sldMk cId="0" sldId="696"/>
            <ac:spMk id="59399" creationId="{DFAB6906-F480-49A6-A8DA-1C04DDE94D90}"/>
          </ac:spMkLst>
        </pc:spChg>
        <pc:spChg chg="mod">
          <ac:chgData name="Laura Dolado" userId="c14c9f327f04c454" providerId="LiveId" clId="{AD337CBE-6CAA-4234-8D63-2837A0EF5840}" dt="2021-03-26T23:48:35.695" v="4983" actId="20577"/>
          <ac:spMkLst>
            <pc:docMk/>
            <pc:sldMk cId="0" sldId="696"/>
            <ac:spMk id="59401" creationId="{01131278-724F-4CD7-AB2E-761948CB23CB}"/>
          </ac:spMkLst>
        </pc:spChg>
        <pc:graphicFrameChg chg="mod">
          <ac:chgData name="Laura Dolado" userId="c14c9f327f04c454" providerId="LiveId" clId="{AD337CBE-6CAA-4234-8D63-2837A0EF5840}" dt="2021-03-26T23:57:37.320" v="5208" actId="20577"/>
          <ac:graphicFrameMkLst>
            <pc:docMk/>
            <pc:sldMk cId="0" sldId="696"/>
            <ac:graphicFrameMk id="24" creationId="{283E0022-B81B-4597-ACB7-73CC6719F202}"/>
          </ac:graphicFrameMkLst>
        </pc:graphicFrameChg>
      </pc:sldChg>
      <pc:sldChg chg="modSp mod">
        <pc:chgData name="Laura Dolado" userId="c14c9f327f04c454" providerId="LiveId" clId="{AD337CBE-6CAA-4234-8D63-2837A0EF5840}" dt="2021-03-27T13:11:33.826" v="6426" actId="20577"/>
        <pc:sldMkLst>
          <pc:docMk/>
          <pc:sldMk cId="0" sldId="697"/>
        </pc:sldMkLst>
        <pc:spChg chg="mod">
          <ac:chgData name="Laura Dolado" userId="c14c9f327f04c454" providerId="LiveId" clId="{AD337CBE-6CAA-4234-8D63-2837A0EF5840}" dt="2021-03-27T12:39:36.057" v="5731" actId="20577"/>
          <ac:spMkLst>
            <pc:docMk/>
            <pc:sldMk cId="0" sldId="697"/>
            <ac:spMk id="2" creationId="{7A4D755D-50B3-40D6-BA8E-7A0551B55A9D}"/>
          </ac:spMkLst>
        </pc:spChg>
        <pc:spChg chg="mod">
          <ac:chgData name="Laura Dolado" userId="c14c9f327f04c454" providerId="LiveId" clId="{AD337CBE-6CAA-4234-8D63-2837A0EF5840}" dt="2021-03-27T12:46:37.993" v="5922" actId="790"/>
          <ac:spMkLst>
            <pc:docMk/>
            <pc:sldMk cId="0" sldId="697"/>
            <ac:spMk id="6" creationId="{C8720DBB-C7E2-482B-9077-2C2600541586}"/>
          </ac:spMkLst>
        </pc:spChg>
        <pc:spChg chg="mod">
          <ac:chgData name="Laura Dolado" userId="c14c9f327f04c454" providerId="LiveId" clId="{AD337CBE-6CAA-4234-8D63-2837A0EF5840}" dt="2021-03-27T13:10:21.428" v="6418"/>
          <ac:spMkLst>
            <pc:docMk/>
            <pc:sldMk cId="0" sldId="697"/>
            <ac:spMk id="67594" creationId="{3C6BF6D6-5620-4F88-9289-0566ABB1B045}"/>
          </ac:spMkLst>
        </pc:spChg>
        <pc:graphicFrameChg chg="mod modGraphic">
          <ac:chgData name="Laura Dolado" userId="c14c9f327f04c454" providerId="LiveId" clId="{AD337CBE-6CAA-4234-8D63-2837A0EF5840}" dt="2021-03-27T13:11:33.826" v="6426" actId="20577"/>
          <ac:graphicFrameMkLst>
            <pc:docMk/>
            <pc:sldMk cId="0" sldId="697"/>
            <ac:graphicFrameMk id="8" creationId="{F2368834-D9B8-419E-A6D8-D20B8759A245}"/>
          </ac:graphicFrameMkLst>
        </pc:graphicFrameChg>
      </pc:sldChg>
      <pc:sldChg chg="modSp mod">
        <pc:chgData name="Laura Dolado" userId="c14c9f327f04c454" providerId="LiveId" clId="{AD337CBE-6CAA-4234-8D63-2837A0EF5840}" dt="2021-03-27T13:16:25.969" v="6722" actId="20577"/>
        <pc:sldMkLst>
          <pc:docMk/>
          <pc:sldMk cId="0" sldId="698"/>
        </pc:sldMkLst>
        <pc:spChg chg="mod">
          <ac:chgData name="Laura Dolado" userId="c14c9f327f04c454" providerId="LiveId" clId="{AD337CBE-6CAA-4234-8D63-2837A0EF5840}" dt="2021-03-27T13:06:57.160" v="6337" actId="20577"/>
          <ac:spMkLst>
            <pc:docMk/>
            <pc:sldMk cId="0" sldId="698"/>
            <ac:spMk id="2" creationId="{82B8E4AB-FBC4-4916-8005-364874B86E53}"/>
          </ac:spMkLst>
        </pc:spChg>
        <pc:spChg chg="mod">
          <ac:chgData name="Laura Dolado" userId="c14c9f327f04c454" providerId="LiveId" clId="{AD337CBE-6CAA-4234-8D63-2837A0EF5840}" dt="2021-03-27T13:16:25.969" v="6722" actId="20577"/>
          <ac:spMkLst>
            <pc:docMk/>
            <pc:sldMk cId="0" sldId="698"/>
            <ac:spMk id="3" creationId="{08FB7380-9C80-42C6-BD47-7CFBFD6CB50F}"/>
          </ac:spMkLst>
        </pc:spChg>
        <pc:spChg chg="mod">
          <ac:chgData name="Laura Dolado" userId="c14c9f327f04c454" providerId="LiveId" clId="{AD337CBE-6CAA-4234-8D63-2837A0EF5840}" dt="2021-03-27T13:11:10.005" v="6424"/>
          <ac:spMkLst>
            <pc:docMk/>
            <pc:sldMk cId="0" sldId="698"/>
            <ac:spMk id="69641" creationId="{D0A08FF7-8857-4764-992E-94463F324768}"/>
          </ac:spMkLst>
        </pc:spChg>
        <pc:graphicFrameChg chg="mod modGraphic">
          <ac:chgData name="Laura Dolado" userId="c14c9f327f04c454" providerId="LiveId" clId="{AD337CBE-6CAA-4234-8D63-2837A0EF5840}" dt="2021-03-27T13:12:36.903" v="6433" actId="255"/>
          <ac:graphicFrameMkLst>
            <pc:docMk/>
            <pc:sldMk cId="0" sldId="698"/>
            <ac:graphicFrameMk id="8" creationId="{81560211-055A-4394-B42D-4BE3F0661BC6}"/>
          </ac:graphicFrameMkLst>
        </pc:graphicFrameChg>
        <pc:picChg chg="mod">
          <ac:chgData name="Laura Dolado" userId="c14c9f327f04c454" providerId="LiveId" clId="{AD337CBE-6CAA-4234-8D63-2837A0EF5840}" dt="2021-03-27T13:10:42.039" v="6421" actId="14100"/>
          <ac:picMkLst>
            <pc:docMk/>
            <pc:sldMk cId="0" sldId="698"/>
            <ac:picMk id="69640" creationId="{93C618DF-01D3-43B9-972F-9FF6A6DD19DE}"/>
          </ac:picMkLst>
        </pc:picChg>
      </pc:sldChg>
      <pc:sldChg chg="modSp mod">
        <pc:chgData name="Laura Dolado" userId="c14c9f327f04c454" providerId="LiveId" clId="{AD337CBE-6CAA-4234-8D63-2837A0EF5840}" dt="2021-03-27T13:30:26.473" v="6867" actId="1076"/>
        <pc:sldMkLst>
          <pc:docMk/>
          <pc:sldMk cId="0" sldId="699"/>
        </pc:sldMkLst>
        <pc:spChg chg="mod">
          <ac:chgData name="Laura Dolado" userId="c14c9f327f04c454" providerId="LiveId" clId="{AD337CBE-6CAA-4234-8D63-2837A0EF5840}" dt="2021-03-27T13:30:26.473" v="6867" actId="1076"/>
          <ac:spMkLst>
            <pc:docMk/>
            <pc:sldMk cId="0" sldId="699"/>
            <ac:spMk id="3" creationId="{97F68496-F0A0-4541-91F8-051759EDFFFA}"/>
          </ac:spMkLst>
        </pc:spChg>
      </pc:sldChg>
      <pc:sldChg chg="modSp mod">
        <pc:chgData name="Laura Dolado" userId="c14c9f327f04c454" providerId="LiveId" clId="{AD337CBE-6CAA-4234-8D63-2837A0EF5840}" dt="2021-03-27T15:31:33.823" v="7565" actId="20577"/>
        <pc:sldMkLst>
          <pc:docMk/>
          <pc:sldMk cId="0" sldId="700"/>
        </pc:sldMkLst>
        <pc:spChg chg="mod">
          <ac:chgData name="Laura Dolado" userId="c14c9f327f04c454" providerId="LiveId" clId="{AD337CBE-6CAA-4234-8D63-2837A0EF5840}" dt="2021-03-27T15:29:34.670" v="7532" actId="20577"/>
          <ac:spMkLst>
            <pc:docMk/>
            <pc:sldMk cId="0" sldId="700"/>
            <ac:spMk id="3" creationId="{415CCF6B-5AEE-4FE4-8ADD-462653D5A23A}"/>
          </ac:spMkLst>
        </pc:spChg>
        <pc:spChg chg="mod">
          <ac:chgData name="Laura Dolado" userId="c14c9f327f04c454" providerId="LiveId" clId="{AD337CBE-6CAA-4234-8D63-2837A0EF5840}" dt="2021-03-27T15:31:33.823" v="7565" actId="20577"/>
          <ac:spMkLst>
            <pc:docMk/>
            <pc:sldMk cId="0" sldId="700"/>
            <ac:spMk id="5" creationId="{BF3E9AF2-90D1-4F7A-8271-AD0103A9CA71}"/>
          </ac:spMkLst>
        </pc:spChg>
      </pc:sldChg>
      <pc:sldChg chg="modSp add del mod">
        <pc:chgData name="Laura Dolado" userId="c14c9f327f04c454" providerId="LiveId" clId="{AD337CBE-6CAA-4234-8D63-2837A0EF5840}" dt="2021-03-28T13:25:39.904" v="7669" actId="2696"/>
        <pc:sldMkLst>
          <pc:docMk/>
          <pc:sldMk cId="2599424893" sldId="701"/>
        </pc:sldMkLst>
        <pc:spChg chg="mod">
          <ac:chgData name="Laura Dolado" userId="c14c9f327f04c454" providerId="LiveId" clId="{AD337CBE-6CAA-4234-8D63-2837A0EF5840}" dt="2021-03-27T14:14:48.837" v="7431" actId="20577"/>
          <ac:spMkLst>
            <pc:docMk/>
            <pc:sldMk cId="2599424893" sldId="701"/>
            <ac:spMk id="89090" creationId="{9AB040E0-828C-4EBC-AD4E-2AB78A65630F}"/>
          </ac:spMkLst>
        </pc:spChg>
      </pc:sldChg>
      <pc:sldChg chg="addSp delSp modSp add del mod">
        <pc:chgData name="Laura Dolado" userId="c14c9f327f04c454" providerId="LiveId" clId="{AD337CBE-6CAA-4234-8D63-2837A0EF5840}" dt="2021-03-28T13:25:38.114" v="7668" actId="2696"/>
        <pc:sldMkLst>
          <pc:docMk/>
          <pc:sldMk cId="0" sldId="702"/>
        </pc:sldMkLst>
        <pc:spChg chg="mod">
          <ac:chgData name="Laura Dolado" userId="c14c9f327f04c454" providerId="LiveId" clId="{AD337CBE-6CAA-4234-8D63-2837A0EF5840}" dt="2021-03-27T15:24:56.377" v="7511" actId="1076"/>
          <ac:spMkLst>
            <pc:docMk/>
            <pc:sldMk cId="0" sldId="702"/>
            <ac:spMk id="9" creationId="{0E9BF175-5E36-4BAB-BBF1-B7B34C878B80}"/>
          </ac:spMkLst>
        </pc:spChg>
        <pc:spChg chg="mod">
          <ac:chgData name="Laura Dolado" userId="c14c9f327f04c454" providerId="LiveId" clId="{AD337CBE-6CAA-4234-8D63-2837A0EF5840}" dt="2021-03-27T15:24:51.993" v="7510" actId="1076"/>
          <ac:spMkLst>
            <pc:docMk/>
            <pc:sldMk cId="0" sldId="702"/>
            <ac:spMk id="10" creationId="{4FB6578C-0947-44F1-AF19-9E1942BC5ED3}"/>
          </ac:spMkLst>
        </pc:spChg>
        <pc:spChg chg="mod">
          <ac:chgData name="Laura Dolado" userId="c14c9f327f04c454" providerId="LiveId" clId="{AD337CBE-6CAA-4234-8D63-2837A0EF5840}" dt="2021-03-27T14:15:04.266" v="7457" actId="20577"/>
          <ac:spMkLst>
            <pc:docMk/>
            <pc:sldMk cId="0" sldId="702"/>
            <ac:spMk id="77827" creationId="{ACDC20EC-D18F-4AC7-A3C9-E8B1395A103C}"/>
          </ac:spMkLst>
        </pc:spChg>
        <pc:picChg chg="add mod">
          <ac:chgData name="Laura Dolado" userId="c14c9f327f04c454" providerId="LiveId" clId="{AD337CBE-6CAA-4234-8D63-2837A0EF5840}" dt="2021-03-27T15:24:18.889" v="7502" actId="1076"/>
          <ac:picMkLst>
            <pc:docMk/>
            <pc:sldMk cId="0" sldId="702"/>
            <ac:picMk id="3" creationId="{B2A1534D-A368-449A-A36B-112167D39DB7}"/>
          </ac:picMkLst>
        </pc:picChg>
        <pc:picChg chg="del mod">
          <ac:chgData name="Laura Dolado" userId="c14c9f327f04c454" providerId="LiveId" clId="{AD337CBE-6CAA-4234-8D63-2837A0EF5840}" dt="2021-03-27T15:24:01.927" v="7495" actId="478"/>
          <ac:picMkLst>
            <pc:docMk/>
            <pc:sldMk cId="0" sldId="702"/>
            <ac:picMk id="77828" creationId="{6912E213-0290-404F-9A1A-D64184458D66}"/>
          </ac:picMkLst>
        </pc:picChg>
      </pc:sldChg>
      <pc:sldChg chg="modSp mod">
        <pc:chgData name="Laura Dolado" userId="c14c9f327f04c454" providerId="LiveId" clId="{AD337CBE-6CAA-4234-8D63-2837A0EF5840}" dt="2021-03-27T15:29:22.942" v="7526" actId="20577"/>
        <pc:sldMkLst>
          <pc:docMk/>
          <pc:sldMk cId="0" sldId="703"/>
        </pc:sldMkLst>
        <pc:spChg chg="mod">
          <ac:chgData name="Laura Dolado" userId="c14c9f327f04c454" providerId="LiveId" clId="{AD337CBE-6CAA-4234-8D63-2837A0EF5840}" dt="2021-03-27T15:27:41.263" v="7518" actId="14100"/>
          <ac:spMkLst>
            <pc:docMk/>
            <pc:sldMk cId="0" sldId="703"/>
            <ac:spMk id="5" creationId="{E319785D-AE20-4CAD-AEEA-B8A3AF8710E3}"/>
          </ac:spMkLst>
        </pc:spChg>
        <pc:spChg chg="mod">
          <ac:chgData name="Laura Dolado" userId="c14c9f327f04c454" providerId="LiveId" clId="{AD337CBE-6CAA-4234-8D63-2837A0EF5840}" dt="2021-03-27T15:29:22.942" v="7526" actId="20577"/>
          <ac:spMkLst>
            <pc:docMk/>
            <pc:sldMk cId="0" sldId="703"/>
            <ac:spMk id="78850" creationId="{13507E05-6206-4383-BBC4-4F1FDE358F1C}"/>
          </ac:spMkLst>
        </pc:spChg>
        <pc:spChg chg="mod">
          <ac:chgData name="Laura Dolado" userId="c14c9f327f04c454" providerId="LiveId" clId="{AD337CBE-6CAA-4234-8D63-2837A0EF5840}" dt="2021-03-27T15:27:57.847" v="7519"/>
          <ac:spMkLst>
            <pc:docMk/>
            <pc:sldMk cId="0" sldId="703"/>
            <ac:spMk id="78852" creationId="{26A35E85-143B-4F1F-9083-10873BE14B69}"/>
          </ac:spMkLst>
        </pc:spChg>
      </pc:sldChg>
    </pc:docChg>
  </pc:docChgLst>
  <pc:docChgLst>
    <pc:chgData name="Laura Dolado" userId="c14c9f327f04c454" providerId="LiveId" clId="{3DF2D424-26C7-4774-B645-0D115053D617}"/>
    <pc:docChg chg="undo custSel modSld">
      <pc:chgData name="Laura Dolado" userId="c14c9f327f04c454" providerId="LiveId" clId="{3DF2D424-26C7-4774-B645-0D115053D617}" dt="2021-03-28T17:33:58.109" v="846" actId="108"/>
      <pc:docMkLst>
        <pc:docMk/>
      </pc:docMkLst>
      <pc:sldChg chg="modSp mod">
        <pc:chgData name="Laura Dolado" userId="c14c9f327f04c454" providerId="LiveId" clId="{3DF2D424-26C7-4774-B645-0D115053D617}" dt="2021-03-28T13:52:38.755" v="0" actId="13926"/>
        <pc:sldMkLst>
          <pc:docMk/>
          <pc:sldMk cId="0" sldId="637"/>
        </pc:sldMkLst>
        <pc:spChg chg="mod">
          <ac:chgData name="Laura Dolado" userId="c14c9f327f04c454" providerId="LiveId" clId="{3DF2D424-26C7-4774-B645-0D115053D617}" dt="2021-03-28T13:52:38.755" v="0" actId="13926"/>
          <ac:spMkLst>
            <pc:docMk/>
            <pc:sldMk cId="0" sldId="637"/>
            <ac:spMk id="2" creationId="{DFB6C589-1ECD-404A-87F9-8C249BCA2EF5}"/>
          </ac:spMkLst>
        </pc:spChg>
      </pc:sldChg>
      <pc:sldChg chg="modSp mod">
        <pc:chgData name="Laura Dolado" userId="c14c9f327f04c454" providerId="LiveId" clId="{3DF2D424-26C7-4774-B645-0D115053D617}" dt="2021-03-28T15:49:35.595" v="705" actId="20577"/>
        <pc:sldMkLst>
          <pc:docMk/>
          <pc:sldMk cId="0" sldId="638"/>
        </pc:sldMkLst>
        <pc:spChg chg="mod">
          <ac:chgData name="Laura Dolado" userId="c14c9f327f04c454" providerId="LiveId" clId="{3DF2D424-26C7-4774-B645-0D115053D617}" dt="2021-03-28T15:48:17.617" v="699" actId="20577"/>
          <ac:spMkLst>
            <pc:docMk/>
            <pc:sldMk cId="0" sldId="638"/>
            <ac:spMk id="5" creationId="{73CC095E-9025-4F1A-90E7-41C1E4023A46}"/>
          </ac:spMkLst>
        </pc:spChg>
        <pc:graphicFrameChg chg="mod">
          <ac:chgData name="Laura Dolado" userId="c14c9f327f04c454" providerId="LiveId" clId="{3DF2D424-26C7-4774-B645-0D115053D617}" dt="2021-03-28T15:49:35.595" v="705" actId="20577"/>
          <ac:graphicFrameMkLst>
            <pc:docMk/>
            <pc:sldMk cId="0" sldId="638"/>
            <ac:graphicFrameMk id="3" creationId="{CC870815-5F4C-4149-A3DF-E51276E407F2}"/>
          </ac:graphicFrameMkLst>
        </pc:graphicFrameChg>
      </pc:sldChg>
      <pc:sldChg chg="modSp mod">
        <pc:chgData name="Laura Dolado" userId="c14c9f327f04c454" providerId="LiveId" clId="{3DF2D424-26C7-4774-B645-0D115053D617}" dt="2021-03-28T15:47:24.175" v="697" actId="790"/>
        <pc:sldMkLst>
          <pc:docMk/>
          <pc:sldMk cId="0" sldId="639"/>
        </pc:sldMkLst>
        <pc:spChg chg="mod">
          <ac:chgData name="Laura Dolado" userId="c14c9f327f04c454" providerId="LiveId" clId="{3DF2D424-26C7-4774-B645-0D115053D617}" dt="2021-03-28T15:47:24.175" v="697" actId="790"/>
          <ac:spMkLst>
            <pc:docMk/>
            <pc:sldMk cId="0" sldId="639"/>
            <ac:spMk id="4" creationId="{E75CB4F1-AE12-4B76-8529-FFBCCB8E022B}"/>
          </ac:spMkLst>
        </pc:spChg>
        <pc:spChg chg="mod">
          <ac:chgData name="Laura Dolado" userId="c14c9f327f04c454" providerId="LiveId" clId="{3DF2D424-26C7-4774-B645-0D115053D617}" dt="2021-03-28T15:47:02.677" v="696" actId="20577"/>
          <ac:spMkLst>
            <pc:docMk/>
            <pc:sldMk cId="0" sldId="639"/>
            <ac:spMk id="64526" creationId="{E6BD1919-EABF-4B85-8FC8-FF384A8EDE2C}"/>
          </ac:spMkLst>
        </pc:spChg>
      </pc:sldChg>
      <pc:sldChg chg="modSp mod">
        <pc:chgData name="Laura Dolado" userId="c14c9f327f04c454" providerId="LiveId" clId="{3DF2D424-26C7-4774-B645-0D115053D617}" dt="2021-03-28T13:53:42.608" v="3" actId="20577"/>
        <pc:sldMkLst>
          <pc:docMk/>
          <pc:sldMk cId="0" sldId="650"/>
        </pc:sldMkLst>
        <pc:spChg chg="mod">
          <ac:chgData name="Laura Dolado" userId="c14c9f327f04c454" providerId="LiveId" clId="{3DF2D424-26C7-4774-B645-0D115053D617}" dt="2021-03-28T13:53:42.608" v="3" actId="20577"/>
          <ac:spMkLst>
            <pc:docMk/>
            <pc:sldMk cId="0" sldId="650"/>
            <ac:spMk id="3" creationId="{DDA33FD6-532D-4C09-8EB9-95C772DD1679}"/>
          </ac:spMkLst>
        </pc:spChg>
      </pc:sldChg>
      <pc:sldChg chg="modSp mod">
        <pc:chgData name="Laura Dolado" userId="c14c9f327f04c454" providerId="LiveId" clId="{3DF2D424-26C7-4774-B645-0D115053D617}" dt="2021-03-28T14:11:13.292" v="93" actId="255"/>
        <pc:sldMkLst>
          <pc:docMk/>
          <pc:sldMk cId="0" sldId="652"/>
        </pc:sldMkLst>
        <pc:spChg chg="mod">
          <ac:chgData name="Laura Dolado" userId="c14c9f327f04c454" providerId="LiveId" clId="{3DF2D424-26C7-4774-B645-0D115053D617}" dt="2021-03-28T14:10:35.361" v="89" actId="20577"/>
          <ac:spMkLst>
            <pc:docMk/>
            <pc:sldMk cId="0" sldId="652"/>
            <ac:spMk id="5" creationId="{230B327A-FA70-40C6-890B-5689E4F18110}"/>
          </ac:spMkLst>
        </pc:spChg>
        <pc:spChg chg="mod">
          <ac:chgData name="Laura Dolado" userId="c14c9f327f04c454" providerId="LiveId" clId="{3DF2D424-26C7-4774-B645-0D115053D617}" dt="2021-03-28T14:10:39.441" v="90" actId="20577"/>
          <ac:spMkLst>
            <pc:docMk/>
            <pc:sldMk cId="0" sldId="652"/>
            <ac:spMk id="8" creationId="{11096E1B-BDAD-45A0-89A9-4A66D514482C}"/>
          </ac:spMkLst>
        </pc:spChg>
        <pc:spChg chg="mod">
          <ac:chgData name="Laura Dolado" userId="c14c9f327f04c454" providerId="LiveId" clId="{3DF2D424-26C7-4774-B645-0D115053D617}" dt="2021-03-28T14:10:57.752" v="91" actId="20577"/>
          <ac:spMkLst>
            <pc:docMk/>
            <pc:sldMk cId="0" sldId="652"/>
            <ac:spMk id="9" creationId="{7A865E37-70B8-49B9-9EFF-725567E60A50}"/>
          </ac:spMkLst>
        </pc:spChg>
        <pc:spChg chg="mod">
          <ac:chgData name="Laura Dolado" userId="c14c9f327f04c454" providerId="LiveId" clId="{3DF2D424-26C7-4774-B645-0D115053D617}" dt="2021-03-28T14:11:13.292" v="93" actId="255"/>
          <ac:spMkLst>
            <pc:docMk/>
            <pc:sldMk cId="0" sldId="652"/>
            <ac:spMk id="10" creationId="{8E8EA8C3-D45A-4333-AA09-E1500425BEB8}"/>
          </ac:spMkLst>
        </pc:spChg>
      </pc:sldChg>
      <pc:sldChg chg="modSp mod">
        <pc:chgData name="Laura Dolado" userId="c14c9f327f04c454" providerId="LiveId" clId="{3DF2D424-26C7-4774-B645-0D115053D617}" dt="2021-03-28T15:06:58.639" v="581" actId="20577"/>
        <pc:sldMkLst>
          <pc:docMk/>
          <pc:sldMk cId="0" sldId="654"/>
        </pc:sldMkLst>
        <pc:spChg chg="mod">
          <ac:chgData name="Laura Dolado" userId="c14c9f327f04c454" providerId="LiveId" clId="{3DF2D424-26C7-4774-B645-0D115053D617}" dt="2021-03-28T15:06:58.639" v="581" actId="20577"/>
          <ac:spMkLst>
            <pc:docMk/>
            <pc:sldMk cId="0" sldId="654"/>
            <ac:spMk id="65543" creationId="{3CF9E461-D962-4296-AE1C-00E72A784099}"/>
          </ac:spMkLst>
        </pc:spChg>
      </pc:sldChg>
      <pc:sldChg chg="modSp mod">
        <pc:chgData name="Laura Dolado" userId="c14c9f327f04c454" providerId="LiveId" clId="{3DF2D424-26C7-4774-B645-0D115053D617}" dt="2021-03-28T13:57:37.415" v="11" actId="20577"/>
        <pc:sldMkLst>
          <pc:docMk/>
          <pc:sldMk cId="0" sldId="657"/>
        </pc:sldMkLst>
        <pc:spChg chg="mod">
          <ac:chgData name="Laura Dolado" userId="c14c9f327f04c454" providerId="LiveId" clId="{3DF2D424-26C7-4774-B645-0D115053D617}" dt="2021-03-28T13:57:25.483" v="9" actId="20577"/>
          <ac:spMkLst>
            <pc:docMk/>
            <pc:sldMk cId="0" sldId="657"/>
            <ac:spMk id="25607" creationId="{2E54344D-38E5-4CD4-829C-C7D14C41C7FC}"/>
          </ac:spMkLst>
        </pc:spChg>
        <pc:graphicFrameChg chg="mod">
          <ac:chgData name="Laura Dolado" userId="c14c9f327f04c454" providerId="LiveId" clId="{3DF2D424-26C7-4774-B645-0D115053D617}" dt="2021-03-28T13:57:37.415" v="11" actId="20577"/>
          <ac:graphicFrameMkLst>
            <pc:docMk/>
            <pc:sldMk cId="0" sldId="657"/>
            <ac:graphicFrameMk id="2" creationId="{EADFEC75-DD83-45C3-B24C-39CAEBE0300B}"/>
          </ac:graphicFrameMkLst>
        </pc:graphicFrameChg>
      </pc:sldChg>
      <pc:sldChg chg="modSp mod">
        <pc:chgData name="Laura Dolado" userId="c14c9f327f04c454" providerId="LiveId" clId="{3DF2D424-26C7-4774-B645-0D115053D617}" dt="2021-03-28T14:04:04.270" v="38" actId="20577"/>
        <pc:sldMkLst>
          <pc:docMk/>
          <pc:sldMk cId="0" sldId="661"/>
        </pc:sldMkLst>
        <pc:spChg chg="mod">
          <ac:chgData name="Laura Dolado" userId="c14c9f327f04c454" providerId="LiveId" clId="{3DF2D424-26C7-4774-B645-0D115053D617}" dt="2021-03-28T14:04:04.270" v="38" actId="20577"/>
          <ac:spMkLst>
            <pc:docMk/>
            <pc:sldMk cId="0" sldId="661"/>
            <ac:spMk id="33800" creationId="{31F32027-24D7-4522-93AF-A602439A7299}"/>
          </ac:spMkLst>
        </pc:spChg>
      </pc:sldChg>
      <pc:sldChg chg="modSp">
        <pc:chgData name="Laura Dolado" userId="c14c9f327f04c454" providerId="LiveId" clId="{3DF2D424-26C7-4774-B645-0D115053D617}" dt="2021-03-28T13:55:36.691" v="7" actId="20577"/>
        <pc:sldMkLst>
          <pc:docMk/>
          <pc:sldMk cId="0" sldId="663"/>
        </pc:sldMkLst>
        <pc:graphicFrameChg chg="mod">
          <ac:chgData name="Laura Dolado" userId="c14c9f327f04c454" providerId="LiveId" clId="{3DF2D424-26C7-4774-B645-0D115053D617}" dt="2021-03-28T13:55:36.691" v="7" actId="20577"/>
          <ac:graphicFrameMkLst>
            <pc:docMk/>
            <pc:sldMk cId="0" sldId="663"/>
            <ac:graphicFrameMk id="5" creationId="{4AD2AE06-D4A4-477F-925B-2A258A3BD810}"/>
          </ac:graphicFrameMkLst>
        </pc:graphicFrameChg>
      </pc:sldChg>
      <pc:sldChg chg="modSp mod">
        <pc:chgData name="Laura Dolado" userId="c14c9f327f04c454" providerId="LiveId" clId="{3DF2D424-26C7-4774-B645-0D115053D617}" dt="2021-03-28T15:06:42.288" v="580" actId="20577"/>
        <pc:sldMkLst>
          <pc:docMk/>
          <pc:sldMk cId="0" sldId="665"/>
        </pc:sldMkLst>
        <pc:spChg chg="mod">
          <ac:chgData name="Laura Dolado" userId="c14c9f327f04c454" providerId="LiveId" clId="{3DF2D424-26C7-4774-B645-0D115053D617}" dt="2021-03-28T15:02:59.537" v="530" actId="13926"/>
          <ac:spMkLst>
            <pc:docMk/>
            <pc:sldMk cId="0" sldId="665"/>
            <ac:spMk id="2" creationId="{72E246F9-6000-4F76-8989-EFCF0A67FA5D}"/>
          </ac:spMkLst>
        </pc:spChg>
        <pc:spChg chg="mod">
          <ac:chgData name="Laura Dolado" userId="c14c9f327f04c454" providerId="LiveId" clId="{3DF2D424-26C7-4774-B645-0D115053D617}" dt="2021-03-28T15:06:30.262" v="560"/>
          <ac:spMkLst>
            <pc:docMk/>
            <pc:sldMk cId="0" sldId="665"/>
            <ac:spMk id="5" creationId="{5A048899-D0F1-4007-A059-8974705DCB1A}"/>
          </ac:spMkLst>
        </pc:spChg>
        <pc:spChg chg="mod">
          <ac:chgData name="Laura Dolado" userId="c14c9f327f04c454" providerId="LiveId" clId="{3DF2D424-26C7-4774-B645-0D115053D617}" dt="2021-03-28T15:06:42.288" v="580" actId="20577"/>
          <ac:spMkLst>
            <pc:docMk/>
            <pc:sldMk cId="0" sldId="665"/>
            <ac:spMk id="7" creationId="{2382962C-2ADD-4CA3-8FDE-A54A597FF53E}"/>
          </ac:spMkLst>
        </pc:spChg>
        <pc:spChg chg="mod">
          <ac:chgData name="Laura Dolado" userId="c14c9f327f04c454" providerId="LiveId" clId="{3DF2D424-26C7-4774-B645-0D115053D617}" dt="2021-03-28T15:06:01.030" v="553" actId="790"/>
          <ac:spMkLst>
            <pc:docMk/>
            <pc:sldMk cId="0" sldId="665"/>
            <ac:spMk id="8" creationId="{DF7DDA0C-779C-4899-AE3F-46BD3E5248BB}"/>
          </ac:spMkLst>
        </pc:spChg>
        <pc:spChg chg="mod">
          <ac:chgData name="Laura Dolado" userId="c14c9f327f04c454" providerId="LiveId" clId="{3DF2D424-26C7-4774-B645-0D115053D617}" dt="2021-03-28T15:06:06.795" v="558" actId="20577"/>
          <ac:spMkLst>
            <pc:docMk/>
            <pc:sldMk cId="0" sldId="665"/>
            <ac:spMk id="12" creationId="{8920ECC8-3E7A-44B7-945F-95C427AC9315}"/>
          </ac:spMkLst>
        </pc:spChg>
      </pc:sldChg>
      <pc:sldChg chg="modSp mod">
        <pc:chgData name="Laura Dolado" userId="c14c9f327f04c454" providerId="LiveId" clId="{3DF2D424-26C7-4774-B645-0D115053D617}" dt="2021-03-28T15:02:44.571" v="529" actId="20577"/>
        <pc:sldMkLst>
          <pc:docMk/>
          <pc:sldMk cId="0" sldId="666"/>
        </pc:sldMkLst>
        <pc:spChg chg="mod">
          <ac:chgData name="Laura Dolado" userId="c14c9f327f04c454" providerId="LiveId" clId="{3DF2D424-26C7-4774-B645-0D115053D617}" dt="2021-03-28T15:02:27.832" v="523" actId="13926"/>
          <ac:spMkLst>
            <pc:docMk/>
            <pc:sldMk cId="0" sldId="666"/>
            <ac:spMk id="61447" creationId="{F9630FBC-C61D-455F-AEDC-2962F0B8C24E}"/>
          </ac:spMkLst>
        </pc:spChg>
        <pc:spChg chg="mod">
          <ac:chgData name="Laura Dolado" userId="c14c9f327f04c454" providerId="LiveId" clId="{3DF2D424-26C7-4774-B645-0D115053D617}" dt="2021-03-28T15:02:44.571" v="529" actId="20577"/>
          <ac:spMkLst>
            <pc:docMk/>
            <pc:sldMk cId="0" sldId="666"/>
            <ac:spMk id="61448" creationId="{BA9CA7C2-198D-4C19-B736-4AA766A12247}"/>
          </ac:spMkLst>
        </pc:spChg>
      </pc:sldChg>
      <pc:sldChg chg="modSp mod">
        <pc:chgData name="Laura Dolado" userId="c14c9f327f04c454" providerId="LiveId" clId="{3DF2D424-26C7-4774-B645-0D115053D617}" dt="2021-03-28T15:46:34.104" v="692" actId="313"/>
        <pc:sldMkLst>
          <pc:docMk/>
          <pc:sldMk cId="0" sldId="667"/>
        </pc:sldMkLst>
        <pc:spChg chg="mod">
          <ac:chgData name="Laura Dolado" userId="c14c9f327f04c454" providerId="LiveId" clId="{3DF2D424-26C7-4774-B645-0D115053D617}" dt="2021-03-28T15:46:34.104" v="692" actId="313"/>
          <ac:spMkLst>
            <pc:docMk/>
            <pc:sldMk cId="0" sldId="667"/>
            <ac:spMk id="72711" creationId="{35169CB0-8564-40CF-9A9F-B2F50F8906FE}"/>
          </ac:spMkLst>
        </pc:spChg>
      </pc:sldChg>
      <pc:sldChg chg="modSp mod">
        <pc:chgData name="Laura Dolado" userId="c14c9f327f04c454" providerId="LiveId" clId="{3DF2D424-26C7-4774-B645-0D115053D617}" dt="2021-03-28T15:51:52.721" v="735" actId="13926"/>
        <pc:sldMkLst>
          <pc:docMk/>
          <pc:sldMk cId="0" sldId="669"/>
        </pc:sldMkLst>
        <pc:spChg chg="mod">
          <ac:chgData name="Laura Dolado" userId="c14c9f327f04c454" providerId="LiveId" clId="{3DF2D424-26C7-4774-B645-0D115053D617}" dt="2021-03-28T15:50:41.048" v="709" actId="20577"/>
          <ac:spMkLst>
            <pc:docMk/>
            <pc:sldMk cId="0" sldId="669"/>
            <ac:spMk id="5" creationId="{0E7BC46C-B731-42FA-94FF-D30404BE7EF2}"/>
          </ac:spMkLst>
        </pc:spChg>
        <pc:spChg chg="mod">
          <ac:chgData name="Laura Dolado" userId="c14c9f327f04c454" providerId="LiveId" clId="{3DF2D424-26C7-4774-B645-0D115053D617}" dt="2021-03-28T15:51:52.721" v="735" actId="13926"/>
          <ac:spMkLst>
            <pc:docMk/>
            <pc:sldMk cId="0" sldId="669"/>
            <ac:spMk id="86023" creationId="{E26B4543-2BE8-41D9-94E7-BEB1DF6AF119}"/>
          </ac:spMkLst>
        </pc:spChg>
      </pc:sldChg>
      <pc:sldChg chg="modSp mod">
        <pc:chgData name="Laura Dolado" userId="c14c9f327f04c454" providerId="LiveId" clId="{3DF2D424-26C7-4774-B645-0D115053D617}" dt="2021-03-28T15:53:33.517" v="771" actId="20577"/>
        <pc:sldMkLst>
          <pc:docMk/>
          <pc:sldMk cId="0" sldId="670"/>
        </pc:sldMkLst>
        <pc:spChg chg="mod">
          <ac:chgData name="Laura Dolado" userId="c14c9f327f04c454" providerId="LiveId" clId="{3DF2D424-26C7-4774-B645-0D115053D617}" dt="2021-03-28T15:53:33.517" v="771" actId="20577"/>
          <ac:spMkLst>
            <pc:docMk/>
            <pc:sldMk cId="0" sldId="670"/>
            <ac:spMk id="2" creationId="{FE971257-FF27-47D0-97E4-CD556C4EE139}"/>
          </ac:spMkLst>
        </pc:spChg>
        <pc:spChg chg="mod">
          <ac:chgData name="Laura Dolado" userId="c14c9f327f04c454" providerId="LiveId" clId="{3DF2D424-26C7-4774-B645-0D115053D617}" dt="2021-03-28T15:52:31.140" v="737" actId="20577"/>
          <ac:spMkLst>
            <pc:docMk/>
            <pc:sldMk cId="0" sldId="670"/>
            <ac:spMk id="88067" creationId="{FD1AC906-4B2C-4F2A-8B0C-F8975E59CB4B}"/>
          </ac:spMkLst>
        </pc:spChg>
      </pc:sldChg>
      <pc:sldChg chg="modSp mod">
        <pc:chgData name="Laura Dolado" userId="c14c9f327f04c454" providerId="LiveId" clId="{3DF2D424-26C7-4774-B645-0D115053D617}" dt="2021-03-28T14:35:35.300" v="348" actId="20577"/>
        <pc:sldMkLst>
          <pc:docMk/>
          <pc:sldMk cId="0" sldId="671"/>
        </pc:sldMkLst>
        <pc:spChg chg="mod">
          <ac:chgData name="Laura Dolado" userId="c14c9f327f04c454" providerId="LiveId" clId="{3DF2D424-26C7-4774-B645-0D115053D617}" dt="2021-03-28T14:28:53.537" v="315" actId="20577"/>
          <ac:spMkLst>
            <pc:docMk/>
            <pc:sldMk cId="0" sldId="671"/>
            <ac:spMk id="46087" creationId="{AB3B3D59-CAA7-4556-AB68-469C5B049023}"/>
          </ac:spMkLst>
        </pc:spChg>
        <pc:graphicFrameChg chg="mod">
          <ac:chgData name="Laura Dolado" userId="c14c9f327f04c454" providerId="LiveId" clId="{3DF2D424-26C7-4774-B645-0D115053D617}" dt="2021-03-28T14:35:35.300" v="348" actId="20577"/>
          <ac:graphicFrameMkLst>
            <pc:docMk/>
            <pc:sldMk cId="0" sldId="671"/>
            <ac:graphicFrameMk id="2" creationId="{5C0801EF-A98A-49DE-8C35-B210E7DC6E7A}"/>
          </ac:graphicFrameMkLst>
        </pc:graphicFrameChg>
      </pc:sldChg>
      <pc:sldChg chg="modSp mod">
        <pc:chgData name="Laura Dolado" userId="c14c9f327f04c454" providerId="LiveId" clId="{3DF2D424-26C7-4774-B645-0D115053D617}" dt="2021-03-28T14:59:26.631" v="484" actId="20577"/>
        <pc:sldMkLst>
          <pc:docMk/>
          <pc:sldMk cId="0" sldId="675"/>
        </pc:sldMkLst>
        <pc:spChg chg="mod">
          <ac:chgData name="Laura Dolado" userId="c14c9f327f04c454" providerId="LiveId" clId="{3DF2D424-26C7-4774-B645-0D115053D617}" dt="2021-03-28T14:59:26.631" v="484" actId="20577"/>
          <ac:spMkLst>
            <pc:docMk/>
            <pc:sldMk cId="0" sldId="675"/>
            <ac:spMk id="57347" creationId="{9C8E55BB-B58F-4B74-BA1A-329191FD86B1}"/>
          </ac:spMkLst>
        </pc:spChg>
      </pc:sldChg>
      <pc:sldChg chg="addSp delSp modSp mod">
        <pc:chgData name="Laura Dolado" userId="c14c9f327f04c454" providerId="LiveId" clId="{3DF2D424-26C7-4774-B645-0D115053D617}" dt="2021-03-28T14:54:41.470" v="451" actId="14100"/>
        <pc:sldMkLst>
          <pc:docMk/>
          <pc:sldMk cId="0" sldId="681"/>
        </pc:sldMkLst>
        <pc:spChg chg="mod">
          <ac:chgData name="Laura Dolado" userId="c14c9f327f04c454" providerId="LiveId" clId="{3DF2D424-26C7-4774-B645-0D115053D617}" dt="2021-03-28T14:54:06.069" v="450" actId="5793"/>
          <ac:spMkLst>
            <pc:docMk/>
            <pc:sldMk cId="0" sldId="681"/>
            <ac:spMk id="3" creationId="{59D5355D-06D5-4CC9-BE70-A4E18162DF7D}"/>
          </ac:spMkLst>
        </pc:spChg>
        <pc:graphicFrameChg chg="add del modGraphic">
          <ac:chgData name="Laura Dolado" userId="c14c9f327f04c454" providerId="LiveId" clId="{3DF2D424-26C7-4774-B645-0D115053D617}" dt="2021-03-28T14:54:02.806" v="448" actId="27309"/>
          <ac:graphicFrameMkLst>
            <pc:docMk/>
            <pc:sldMk cId="0" sldId="681"/>
            <ac:graphicFrameMk id="4" creationId="{B9C6E7B8-330A-445A-B824-9EDDDE1755A8}"/>
          </ac:graphicFrameMkLst>
        </pc:graphicFrameChg>
        <pc:picChg chg="mod">
          <ac:chgData name="Laura Dolado" userId="c14c9f327f04c454" providerId="LiveId" clId="{3DF2D424-26C7-4774-B645-0D115053D617}" dt="2021-03-28T14:54:41.470" v="451" actId="14100"/>
          <ac:picMkLst>
            <pc:docMk/>
            <pc:sldMk cId="0" sldId="681"/>
            <ac:picMk id="14" creationId="{7DC95FDE-DE33-4BFE-89DE-DCA8916AF268}"/>
          </ac:picMkLst>
        </pc:picChg>
      </pc:sldChg>
      <pc:sldChg chg="modSp mod">
        <pc:chgData name="Laura Dolado" userId="c14c9f327f04c454" providerId="LiveId" clId="{3DF2D424-26C7-4774-B645-0D115053D617}" dt="2021-03-28T14:51:48.471" v="444" actId="20577"/>
        <pc:sldMkLst>
          <pc:docMk/>
          <pc:sldMk cId="0" sldId="682"/>
        </pc:sldMkLst>
        <pc:spChg chg="mod">
          <ac:chgData name="Laura Dolado" userId="c14c9f327f04c454" providerId="LiveId" clId="{3DF2D424-26C7-4774-B645-0D115053D617}" dt="2021-03-28T14:51:48.471" v="444" actId="20577"/>
          <ac:spMkLst>
            <pc:docMk/>
            <pc:sldMk cId="0" sldId="682"/>
            <ac:spMk id="4" creationId="{EDBADE91-B2A6-4B19-AEB5-694F7F5744A1}"/>
          </ac:spMkLst>
        </pc:spChg>
        <pc:spChg chg="mod">
          <ac:chgData name="Laura Dolado" userId="c14c9f327f04c454" providerId="LiveId" clId="{3DF2D424-26C7-4774-B645-0D115053D617}" dt="2021-03-28T14:51:44.580" v="443"/>
          <ac:spMkLst>
            <pc:docMk/>
            <pc:sldMk cId="0" sldId="682"/>
            <ac:spMk id="5" creationId="{154D7335-C1E1-4FC9-B75A-A90175070688}"/>
          </ac:spMkLst>
        </pc:spChg>
        <pc:spChg chg="mod">
          <ac:chgData name="Laura Dolado" userId="c14c9f327f04c454" providerId="LiveId" clId="{3DF2D424-26C7-4774-B645-0D115053D617}" dt="2021-03-28T14:43:39.073" v="434" actId="20577"/>
          <ac:spMkLst>
            <pc:docMk/>
            <pc:sldMk cId="0" sldId="682"/>
            <ac:spMk id="52226" creationId="{FC52F880-1BB2-4A12-B63A-E0E94212575C}"/>
          </ac:spMkLst>
        </pc:spChg>
        <pc:spChg chg="mod">
          <ac:chgData name="Laura Dolado" userId="c14c9f327f04c454" providerId="LiveId" clId="{3DF2D424-26C7-4774-B645-0D115053D617}" dt="2021-03-28T14:45:07.089" v="439" actId="6549"/>
          <ac:spMkLst>
            <pc:docMk/>
            <pc:sldMk cId="0" sldId="682"/>
            <ac:spMk id="52227" creationId="{E00FBD23-8D39-4288-B6E8-A46AC8CBFCA9}"/>
          </ac:spMkLst>
        </pc:spChg>
        <pc:picChg chg="mod">
          <ac:chgData name="Laura Dolado" userId="c14c9f327f04c454" providerId="LiveId" clId="{3DF2D424-26C7-4774-B645-0D115053D617}" dt="2021-03-28T14:43:33.183" v="431" actId="14100"/>
          <ac:picMkLst>
            <pc:docMk/>
            <pc:sldMk cId="0" sldId="682"/>
            <ac:picMk id="52228" creationId="{0DCE481F-42E3-4394-B79B-B1F22C581734}"/>
          </ac:picMkLst>
        </pc:picChg>
      </pc:sldChg>
      <pc:sldChg chg="modSp mod">
        <pc:chgData name="Laura Dolado" userId="c14c9f327f04c454" providerId="LiveId" clId="{3DF2D424-26C7-4774-B645-0D115053D617}" dt="2021-03-28T14:41:42.752" v="430"/>
        <pc:sldMkLst>
          <pc:docMk/>
          <pc:sldMk cId="0" sldId="683"/>
        </pc:sldMkLst>
        <pc:spChg chg="mod">
          <ac:chgData name="Laura Dolado" userId="c14c9f327f04c454" providerId="LiveId" clId="{3DF2D424-26C7-4774-B645-0D115053D617}" dt="2021-03-28T14:41:31.315" v="427" actId="20577"/>
          <ac:spMkLst>
            <pc:docMk/>
            <pc:sldMk cId="0" sldId="683"/>
            <ac:spMk id="5" creationId="{8626CA9E-8A3D-491B-9D54-A46D731660EA}"/>
          </ac:spMkLst>
        </pc:spChg>
        <pc:spChg chg="mod">
          <ac:chgData name="Laura Dolado" userId="c14c9f327f04c454" providerId="LiveId" clId="{3DF2D424-26C7-4774-B645-0D115053D617}" dt="2021-03-28T14:39:20.198" v="407" actId="20577"/>
          <ac:spMkLst>
            <pc:docMk/>
            <pc:sldMk cId="0" sldId="683"/>
            <ac:spMk id="51203" creationId="{EC463965-751A-45E7-A71B-CF6C0AA565C8}"/>
          </ac:spMkLst>
        </pc:spChg>
        <pc:graphicFrameChg chg="mod">
          <ac:chgData name="Laura Dolado" userId="c14c9f327f04c454" providerId="LiveId" clId="{3DF2D424-26C7-4774-B645-0D115053D617}" dt="2021-03-28T14:41:42.752" v="430"/>
          <ac:graphicFrameMkLst>
            <pc:docMk/>
            <pc:sldMk cId="0" sldId="683"/>
            <ac:graphicFrameMk id="10" creationId="{27662495-13DA-4DFE-877F-DC16D091CA9D}"/>
          </ac:graphicFrameMkLst>
        </pc:graphicFrameChg>
      </pc:sldChg>
      <pc:sldChg chg="modSp mod">
        <pc:chgData name="Laura Dolado" userId="c14c9f327f04c454" providerId="LiveId" clId="{3DF2D424-26C7-4774-B645-0D115053D617}" dt="2021-03-28T14:36:40.822" v="366" actId="20577"/>
        <pc:sldMkLst>
          <pc:docMk/>
          <pc:sldMk cId="0" sldId="684"/>
        </pc:sldMkLst>
        <pc:spChg chg="mod">
          <ac:chgData name="Laura Dolado" userId="c14c9f327f04c454" providerId="LiveId" clId="{3DF2D424-26C7-4774-B645-0D115053D617}" dt="2021-03-28T14:36:40.822" v="366" actId="20577"/>
          <ac:spMkLst>
            <pc:docMk/>
            <pc:sldMk cId="0" sldId="684"/>
            <ac:spMk id="2" creationId="{C4B71245-5B75-4079-941B-83CE45AFC162}"/>
          </ac:spMkLst>
        </pc:spChg>
        <pc:spChg chg="mod">
          <ac:chgData name="Laura Dolado" userId="c14c9f327f04c454" providerId="LiveId" clId="{3DF2D424-26C7-4774-B645-0D115053D617}" dt="2021-03-28T14:35:58.963" v="356" actId="790"/>
          <ac:spMkLst>
            <pc:docMk/>
            <pc:sldMk cId="0" sldId="684"/>
            <ac:spMk id="49154" creationId="{2E4CA5E5-8C19-40D7-A440-EFA3136FD3FF}"/>
          </ac:spMkLst>
        </pc:spChg>
      </pc:sldChg>
      <pc:sldChg chg="modSp mod">
        <pc:chgData name="Laura Dolado" userId="c14c9f327f04c454" providerId="LiveId" clId="{3DF2D424-26C7-4774-B645-0D115053D617}" dt="2021-03-28T14:34:30.885" v="340" actId="20577"/>
        <pc:sldMkLst>
          <pc:docMk/>
          <pc:sldMk cId="0" sldId="687"/>
        </pc:sldMkLst>
        <pc:spChg chg="mod">
          <ac:chgData name="Laura Dolado" userId="c14c9f327f04c454" providerId="LiveId" clId="{3DF2D424-26C7-4774-B645-0D115053D617}" dt="2021-03-28T14:32:20.719" v="326" actId="1076"/>
          <ac:spMkLst>
            <pc:docMk/>
            <pc:sldMk cId="0" sldId="687"/>
            <ac:spMk id="4" creationId="{59367419-2C27-4929-A74E-548CCE9E6027}"/>
          </ac:spMkLst>
        </pc:spChg>
        <pc:spChg chg="mod">
          <ac:chgData name="Laura Dolado" userId="c14c9f327f04c454" providerId="LiveId" clId="{3DF2D424-26C7-4774-B645-0D115053D617}" dt="2021-03-28T14:32:34.962" v="330" actId="1076"/>
          <ac:spMkLst>
            <pc:docMk/>
            <pc:sldMk cId="0" sldId="687"/>
            <ac:spMk id="5" creationId="{BB9299A9-828B-4808-9AC9-C85E827EA44A}"/>
          </ac:spMkLst>
        </pc:spChg>
        <pc:spChg chg="mod">
          <ac:chgData name="Laura Dolado" userId="c14c9f327f04c454" providerId="LiveId" clId="{3DF2D424-26C7-4774-B645-0D115053D617}" dt="2021-03-28T14:32:30.087" v="329" actId="20577"/>
          <ac:spMkLst>
            <pc:docMk/>
            <pc:sldMk cId="0" sldId="687"/>
            <ac:spMk id="6" creationId="{FC6D0669-C560-4A87-9E35-A1F6617E7FA3}"/>
          </ac:spMkLst>
        </pc:spChg>
        <pc:spChg chg="mod">
          <ac:chgData name="Laura Dolado" userId="c14c9f327f04c454" providerId="LiveId" clId="{3DF2D424-26C7-4774-B645-0D115053D617}" dt="2021-03-28T14:34:30.885" v="340" actId="20577"/>
          <ac:spMkLst>
            <pc:docMk/>
            <pc:sldMk cId="0" sldId="687"/>
            <ac:spMk id="7" creationId="{BE24DE71-D7DF-40FB-9DAD-C00C6E380CEC}"/>
          </ac:spMkLst>
        </pc:spChg>
        <pc:spChg chg="mod">
          <ac:chgData name="Laura Dolado" userId="c14c9f327f04c454" providerId="LiveId" clId="{3DF2D424-26C7-4774-B645-0D115053D617}" dt="2021-03-28T14:30:27.322" v="316" actId="1076"/>
          <ac:spMkLst>
            <pc:docMk/>
            <pc:sldMk cId="0" sldId="687"/>
            <ac:spMk id="48130" creationId="{69958E1F-3880-44AE-8902-AA4E4EA72405}"/>
          </ac:spMkLst>
        </pc:spChg>
      </pc:sldChg>
      <pc:sldChg chg="modSp mod">
        <pc:chgData name="Laura Dolado" userId="c14c9f327f04c454" providerId="LiveId" clId="{3DF2D424-26C7-4774-B645-0D115053D617}" dt="2021-03-28T14:01:46.501" v="34" actId="1076"/>
        <pc:sldMkLst>
          <pc:docMk/>
          <pc:sldMk cId="0" sldId="690"/>
        </pc:sldMkLst>
        <pc:spChg chg="mod">
          <ac:chgData name="Laura Dolado" userId="c14c9f327f04c454" providerId="LiveId" clId="{3DF2D424-26C7-4774-B645-0D115053D617}" dt="2021-03-28T14:00:55.162" v="26" actId="20577"/>
          <ac:spMkLst>
            <pc:docMk/>
            <pc:sldMk cId="0" sldId="690"/>
            <ac:spMk id="5" creationId="{4916C508-A211-42D4-8E2F-DEA49C8223BC}"/>
          </ac:spMkLst>
        </pc:spChg>
        <pc:picChg chg="mod">
          <ac:chgData name="Laura Dolado" userId="c14c9f327f04c454" providerId="LiveId" clId="{3DF2D424-26C7-4774-B645-0D115053D617}" dt="2021-03-28T14:00:59.475" v="27" actId="1076"/>
          <ac:picMkLst>
            <pc:docMk/>
            <pc:sldMk cId="0" sldId="690"/>
            <ac:picMk id="27667" creationId="{CDA65DD4-61E4-4EEA-B50F-90AF297752A7}"/>
          </ac:picMkLst>
        </pc:picChg>
        <pc:picChg chg="mod">
          <ac:chgData name="Laura Dolado" userId="c14c9f327f04c454" providerId="LiveId" clId="{3DF2D424-26C7-4774-B645-0D115053D617}" dt="2021-03-28T14:01:05.013" v="28" actId="1076"/>
          <ac:picMkLst>
            <pc:docMk/>
            <pc:sldMk cId="0" sldId="690"/>
            <ac:picMk id="27669" creationId="{0F023ABD-F8A1-4336-9C8A-4367AA3CB06F}"/>
          </ac:picMkLst>
        </pc:picChg>
        <pc:picChg chg="mod">
          <ac:chgData name="Laura Dolado" userId="c14c9f327f04c454" providerId="LiveId" clId="{3DF2D424-26C7-4774-B645-0D115053D617}" dt="2021-03-28T14:01:37.561" v="32" actId="1076"/>
          <ac:picMkLst>
            <pc:docMk/>
            <pc:sldMk cId="0" sldId="690"/>
            <ac:picMk id="27672" creationId="{767BB603-85E2-4261-96A3-28E3CD135155}"/>
          </ac:picMkLst>
        </pc:picChg>
        <pc:picChg chg="mod">
          <ac:chgData name="Laura Dolado" userId="c14c9f327f04c454" providerId="LiveId" clId="{3DF2D424-26C7-4774-B645-0D115053D617}" dt="2021-03-28T14:01:46.501" v="34" actId="1076"/>
          <ac:picMkLst>
            <pc:docMk/>
            <pc:sldMk cId="0" sldId="690"/>
            <ac:picMk id="27674" creationId="{B8A7E07A-8768-467D-BCC8-B03C8727E1E2}"/>
          </ac:picMkLst>
        </pc:picChg>
        <pc:picChg chg="mod">
          <ac:chgData name="Laura Dolado" userId="c14c9f327f04c454" providerId="LiveId" clId="{3DF2D424-26C7-4774-B645-0D115053D617}" dt="2021-03-28T14:01:28.854" v="31" actId="1076"/>
          <ac:picMkLst>
            <pc:docMk/>
            <pc:sldMk cId="0" sldId="690"/>
            <ac:picMk id="27675" creationId="{392D3569-502C-4B20-B6FC-3638C65AB868}"/>
          </ac:picMkLst>
        </pc:picChg>
        <pc:cxnChg chg="mod">
          <ac:chgData name="Laura Dolado" userId="c14c9f327f04c454" providerId="LiveId" clId="{3DF2D424-26C7-4774-B645-0D115053D617}" dt="2021-03-28T14:01:17.019" v="30" actId="1076"/>
          <ac:cxnSpMkLst>
            <pc:docMk/>
            <pc:sldMk cId="0" sldId="690"/>
            <ac:cxnSpMk id="27648" creationId="{F50CA952-036A-486B-9BF8-319AFF565842}"/>
          </ac:cxnSpMkLst>
        </pc:cxnChg>
      </pc:sldChg>
      <pc:sldChg chg="modSp mod">
        <pc:chgData name="Laura Dolado" userId="c14c9f327f04c454" providerId="LiveId" clId="{3DF2D424-26C7-4774-B645-0D115053D617}" dt="2021-03-28T16:05:09.272" v="797" actId="6549"/>
        <pc:sldMkLst>
          <pc:docMk/>
          <pc:sldMk cId="0" sldId="693"/>
        </pc:sldMkLst>
        <pc:spChg chg="mod">
          <ac:chgData name="Laura Dolado" userId="c14c9f327f04c454" providerId="LiveId" clId="{3DF2D424-26C7-4774-B645-0D115053D617}" dt="2021-03-28T16:05:09.272" v="797" actId="6549"/>
          <ac:spMkLst>
            <pc:docMk/>
            <pc:sldMk cId="0" sldId="693"/>
            <ac:spMk id="35847" creationId="{10C8B34E-9D45-4ADD-856E-8FB024AE41D8}"/>
          </ac:spMkLst>
        </pc:spChg>
        <pc:graphicFrameChg chg="mod">
          <ac:chgData name="Laura Dolado" userId="c14c9f327f04c454" providerId="LiveId" clId="{3DF2D424-26C7-4774-B645-0D115053D617}" dt="2021-03-28T14:07:00.529" v="58" actId="20577"/>
          <ac:graphicFrameMkLst>
            <pc:docMk/>
            <pc:sldMk cId="0" sldId="693"/>
            <ac:graphicFrameMk id="2" creationId="{C8507715-275E-401A-8FD9-EF0A8CD18D88}"/>
          </ac:graphicFrameMkLst>
        </pc:graphicFrameChg>
      </pc:sldChg>
      <pc:sldChg chg="modSp mod">
        <pc:chgData name="Laura Dolado" userId="c14c9f327f04c454" providerId="LiveId" clId="{3DF2D424-26C7-4774-B645-0D115053D617}" dt="2021-03-28T14:08:59.618" v="88" actId="20577"/>
        <pc:sldMkLst>
          <pc:docMk/>
          <pc:sldMk cId="0" sldId="694"/>
        </pc:sldMkLst>
        <pc:graphicFrameChg chg="mod">
          <ac:chgData name="Laura Dolado" userId="c14c9f327f04c454" providerId="LiveId" clId="{3DF2D424-26C7-4774-B645-0D115053D617}" dt="2021-03-28T14:08:59.618" v="88" actId="20577"/>
          <ac:graphicFrameMkLst>
            <pc:docMk/>
            <pc:sldMk cId="0" sldId="694"/>
            <ac:graphicFrameMk id="8" creationId="{4BBAF95D-4A40-4DD8-AF6E-6DE042D04E4E}"/>
          </ac:graphicFrameMkLst>
        </pc:graphicFrameChg>
      </pc:sldChg>
      <pc:sldChg chg="delSp modSp mod">
        <pc:chgData name="Laura Dolado" userId="c14c9f327f04c454" providerId="LiveId" clId="{3DF2D424-26C7-4774-B645-0D115053D617}" dt="2021-03-28T14:25:27.952" v="314" actId="790"/>
        <pc:sldMkLst>
          <pc:docMk/>
          <pc:sldMk cId="0" sldId="695"/>
        </pc:sldMkLst>
        <pc:spChg chg="mod">
          <ac:chgData name="Laura Dolado" userId="c14c9f327f04c454" providerId="LiveId" clId="{3DF2D424-26C7-4774-B645-0D115053D617}" dt="2021-03-28T14:14:42.039" v="118" actId="6549"/>
          <ac:spMkLst>
            <pc:docMk/>
            <pc:sldMk cId="0" sldId="695"/>
            <ac:spMk id="2" creationId="{5A140220-C8CC-4EA4-9758-A7FF5FB20A7C}"/>
          </ac:spMkLst>
        </pc:spChg>
        <pc:spChg chg="mod">
          <ac:chgData name="Laura Dolado" userId="c14c9f327f04c454" providerId="LiveId" clId="{3DF2D424-26C7-4774-B645-0D115053D617}" dt="2021-03-28T14:23:56.267" v="301" actId="255"/>
          <ac:spMkLst>
            <pc:docMk/>
            <pc:sldMk cId="0" sldId="695"/>
            <ac:spMk id="9" creationId="{B3C321E6-537C-4D77-B31A-967AD68FC5E0}"/>
          </ac:spMkLst>
        </pc:spChg>
        <pc:spChg chg="mod">
          <ac:chgData name="Laura Dolado" userId="c14c9f327f04c454" providerId="LiveId" clId="{3DF2D424-26C7-4774-B645-0D115053D617}" dt="2021-03-28T14:24:41.779" v="311" actId="6549"/>
          <ac:spMkLst>
            <pc:docMk/>
            <pc:sldMk cId="0" sldId="695"/>
            <ac:spMk id="11" creationId="{74709A19-6357-4AAC-8885-0E2BFFF8BE60}"/>
          </ac:spMkLst>
        </pc:spChg>
        <pc:spChg chg="mod">
          <ac:chgData name="Laura Dolado" userId="c14c9f327f04c454" providerId="LiveId" clId="{3DF2D424-26C7-4774-B645-0D115053D617}" dt="2021-03-28T14:24:34.821" v="309" actId="20577"/>
          <ac:spMkLst>
            <pc:docMk/>
            <pc:sldMk cId="0" sldId="695"/>
            <ac:spMk id="13" creationId="{C4E2A978-C528-4D19-948F-BBD4727CEDE8}"/>
          </ac:spMkLst>
        </pc:spChg>
        <pc:spChg chg="mod">
          <ac:chgData name="Laura Dolado" userId="c14c9f327f04c454" providerId="LiveId" clId="{3DF2D424-26C7-4774-B645-0D115053D617}" dt="2021-03-28T14:25:07.527" v="313" actId="20577"/>
          <ac:spMkLst>
            <pc:docMk/>
            <pc:sldMk cId="0" sldId="695"/>
            <ac:spMk id="15" creationId="{0BF3D572-340B-4464-A02B-7F1F118D8171}"/>
          </ac:spMkLst>
        </pc:spChg>
        <pc:spChg chg="mod">
          <ac:chgData name="Laura Dolado" userId="c14c9f327f04c454" providerId="LiveId" clId="{3DF2D424-26C7-4774-B645-0D115053D617}" dt="2021-03-28T14:24:08.551" v="302" actId="790"/>
          <ac:spMkLst>
            <pc:docMk/>
            <pc:sldMk cId="0" sldId="695"/>
            <ac:spMk id="17" creationId="{FBBA14ED-DB76-44E1-AAD1-0F6091E7B4B4}"/>
          </ac:spMkLst>
        </pc:spChg>
        <pc:spChg chg="mod">
          <ac:chgData name="Laura Dolado" userId="c14c9f327f04c454" providerId="LiveId" clId="{3DF2D424-26C7-4774-B645-0D115053D617}" dt="2021-03-28T14:12:08.883" v="104" actId="790"/>
          <ac:spMkLst>
            <pc:docMk/>
            <pc:sldMk cId="0" sldId="695"/>
            <ac:spMk id="45" creationId="{5673CCF1-ECE3-4A7E-870D-7910D71BB7D4}"/>
          </ac:spMkLst>
        </pc:spChg>
        <pc:spChg chg="mod">
          <ac:chgData name="Laura Dolado" userId="c14c9f327f04c454" providerId="LiveId" clId="{3DF2D424-26C7-4774-B645-0D115053D617}" dt="2021-03-28T14:11:57.809" v="103" actId="20577"/>
          <ac:spMkLst>
            <pc:docMk/>
            <pc:sldMk cId="0" sldId="695"/>
            <ac:spMk id="46" creationId="{1FB01D8B-1067-4303-9A5C-C74792D8A22A}"/>
          </ac:spMkLst>
        </pc:spChg>
        <pc:spChg chg="del mod">
          <ac:chgData name="Laura Dolado" userId="c14c9f327f04c454" providerId="LiveId" clId="{3DF2D424-26C7-4774-B645-0D115053D617}" dt="2021-03-28T14:16:54.464" v="122" actId="478"/>
          <ac:spMkLst>
            <pc:docMk/>
            <pc:sldMk cId="0" sldId="695"/>
            <ac:spMk id="47" creationId="{CF56258B-0353-4375-861A-CF03048F06B0}"/>
          </ac:spMkLst>
        </pc:spChg>
        <pc:spChg chg="mod">
          <ac:chgData name="Laura Dolado" userId="c14c9f327f04c454" providerId="LiveId" clId="{3DF2D424-26C7-4774-B645-0D115053D617}" dt="2021-03-28T14:25:27.952" v="314" actId="790"/>
          <ac:spMkLst>
            <pc:docMk/>
            <pc:sldMk cId="0" sldId="695"/>
            <ac:spMk id="49" creationId="{97372EC4-5487-4255-9E9A-B6078D6E97AA}"/>
          </ac:spMkLst>
        </pc:spChg>
        <pc:spChg chg="mod">
          <ac:chgData name="Laura Dolado" userId="c14c9f327f04c454" providerId="LiveId" clId="{3DF2D424-26C7-4774-B645-0D115053D617}" dt="2021-03-28T14:17:29.705" v="148" actId="20577"/>
          <ac:spMkLst>
            <pc:docMk/>
            <pc:sldMk cId="0" sldId="695"/>
            <ac:spMk id="51" creationId="{EFFF1D64-AA79-4852-87AE-485F9877CE9C}"/>
          </ac:spMkLst>
        </pc:spChg>
        <pc:cxnChg chg="mod">
          <ac:chgData name="Laura Dolado" userId="c14c9f327f04c454" providerId="LiveId" clId="{3DF2D424-26C7-4774-B645-0D115053D617}" dt="2021-03-28T14:24:41.779" v="311" actId="6549"/>
          <ac:cxnSpMkLst>
            <pc:docMk/>
            <pc:sldMk cId="0" sldId="695"/>
            <ac:cxnSpMk id="54" creationId="{814D05CF-2EA0-4885-A1EE-6C51BBB8151D}"/>
          </ac:cxnSpMkLst>
        </pc:cxnChg>
      </pc:sldChg>
      <pc:sldChg chg="modSp mod">
        <pc:chgData name="Laura Dolado" userId="c14c9f327f04c454" providerId="LiveId" clId="{3DF2D424-26C7-4774-B645-0D115053D617}" dt="2021-03-28T15:01:54.331" v="522" actId="20577"/>
        <pc:sldMkLst>
          <pc:docMk/>
          <pc:sldMk cId="0" sldId="696"/>
        </pc:sldMkLst>
        <pc:spChg chg="mod">
          <ac:chgData name="Laura Dolado" userId="c14c9f327f04c454" providerId="LiveId" clId="{3DF2D424-26C7-4774-B645-0D115053D617}" dt="2021-03-28T15:00:36.440" v="485" actId="13926"/>
          <ac:spMkLst>
            <pc:docMk/>
            <pc:sldMk cId="0" sldId="696"/>
            <ac:spMk id="59399" creationId="{DFAB6906-F480-49A6-A8DA-1C04DDE94D90}"/>
          </ac:spMkLst>
        </pc:spChg>
        <pc:spChg chg="mod">
          <ac:chgData name="Laura Dolado" userId="c14c9f327f04c454" providerId="LiveId" clId="{3DF2D424-26C7-4774-B645-0D115053D617}" dt="2021-03-28T15:01:54.331" v="522" actId="20577"/>
          <ac:spMkLst>
            <pc:docMk/>
            <pc:sldMk cId="0" sldId="696"/>
            <ac:spMk id="59401" creationId="{01131278-724F-4CD7-AB2E-761948CB23CB}"/>
          </ac:spMkLst>
        </pc:spChg>
      </pc:sldChg>
      <pc:sldChg chg="modSp mod">
        <pc:chgData name="Laura Dolado" userId="c14c9f327f04c454" providerId="LiveId" clId="{3DF2D424-26C7-4774-B645-0D115053D617}" dt="2021-03-28T17:32:32.327" v="844" actId="6549"/>
        <pc:sldMkLst>
          <pc:docMk/>
          <pc:sldMk cId="0" sldId="697"/>
        </pc:sldMkLst>
        <pc:spChg chg="mod">
          <ac:chgData name="Laura Dolado" userId="c14c9f327f04c454" providerId="LiveId" clId="{3DF2D424-26C7-4774-B645-0D115053D617}" dt="2021-03-28T15:07:22.916" v="593" actId="20577"/>
          <ac:spMkLst>
            <pc:docMk/>
            <pc:sldMk cId="0" sldId="697"/>
            <ac:spMk id="2" creationId="{7A4D755D-50B3-40D6-BA8E-7A0551B55A9D}"/>
          </ac:spMkLst>
        </pc:spChg>
        <pc:spChg chg="mod">
          <ac:chgData name="Laura Dolado" userId="c14c9f327f04c454" providerId="LiveId" clId="{3DF2D424-26C7-4774-B645-0D115053D617}" dt="2021-03-28T15:07:56.010" v="599" actId="1076"/>
          <ac:spMkLst>
            <pc:docMk/>
            <pc:sldMk cId="0" sldId="697"/>
            <ac:spMk id="6" creationId="{C8720DBB-C7E2-482B-9077-2C2600541586}"/>
          </ac:spMkLst>
        </pc:spChg>
        <pc:spChg chg="mod">
          <ac:chgData name="Laura Dolado" userId="c14c9f327f04c454" providerId="LiveId" clId="{3DF2D424-26C7-4774-B645-0D115053D617}" dt="2021-03-28T15:08:15.708" v="603" actId="1076"/>
          <ac:spMkLst>
            <pc:docMk/>
            <pc:sldMk cId="0" sldId="697"/>
            <ac:spMk id="9" creationId="{E6EA7DEF-62FE-4724-A50B-3741E76EC6CB}"/>
          </ac:spMkLst>
        </pc:spChg>
        <pc:spChg chg="mod">
          <ac:chgData name="Laura Dolado" userId="c14c9f327f04c454" providerId="LiveId" clId="{3DF2D424-26C7-4774-B645-0D115053D617}" dt="2021-03-28T15:08:11.924" v="602" actId="1076"/>
          <ac:spMkLst>
            <pc:docMk/>
            <pc:sldMk cId="0" sldId="697"/>
            <ac:spMk id="10" creationId="{9D086B3E-CE11-4F75-A2BF-AB19F5D1C56F}"/>
          </ac:spMkLst>
        </pc:spChg>
        <pc:spChg chg="mod">
          <ac:chgData name="Laura Dolado" userId="c14c9f327f04c454" providerId="LiveId" clId="{3DF2D424-26C7-4774-B645-0D115053D617}" dt="2021-03-28T17:32:32.327" v="844" actId="6549"/>
          <ac:spMkLst>
            <pc:docMk/>
            <pc:sldMk cId="0" sldId="697"/>
            <ac:spMk id="67594" creationId="{3C6BF6D6-5620-4F88-9289-0566ABB1B045}"/>
          </ac:spMkLst>
        </pc:spChg>
        <pc:graphicFrameChg chg="mod">
          <ac:chgData name="Laura Dolado" userId="c14c9f327f04c454" providerId="LiveId" clId="{3DF2D424-26C7-4774-B645-0D115053D617}" dt="2021-03-28T15:07:50.858" v="598" actId="1076"/>
          <ac:graphicFrameMkLst>
            <pc:docMk/>
            <pc:sldMk cId="0" sldId="697"/>
            <ac:graphicFrameMk id="8" creationId="{F2368834-D9B8-419E-A6D8-D20B8759A245}"/>
          </ac:graphicFrameMkLst>
        </pc:graphicFrameChg>
        <pc:picChg chg="mod">
          <ac:chgData name="Laura Dolado" userId="c14c9f327f04c454" providerId="LiveId" clId="{3DF2D424-26C7-4774-B645-0D115053D617}" dt="2021-03-28T15:07:41.604" v="597" actId="14100"/>
          <ac:picMkLst>
            <pc:docMk/>
            <pc:sldMk cId="0" sldId="697"/>
            <ac:picMk id="67592" creationId="{70127A40-F65F-4E8D-AF60-BDC4E0F6C53E}"/>
          </ac:picMkLst>
        </pc:picChg>
      </pc:sldChg>
      <pc:sldChg chg="modSp mod">
        <pc:chgData name="Laura Dolado" userId="c14c9f327f04c454" providerId="LiveId" clId="{3DF2D424-26C7-4774-B645-0D115053D617}" dt="2021-03-28T17:33:58.109" v="846" actId="108"/>
        <pc:sldMkLst>
          <pc:docMk/>
          <pc:sldMk cId="0" sldId="698"/>
        </pc:sldMkLst>
        <pc:spChg chg="mod">
          <ac:chgData name="Laura Dolado" userId="c14c9f327f04c454" providerId="LiveId" clId="{3DF2D424-26C7-4774-B645-0D115053D617}" dt="2021-03-28T15:09:19.999" v="615" actId="20577"/>
          <ac:spMkLst>
            <pc:docMk/>
            <pc:sldMk cId="0" sldId="698"/>
            <ac:spMk id="2" creationId="{82B8E4AB-FBC4-4916-8005-364874B86E53}"/>
          </ac:spMkLst>
        </pc:spChg>
        <pc:spChg chg="mod">
          <ac:chgData name="Laura Dolado" userId="c14c9f327f04c454" providerId="LiveId" clId="{3DF2D424-26C7-4774-B645-0D115053D617}" dt="2021-03-28T15:45:47.290" v="689" actId="20577"/>
          <ac:spMkLst>
            <pc:docMk/>
            <pc:sldMk cId="0" sldId="698"/>
            <ac:spMk id="3" creationId="{08FB7380-9C80-42C6-BD47-7CFBFD6CB50F}"/>
          </ac:spMkLst>
        </pc:spChg>
        <pc:spChg chg="mod">
          <ac:chgData name="Laura Dolado" userId="c14c9f327f04c454" providerId="LiveId" clId="{3DF2D424-26C7-4774-B645-0D115053D617}" dt="2021-03-28T15:40:28.438" v="640" actId="1076"/>
          <ac:spMkLst>
            <pc:docMk/>
            <pc:sldMk cId="0" sldId="698"/>
            <ac:spMk id="9" creationId="{0692FC62-43E1-4D44-8A93-A0F272FF7790}"/>
          </ac:spMkLst>
        </pc:spChg>
        <pc:spChg chg="mod">
          <ac:chgData name="Laura Dolado" userId="c14c9f327f04c454" providerId="LiveId" clId="{3DF2D424-26C7-4774-B645-0D115053D617}" dt="2021-03-28T17:33:58.109" v="846" actId="108"/>
          <ac:spMkLst>
            <pc:docMk/>
            <pc:sldMk cId="0" sldId="698"/>
            <ac:spMk id="69641" creationId="{D0A08FF7-8857-4764-992E-94463F324768}"/>
          </ac:spMkLst>
        </pc:spChg>
        <pc:graphicFrameChg chg="mod modGraphic">
          <ac:chgData name="Laura Dolado" userId="c14c9f327f04c454" providerId="LiveId" clId="{3DF2D424-26C7-4774-B645-0D115053D617}" dt="2021-03-28T15:40:40.691" v="643" actId="1076"/>
          <ac:graphicFrameMkLst>
            <pc:docMk/>
            <pc:sldMk cId="0" sldId="698"/>
            <ac:graphicFrameMk id="8" creationId="{81560211-055A-4394-B42D-4BE3F0661BC6}"/>
          </ac:graphicFrameMkLst>
        </pc:graphicFrameChg>
      </pc:sldChg>
      <pc:sldChg chg="addSp delSp modSp mod">
        <pc:chgData name="Laura Dolado" userId="c14c9f327f04c454" providerId="LiveId" clId="{3DF2D424-26C7-4774-B645-0D115053D617}" dt="2021-03-28T15:59:30.511" v="778" actId="1076"/>
        <pc:sldMkLst>
          <pc:docMk/>
          <pc:sldMk cId="0" sldId="702"/>
        </pc:sldMkLst>
        <pc:spChg chg="mod">
          <ac:chgData name="Laura Dolado" userId="c14c9f327f04c454" providerId="LiveId" clId="{3DF2D424-26C7-4774-B645-0D115053D617}" dt="2021-03-28T15:59:30.511" v="778" actId="1076"/>
          <ac:spMkLst>
            <pc:docMk/>
            <pc:sldMk cId="0" sldId="702"/>
            <ac:spMk id="10" creationId="{4FB6578C-0947-44F1-AF19-9E1942BC5ED3}"/>
          </ac:spMkLst>
        </pc:spChg>
        <pc:picChg chg="del">
          <ac:chgData name="Laura Dolado" userId="c14c9f327f04c454" providerId="LiveId" clId="{3DF2D424-26C7-4774-B645-0D115053D617}" dt="2021-03-28T15:59:10.177" v="772" actId="478"/>
          <ac:picMkLst>
            <pc:docMk/>
            <pc:sldMk cId="0" sldId="702"/>
            <ac:picMk id="3" creationId="{B2A1534D-A368-449A-A36B-112167D39DB7}"/>
          </ac:picMkLst>
        </pc:picChg>
        <pc:picChg chg="add mod">
          <ac:chgData name="Laura Dolado" userId="c14c9f327f04c454" providerId="LiveId" clId="{3DF2D424-26C7-4774-B645-0D115053D617}" dt="2021-03-28T15:59:22.314" v="777" actId="1076"/>
          <ac:picMkLst>
            <pc:docMk/>
            <pc:sldMk cId="0" sldId="702"/>
            <ac:picMk id="4" creationId="{F8F270AE-EF84-4CFF-89E5-208A43B18656}"/>
          </ac:picMkLst>
        </pc:picChg>
      </pc:sldChg>
      <pc:sldChg chg="modSp mod">
        <pc:chgData name="Laura Dolado" userId="c14c9f327f04c454" providerId="LiveId" clId="{3DF2D424-26C7-4774-B645-0D115053D617}" dt="2021-03-28T16:00:02.286" v="796" actId="20577"/>
        <pc:sldMkLst>
          <pc:docMk/>
          <pc:sldMk cId="0" sldId="703"/>
        </pc:sldMkLst>
        <pc:spChg chg="mod">
          <ac:chgData name="Laura Dolado" userId="c14c9f327f04c454" providerId="LiveId" clId="{3DF2D424-26C7-4774-B645-0D115053D617}" dt="2021-03-28T16:00:02.286" v="796" actId="20577"/>
          <ac:spMkLst>
            <pc:docMk/>
            <pc:sldMk cId="0" sldId="703"/>
            <ac:spMk id="78850" creationId="{13507E05-6206-4383-BBC4-4F1FDE358F1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8C671F-3514-45BE-9ECA-81EA1EDEE7B1}"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l-PL"/>
        </a:p>
      </dgm:t>
    </dgm:pt>
    <dgm:pt modelId="{B1D59884-1485-4D22-B6D5-233429E9EB17}">
      <dgm:prSet phldrT="[Tekst]"/>
      <dgm:spPr/>
      <dgm:t>
        <a:bodyPr/>
        <a:lstStyle/>
        <a:p>
          <a:r>
            <a:rPr lang="es-ES" b="0" i="0" dirty="0"/>
            <a:t>Deficiencia</a:t>
          </a:r>
          <a:endParaRPr lang="pl-PL" b="0" dirty="0">
            <a:solidFill>
              <a:schemeClr val="bg1"/>
            </a:solidFill>
          </a:endParaRPr>
        </a:p>
      </dgm:t>
    </dgm:pt>
    <dgm:pt modelId="{0112C9F9-81C3-4490-8165-2099A667F56F}" type="parTrans" cxnId="{58E84C40-36E0-4C95-8092-0900448091ED}">
      <dgm:prSet/>
      <dgm:spPr/>
      <dgm:t>
        <a:bodyPr/>
        <a:lstStyle/>
        <a:p>
          <a:endParaRPr lang="pl-PL"/>
        </a:p>
      </dgm:t>
    </dgm:pt>
    <dgm:pt modelId="{C5B40B02-294C-41B6-A12D-3CF63426CDD3}" type="sibTrans" cxnId="{58E84C40-36E0-4C95-8092-0900448091ED}">
      <dgm:prSet/>
      <dgm:spPr/>
      <dgm:t>
        <a:bodyPr/>
        <a:lstStyle/>
        <a:p>
          <a:endParaRPr lang="pl-PL"/>
        </a:p>
      </dgm:t>
    </dgm:pt>
    <dgm:pt modelId="{791FF2BE-8DA6-4881-87E2-636743E4D453}">
      <dgm:prSet phldrT="[Tekst]" custT="1"/>
      <dgm:spPr/>
      <dgm:t>
        <a:bodyPr/>
        <a:lstStyle/>
        <a:p>
          <a:pPr algn="l"/>
          <a:r>
            <a:rPr lang="es-ES" sz="1700" b="0" kern="1200" dirty="0">
              <a:solidFill>
                <a:srgbClr val="140041"/>
              </a:solidFill>
              <a:latin typeface="Arial"/>
              <a:ea typeface="+mn-ea"/>
              <a:cs typeface="+mn-cs"/>
            </a:rPr>
            <a:t>cualquier pérdida o anormalidad de una estructura corporal o de una función fisiológica, mental o anatómica</a:t>
          </a:r>
          <a:endParaRPr lang="pl-PL" sz="1700" b="0" kern="1200" dirty="0">
            <a:solidFill>
              <a:srgbClr val="140041"/>
            </a:solidFill>
            <a:latin typeface="Arial"/>
            <a:ea typeface="+mn-ea"/>
            <a:cs typeface="+mn-cs"/>
          </a:endParaRPr>
        </a:p>
      </dgm:t>
    </dgm:pt>
    <dgm:pt modelId="{C09D72A6-8F18-420E-8402-2D95CD1E5F51}" type="parTrans" cxnId="{E96D2CF9-89AA-413C-BB11-B6CCD5739D5E}">
      <dgm:prSet/>
      <dgm:spPr/>
      <dgm:t>
        <a:bodyPr/>
        <a:lstStyle/>
        <a:p>
          <a:endParaRPr lang="pl-PL"/>
        </a:p>
      </dgm:t>
    </dgm:pt>
    <dgm:pt modelId="{C17970D2-5C73-4C8F-890A-23546530B663}" type="sibTrans" cxnId="{E96D2CF9-89AA-413C-BB11-B6CCD5739D5E}">
      <dgm:prSet/>
      <dgm:spPr/>
      <dgm:t>
        <a:bodyPr/>
        <a:lstStyle/>
        <a:p>
          <a:endParaRPr lang="pl-PL"/>
        </a:p>
      </dgm:t>
    </dgm:pt>
    <dgm:pt modelId="{970ED364-E39C-4C47-B8D8-589397CB27D4}">
      <dgm:prSet phldrT="[Tekst]"/>
      <dgm:spPr/>
      <dgm:t>
        <a:bodyPr/>
        <a:lstStyle/>
        <a:p>
          <a:r>
            <a:rPr lang="pl-PL" b="0" i="0" dirty="0"/>
            <a:t>Dis</a:t>
          </a:r>
          <a:r>
            <a:rPr lang="es-ES" b="0" i="0" dirty="0"/>
            <a:t>capacidad</a:t>
          </a:r>
          <a:endParaRPr lang="pl-PL" b="0" dirty="0">
            <a:solidFill>
              <a:schemeClr val="bg1"/>
            </a:solidFill>
          </a:endParaRPr>
        </a:p>
      </dgm:t>
    </dgm:pt>
    <dgm:pt modelId="{80FB0794-950F-4522-B22B-E7D9F36A0BA9}" type="parTrans" cxnId="{32CC1D29-2D69-4621-ACA3-F9A3006A75DA}">
      <dgm:prSet/>
      <dgm:spPr/>
      <dgm:t>
        <a:bodyPr/>
        <a:lstStyle/>
        <a:p>
          <a:endParaRPr lang="pl-PL"/>
        </a:p>
      </dgm:t>
    </dgm:pt>
    <dgm:pt modelId="{9C1EB751-4A2C-4BB1-B7F6-5483D67056A8}" type="sibTrans" cxnId="{32CC1D29-2D69-4621-ACA3-F9A3006A75DA}">
      <dgm:prSet/>
      <dgm:spPr/>
      <dgm:t>
        <a:bodyPr/>
        <a:lstStyle/>
        <a:p>
          <a:endParaRPr lang="pl-PL"/>
        </a:p>
      </dgm:t>
    </dgm:pt>
    <dgm:pt modelId="{3D02F2CE-1FBF-4315-A7B2-468060D3F50E}">
      <dgm:prSet phldrT="[Tekst]" custT="1"/>
      <dgm:spPr/>
      <dgm:t>
        <a:bodyPr/>
        <a:lstStyle/>
        <a:p>
          <a:pPr algn="l"/>
          <a:endParaRPr lang="es-ES" sz="1700" b="0" dirty="0">
            <a:solidFill>
              <a:schemeClr val="accent1"/>
            </a:solidFill>
          </a:endParaRPr>
        </a:p>
        <a:p>
          <a:pPr algn="l"/>
          <a:r>
            <a:rPr lang="es-ES" sz="1700" b="0" dirty="0">
              <a:solidFill>
                <a:schemeClr val="accent1"/>
              </a:solidFill>
            </a:rPr>
            <a:t>cualquier limitación o incapacidad (derivada de la discapacidad) de llevar una vida activa de la forma o en la medida que se considere normal en una persona</a:t>
          </a:r>
          <a:endParaRPr lang="en-GB" sz="1700" b="0" dirty="0">
            <a:solidFill>
              <a:schemeClr val="accent1"/>
            </a:solidFill>
          </a:endParaRPr>
        </a:p>
        <a:p>
          <a:pPr algn="l"/>
          <a:endParaRPr lang="pl-PL" sz="1700" dirty="0"/>
        </a:p>
      </dgm:t>
    </dgm:pt>
    <dgm:pt modelId="{131F6012-A9A9-4890-865C-120FD4E20BB0}" type="parTrans" cxnId="{038C1BB9-389C-44AB-BCED-9285963872CB}">
      <dgm:prSet/>
      <dgm:spPr/>
      <dgm:t>
        <a:bodyPr/>
        <a:lstStyle/>
        <a:p>
          <a:endParaRPr lang="pl-PL"/>
        </a:p>
      </dgm:t>
    </dgm:pt>
    <dgm:pt modelId="{1D2FA3B0-D757-4783-B838-73DA0AE4E997}" type="sibTrans" cxnId="{038C1BB9-389C-44AB-BCED-9285963872CB}">
      <dgm:prSet/>
      <dgm:spPr/>
      <dgm:t>
        <a:bodyPr/>
        <a:lstStyle/>
        <a:p>
          <a:endParaRPr lang="pl-PL"/>
        </a:p>
      </dgm:t>
    </dgm:pt>
    <dgm:pt modelId="{F1B6FDBA-B2B4-4D87-828C-2189F86254DD}">
      <dgm:prSet phldrT="[Tekst]"/>
      <dgm:spPr/>
      <dgm:t>
        <a:bodyPr/>
        <a:lstStyle/>
        <a:p>
          <a:r>
            <a:rPr lang="es-ES" dirty="0">
              <a:solidFill>
                <a:schemeClr val="bg1"/>
              </a:solidFill>
            </a:rPr>
            <a:t>Minusvalía</a:t>
          </a:r>
          <a:endParaRPr lang="pl-PL" dirty="0">
            <a:solidFill>
              <a:schemeClr val="bg1"/>
            </a:solidFill>
          </a:endParaRPr>
        </a:p>
      </dgm:t>
    </dgm:pt>
    <dgm:pt modelId="{AD831251-063C-457F-AA3B-4394FC7F2A13}" type="parTrans" cxnId="{8D94BAD2-5667-41D1-B81F-2E6B14CC222F}">
      <dgm:prSet/>
      <dgm:spPr/>
      <dgm:t>
        <a:bodyPr/>
        <a:lstStyle/>
        <a:p>
          <a:endParaRPr lang="pl-PL"/>
        </a:p>
      </dgm:t>
    </dgm:pt>
    <dgm:pt modelId="{B2989796-2325-421D-911B-9B4EE4C9C84D}" type="sibTrans" cxnId="{8D94BAD2-5667-41D1-B81F-2E6B14CC222F}">
      <dgm:prSet/>
      <dgm:spPr/>
      <dgm:t>
        <a:bodyPr/>
        <a:lstStyle/>
        <a:p>
          <a:endParaRPr lang="pl-PL"/>
        </a:p>
      </dgm:t>
    </dgm:pt>
    <dgm:pt modelId="{FEAD7A84-ADF9-4CBE-BCF9-72F49282604F}">
      <dgm:prSet phldrT="[Tekst]" custT="1"/>
      <dgm:spPr/>
      <dgm:t>
        <a:bodyPr/>
        <a:lstStyle/>
        <a:p>
          <a:pPr algn="l"/>
          <a:r>
            <a:rPr lang="es-ES" sz="1700" b="0" dirty="0">
              <a:solidFill>
                <a:schemeClr val="accent1"/>
              </a:solidFill>
            </a:rPr>
            <a:t>situación desventajosa para una persona determinada, consecuencia de una deficiencia o una discapacidad, que limita o impide el desempeño de un rol que es normal en su caso (en función de su edad, sexo o factores sociales o culturales)</a:t>
          </a:r>
          <a:endParaRPr lang="pl-PL" sz="1700" dirty="0"/>
        </a:p>
      </dgm:t>
    </dgm:pt>
    <dgm:pt modelId="{D3FBFB35-7614-4D12-8B73-054D2B8BD736}" type="parTrans" cxnId="{BBB7CBF2-4A0E-412F-A89A-EAFB8DE493C5}">
      <dgm:prSet/>
      <dgm:spPr/>
      <dgm:t>
        <a:bodyPr/>
        <a:lstStyle/>
        <a:p>
          <a:endParaRPr lang="pl-PL"/>
        </a:p>
      </dgm:t>
    </dgm:pt>
    <dgm:pt modelId="{4F6AA428-285D-4EF3-9671-040F96C9C319}" type="sibTrans" cxnId="{BBB7CBF2-4A0E-412F-A89A-EAFB8DE493C5}">
      <dgm:prSet/>
      <dgm:spPr/>
      <dgm:t>
        <a:bodyPr/>
        <a:lstStyle/>
        <a:p>
          <a:endParaRPr lang="pl-PL"/>
        </a:p>
      </dgm:t>
    </dgm:pt>
    <dgm:pt modelId="{763613B6-C48C-4717-8301-8AD73990DCE1}" type="pres">
      <dgm:prSet presAssocID="{C48C671F-3514-45BE-9ECA-81EA1EDEE7B1}" presName="Name0" presStyleCnt="0">
        <dgm:presLayoutVars>
          <dgm:chPref val="3"/>
          <dgm:dir/>
          <dgm:animLvl val="lvl"/>
          <dgm:resizeHandles/>
        </dgm:presLayoutVars>
      </dgm:prSet>
      <dgm:spPr/>
    </dgm:pt>
    <dgm:pt modelId="{E1BF41C0-AF50-41CF-86C5-A18129C86D72}" type="pres">
      <dgm:prSet presAssocID="{B1D59884-1485-4D22-B6D5-233429E9EB17}" presName="horFlow" presStyleCnt="0"/>
      <dgm:spPr/>
    </dgm:pt>
    <dgm:pt modelId="{A39D861B-058A-4E8D-9406-40B4535B8325}" type="pres">
      <dgm:prSet presAssocID="{B1D59884-1485-4D22-B6D5-233429E9EB17}" presName="bigChev" presStyleLbl="node1" presStyleIdx="0" presStyleCnt="3"/>
      <dgm:spPr/>
    </dgm:pt>
    <dgm:pt modelId="{88C778B5-8FB8-4614-A855-FC6D2A0B1691}" type="pres">
      <dgm:prSet presAssocID="{C09D72A6-8F18-420E-8402-2D95CD1E5F51}" presName="parTrans" presStyleCnt="0"/>
      <dgm:spPr/>
    </dgm:pt>
    <dgm:pt modelId="{5B002371-60A5-4CC8-8C4E-3AEAAC0F5EBA}" type="pres">
      <dgm:prSet presAssocID="{791FF2BE-8DA6-4881-87E2-636743E4D453}" presName="node" presStyleLbl="alignAccFollowNode1" presStyleIdx="0" presStyleCnt="3" custScaleX="299396" custScaleY="122890">
        <dgm:presLayoutVars>
          <dgm:bulletEnabled val="1"/>
        </dgm:presLayoutVars>
      </dgm:prSet>
      <dgm:spPr/>
    </dgm:pt>
    <dgm:pt modelId="{54BF3AA3-EBF4-452F-BC58-5753A7FCAEAB}" type="pres">
      <dgm:prSet presAssocID="{B1D59884-1485-4D22-B6D5-233429E9EB17}" presName="vSp" presStyleCnt="0"/>
      <dgm:spPr/>
    </dgm:pt>
    <dgm:pt modelId="{2DB5C9C8-EF15-4E4F-952B-6DA2169486BC}" type="pres">
      <dgm:prSet presAssocID="{970ED364-E39C-4C47-B8D8-589397CB27D4}" presName="horFlow" presStyleCnt="0"/>
      <dgm:spPr/>
    </dgm:pt>
    <dgm:pt modelId="{D7C3B6BF-1CFC-42EA-A05C-1FE5780ABF82}" type="pres">
      <dgm:prSet presAssocID="{970ED364-E39C-4C47-B8D8-589397CB27D4}" presName="bigChev" presStyleLbl="node1" presStyleIdx="1" presStyleCnt="3"/>
      <dgm:spPr/>
    </dgm:pt>
    <dgm:pt modelId="{B3541E30-9E76-45E5-BEA8-03D7FFFEE229}" type="pres">
      <dgm:prSet presAssocID="{131F6012-A9A9-4890-865C-120FD4E20BB0}" presName="parTrans" presStyleCnt="0"/>
      <dgm:spPr/>
    </dgm:pt>
    <dgm:pt modelId="{84FA4AC8-AFF0-4535-8008-32A561F281A1}" type="pres">
      <dgm:prSet presAssocID="{3D02F2CE-1FBF-4315-A7B2-468060D3F50E}" presName="node" presStyleLbl="alignAccFollowNode1" presStyleIdx="1" presStyleCnt="3" custScaleX="299396" custScaleY="122890">
        <dgm:presLayoutVars>
          <dgm:bulletEnabled val="1"/>
        </dgm:presLayoutVars>
      </dgm:prSet>
      <dgm:spPr/>
    </dgm:pt>
    <dgm:pt modelId="{CDE0FBC9-53BB-41E6-BAC4-3BD29F0C9105}" type="pres">
      <dgm:prSet presAssocID="{970ED364-E39C-4C47-B8D8-589397CB27D4}" presName="vSp" presStyleCnt="0"/>
      <dgm:spPr/>
    </dgm:pt>
    <dgm:pt modelId="{B8D90294-396F-403E-9F09-5035D79C5836}" type="pres">
      <dgm:prSet presAssocID="{F1B6FDBA-B2B4-4D87-828C-2189F86254DD}" presName="horFlow" presStyleCnt="0"/>
      <dgm:spPr/>
    </dgm:pt>
    <dgm:pt modelId="{546AA586-44E1-4DCC-92CE-5425132535DB}" type="pres">
      <dgm:prSet presAssocID="{F1B6FDBA-B2B4-4D87-828C-2189F86254DD}" presName="bigChev" presStyleLbl="node1" presStyleIdx="2" presStyleCnt="3"/>
      <dgm:spPr/>
    </dgm:pt>
    <dgm:pt modelId="{B6226486-01AD-4795-AA33-8967A8116352}" type="pres">
      <dgm:prSet presAssocID="{D3FBFB35-7614-4D12-8B73-054D2B8BD736}" presName="parTrans" presStyleCnt="0"/>
      <dgm:spPr/>
    </dgm:pt>
    <dgm:pt modelId="{6F0D8BC5-63DB-442A-8E52-7C03C3924EEC}" type="pres">
      <dgm:prSet presAssocID="{FEAD7A84-ADF9-4CBE-BCF9-72F49282604F}" presName="node" presStyleLbl="alignAccFollowNode1" presStyleIdx="2" presStyleCnt="3" custScaleX="299396" custScaleY="122890">
        <dgm:presLayoutVars>
          <dgm:bulletEnabled val="1"/>
        </dgm:presLayoutVars>
      </dgm:prSet>
      <dgm:spPr/>
    </dgm:pt>
  </dgm:ptLst>
  <dgm:cxnLst>
    <dgm:cxn modelId="{BC010820-4B5B-411F-8202-A759B3BBF77A}" type="presOf" srcId="{C48C671F-3514-45BE-9ECA-81EA1EDEE7B1}" destId="{763613B6-C48C-4717-8301-8AD73990DCE1}" srcOrd="0" destOrd="0" presId="urn:microsoft.com/office/officeart/2005/8/layout/lProcess3"/>
    <dgm:cxn modelId="{32CC1D29-2D69-4621-ACA3-F9A3006A75DA}" srcId="{C48C671F-3514-45BE-9ECA-81EA1EDEE7B1}" destId="{970ED364-E39C-4C47-B8D8-589397CB27D4}" srcOrd="1" destOrd="0" parTransId="{80FB0794-950F-4522-B22B-E7D9F36A0BA9}" sibTransId="{9C1EB751-4A2C-4BB1-B7F6-5483D67056A8}"/>
    <dgm:cxn modelId="{58E84C40-36E0-4C95-8092-0900448091ED}" srcId="{C48C671F-3514-45BE-9ECA-81EA1EDEE7B1}" destId="{B1D59884-1485-4D22-B6D5-233429E9EB17}" srcOrd="0" destOrd="0" parTransId="{0112C9F9-81C3-4490-8165-2099A667F56F}" sibTransId="{C5B40B02-294C-41B6-A12D-3CF63426CDD3}"/>
    <dgm:cxn modelId="{5EBD6C5B-5A19-4196-BA23-2F985EABBF38}" type="presOf" srcId="{970ED364-E39C-4C47-B8D8-589397CB27D4}" destId="{D7C3B6BF-1CFC-42EA-A05C-1FE5780ABF82}" srcOrd="0" destOrd="0" presId="urn:microsoft.com/office/officeart/2005/8/layout/lProcess3"/>
    <dgm:cxn modelId="{0E48A343-1F46-4630-8902-978062B90B62}" type="presOf" srcId="{3D02F2CE-1FBF-4315-A7B2-468060D3F50E}" destId="{84FA4AC8-AFF0-4535-8008-32A561F281A1}" srcOrd="0" destOrd="0" presId="urn:microsoft.com/office/officeart/2005/8/layout/lProcess3"/>
    <dgm:cxn modelId="{0A2B0474-8FDD-4D75-9265-D0E0C2426403}" type="presOf" srcId="{B1D59884-1485-4D22-B6D5-233429E9EB17}" destId="{A39D861B-058A-4E8D-9406-40B4535B8325}" srcOrd="0" destOrd="0" presId="urn:microsoft.com/office/officeart/2005/8/layout/lProcess3"/>
    <dgm:cxn modelId="{DE8FEEAD-EC63-4832-B608-59A4842D4DB7}" type="presOf" srcId="{F1B6FDBA-B2B4-4D87-828C-2189F86254DD}" destId="{546AA586-44E1-4DCC-92CE-5425132535DB}" srcOrd="0" destOrd="0" presId="urn:microsoft.com/office/officeart/2005/8/layout/lProcess3"/>
    <dgm:cxn modelId="{038C1BB9-389C-44AB-BCED-9285963872CB}" srcId="{970ED364-E39C-4C47-B8D8-589397CB27D4}" destId="{3D02F2CE-1FBF-4315-A7B2-468060D3F50E}" srcOrd="0" destOrd="0" parTransId="{131F6012-A9A9-4890-865C-120FD4E20BB0}" sibTransId="{1D2FA3B0-D757-4783-B838-73DA0AE4E997}"/>
    <dgm:cxn modelId="{8D94BAD2-5667-41D1-B81F-2E6B14CC222F}" srcId="{C48C671F-3514-45BE-9ECA-81EA1EDEE7B1}" destId="{F1B6FDBA-B2B4-4D87-828C-2189F86254DD}" srcOrd="2" destOrd="0" parTransId="{AD831251-063C-457F-AA3B-4394FC7F2A13}" sibTransId="{B2989796-2325-421D-911B-9B4EE4C9C84D}"/>
    <dgm:cxn modelId="{1AB178D8-6AE3-408B-8EA1-788DDC2CF8EC}" type="presOf" srcId="{FEAD7A84-ADF9-4CBE-BCF9-72F49282604F}" destId="{6F0D8BC5-63DB-442A-8E52-7C03C3924EEC}" srcOrd="0" destOrd="0" presId="urn:microsoft.com/office/officeart/2005/8/layout/lProcess3"/>
    <dgm:cxn modelId="{6F5DB2E2-99FB-470E-A21F-D4043E3812B4}" type="presOf" srcId="{791FF2BE-8DA6-4881-87E2-636743E4D453}" destId="{5B002371-60A5-4CC8-8C4E-3AEAAC0F5EBA}" srcOrd="0" destOrd="0" presId="urn:microsoft.com/office/officeart/2005/8/layout/lProcess3"/>
    <dgm:cxn modelId="{BBB7CBF2-4A0E-412F-A89A-EAFB8DE493C5}" srcId="{F1B6FDBA-B2B4-4D87-828C-2189F86254DD}" destId="{FEAD7A84-ADF9-4CBE-BCF9-72F49282604F}" srcOrd="0" destOrd="0" parTransId="{D3FBFB35-7614-4D12-8B73-054D2B8BD736}" sibTransId="{4F6AA428-285D-4EF3-9671-040F96C9C319}"/>
    <dgm:cxn modelId="{E96D2CF9-89AA-413C-BB11-B6CCD5739D5E}" srcId="{B1D59884-1485-4D22-B6D5-233429E9EB17}" destId="{791FF2BE-8DA6-4881-87E2-636743E4D453}" srcOrd="0" destOrd="0" parTransId="{C09D72A6-8F18-420E-8402-2D95CD1E5F51}" sibTransId="{C17970D2-5C73-4C8F-890A-23546530B663}"/>
    <dgm:cxn modelId="{DDBFF762-CE88-4676-B40C-FAA335A41047}" type="presParOf" srcId="{763613B6-C48C-4717-8301-8AD73990DCE1}" destId="{E1BF41C0-AF50-41CF-86C5-A18129C86D72}" srcOrd="0" destOrd="0" presId="urn:microsoft.com/office/officeart/2005/8/layout/lProcess3"/>
    <dgm:cxn modelId="{B7D2EEB7-460D-4A84-8CDE-C4B20B2847C3}" type="presParOf" srcId="{E1BF41C0-AF50-41CF-86C5-A18129C86D72}" destId="{A39D861B-058A-4E8D-9406-40B4535B8325}" srcOrd="0" destOrd="0" presId="urn:microsoft.com/office/officeart/2005/8/layout/lProcess3"/>
    <dgm:cxn modelId="{633021E7-F70C-495E-B2CE-C013455D8936}" type="presParOf" srcId="{E1BF41C0-AF50-41CF-86C5-A18129C86D72}" destId="{88C778B5-8FB8-4614-A855-FC6D2A0B1691}" srcOrd="1" destOrd="0" presId="urn:microsoft.com/office/officeart/2005/8/layout/lProcess3"/>
    <dgm:cxn modelId="{88D53B2D-C7EF-4850-BAE0-1C9938C3D27D}" type="presParOf" srcId="{E1BF41C0-AF50-41CF-86C5-A18129C86D72}" destId="{5B002371-60A5-4CC8-8C4E-3AEAAC0F5EBA}" srcOrd="2" destOrd="0" presId="urn:microsoft.com/office/officeart/2005/8/layout/lProcess3"/>
    <dgm:cxn modelId="{19670962-DA4D-455A-B930-A0B910262FA6}" type="presParOf" srcId="{763613B6-C48C-4717-8301-8AD73990DCE1}" destId="{54BF3AA3-EBF4-452F-BC58-5753A7FCAEAB}" srcOrd="1" destOrd="0" presId="urn:microsoft.com/office/officeart/2005/8/layout/lProcess3"/>
    <dgm:cxn modelId="{979AEB66-8C98-4194-99E1-9AF612C5390A}" type="presParOf" srcId="{763613B6-C48C-4717-8301-8AD73990DCE1}" destId="{2DB5C9C8-EF15-4E4F-952B-6DA2169486BC}" srcOrd="2" destOrd="0" presId="urn:microsoft.com/office/officeart/2005/8/layout/lProcess3"/>
    <dgm:cxn modelId="{18FA77D1-4DB9-47C9-AE54-AC1A2B8E853B}" type="presParOf" srcId="{2DB5C9C8-EF15-4E4F-952B-6DA2169486BC}" destId="{D7C3B6BF-1CFC-42EA-A05C-1FE5780ABF82}" srcOrd="0" destOrd="0" presId="urn:microsoft.com/office/officeart/2005/8/layout/lProcess3"/>
    <dgm:cxn modelId="{FAE0830D-C776-4981-AE4A-B8564CB11829}" type="presParOf" srcId="{2DB5C9C8-EF15-4E4F-952B-6DA2169486BC}" destId="{B3541E30-9E76-45E5-BEA8-03D7FFFEE229}" srcOrd="1" destOrd="0" presId="urn:microsoft.com/office/officeart/2005/8/layout/lProcess3"/>
    <dgm:cxn modelId="{2F57B448-BDA1-47CF-A3A3-9B561099EAD9}" type="presParOf" srcId="{2DB5C9C8-EF15-4E4F-952B-6DA2169486BC}" destId="{84FA4AC8-AFF0-4535-8008-32A561F281A1}" srcOrd="2" destOrd="0" presId="urn:microsoft.com/office/officeart/2005/8/layout/lProcess3"/>
    <dgm:cxn modelId="{EBD5ECEA-1E40-46BD-9953-A4A49F129068}" type="presParOf" srcId="{763613B6-C48C-4717-8301-8AD73990DCE1}" destId="{CDE0FBC9-53BB-41E6-BAC4-3BD29F0C9105}" srcOrd="3" destOrd="0" presId="urn:microsoft.com/office/officeart/2005/8/layout/lProcess3"/>
    <dgm:cxn modelId="{3EC32C42-6660-483D-A9A9-548DF62E1DFF}" type="presParOf" srcId="{763613B6-C48C-4717-8301-8AD73990DCE1}" destId="{B8D90294-396F-403E-9F09-5035D79C5836}" srcOrd="4" destOrd="0" presId="urn:microsoft.com/office/officeart/2005/8/layout/lProcess3"/>
    <dgm:cxn modelId="{B62ECD73-D7D5-47BC-8581-F21527BDFA5E}" type="presParOf" srcId="{B8D90294-396F-403E-9F09-5035D79C5836}" destId="{546AA586-44E1-4DCC-92CE-5425132535DB}" srcOrd="0" destOrd="0" presId="urn:microsoft.com/office/officeart/2005/8/layout/lProcess3"/>
    <dgm:cxn modelId="{E9C84B8D-B515-453B-9C4C-F2A752FF6BF0}" type="presParOf" srcId="{B8D90294-396F-403E-9F09-5035D79C5836}" destId="{B6226486-01AD-4795-AA33-8967A8116352}" srcOrd="1" destOrd="0" presId="urn:microsoft.com/office/officeart/2005/8/layout/lProcess3"/>
    <dgm:cxn modelId="{C9A6637C-CB4F-4F7D-937E-201E9AC9681E}" type="presParOf" srcId="{B8D90294-396F-403E-9F09-5035D79C5836}" destId="{6F0D8BC5-63DB-442A-8E52-7C03C3924EEC}"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94EA36-E690-46F7-AE52-BEE81DA2CE84}"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pl-PL"/>
        </a:p>
      </dgm:t>
    </dgm:pt>
    <dgm:pt modelId="{9FACB258-9BC4-4EFD-8E11-A9CCE455CC4D}">
      <dgm:prSet phldrT="[Tekst]" custT="1"/>
      <dgm:spPr/>
      <dgm:t>
        <a:bodyPr/>
        <a:lstStyle/>
        <a:p>
          <a:pPr algn="ctr"/>
          <a:r>
            <a:rPr lang="es-ES" sz="1500" b="1" noProof="0" dirty="0">
              <a:solidFill>
                <a:schemeClr val="tx1"/>
              </a:solidFill>
            </a:rPr>
            <a:t>Enfermedades neurológicas, incluidas las neurodegenerativas</a:t>
          </a:r>
          <a:endParaRPr lang="pl-PL" sz="1600" b="1" dirty="0">
            <a:solidFill>
              <a:schemeClr val="tx1"/>
            </a:solidFill>
          </a:endParaRPr>
        </a:p>
      </dgm:t>
    </dgm:pt>
    <dgm:pt modelId="{35769788-5B4F-4025-AF73-F35C2814907F}" type="parTrans" cxnId="{EA2E2D1C-32CB-4785-A64F-D6A2B0C3A616}">
      <dgm:prSet/>
      <dgm:spPr/>
      <dgm:t>
        <a:bodyPr/>
        <a:lstStyle/>
        <a:p>
          <a:pPr algn="ctr"/>
          <a:endParaRPr lang="pl-PL"/>
        </a:p>
      </dgm:t>
    </dgm:pt>
    <dgm:pt modelId="{4A3D1078-142F-483C-B597-7897E0CF003B}" type="sibTrans" cxnId="{EA2E2D1C-32CB-4785-A64F-D6A2B0C3A616}">
      <dgm:prSet/>
      <dgm:spPr/>
      <dgm:t>
        <a:bodyPr/>
        <a:lstStyle/>
        <a:p>
          <a:pPr algn="ctr"/>
          <a:endParaRPr lang="pl-PL"/>
        </a:p>
      </dgm:t>
    </dgm:pt>
    <dgm:pt modelId="{C43B7ACA-B72D-49CE-891E-B87899392E78}">
      <dgm:prSet phldrT="[Tekst]" custT="1"/>
      <dgm:spPr/>
      <dgm:t>
        <a:bodyPr/>
        <a:lstStyle/>
        <a:p>
          <a:pPr algn="ctr"/>
          <a:r>
            <a:rPr lang="es-ES" sz="1600" b="1" dirty="0">
              <a:solidFill>
                <a:schemeClr val="tx1"/>
              </a:solidFill>
            </a:rPr>
            <a:t>Discapacidad m</a:t>
          </a:r>
          <a:r>
            <a:rPr lang="pl-PL" sz="1600" b="1" dirty="0">
              <a:solidFill>
                <a:schemeClr val="tx1"/>
              </a:solidFill>
            </a:rPr>
            <a:t>o</a:t>
          </a:r>
          <a:r>
            <a:rPr lang="es-ES" sz="1600" b="1" dirty="0" err="1">
              <a:solidFill>
                <a:schemeClr val="tx1"/>
              </a:solidFill>
            </a:rPr>
            <a:t>triz</a:t>
          </a:r>
          <a:endParaRPr lang="pl-PL" sz="1600" b="1" dirty="0">
            <a:solidFill>
              <a:schemeClr val="tx1"/>
            </a:solidFill>
          </a:endParaRPr>
        </a:p>
      </dgm:t>
    </dgm:pt>
    <dgm:pt modelId="{FFB63F3C-CF44-46FB-A21E-99B18D612049}" type="parTrans" cxnId="{28B5C374-C294-4226-8D94-B33F55735570}">
      <dgm:prSet/>
      <dgm:spPr/>
      <dgm:t>
        <a:bodyPr/>
        <a:lstStyle/>
        <a:p>
          <a:pPr algn="ctr"/>
          <a:endParaRPr lang="pl-PL"/>
        </a:p>
      </dgm:t>
    </dgm:pt>
    <dgm:pt modelId="{CB4FBDFC-94EF-401D-A665-4DB7FEBCB00E}" type="sibTrans" cxnId="{28B5C374-C294-4226-8D94-B33F55735570}">
      <dgm:prSet/>
      <dgm:spPr/>
      <dgm:t>
        <a:bodyPr/>
        <a:lstStyle/>
        <a:p>
          <a:pPr algn="ctr"/>
          <a:endParaRPr lang="pl-PL"/>
        </a:p>
      </dgm:t>
    </dgm:pt>
    <dgm:pt modelId="{A59A2571-004F-4E51-8520-2F459E53E8BF}">
      <dgm:prSet phldrT="[Tekst]" custT="1"/>
      <dgm:spPr/>
      <dgm:t>
        <a:bodyPr/>
        <a:lstStyle/>
        <a:p>
          <a:pPr algn="ctr"/>
          <a:r>
            <a:rPr lang="es-ES" sz="1600" b="1" dirty="0">
              <a:solidFill>
                <a:schemeClr val="tx1"/>
              </a:solidFill>
            </a:rPr>
            <a:t>Discapacidad i</a:t>
          </a:r>
          <a:r>
            <a:rPr lang="pl-PL" sz="1600" b="1" dirty="0">
              <a:solidFill>
                <a:schemeClr val="tx1"/>
              </a:solidFill>
            </a:rPr>
            <a:t>ntelectual</a:t>
          </a:r>
        </a:p>
      </dgm:t>
    </dgm:pt>
    <dgm:pt modelId="{105AB700-5F8B-49D0-9D43-320FD3CC79E8}" type="parTrans" cxnId="{A05822A8-BD7B-45F5-874C-42B3B9D92CDF}">
      <dgm:prSet/>
      <dgm:spPr/>
      <dgm:t>
        <a:bodyPr/>
        <a:lstStyle/>
        <a:p>
          <a:pPr algn="ctr"/>
          <a:endParaRPr lang="pl-PL"/>
        </a:p>
      </dgm:t>
    </dgm:pt>
    <dgm:pt modelId="{204E5DC3-446B-4387-AFDD-61DFBD01B354}" type="sibTrans" cxnId="{A05822A8-BD7B-45F5-874C-42B3B9D92CDF}">
      <dgm:prSet/>
      <dgm:spPr/>
      <dgm:t>
        <a:bodyPr/>
        <a:lstStyle/>
        <a:p>
          <a:pPr algn="ctr"/>
          <a:endParaRPr lang="pl-PL"/>
        </a:p>
      </dgm:t>
    </dgm:pt>
    <dgm:pt modelId="{26891E2E-79C2-4FED-A0B2-7138E2774490}">
      <dgm:prSet phldrT="[Tekst]" custT="1"/>
      <dgm:spPr/>
      <dgm:t>
        <a:bodyPr/>
        <a:lstStyle/>
        <a:p>
          <a:pPr algn="ctr"/>
          <a:r>
            <a:rPr lang="es-ES" sz="1600" b="1" dirty="0">
              <a:solidFill>
                <a:schemeClr val="tx1"/>
              </a:solidFill>
            </a:rPr>
            <a:t>Trastornos metabólicos</a:t>
          </a:r>
          <a:endParaRPr lang="pl-PL" sz="1600" b="1" dirty="0">
            <a:solidFill>
              <a:schemeClr val="tx1"/>
            </a:solidFill>
          </a:endParaRPr>
        </a:p>
      </dgm:t>
    </dgm:pt>
    <dgm:pt modelId="{27366DD0-213D-46B4-8A59-507B7E054394}" type="parTrans" cxnId="{AC536CAF-0719-48F6-B7E6-22E3EC6C3FE6}">
      <dgm:prSet/>
      <dgm:spPr/>
      <dgm:t>
        <a:bodyPr/>
        <a:lstStyle/>
        <a:p>
          <a:pPr algn="ctr"/>
          <a:endParaRPr lang="pl-PL"/>
        </a:p>
      </dgm:t>
    </dgm:pt>
    <dgm:pt modelId="{5E6B3EF6-46D8-4DAB-BBF1-6B18436A87AF}" type="sibTrans" cxnId="{AC536CAF-0719-48F6-B7E6-22E3EC6C3FE6}">
      <dgm:prSet/>
      <dgm:spPr/>
      <dgm:t>
        <a:bodyPr/>
        <a:lstStyle/>
        <a:p>
          <a:pPr algn="ctr"/>
          <a:endParaRPr lang="pl-PL"/>
        </a:p>
      </dgm:t>
    </dgm:pt>
    <dgm:pt modelId="{946F7C40-E8C7-49C1-9510-AAB6DD8C981B}">
      <dgm:prSet phldrT="[Tekst]" custT="1"/>
      <dgm:spPr/>
      <dgm:t>
        <a:bodyPr/>
        <a:lstStyle/>
        <a:p>
          <a:pPr algn="ctr"/>
          <a:r>
            <a:rPr lang="es-ES" sz="1600" b="1" noProof="0" dirty="0">
              <a:solidFill>
                <a:schemeClr val="tx1"/>
              </a:solidFill>
            </a:rPr>
            <a:t>Enfermedades del sistema genitourinario</a:t>
          </a:r>
        </a:p>
      </dgm:t>
    </dgm:pt>
    <dgm:pt modelId="{88EA2AF5-F0D2-40A0-AB75-953EBEE9B8ED}" type="parTrans" cxnId="{FBFFD141-C420-401C-AE6C-44635BDCDB6F}">
      <dgm:prSet/>
      <dgm:spPr/>
      <dgm:t>
        <a:bodyPr/>
        <a:lstStyle/>
        <a:p>
          <a:pPr algn="ctr"/>
          <a:endParaRPr lang="pl-PL"/>
        </a:p>
      </dgm:t>
    </dgm:pt>
    <dgm:pt modelId="{664E8CEC-AA26-4AC2-947F-5759A0AD6A98}" type="sibTrans" cxnId="{FBFFD141-C420-401C-AE6C-44635BDCDB6F}">
      <dgm:prSet/>
      <dgm:spPr/>
      <dgm:t>
        <a:bodyPr/>
        <a:lstStyle/>
        <a:p>
          <a:pPr algn="ctr"/>
          <a:endParaRPr lang="pl-PL"/>
        </a:p>
      </dgm:t>
    </dgm:pt>
    <dgm:pt modelId="{8AA1415C-9A77-4B2F-AA07-525494ED5FDA}">
      <dgm:prSet custT="1"/>
      <dgm:spPr/>
      <dgm:t>
        <a:bodyPr/>
        <a:lstStyle/>
        <a:p>
          <a:pPr algn="ctr"/>
          <a:r>
            <a:rPr lang="es-ES" sz="1600" b="1" dirty="0">
              <a:solidFill>
                <a:schemeClr val="tx1"/>
              </a:solidFill>
            </a:rPr>
            <a:t>Enfermedades de los sistemas respiratorio y circulatorio</a:t>
          </a:r>
          <a:endParaRPr lang="pl-PL" sz="1600" b="1" dirty="0">
            <a:solidFill>
              <a:schemeClr val="tx1"/>
            </a:solidFill>
          </a:endParaRPr>
        </a:p>
      </dgm:t>
    </dgm:pt>
    <dgm:pt modelId="{F728565E-1F59-4EC2-AD8B-DAB1192A1EEA}" type="parTrans" cxnId="{3631E587-8E32-4505-95DD-68F05C665FD8}">
      <dgm:prSet/>
      <dgm:spPr/>
      <dgm:t>
        <a:bodyPr/>
        <a:lstStyle/>
        <a:p>
          <a:pPr algn="ctr"/>
          <a:endParaRPr lang="pl-PL"/>
        </a:p>
      </dgm:t>
    </dgm:pt>
    <dgm:pt modelId="{BB90804A-96C8-4E69-B0F2-BDE94F61D587}" type="sibTrans" cxnId="{3631E587-8E32-4505-95DD-68F05C665FD8}">
      <dgm:prSet/>
      <dgm:spPr/>
      <dgm:t>
        <a:bodyPr/>
        <a:lstStyle/>
        <a:p>
          <a:pPr algn="ctr"/>
          <a:endParaRPr lang="pl-PL"/>
        </a:p>
      </dgm:t>
    </dgm:pt>
    <dgm:pt modelId="{056BF084-BF68-4A02-BA74-02399CE3AB6A}">
      <dgm:prSet custT="1"/>
      <dgm:spPr/>
      <dgm:t>
        <a:bodyPr/>
        <a:lstStyle/>
        <a:p>
          <a:pPr algn="ctr"/>
          <a:r>
            <a:rPr lang="es-ES" sz="1600" b="1" kern="1200" noProof="0" dirty="0">
              <a:solidFill>
                <a:srgbClr val="000000"/>
              </a:solidFill>
              <a:latin typeface="Arial"/>
              <a:ea typeface="+mn-ea"/>
              <a:cs typeface="+mn-cs"/>
            </a:rPr>
            <a:t>Discapacidad</a:t>
          </a:r>
          <a:r>
            <a:rPr lang="es-ES" sz="1600" b="1" kern="1200" noProof="0" dirty="0">
              <a:solidFill>
                <a:schemeClr val="tx1"/>
              </a:solidFill>
            </a:rPr>
            <a:t> del órgano de la visión y </a:t>
          </a:r>
          <a:r>
            <a:rPr lang="es-ES" sz="1600" b="1" kern="1200" noProof="0" dirty="0">
              <a:solidFill>
                <a:srgbClr val="000000"/>
              </a:solidFill>
              <a:latin typeface="Arial"/>
              <a:ea typeface="+mn-ea"/>
              <a:cs typeface="+mn-cs"/>
            </a:rPr>
            <a:t>sordoceguera</a:t>
          </a:r>
        </a:p>
      </dgm:t>
    </dgm:pt>
    <dgm:pt modelId="{5FF1450C-3772-46F3-988D-EE68C8CD9016}" type="parTrans" cxnId="{23F1162D-20DA-468F-A105-367C819F8F2F}">
      <dgm:prSet/>
      <dgm:spPr/>
      <dgm:t>
        <a:bodyPr/>
        <a:lstStyle/>
        <a:p>
          <a:pPr algn="ctr"/>
          <a:endParaRPr lang="pl-PL"/>
        </a:p>
      </dgm:t>
    </dgm:pt>
    <dgm:pt modelId="{02B84C5B-E745-434A-AC71-0C4A47911BAF}" type="sibTrans" cxnId="{23F1162D-20DA-468F-A105-367C819F8F2F}">
      <dgm:prSet/>
      <dgm:spPr/>
      <dgm:t>
        <a:bodyPr/>
        <a:lstStyle/>
        <a:p>
          <a:pPr algn="ctr"/>
          <a:endParaRPr lang="pl-PL"/>
        </a:p>
      </dgm:t>
    </dgm:pt>
    <dgm:pt modelId="{C2AF0F14-926A-4499-926B-470DF765CBDF}">
      <dgm:prSet custT="1"/>
      <dgm:spPr/>
      <dgm:t>
        <a:bodyPr/>
        <a:lstStyle/>
        <a:p>
          <a:pPr algn="ctr"/>
          <a:r>
            <a:rPr lang="es-ES" sz="1600" b="1" dirty="0">
              <a:solidFill>
                <a:schemeClr val="tx1"/>
              </a:solidFill>
            </a:rPr>
            <a:t>Discapacidad</a:t>
          </a:r>
          <a:r>
            <a:rPr lang="es-ES" sz="1600" b="1" baseline="0" dirty="0">
              <a:solidFill>
                <a:schemeClr val="tx1"/>
              </a:solidFill>
            </a:rPr>
            <a:t> auditiva o del habla</a:t>
          </a:r>
          <a:endParaRPr lang="pl-PL" sz="1600" b="1" dirty="0">
            <a:solidFill>
              <a:schemeClr val="tx1"/>
            </a:solidFill>
          </a:endParaRPr>
        </a:p>
      </dgm:t>
    </dgm:pt>
    <dgm:pt modelId="{0DEC798F-2CC3-442E-B537-5C5F5FC9F52B}" type="parTrans" cxnId="{B294200D-C03B-43BE-BD94-F4C25944369D}">
      <dgm:prSet/>
      <dgm:spPr/>
      <dgm:t>
        <a:bodyPr/>
        <a:lstStyle/>
        <a:p>
          <a:pPr algn="ctr"/>
          <a:endParaRPr lang="pl-PL"/>
        </a:p>
      </dgm:t>
    </dgm:pt>
    <dgm:pt modelId="{FD560324-6D98-4742-A667-F761F4B58042}" type="sibTrans" cxnId="{B294200D-C03B-43BE-BD94-F4C25944369D}">
      <dgm:prSet/>
      <dgm:spPr/>
      <dgm:t>
        <a:bodyPr/>
        <a:lstStyle/>
        <a:p>
          <a:pPr algn="ctr"/>
          <a:endParaRPr lang="pl-PL"/>
        </a:p>
      </dgm:t>
    </dgm:pt>
    <dgm:pt modelId="{54CD1686-64F7-44DD-B735-1F5842D1D72D}">
      <dgm:prSet custT="1"/>
      <dgm:spPr/>
      <dgm:t>
        <a:bodyPr/>
        <a:lstStyle/>
        <a:p>
          <a:pPr algn="ctr"/>
          <a:r>
            <a:rPr lang="es-ES" sz="1600" b="1" dirty="0">
              <a:solidFill>
                <a:schemeClr val="tx1"/>
              </a:solidFill>
            </a:rPr>
            <a:t>Enfermedades genética</a:t>
          </a:r>
          <a:r>
            <a:rPr lang="pl-PL" sz="1600" b="1" dirty="0">
              <a:solidFill>
                <a:schemeClr val="tx1"/>
              </a:solidFill>
            </a:rPr>
            <a:t>s</a:t>
          </a:r>
        </a:p>
      </dgm:t>
    </dgm:pt>
    <dgm:pt modelId="{8E03557B-ACD3-4749-8387-1B9EE61C5A48}" type="parTrans" cxnId="{0F9C7E0C-4356-4A0D-BCBC-C209418B50CE}">
      <dgm:prSet/>
      <dgm:spPr/>
      <dgm:t>
        <a:bodyPr/>
        <a:lstStyle/>
        <a:p>
          <a:pPr algn="ctr"/>
          <a:endParaRPr lang="pl-PL"/>
        </a:p>
      </dgm:t>
    </dgm:pt>
    <dgm:pt modelId="{EABB5986-CA76-4955-ACC5-686071724BAE}" type="sibTrans" cxnId="{0F9C7E0C-4356-4A0D-BCBC-C209418B50CE}">
      <dgm:prSet/>
      <dgm:spPr/>
      <dgm:t>
        <a:bodyPr/>
        <a:lstStyle/>
        <a:p>
          <a:pPr algn="ctr"/>
          <a:endParaRPr lang="pl-PL"/>
        </a:p>
      </dgm:t>
    </dgm:pt>
    <dgm:pt modelId="{D08D9663-9002-4C49-B5F1-17F7EF3D777E}">
      <dgm:prSet custT="1"/>
      <dgm:spPr/>
      <dgm:t>
        <a:bodyPr/>
        <a:lstStyle/>
        <a:p>
          <a:pPr algn="ctr"/>
          <a:r>
            <a:rPr lang="pl-PL" sz="1600" b="1" dirty="0">
              <a:solidFill>
                <a:schemeClr val="tx1"/>
              </a:solidFill>
            </a:rPr>
            <a:t>C</a:t>
          </a:r>
          <a:r>
            <a:rPr lang="es-ES" sz="1600" b="1" dirty="0">
              <a:solidFill>
                <a:schemeClr val="tx1"/>
              </a:solidFill>
            </a:rPr>
            <a:t>á</a:t>
          </a:r>
          <a:r>
            <a:rPr lang="pl-PL" sz="1600" b="1" dirty="0">
              <a:solidFill>
                <a:schemeClr val="tx1"/>
              </a:solidFill>
            </a:rPr>
            <a:t>ncer</a:t>
          </a:r>
          <a:r>
            <a:rPr lang="es-ES" sz="1600" b="1" dirty="0">
              <a:solidFill>
                <a:schemeClr val="tx1"/>
              </a:solidFill>
            </a:rPr>
            <a:t>e</a:t>
          </a:r>
          <a:r>
            <a:rPr lang="pl-PL" sz="1600" b="1" dirty="0">
              <a:solidFill>
                <a:schemeClr val="tx1"/>
              </a:solidFill>
            </a:rPr>
            <a:t>s</a:t>
          </a:r>
        </a:p>
      </dgm:t>
    </dgm:pt>
    <dgm:pt modelId="{C30C2A33-FA1B-4B35-A8C3-C71ACB2FC790}" type="parTrans" cxnId="{F4963781-4CD9-4B3F-A7AA-053DC99987F1}">
      <dgm:prSet/>
      <dgm:spPr/>
      <dgm:t>
        <a:bodyPr/>
        <a:lstStyle/>
        <a:p>
          <a:pPr algn="ctr"/>
          <a:endParaRPr lang="pl-PL"/>
        </a:p>
      </dgm:t>
    </dgm:pt>
    <dgm:pt modelId="{15FAAD1C-5E1E-4B3F-852C-818458778D2E}" type="sibTrans" cxnId="{F4963781-4CD9-4B3F-A7AA-053DC99987F1}">
      <dgm:prSet/>
      <dgm:spPr/>
      <dgm:t>
        <a:bodyPr/>
        <a:lstStyle/>
        <a:p>
          <a:pPr algn="ctr"/>
          <a:endParaRPr lang="pl-PL"/>
        </a:p>
      </dgm:t>
    </dgm:pt>
    <dgm:pt modelId="{690113E0-8199-4591-A43E-BD0B0EBF977B}">
      <dgm:prSet custT="1"/>
      <dgm:spPr/>
      <dgm:t>
        <a:bodyPr/>
        <a:lstStyle/>
        <a:p>
          <a:pPr algn="ctr"/>
          <a:r>
            <a:rPr lang="es-ES" sz="1600" b="1" dirty="0">
              <a:solidFill>
                <a:schemeClr val="tx1"/>
              </a:solidFill>
            </a:rPr>
            <a:t>Trastornos</a:t>
          </a:r>
        </a:p>
        <a:p>
          <a:pPr algn="ctr"/>
          <a:r>
            <a:rPr lang="es-ES" sz="1600" b="1" dirty="0">
              <a:solidFill>
                <a:schemeClr val="tx1"/>
              </a:solidFill>
            </a:rPr>
            <a:t>m</a:t>
          </a:r>
          <a:r>
            <a:rPr lang="pl-PL" sz="1600" b="1" dirty="0">
              <a:solidFill>
                <a:schemeClr val="tx1"/>
              </a:solidFill>
            </a:rPr>
            <a:t>ental</a:t>
          </a:r>
          <a:r>
            <a:rPr lang="es-ES" sz="1600" b="1" dirty="0">
              <a:solidFill>
                <a:schemeClr val="tx1"/>
              </a:solidFill>
            </a:rPr>
            <a:t>es</a:t>
          </a:r>
          <a:endParaRPr lang="pl-PL" sz="1600" b="1" dirty="0">
            <a:solidFill>
              <a:schemeClr val="tx1"/>
            </a:solidFill>
          </a:endParaRPr>
        </a:p>
      </dgm:t>
    </dgm:pt>
    <dgm:pt modelId="{B11BD40B-B0D2-45BD-968E-9FBF5B243044}" type="parTrans" cxnId="{BAEA509F-8CD2-4CF7-A3D4-1DD932E3BAE6}">
      <dgm:prSet/>
      <dgm:spPr/>
      <dgm:t>
        <a:bodyPr/>
        <a:lstStyle/>
        <a:p>
          <a:pPr algn="ctr"/>
          <a:endParaRPr lang="pl-PL"/>
        </a:p>
      </dgm:t>
    </dgm:pt>
    <dgm:pt modelId="{8166965E-301C-4E67-9F8D-3A1805F7E912}" type="sibTrans" cxnId="{BAEA509F-8CD2-4CF7-A3D4-1DD932E3BAE6}">
      <dgm:prSet/>
      <dgm:spPr/>
      <dgm:t>
        <a:bodyPr/>
        <a:lstStyle/>
        <a:p>
          <a:pPr algn="ctr"/>
          <a:endParaRPr lang="pl-PL"/>
        </a:p>
      </dgm:t>
    </dgm:pt>
    <dgm:pt modelId="{A8185AD6-93EC-4E2B-829E-EC14E73CDD84}">
      <dgm:prSet custT="1"/>
      <dgm:spPr/>
      <dgm:t>
        <a:bodyPr/>
        <a:lstStyle/>
        <a:p>
          <a:pPr algn="ctr"/>
          <a:r>
            <a:rPr lang="pl-PL" sz="1600" b="1" dirty="0">
              <a:solidFill>
                <a:schemeClr val="tx1"/>
              </a:solidFill>
            </a:rPr>
            <a:t>Obesi</a:t>
          </a:r>
          <a:r>
            <a:rPr lang="es-ES" sz="1600" b="1" dirty="0">
              <a:solidFill>
                <a:schemeClr val="tx1"/>
              </a:solidFill>
            </a:rPr>
            <a:t>dad</a:t>
          </a:r>
          <a:endParaRPr lang="pl-PL" sz="1600" b="1" dirty="0">
            <a:solidFill>
              <a:schemeClr val="tx1"/>
            </a:solidFill>
          </a:endParaRPr>
        </a:p>
      </dgm:t>
    </dgm:pt>
    <dgm:pt modelId="{DDE98834-F8A8-4D04-B0EE-711EFD000F0F}" type="parTrans" cxnId="{B5538390-0904-479B-AF55-BDA90CDD5708}">
      <dgm:prSet/>
      <dgm:spPr/>
      <dgm:t>
        <a:bodyPr/>
        <a:lstStyle/>
        <a:p>
          <a:pPr algn="ctr"/>
          <a:endParaRPr lang="pl-PL"/>
        </a:p>
      </dgm:t>
    </dgm:pt>
    <dgm:pt modelId="{A4A64798-C64A-4604-80DA-2B62D82CD42F}" type="sibTrans" cxnId="{B5538390-0904-479B-AF55-BDA90CDD5708}">
      <dgm:prSet/>
      <dgm:spPr/>
      <dgm:t>
        <a:bodyPr/>
        <a:lstStyle/>
        <a:p>
          <a:pPr algn="ctr"/>
          <a:endParaRPr lang="pl-PL"/>
        </a:p>
      </dgm:t>
    </dgm:pt>
    <dgm:pt modelId="{D6B88A99-4627-47E9-BC70-E6D8C89FAEFD}" type="pres">
      <dgm:prSet presAssocID="{B494EA36-E690-46F7-AE52-BEE81DA2CE84}" presName="diagram" presStyleCnt="0">
        <dgm:presLayoutVars>
          <dgm:dir/>
          <dgm:resizeHandles val="exact"/>
        </dgm:presLayoutVars>
      </dgm:prSet>
      <dgm:spPr/>
    </dgm:pt>
    <dgm:pt modelId="{7B4B45DE-0D61-45C0-800B-681F5489B483}" type="pres">
      <dgm:prSet presAssocID="{9FACB258-9BC4-4EFD-8E11-A9CCE455CC4D}" presName="node" presStyleLbl="node1" presStyleIdx="0" presStyleCnt="12">
        <dgm:presLayoutVars>
          <dgm:bulletEnabled val="1"/>
        </dgm:presLayoutVars>
      </dgm:prSet>
      <dgm:spPr/>
    </dgm:pt>
    <dgm:pt modelId="{6896D5DB-6F6D-4BCF-ABB8-158DC53BC022}" type="pres">
      <dgm:prSet presAssocID="{4A3D1078-142F-483C-B597-7897E0CF003B}" presName="sibTrans" presStyleCnt="0"/>
      <dgm:spPr/>
    </dgm:pt>
    <dgm:pt modelId="{9AAC0660-CA98-489E-92F8-EB7C3169B721}" type="pres">
      <dgm:prSet presAssocID="{C43B7ACA-B72D-49CE-891E-B87899392E78}" presName="node" presStyleLbl="node1" presStyleIdx="1" presStyleCnt="12">
        <dgm:presLayoutVars>
          <dgm:bulletEnabled val="1"/>
        </dgm:presLayoutVars>
      </dgm:prSet>
      <dgm:spPr/>
    </dgm:pt>
    <dgm:pt modelId="{47AEA868-1471-40CA-9F4A-A4A9BBF6725D}" type="pres">
      <dgm:prSet presAssocID="{CB4FBDFC-94EF-401D-A665-4DB7FEBCB00E}" presName="sibTrans" presStyleCnt="0"/>
      <dgm:spPr/>
    </dgm:pt>
    <dgm:pt modelId="{A94CD93B-F66F-41F6-B795-6C995C86DD61}" type="pres">
      <dgm:prSet presAssocID="{A59A2571-004F-4E51-8520-2F459E53E8BF}" presName="node" presStyleLbl="node1" presStyleIdx="2" presStyleCnt="12">
        <dgm:presLayoutVars>
          <dgm:bulletEnabled val="1"/>
        </dgm:presLayoutVars>
      </dgm:prSet>
      <dgm:spPr/>
    </dgm:pt>
    <dgm:pt modelId="{8862CDC9-453A-450C-8F8B-B1D22B4DBF26}" type="pres">
      <dgm:prSet presAssocID="{204E5DC3-446B-4387-AFDD-61DFBD01B354}" presName="sibTrans" presStyleCnt="0"/>
      <dgm:spPr/>
    </dgm:pt>
    <dgm:pt modelId="{54E3102A-7A82-4E75-A5FF-A43FFCF44965}" type="pres">
      <dgm:prSet presAssocID="{8AA1415C-9A77-4B2F-AA07-525494ED5FDA}" presName="node" presStyleLbl="node1" presStyleIdx="3" presStyleCnt="12">
        <dgm:presLayoutVars>
          <dgm:bulletEnabled val="1"/>
        </dgm:presLayoutVars>
      </dgm:prSet>
      <dgm:spPr/>
    </dgm:pt>
    <dgm:pt modelId="{1D46F352-E9A9-4D61-829B-1D693119B55A}" type="pres">
      <dgm:prSet presAssocID="{BB90804A-96C8-4E69-B0F2-BDE94F61D587}" presName="sibTrans" presStyleCnt="0"/>
      <dgm:spPr/>
    </dgm:pt>
    <dgm:pt modelId="{1C94708B-3288-4C00-94A9-93BC37B81E46}" type="pres">
      <dgm:prSet presAssocID="{056BF084-BF68-4A02-BA74-02399CE3AB6A}" presName="node" presStyleLbl="node1" presStyleIdx="4" presStyleCnt="12">
        <dgm:presLayoutVars>
          <dgm:bulletEnabled val="1"/>
        </dgm:presLayoutVars>
      </dgm:prSet>
      <dgm:spPr/>
    </dgm:pt>
    <dgm:pt modelId="{7B77C4BB-8324-4A6F-B19D-F0A28BDA84DA}" type="pres">
      <dgm:prSet presAssocID="{02B84C5B-E745-434A-AC71-0C4A47911BAF}" presName="sibTrans" presStyleCnt="0"/>
      <dgm:spPr/>
    </dgm:pt>
    <dgm:pt modelId="{A0A51D92-16D0-42DD-8FC8-A70B5046E10D}" type="pres">
      <dgm:prSet presAssocID="{C2AF0F14-926A-4499-926B-470DF765CBDF}" presName="node" presStyleLbl="node1" presStyleIdx="5" presStyleCnt="12">
        <dgm:presLayoutVars>
          <dgm:bulletEnabled val="1"/>
        </dgm:presLayoutVars>
      </dgm:prSet>
      <dgm:spPr/>
    </dgm:pt>
    <dgm:pt modelId="{1A17DA30-DC95-4C00-91DF-8879D210BC3F}" type="pres">
      <dgm:prSet presAssocID="{FD560324-6D98-4742-A667-F761F4B58042}" presName="sibTrans" presStyleCnt="0"/>
      <dgm:spPr/>
    </dgm:pt>
    <dgm:pt modelId="{557D4014-F262-46C0-B436-09692B57B3D1}" type="pres">
      <dgm:prSet presAssocID="{26891E2E-79C2-4FED-A0B2-7138E2774490}" presName="node" presStyleLbl="node1" presStyleIdx="6" presStyleCnt="12">
        <dgm:presLayoutVars>
          <dgm:bulletEnabled val="1"/>
        </dgm:presLayoutVars>
      </dgm:prSet>
      <dgm:spPr/>
    </dgm:pt>
    <dgm:pt modelId="{6B80F85E-D7F6-474D-A396-A02BC4E8B02B}" type="pres">
      <dgm:prSet presAssocID="{5E6B3EF6-46D8-4DAB-BBF1-6B18436A87AF}" presName="sibTrans" presStyleCnt="0"/>
      <dgm:spPr/>
    </dgm:pt>
    <dgm:pt modelId="{7E1E4B84-9EEC-487D-A5D1-432E1C0C0BEB}" type="pres">
      <dgm:prSet presAssocID="{946F7C40-E8C7-49C1-9510-AAB6DD8C981B}" presName="node" presStyleLbl="node1" presStyleIdx="7" presStyleCnt="12">
        <dgm:presLayoutVars>
          <dgm:bulletEnabled val="1"/>
        </dgm:presLayoutVars>
      </dgm:prSet>
      <dgm:spPr/>
    </dgm:pt>
    <dgm:pt modelId="{AEB0628B-FBD7-429C-9127-C0ED7829D038}" type="pres">
      <dgm:prSet presAssocID="{664E8CEC-AA26-4AC2-947F-5759A0AD6A98}" presName="sibTrans" presStyleCnt="0"/>
      <dgm:spPr/>
    </dgm:pt>
    <dgm:pt modelId="{8F74369B-38FF-4BBB-A1C9-60466346CC80}" type="pres">
      <dgm:prSet presAssocID="{54CD1686-64F7-44DD-B735-1F5842D1D72D}" presName="node" presStyleLbl="node1" presStyleIdx="8" presStyleCnt="12">
        <dgm:presLayoutVars>
          <dgm:bulletEnabled val="1"/>
        </dgm:presLayoutVars>
      </dgm:prSet>
      <dgm:spPr/>
    </dgm:pt>
    <dgm:pt modelId="{1830ACA0-970D-4829-B4EB-C0827CBEC0A7}" type="pres">
      <dgm:prSet presAssocID="{EABB5986-CA76-4955-ACC5-686071724BAE}" presName="sibTrans" presStyleCnt="0"/>
      <dgm:spPr/>
    </dgm:pt>
    <dgm:pt modelId="{E7B0AF28-DB54-4F18-95B7-15E0E669BDD5}" type="pres">
      <dgm:prSet presAssocID="{D08D9663-9002-4C49-B5F1-17F7EF3D777E}" presName="node" presStyleLbl="node1" presStyleIdx="9" presStyleCnt="12">
        <dgm:presLayoutVars>
          <dgm:bulletEnabled val="1"/>
        </dgm:presLayoutVars>
      </dgm:prSet>
      <dgm:spPr/>
    </dgm:pt>
    <dgm:pt modelId="{A5F75E34-C3F6-46A4-B160-BCAA64599780}" type="pres">
      <dgm:prSet presAssocID="{15FAAD1C-5E1E-4B3F-852C-818458778D2E}" presName="sibTrans" presStyleCnt="0"/>
      <dgm:spPr/>
    </dgm:pt>
    <dgm:pt modelId="{87BA32DF-485C-4713-95CE-3505F396DBDC}" type="pres">
      <dgm:prSet presAssocID="{690113E0-8199-4591-A43E-BD0B0EBF977B}" presName="node" presStyleLbl="node1" presStyleIdx="10" presStyleCnt="12">
        <dgm:presLayoutVars>
          <dgm:bulletEnabled val="1"/>
        </dgm:presLayoutVars>
      </dgm:prSet>
      <dgm:spPr/>
    </dgm:pt>
    <dgm:pt modelId="{C8A87D4A-12D6-43C1-B794-4E2D51D1CD33}" type="pres">
      <dgm:prSet presAssocID="{8166965E-301C-4E67-9F8D-3A1805F7E912}" presName="sibTrans" presStyleCnt="0"/>
      <dgm:spPr/>
    </dgm:pt>
    <dgm:pt modelId="{3DAAF0A7-5F84-495A-94F8-4CB55FBFE4A0}" type="pres">
      <dgm:prSet presAssocID="{A8185AD6-93EC-4E2B-829E-EC14E73CDD84}" presName="node" presStyleLbl="node1" presStyleIdx="11" presStyleCnt="12">
        <dgm:presLayoutVars>
          <dgm:bulletEnabled val="1"/>
        </dgm:presLayoutVars>
      </dgm:prSet>
      <dgm:spPr/>
    </dgm:pt>
  </dgm:ptLst>
  <dgm:cxnLst>
    <dgm:cxn modelId="{8A646503-299D-4737-9F5A-B0D270445957}" type="presOf" srcId="{D08D9663-9002-4C49-B5F1-17F7EF3D777E}" destId="{E7B0AF28-DB54-4F18-95B7-15E0E669BDD5}" srcOrd="0" destOrd="0" presId="urn:microsoft.com/office/officeart/2005/8/layout/default"/>
    <dgm:cxn modelId="{BD3E1A08-AD2D-4F29-B210-66144E701317}" type="presOf" srcId="{C2AF0F14-926A-4499-926B-470DF765CBDF}" destId="{A0A51D92-16D0-42DD-8FC8-A70B5046E10D}" srcOrd="0" destOrd="0" presId="urn:microsoft.com/office/officeart/2005/8/layout/default"/>
    <dgm:cxn modelId="{0F9C7E0C-4356-4A0D-BCBC-C209418B50CE}" srcId="{B494EA36-E690-46F7-AE52-BEE81DA2CE84}" destId="{54CD1686-64F7-44DD-B735-1F5842D1D72D}" srcOrd="8" destOrd="0" parTransId="{8E03557B-ACD3-4749-8387-1B9EE61C5A48}" sibTransId="{EABB5986-CA76-4955-ACC5-686071724BAE}"/>
    <dgm:cxn modelId="{B294200D-C03B-43BE-BD94-F4C25944369D}" srcId="{B494EA36-E690-46F7-AE52-BEE81DA2CE84}" destId="{C2AF0F14-926A-4499-926B-470DF765CBDF}" srcOrd="5" destOrd="0" parTransId="{0DEC798F-2CC3-442E-B537-5C5F5FC9F52B}" sibTransId="{FD560324-6D98-4742-A667-F761F4B58042}"/>
    <dgm:cxn modelId="{B5F1431B-C4D7-4F18-88DD-2AD5BC5B6C0F}" type="presOf" srcId="{9FACB258-9BC4-4EFD-8E11-A9CCE455CC4D}" destId="{7B4B45DE-0D61-45C0-800B-681F5489B483}" srcOrd="0" destOrd="0" presId="urn:microsoft.com/office/officeart/2005/8/layout/default"/>
    <dgm:cxn modelId="{EA2E2D1C-32CB-4785-A64F-D6A2B0C3A616}" srcId="{B494EA36-E690-46F7-AE52-BEE81DA2CE84}" destId="{9FACB258-9BC4-4EFD-8E11-A9CCE455CC4D}" srcOrd="0" destOrd="0" parTransId="{35769788-5B4F-4025-AF73-F35C2814907F}" sibTransId="{4A3D1078-142F-483C-B597-7897E0CF003B}"/>
    <dgm:cxn modelId="{7F87CC1E-D392-427D-9D14-993344614DFB}" type="presOf" srcId="{B494EA36-E690-46F7-AE52-BEE81DA2CE84}" destId="{D6B88A99-4627-47E9-BC70-E6D8C89FAEFD}" srcOrd="0" destOrd="0" presId="urn:microsoft.com/office/officeart/2005/8/layout/default"/>
    <dgm:cxn modelId="{C9813220-6F5F-42AF-95A8-7BFE3B347056}" type="presOf" srcId="{C43B7ACA-B72D-49CE-891E-B87899392E78}" destId="{9AAC0660-CA98-489E-92F8-EB7C3169B721}" srcOrd="0" destOrd="0" presId="urn:microsoft.com/office/officeart/2005/8/layout/default"/>
    <dgm:cxn modelId="{882C0B25-1ED9-4E10-900A-ADEB63443866}" type="presOf" srcId="{8AA1415C-9A77-4B2F-AA07-525494ED5FDA}" destId="{54E3102A-7A82-4E75-A5FF-A43FFCF44965}" srcOrd="0" destOrd="0" presId="urn:microsoft.com/office/officeart/2005/8/layout/default"/>
    <dgm:cxn modelId="{23F1162D-20DA-468F-A105-367C819F8F2F}" srcId="{B494EA36-E690-46F7-AE52-BEE81DA2CE84}" destId="{056BF084-BF68-4A02-BA74-02399CE3AB6A}" srcOrd="4" destOrd="0" parTransId="{5FF1450C-3772-46F3-988D-EE68C8CD9016}" sibTransId="{02B84C5B-E745-434A-AC71-0C4A47911BAF}"/>
    <dgm:cxn modelId="{FBFFD141-C420-401C-AE6C-44635BDCDB6F}" srcId="{B494EA36-E690-46F7-AE52-BEE81DA2CE84}" destId="{946F7C40-E8C7-49C1-9510-AAB6DD8C981B}" srcOrd="7" destOrd="0" parTransId="{88EA2AF5-F0D2-40A0-AB75-953EBEE9B8ED}" sibTransId="{664E8CEC-AA26-4AC2-947F-5759A0AD6A98}"/>
    <dgm:cxn modelId="{28B5C374-C294-4226-8D94-B33F55735570}" srcId="{B494EA36-E690-46F7-AE52-BEE81DA2CE84}" destId="{C43B7ACA-B72D-49CE-891E-B87899392E78}" srcOrd="1" destOrd="0" parTransId="{FFB63F3C-CF44-46FB-A21E-99B18D612049}" sibTransId="{CB4FBDFC-94EF-401D-A665-4DB7FEBCB00E}"/>
    <dgm:cxn modelId="{F4963781-4CD9-4B3F-A7AA-053DC99987F1}" srcId="{B494EA36-E690-46F7-AE52-BEE81DA2CE84}" destId="{D08D9663-9002-4C49-B5F1-17F7EF3D777E}" srcOrd="9" destOrd="0" parTransId="{C30C2A33-FA1B-4B35-A8C3-C71ACB2FC790}" sibTransId="{15FAAD1C-5E1E-4B3F-852C-818458778D2E}"/>
    <dgm:cxn modelId="{14CA9C87-3B99-42FF-BA73-3DD42EA55ED5}" type="presOf" srcId="{946F7C40-E8C7-49C1-9510-AAB6DD8C981B}" destId="{7E1E4B84-9EEC-487D-A5D1-432E1C0C0BEB}" srcOrd="0" destOrd="0" presId="urn:microsoft.com/office/officeart/2005/8/layout/default"/>
    <dgm:cxn modelId="{3631E587-8E32-4505-95DD-68F05C665FD8}" srcId="{B494EA36-E690-46F7-AE52-BEE81DA2CE84}" destId="{8AA1415C-9A77-4B2F-AA07-525494ED5FDA}" srcOrd="3" destOrd="0" parTransId="{F728565E-1F59-4EC2-AD8B-DAB1192A1EEA}" sibTransId="{BB90804A-96C8-4E69-B0F2-BDE94F61D587}"/>
    <dgm:cxn modelId="{B526B28A-AE0B-4F5D-9507-CF75031CB38D}" type="presOf" srcId="{A59A2571-004F-4E51-8520-2F459E53E8BF}" destId="{A94CD93B-F66F-41F6-B795-6C995C86DD61}" srcOrd="0" destOrd="0" presId="urn:microsoft.com/office/officeart/2005/8/layout/default"/>
    <dgm:cxn modelId="{B5538390-0904-479B-AF55-BDA90CDD5708}" srcId="{B494EA36-E690-46F7-AE52-BEE81DA2CE84}" destId="{A8185AD6-93EC-4E2B-829E-EC14E73CDD84}" srcOrd="11" destOrd="0" parTransId="{DDE98834-F8A8-4D04-B0EE-711EFD000F0F}" sibTransId="{A4A64798-C64A-4604-80DA-2B62D82CD42F}"/>
    <dgm:cxn modelId="{BAEA509F-8CD2-4CF7-A3D4-1DD932E3BAE6}" srcId="{B494EA36-E690-46F7-AE52-BEE81DA2CE84}" destId="{690113E0-8199-4591-A43E-BD0B0EBF977B}" srcOrd="10" destOrd="0" parTransId="{B11BD40B-B0D2-45BD-968E-9FBF5B243044}" sibTransId="{8166965E-301C-4E67-9F8D-3A1805F7E912}"/>
    <dgm:cxn modelId="{4BECAFA3-F512-4147-AB30-9C971A11F574}" type="presOf" srcId="{54CD1686-64F7-44DD-B735-1F5842D1D72D}" destId="{8F74369B-38FF-4BBB-A1C9-60466346CC80}" srcOrd="0" destOrd="0" presId="urn:microsoft.com/office/officeart/2005/8/layout/default"/>
    <dgm:cxn modelId="{A05822A8-BD7B-45F5-874C-42B3B9D92CDF}" srcId="{B494EA36-E690-46F7-AE52-BEE81DA2CE84}" destId="{A59A2571-004F-4E51-8520-2F459E53E8BF}" srcOrd="2" destOrd="0" parTransId="{105AB700-5F8B-49D0-9D43-320FD3CC79E8}" sibTransId="{204E5DC3-446B-4387-AFDD-61DFBD01B354}"/>
    <dgm:cxn modelId="{39162BAA-BDE6-4D78-97EA-FEB6C6D11469}" type="presOf" srcId="{A8185AD6-93EC-4E2B-829E-EC14E73CDD84}" destId="{3DAAF0A7-5F84-495A-94F8-4CB55FBFE4A0}" srcOrd="0" destOrd="0" presId="urn:microsoft.com/office/officeart/2005/8/layout/default"/>
    <dgm:cxn modelId="{AC536CAF-0719-48F6-B7E6-22E3EC6C3FE6}" srcId="{B494EA36-E690-46F7-AE52-BEE81DA2CE84}" destId="{26891E2E-79C2-4FED-A0B2-7138E2774490}" srcOrd="6" destOrd="0" parTransId="{27366DD0-213D-46B4-8A59-507B7E054394}" sibTransId="{5E6B3EF6-46D8-4DAB-BBF1-6B18436A87AF}"/>
    <dgm:cxn modelId="{B75267BA-D6E4-493C-BF3E-3AC37EC1A8BA}" type="presOf" srcId="{26891E2E-79C2-4FED-A0B2-7138E2774490}" destId="{557D4014-F262-46C0-B436-09692B57B3D1}" srcOrd="0" destOrd="0" presId="urn:microsoft.com/office/officeart/2005/8/layout/default"/>
    <dgm:cxn modelId="{B0943DE4-12AC-412F-BF3F-C05F9F5623C7}" type="presOf" srcId="{056BF084-BF68-4A02-BA74-02399CE3AB6A}" destId="{1C94708B-3288-4C00-94A9-93BC37B81E46}" srcOrd="0" destOrd="0" presId="urn:microsoft.com/office/officeart/2005/8/layout/default"/>
    <dgm:cxn modelId="{0EC807FF-7B18-470A-BAE5-385F16EEF6F3}" type="presOf" srcId="{690113E0-8199-4591-A43E-BD0B0EBF977B}" destId="{87BA32DF-485C-4713-95CE-3505F396DBDC}" srcOrd="0" destOrd="0" presId="urn:microsoft.com/office/officeart/2005/8/layout/default"/>
    <dgm:cxn modelId="{8C49B048-C42C-4B8B-BC03-8EE20CE3F021}" type="presParOf" srcId="{D6B88A99-4627-47E9-BC70-E6D8C89FAEFD}" destId="{7B4B45DE-0D61-45C0-800B-681F5489B483}" srcOrd="0" destOrd="0" presId="urn:microsoft.com/office/officeart/2005/8/layout/default"/>
    <dgm:cxn modelId="{D6CD2854-EA07-420B-8B43-DF9899EB9926}" type="presParOf" srcId="{D6B88A99-4627-47E9-BC70-E6D8C89FAEFD}" destId="{6896D5DB-6F6D-4BCF-ABB8-158DC53BC022}" srcOrd="1" destOrd="0" presId="urn:microsoft.com/office/officeart/2005/8/layout/default"/>
    <dgm:cxn modelId="{3DEDAD40-A2F5-435F-8076-D95D3A360E38}" type="presParOf" srcId="{D6B88A99-4627-47E9-BC70-E6D8C89FAEFD}" destId="{9AAC0660-CA98-489E-92F8-EB7C3169B721}" srcOrd="2" destOrd="0" presId="urn:microsoft.com/office/officeart/2005/8/layout/default"/>
    <dgm:cxn modelId="{E40869D6-AB72-4D62-AC99-2208ECB93680}" type="presParOf" srcId="{D6B88A99-4627-47E9-BC70-E6D8C89FAEFD}" destId="{47AEA868-1471-40CA-9F4A-A4A9BBF6725D}" srcOrd="3" destOrd="0" presId="urn:microsoft.com/office/officeart/2005/8/layout/default"/>
    <dgm:cxn modelId="{8845D3D0-E0A8-49D1-BED8-6EF81B437989}" type="presParOf" srcId="{D6B88A99-4627-47E9-BC70-E6D8C89FAEFD}" destId="{A94CD93B-F66F-41F6-B795-6C995C86DD61}" srcOrd="4" destOrd="0" presId="urn:microsoft.com/office/officeart/2005/8/layout/default"/>
    <dgm:cxn modelId="{B3125078-FF9C-4309-AAFC-89DC38FB23B3}" type="presParOf" srcId="{D6B88A99-4627-47E9-BC70-E6D8C89FAEFD}" destId="{8862CDC9-453A-450C-8F8B-B1D22B4DBF26}" srcOrd="5" destOrd="0" presId="urn:microsoft.com/office/officeart/2005/8/layout/default"/>
    <dgm:cxn modelId="{F473A86A-7255-41F4-A462-D2667D64E92B}" type="presParOf" srcId="{D6B88A99-4627-47E9-BC70-E6D8C89FAEFD}" destId="{54E3102A-7A82-4E75-A5FF-A43FFCF44965}" srcOrd="6" destOrd="0" presId="urn:microsoft.com/office/officeart/2005/8/layout/default"/>
    <dgm:cxn modelId="{18C0EE0D-799B-4692-88C4-D73E5E88BAF5}" type="presParOf" srcId="{D6B88A99-4627-47E9-BC70-E6D8C89FAEFD}" destId="{1D46F352-E9A9-4D61-829B-1D693119B55A}" srcOrd="7" destOrd="0" presId="urn:microsoft.com/office/officeart/2005/8/layout/default"/>
    <dgm:cxn modelId="{4A19EEA4-BB67-4919-9AE2-0787DB951421}" type="presParOf" srcId="{D6B88A99-4627-47E9-BC70-E6D8C89FAEFD}" destId="{1C94708B-3288-4C00-94A9-93BC37B81E46}" srcOrd="8" destOrd="0" presId="urn:microsoft.com/office/officeart/2005/8/layout/default"/>
    <dgm:cxn modelId="{C322188F-D369-4448-A916-B8BB70B9D750}" type="presParOf" srcId="{D6B88A99-4627-47E9-BC70-E6D8C89FAEFD}" destId="{7B77C4BB-8324-4A6F-B19D-F0A28BDA84DA}" srcOrd="9" destOrd="0" presId="urn:microsoft.com/office/officeart/2005/8/layout/default"/>
    <dgm:cxn modelId="{AF208AE3-0DAE-407C-B56C-A7D4F23B7C3D}" type="presParOf" srcId="{D6B88A99-4627-47E9-BC70-E6D8C89FAEFD}" destId="{A0A51D92-16D0-42DD-8FC8-A70B5046E10D}" srcOrd="10" destOrd="0" presId="urn:microsoft.com/office/officeart/2005/8/layout/default"/>
    <dgm:cxn modelId="{EB76C39C-445C-4463-8617-51A3D234C254}" type="presParOf" srcId="{D6B88A99-4627-47E9-BC70-E6D8C89FAEFD}" destId="{1A17DA30-DC95-4C00-91DF-8879D210BC3F}" srcOrd="11" destOrd="0" presId="urn:microsoft.com/office/officeart/2005/8/layout/default"/>
    <dgm:cxn modelId="{33D479B0-C747-4B6C-9882-3F2211D7B95E}" type="presParOf" srcId="{D6B88A99-4627-47E9-BC70-E6D8C89FAEFD}" destId="{557D4014-F262-46C0-B436-09692B57B3D1}" srcOrd="12" destOrd="0" presId="urn:microsoft.com/office/officeart/2005/8/layout/default"/>
    <dgm:cxn modelId="{D713421D-76F1-4CD3-9FC7-A1A5377CB6FB}" type="presParOf" srcId="{D6B88A99-4627-47E9-BC70-E6D8C89FAEFD}" destId="{6B80F85E-D7F6-474D-A396-A02BC4E8B02B}" srcOrd="13" destOrd="0" presId="urn:microsoft.com/office/officeart/2005/8/layout/default"/>
    <dgm:cxn modelId="{0F357341-B06E-4DAD-9139-5FD2F2A10DF2}" type="presParOf" srcId="{D6B88A99-4627-47E9-BC70-E6D8C89FAEFD}" destId="{7E1E4B84-9EEC-487D-A5D1-432E1C0C0BEB}" srcOrd="14" destOrd="0" presId="urn:microsoft.com/office/officeart/2005/8/layout/default"/>
    <dgm:cxn modelId="{2C4B43FE-0411-440E-A370-DE472A4DDB13}" type="presParOf" srcId="{D6B88A99-4627-47E9-BC70-E6D8C89FAEFD}" destId="{AEB0628B-FBD7-429C-9127-C0ED7829D038}" srcOrd="15" destOrd="0" presId="urn:microsoft.com/office/officeart/2005/8/layout/default"/>
    <dgm:cxn modelId="{595104DD-077C-472A-A91A-2CF2A7B01884}" type="presParOf" srcId="{D6B88A99-4627-47E9-BC70-E6D8C89FAEFD}" destId="{8F74369B-38FF-4BBB-A1C9-60466346CC80}" srcOrd="16" destOrd="0" presId="urn:microsoft.com/office/officeart/2005/8/layout/default"/>
    <dgm:cxn modelId="{70C24160-77E3-4B2A-8D10-DEC0D880E613}" type="presParOf" srcId="{D6B88A99-4627-47E9-BC70-E6D8C89FAEFD}" destId="{1830ACA0-970D-4829-B4EB-C0827CBEC0A7}" srcOrd="17" destOrd="0" presId="urn:microsoft.com/office/officeart/2005/8/layout/default"/>
    <dgm:cxn modelId="{A0867B82-C1F7-4528-9AC6-375BD292929E}" type="presParOf" srcId="{D6B88A99-4627-47E9-BC70-E6D8C89FAEFD}" destId="{E7B0AF28-DB54-4F18-95B7-15E0E669BDD5}" srcOrd="18" destOrd="0" presId="urn:microsoft.com/office/officeart/2005/8/layout/default"/>
    <dgm:cxn modelId="{5A395C6C-09AC-4641-835B-9B8E5BAA3CFE}" type="presParOf" srcId="{D6B88A99-4627-47E9-BC70-E6D8C89FAEFD}" destId="{A5F75E34-C3F6-46A4-B160-BCAA64599780}" srcOrd="19" destOrd="0" presId="urn:microsoft.com/office/officeart/2005/8/layout/default"/>
    <dgm:cxn modelId="{BA65A06F-FD79-4881-8A33-FBA741A30231}" type="presParOf" srcId="{D6B88A99-4627-47E9-BC70-E6D8C89FAEFD}" destId="{87BA32DF-485C-4713-95CE-3505F396DBDC}" srcOrd="20" destOrd="0" presId="urn:microsoft.com/office/officeart/2005/8/layout/default"/>
    <dgm:cxn modelId="{CFB8E39E-83BD-497A-823B-23B9BF4188A9}" type="presParOf" srcId="{D6B88A99-4627-47E9-BC70-E6D8C89FAEFD}" destId="{C8A87D4A-12D6-43C1-B794-4E2D51D1CD33}" srcOrd="21" destOrd="0" presId="urn:microsoft.com/office/officeart/2005/8/layout/default"/>
    <dgm:cxn modelId="{8378AAF5-7CAA-4340-A934-0DBFE9CE52D6}" type="presParOf" srcId="{D6B88A99-4627-47E9-BC70-E6D8C89FAEFD}" destId="{3DAAF0A7-5F84-495A-94F8-4CB55FBFE4A0}"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1966D6-E608-4A3D-A804-9C5D128DBA4B}" type="doc">
      <dgm:prSet loTypeId="urn:microsoft.com/office/officeart/2005/8/layout/venn1" loCatId="relationship" qsTypeId="urn:microsoft.com/office/officeart/2005/8/quickstyle/3d1" qsCatId="3D" csTypeId="urn:microsoft.com/office/officeart/2005/8/colors/colorful2" csCatId="colorful" phldr="1"/>
      <dgm:spPr/>
    </dgm:pt>
    <dgm:pt modelId="{C28DBA69-A61E-4120-AB1C-FB21718C1C83}">
      <dgm:prSet phldrT="[Tekst]"/>
      <dgm:spPr/>
      <dgm:t>
        <a:bodyPr/>
        <a:lstStyle/>
        <a:p>
          <a:pPr algn="ctr"/>
          <a:r>
            <a:rPr lang="es-ES" dirty="0"/>
            <a:t>Limitación significativa en el comportamiento adaptativo</a:t>
          </a:r>
          <a:endParaRPr lang="pl-PL" dirty="0"/>
        </a:p>
      </dgm:t>
    </dgm:pt>
    <dgm:pt modelId="{221AFE3B-776D-48F7-A4D3-E3C3E8E4FD44}" type="parTrans" cxnId="{41CD762B-A592-4BDE-BAD5-E0095CCB7975}">
      <dgm:prSet/>
      <dgm:spPr/>
      <dgm:t>
        <a:bodyPr/>
        <a:lstStyle/>
        <a:p>
          <a:endParaRPr lang="pl-PL"/>
        </a:p>
      </dgm:t>
    </dgm:pt>
    <dgm:pt modelId="{4D197577-C2EC-4C5E-ADE2-536D7233BCC4}" type="sibTrans" cxnId="{41CD762B-A592-4BDE-BAD5-E0095CCB7975}">
      <dgm:prSet/>
      <dgm:spPr/>
      <dgm:t>
        <a:bodyPr/>
        <a:lstStyle/>
        <a:p>
          <a:endParaRPr lang="pl-PL"/>
        </a:p>
      </dgm:t>
    </dgm:pt>
    <dgm:pt modelId="{57332C5C-AB8F-44EC-A011-B4D159E1218A}">
      <dgm:prSet phldrT="[Tekst]"/>
      <dgm:spPr/>
      <dgm:t>
        <a:bodyPr/>
        <a:lstStyle/>
        <a:p>
          <a:pPr algn="ctr"/>
          <a:r>
            <a:rPr lang="pl-PL" dirty="0"/>
            <a:t>   </a:t>
          </a:r>
          <a:r>
            <a:rPr lang="es-ES" dirty="0"/>
            <a:t>Aparición antes de los</a:t>
          </a:r>
          <a:r>
            <a:rPr lang="pl-PL" dirty="0"/>
            <a:t>  18</a:t>
          </a:r>
          <a:r>
            <a:rPr lang="es-ES" dirty="0"/>
            <a:t> años</a:t>
          </a:r>
          <a:endParaRPr lang="pl-PL" dirty="0"/>
        </a:p>
      </dgm:t>
    </dgm:pt>
    <dgm:pt modelId="{3B6BE263-E662-4ED4-895A-A86A7A954FF4}" type="parTrans" cxnId="{1BA55BE9-3982-4B09-8648-F0C214590B32}">
      <dgm:prSet/>
      <dgm:spPr/>
      <dgm:t>
        <a:bodyPr/>
        <a:lstStyle/>
        <a:p>
          <a:endParaRPr lang="pl-PL"/>
        </a:p>
      </dgm:t>
    </dgm:pt>
    <dgm:pt modelId="{BCEEB331-4ABF-4C75-B939-AA1F8D32F0AC}" type="sibTrans" cxnId="{1BA55BE9-3982-4B09-8648-F0C214590B32}">
      <dgm:prSet/>
      <dgm:spPr/>
      <dgm:t>
        <a:bodyPr/>
        <a:lstStyle/>
        <a:p>
          <a:endParaRPr lang="pl-PL"/>
        </a:p>
      </dgm:t>
    </dgm:pt>
    <dgm:pt modelId="{8FA13482-B570-43E5-908D-B9E5F14974A5}">
      <dgm:prSet phldrT="[Tekst]"/>
      <dgm:spPr/>
      <dgm:t>
        <a:bodyPr/>
        <a:lstStyle/>
        <a:p>
          <a:pPr algn="l"/>
          <a:r>
            <a:rPr lang="es-ES" noProof="0" dirty="0"/>
            <a:t>CI bajo: entre                 70 -75                       o inferior</a:t>
          </a:r>
        </a:p>
      </dgm:t>
    </dgm:pt>
    <dgm:pt modelId="{CB52A06B-3704-4FD6-A025-3F7E638415B8}" type="parTrans" cxnId="{49B9BA3E-7E76-4760-8E32-5513A94D4450}">
      <dgm:prSet/>
      <dgm:spPr/>
      <dgm:t>
        <a:bodyPr/>
        <a:lstStyle/>
        <a:p>
          <a:endParaRPr lang="pl-PL"/>
        </a:p>
      </dgm:t>
    </dgm:pt>
    <dgm:pt modelId="{E2CCF8BA-BAA6-446F-AC03-DF385743A351}" type="sibTrans" cxnId="{49B9BA3E-7E76-4760-8E32-5513A94D4450}">
      <dgm:prSet/>
      <dgm:spPr/>
      <dgm:t>
        <a:bodyPr/>
        <a:lstStyle/>
        <a:p>
          <a:endParaRPr lang="pl-PL"/>
        </a:p>
      </dgm:t>
    </dgm:pt>
    <dgm:pt modelId="{BE3E2F03-7A83-447E-8B77-E3C4D4D4E981}" type="pres">
      <dgm:prSet presAssocID="{061966D6-E608-4A3D-A804-9C5D128DBA4B}" presName="compositeShape" presStyleCnt="0">
        <dgm:presLayoutVars>
          <dgm:chMax val="7"/>
          <dgm:dir/>
          <dgm:resizeHandles val="exact"/>
        </dgm:presLayoutVars>
      </dgm:prSet>
      <dgm:spPr/>
    </dgm:pt>
    <dgm:pt modelId="{C1C6187B-398B-4705-B019-A972BAA5FE51}" type="pres">
      <dgm:prSet presAssocID="{C28DBA69-A61E-4120-AB1C-FB21718C1C83}" presName="circ1" presStyleLbl="vennNode1" presStyleIdx="0" presStyleCnt="3" custScaleX="127906" custScaleY="108957" custLinFactNeighborX="-3476" custLinFactNeighborY="-1891"/>
      <dgm:spPr/>
    </dgm:pt>
    <dgm:pt modelId="{294DCD7F-C59D-4CB1-82C5-D9F2A5A439EE}" type="pres">
      <dgm:prSet presAssocID="{C28DBA69-A61E-4120-AB1C-FB21718C1C83}" presName="circ1Tx" presStyleLbl="revTx" presStyleIdx="0" presStyleCnt="0">
        <dgm:presLayoutVars>
          <dgm:chMax val="0"/>
          <dgm:chPref val="0"/>
          <dgm:bulletEnabled val="1"/>
        </dgm:presLayoutVars>
      </dgm:prSet>
      <dgm:spPr/>
    </dgm:pt>
    <dgm:pt modelId="{74551AA7-88B3-4914-8B4E-803E91961B0F}" type="pres">
      <dgm:prSet presAssocID="{57332C5C-AB8F-44EC-A011-B4D159E1218A}" presName="circ2" presStyleLbl="vennNode1" presStyleIdx="1" presStyleCnt="3" custScaleX="127906" custScaleY="108957" custLinFactNeighborX="25835" custLinFactNeighborY="4562"/>
      <dgm:spPr/>
    </dgm:pt>
    <dgm:pt modelId="{93B18BEC-46F8-46BA-858D-A5800958740F}" type="pres">
      <dgm:prSet presAssocID="{57332C5C-AB8F-44EC-A011-B4D159E1218A}" presName="circ2Tx" presStyleLbl="revTx" presStyleIdx="0" presStyleCnt="0">
        <dgm:presLayoutVars>
          <dgm:chMax val="0"/>
          <dgm:chPref val="0"/>
          <dgm:bulletEnabled val="1"/>
        </dgm:presLayoutVars>
      </dgm:prSet>
      <dgm:spPr/>
    </dgm:pt>
    <dgm:pt modelId="{68A35202-1C20-4131-B673-ECE3F73E2E0D}" type="pres">
      <dgm:prSet presAssocID="{8FA13482-B570-43E5-908D-B9E5F14974A5}" presName="circ3" presStyleLbl="vennNode1" presStyleIdx="2" presStyleCnt="3" custScaleX="127906" custScaleY="108957" custLinFactNeighborX="9970" custLinFactNeighborY="-769"/>
      <dgm:spPr/>
    </dgm:pt>
    <dgm:pt modelId="{84E15ECB-1F4E-413E-9FEF-C76833BB6FE5}" type="pres">
      <dgm:prSet presAssocID="{8FA13482-B570-43E5-908D-B9E5F14974A5}" presName="circ3Tx" presStyleLbl="revTx" presStyleIdx="0" presStyleCnt="0">
        <dgm:presLayoutVars>
          <dgm:chMax val="0"/>
          <dgm:chPref val="0"/>
          <dgm:bulletEnabled val="1"/>
        </dgm:presLayoutVars>
      </dgm:prSet>
      <dgm:spPr/>
    </dgm:pt>
  </dgm:ptLst>
  <dgm:cxnLst>
    <dgm:cxn modelId="{B63D2816-085C-4403-8CD8-214E2CCE63F1}" type="presOf" srcId="{C28DBA69-A61E-4120-AB1C-FB21718C1C83}" destId="{294DCD7F-C59D-4CB1-82C5-D9F2A5A439EE}" srcOrd="1" destOrd="0" presId="urn:microsoft.com/office/officeart/2005/8/layout/venn1"/>
    <dgm:cxn modelId="{A710941A-9236-4F3E-A0A7-C7B265632D51}" type="presOf" srcId="{8FA13482-B570-43E5-908D-B9E5F14974A5}" destId="{84E15ECB-1F4E-413E-9FEF-C76833BB6FE5}" srcOrd="1" destOrd="0" presId="urn:microsoft.com/office/officeart/2005/8/layout/venn1"/>
    <dgm:cxn modelId="{41CD762B-A592-4BDE-BAD5-E0095CCB7975}" srcId="{061966D6-E608-4A3D-A804-9C5D128DBA4B}" destId="{C28DBA69-A61E-4120-AB1C-FB21718C1C83}" srcOrd="0" destOrd="0" parTransId="{221AFE3B-776D-48F7-A4D3-E3C3E8E4FD44}" sibTransId="{4D197577-C2EC-4C5E-ADE2-536D7233BCC4}"/>
    <dgm:cxn modelId="{F7018132-A3B4-445F-AB00-15CAAC427F6A}" type="presOf" srcId="{061966D6-E608-4A3D-A804-9C5D128DBA4B}" destId="{BE3E2F03-7A83-447E-8B77-E3C4D4D4E981}" srcOrd="0" destOrd="0" presId="urn:microsoft.com/office/officeart/2005/8/layout/venn1"/>
    <dgm:cxn modelId="{49B9BA3E-7E76-4760-8E32-5513A94D4450}" srcId="{061966D6-E608-4A3D-A804-9C5D128DBA4B}" destId="{8FA13482-B570-43E5-908D-B9E5F14974A5}" srcOrd="2" destOrd="0" parTransId="{CB52A06B-3704-4FD6-A025-3F7E638415B8}" sibTransId="{E2CCF8BA-BAA6-446F-AC03-DF385743A351}"/>
    <dgm:cxn modelId="{26477F54-1884-4795-90E4-DB2DC6604368}" type="presOf" srcId="{8FA13482-B570-43E5-908D-B9E5F14974A5}" destId="{68A35202-1C20-4131-B673-ECE3F73E2E0D}" srcOrd="0" destOrd="0" presId="urn:microsoft.com/office/officeart/2005/8/layout/venn1"/>
    <dgm:cxn modelId="{F4719977-7989-4767-8843-C11703E2F5AF}" type="presOf" srcId="{C28DBA69-A61E-4120-AB1C-FB21718C1C83}" destId="{C1C6187B-398B-4705-B019-A972BAA5FE51}" srcOrd="0" destOrd="0" presId="urn:microsoft.com/office/officeart/2005/8/layout/venn1"/>
    <dgm:cxn modelId="{84F1298C-F363-4487-97A8-215CF56EF15C}" type="presOf" srcId="{57332C5C-AB8F-44EC-A011-B4D159E1218A}" destId="{74551AA7-88B3-4914-8B4E-803E91961B0F}" srcOrd="0" destOrd="0" presId="urn:microsoft.com/office/officeart/2005/8/layout/venn1"/>
    <dgm:cxn modelId="{DF0BA3D8-489B-434A-AC98-3EBC84E4A261}" type="presOf" srcId="{57332C5C-AB8F-44EC-A011-B4D159E1218A}" destId="{93B18BEC-46F8-46BA-858D-A5800958740F}" srcOrd="1" destOrd="0" presId="urn:microsoft.com/office/officeart/2005/8/layout/venn1"/>
    <dgm:cxn modelId="{1BA55BE9-3982-4B09-8648-F0C214590B32}" srcId="{061966D6-E608-4A3D-A804-9C5D128DBA4B}" destId="{57332C5C-AB8F-44EC-A011-B4D159E1218A}" srcOrd="1" destOrd="0" parTransId="{3B6BE263-E662-4ED4-895A-A86A7A954FF4}" sibTransId="{BCEEB331-4ABF-4C75-B939-AA1F8D32F0AC}"/>
    <dgm:cxn modelId="{758088DD-A7D0-4F8E-B46A-D10B6929AC6C}" type="presParOf" srcId="{BE3E2F03-7A83-447E-8B77-E3C4D4D4E981}" destId="{C1C6187B-398B-4705-B019-A972BAA5FE51}" srcOrd="0" destOrd="0" presId="urn:microsoft.com/office/officeart/2005/8/layout/venn1"/>
    <dgm:cxn modelId="{209EEB37-D3A0-42DF-A3EC-64B11256A20F}" type="presParOf" srcId="{BE3E2F03-7A83-447E-8B77-E3C4D4D4E981}" destId="{294DCD7F-C59D-4CB1-82C5-D9F2A5A439EE}" srcOrd="1" destOrd="0" presId="urn:microsoft.com/office/officeart/2005/8/layout/venn1"/>
    <dgm:cxn modelId="{DBF9994B-1613-463E-9696-C3AE7F7163CA}" type="presParOf" srcId="{BE3E2F03-7A83-447E-8B77-E3C4D4D4E981}" destId="{74551AA7-88B3-4914-8B4E-803E91961B0F}" srcOrd="2" destOrd="0" presId="urn:microsoft.com/office/officeart/2005/8/layout/venn1"/>
    <dgm:cxn modelId="{38D47B6E-E91E-4483-870E-F79B11A909C6}" type="presParOf" srcId="{BE3E2F03-7A83-447E-8B77-E3C4D4D4E981}" destId="{93B18BEC-46F8-46BA-858D-A5800958740F}" srcOrd="3" destOrd="0" presId="urn:microsoft.com/office/officeart/2005/8/layout/venn1"/>
    <dgm:cxn modelId="{42A773B1-D736-4515-98A5-0EA161D89903}" type="presParOf" srcId="{BE3E2F03-7A83-447E-8B77-E3C4D4D4E981}" destId="{68A35202-1C20-4131-B673-ECE3F73E2E0D}" srcOrd="4" destOrd="0" presId="urn:microsoft.com/office/officeart/2005/8/layout/venn1"/>
    <dgm:cxn modelId="{20D3FECA-5CF7-47AD-8AEC-2EE252A453D0}" type="presParOf" srcId="{BE3E2F03-7A83-447E-8B77-E3C4D4D4E981}" destId="{84E15ECB-1F4E-413E-9FEF-C76833BB6FE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CE0CC0-E829-412C-83AD-09BA26F48339}"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pl-PL"/>
        </a:p>
      </dgm:t>
    </dgm:pt>
    <dgm:pt modelId="{7591F6E5-955E-485F-BD26-FB8582386184}">
      <dgm:prSet/>
      <dgm:spPr/>
      <dgm:t>
        <a:bodyPr/>
        <a:lstStyle/>
        <a:p>
          <a:r>
            <a:rPr lang="es-ES" b="1" noProof="0" dirty="0">
              <a:solidFill>
                <a:schemeClr val="tx1"/>
              </a:solidFill>
            </a:rPr>
            <a:t>SERVICIOS QUE NECESITA: ¿Qué necesidades tiene el paciente?</a:t>
          </a:r>
          <a:endParaRPr lang="es-ES" noProof="0" dirty="0">
            <a:solidFill>
              <a:schemeClr val="tx1"/>
            </a:solidFill>
          </a:endParaRPr>
        </a:p>
      </dgm:t>
    </dgm:pt>
    <dgm:pt modelId="{33F90396-C355-4382-8AA9-AA31ACFCE60D}" type="parTrans" cxnId="{2525C460-AE54-4C28-98D1-6BA0E4094334}">
      <dgm:prSet/>
      <dgm:spPr/>
      <dgm:t>
        <a:bodyPr/>
        <a:lstStyle/>
        <a:p>
          <a:endParaRPr lang="pl-PL"/>
        </a:p>
      </dgm:t>
    </dgm:pt>
    <dgm:pt modelId="{664AA405-59C9-4824-8171-03C4B7F204D5}" type="sibTrans" cxnId="{2525C460-AE54-4C28-98D1-6BA0E4094334}">
      <dgm:prSet/>
      <dgm:spPr/>
      <dgm:t>
        <a:bodyPr/>
        <a:lstStyle/>
        <a:p>
          <a:endParaRPr lang="pl-PL"/>
        </a:p>
      </dgm:t>
    </dgm:pt>
    <dgm:pt modelId="{23F1C291-E683-4BEC-AF44-B4F1D0DEC076}">
      <dgm:prSet/>
      <dgm:spPr/>
      <dgm:t>
        <a:bodyPr/>
        <a:lstStyle/>
        <a:p>
          <a:r>
            <a:rPr lang="en-US" b="1" dirty="0">
              <a:solidFill>
                <a:schemeClr val="tx1"/>
              </a:solidFill>
            </a:rPr>
            <a:t>NIVEL DE CUIDADOS: </a:t>
          </a:r>
          <a:r>
            <a:rPr lang="es-ES" b="1" dirty="0">
              <a:solidFill>
                <a:schemeClr val="tx1"/>
              </a:solidFill>
            </a:rPr>
            <a:t>¿El paciente debe estar en atención primaria, atención especializada, rehabilitación u otro entorno?</a:t>
          </a:r>
          <a:endParaRPr lang="pl-PL" dirty="0">
            <a:solidFill>
              <a:schemeClr val="tx1"/>
            </a:solidFill>
          </a:endParaRPr>
        </a:p>
      </dgm:t>
    </dgm:pt>
    <dgm:pt modelId="{520FE9AE-548D-46CD-B359-87F2D37C052B}" type="parTrans" cxnId="{4F697894-13B8-4E8F-B065-F367B599F948}">
      <dgm:prSet/>
      <dgm:spPr/>
      <dgm:t>
        <a:bodyPr/>
        <a:lstStyle/>
        <a:p>
          <a:endParaRPr lang="pl-PL"/>
        </a:p>
      </dgm:t>
    </dgm:pt>
    <dgm:pt modelId="{4C4100D2-A143-4A9D-81D9-AC346BFD915D}" type="sibTrans" cxnId="{4F697894-13B8-4E8F-B065-F367B599F948}">
      <dgm:prSet/>
      <dgm:spPr/>
      <dgm:t>
        <a:bodyPr/>
        <a:lstStyle/>
        <a:p>
          <a:endParaRPr lang="pl-PL"/>
        </a:p>
      </dgm:t>
    </dgm:pt>
    <dgm:pt modelId="{9AA5F605-AEE1-4842-BFED-486A0396AE38}">
      <dgm:prSet/>
      <dgm:spPr/>
      <dgm:t>
        <a:bodyPr/>
        <a:lstStyle/>
        <a:p>
          <a:r>
            <a:rPr lang="es-ES" b="1" dirty="0">
              <a:solidFill>
                <a:schemeClr val="tx1"/>
              </a:solidFill>
            </a:rPr>
            <a:t>RESULTADO DE LA CONDICIÓN: ¿Cuál será el pronóstico?</a:t>
          </a:r>
          <a:endParaRPr lang="pl-PL" dirty="0">
            <a:solidFill>
              <a:schemeClr val="tx1"/>
            </a:solidFill>
          </a:endParaRPr>
        </a:p>
      </dgm:t>
    </dgm:pt>
    <dgm:pt modelId="{1EF8A527-1A38-4F52-9B57-647878CE0548}" type="parTrans" cxnId="{7BEB4F36-7082-42CB-BA1F-BDFCD21CD766}">
      <dgm:prSet/>
      <dgm:spPr/>
      <dgm:t>
        <a:bodyPr/>
        <a:lstStyle/>
        <a:p>
          <a:endParaRPr lang="pl-PL"/>
        </a:p>
      </dgm:t>
    </dgm:pt>
    <dgm:pt modelId="{0DEC35A7-51B1-4A17-9A43-C5473CB80811}" type="sibTrans" cxnId="{7BEB4F36-7082-42CB-BA1F-BDFCD21CD766}">
      <dgm:prSet/>
      <dgm:spPr/>
      <dgm:t>
        <a:bodyPr/>
        <a:lstStyle/>
        <a:p>
          <a:endParaRPr lang="pl-PL"/>
        </a:p>
      </dgm:t>
    </dgm:pt>
    <dgm:pt modelId="{F8D0CA8B-7500-4493-A1B5-2FFDC1EB3A6A}">
      <dgm:prSet/>
      <dgm:spPr/>
      <dgm:t>
        <a:bodyPr/>
        <a:lstStyle/>
        <a:p>
          <a:r>
            <a:rPr lang="es-ES" b="1" dirty="0">
              <a:solidFill>
                <a:schemeClr val="tx1"/>
              </a:solidFill>
            </a:rPr>
            <a:t>DURACIÓN DE LA HOSPITALIZACIÓN: ¿Cuánto tiempo permanecerá el paciente hospitalizado?</a:t>
          </a:r>
          <a:endParaRPr lang="pl-PL" dirty="0">
            <a:solidFill>
              <a:schemeClr val="tx1"/>
            </a:solidFill>
          </a:endParaRPr>
        </a:p>
      </dgm:t>
    </dgm:pt>
    <dgm:pt modelId="{7097DA88-AE9D-4375-827E-C2156418F6AD}" type="parTrans" cxnId="{BB533C07-E66F-4AD0-9987-2AFB722981F3}">
      <dgm:prSet/>
      <dgm:spPr/>
      <dgm:t>
        <a:bodyPr/>
        <a:lstStyle/>
        <a:p>
          <a:endParaRPr lang="pl-PL"/>
        </a:p>
      </dgm:t>
    </dgm:pt>
    <dgm:pt modelId="{6EA78307-5B4D-4AFF-890A-D9A7D7B08950}" type="sibTrans" cxnId="{BB533C07-E66F-4AD0-9987-2AFB722981F3}">
      <dgm:prSet/>
      <dgm:spPr/>
      <dgm:t>
        <a:bodyPr/>
        <a:lstStyle/>
        <a:p>
          <a:endParaRPr lang="pl-PL"/>
        </a:p>
      </dgm:t>
    </dgm:pt>
    <dgm:pt modelId="{96B3A37C-6769-4FC8-B476-392A4CA4A178}">
      <dgm:prSet/>
      <dgm:spPr/>
      <dgm:t>
        <a:bodyPr/>
        <a:lstStyle/>
        <a:p>
          <a:r>
            <a:rPr lang="es-ES" b="1" dirty="0">
              <a:solidFill>
                <a:schemeClr val="tx1"/>
              </a:solidFill>
            </a:rPr>
            <a:t>BENEFICIOS POR DISCAPACIDAD: ¿Percibirá el paciente alguna pensión?</a:t>
          </a:r>
          <a:endParaRPr lang="pl-PL" dirty="0">
            <a:solidFill>
              <a:schemeClr val="tx1"/>
            </a:solidFill>
          </a:endParaRPr>
        </a:p>
      </dgm:t>
    </dgm:pt>
    <dgm:pt modelId="{3DF421F0-CB6F-4944-9D01-4214FF5AEBD0}" type="parTrans" cxnId="{4DCE0D80-5F39-4CD9-980E-AC1CB0A34F2A}">
      <dgm:prSet/>
      <dgm:spPr/>
      <dgm:t>
        <a:bodyPr/>
        <a:lstStyle/>
        <a:p>
          <a:endParaRPr lang="pl-PL"/>
        </a:p>
      </dgm:t>
    </dgm:pt>
    <dgm:pt modelId="{BD998247-9BD2-45B3-8964-F2D8D8C046C3}" type="sibTrans" cxnId="{4DCE0D80-5F39-4CD9-980E-AC1CB0A34F2A}">
      <dgm:prSet/>
      <dgm:spPr/>
      <dgm:t>
        <a:bodyPr/>
        <a:lstStyle/>
        <a:p>
          <a:endParaRPr lang="pl-PL"/>
        </a:p>
      </dgm:t>
    </dgm:pt>
    <dgm:pt modelId="{C370DE2D-D235-4104-919E-7F6B7425011B}">
      <dgm:prSet/>
      <dgm:spPr/>
      <dgm:t>
        <a:bodyPr/>
        <a:lstStyle/>
        <a:p>
          <a:r>
            <a:rPr lang="es-ES" b="1" dirty="0">
              <a:solidFill>
                <a:schemeClr val="tx1"/>
              </a:solidFill>
            </a:rPr>
            <a:t>RENDIMIENTO LABORAL: ¿Volverá el paciente al trabajo y rendirá como antes?</a:t>
          </a:r>
          <a:endParaRPr lang="pl-PL" dirty="0">
            <a:solidFill>
              <a:schemeClr val="tx1"/>
            </a:solidFill>
          </a:endParaRPr>
        </a:p>
      </dgm:t>
    </dgm:pt>
    <dgm:pt modelId="{767491AC-851D-43FD-AE8D-58A43BC3004E}" type="parTrans" cxnId="{9CFD7E92-47EB-4443-865C-D44D4D2DCE3E}">
      <dgm:prSet/>
      <dgm:spPr/>
      <dgm:t>
        <a:bodyPr/>
        <a:lstStyle/>
        <a:p>
          <a:endParaRPr lang="pl-PL"/>
        </a:p>
      </dgm:t>
    </dgm:pt>
    <dgm:pt modelId="{7FA93C38-0551-4878-91DE-8E9A9496DF8C}" type="sibTrans" cxnId="{9CFD7E92-47EB-4443-865C-D44D4D2DCE3E}">
      <dgm:prSet/>
      <dgm:spPr/>
      <dgm:t>
        <a:bodyPr/>
        <a:lstStyle/>
        <a:p>
          <a:endParaRPr lang="pl-PL"/>
        </a:p>
      </dgm:t>
    </dgm:pt>
    <dgm:pt modelId="{18FF21D9-75DB-4F89-89B7-8DEFF3743417}">
      <dgm:prSet/>
      <dgm:spPr/>
      <dgm:t>
        <a:bodyPr/>
        <a:lstStyle/>
        <a:p>
          <a:r>
            <a:rPr lang="es-ES" b="1" noProof="0" dirty="0">
              <a:solidFill>
                <a:schemeClr val="tx1"/>
              </a:solidFill>
            </a:rPr>
            <a:t>INTEGRACIÓN SOCIAL: ¿Volverá el paciente a la comunidad y se desenvolverá como antes?</a:t>
          </a:r>
          <a:endParaRPr lang="es-ES" noProof="0" dirty="0">
            <a:solidFill>
              <a:schemeClr val="tx1"/>
            </a:solidFill>
          </a:endParaRPr>
        </a:p>
      </dgm:t>
    </dgm:pt>
    <dgm:pt modelId="{7581CE60-4057-40FE-BA82-F5109DD54C61}" type="parTrans" cxnId="{28F1AC0B-70A2-41B6-BBD7-2DEB0F37379A}">
      <dgm:prSet/>
      <dgm:spPr/>
      <dgm:t>
        <a:bodyPr/>
        <a:lstStyle/>
        <a:p>
          <a:endParaRPr lang="pl-PL"/>
        </a:p>
      </dgm:t>
    </dgm:pt>
    <dgm:pt modelId="{621F6E9C-083B-4F04-9F78-CCD8FC79C130}" type="sibTrans" cxnId="{28F1AC0B-70A2-41B6-BBD7-2DEB0F37379A}">
      <dgm:prSet/>
      <dgm:spPr/>
      <dgm:t>
        <a:bodyPr/>
        <a:lstStyle/>
        <a:p>
          <a:endParaRPr lang="pl-PL"/>
        </a:p>
      </dgm:t>
    </dgm:pt>
    <dgm:pt modelId="{A485207F-CFAD-445C-AB16-1454BAF2EA58}" type="pres">
      <dgm:prSet presAssocID="{DECE0CC0-E829-412C-83AD-09BA26F48339}" presName="diagram" presStyleCnt="0">
        <dgm:presLayoutVars>
          <dgm:dir/>
          <dgm:resizeHandles val="exact"/>
        </dgm:presLayoutVars>
      </dgm:prSet>
      <dgm:spPr/>
    </dgm:pt>
    <dgm:pt modelId="{649BA515-4EBB-4377-81F5-854B99707860}" type="pres">
      <dgm:prSet presAssocID="{7591F6E5-955E-485F-BD26-FB8582386184}" presName="node" presStyleLbl="node1" presStyleIdx="0" presStyleCnt="7">
        <dgm:presLayoutVars>
          <dgm:bulletEnabled val="1"/>
        </dgm:presLayoutVars>
      </dgm:prSet>
      <dgm:spPr/>
    </dgm:pt>
    <dgm:pt modelId="{56761166-D19B-4BD4-A29E-52C86DE54CC5}" type="pres">
      <dgm:prSet presAssocID="{664AA405-59C9-4824-8171-03C4B7F204D5}" presName="sibTrans" presStyleCnt="0"/>
      <dgm:spPr/>
    </dgm:pt>
    <dgm:pt modelId="{8891DFF6-1CC2-458A-9F45-EF2362387BCF}" type="pres">
      <dgm:prSet presAssocID="{23F1C291-E683-4BEC-AF44-B4F1D0DEC076}" presName="node" presStyleLbl="node1" presStyleIdx="1" presStyleCnt="7">
        <dgm:presLayoutVars>
          <dgm:bulletEnabled val="1"/>
        </dgm:presLayoutVars>
      </dgm:prSet>
      <dgm:spPr/>
    </dgm:pt>
    <dgm:pt modelId="{DE3F6DD2-196F-42EE-BEF7-B0315F13044A}" type="pres">
      <dgm:prSet presAssocID="{4C4100D2-A143-4A9D-81D9-AC346BFD915D}" presName="sibTrans" presStyleCnt="0"/>
      <dgm:spPr/>
    </dgm:pt>
    <dgm:pt modelId="{9F18B5F3-4103-4349-B884-D9DB495950D3}" type="pres">
      <dgm:prSet presAssocID="{9AA5F605-AEE1-4842-BFED-486A0396AE38}" presName="node" presStyleLbl="node1" presStyleIdx="2" presStyleCnt="7">
        <dgm:presLayoutVars>
          <dgm:bulletEnabled val="1"/>
        </dgm:presLayoutVars>
      </dgm:prSet>
      <dgm:spPr/>
    </dgm:pt>
    <dgm:pt modelId="{2D999C1A-805B-455F-B347-FA74771D847D}" type="pres">
      <dgm:prSet presAssocID="{0DEC35A7-51B1-4A17-9A43-C5473CB80811}" presName="sibTrans" presStyleCnt="0"/>
      <dgm:spPr/>
    </dgm:pt>
    <dgm:pt modelId="{5DAFB615-8F67-434C-8F16-801C01643CA8}" type="pres">
      <dgm:prSet presAssocID="{F8D0CA8B-7500-4493-A1B5-2FFDC1EB3A6A}" presName="node" presStyleLbl="node1" presStyleIdx="3" presStyleCnt="7">
        <dgm:presLayoutVars>
          <dgm:bulletEnabled val="1"/>
        </dgm:presLayoutVars>
      </dgm:prSet>
      <dgm:spPr/>
    </dgm:pt>
    <dgm:pt modelId="{E1319FDB-8EE8-43B0-87F0-0B14B6D1A2C7}" type="pres">
      <dgm:prSet presAssocID="{6EA78307-5B4D-4AFF-890A-D9A7D7B08950}" presName="sibTrans" presStyleCnt="0"/>
      <dgm:spPr/>
    </dgm:pt>
    <dgm:pt modelId="{50A056C7-2B9D-4B2E-A4C7-7F97E966278B}" type="pres">
      <dgm:prSet presAssocID="{96B3A37C-6769-4FC8-B476-392A4CA4A178}" presName="node" presStyleLbl="node1" presStyleIdx="4" presStyleCnt="7">
        <dgm:presLayoutVars>
          <dgm:bulletEnabled val="1"/>
        </dgm:presLayoutVars>
      </dgm:prSet>
      <dgm:spPr/>
    </dgm:pt>
    <dgm:pt modelId="{B4825E4C-A0D0-425E-B4A5-E0B15C4538D2}" type="pres">
      <dgm:prSet presAssocID="{BD998247-9BD2-45B3-8964-F2D8D8C046C3}" presName="sibTrans" presStyleCnt="0"/>
      <dgm:spPr/>
    </dgm:pt>
    <dgm:pt modelId="{3075BFD5-7934-43F2-BB4F-4041E055B390}" type="pres">
      <dgm:prSet presAssocID="{C370DE2D-D235-4104-919E-7F6B7425011B}" presName="node" presStyleLbl="node1" presStyleIdx="5" presStyleCnt="7">
        <dgm:presLayoutVars>
          <dgm:bulletEnabled val="1"/>
        </dgm:presLayoutVars>
      </dgm:prSet>
      <dgm:spPr/>
    </dgm:pt>
    <dgm:pt modelId="{18B63337-ADFB-4387-B0B9-38D97E9B1236}" type="pres">
      <dgm:prSet presAssocID="{7FA93C38-0551-4878-91DE-8E9A9496DF8C}" presName="sibTrans" presStyleCnt="0"/>
      <dgm:spPr/>
    </dgm:pt>
    <dgm:pt modelId="{327CA519-3850-4BA2-AD2D-571BAB1B9BE6}" type="pres">
      <dgm:prSet presAssocID="{18FF21D9-75DB-4F89-89B7-8DEFF3743417}" presName="node" presStyleLbl="node1" presStyleIdx="6" presStyleCnt="7">
        <dgm:presLayoutVars>
          <dgm:bulletEnabled val="1"/>
        </dgm:presLayoutVars>
      </dgm:prSet>
      <dgm:spPr/>
    </dgm:pt>
  </dgm:ptLst>
  <dgm:cxnLst>
    <dgm:cxn modelId="{BB533C07-E66F-4AD0-9987-2AFB722981F3}" srcId="{DECE0CC0-E829-412C-83AD-09BA26F48339}" destId="{F8D0CA8B-7500-4493-A1B5-2FFDC1EB3A6A}" srcOrd="3" destOrd="0" parTransId="{7097DA88-AE9D-4375-827E-C2156418F6AD}" sibTransId="{6EA78307-5B4D-4AFF-890A-D9A7D7B08950}"/>
    <dgm:cxn modelId="{28F1AC0B-70A2-41B6-BBD7-2DEB0F37379A}" srcId="{DECE0CC0-E829-412C-83AD-09BA26F48339}" destId="{18FF21D9-75DB-4F89-89B7-8DEFF3743417}" srcOrd="6" destOrd="0" parTransId="{7581CE60-4057-40FE-BA82-F5109DD54C61}" sibTransId="{621F6E9C-083B-4F04-9F78-CCD8FC79C130}"/>
    <dgm:cxn modelId="{FF516132-461B-47FC-B813-5A26513E6991}" type="presOf" srcId="{F8D0CA8B-7500-4493-A1B5-2FFDC1EB3A6A}" destId="{5DAFB615-8F67-434C-8F16-801C01643CA8}" srcOrd="0" destOrd="0" presId="urn:microsoft.com/office/officeart/2005/8/layout/default"/>
    <dgm:cxn modelId="{7BEB4F36-7082-42CB-BA1F-BDFCD21CD766}" srcId="{DECE0CC0-E829-412C-83AD-09BA26F48339}" destId="{9AA5F605-AEE1-4842-BFED-486A0396AE38}" srcOrd="2" destOrd="0" parTransId="{1EF8A527-1A38-4F52-9B57-647878CE0548}" sibTransId="{0DEC35A7-51B1-4A17-9A43-C5473CB80811}"/>
    <dgm:cxn modelId="{2525C460-AE54-4C28-98D1-6BA0E4094334}" srcId="{DECE0CC0-E829-412C-83AD-09BA26F48339}" destId="{7591F6E5-955E-485F-BD26-FB8582386184}" srcOrd="0" destOrd="0" parTransId="{33F90396-C355-4382-8AA9-AA31ACFCE60D}" sibTransId="{664AA405-59C9-4824-8171-03C4B7F204D5}"/>
    <dgm:cxn modelId="{F1517867-2E0A-4345-A35B-06A8BEA761AC}" type="presOf" srcId="{7591F6E5-955E-485F-BD26-FB8582386184}" destId="{649BA515-4EBB-4377-81F5-854B99707860}" srcOrd="0" destOrd="0" presId="urn:microsoft.com/office/officeart/2005/8/layout/default"/>
    <dgm:cxn modelId="{65B86669-CC26-4459-870F-7F6B512E9A61}" type="presOf" srcId="{9AA5F605-AEE1-4842-BFED-486A0396AE38}" destId="{9F18B5F3-4103-4349-B884-D9DB495950D3}" srcOrd="0" destOrd="0" presId="urn:microsoft.com/office/officeart/2005/8/layout/default"/>
    <dgm:cxn modelId="{4DCE0D80-5F39-4CD9-980E-AC1CB0A34F2A}" srcId="{DECE0CC0-E829-412C-83AD-09BA26F48339}" destId="{96B3A37C-6769-4FC8-B476-392A4CA4A178}" srcOrd="4" destOrd="0" parTransId="{3DF421F0-CB6F-4944-9D01-4214FF5AEBD0}" sibTransId="{BD998247-9BD2-45B3-8964-F2D8D8C046C3}"/>
    <dgm:cxn modelId="{9CFD7E92-47EB-4443-865C-D44D4D2DCE3E}" srcId="{DECE0CC0-E829-412C-83AD-09BA26F48339}" destId="{C370DE2D-D235-4104-919E-7F6B7425011B}" srcOrd="5" destOrd="0" parTransId="{767491AC-851D-43FD-AE8D-58A43BC3004E}" sibTransId="{7FA93C38-0551-4878-91DE-8E9A9496DF8C}"/>
    <dgm:cxn modelId="{4F697894-13B8-4E8F-B065-F367B599F948}" srcId="{DECE0CC0-E829-412C-83AD-09BA26F48339}" destId="{23F1C291-E683-4BEC-AF44-B4F1D0DEC076}" srcOrd="1" destOrd="0" parTransId="{520FE9AE-548D-46CD-B359-87F2D37C052B}" sibTransId="{4C4100D2-A143-4A9D-81D9-AC346BFD915D}"/>
    <dgm:cxn modelId="{372122BB-07E7-408C-8EF3-60D77062A719}" type="presOf" srcId="{DECE0CC0-E829-412C-83AD-09BA26F48339}" destId="{A485207F-CFAD-445C-AB16-1454BAF2EA58}" srcOrd="0" destOrd="0" presId="urn:microsoft.com/office/officeart/2005/8/layout/default"/>
    <dgm:cxn modelId="{C14B92BB-A4BE-4580-AE4E-F64739CAE764}" type="presOf" srcId="{18FF21D9-75DB-4F89-89B7-8DEFF3743417}" destId="{327CA519-3850-4BA2-AD2D-571BAB1B9BE6}" srcOrd="0" destOrd="0" presId="urn:microsoft.com/office/officeart/2005/8/layout/default"/>
    <dgm:cxn modelId="{D4F41FC2-D2D3-48C0-8227-E5A2824A76EF}" type="presOf" srcId="{C370DE2D-D235-4104-919E-7F6B7425011B}" destId="{3075BFD5-7934-43F2-BB4F-4041E055B390}" srcOrd="0" destOrd="0" presId="urn:microsoft.com/office/officeart/2005/8/layout/default"/>
    <dgm:cxn modelId="{851967C9-9919-49B7-9B12-1D635E10B7A7}" type="presOf" srcId="{96B3A37C-6769-4FC8-B476-392A4CA4A178}" destId="{50A056C7-2B9D-4B2E-A4C7-7F97E966278B}" srcOrd="0" destOrd="0" presId="urn:microsoft.com/office/officeart/2005/8/layout/default"/>
    <dgm:cxn modelId="{FD35BAFC-A761-417A-A879-0EF91BB67CE3}" type="presOf" srcId="{23F1C291-E683-4BEC-AF44-B4F1D0DEC076}" destId="{8891DFF6-1CC2-458A-9F45-EF2362387BCF}" srcOrd="0" destOrd="0" presId="urn:microsoft.com/office/officeart/2005/8/layout/default"/>
    <dgm:cxn modelId="{A45C4D43-67BE-4662-A5A5-638B713053CB}" type="presParOf" srcId="{A485207F-CFAD-445C-AB16-1454BAF2EA58}" destId="{649BA515-4EBB-4377-81F5-854B99707860}" srcOrd="0" destOrd="0" presId="urn:microsoft.com/office/officeart/2005/8/layout/default"/>
    <dgm:cxn modelId="{7033780C-D85A-43E7-951D-78C347F1B8B4}" type="presParOf" srcId="{A485207F-CFAD-445C-AB16-1454BAF2EA58}" destId="{56761166-D19B-4BD4-A29E-52C86DE54CC5}" srcOrd="1" destOrd="0" presId="urn:microsoft.com/office/officeart/2005/8/layout/default"/>
    <dgm:cxn modelId="{19DE929E-BDFB-4640-9A3F-C28DABD4F3FE}" type="presParOf" srcId="{A485207F-CFAD-445C-AB16-1454BAF2EA58}" destId="{8891DFF6-1CC2-458A-9F45-EF2362387BCF}" srcOrd="2" destOrd="0" presId="urn:microsoft.com/office/officeart/2005/8/layout/default"/>
    <dgm:cxn modelId="{E1EA3ACF-7772-4911-B4BD-A347966155FD}" type="presParOf" srcId="{A485207F-CFAD-445C-AB16-1454BAF2EA58}" destId="{DE3F6DD2-196F-42EE-BEF7-B0315F13044A}" srcOrd="3" destOrd="0" presId="urn:microsoft.com/office/officeart/2005/8/layout/default"/>
    <dgm:cxn modelId="{E848A253-FA75-44D3-B916-FB2C4D4BF745}" type="presParOf" srcId="{A485207F-CFAD-445C-AB16-1454BAF2EA58}" destId="{9F18B5F3-4103-4349-B884-D9DB495950D3}" srcOrd="4" destOrd="0" presId="urn:microsoft.com/office/officeart/2005/8/layout/default"/>
    <dgm:cxn modelId="{D0E0E472-6549-4BF2-BF17-59ABCEB396FC}" type="presParOf" srcId="{A485207F-CFAD-445C-AB16-1454BAF2EA58}" destId="{2D999C1A-805B-455F-B347-FA74771D847D}" srcOrd="5" destOrd="0" presId="urn:microsoft.com/office/officeart/2005/8/layout/default"/>
    <dgm:cxn modelId="{79499055-5DB0-4CF8-9803-D21E4FDB99C1}" type="presParOf" srcId="{A485207F-CFAD-445C-AB16-1454BAF2EA58}" destId="{5DAFB615-8F67-434C-8F16-801C01643CA8}" srcOrd="6" destOrd="0" presId="urn:microsoft.com/office/officeart/2005/8/layout/default"/>
    <dgm:cxn modelId="{377D8D1B-E675-4BAE-B000-6856BB527CBE}" type="presParOf" srcId="{A485207F-CFAD-445C-AB16-1454BAF2EA58}" destId="{E1319FDB-8EE8-43B0-87F0-0B14B6D1A2C7}" srcOrd="7" destOrd="0" presId="urn:microsoft.com/office/officeart/2005/8/layout/default"/>
    <dgm:cxn modelId="{0F84C963-6C0F-408F-9726-253C38678DFE}" type="presParOf" srcId="{A485207F-CFAD-445C-AB16-1454BAF2EA58}" destId="{50A056C7-2B9D-4B2E-A4C7-7F97E966278B}" srcOrd="8" destOrd="0" presId="urn:microsoft.com/office/officeart/2005/8/layout/default"/>
    <dgm:cxn modelId="{95CF2BE8-8EA4-4877-A439-EBB976801391}" type="presParOf" srcId="{A485207F-CFAD-445C-AB16-1454BAF2EA58}" destId="{B4825E4C-A0D0-425E-B4A5-E0B15C4538D2}" srcOrd="9" destOrd="0" presId="urn:microsoft.com/office/officeart/2005/8/layout/default"/>
    <dgm:cxn modelId="{8F295B30-30BA-4770-9EF7-C7C018470B60}" type="presParOf" srcId="{A485207F-CFAD-445C-AB16-1454BAF2EA58}" destId="{3075BFD5-7934-43F2-BB4F-4041E055B390}" srcOrd="10" destOrd="0" presId="urn:microsoft.com/office/officeart/2005/8/layout/default"/>
    <dgm:cxn modelId="{65DBEF52-0C77-4849-BF71-0688C55545B5}" type="presParOf" srcId="{A485207F-CFAD-445C-AB16-1454BAF2EA58}" destId="{18B63337-ADFB-4387-B0B9-38D97E9B1236}" srcOrd="11" destOrd="0" presId="urn:microsoft.com/office/officeart/2005/8/layout/default"/>
    <dgm:cxn modelId="{80EC0513-6B7B-4651-BCD2-157B7409E49A}" type="presParOf" srcId="{A485207F-CFAD-445C-AB16-1454BAF2EA58}" destId="{327CA519-3850-4BA2-AD2D-571BAB1B9BE6}"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0BB4218-0AE0-4A40-ADF8-F095C9CAA6C8}"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pl-PL"/>
        </a:p>
      </dgm:t>
    </dgm:pt>
    <dgm:pt modelId="{864C2B16-6FAB-4D96-BFE3-48B741E25519}">
      <dgm:prSet phldrT="[Tekst]"/>
      <dgm:spPr/>
      <dgm:t>
        <a:bodyPr/>
        <a:lstStyle/>
        <a:p>
          <a:r>
            <a:rPr lang="es-ES" b="1" noProof="0" dirty="0">
              <a:solidFill>
                <a:schemeClr val="tx1"/>
              </a:solidFill>
            </a:rPr>
            <a:t>Identificar necesidades</a:t>
          </a:r>
        </a:p>
      </dgm:t>
    </dgm:pt>
    <dgm:pt modelId="{4ACA9631-15D4-48AE-89BC-E64D30521E3D}" type="parTrans" cxnId="{8775C5C6-D76E-4F6A-A318-1A8AA537AFC3}">
      <dgm:prSet/>
      <dgm:spPr/>
      <dgm:t>
        <a:bodyPr/>
        <a:lstStyle/>
        <a:p>
          <a:endParaRPr lang="pl-PL"/>
        </a:p>
      </dgm:t>
    </dgm:pt>
    <dgm:pt modelId="{DCFE182F-51BD-427F-B01C-AA2DF7FF49FA}" type="sibTrans" cxnId="{8775C5C6-D76E-4F6A-A318-1A8AA537AFC3}">
      <dgm:prSet/>
      <dgm:spPr/>
      <dgm:t>
        <a:bodyPr/>
        <a:lstStyle/>
        <a:p>
          <a:endParaRPr lang="pl-PL"/>
        </a:p>
      </dgm:t>
    </dgm:pt>
    <dgm:pt modelId="{5B714428-719B-49A7-8C9B-C1B2BBD6B937}">
      <dgm:prSet phldrT="[Tekst]"/>
      <dgm:spPr/>
      <dgm:t>
        <a:bodyPr/>
        <a:lstStyle/>
        <a:p>
          <a:r>
            <a:rPr lang="es-ES" b="1" noProof="0" dirty="0">
              <a:solidFill>
                <a:schemeClr val="tx1"/>
              </a:solidFill>
            </a:rPr>
            <a:t>Relacionar tratamientos e intervenciones</a:t>
          </a:r>
        </a:p>
      </dgm:t>
    </dgm:pt>
    <dgm:pt modelId="{D9F86431-27D2-4426-869C-648A8A59B2DE}" type="parTrans" cxnId="{D29E951E-E2FE-46D6-BBFD-AC8A75601ED2}">
      <dgm:prSet/>
      <dgm:spPr/>
      <dgm:t>
        <a:bodyPr/>
        <a:lstStyle/>
        <a:p>
          <a:endParaRPr lang="pl-PL"/>
        </a:p>
      </dgm:t>
    </dgm:pt>
    <dgm:pt modelId="{4CEF39AF-794F-42CB-9DCB-1FD152E20A50}" type="sibTrans" cxnId="{D29E951E-E2FE-46D6-BBFD-AC8A75601ED2}">
      <dgm:prSet/>
      <dgm:spPr/>
      <dgm:t>
        <a:bodyPr/>
        <a:lstStyle/>
        <a:p>
          <a:endParaRPr lang="pl-PL"/>
        </a:p>
      </dgm:t>
    </dgm:pt>
    <dgm:pt modelId="{6F6EA2D4-93AB-4A67-85E8-318E8EEF7C1A}">
      <dgm:prSet phldrT="[Tekst]"/>
      <dgm:spPr/>
      <dgm:t>
        <a:bodyPr/>
        <a:lstStyle/>
        <a:p>
          <a:r>
            <a:rPr lang="es-ES" b="1" dirty="0">
              <a:solidFill>
                <a:schemeClr val="tx1"/>
              </a:solidFill>
            </a:rPr>
            <a:t>Medir los resultados y la efectividad</a:t>
          </a:r>
          <a:endParaRPr lang="pl-PL" b="1" dirty="0">
            <a:solidFill>
              <a:schemeClr val="tx1"/>
            </a:solidFill>
          </a:endParaRPr>
        </a:p>
      </dgm:t>
    </dgm:pt>
    <dgm:pt modelId="{5FD793A4-2EDC-4D09-A258-AEF70F6B0A76}" type="parTrans" cxnId="{5A77CD84-B01C-4667-980D-1BB7D0783AA0}">
      <dgm:prSet/>
      <dgm:spPr/>
      <dgm:t>
        <a:bodyPr/>
        <a:lstStyle/>
        <a:p>
          <a:endParaRPr lang="pl-PL"/>
        </a:p>
      </dgm:t>
    </dgm:pt>
    <dgm:pt modelId="{891AC123-F870-4599-B71E-D518C611334F}" type="sibTrans" cxnId="{5A77CD84-B01C-4667-980D-1BB7D0783AA0}">
      <dgm:prSet/>
      <dgm:spPr/>
      <dgm:t>
        <a:bodyPr/>
        <a:lstStyle/>
        <a:p>
          <a:endParaRPr lang="pl-PL"/>
        </a:p>
      </dgm:t>
    </dgm:pt>
    <dgm:pt modelId="{03D9DFB3-3BB2-4271-9FB6-A05F269770BB}">
      <dgm:prSet phldrT="[Tekst]"/>
      <dgm:spPr/>
      <dgm:t>
        <a:bodyPr/>
        <a:lstStyle/>
        <a:p>
          <a:r>
            <a:rPr lang="es-ES" b="1" noProof="0" dirty="0">
              <a:solidFill>
                <a:schemeClr val="tx1"/>
              </a:solidFill>
            </a:rPr>
            <a:t>Establecer prioridades</a:t>
          </a:r>
        </a:p>
      </dgm:t>
    </dgm:pt>
    <dgm:pt modelId="{D8566852-A51E-42B7-9FE8-7151BCC4FD43}" type="parTrans" cxnId="{4FFE001E-30B5-429B-A29F-C5F7729F7EE7}">
      <dgm:prSet/>
      <dgm:spPr/>
      <dgm:t>
        <a:bodyPr/>
        <a:lstStyle/>
        <a:p>
          <a:endParaRPr lang="pl-PL"/>
        </a:p>
      </dgm:t>
    </dgm:pt>
    <dgm:pt modelId="{D1867960-E065-4286-B3CD-146D9CD0F055}" type="sibTrans" cxnId="{4FFE001E-30B5-429B-A29F-C5F7729F7EE7}">
      <dgm:prSet/>
      <dgm:spPr/>
      <dgm:t>
        <a:bodyPr/>
        <a:lstStyle/>
        <a:p>
          <a:endParaRPr lang="pl-PL"/>
        </a:p>
      </dgm:t>
    </dgm:pt>
    <dgm:pt modelId="{C4F3608E-9933-41A5-9099-567E2F9D8D0B}">
      <dgm:prSet phldrT="[Tekst]"/>
      <dgm:spPr/>
      <dgm:t>
        <a:bodyPr/>
        <a:lstStyle/>
        <a:p>
          <a:r>
            <a:rPr lang="pl-PL" b="1" dirty="0">
              <a:solidFill>
                <a:schemeClr val="tx1"/>
              </a:solidFill>
            </a:rPr>
            <a:t>A</a:t>
          </a:r>
          <a:r>
            <a:rPr lang="es-ES" b="1" dirty="0">
              <a:solidFill>
                <a:schemeClr val="tx1"/>
              </a:solidFill>
            </a:rPr>
            <a:t>signar</a:t>
          </a:r>
          <a:r>
            <a:rPr lang="pl-PL" b="1" dirty="0">
              <a:solidFill>
                <a:schemeClr val="tx1"/>
              </a:solidFill>
            </a:rPr>
            <a:t> re</a:t>
          </a:r>
          <a:r>
            <a:rPr lang="es-ES" b="1" dirty="0">
              <a:solidFill>
                <a:schemeClr val="tx1"/>
              </a:solidFill>
            </a:rPr>
            <a:t>curso</a:t>
          </a:r>
          <a:r>
            <a:rPr lang="pl-PL" b="1" dirty="0">
              <a:solidFill>
                <a:schemeClr val="tx1"/>
              </a:solidFill>
            </a:rPr>
            <a:t>s</a:t>
          </a:r>
        </a:p>
      </dgm:t>
    </dgm:pt>
    <dgm:pt modelId="{802CC9AA-6DA3-40E8-BB1F-B86B5A6BFB55}" type="parTrans" cxnId="{3565076C-6858-4093-9D81-99F191CDBB8A}">
      <dgm:prSet/>
      <dgm:spPr/>
      <dgm:t>
        <a:bodyPr/>
        <a:lstStyle/>
        <a:p>
          <a:endParaRPr lang="pl-PL"/>
        </a:p>
      </dgm:t>
    </dgm:pt>
    <dgm:pt modelId="{DD617F1D-57A4-4B17-B156-3C7B837AA9B0}" type="sibTrans" cxnId="{3565076C-6858-4093-9D81-99F191CDBB8A}">
      <dgm:prSet/>
      <dgm:spPr/>
      <dgm:t>
        <a:bodyPr/>
        <a:lstStyle/>
        <a:p>
          <a:endParaRPr lang="pl-PL"/>
        </a:p>
      </dgm:t>
    </dgm:pt>
    <dgm:pt modelId="{225EFF00-761F-4C84-AAFA-1C0FAB2A9A8C}" type="pres">
      <dgm:prSet presAssocID="{50BB4218-0AE0-4A40-ADF8-F095C9CAA6C8}" presName="diagram" presStyleCnt="0">
        <dgm:presLayoutVars>
          <dgm:dir/>
          <dgm:resizeHandles val="exact"/>
        </dgm:presLayoutVars>
      </dgm:prSet>
      <dgm:spPr/>
    </dgm:pt>
    <dgm:pt modelId="{D777A462-25BA-4847-8015-4FF9E4D90668}" type="pres">
      <dgm:prSet presAssocID="{864C2B16-6FAB-4D96-BFE3-48B741E25519}" presName="node" presStyleLbl="node1" presStyleIdx="0" presStyleCnt="5">
        <dgm:presLayoutVars>
          <dgm:bulletEnabled val="1"/>
        </dgm:presLayoutVars>
      </dgm:prSet>
      <dgm:spPr/>
    </dgm:pt>
    <dgm:pt modelId="{61D16D2C-CB65-40DD-A6F1-D166731E68F9}" type="pres">
      <dgm:prSet presAssocID="{DCFE182F-51BD-427F-B01C-AA2DF7FF49FA}" presName="sibTrans" presStyleCnt="0"/>
      <dgm:spPr/>
    </dgm:pt>
    <dgm:pt modelId="{BF395311-7E24-464D-84B5-2468C69ACDA6}" type="pres">
      <dgm:prSet presAssocID="{5B714428-719B-49A7-8C9B-C1B2BBD6B937}" presName="node" presStyleLbl="node1" presStyleIdx="1" presStyleCnt="5">
        <dgm:presLayoutVars>
          <dgm:bulletEnabled val="1"/>
        </dgm:presLayoutVars>
      </dgm:prSet>
      <dgm:spPr/>
    </dgm:pt>
    <dgm:pt modelId="{C7DB6A44-C58B-46F0-9097-CB40FFF699B3}" type="pres">
      <dgm:prSet presAssocID="{4CEF39AF-794F-42CB-9DCB-1FD152E20A50}" presName="sibTrans" presStyleCnt="0"/>
      <dgm:spPr/>
    </dgm:pt>
    <dgm:pt modelId="{7B4B6A93-670B-4DEA-9815-6CDB387E9844}" type="pres">
      <dgm:prSet presAssocID="{6F6EA2D4-93AB-4A67-85E8-318E8EEF7C1A}" presName="node" presStyleLbl="node1" presStyleIdx="2" presStyleCnt="5">
        <dgm:presLayoutVars>
          <dgm:bulletEnabled val="1"/>
        </dgm:presLayoutVars>
      </dgm:prSet>
      <dgm:spPr/>
    </dgm:pt>
    <dgm:pt modelId="{B88E8962-61B3-4BD4-AD56-DEFAC7F39A85}" type="pres">
      <dgm:prSet presAssocID="{891AC123-F870-4599-B71E-D518C611334F}" presName="sibTrans" presStyleCnt="0"/>
      <dgm:spPr/>
    </dgm:pt>
    <dgm:pt modelId="{10FF2833-0432-42D4-BAA2-AF87D3A30FEE}" type="pres">
      <dgm:prSet presAssocID="{03D9DFB3-3BB2-4271-9FB6-A05F269770BB}" presName="node" presStyleLbl="node1" presStyleIdx="3" presStyleCnt="5">
        <dgm:presLayoutVars>
          <dgm:bulletEnabled val="1"/>
        </dgm:presLayoutVars>
      </dgm:prSet>
      <dgm:spPr/>
    </dgm:pt>
    <dgm:pt modelId="{5A98BFE3-D8EF-4533-ABF6-62D1DA4FA3A6}" type="pres">
      <dgm:prSet presAssocID="{D1867960-E065-4286-B3CD-146D9CD0F055}" presName="sibTrans" presStyleCnt="0"/>
      <dgm:spPr/>
    </dgm:pt>
    <dgm:pt modelId="{CD583022-A5A1-49ED-B8B5-E6D3A60981DB}" type="pres">
      <dgm:prSet presAssocID="{C4F3608E-9933-41A5-9099-567E2F9D8D0B}" presName="node" presStyleLbl="node1" presStyleIdx="4" presStyleCnt="5">
        <dgm:presLayoutVars>
          <dgm:bulletEnabled val="1"/>
        </dgm:presLayoutVars>
      </dgm:prSet>
      <dgm:spPr/>
    </dgm:pt>
  </dgm:ptLst>
  <dgm:cxnLst>
    <dgm:cxn modelId="{4FFE001E-30B5-429B-A29F-C5F7729F7EE7}" srcId="{50BB4218-0AE0-4A40-ADF8-F095C9CAA6C8}" destId="{03D9DFB3-3BB2-4271-9FB6-A05F269770BB}" srcOrd="3" destOrd="0" parTransId="{D8566852-A51E-42B7-9FE8-7151BCC4FD43}" sibTransId="{D1867960-E065-4286-B3CD-146D9CD0F055}"/>
    <dgm:cxn modelId="{D29E951E-E2FE-46D6-BBFD-AC8A75601ED2}" srcId="{50BB4218-0AE0-4A40-ADF8-F095C9CAA6C8}" destId="{5B714428-719B-49A7-8C9B-C1B2BBD6B937}" srcOrd="1" destOrd="0" parTransId="{D9F86431-27D2-4426-869C-648A8A59B2DE}" sibTransId="{4CEF39AF-794F-42CB-9DCB-1FD152E20A50}"/>
    <dgm:cxn modelId="{AB435F24-9AE0-4030-85BC-31AE8C0EB60A}" type="presOf" srcId="{50BB4218-0AE0-4A40-ADF8-F095C9CAA6C8}" destId="{225EFF00-761F-4C84-AAFA-1C0FAB2A9A8C}" srcOrd="0" destOrd="0" presId="urn:microsoft.com/office/officeart/2005/8/layout/default"/>
    <dgm:cxn modelId="{33B6635C-7175-4D66-989B-A78D36484D26}" type="presOf" srcId="{864C2B16-6FAB-4D96-BFE3-48B741E25519}" destId="{D777A462-25BA-4847-8015-4FF9E4D90668}" srcOrd="0" destOrd="0" presId="urn:microsoft.com/office/officeart/2005/8/layout/default"/>
    <dgm:cxn modelId="{A8D05E67-934D-480F-A71D-DB3FE8C13ED6}" type="presOf" srcId="{C4F3608E-9933-41A5-9099-567E2F9D8D0B}" destId="{CD583022-A5A1-49ED-B8B5-E6D3A60981DB}" srcOrd="0" destOrd="0" presId="urn:microsoft.com/office/officeart/2005/8/layout/default"/>
    <dgm:cxn modelId="{3565076C-6858-4093-9D81-99F191CDBB8A}" srcId="{50BB4218-0AE0-4A40-ADF8-F095C9CAA6C8}" destId="{C4F3608E-9933-41A5-9099-567E2F9D8D0B}" srcOrd="4" destOrd="0" parTransId="{802CC9AA-6DA3-40E8-BB1F-B86B5A6BFB55}" sibTransId="{DD617F1D-57A4-4B17-B156-3C7B837AA9B0}"/>
    <dgm:cxn modelId="{DFA65D52-7DA4-4EAF-AC34-74B45561D8DE}" type="presOf" srcId="{5B714428-719B-49A7-8C9B-C1B2BBD6B937}" destId="{BF395311-7E24-464D-84B5-2468C69ACDA6}" srcOrd="0" destOrd="0" presId="urn:microsoft.com/office/officeart/2005/8/layout/default"/>
    <dgm:cxn modelId="{5A77CD84-B01C-4667-980D-1BB7D0783AA0}" srcId="{50BB4218-0AE0-4A40-ADF8-F095C9CAA6C8}" destId="{6F6EA2D4-93AB-4A67-85E8-318E8EEF7C1A}" srcOrd="2" destOrd="0" parTransId="{5FD793A4-2EDC-4D09-A258-AEF70F6B0A76}" sibTransId="{891AC123-F870-4599-B71E-D518C611334F}"/>
    <dgm:cxn modelId="{F2FF93C3-1AF5-451C-A508-55027362BC84}" type="presOf" srcId="{03D9DFB3-3BB2-4271-9FB6-A05F269770BB}" destId="{10FF2833-0432-42D4-BAA2-AF87D3A30FEE}" srcOrd="0" destOrd="0" presId="urn:microsoft.com/office/officeart/2005/8/layout/default"/>
    <dgm:cxn modelId="{8775C5C6-D76E-4F6A-A318-1A8AA537AFC3}" srcId="{50BB4218-0AE0-4A40-ADF8-F095C9CAA6C8}" destId="{864C2B16-6FAB-4D96-BFE3-48B741E25519}" srcOrd="0" destOrd="0" parTransId="{4ACA9631-15D4-48AE-89BC-E64D30521E3D}" sibTransId="{DCFE182F-51BD-427F-B01C-AA2DF7FF49FA}"/>
    <dgm:cxn modelId="{079050D7-FC34-4CFC-AF40-E3DD172B6A1E}" type="presOf" srcId="{6F6EA2D4-93AB-4A67-85E8-318E8EEF7C1A}" destId="{7B4B6A93-670B-4DEA-9815-6CDB387E9844}" srcOrd="0" destOrd="0" presId="urn:microsoft.com/office/officeart/2005/8/layout/default"/>
    <dgm:cxn modelId="{5081A951-BFA5-42F2-BCAE-A3FA0352F053}" type="presParOf" srcId="{225EFF00-761F-4C84-AAFA-1C0FAB2A9A8C}" destId="{D777A462-25BA-4847-8015-4FF9E4D90668}" srcOrd="0" destOrd="0" presId="urn:microsoft.com/office/officeart/2005/8/layout/default"/>
    <dgm:cxn modelId="{E0C2C555-EC22-4CEE-96EF-B83507B0DA8E}" type="presParOf" srcId="{225EFF00-761F-4C84-AAFA-1C0FAB2A9A8C}" destId="{61D16D2C-CB65-40DD-A6F1-D166731E68F9}" srcOrd="1" destOrd="0" presId="urn:microsoft.com/office/officeart/2005/8/layout/default"/>
    <dgm:cxn modelId="{1ED8B1C8-0F96-46AF-9275-F3D8BB691265}" type="presParOf" srcId="{225EFF00-761F-4C84-AAFA-1C0FAB2A9A8C}" destId="{BF395311-7E24-464D-84B5-2468C69ACDA6}" srcOrd="2" destOrd="0" presId="urn:microsoft.com/office/officeart/2005/8/layout/default"/>
    <dgm:cxn modelId="{E38A850F-3E36-42F4-B5E2-D14B7B457D31}" type="presParOf" srcId="{225EFF00-761F-4C84-AAFA-1C0FAB2A9A8C}" destId="{C7DB6A44-C58B-46F0-9097-CB40FFF699B3}" srcOrd="3" destOrd="0" presId="urn:microsoft.com/office/officeart/2005/8/layout/default"/>
    <dgm:cxn modelId="{A4BB6A40-62DD-42F7-86A1-573E03D17701}" type="presParOf" srcId="{225EFF00-761F-4C84-AAFA-1C0FAB2A9A8C}" destId="{7B4B6A93-670B-4DEA-9815-6CDB387E9844}" srcOrd="4" destOrd="0" presId="urn:microsoft.com/office/officeart/2005/8/layout/default"/>
    <dgm:cxn modelId="{40833D45-D3D5-4BD2-87CA-BC2F2AA7776B}" type="presParOf" srcId="{225EFF00-761F-4C84-AAFA-1C0FAB2A9A8C}" destId="{B88E8962-61B3-4BD4-AD56-DEFAC7F39A85}" srcOrd="5" destOrd="0" presId="urn:microsoft.com/office/officeart/2005/8/layout/default"/>
    <dgm:cxn modelId="{62C8DCEF-530C-4843-94E7-92758560C81D}" type="presParOf" srcId="{225EFF00-761F-4C84-AAFA-1C0FAB2A9A8C}" destId="{10FF2833-0432-42D4-BAA2-AF87D3A30FEE}" srcOrd="6" destOrd="0" presId="urn:microsoft.com/office/officeart/2005/8/layout/default"/>
    <dgm:cxn modelId="{EDD0D12F-1C49-4145-A428-BA5CE36981BD}" type="presParOf" srcId="{225EFF00-761F-4C84-AAFA-1C0FAB2A9A8C}" destId="{5A98BFE3-D8EF-4533-ABF6-62D1DA4FA3A6}" srcOrd="7" destOrd="0" presId="urn:microsoft.com/office/officeart/2005/8/layout/default"/>
    <dgm:cxn modelId="{84606A77-05BA-4C37-AE84-2D85B20AD2DD}" type="presParOf" srcId="{225EFF00-761F-4C84-AAFA-1C0FAB2A9A8C}" destId="{CD583022-A5A1-49ED-B8B5-E6D3A60981D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ECBA0F-4752-470D-9642-F66903284D3C}" type="doc">
      <dgm:prSet loTypeId="urn:microsoft.com/office/officeart/2005/8/layout/radial6" loCatId="cycle" qsTypeId="urn:microsoft.com/office/officeart/2005/8/quickstyle/simple3" qsCatId="simple" csTypeId="urn:microsoft.com/office/officeart/2005/8/colors/colorful2" csCatId="colorful" phldr="1"/>
      <dgm:spPr/>
      <dgm:t>
        <a:bodyPr/>
        <a:lstStyle/>
        <a:p>
          <a:endParaRPr lang="pl-PL"/>
        </a:p>
      </dgm:t>
    </dgm:pt>
    <dgm:pt modelId="{CD924BB1-705D-4353-BDE4-B09AF3CB6E51}">
      <dgm:prSet phldrT="[Tekst]"/>
      <dgm:spPr/>
      <dgm:t>
        <a:bodyPr/>
        <a:lstStyle/>
        <a:p>
          <a:r>
            <a:rPr lang="pl-PL" b="1" dirty="0"/>
            <a:t>WHODAS 2.0</a:t>
          </a:r>
        </a:p>
      </dgm:t>
    </dgm:pt>
    <dgm:pt modelId="{4B31CA74-A0E0-49C6-9C3B-106463E3366B}" type="parTrans" cxnId="{9C23E41F-F4A4-48D2-ADC8-C0F50000D8B6}">
      <dgm:prSet/>
      <dgm:spPr/>
      <dgm:t>
        <a:bodyPr/>
        <a:lstStyle/>
        <a:p>
          <a:endParaRPr lang="pl-PL"/>
        </a:p>
      </dgm:t>
    </dgm:pt>
    <dgm:pt modelId="{8B5E5551-5BB6-4BD1-9F65-1EAF9AFAA2D0}" type="sibTrans" cxnId="{9C23E41F-F4A4-48D2-ADC8-C0F50000D8B6}">
      <dgm:prSet/>
      <dgm:spPr/>
      <dgm:t>
        <a:bodyPr/>
        <a:lstStyle/>
        <a:p>
          <a:endParaRPr lang="pl-PL"/>
        </a:p>
      </dgm:t>
    </dgm:pt>
    <dgm:pt modelId="{EF469A08-18BD-4E64-A945-F27963C1B7D4}">
      <dgm:prSet phldrT="[Tekst]" custT="1"/>
      <dgm:spPr/>
      <dgm:t>
        <a:bodyPr/>
        <a:lstStyle/>
        <a:p>
          <a:r>
            <a:rPr lang="es-ES" sz="1600" b="1" i="0" noProof="0" dirty="0"/>
            <a:t>Cognición</a:t>
          </a:r>
          <a:endParaRPr lang="es-ES" sz="1600" b="1" noProof="0" dirty="0"/>
        </a:p>
      </dgm:t>
    </dgm:pt>
    <dgm:pt modelId="{32347AA2-A79F-4B3C-B7D6-43D8A09478B0}" type="parTrans" cxnId="{5BB9A11D-5CDA-49C5-BE97-6D04FF201C29}">
      <dgm:prSet/>
      <dgm:spPr/>
      <dgm:t>
        <a:bodyPr/>
        <a:lstStyle/>
        <a:p>
          <a:endParaRPr lang="pl-PL"/>
        </a:p>
      </dgm:t>
    </dgm:pt>
    <dgm:pt modelId="{34A18ED8-C5EA-4CDB-9DAA-265875934192}" type="sibTrans" cxnId="{5BB9A11D-5CDA-49C5-BE97-6D04FF201C29}">
      <dgm:prSet/>
      <dgm:spPr/>
      <dgm:t>
        <a:bodyPr/>
        <a:lstStyle/>
        <a:p>
          <a:endParaRPr lang="pl-PL"/>
        </a:p>
      </dgm:t>
    </dgm:pt>
    <dgm:pt modelId="{002D6980-38D8-4697-8437-C0F059B04287}">
      <dgm:prSet phldrT="[Tekst]" custT="1"/>
      <dgm:spPr/>
      <dgm:t>
        <a:bodyPr/>
        <a:lstStyle/>
        <a:p>
          <a:r>
            <a:rPr lang="es-ES" sz="1600" b="1" i="0" noProof="0" dirty="0"/>
            <a:t>Movilidad</a:t>
          </a:r>
          <a:endParaRPr lang="es-ES" sz="1600" b="1" noProof="0" dirty="0"/>
        </a:p>
      </dgm:t>
    </dgm:pt>
    <dgm:pt modelId="{778476DC-12D4-4258-9482-86435E551EAD}" type="parTrans" cxnId="{AA129ED2-51C4-4A46-905B-AD49E994BDF0}">
      <dgm:prSet/>
      <dgm:spPr/>
      <dgm:t>
        <a:bodyPr/>
        <a:lstStyle/>
        <a:p>
          <a:endParaRPr lang="pl-PL"/>
        </a:p>
      </dgm:t>
    </dgm:pt>
    <dgm:pt modelId="{9C0936AA-9751-4279-84B2-7201432B6824}" type="sibTrans" cxnId="{AA129ED2-51C4-4A46-905B-AD49E994BDF0}">
      <dgm:prSet/>
      <dgm:spPr/>
      <dgm:t>
        <a:bodyPr/>
        <a:lstStyle/>
        <a:p>
          <a:endParaRPr lang="pl-PL"/>
        </a:p>
      </dgm:t>
    </dgm:pt>
    <dgm:pt modelId="{AB31C1A3-723B-4F2B-8FFD-B229CB1B76AD}">
      <dgm:prSet phldrT="[Tekst]" custT="1"/>
      <dgm:spPr/>
      <dgm:t>
        <a:bodyPr/>
        <a:lstStyle/>
        <a:p>
          <a:r>
            <a:rPr lang="es-ES" sz="1400" b="1" i="0" noProof="0" dirty="0"/>
            <a:t>Actividades de la vida</a:t>
          </a:r>
          <a:endParaRPr lang="es-ES" sz="1400" b="1" noProof="0" dirty="0"/>
        </a:p>
      </dgm:t>
    </dgm:pt>
    <dgm:pt modelId="{E9313305-6F8A-4E76-8E45-643AFFD233C9}" type="parTrans" cxnId="{A792E4F7-7626-40BF-9344-6B37624DD1C3}">
      <dgm:prSet/>
      <dgm:spPr/>
      <dgm:t>
        <a:bodyPr/>
        <a:lstStyle/>
        <a:p>
          <a:endParaRPr lang="pl-PL"/>
        </a:p>
      </dgm:t>
    </dgm:pt>
    <dgm:pt modelId="{1D72F32E-5101-405D-BBB4-AD47C8F022F9}" type="sibTrans" cxnId="{A792E4F7-7626-40BF-9344-6B37624DD1C3}">
      <dgm:prSet/>
      <dgm:spPr/>
      <dgm:t>
        <a:bodyPr/>
        <a:lstStyle/>
        <a:p>
          <a:endParaRPr lang="pl-PL"/>
        </a:p>
      </dgm:t>
    </dgm:pt>
    <dgm:pt modelId="{BCFCB2B0-BC3E-4413-ADC9-7C8F2407D9DD}">
      <dgm:prSet phldrT="[Tekst]" custT="1"/>
      <dgm:spPr/>
      <dgm:t>
        <a:bodyPr/>
        <a:lstStyle/>
        <a:p>
          <a:r>
            <a:rPr lang="es-ES" sz="1600" b="1" i="0" noProof="0" dirty="0"/>
            <a:t>Participa-</a:t>
          </a:r>
          <a:r>
            <a:rPr lang="es-ES" sz="1600" b="1" i="0" noProof="0" dirty="0" err="1"/>
            <a:t>ción</a:t>
          </a:r>
          <a:endParaRPr lang="es-ES" sz="1600" b="1" noProof="0" dirty="0"/>
        </a:p>
      </dgm:t>
    </dgm:pt>
    <dgm:pt modelId="{A31B44F2-2D60-499E-8CE5-1500526D1281}" type="parTrans" cxnId="{7D860D34-1E29-4C0F-8FCB-08A4EB2D81B7}">
      <dgm:prSet/>
      <dgm:spPr/>
      <dgm:t>
        <a:bodyPr/>
        <a:lstStyle/>
        <a:p>
          <a:endParaRPr lang="pl-PL"/>
        </a:p>
      </dgm:t>
    </dgm:pt>
    <dgm:pt modelId="{581DAFB1-BA0E-499E-929E-29EC5D27F225}" type="sibTrans" cxnId="{7D860D34-1E29-4C0F-8FCB-08A4EB2D81B7}">
      <dgm:prSet/>
      <dgm:spPr/>
      <dgm:t>
        <a:bodyPr/>
        <a:lstStyle/>
        <a:p>
          <a:endParaRPr lang="pl-PL"/>
        </a:p>
      </dgm:t>
    </dgm:pt>
    <dgm:pt modelId="{7CFCC9C0-2DB4-4BF4-98B7-3417772369C5}">
      <dgm:prSet custT="1"/>
      <dgm:spPr/>
      <dgm:t>
        <a:bodyPr/>
        <a:lstStyle/>
        <a:p>
          <a:r>
            <a:rPr lang="es-ES" sz="1600" b="1" noProof="0" dirty="0"/>
            <a:t>Cuidado personal </a:t>
          </a:r>
          <a:r>
            <a:rPr lang="es-ES" sz="1600" b="1" dirty="0"/>
            <a:t>        </a:t>
          </a:r>
          <a:endParaRPr lang="pl-PL" sz="1600" b="1" dirty="0"/>
        </a:p>
      </dgm:t>
    </dgm:pt>
    <dgm:pt modelId="{DD4EBB58-320D-4917-A00C-F42976A67FD0}" type="parTrans" cxnId="{A938217E-D841-4228-8618-88E58E858688}">
      <dgm:prSet/>
      <dgm:spPr/>
      <dgm:t>
        <a:bodyPr/>
        <a:lstStyle/>
        <a:p>
          <a:endParaRPr lang="pl-PL"/>
        </a:p>
      </dgm:t>
    </dgm:pt>
    <dgm:pt modelId="{DDD46539-450A-4D87-92A0-29F4A626866F}" type="sibTrans" cxnId="{A938217E-D841-4228-8618-88E58E858688}">
      <dgm:prSet/>
      <dgm:spPr/>
      <dgm:t>
        <a:bodyPr/>
        <a:lstStyle/>
        <a:p>
          <a:endParaRPr lang="pl-PL"/>
        </a:p>
      </dgm:t>
    </dgm:pt>
    <dgm:pt modelId="{F342E1C2-C6B7-4EFF-979E-85D395900C67}">
      <dgm:prSet custT="1"/>
      <dgm:spPr/>
      <dgm:t>
        <a:bodyPr/>
        <a:lstStyle/>
        <a:p>
          <a:r>
            <a:rPr lang="es-ES" sz="1500" b="1" i="0" dirty="0"/>
            <a:t>Relaciones</a:t>
          </a:r>
          <a:endParaRPr lang="pl-PL" sz="1500" b="1" dirty="0"/>
        </a:p>
      </dgm:t>
    </dgm:pt>
    <dgm:pt modelId="{97E41517-6DAC-45EA-9095-51C643DA683F}" type="parTrans" cxnId="{DF77F95F-861A-4D61-B9DF-C4630ACF733F}">
      <dgm:prSet/>
      <dgm:spPr/>
      <dgm:t>
        <a:bodyPr/>
        <a:lstStyle/>
        <a:p>
          <a:endParaRPr lang="pl-PL"/>
        </a:p>
      </dgm:t>
    </dgm:pt>
    <dgm:pt modelId="{EB2EED1A-E4ED-483C-96A5-E1CEA87C1B10}" type="sibTrans" cxnId="{DF77F95F-861A-4D61-B9DF-C4630ACF733F}">
      <dgm:prSet/>
      <dgm:spPr/>
      <dgm:t>
        <a:bodyPr/>
        <a:lstStyle/>
        <a:p>
          <a:endParaRPr lang="pl-PL"/>
        </a:p>
      </dgm:t>
    </dgm:pt>
    <dgm:pt modelId="{807BBC19-70F4-40FE-A25E-AEA4A6B928B0}" type="pres">
      <dgm:prSet presAssocID="{7FECBA0F-4752-470D-9642-F66903284D3C}" presName="Name0" presStyleCnt="0">
        <dgm:presLayoutVars>
          <dgm:chMax val="1"/>
          <dgm:dir/>
          <dgm:animLvl val="ctr"/>
          <dgm:resizeHandles val="exact"/>
        </dgm:presLayoutVars>
      </dgm:prSet>
      <dgm:spPr/>
    </dgm:pt>
    <dgm:pt modelId="{6B8A0819-51BC-4A3A-9D11-B08F4E7E9671}" type="pres">
      <dgm:prSet presAssocID="{CD924BB1-705D-4353-BDE4-B09AF3CB6E51}" presName="centerShape" presStyleLbl="node0" presStyleIdx="0" presStyleCnt="1" custLinFactNeighborX="-1970" custLinFactNeighborY="677"/>
      <dgm:spPr/>
    </dgm:pt>
    <dgm:pt modelId="{07EA59AC-0A92-40D9-83CE-BF6E00F6518D}" type="pres">
      <dgm:prSet presAssocID="{EF469A08-18BD-4E64-A945-F27963C1B7D4}" presName="node" presStyleLbl="node1" presStyleIdx="0" presStyleCnt="6" custScaleX="139241" custScaleY="125782" custRadScaleRad="91150" custRadScaleInc="11327">
        <dgm:presLayoutVars>
          <dgm:bulletEnabled val="1"/>
        </dgm:presLayoutVars>
      </dgm:prSet>
      <dgm:spPr/>
    </dgm:pt>
    <dgm:pt modelId="{D7680E50-4372-478D-9581-378AE13F984E}" type="pres">
      <dgm:prSet presAssocID="{EF469A08-18BD-4E64-A945-F27963C1B7D4}" presName="dummy" presStyleCnt="0"/>
      <dgm:spPr/>
    </dgm:pt>
    <dgm:pt modelId="{8F06A691-3556-4073-BA07-33727B9D2613}" type="pres">
      <dgm:prSet presAssocID="{34A18ED8-C5EA-4CDB-9DAA-265875934192}" presName="sibTrans" presStyleLbl="sibTrans2D1" presStyleIdx="0" presStyleCnt="6"/>
      <dgm:spPr/>
    </dgm:pt>
    <dgm:pt modelId="{CD45AE5C-44B7-40A7-AC9D-BDB1F7D36F84}" type="pres">
      <dgm:prSet presAssocID="{002D6980-38D8-4697-8437-C0F059B04287}" presName="node" presStyleLbl="node1" presStyleIdx="1" presStyleCnt="6" custScaleX="123134" custScaleY="116689">
        <dgm:presLayoutVars>
          <dgm:bulletEnabled val="1"/>
        </dgm:presLayoutVars>
      </dgm:prSet>
      <dgm:spPr/>
    </dgm:pt>
    <dgm:pt modelId="{341FAB9A-4E56-4491-8ED9-CA5197FE9465}" type="pres">
      <dgm:prSet presAssocID="{002D6980-38D8-4697-8437-C0F059B04287}" presName="dummy" presStyleCnt="0"/>
      <dgm:spPr/>
    </dgm:pt>
    <dgm:pt modelId="{47E3BCD7-B258-4B37-9C1D-246932DAF85C}" type="pres">
      <dgm:prSet presAssocID="{9C0936AA-9751-4279-84B2-7201432B6824}" presName="sibTrans" presStyleLbl="sibTrans2D1" presStyleIdx="1" presStyleCnt="6"/>
      <dgm:spPr/>
    </dgm:pt>
    <dgm:pt modelId="{BA853E49-B6C1-40BE-9442-797D125DB36A}" type="pres">
      <dgm:prSet presAssocID="{7CFCC9C0-2DB4-4BF4-98B7-3417772369C5}" presName="node" presStyleLbl="node1" presStyleIdx="2" presStyleCnt="6" custScaleX="123134" custScaleY="116689">
        <dgm:presLayoutVars>
          <dgm:bulletEnabled val="1"/>
        </dgm:presLayoutVars>
      </dgm:prSet>
      <dgm:spPr/>
    </dgm:pt>
    <dgm:pt modelId="{22EC3F1F-CDB8-4B73-9434-4187384A3D80}" type="pres">
      <dgm:prSet presAssocID="{7CFCC9C0-2DB4-4BF4-98B7-3417772369C5}" presName="dummy" presStyleCnt="0"/>
      <dgm:spPr/>
    </dgm:pt>
    <dgm:pt modelId="{0B6F10F3-AEFE-4395-B837-4B44B8F93475}" type="pres">
      <dgm:prSet presAssocID="{DDD46539-450A-4D87-92A0-29F4A626866F}" presName="sibTrans" presStyleLbl="sibTrans2D1" presStyleIdx="2" presStyleCnt="6"/>
      <dgm:spPr/>
    </dgm:pt>
    <dgm:pt modelId="{57FF1225-4D9A-46CA-96AB-1D9A20BB8EC9}" type="pres">
      <dgm:prSet presAssocID="{F342E1C2-C6B7-4EFF-979E-85D395900C67}" presName="node" presStyleLbl="node1" presStyleIdx="3" presStyleCnt="6" custScaleX="132912" custScaleY="116689">
        <dgm:presLayoutVars>
          <dgm:bulletEnabled val="1"/>
        </dgm:presLayoutVars>
      </dgm:prSet>
      <dgm:spPr/>
    </dgm:pt>
    <dgm:pt modelId="{502B0965-2682-46A1-A111-7712F9188F42}" type="pres">
      <dgm:prSet presAssocID="{F342E1C2-C6B7-4EFF-979E-85D395900C67}" presName="dummy" presStyleCnt="0"/>
      <dgm:spPr/>
    </dgm:pt>
    <dgm:pt modelId="{58650D6E-62F9-4DD7-A778-07DCB7EA7EE5}" type="pres">
      <dgm:prSet presAssocID="{EB2EED1A-E4ED-483C-96A5-E1CEA87C1B10}" presName="sibTrans" presStyleLbl="sibTrans2D1" presStyleIdx="3" presStyleCnt="6"/>
      <dgm:spPr/>
    </dgm:pt>
    <dgm:pt modelId="{3E5B9375-A168-4775-B481-A099AAF04AAB}" type="pres">
      <dgm:prSet presAssocID="{AB31C1A3-723B-4F2B-8FFD-B229CB1B76AD}" presName="node" presStyleLbl="node1" presStyleIdx="4" presStyleCnt="6" custScaleX="135793" custScaleY="128365">
        <dgm:presLayoutVars>
          <dgm:bulletEnabled val="1"/>
        </dgm:presLayoutVars>
      </dgm:prSet>
      <dgm:spPr/>
    </dgm:pt>
    <dgm:pt modelId="{410A068B-ABF6-48FB-80E0-3210E91D9ECE}" type="pres">
      <dgm:prSet presAssocID="{AB31C1A3-723B-4F2B-8FFD-B229CB1B76AD}" presName="dummy" presStyleCnt="0"/>
      <dgm:spPr/>
    </dgm:pt>
    <dgm:pt modelId="{762F146F-113F-45E5-9E55-728FD1EDBB6F}" type="pres">
      <dgm:prSet presAssocID="{1D72F32E-5101-405D-BBB4-AD47C8F022F9}" presName="sibTrans" presStyleLbl="sibTrans2D1" presStyleIdx="4" presStyleCnt="6"/>
      <dgm:spPr/>
    </dgm:pt>
    <dgm:pt modelId="{79F725C9-F747-4C09-9BA4-EBB9DDCEC21E}" type="pres">
      <dgm:prSet presAssocID="{BCFCB2B0-BC3E-4413-ADC9-7C8F2407D9DD}" presName="node" presStyleLbl="node1" presStyleIdx="5" presStyleCnt="6" custScaleX="123134" custScaleY="116689">
        <dgm:presLayoutVars>
          <dgm:bulletEnabled val="1"/>
        </dgm:presLayoutVars>
      </dgm:prSet>
      <dgm:spPr/>
    </dgm:pt>
    <dgm:pt modelId="{31BCEECD-0BD5-4C3A-A2DC-06A786AB35D2}" type="pres">
      <dgm:prSet presAssocID="{BCFCB2B0-BC3E-4413-ADC9-7C8F2407D9DD}" presName="dummy" presStyleCnt="0"/>
      <dgm:spPr/>
    </dgm:pt>
    <dgm:pt modelId="{DA13BBE5-742A-4BFE-B218-6E3EA48B0482}" type="pres">
      <dgm:prSet presAssocID="{581DAFB1-BA0E-499E-929E-29EC5D27F225}" presName="sibTrans" presStyleLbl="sibTrans2D1" presStyleIdx="5" presStyleCnt="6"/>
      <dgm:spPr/>
    </dgm:pt>
  </dgm:ptLst>
  <dgm:cxnLst>
    <dgm:cxn modelId="{9A607516-2587-4BED-A462-336D62B6DFA7}" type="presOf" srcId="{F342E1C2-C6B7-4EFF-979E-85D395900C67}" destId="{57FF1225-4D9A-46CA-96AB-1D9A20BB8EC9}" srcOrd="0" destOrd="0" presId="urn:microsoft.com/office/officeart/2005/8/layout/radial6"/>
    <dgm:cxn modelId="{5BB9A11D-5CDA-49C5-BE97-6D04FF201C29}" srcId="{CD924BB1-705D-4353-BDE4-B09AF3CB6E51}" destId="{EF469A08-18BD-4E64-A945-F27963C1B7D4}" srcOrd="0" destOrd="0" parTransId="{32347AA2-A79F-4B3C-B7D6-43D8A09478B0}" sibTransId="{34A18ED8-C5EA-4CDB-9DAA-265875934192}"/>
    <dgm:cxn modelId="{9C23E41F-F4A4-48D2-ADC8-C0F50000D8B6}" srcId="{7FECBA0F-4752-470D-9642-F66903284D3C}" destId="{CD924BB1-705D-4353-BDE4-B09AF3CB6E51}" srcOrd="0" destOrd="0" parTransId="{4B31CA74-A0E0-49C6-9C3B-106463E3366B}" sibTransId="{8B5E5551-5BB6-4BD1-9F65-1EAF9AFAA2D0}"/>
    <dgm:cxn modelId="{2A19FC21-8160-4E8C-8D44-4EEE20E4EA00}" type="presOf" srcId="{002D6980-38D8-4697-8437-C0F059B04287}" destId="{CD45AE5C-44B7-40A7-AC9D-BDB1F7D36F84}" srcOrd="0" destOrd="0" presId="urn:microsoft.com/office/officeart/2005/8/layout/radial6"/>
    <dgm:cxn modelId="{7D860D34-1E29-4C0F-8FCB-08A4EB2D81B7}" srcId="{CD924BB1-705D-4353-BDE4-B09AF3CB6E51}" destId="{BCFCB2B0-BC3E-4413-ADC9-7C8F2407D9DD}" srcOrd="5" destOrd="0" parTransId="{A31B44F2-2D60-499E-8CE5-1500526D1281}" sibTransId="{581DAFB1-BA0E-499E-929E-29EC5D27F225}"/>
    <dgm:cxn modelId="{CE390F3D-38BB-4474-B035-5FE8C0C881DF}" type="presOf" srcId="{EB2EED1A-E4ED-483C-96A5-E1CEA87C1B10}" destId="{58650D6E-62F9-4DD7-A778-07DCB7EA7EE5}" srcOrd="0" destOrd="0" presId="urn:microsoft.com/office/officeart/2005/8/layout/radial6"/>
    <dgm:cxn modelId="{DF77F95F-861A-4D61-B9DF-C4630ACF733F}" srcId="{CD924BB1-705D-4353-BDE4-B09AF3CB6E51}" destId="{F342E1C2-C6B7-4EFF-979E-85D395900C67}" srcOrd="3" destOrd="0" parTransId="{97E41517-6DAC-45EA-9095-51C643DA683F}" sibTransId="{EB2EED1A-E4ED-483C-96A5-E1CEA87C1B10}"/>
    <dgm:cxn modelId="{2DF94645-41EF-43C8-9246-67556826E538}" type="presOf" srcId="{7CFCC9C0-2DB4-4BF4-98B7-3417772369C5}" destId="{BA853E49-B6C1-40BE-9442-797D125DB36A}" srcOrd="0" destOrd="0" presId="urn:microsoft.com/office/officeart/2005/8/layout/radial6"/>
    <dgm:cxn modelId="{F9219B4F-E474-46BA-8F9D-60FA52C261B9}" type="presOf" srcId="{BCFCB2B0-BC3E-4413-ADC9-7C8F2407D9DD}" destId="{79F725C9-F747-4C09-9BA4-EBB9DDCEC21E}" srcOrd="0" destOrd="0" presId="urn:microsoft.com/office/officeart/2005/8/layout/radial6"/>
    <dgm:cxn modelId="{B0DE1C50-A7CC-4AE3-BBD3-D9DCF133B137}" type="presOf" srcId="{9C0936AA-9751-4279-84B2-7201432B6824}" destId="{47E3BCD7-B258-4B37-9C1D-246932DAF85C}" srcOrd="0" destOrd="0" presId="urn:microsoft.com/office/officeart/2005/8/layout/radial6"/>
    <dgm:cxn modelId="{42110A71-29D3-4BCB-80A2-7BD42C2EB163}" type="presOf" srcId="{34A18ED8-C5EA-4CDB-9DAA-265875934192}" destId="{8F06A691-3556-4073-BA07-33727B9D2613}" srcOrd="0" destOrd="0" presId="urn:microsoft.com/office/officeart/2005/8/layout/radial6"/>
    <dgm:cxn modelId="{A938217E-D841-4228-8618-88E58E858688}" srcId="{CD924BB1-705D-4353-BDE4-B09AF3CB6E51}" destId="{7CFCC9C0-2DB4-4BF4-98B7-3417772369C5}" srcOrd="2" destOrd="0" parTransId="{DD4EBB58-320D-4917-A00C-F42976A67FD0}" sibTransId="{DDD46539-450A-4D87-92A0-29F4A626866F}"/>
    <dgm:cxn modelId="{4171198F-44EE-4F5A-A2AD-6FE075CDF2FC}" type="presOf" srcId="{AB31C1A3-723B-4F2B-8FFD-B229CB1B76AD}" destId="{3E5B9375-A168-4775-B481-A099AAF04AAB}" srcOrd="0" destOrd="0" presId="urn:microsoft.com/office/officeart/2005/8/layout/radial6"/>
    <dgm:cxn modelId="{62B2D99E-FA05-4ADA-897B-98F5C0C52CA6}" type="presOf" srcId="{7FECBA0F-4752-470D-9642-F66903284D3C}" destId="{807BBC19-70F4-40FE-A25E-AEA4A6B928B0}" srcOrd="0" destOrd="0" presId="urn:microsoft.com/office/officeart/2005/8/layout/radial6"/>
    <dgm:cxn modelId="{47924AB3-F6B2-466B-A03F-F4DD1F44920E}" type="presOf" srcId="{EF469A08-18BD-4E64-A945-F27963C1B7D4}" destId="{07EA59AC-0A92-40D9-83CE-BF6E00F6518D}" srcOrd="0" destOrd="0" presId="urn:microsoft.com/office/officeart/2005/8/layout/radial6"/>
    <dgm:cxn modelId="{F23B33C5-F252-46C2-9134-A4369439F3F3}" type="presOf" srcId="{581DAFB1-BA0E-499E-929E-29EC5D27F225}" destId="{DA13BBE5-742A-4BFE-B218-6E3EA48B0482}" srcOrd="0" destOrd="0" presId="urn:microsoft.com/office/officeart/2005/8/layout/radial6"/>
    <dgm:cxn modelId="{AA129ED2-51C4-4A46-905B-AD49E994BDF0}" srcId="{CD924BB1-705D-4353-BDE4-B09AF3CB6E51}" destId="{002D6980-38D8-4697-8437-C0F059B04287}" srcOrd="1" destOrd="0" parTransId="{778476DC-12D4-4258-9482-86435E551EAD}" sibTransId="{9C0936AA-9751-4279-84B2-7201432B6824}"/>
    <dgm:cxn modelId="{E4FF2FDF-B39A-423D-833F-048205596CE1}" type="presOf" srcId="{CD924BB1-705D-4353-BDE4-B09AF3CB6E51}" destId="{6B8A0819-51BC-4A3A-9D11-B08F4E7E9671}" srcOrd="0" destOrd="0" presId="urn:microsoft.com/office/officeart/2005/8/layout/radial6"/>
    <dgm:cxn modelId="{84A23FE3-622C-4C95-881F-98AAF716E9FC}" type="presOf" srcId="{DDD46539-450A-4D87-92A0-29F4A626866F}" destId="{0B6F10F3-AEFE-4395-B837-4B44B8F93475}" srcOrd="0" destOrd="0" presId="urn:microsoft.com/office/officeart/2005/8/layout/radial6"/>
    <dgm:cxn modelId="{F8D9E1F1-0B34-4452-8332-097D071EF98D}" type="presOf" srcId="{1D72F32E-5101-405D-BBB4-AD47C8F022F9}" destId="{762F146F-113F-45E5-9E55-728FD1EDBB6F}" srcOrd="0" destOrd="0" presId="urn:microsoft.com/office/officeart/2005/8/layout/radial6"/>
    <dgm:cxn modelId="{A792E4F7-7626-40BF-9344-6B37624DD1C3}" srcId="{CD924BB1-705D-4353-BDE4-B09AF3CB6E51}" destId="{AB31C1A3-723B-4F2B-8FFD-B229CB1B76AD}" srcOrd="4" destOrd="0" parTransId="{E9313305-6F8A-4E76-8E45-643AFFD233C9}" sibTransId="{1D72F32E-5101-405D-BBB4-AD47C8F022F9}"/>
    <dgm:cxn modelId="{87937425-6EFB-4A9E-B495-E9C9AAC55692}" type="presParOf" srcId="{807BBC19-70F4-40FE-A25E-AEA4A6B928B0}" destId="{6B8A0819-51BC-4A3A-9D11-B08F4E7E9671}" srcOrd="0" destOrd="0" presId="urn:microsoft.com/office/officeart/2005/8/layout/radial6"/>
    <dgm:cxn modelId="{1BC0382F-8B62-434A-A07E-B4D1FDA69018}" type="presParOf" srcId="{807BBC19-70F4-40FE-A25E-AEA4A6B928B0}" destId="{07EA59AC-0A92-40D9-83CE-BF6E00F6518D}" srcOrd="1" destOrd="0" presId="urn:microsoft.com/office/officeart/2005/8/layout/radial6"/>
    <dgm:cxn modelId="{351870B6-83E5-4D16-B02A-6113053B3A84}" type="presParOf" srcId="{807BBC19-70F4-40FE-A25E-AEA4A6B928B0}" destId="{D7680E50-4372-478D-9581-378AE13F984E}" srcOrd="2" destOrd="0" presId="urn:microsoft.com/office/officeart/2005/8/layout/radial6"/>
    <dgm:cxn modelId="{2E0824F2-9D3C-40B1-A832-3243B756E54D}" type="presParOf" srcId="{807BBC19-70F4-40FE-A25E-AEA4A6B928B0}" destId="{8F06A691-3556-4073-BA07-33727B9D2613}" srcOrd="3" destOrd="0" presId="urn:microsoft.com/office/officeart/2005/8/layout/radial6"/>
    <dgm:cxn modelId="{9CBE352F-D51F-46F2-9150-BA8E09B1FEEF}" type="presParOf" srcId="{807BBC19-70F4-40FE-A25E-AEA4A6B928B0}" destId="{CD45AE5C-44B7-40A7-AC9D-BDB1F7D36F84}" srcOrd="4" destOrd="0" presId="urn:microsoft.com/office/officeart/2005/8/layout/radial6"/>
    <dgm:cxn modelId="{BCE498CC-0041-4592-8B3A-27414B835A5C}" type="presParOf" srcId="{807BBC19-70F4-40FE-A25E-AEA4A6B928B0}" destId="{341FAB9A-4E56-4491-8ED9-CA5197FE9465}" srcOrd="5" destOrd="0" presId="urn:microsoft.com/office/officeart/2005/8/layout/radial6"/>
    <dgm:cxn modelId="{AF945E28-7FD6-4EDE-8032-7E2DE9BC68E7}" type="presParOf" srcId="{807BBC19-70F4-40FE-A25E-AEA4A6B928B0}" destId="{47E3BCD7-B258-4B37-9C1D-246932DAF85C}" srcOrd="6" destOrd="0" presId="urn:microsoft.com/office/officeart/2005/8/layout/radial6"/>
    <dgm:cxn modelId="{1431EE91-3E00-459E-A847-6570970D99D2}" type="presParOf" srcId="{807BBC19-70F4-40FE-A25E-AEA4A6B928B0}" destId="{BA853E49-B6C1-40BE-9442-797D125DB36A}" srcOrd="7" destOrd="0" presId="urn:microsoft.com/office/officeart/2005/8/layout/radial6"/>
    <dgm:cxn modelId="{50BB526F-C245-49B7-93E7-FE370DEF7225}" type="presParOf" srcId="{807BBC19-70F4-40FE-A25E-AEA4A6B928B0}" destId="{22EC3F1F-CDB8-4B73-9434-4187384A3D80}" srcOrd="8" destOrd="0" presId="urn:microsoft.com/office/officeart/2005/8/layout/radial6"/>
    <dgm:cxn modelId="{6B5D62CE-8034-4DD2-880A-E6E0A016E2C2}" type="presParOf" srcId="{807BBC19-70F4-40FE-A25E-AEA4A6B928B0}" destId="{0B6F10F3-AEFE-4395-B837-4B44B8F93475}" srcOrd="9" destOrd="0" presId="urn:microsoft.com/office/officeart/2005/8/layout/radial6"/>
    <dgm:cxn modelId="{7A4737CD-702F-48E3-B74D-616D4737DA08}" type="presParOf" srcId="{807BBC19-70F4-40FE-A25E-AEA4A6B928B0}" destId="{57FF1225-4D9A-46CA-96AB-1D9A20BB8EC9}" srcOrd="10" destOrd="0" presId="urn:microsoft.com/office/officeart/2005/8/layout/radial6"/>
    <dgm:cxn modelId="{E8872B4F-770C-475B-9464-98C4F5CD0969}" type="presParOf" srcId="{807BBC19-70F4-40FE-A25E-AEA4A6B928B0}" destId="{502B0965-2682-46A1-A111-7712F9188F42}" srcOrd="11" destOrd="0" presId="urn:microsoft.com/office/officeart/2005/8/layout/radial6"/>
    <dgm:cxn modelId="{B9488EB1-3B9A-455B-8052-9F2D55B94E97}" type="presParOf" srcId="{807BBC19-70F4-40FE-A25E-AEA4A6B928B0}" destId="{58650D6E-62F9-4DD7-A778-07DCB7EA7EE5}" srcOrd="12" destOrd="0" presId="urn:microsoft.com/office/officeart/2005/8/layout/radial6"/>
    <dgm:cxn modelId="{0D54DBA4-75B6-46B2-A615-41CA0070F322}" type="presParOf" srcId="{807BBC19-70F4-40FE-A25E-AEA4A6B928B0}" destId="{3E5B9375-A168-4775-B481-A099AAF04AAB}" srcOrd="13" destOrd="0" presId="urn:microsoft.com/office/officeart/2005/8/layout/radial6"/>
    <dgm:cxn modelId="{B10A381E-BCF1-40F3-B831-35EA27AB0C73}" type="presParOf" srcId="{807BBC19-70F4-40FE-A25E-AEA4A6B928B0}" destId="{410A068B-ABF6-48FB-80E0-3210E91D9ECE}" srcOrd="14" destOrd="0" presId="urn:microsoft.com/office/officeart/2005/8/layout/radial6"/>
    <dgm:cxn modelId="{D247B641-A426-4A70-9E3E-2BD9277CB663}" type="presParOf" srcId="{807BBC19-70F4-40FE-A25E-AEA4A6B928B0}" destId="{762F146F-113F-45E5-9E55-728FD1EDBB6F}" srcOrd="15" destOrd="0" presId="urn:microsoft.com/office/officeart/2005/8/layout/radial6"/>
    <dgm:cxn modelId="{33995293-8691-4FA5-97D2-DCA49EB0B7DD}" type="presParOf" srcId="{807BBC19-70F4-40FE-A25E-AEA4A6B928B0}" destId="{79F725C9-F747-4C09-9BA4-EBB9DDCEC21E}" srcOrd="16" destOrd="0" presId="urn:microsoft.com/office/officeart/2005/8/layout/radial6"/>
    <dgm:cxn modelId="{7D839E9D-EBFA-42D9-A86B-DFF63A80E8E3}" type="presParOf" srcId="{807BBC19-70F4-40FE-A25E-AEA4A6B928B0}" destId="{31BCEECD-0BD5-4C3A-A2DC-06A786AB35D2}" srcOrd="17" destOrd="0" presId="urn:microsoft.com/office/officeart/2005/8/layout/radial6"/>
    <dgm:cxn modelId="{7B8B99D2-8C14-499B-AB67-34FC8CAE094B}" type="presParOf" srcId="{807BBC19-70F4-40FE-A25E-AEA4A6B928B0}" destId="{DA13BBE5-742A-4BFE-B218-6E3EA48B048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A304EE-6E59-4845-9BCA-F1EE28B8E2F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l-PL"/>
        </a:p>
      </dgm:t>
    </dgm:pt>
    <dgm:pt modelId="{7AE29814-D6D5-4437-AC5D-72FDBDBBFF90}">
      <dgm:prSet phldrT="[Tekst]" custT="1"/>
      <dgm:spPr>
        <a:solidFill>
          <a:schemeClr val="accent5">
            <a:lumMod val="60000"/>
            <a:lumOff val="40000"/>
          </a:schemeClr>
        </a:solidFill>
      </dgm:spPr>
      <dgm:t>
        <a:bodyPr/>
        <a:lstStyle/>
        <a:p>
          <a:pPr algn="l"/>
          <a:r>
            <a:rPr lang="es-ES" sz="1400" dirty="0">
              <a:solidFill>
                <a:srgbClr val="002060"/>
              </a:solidFill>
            </a:rPr>
            <a:t>Más de mil millones de personas, aproximadamente el 15% de la población mundial, tienen algún tipo de discapacidad.</a:t>
          </a:r>
          <a:endParaRPr lang="pl-PL" sz="1400" dirty="0">
            <a:solidFill>
              <a:srgbClr val="222061"/>
            </a:solidFill>
          </a:endParaRPr>
        </a:p>
      </dgm:t>
    </dgm:pt>
    <dgm:pt modelId="{F36D36DC-AAF0-4EDD-A539-84BBB492A8EE}" type="parTrans" cxnId="{03F57BD9-27DA-4575-9EDA-AC9D178A3F9C}">
      <dgm:prSet/>
      <dgm:spPr/>
      <dgm:t>
        <a:bodyPr/>
        <a:lstStyle/>
        <a:p>
          <a:pPr algn="l"/>
          <a:endParaRPr lang="pl-PL"/>
        </a:p>
      </dgm:t>
    </dgm:pt>
    <dgm:pt modelId="{4DB1C39A-2293-4DB8-AC9F-92E7A186885E}" type="sibTrans" cxnId="{03F57BD9-27DA-4575-9EDA-AC9D178A3F9C}">
      <dgm:prSet/>
      <dgm:spPr/>
      <dgm:t>
        <a:bodyPr/>
        <a:lstStyle/>
        <a:p>
          <a:pPr algn="l"/>
          <a:endParaRPr lang="pl-PL"/>
        </a:p>
      </dgm:t>
    </dgm:pt>
    <dgm:pt modelId="{8FB8305D-25A9-4E66-BF61-392636453735}">
      <dgm:prSet phldrT="[Tekst]" custT="1"/>
      <dgm:spPr>
        <a:solidFill>
          <a:schemeClr val="accent5">
            <a:lumMod val="60000"/>
            <a:lumOff val="40000"/>
          </a:schemeClr>
        </a:solidFill>
      </dgm:spPr>
      <dgm:t>
        <a:bodyPr/>
        <a:lstStyle/>
        <a:p>
          <a:pPr algn="l"/>
          <a:r>
            <a:rPr lang="es-ES" sz="1400" dirty="0">
              <a:solidFill>
                <a:srgbClr val="002060"/>
              </a:solidFill>
            </a:rPr>
            <a:t>Entre 110 millones y 190 millones de adultos tienen dificultades importantes en su funcionamiento.</a:t>
          </a:r>
          <a:endParaRPr lang="pl-PL" sz="1400" dirty="0">
            <a:solidFill>
              <a:srgbClr val="222061"/>
            </a:solidFill>
          </a:endParaRPr>
        </a:p>
      </dgm:t>
    </dgm:pt>
    <dgm:pt modelId="{542B856B-5F7E-4B83-BE25-305F599ACE53}" type="parTrans" cxnId="{A60314A1-2751-4282-BE11-B1773349E53B}">
      <dgm:prSet/>
      <dgm:spPr/>
      <dgm:t>
        <a:bodyPr/>
        <a:lstStyle/>
        <a:p>
          <a:pPr algn="l"/>
          <a:endParaRPr lang="pl-PL"/>
        </a:p>
      </dgm:t>
    </dgm:pt>
    <dgm:pt modelId="{049EC7FE-7BF1-47CF-9CAA-5D77895E8D8F}" type="sibTrans" cxnId="{A60314A1-2751-4282-BE11-B1773349E53B}">
      <dgm:prSet/>
      <dgm:spPr/>
      <dgm:t>
        <a:bodyPr/>
        <a:lstStyle/>
        <a:p>
          <a:pPr algn="l"/>
          <a:endParaRPr lang="pl-PL"/>
        </a:p>
      </dgm:t>
    </dgm:pt>
    <dgm:pt modelId="{E5A1CB24-0887-42EC-B39B-08695C898161}">
      <dgm:prSet phldrT="[Tekst]" custT="1"/>
      <dgm:spPr>
        <a:solidFill>
          <a:schemeClr val="accent5">
            <a:lumMod val="60000"/>
            <a:lumOff val="40000"/>
          </a:schemeClr>
        </a:solidFill>
      </dgm:spPr>
      <dgm:t>
        <a:bodyPr/>
        <a:lstStyle/>
        <a:p>
          <a:pPr algn="l"/>
          <a:r>
            <a:rPr lang="es-ES" sz="1400" dirty="0">
              <a:solidFill>
                <a:srgbClr val="002060"/>
              </a:solidFill>
            </a:rPr>
            <a:t>Las tasas de discapacidad están aumentando debido al envejecimiento de la población y al aumento de las enfermedades crónicas, entre otras causas.</a:t>
          </a:r>
          <a:endParaRPr lang="pl-PL" sz="1400" dirty="0">
            <a:solidFill>
              <a:srgbClr val="222061"/>
            </a:solidFill>
          </a:endParaRPr>
        </a:p>
      </dgm:t>
    </dgm:pt>
    <dgm:pt modelId="{2E0FBEBD-82CA-4871-8468-112B9BFF05F6}" type="parTrans" cxnId="{ABF0F9B3-D662-48CD-AB03-64C93134F929}">
      <dgm:prSet/>
      <dgm:spPr/>
      <dgm:t>
        <a:bodyPr/>
        <a:lstStyle/>
        <a:p>
          <a:pPr algn="l"/>
          <a:endParaRPr lang="pl-PL"/>
        </a:p>
      </dgm:t>
    </dgm:pt>
    <dgm:pt modelId="{942D21AE-3920-457E-B4D9-69D920AC444E}" type="sibTrans" cxnId="{ABF0F9B3-D662-48CD-AB03-64C93134F929}">
      <dgm:prSet/>
      <dgm:spPr/>
      <dgm:t>
        <a:bodyPr/>
        <a:lstStyle/>
        <a:p>
          <a:pPr algn="l"/>
          <a:endParaRPr lang="pl-PL"/>
        </a:p>
      </dgm:t>
    </dgm:pt>
    <dgm:pt modelId="{EED284F1-E056-415F-88ED-FFE5AEAF8150}">
      <dgm:prSet phldrT="[Tekst]" custT="1"/>
      <dgm:spPr>
        <a:solidFill>
          <a:schemeClr val="accent5">
            <a:lumMod val="60000"/>
            <a:lumOff val="40000"/>
          </a:schemeClr>
        </a:solidFill>
      </dgm:spPr>
      <dgm:t>
        <a:bodyPr/>
        <a:lstStyle/>
        <a:p>
          <a:pPr algn="l"/>
          <a:r>
            <a:rPr lang="es-ES" sz="1400" dirty="0">
              <a:solidFill>
                <a:srgbClr val="002060"/>
              </a:solidFill>
            </a:rPr>
            <a:t>Las personas con discapacidad tienen menos acceso a los servicios de atención médica y, por tanto, no satisfacen sus necesidades de atención médica.</a:t>
          </a:r>
          <a:endParaRPr lang="pl-PL" sz="1400" dirty="0">
            <a:solidFill>
              <a:srgbClr val="222061"/>
            </a:solidFill>
          </a:endParaRPr>
        </a:p>
      </dgm:t>
    </dgm:pt>
    <dgm:pt modelId="{0E160507-EF4D-43F1-9B63-72683DEFACC5}" type="parTrans" cxnId="{B52E7208-1FFD-4A3D-8A62-3716FC12D630}">
      <dgm:prSet/>
      <dgm:spPr/>
      <dgm:t>
        <a:bodyPr/>
        <a:lstStyle/>
        <a:p>
          <a:pPr algn="l"/>
          <a:endParaRPr lang="pl-PL"/>
        </a:p>
      </dgm:t>
    </dgm:pt>
    <dgm:pt modelId="{C78023E4-2CB3-45CD-B708-187AD8FD6305}" type="sibTrans" cxnId="{B52E7208-1FFD-4A3D-8A62-3716FC12D630}">
      <dgm:prSet/>
      <dgm:spPr/>
      <dgm:t>
        <a:bodyPr/>
        <a:lstStyle/>
        <a:p>
          <a:pPr algn="l"/>
          <a:endParaRPr lang="pl-PL"/>
        </a:p>
      </dgm:t>
    </dgm:pt>
    <dgm:pt modelId="{E520CA77-8EB7-428C-BE37-C1A2560E2C0B}" type="pres">
      <dgm:prSet presAssocID="{58A304EE-6E59-4845-9BCA-F1EE28B8E2F7}" presName="Name0" presStyleCnt="0">
        <dgm:presLayoutVars>
          <dgm:chPref val="3"/>
          <dgm:dir/>
          <dgm:animLvl val="lvl"/>
          <dgm:resizeHandles/>
        </dgm:presLayoutVars>
      </dgm:prSet>
      <dgm:spPr/>
    </dgm:pt>
    <dgm:pt modelId="{1980CB48-7364-4C0A-8EBB-8AB8C8C43975}" type="pres">
      <dgm:prSet presAssocID="{7AE29814-D6D5-4437-AC5D-72FDBDBBFF90}" presName="horFlow" presStyleCnt="0"/>
      <dgm:spPr/>
    </dgm:pt>
    <dgm:pt modelId="{58EFC89E-B4B8-4873-B198-82995C4F449C}" type="pres">
      <dgm:prSet presAssocID="{7AE29814-D6D5-4437-AC5D-72FDBDBBFF90}" presName="bigChev" presStyleLbl="node1" presStyleIdx="0" presStyleCnt="4" custScaleX="528516" custScaleY="125968" custLinFactNeighborX="-4441" custLinFactNeighborY="-39419"/>
      <dgm:spPr/>
    </dgm:pt>
    <dgm:pt modelId="{5E6C8DD9-07B8-4D18-BD96-2141E1FE4A8E}" type="pres">
      <dgm:prSet presAssocID="{7AE29814-D6D5-4437-AC5D-72FDBDBBFF90}" presName="vSp" presStyleCnt="0"/>
      <dgm:spPr/>
    </dgm:pt>
    <dgm:pt modelId="{44FFEB36-1B71-4FDA-9BD2-860615C8F28F}" type="pres">
      <dgm:prSet presAssocID="{8FB8305D-25A9-4E66-BF61-392636453735}" presName="horFlow" presStyleCnt="0"/>
      <dgm:spPr/>
    </dgm:pt>
    <dgm:pt modelId="{5C2CB384-3630-4CB6-81BA-903B7AD8F630}" type="pres">
      <dgm:prSet presAssocID="{8FB8305D-25A9-4E66-BF61-392636453735}" presName="bigChev" presStyleLbl="node1" presStyleIdx="1" presStyleCnt="4" custScaleX="528516" custScaleY="125968" custLinFactNeighborX="0" custLinFactNeighborY="-43312"/>
      <dgm:spPr/>
    </dgm:pt>
    <dgm:pt modelId="{52833AE1-0A39-4AF7-80F3-CAD9866B8151}" type="pres">
      <dgm:prSet presAssocID="{8FB8305D-25A9-4E66-BF61-392636453735}" presName="vSp" presStyleCnt="0"/>
      <dgm:spPr/>
    </dgm:pt>
    <dgm:pt modelId="{6909E239-8ECC-487F-A5FB-5B27ED53BD44}" type="pres">
      <dgm:prSet presAssocID="{E5A1CB24-0887-42EC-B39B-08695C898161}" presName="horFlow" presStyleCnt="0"/>
      <dgm:spPr/>
    </dgm:pt>
    <dgm:pt modelId="{44B644D7-A99C-4E0C-896E-99A99E932A68}" type="pres">
      <dgm:prSet presAssocID="{E5A1CB24-0887-42EC-B39B-08695C898161}" presName="bigChev" presStyleLbl="node1" presStyleIdx="2" presStyleCnt="4" custScaleX="528516" custScaleY="125968" custLinFactNeighborX="0" custLinFactNeighborY="-47763"/>
      <dgm:spPr/>
    </dgm:pt>
    <dgm:pt modelId="{E046DEE2-1154-4666-9210-036DA5AD70E1}" type="pres">
      <dgm:prSet presAssocID="{E5A1CB24-0887-42EC-B39B-08695C898161}" presName="vSp" presStyleCnt="0"/>
      <dgm:spPr/>
    </dgm:pt>
    <dgm:pt modelId="{E361A369-758B-469B-98DB-01A06FE9F2BB}" type="pres">
      <dgm:prSet presAssocID="{EED284F1-E056-415F-88ED-FFE5AEAF8150}" presName="horFlow" presStyleCnt="0"/>
      <dgm:spPr/>
    </dgm:pt>
    <dgm:pt modelId="{DF0BF8FD-53C2-4163-A8BD-B3495E437121}" type="pres">
      <dgm:prSet presAssocID="{EED284F1-E056-415F-88ED-FFE5AEAF8150}" presName="bigChev" presStyleLbl="node1" presStyleIdx="3" presStyleCnt="4" custScaleX="528516" custScaleY="125968" custLinFactNeighborX="0" custLinFactNeighborY="-40921"/>
      <dgm:spPr/>
    </dgm:pt>
  </dgm:ptLst>
  <dgm:cxnLst>
    <dgm:cxn modelId="{B52E7208-1FFD-4A3D-8A62-3716FC12D630}" srcId="{58A304EE-6E59-4845-9BCA-F1EE28B8E2F7}" destId="{EED284F1-E056-415F-88ED-FFE5AEAF8150}" srcOrd="3" destOrd="0" parTransId="{0E160507-EF4D-43F1-9B63-72683DEFACC5}" sibTransId="{C78023E4-2CB3-45CD-B708-187AD8FD6305}"/>
    <dgm:cxn modelId="{E8706615-C0B0-4A9D-BEB3-F0C41E92AD36}" type="presOf" srcId="{58A304EE-6E59-4845-9BCA-F1EE28B8E2F7}" destId="{E520CA77-8EB7-428C-BE37-C1A2560E2C0B}" srcOrd="0" destOrd="0" presId="urn:microsoft.com/office/officeart/2005/8/layout/lProcess3"/>
    <dgm:cxn modelId="{1C134E2D-0578-45E6-B7EB-EF8075C8B1FF}" type="presOf" srcId="{EED284F1-E056-415F-88ED-FFE5AEAF8150}" destId="{DF0BF8FD-53C2-4163-A8BD-B3495E437121}" srcOrd="0" destOrd="0" presId="urn:microsoft.com/office/officeart/2005/8/layout/lProcess3"/>
    <dgm:cxn modelId="{ECBAA185-3FC1-48B2-A4CF-9A0CBA53E968}" type="presOf" srcId="{E5A1CB24-0887-42EC-B39B-08695C898161}" destId="{44B644D7-A99C-4E0C-896E-99A99E932A68}" srcOrd="0" destOrd="0" presId="urn:microsoft.com/office/officeart/2005/8/layout/lProcess3"/>
    <dgm:cxn modelId="{8C513A8A-5359-4F5E-B09C-928B80E3FC49}" type="presOf" srcId="{8FB8305D-25A9-4E66-BF61-392636453735}" destId="{5C2CB384-3630-4CB6-81BA-903B7AD8F630}" srcOrd="0" destOrd="0" presId="urn:microsoft.com/office/officeart/2005/8/layout/lProcess3"/>
    <dgm:cxn modelId="{A60314A1-2751-4282-BE11-B1773349E53B}" srcId="{58A304EE-6E59-4845-9BCA-F1EE28B8E2F7}" destId="{8FB8305D-25A9-4E66-BF61-392636453735}" srcOrd="1" destOrd="0" parTransId="{542B856B-5F7E-4B83-BE25-305F599ACE53}" sibTransId="{049EC7FE-7BF1-47CF-9CAA-5D77895E8D8F}"/>
    <dgm:cxn modelId="{ABF0F9B3-D662-48CD-AB03-64C93134F929}" srcId="{58A304EE-6E59-4845-9BCA-F1EE28B8E2F7}" destId="{E5A1CB24-0887-42EC-B39B-08695C898161}" srcOrd="2" destOrd="0" parTransId="{2E0FBEBD-82CA-4871-8468-112B9BFF05F6}" sibTransId="{942D21AE-3920-457E-B4D9-69D920AC444E}"/>
    <dgm:cxn modelId="{03F57BD9-27DA-4575-9EDA-AC9D178A3F9C}" srcId="{58A304EE-6E59-4845-9BCA-F1EE28B8E2F7}" destId="{7AE29814-D6D5-4437-AC5D-72FDBDBBFF90}" srcOrd="0" destOrd="0" parTransId="{F36D36DC-AAF0-4EDD-A539-84BBB492A8EE}" sibTransId="{4DB1C39A-2293-4DB8-AC9F-92E7A186885E}"/>
    <dgm:cxn modelId="{870F60F5-D423-4C2B-BF6D-2E0F598E5C83}" type="presOf" srcId="{7AE29814-D6D5-4437-AC5D-72FDBDBBFF90}" destId="{58EFC89E-B4B8-4873-B198-82995C4F449C}" srcOrd="0" destOrd="0" presId="urn:microsoft.com/office/officeart/2005/8/layout/lProcess3"/>
    <dgm:cxn modelId="{0F1F6B92-DC88-42EF-8EE2-4CB58C633064}" type="presParOf" srcId="{E520CA77-8EB7-428C-BE37-C1A2560E2C0B}" destId="{1980CB48-7364-4C0A-8EBB-8AB8C8C43975}" srcOrd="0" destOrd="0" presId="urn:microsoft.com/office/officeart/2005/8/layout/lProcess3"/>
    <dgm:cxn modelId="{0F0D0C5B-F7CE-41B3-AEBC-9505A027459C}" type="presParOf" srcId="{1980CB48-7364-4C0A-8EBB-8AB8C8C43975}" destId="{58EFC89E-B4B8-4873-B198-82995C4F449C}" srcOrd="0" destOrd="0" presId="urn:microsoft.com/office/officeart/2005/8/layout/lProcess3"/>
    <dgm:cxn modelId="{ABD52DBF-A435-4B34-A2F9-D5ECFAD944B1}" type="presParOf" srcId="{E520CA77-8EB7-428C-BE37-C1A2560E2C0B}" destId="{5E6C8DD9-07B8-4D18-BD96-2141E1FE4A8E}" srcOrd="1" destOrd="0" presId="urn:microsoft.com/office/officeart/2005/8/layout/lProcess3"/>
    <dgm:cxn modelId="{C0BD5E3A-D32D-4D28-A1B6-46184F7B670B}" type="presParOf" srcId="{E520CA77-8EB7-428C-BE37-C1A2560E2C0B}" destId="{44FFEB36-1B71-4FDA-9BD2-860615C8F28F}" srcOrd="2" destOrd="0" presId="urn:microsoft.com/office/officeart/2005/8/layout/lProcess3"/>
    <dgm:cxn modelId="{18B6CBDA-67CA-4FF3-875F-BCA0EFD61773}" type="presParOf" srcId="{44FFEB36-1B71-4FDA-9BD2-860615C8F28F}" destId="{5C2CB384-3630-4CB6-81BA-903B7AD8F630}" srcOrd="0" destOrd="0" presId="urn:microsoft.com/office/officeart/2005/8/layout/lProcess3"/>
    <dgm:cxn modelId="{0FD5F53A-A4D0-4FCB-825E-55A2513D5FEF}" type="presParOf" srcId="{E520CA77-8EB7-428C-BE37-C1A2560E2C0B}" destId="{52833AE1-0A39-4AF7-80F3-CAD9866B8151}" srcOrd="3" destOrd="0" presId="urn:microsoft.com/office/officeart/2005/8/layout/lProcess3"/>
    <dgm:cxn modelId="{F16D1433-8DE0-4E75-859E-091FFFEAE033}" type="presParOf" srcId="{E520CA77-8EB7-428C-BE37-C1A2560E2C0B}" destId="{6909E239-8ECC-487F-A5FB-5B27ED53BD44}" srcOrd="4" destOrd="0" presId="urn:microsoft.com/office/officeart/2005/8/layout/lProcess3"/>
    <dgm:cxn modelId="{D51547E9-388B-4025-AC06-DCC187606B6A}" type="presParOf" srcId="{6909E239-8ECC-487F-A5FB-5B27ED53BD44}" destId="{44B644D7-A99C-4E0C-896E-99A99E932A68}" srcOrd="0" destOrd="0" presId="urn:microsoft.com/office/officeart/2005/8/layout/lProcess3"/>
    <dgm:cxn modelId="{E7FB60CD-8521-4FAC-9804-A8D1E1643F6B}" type="presParOf" srcId="{E520CA77-8EB7-428C-BE37-C1A2560E2C0B}" destId="{E046DEE2-1154-4666-9210-036DA5AD70E1}" srcOrd="5" destOrd="0" presId="urn:microsoft.com/office/officeart/2005/8/layout/lProcess3"/>
    <dgm:cxn modelId="{9DDB82E5-F196-405B-8102-FB961211CEEC}" type="presParOf" srcId="{E520CA77-8EB7-428C-BE37-C1A2560E2C0B}" destId="{E361A369-758B-469B-98DB-01A06FE9F2BB}" srcOrd="6" destOrd="0" presId="urn:microsoft.com/office/officeart/2005/8/layout/lProcess3"/>
    <dgm:cxn modelId="{A47ACA26-DD82-4611-97FE-2946CDEF511B}" type="presParOf" srcId="{E361A369-758B-469B-98DB-01A06FE9F2BB}" destId="{DF0BF8FD-53C2-4163-A8BD-B3495E43712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2681CB-F0E5-41E3-AA91-B48F79E63158}" type="doc">
      <dgm:prSet loTypeId="urn:microsoft.com/office/officeart/2005/8/layout/chevron2" loCatId="process" qsTypeId="urn:microsoft.com/office/officeart/2005/8/quickstyle/3d2" qsCatId="3D" csTypeId="urn:microsoft.com/office/officeart/2005/8/colors/colorful2" csCatId="colorful" phldr="1"/>
      <dgm:spPr/>
      <dgm:t>
        <a:bodyPr/>
        <a:lstStyle/>
        <a:p>
          <a:endParaRPr lang="pl-PL"/>
        </a:p>
      </dgm:t>
    </dgm:pt>
    <dgm:pt modelId="{0C2E5F15-AD55-4BBA-BFD7-BF64B6A9A605}">
      <dgm:prSet phldrT="[Tekst]"/>
      <dgm:spPr/>
      <dgm:t>
        <a:bodyPr/>
        <a:lstStyle/>
        <a:p>
          <a:r>
            <a:rPr lang="pl-PL">
              <a:solidFill>
                <a:schemeClr val="tx1"/>
              </a:solidFill>
            </a:rPr>
            <a:t>1972</a:t>
          </a:r>
          <a:endParaRPr lang="pl-PL" dirty="0">
            <a:solidFill>
              <a:schemeClr val="tx1"/>
            </a:solidFill>
          </a:endParaRPr>
        </a:p>
      </dgm:t>
    </dgm:pt>
    <dgm:pt modelId="{3BF836B6-7C46-4E0B-AD76-6A494104E1AB}" type="parTrans" cxnId="{1DE96544-9DCE-4A5F-B19B-4A0874D6B446}">
      <dgm:prSet/>
      <dgm:spPr/>
      <dgm:t>
        <a:bodyPr/>
        <a:lstStyle/>
        <a:p>
          <a:endParaRPr lang="pl-PL"/>
        </a:p>
      </dgm:t>
    </dgm:pt>
    <dgm:pt modelId="{C4513477-CC65-4703-BA56-D69A2B8423EA}" type="sibTrans" cxnId="{1DE96544-9DCE-4A5F-B19B-4A0874D6B446}">
      <dgm:prSet/>
      <dgm:spPr/>
      <dgm:t>
        <a:bodyPr/>
        <a:lstStyle/>
        <a:p>
          <a:endParaRPr lang="pl-PL"/>
        </a:p>
      </dgm:t>
    </dgm:pt>
    <dgm:pt modelId="{EF21B73B-8DEA-4F47-B1ED-56C53FFA6ECF}">
      <dgm:prSet phldrT="[Tekst]"/>
      <dgm:spPr/>
      <dgm:t>
        <a:bodyPr/>
        <a:lstStyle/>
        <a:p>
          <a:r>
            <a:rPr lang="es-ES" noProof="0" dirty="0"/>
            <a:t>La </a:t>
          </a:r>
          <a:r>
            <a:rPr lang="es-ES" noProof="0"/>
            <a:t>OMS desarrolla </a:t>
          </a:r>
          <a:r>
            <a:rPr lang="es-ES" noProof="0" dirty="0"/>
            <a:t>un esquema preliminar</a:t>
          </a:r>
        </a:p>
      </dgm:t>
    </dgm:pt>
    <dgm:pt modelId="{6947BC24-D125-49BD-840A-C93FDEA9FF6C}" type="parTrans" cxnId="{58B8B127-F55A-48DE-9025-2EF880974413}">
      <dgm:prSet/>
      <dgm:spPr/>
      <dgm:t>
        <a:bodyPr/>
        <a:lstStyle/>
        <a:p>
          <a:endParaRPr lang="pl-PL"/>
        </a:p>
      </dgm:t>
    </dgm:pt>
    <dgm:pt modelId="{31340A15-3205-4694-BCDF-11260C0CF281}" type="sibTrans" cxnId="{58B8B127-F55A-48DE-9025-2EF880974413}">
      <dgm:prSet/>
      <dgm:spPr/>
      <dgm:t>
        <a:bodyPr/>
        <a:lstStyle/>
        <a:p>
          <a:endParaRPr lang="pl-PL"/>
        </a:p>
      </dgm:t>
    </dgm:pt>
    <dgm:pt modelId="{14F8DF37-AE5A-42F3-A709-C9F1AE17CB9F}">
      <dgm:prSet phldrT="[Tekst]"/>
      <dgm:spPr/>
      <dgm:t>
        <a:bodyPr/>
        <a:lstStyle/>
        <a:p>
          <a:r>
            <a:rPr lang="pl-PL">
              <a:solidFill>
                <a:schemeClr val="tx1"/>
              </a:solidFill>
            </a:rPr>
            <a:t>1976</a:t>
          </a:r>
          <a:endParaRPr lang="pl-PL" dirty="0">
            <a:solidFill>
              <a:schemeClr val="tx1"/>
            </a:solidFill>
          </a:endParaRPr>
        </a:p>
      </dgm:t>
    </dgm:pt>
    <dgm:pt modelId="{A9DB8201-A8D1-460E-99C7-E24CAFA94BFC}" type="parTrans" cxnId="{90C2B922-7E5F-4E2F-B685-708C55D62F71}">
      <dgm:prSet/>
      <dgm:spPr/>
      <dgm:t>
        <a:bodyPr/>
        <a:lstStyle/>
        <a:p>
          <a:endParaRPr lang="pl-PL"/>
        </a:p>
      </dgm:t>
    </dgm:pt>
    <dgm:pt modelId="{63D7356F-52A0-4AF6-8ECB-7187531E540F}" type="sibTrans" cxnId="{90C2B922-7E5F-4E2F-B685-708C55D62F71}">
      <dgm:prSet/>
      <dgm:spPr/>
      <dgm:t>
        <a:bodyPr/>
        <a:lstStyle/>
        <a:p>
          <a:endParaRPr lang="pl-PL"/>
        </a:p>
      </dgm:t>
    </dgm:pt>
    <dgm:pt modelId="{3F01E9C0-BE11-44A9-A388-58694103F1CE}">
      <dgm:prSet phldrT="[Tekst]"/>
      <dgm:spPr/>
      <dgm:t>
        <a:bodyPr/>
        <a:lstStyle/>
        <a:p>
          <a:r>
            <a:rPr lang="es-ES" dirty="0"/>
            <a:t>29.ª Asamblea Mundial de la Salud</a:t>
          </a:r>
          <a:endParaRPr lang="pl-PL" dirty="0"/>
        </a:p>
      </dgm:t>
    </dgm:pt>
    <dgm:pt modelId="{C49A10A9-224C-498D-BE2A-C75F9BF490CA}" type="parTrans" cxnId="{B6FBD3C8-69B4-44E5-9859-DCC163037A0D}">
      <dgm:prSet/>
      <dgm:spPr/>
      <dgm:t>
        <a:bodyPr/>
        <a:lstStyle/>
        <a:p>
          <a:endParaRPr lang="pl-PL"/>
        </a:p>
      </dgm:t>
    </dgm:pt>
    <dgm:pt modelId="{CB3D6D67-2A79-4B4B-97B5-B88B70A063AE}" type="sibTrans" cxnId="{B6FBD3C8-69B4-44E5-9859-DCC163037A0D}">
      <dgm:prSet/>
      <dgm:spPr/>
      <dgm:t>
        <a:bodyPr/>
        <a:lstStyle/>
        <a:p>
          <a:endParaRPr lang="pl-PL"/>
        </a:p>
      </dgm:t>
    </dgm:pt>
    <dgm:pt modelId="{229FCC45-F0E9-4EF5-BABA-C21CBE431412}">
      <dgm:prSet phldrT="[Tekst]"/>
      <dgm:spPr/>
      <dgm:t>
        <a:bodyPr/>
        <a:lstStyle/>
        <a:p>
          <a:r>
            <a:rPr lang="pl-PL">
              <a:solidFill>
                <a:schemeClr val="tx1"/>
              </a:solidFill>
            </a:rPr>
            <a:t>1980</a:t>
          </a:r>
          <a:endParaRPr lang="pl-PL" dirty="0">
            <a:solidFill>
              <a:schemeClr val="tx1"/>
            </a:solidFill>
          </a:endParaRPr>
        </a:p>
      </dgm:t>
    </dgm:pt>
    <dgm:pt modelId="{C61B65F7-E1C0-47E7-A86B-54B3DEA6F380}" type="parTrans" cxnId="{5D11A963-3C9D-4F1C-948D-513A5C2024F8}">
      <dgm:prSet/>
      <dgm:spPr/>
      <dgm:t>
        <a:bodyPr/>
        <a:lstStyle/>
        <a:p>
          <a:endParaRPr lang="pl-PL"/>
        </a:p>
      </dgm:t>
    </dgm:pt>
    <dgm:pt modelId="{83A7B944-D053-49CC-A092-B3E27F6A29CD}" type="sibTrans" cxnId="{5D11A963-3C9D-4F1C-948D-513A5C2024F8}">
      <dgm:prSet/>
      <dgm:spPr/>
      <dgm:t>
        <a:bodyPr/>
        <a:lstStyle/>
        <a:p>
          <a:endParaRPr lang="pl-PL"/>
        </a:p>
      </dgm:t>
    </dgm:pt>
    <dgm:pt modelId="{201B51DD-BDDA-4990-A3E9-8263EF3B5C9E}">
      <dgm:prSet phldrT="[Tekst]"/>
      <dgm:spPr/>
      <dgm:t>
        <a:bodyPr/>
        <a:lstStyle/>
        <a:p>
          <a:r>
            <a:rPr lang="es-ES" dirty="0"/>
            <a:t>Publicación de la </a:t>
          </a:r>
          <a:r>
            <a:rPr lang="en-GB" dirty="0"/>
            <a:t>CIDDM</a:t>
          </a:r>
          <a:endParaRPr lang="pl-PL" dirty="0"/>
        </a:p>
      </dgm:t>
    </dgm:pt>
    <dgm:pt modelId="{08580CBE-46A1-4069-BE37-5DE9648B27B5}" type="parTrans" cxnId="{59C45ADD-DB80-453C-AF09-D818A32FBC39}">
      <dgm:prSet/>
      <dgm:spPr/>
      <dgm:t>
        <a:bodyPr/>
        <a:lstStyle/>
        <a:p>
          <a:endParaRPr lang="pl-PL"/>
        </a:p>
      </dgm:t>
    </dgm:pt>
    <dgm:pt modelId="{33BAFEC5-F1F2-445F-A0A5-4F10C7055E87}" type="sibTrans" cxnId="{59C45ADD-DB80-453C-AF09-D818A32FBC39}">
      <dgm:prSet/>
      <dgm:spPr/>
      <dgm:t>
        <a:bodyPr/>
        <a:lstStyle/>
        <a:p>
          <a:endParaRPr lang="pl-PL"/>
        </a:p>
      </dgm:t>
    </dgm:pt>
    <dgm:pt modelId="{02D3081A-BA65-4C45-BD18-2A11CBDED678}">
      <dgm:prSet/>
      <dgm:spPr/>
      <dgm:t>
        <a:bodyPr/>
        <a:lstStyle/>
        <a:p>
          <a:r>
            <a:rPr lang="pl-PL">
              <a:solidFill>
                <a:schemeClr val="tx1"/>
              </a:solidFill>
            </a:rPr>
            <a:t>1993</a:t>
          </a:r>
          <a:endParaRPr lang="pl-PL" dirty="0">
            <a:solidFill>
              <a:schemeClr val="tx1"/>
            </a:solidFill>
          </a:endParaRPr>
        </a:p>
      </dgm:t>
    </dgm:pt>
    <dgm:pt modelId="{3BCC7EF7-15C6-4131-868C-89D0488FAADE}" type="parTrans" cxnId="{72ECA90D-B717-4ABE-808B-4B7F59C62D84}">
      <dgm:prSet/>
      <dgm:spPr/>
      <dgm:t>
        <a:bodyPr/>
        <a:lstStyle/>
        <a:p>
          <a:endParaRPr lang="pl-PL"/>
        </a:p>
      </dgm:t>
    </dgm:pt>
    <dgm:pt modelId="{68AFE823-5C64-4D85-9C22-E67E505999D6}" type="sibTrans" cxnId="{72ECA90D-B717-4ABE-808B-4B7F59C62D84}">
      <dgm:prSet/>
      <dgm:spPr/>
      <dgm:t>
        <a:bodyPr/>
        <a:lstStyle/>
        <a:p>
          <a:endParaRPr lang="pl-PL"/>
        </a:p>
      </dgm:t>
    </dgm:pt>
    <dgm:pt modelId="{EC68803C-1D0B-4F47-8823-0F38D23A3B9F}">
      <dgm:prSet/>
      <dgm:spPr/>
      <dgm:t>
        <a:bodyPr/>
        <a:lstStyle/>
        <a:p>
          <a:r>
            <a:rPr lang="es-ES" noProof="0" dirty="0"/>
            <a:t>Revisión de la CIDDM</a:t>
          </a:r>
        </a:p>
      </dgm:t>
    </dgm:pt>
    <dgm:pt modelId="{953DB70E-6C1F-4BD0-8F06-47B8CB2D155B}" type="parTrans" cxnId="{7F2F3543-0D40-4788-B093-9F6E4340DF6E}">
      <dgm:prSet/>
      <dgm:spPr/>
      <dgm:t>
        <a:bodyPr/>
        <a:lstStyle/>
        <a:p>
          <a:endParaRPr lang="pl-PL"/>
        </a:p>
      </dgm:t>
    </dgm:pt>
    <dgm:pt modelId="{56C2E77E-9D25-434B-BD84-277AFAF7F388}" type="sibTrans" cxnId="{7F2F3543-0D40-4788-B093-9F6E4340DF6E}">
      <dgm:prSet/>
      <dgm:spPr/>
      <dgm:t>
        <a:bodyPr/>
        <a:lstStyle/>
        <a:p>
          <a:endParaRPr lang="pl-PL"/>
        </a:p>
      </dgm:t>
    </dgm:pt>
    <dgm:pt modelId="{B00A0344-960A-4F6D-80F1-BE2FAC4C2570}" type="pres">
      <dgm:prSet presAssocID="{692681CB-F0E5-41E3-AA91-B48F79E63158}" presName="linearFlow" presStyleCnt="0">
        <dgm:presLayoutVars>
          <dgm:dir/>
          <dgm:animLvl val="lvl"/>
          <dgm:resizeHandles val="exact"/>
        </dgm:presLayoutVars>
      </dgm:prSet>
      <dgm:spPr/>
    </dgm:pt>
    <dgm:pt modelId="{A5A3E848-7A39-4A86-9636-82A46DFCFCC0}" type="pres">
      <dgm:prSet presAssocID="{0C2E5F15-AD55-4BBA-BFD7-BF64B6A9A605}" presName="composite" presStyleCnt="0"/>
      <dgm:spPr/>
    </dgm:pt>
    <dgm:pt modelId="{177806AC-EA84-408E-8247-8988E54F1250}" type="pres">
      <dgm:prSet presAssocID="{0C2E5F15-AD55-4BBA-BFD7-BF64B6A9A605}" presName="parentText" presStyleLbl="alignNode1" presStyleIdx="0" presStyleCnt="4">
        <dgm:presLayoutVars>
          <dgm:chMax val="1"/>
          <dgm:bulletEnabled val="1"/>
        </dgm:presLayoutVars>
      </dgm:prSet>
      <dgm:spPr/>
    </dgm:pt>
    <dgm:pt modelId="{40646E90-9A77-4544-9767-0D47C2006C40}" type="pres">
      <dgm:prSet presAssocID="{0C2E5F15-AD55-4BBA-BFD7-BF64B6A9A605}" presName="descendantText" presStyleLbl="alignAcc1" presStyleIdx="0" presStyleCnt="4">
        <dgm:presLayoutVars>
          <dgm:bulletEnabled val="1"/>
        </dgm:presLayoutVars>
      </dgm:prSet>
      <dgm:spPr/>
    </dgm:pt>
    <dgm:pt modelId="{AB5396F4-5BDB-42D4-88AF-B6D7B6044B16}" type="pres">
      <dgm:prSet presAssocID="{C4513477-CC65-4703-BA56-D69A2B8423EA}" presName="sp" presStyleCnt="0"/>
      <dgm:spPr/>
    </dgm:pt>
    <dgm:pt modelId="{96E9267F-B8C0-4D71-B4F4-8B20CA00A69E}" type="pres">
      <dgm:prSet presAssocID="{14F8DF37-AE5A-42F3-A709-C9F1AE17CB9F}" presName="composite" presStyleCnt="0"/>
      <dgm:spPr/>
    </dgm:pt>
    <dgm:pt modelId="{3ABBC846-058D-4B92-B883-77CF1D3086A2}" type="pres">
      <dgm:prSet presAssocID="{14F8DF37-AE5A-42F3-A709-C9F1AE17CB9F}" presName="parentText" presStyleLbl="alignNode1" presStyleIdx="1" presStyleCnt="4">
        <dgm:presLayoutVars>
          <dgm:chMax val="1"/>
          <dgm:bulletEnabled val="1"/>
        </dgm:presLayoutVars>
      </dgm:prSet>
      <dgm:spPr/>
    </dgm:pt>
    <dgm:pt modelId="{444E109D-B753-44AE-988A-893764200151}" type="pres">
      <dgm:prSet presAssocID="{14F8DF37-AE5A-42F3-A709-C9F1AE17CB9F}" presName="descendantText" presStyleLbl="alignAcc1" presStyleIdx="1" presStyleCnt="4" custScaleY="110055">
        <dgm:presLayoutVars>
          <dgm:bulletEnabled val="1"/>
        </dgm:presLayoutVars>
      </dgm:prSet>
      <dgm:spPr/>
    </dgm:pt>
    <dgm:pt modelId="{12C21945-D447-4E66-A39D-251BD2EA4B09}" type="pres">
      <dgm:prSet presAssocID="{63D7356F-52A0-4AF6-8ECB-7187531E540F}" presName="sp" presStyleCnt="0"/>
      <dgm:spPr/>
    </dgm:pt>
    <dgm:pt modelId="{434E7E09-8844-4552-834A-238A69CE1DC9}" type="pres">
      <dgm:prSet presAssocID="{229FCC45-F0E9-4EF5-BABA-C21CBE431412}" presName="composite" presStyleCnt="0"/>
      <dgm:spPr/>
    </dgm:pt>
    <dgm:pt modelId="{B6E2A759-7873-4B23-89A6-FBB36E65237A}" type="pres">
      <dgm:prSet presAssocID="{229FCC45-F0E9-4EF5-BABA-C21CBE431412}" presName="parentText" presStyleLbl="alignNode1" presStyleIdx="2" presStyleCnt="4">
        <dgm:presLayoutVars>
          <dgm:chMax val="1"/>
          <dgm:bulletEnabled val="1"/>
        </dgm:presLayoutVars>
      </dgm:prSet>
      <dgm:spPr/>
    </dgm:pt>
    <dgm:pt modelId="{BC423324-1D01-4CB0-9C23-012CFFD3779A}" type="pres">
      <dgm:prSet presAssocID="{229FCC45-F0E9-4EF5-BABA-C21CBE431412}" presName="descendantText" presStyleLbl="alignAcc1" presStyleIdx="2" presStyleCnt="4">
        <dgm:presLayoutVars>
          <dgm:bulletEnabled val="1"/>
        </dgm:presLayoutVars>
      </dgm:prSet>
      <dgm:spPr/>
    </dgm:pt>
    <dgm:pt modelId="{17F91568-67C1-4441-B50C-CD394FEF11A6}" type="pres">
      <dgm:prSet presAssocID="{83A7B944-D053-49CC-A092-B3E27F6A29CD}" presName="sp" presStyleCnt="0"/>
      <dgm:spPr/>
    </dgm:pt>
    <dgm:pt modelId="{6AF76382-F935-4F3F-A449-A1584E4F4564}" type="pres">
      <dgm:prSet presAssocID="{02D3081A-BA65-4C45-BD18-2A11CBDED678}" presName="composite" presStyleCnt="0"/>
      <dgm:spPr/>
    </dgm:pt>
    <dgm:pt modelId="{4673B2A5-47BB-45E0-A0D3-B129899CE7D3}" type="pres">
      <dgm:prSet presAssocID="{02D3081A-BA65-4C45-BD18-2A11CBDED678}" presName="parentText" presStyleLbl="alignNode1" presStyleIdx="3" presStyleCnt="4">
        <dgm:presLayoutVars>
          <dgm:chMax val="1"/>
          <dgm:bulletEnabled val="1"/>
        </dgm:presLayoutVars>
      </dgm:prSet>
      <dgm:spPr/>
    </dgm:pt>
    <dgm:pt modelId="{980FADD1-F6AA-4EF3-9678-24406FE7ED2B}" type="pres">
      <dgm:prSet presAssocID="{02D3081A-BA65-4C45-BD18-2A11CBDED678}" presName="descendantText" presStyleLbl="alignAcc1" presStyleIdx="3" presStyleCnt="4" custLinFactNeighborX="49" custLinFactNeighborY="2191">
        <dgm:presLayoutVars>
          <dgm:bulletEnabled val="1"/>
        </dgm:presLayoutVars>
      </dgm:prSet>
      <dgm:spPr/>
    </dgm:pt>
  </dgm:ptLst>
  <dgm:cxnLst>
    <dgm:cxn modelId="{72ECA90D-B717-4ABE-808B-4B7F59C62D84}" srcId="{692681CB-F0E5-41E3-AA91-B48F79E63158}" destId="{02D3081A-BA65-4C45-BD18-2A11CBDED678}" srcOrd="3" destOrd="0" parTransId="{3BCC7EF7-15C6-4131-868C-89D0488FAADE}" sibTransId="{68AFE823-5C64-4D85-9C22-E67E505999D6}"/>
    <dgm:cxn modelId="{C7E7FE1F-37FE-4666-A840-77DCD4744EA6}" type="presOf" srcId="{3F01E9C0-BE11-44A9-A388-58694103F1CE}" destId="{444E109D-B753-44AE-988A-893764200151}" srcOrd="0" destOrd="0" presId="urn:microsoft.com/office/officeart/2005/8/layout/chevron2"/>
    <dgm:cxn modelId="{90C2B922-7E5F-4E2F-B685-708C55D62F71}" srcId="{692681CB-F0E5-41E3-AA91-B48F79E63158}" destId="{14F8DF37-AE5A-42F3-A709-C9F1AE17CB9F}" srcOrd="1" destOrd="0" parTransId="{A9DB8201-A8D1-460E-99C7-E24CAFA94BFC}" sibTransId="{63D7356F-52A0-4AF6-8ECB-7187531E540F}"/>
    <dgm:cxn modelId="{58B8B127-F55A-48DE-9025-2EF880974413}" srcId="{0C2E5F15-AD55-4BBA-BFD7-BF64B6A9A605}" destId="{EF21B73B-8DEA-4F47-B1ED-56C53FFA6ECF}" srcOrd="0" destOrd="0" parTransId="{6947BC24-D125-49BD-840A-C93FDEA9FF6C}" sibTransId="{31340A15-3205-4694-BCDF-11260C0CF281}"/>
    <dgm:cxn modelId="{911CF42D-F54C-4BE4-A313-FD3241E06200}" type="presOf" srcId="{02D3081A-BA65-4C45-BD18-2A11CBDED678}" destId="{4673B2A5-47BB-45E0-A0D3-B129899CE7D3}" srcOrd="0" destOrd="0" presId="urn:microsoft.com/office/officeart/2005/8/layout/chevron2"/>
    <dgm:cxn modelId="{686DA95C-B470-4D01-96BC-346E1FFA6AD5}" type="presOf" srcId="{0C2E5F15-AD55-4BBA-BFD7-BF64B6A9A605}" destId="{177806AC-EA84-408E-8247-8988E54F1250}" srcOrd="0" destOrd="0" presId="urn:microsoft.com/office/officeart/2005/8/layout/chevron2"/>
    <dgm:cxn modelId="{7F2F3543-0D40-4788-B093-9F6E4340DF6E}" srcId="{02D3081A-BA65-4C45-BD18-2A11CBDED678}" destId="{EC68803C-1D0B-4F47-8823-0F38D23A3B9F}" srcOrd="0" destOrd="0" parTransId="{953DB70E-6C1F-4BD0-8F06-47B8CB2D155B}" sibTransId="{56C2E77E-9D25-434B-BD84-277AFAF7F388}"/>
    <dgm:cxn modelId="{5D11A963-3C9D-4F1C-948D-513A5C2024F8}" srcId="{692681CB-F0E5-41E3-AA91-B48F79E63158}" destId="{229FCC45-F0E9-4EF5-BABA-C21CBE431412}" srcOrd="2" destOrd="0" parTransId="{C61B65F7-E1C0-47E7-A86B-54B3DEA6F380}" sibTransId="{83A7B944-D053-49CC-A092-B3E27F6A29CD}"/>
    <dgm:cxn modelId="{1DE96544-9DCE-4A5F-B19B-4A0874D6B446}" srcId="{692681CB-F0E5-41E3-AA91-B48F79E63158}" destId="{0C2E5F15-AD55-4BBA-BFD7-BF64B6A9A605}" srcOrd="0" destOrd="0" parTransId="{3BF836B6-7C46-4E0B-AD76-6A494104E1AB}" sibTransId="{C4513477-CC65-4703-BA56-D69A2B8423EA}"/>
    <dgm:cxn modelId="{16BFC644-52B0-4669-9D39-A7DC3F3729B1}" type="presOf" srcId="{692681CB-F0E5-41E3-AA91-B48F79E63158}" destId="{B00A0344-960A-4F6D-80F1-BE2FAC4C2570}" srcOrd="0" destOrd="0" presId="urn:microsoft.com/office/officeart/2005/8/layout/chevron2"/>
    <dgm:cxn modelId="{57230248-A08E-4DCE-A799-771FC1CDB978}" type="presOf" srcId="{EF21B73B-8DEA-4F47-B1ED-56C53FFA6ECF}" destId="{40646E90-9A77-4544-9767-0D47C2006C40}" srcOrd="0" destOrd="0" presId="urn:microsoft.com/office/officeart/2005/8/layout/chevron2"/>
    <dgm:cxn modelId="{D10EDD53-EB56-496B-84BD-0308AC36F723}" type="presOf" srcId="{201B51DD-BDDA-4990-A3E9-8263EF3B5C9E}" destId="{BC423324-1D01-4CB0-9C23-012CFFD3779A}" srcOrd="0" destOrd="0" presId="urn:microsoft.com/office/officeart/2005/8/layout/chevron2"/>
    <dgm:cxn modelId="{01A07494-5DE2-41F7-8166-E05DB340C71E}" type="presOf" srcId="{EC68803C-1D0B-4F47-8823-0F38D23A3B9F}" destId="{980FADD1-F6AA-4EF3-9678-24406FE7ED2B}" srcOrd="0" destOrd="0" presId="urn:microsoft.com/office/officeart/2005/8/layout/chevron2"/>
    <dgm:cxn modelId="{7A88F39F-059D-4FC0-9C81-6F8F770B9FDE}" type="presOf" srcId="{14F8DF37-AE5A-42F3-A709-C9F1AE17CB9F}" destId="{3ABBC846-058D-4B92-B883-77CF1D3086A2}" srcOrd="0" destOrd="0" presId="urn:microsoft.com/office/officeart/2005/8/layout/chevron2"/>
    <dgm:cxn modelId="{B6FBD3C8-69B4-44E5-9859-DCC163037A0D}" srcId="{14F8DF37-AE5A-42F3-A709-C9F1AE17CB9F}" destId="{3F01E9C0-BE11-44A9-A388-58694103F1CE}" srcOrd="0" destOrd="0" parTransId="{C49A10A9-224C-498D-BE2A-C75F9BF490CA}" sibTransId="{CB3D6D67-2A79-4B4B-97B5-B88B70A063AE}"/>
    <dgm:cxn modelId="{458FBBDA-BF2E-4D37-AA07-224EA729A4F5}" type="presOf" srcId="{229FCC45-F0E9-4EF5-BABA-C21CBE431412}" destId="{B6E2A759-7873-4B23-89A6-FBB36E65237A}" srcOrd="0" destOrd="0" presId="urn:microsoft.com/office/officeart/2005/8/layout/chevron2"/>
    <dgm:cxn modelId="{59C45ADD-DB80-453C-AF09-D818A32FBC39}" srcId="{229FCC45-F0E9-4EF5-BABA-C21CBE431412}" destId="{201B51DD-BDDA-4990-A3E9-8263EF3B5C9E}" srcOrd="0" destOrd="0" parTransId="{08580CBE-46A1-4069-BE37-5DE9648B27B5}" sibTransId="{33BAFEC5-F1F2-445F-A0A5-4F10C7055E87}"/>
    <dgm:cxn modelId="{7EA63E26-FA69-4211-A90C-996B64630F39}" type="presParOf" srcId="{B00A0344-960A-4F6D-80F1-BE2FAC4C2570}" destId="{A5A3E848-7A39-4A86-9636-82A46DFCFCC0}" srcOrd="0" destOrd="0" presId="urn:microsoft.com/office/officeart/2005/8/layout/chevron2"/>
    <dgm:cxn modelId="{C029EC71-D024-4A5E-B207-F1CDC15C620C}" type="presParOf" srcId="{A5A3E848-7A39-4A86-9636-82A46DFCFCC0}" destId="{177806AC-EA84-408E-8247-8988E54F1250}" srcOrd="0" destOrd="0" presId="urn:microsoft.com/office/officeart/2005/8/layout/chevron2"/>
    <dgm:cxn modelId="{EC343382-BD25-4A63-8593-39AD378F12E2}" type="presParOf" srcId="{A5A3E848-7A39-4A86-9636-82A46DFCFCC0}" destId="{40646E90-9A77-4544-9767-0D47C2006C40}" srcOrd="1" destOrd="0" presId="urn:microsoft.com/office/officeart/2005/8/layout/chevron2"/>
    <dgm:cxn modelId="{0BBBB567-A9B5-4588-BB71-0C7D5C7A5342}" type="presParOf" srcId="{B00A0344-960A-4F6D-80F1-BE2FAC4C2570}" destId="{AB5396F4-5BDB-42D4-88AF-B6D7B6044B16}" srcOrd="1" destOrd="0" presId="urn:microsoft.com/office/officeart/2005/8/layout/chevron2"/>
    <dgm:cxn modelId="{02719B13-2A10-49FA-87F0-87C5FEBF0664}" type="presParOf" srcId="{B00A0344-960A-4F6D-80F1-BE2FAC4C2570}" destId="{96E9267F-B8C0-4D71-B4F4-8B20CA00A69E}" srcOrd="2" destOrd="0" presId="urn:microsoft.com/office/officeart/2005/8/layout/chevron2"/>
    <dgm:cxn modelId="{D00744CE-278B-41A2-8239-023C1BC61F1E}" type="presParOf" srcId="{96E9267F-B8C0-4D71-B4F4-8B20CA00A69E}" destId="{3ABBC846-058D-4B92-B883-77CF1D3086A2}" srcOrd="0" destOrd="0" presId="urn:microsoft.com/office/officeart/2005/8/layout/chevron2"/>
    <dgm:cxn modelId="{558EEA80-80F7-4DAE-939A-82862736D332}" type="presParOf" srcId="{96E9267F-B8C0-4D71-B4F4-8B20CA00A69E}" destId="{444E109D-B753-44AE-988A-893764200151}" srcOrd="1" destOrd="0" presId="urn:microsoft.com/office/officeart/2005/8/layout/chevron2"/>
    <dgm:cxn modelId="{2A4FABDB-FE59-48A3-A8F4-25BA175B55D3}" type="presParOf" srcId="{B00A0344-960A-4F6D-80F1-BE2FAC4C2570}" destId="{12C21945-D447-4E66-A39D-251BD2EA4B09}" srcOrd="3" destOrd="0" presId="urn:microsoft.com/office/officeart/2005/8/layout/chevron2"/>
    <dgm:cxn modelId="{B69D68F1-7483-4D3D-8B45-43B6AA7D97A0}" type="presParOf" srcId="{B00A0344-960A-4F6D-80F1-BE2FAC4C2570}" destId="{434E7E09-8844-4552-834A-238A69CE1DC9}" srcOrd="4" destOrd="0" presId="urn:microsoft.com/office/officeart/2005/8/layout/chevron2"/>
    <dgm:cxn modelId="{B0ACCFF6-3ABB-46DB-8F52-337009100F62}" type="presParOf" srcId="{434E7E09-8844-4552-834A-238A69CE1DC9}" destId="{B6E2A759-7873-4B23-89A6-FBB36E65237A}" srcOrd="0" destOrd="0" presId="urn:microsoft.com/office/officeart/2005/8/layout/chevron2"/>
    <dgm:cxn modelId="{B38BE14A-FA47-44EA-B8A7-DB3982FF8CE5}" type="presParOf" srcId="{434E7E09-8844-4552-834A-238A69CE1DC9}" destId="{BC423324-1D01-4CB0-9C23-012CFFD3779A}" srcOrd="1" destOrd="0" presId="urn:microsoft.com/office/officeart/2005/8/layout/chevron2"/>
    <dgm:cxn modelId="{A002B812-C017-44F9-BEFA-46CBA5EDA36E}" type="presParOf" srcId="{B00A0344-960A-4F6D-80F1-BE2FAC4C2570}" destId="{17F91568-67C1-4441-B50C-CD394FEF11A6}" srcOrd="5" destOrd="0" presId="urn:microsoft.com/office/officeart/2005/8/layout/chevron2"/>
    <dgm:cxn modelId="{13EFBF69-E18D-4308-8F7B-7F657075CF6C}" type="presParOf" srcId="{B00A0344-960A-4F6D-80F1-BE2FAC4C2570}" destId="{6AF76382-F935-4F3F-A449-A1584E4F4564}" srcOrd="6" destOrd="0" presId="urn:microsoft.com/office/officeart/2005/8/layout/chevron2"/>
    <dgm:cxn modelId="{64D35125-0724-4C7A-8E38-E11F631A84D3}" type="presParOf" srcId="{6AF76382-F935-4F3F-A449-A1584E4F4564}" destId="{4673B2A5-47BB-45E0-A0D3-B129899CE7D3}" srcOrd="0" destOrd="0" presId="urn:microsoft.com/office/officeart/2005/8/layout/chevron2"/>
    <dgm:cxn modelId="{5E99023E-E1BD-4418-888A-549A533135B9}" type="presParOf" srcId="{6AF76382-F935-4F3F-A449-A1584E4F4564}" destId="{980FADD1-F6AA-4EF3-9678-24406FE7ED2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2681CB-F0E5-41E3-AA91-B48F79E63158}" type="doc">
      <dgm:prSet loTypeId="urn:microsoft.com/office/officeart/2005/8/layout/chevron2" loCatId="process" qsTypeId="urn:microsoft.com/office/officeart/2005/8/quickstyle/3d2" qsCatId="3D" csTypeId="urn:microsoft.com/office/officeart/2005/8/colors/colorful2" csCatId="colorful" phldr="1"/>
      <dgm:spPr/>
      <dgm:t>
        <a:bodyPr/>
        <a:lstStyle/>
        <a:p>
          <a:endParaRPr lang="pl-PL"/>
        </a:p>
      </dgm:t>
    </dgm:pt>
    <dgm:pt modelId="{0C2E5F15-AD55-4BBA-BFD7-BF64B6A9A605}">
      <dgm:prSet phldrT="[Tekst]"/>
      <dgm:spPr/>
      <dgm:t>
        <a:bodyPr/>
        <a:lstStyle/>
        <a:p>
          <a:r>
            <a:rPr lang="pl-PL">
              <a:solidFill>
                <a:schemeClr val="tx1"/>
              </a:solidFill>
            </a:rPr>
            <a:t>1997</a:t>
          </a:r>
          <a:endParaRPr lang="pl-PL" dirty="0">
            <a:solidFill>
              <a:schemeClr val="tx1"/>
            </a:solidFill>
          </a:endParaRPr>
        </a:p>
      </dgm:t>
    </dgm:pt>
    <dgm:pt modelId="{3BF836B6-7C46-4E0B-AD76-6A494104E1AB}" type="parTrans" cxnId="{1DE96544-9DCE-4A5F-B19B-4A0874D6B446}">
      <dgm:prSet/>
      <dgm:spPr/>
      <dgm:t>
        <a:bodyPr/>
        <a:lstStyle/>
        <a:p>
          <a:endParaRPr lang="pl-PL"/>
        </a:p>
      </dgm:t>
    </dgm:pt>
    <dgm:pt modelId="{C4513477-CC65-4703-BA56-D69A2B8423EA}" type="sibTrans" cxnId="{1DE96544-9DCE-4A5F-B19B-4A0874D6B446}">
      <dgm:prSet/>
      <dgm:spPr/>
      <dgm:t>
        <a:bodyPr/>
        <a:lstStyle/>
        <a:p>
          <a:endParaRPr lang="pl-PL"/>
        </a:p>
      </dgm:t>
    </dgm:pt>
    <dgm:pt modelId="{EF21B73B-8DEA-4F47-B1ED-56C53FFA6ECF}">
      <dgm:prSet phldrT="[Tekst]"/>
      <dgm:spPr/>
      <dgm:t>
        <a:bodyPr/>
        <a:lstStyle/>
        <a:p>
          <a:r>
            <a:rPr lang="es-ES" dirty="0">
              <a:solidFill>
                <a:schemeClr val="tx1"/>
              </a:solidFill>
            </a:rPr>
            <a:t>Se produce el borrador Beta 1</a:t>
          </a:r>
          <a:endParaRPr lang="pl-PL" dirty="0">
            <a:solidFill>
              <a:schemeClr val="tx1"/>
            </a:solidFill>
          </a:endParaRPr>
        </a:p>
      </dgm:t>
    </dgm:pt>
    <dgm:pt modelId="{6947BC24-D125-49BD-840A-C93FDEA9FF6C}" type="parTrans" cxnId="{58B8B127-F55A-48DE-9025-2EF880974413}">
      <dgm:prSet/>
      <dgm:spPr/>
      <dgm:t>
        <a:bodyPr/>
        <a:lstStyle/>
        <a:p>
          <a:endParaRPr lang="pl-PL"/>
        </a:p>
      </dgm:t>
    </dgm:pt>
    <dgm:pt modelId="{31340A15-3205-4694-BCDF-11260C0CF281}" type="sibTrans" cxnId="{58B8B127-F55A-48DE-9025-2EF880974413}">
      <dgm:prSet/>
      <dgm:spPr/>
      <dgm:t>
        <a:bodyPr/>
        <a:lstStyle/>
        <a:p>
          <a:endParaRPr lang="pl-PL"/>
        </a:p>
      </dgm:t>
    </dgm:pt>
    <dgm:pt modelId="{14F8DF37-AE5A-42F3-A709-C9F1AE17CB9F}">
      <dgm:prSet phldrT="[Tekst]"/>
      <dgm:spPr/>
      <dgm:t>
        <a:bodyPr/>
        <a:lstStyle/>
        <a:p>
          <a:r>
            <a:rPr lang="pl-PL">
              <a:solidFill>
                <a:schemeClr val="tx1"/>
              </a:solidFill>
            </a:rPr>
            <a:t>1999</a:t>
          </a:r>
          <a:endParaRPr lang="pl-PL" dirty="0">
            <a:solidFill>
              <a:schemeClr val="tx1"/>
            </a:solidFill>
          </a:endParaRPr>
        </a:p>
      </dgm:t>
    </dgm:pt>
    <dgm:pt modelId="{A9DB8201-A8D1-460E-99C7-E24CAFA94BFC}" type="parTrans" cxnId="{90C2B922-7E5F-4E2F-B685-708C55D62F71}">
      <dgm:prSet/>
      <dgm:spPr/>
      <dgm:t>
        <a:bodyPr/>
        <a:lstStyle/>
        <a:p>
          <a:endParaRPr lang="pl-PL"/>
        </a:p>
      </dgm:t>
    </dgm:pt>
    <dgm:pt modelId="{63D7356F-52A0-4AF6-8ECB-7187531E540F}" type="sibTrans" cxnId="{90C2B922-7E5F-4E2F-B685-708C55D62F71}">
      <dgm:prSet/>
      <dgm:spPr/>
      <dgm:t>
        <a:bodyPr/>
        <a:lstStyle/>
        <a:p>
          <a:endParaRPr lang="pl-PL"/>
        </a:p>
      </dgm:t>
    </dgm:pt>
    <dgm:pt modelId="{3F01E9C0-BE11-44A9-A388-58694103F1CE}">
      <dgm:prSet phldrT="[Tekst]"/>
      <dgm:spPr/>
      <dgm:t>
        <a:bodyPr/>
        <a:lstStyle/>
        <a:p>
          <a:r>
            <a:rPr lang="es-ES" dirty="0">
              <a:solidFill>
                <a:schemeClr val="tx1"/>
              </a:solidFill>
            </a:rPr>
            <a:t>Se produce el borrador Beta 2</a:t>
          </a:r>
          <a:endParaRPr lang="pl-PL" dirty="0"/>
        </a:p>
      </dgm:t>
    </dgm:pt>
    <dgm:pt modelId="{C49A10A9-224C-498D-BE2A-C75F9BF490CA}" type="parTrans" cxnId="{B6FBD3C8-69B4-44E5-9859-DCC163037A0D}">
      <dgm:prSet/>
      <dgm:spPr/>
      <dgm:t>
        <a:bodyPr/>
        <a:lstStyle/>
        <a:p>
          <a:endParaRPr lang="pl-PL"/>
        </a:p>
      </dgm:t>
    </dgm:pt>
    <dgm:pt modelId="{CB3D6D67-2A79-4B4B-97B5-B88B70A063AE}" type="sibTrans" cxnId="{B6FBD3C8-69B4-44E5-9859-DCC163037A0D}">
      <dgm:prSet/>
      <dgm:spPr/>
      <dgm:t>
        <a:bodyPr/>
        <a:lstStyle/>
        <a:p>
          <a:endParaRPr lang="pl-PL"/>
        </a:p>
      </dgm:t>
    </dgm:pt>
    <dgm:pt modelId="{229FCC45-F0E9-4EF5-BABA-C21CBE431412}">
      <dgm:prSet phldrT="[Tekst]"/>
      <dgm:spPr/>
      <dgm:t>
        <a:bodyPr/>
        <a:lstStyle/>
        <a:p>
          <a:r>
            <a:rPr lang="pl-PL">
              <a:solidFill>
                <a:schemeClr val="tx1"/>
              </a:solidFill>
            </a:rPr>
            <a:t>2000</a:t>
          </a:r>
          <a:endParaRPr lang="pl-PL" dirty="0">
            <a:solidFill>
              <a:schemeClr val="tx1"/>
            </a:solidFill>
          </a:endParaRPr>
        </a:p>
      </dgm:t>
    </dgm:pt>
    <dgm:pt modelId="{C61B65F7-E1C0-47E7-A86B-54B3DEA6F380}" type="parTrans" cxnId="{5D11A963-3C9D-4F1C-948D-513A5C2024F8}">
      <dgm:prSet/>
      <dgm:spPr/>
      <dgm:t>
        <a:bodyPr/>
        <a:lstStyle/>
        <a:p>
          <a:endParaRPr lang="pl-PL"/>
        </a:p>
      </dgm:t>
    </dgm:pt>
    <dgm:pt modelId="{83A7B944-D053-49CC-A092-B3E27F6A29CD}" type="sibTrans" cxnId="{5D11A963-3C9D-4F1C-948D-513A5C2024F8}">
      <dgm:prSet/>
      <dgm:spPr/>
      <dgm:t>
        <a:bodyPr/>
        <a:lstStyle/>
        <a:p>
          <a:endParaRPr lang="pl-PL"/>
        </a:p>
      </dgm:t>
    </dgm:pt>
    <dgm:pt modelId="{201B51DD-BDDA-4990-A3E9-8263EF3B5C9E}">
      <dgm:prSet phldrT="[Tekst]"/>
      <dgm:spPr/>
      <dgm:t>
        <a:bodyPr/>
        <a:lstStyle/>
        <a:p>
          <a:r>
            <a:rPr lang="es-ES" dirty="0"/>
            <a:t>Versión p</a:t>
          </a:r>
          <a:r>
            <a:rPr lang="pl-PL" dirty="0"/>
            <a:t>refinal </a:t>
          </a:r>
          <a:r>
            <a:rPr lang="es-ES" dirty="0"/>
            <a:t>de la</a:t>
          </a:r>
          <a:r>
            <a:rPr lang="pl-PL" dirty="0"/>
            <a:t> </a:t>
          </a:r>
          <a:r>
            <a:rPr lang="en-GB" dirty="0"/>
            <a:t>CIDDM</a:t>
          </a:r>
          <a:r>
            <a:rPr lang="pl-PL" dirty="0"/>
            <a:t> 2</a:t>
          </a:r>
        </a:p>
      </dgm:t>
    </dgm:pt>
    <dgm:pt modelId="{08580CBE-46A1-4069-BE37-5DE9648B27B5}" type="parTrans" cxnId="{59C45ADD-DB80-453C-AF09-D818A32FBC39}">
      <dgm:prSet/>
      <dgm:spPr/>
      <dgm:t>
        <a:bodyPr/>
        <a:lstStyle/>
        <a:p>
          <a:endParaRPr lang="pl-PL"/>
        </a:p>
      </dgm:t>
    </dgm:pt>
    <dgm:pt modelId="{33BAFEC5-F1F2-445F-A0A5-4F10C7055E87}" type="sibTrans" cxnId="{59C45ADD-DB80-453C-AF09-D818A32FBC39}">
      <dgm:prSet/>
      <dgm:spPr/>
      <dgm:t>
        <a:bodyPr/>
        <a:lstStyle/>
        <a:p>
          <a:endParaRPr lang="pl-PL"/>
        </a:p>
      </dgm:t>
    </dgm:pt>
    <dgm:pt modelId="{02D3081A-BA65-4C45-BD18-2A11CBDED678}">
      <dgm:prSet/>
      <dgm:spPr/>
      <dgm:t>
        <a:bodyPr/>
        <a:lstStyle/>
        <a:p>
          <a:r>
            <a:rPr lang="pl-PL">
              <a:solidFill>
                <a:schemeClr val="tx1"/>
              </a:solidFill>
            </a:rPr>
            <a:t>2001</a:t>
          </a:r>
          <a:endParaRPr lang="pl-PL" dirty="0">
            <a:solidFill>
              <a:schemeClr val="tx1"/>
            </a:solidFill>
          </a:endParaRPr>
        </a:p>
      </dgm:t>
    </dgm:pt>
    <dgm:pt modelId="{3BCC7EF7-15C6-4131-868C-89D0488FAADE}" type="parTrans" cxnId="{72ECA90D-B717-4ABE-808B-4B7F59C62D84}">
      <dgm:prSet/>
      <dgm:spPr/>
      <dgm:t>
        <a:bodyPr/>
        <a:lstStyle/>
        <a:p>
          <a:endParaRPr lang="pl-PL"/>
        </a:p>
      </dgm:t>
    </dgm:pt>
    <dgm:pt modelId="{68AFE823-5C64-4D85-9C22-E67E505999D6}" type="sibTrans" cxnId="{72ECA90D-B717-4ABE-808B-4B7F59C62D84}">
      <dgm:prSet/>
      <dgm:spPr/>
      <dgm:t>
        <a:bodyPr/>
        <a:lstStyle/>
        <a:p>
          <a:endParaRPr lang="pl-PL"/>
        </a:p>
      </dgm:t>
    </dgm:pt>
    <dgm:pt modelId="{4464FE96-F7F2-4BED-A3E3-1380ABCA481E}">
      <dgm:prSet/>
      <dgm:spPr/>
      <dgm:t>
        <a:bodyPr/>
        <a:lstStyle/>
        <a:p>
          <a:r>
            <a:rPr lang="es-ES" dirty="0"/>
            <a:t>54.ª Asamblea Mundial de la Salud </a:t>
          </a:r>
          <a:r>
            <a:rPr lang="es-ES" b="1" dirty="0"/>
            <a:t>Aprobación de la versión final</a:t>
          </a:r>
          <a:r>
            <a:rPr lang="es-ES" dirty="0"/>
            <a:t> </a:t>
          </a:r>
          <a:endParaRPr lang="pl-PL" b="1" dirty="0"/>
        </a:p>
      </dgm:t>
    </dgm:pt>
    <dgm:pt modelId="{C0CE9CF0-4A15-4C82-9BD1-4D7BFDFCAEE3}" type="parTrans" cxnId="{B340AC32-7B93-4531-B798-BB5DA64B76FB}">
      <dgm:prSet/>
      <dgm:spPr/>
      <dgm:t>
        <a:bodyPr/>
        <a:lstStyle/>
        <a:p>
          <a:endParaRPr lang="pl-PL"/>
        </a:p>
      </dgm:t>
    </dgm:pt>
    <dgm:pt modelId="{909751AF-72D9-4C0D-95D0-1020DBBF534F}" type="sibTrans" cxnId="{B340AC32-7B93-4531-B798-BB5DA64B76FB}">
      <dgm:prSet/>
      <dgm:spPr/>
      <dgm:t>
        <a:bodyPr/>
        <a:lstStyle/>
        <a:p>
          <a:endParaRPr lang="pl-PL"/>
        </a:p>
      </dgm:t>
    </dgm:pt>
    <dgm:pt modelId="{B00A0344-960A-4F6D-80F1-BE2FAC4C2570}" type="pres">
      <dgm:prSet presAssocID="{692681CB-F0E5-41E3-AA91-B48F79E63158}" presName="linearFlow" presStyleCnt="0">
        <dgm:presLayoutVars>
          <dgm:dir/>
          <dgm:animLvl val="lvl"/>
          <dgm:resizeHandles val="exact"/>
        </dgm:presLayoutVars>
      </dgm:prSet>
      <dgm:spPr/>
    </dgm:pt>
    <dgm:pt modelId="{A5A3E848-7A39-4A86-9636-82A46DFCFCC0}" type="pres">
      <dgm:prSet presAssocID="{0C2E5F15-AD55-4BBA-BFD7-BF64B6A9A605}" presName="composite" presStyleCnt="0"/>
      <dgm:spPr/>
    </dgm:pt>
    <dgm:pt modelId="{177806AC-EA84-408E-8247-8988E54F1250}" type="pres">
      <dgm:prSet presAssocID="{0C2E5F15-AD55-4BBA-BFD7-BF64B6A9A605}" presName="parentText" presStyleLbl="alignNode1" presStyleIdx="0" presStyleCnt="4">
        <dgm:presLayoutVars>
          <dgm:chMax val="1"/>
          <dgm:bulletEnabled val="1"/>
        </dgm:presLayoutVars>
      </dgm:prSet>
      <dgm:spPr/>
    </dgm:pt>
    <dgm:pt modelId="{40646E90-9A77-4544-9767-0D47C2006C40}" type="pres">
      <dgm:prSet presAssocID="{0C2E5F15-AD55-4BBA-BFD7-BF64B6A9A605}" presName="descendantText" presStyleLbl="alignAcc1" presStyleIdx="0" presStyleCnt="4">
        <dgm:presLayoutVars>
          <dgm:bulletEnabled val="1"/>
        </dgm:presLayoutVars>
      </dgm:prSet>
      <dgm:spPr/>
    </dgm:pt>
    <dgm:pt modelId="{AB5396F4-5BDB-42D4-88AF-B6D7B6044B16}" type="pres">
      <dgm:prSet presAssocID="{C4513477-CC65-4703-BA56-D69A2B8423EA}" presName="sp" presStyleCnt="0"/>
      <dgm:spPr/>
    </dgm:pt>
    <dgm:pt modelId="{96E9267F-B8C0-4D71-B4F4-8B20CA00A69E}" type="pres">
      <dgm:prSet presAssocID="{14F8DF37-AE5A-42F3-A709-C9F1AE17CB9F}" presName="composite" presStyleCnt="0"/>
      <dgm:spPr/>
    </dgm:pt>
    <dgm:pt modelId="{3ABBC846-058D-4B92-B883-77CF1D3086A2}" type="pres">
      <dgm:prSet presAssocID="{14F8DF37-AE5A-42F3-A709-C9F1AE17CB9F}" presName="parentText" presStyleLbl="alignNode1" presStyleIdx="1" presStyleCnt="4">
        <dgm:presLayoutVars>
          <dgm:chMax val="1"/>
          <dgm:bulletEnabled val="1"/>
        </dgm:presLayoutVars>
      </dgm:prSet>
      <dgm:spPr/>
    </dgm:pt>
    <dgm:pt modelId="{444E109D-B753-44AE-988A-893764200151}" type="pres">
      <dgm:prSet presAssocID="{14F8DF37-AE5A-42F3-A709-C9F1AE17CB9F}" presName="descendantText" presStyleLbl="alignAcc1" presStyleIdx="1" presStyleCnt="4">
        <dgm:presLayoutVars>
          <dgm:bulletEnabled val="1"/>
        </dgm:presLayoutVars>
      </dgm:prSet>
      <dgm:spPr/>
    </dgm:pt>
    <dgm:pt modelId="{12C21945-D447-4E66-A39D-251BD2EA4B09}" type="pres">
      <dgm:prSet presAssocID="{63D7356F-52A0-4AF6-8ECB-7187531E540F}" presName="sp" presStyleCnt="0"/>
      <dgm:spPr/>
    </dgm:pt>
    <dgm:pt modelId="{434E7E09-8844-4552-834A-238A69CE1DC9}" type="pres">
      <dgm:prSet presAssocID="{229FCC45-F0E9-4EF5-BABA-C21CBE431412}" presName="composite" presStyleCnt="0"/>
      <dgm:spPr/>
    </dgm:pt>
    <dgm:pt modelId="{B6E2A759-7873-4B23-89A6-FBB36E65237A}" type="pres">
      <dgm:prSet presAssocID="{229FCC45-F0E9-4EF5-BABA-C21CBE431412}" presName="parentText" presStyleLbl="alignNode1" presStyleIdx="2" presStyleCnt="4">
        <dgm:presLayoutVars>
          <dgm:chMax val="1"/>
          <dgm:bulletEnabled val="1"/>
        </dgm:presLayoutVars>
      </dgm:prSet>
      <dgm:spPr/>
    </dgm:pt>
    <dgm:pt modelId="{BC423324-1D01-4CB0-9C23-012CFFD3779A}" type="pres">
      <dgm:prSet presAssocID="{229FCC45-F0E9-4EF5-BABA-C21CBE431412}" presName="descendantText" presStyleLbl="alignAcc1" presStyleIdx="2" presStyleCnt="4">
        <dgm:presLayoutVars>
          <dgm:bulletEnabled val="1"/>
        </dgm:presLayoutVars>
      </dgm:prSet>
      <dgm:spPr/>
    </dgm:pt>
    <dgm:pt modelId="{17F91568-67C1-4441-B50C-CD394FEF11A6}" type="pres">
      <dgm:prSet presAssocID="{83A7B944-D053-49CC-A092-B3E27F6A29CD}" presName="sp" presStyleCnt="0"/>
      <dgm:spPr/>
    </dgm:pt>
    <dgm:pt modelId="{6AF76382-F935-4F3F-A449-A1584E4F4564}" type="pres">
      <dgm:prSet presAssocID="{02D3081A-BA65-4C45-BD18-2A11CBDED678}" presName="composite" presStyleCnt="0"/>
      <dgm:spPr/>
    </dgm:pt>
    <dgm:pt modelId="{4673B2A5-47BB-45E0-A0D3-B129899CE7D3}" type="pres">
      <dgm:prSet presAssocID="{02D3081A-BA65-4C45-BD18-2A11CBDED678}" presName="parentText" presStyleLbl="alignNode1" presStyleIdx="3" presStyleCnt="4">
        <dgm:presLayoutVars>
          <dgm:chMax val="1"/>
          <dgm:bulletEnabled val="1"/>
        </dgm:presLayoutVars>
      </dgm:prSet>
      <dgm:spPr/>
    </dgm:pt>
    <dgm:pt modelId="{980FADD1-F6AA-4EF3-9678-24406FE7ED2B}" type="pres">
      <dgm:prSet presAssocID="{02D3081A-BA65-4C45-BD18-2A11CBDED678}" presName="descendantText" presStyleLbl="alignAcc1" presStyleIdx="3" presStyleCnt="4">
        <dgm:presLayoutVars>
          <dgm:bulletEnabled val="1"/>
        </dgm:presLayoutVars>
      </dgm:prSet>
      <dgm:spPr/>
    </dgm:pt>
  </dgm:ptLst>
  <dgm:cxnLst>
    <dgm:cxn modelId="{72ECA90D-B717-4ABE-808B-4B7F59C62D84}" srcId="{692681CB-F0E5-41E3-AA91-B48F79E63158}" destId="{02D3081A-BA65-4C45-BD18-2A11CBDED678}" srcOrd="3" destOrd="0" parTransId="{3BCC7EF7-15C6-4131-868C-89D0488FAADE}" sibTransId="{68AFE823-5C64-4D85-9C22-E67E505999D6}"/>
    <dgm:cxn modelId="{C7E7FE1F-37FE-4666-A840-77DCD4744EA6}" type="presOf" srcId="{3F01E9C0-BE11-44A9-A388-58694103F1CE}" destId="{444E109D-B753-44AE-988A-893764200151}" srcOrd="0" destOrd="0" presId="urn:microsoft.com/office/officeart/2005/8/layout/chevron2"/>
    <dgm:cxn modelId="{90C2B922-7E5F-4E2F-B685-708C55D62F71}" srcId="{692681CB-F0E5-41E3-AA91-B48F79E63158}" destId="{14F8DF37-AE5A-42F3-A709-C9F1AE17CB9F}" srcOrd="1" destOrd="0" parTransId="{A9DB8201-A8D1-460E-99C7-E24CAFA94BFC}" sibTransId="{63D7356F-52A0-4AF6-8ECB-7187531E540F}"/>
    <dgm:cxn modelId="{58B8B127-F55A-48DE-9025-2EF880974413}" srcId="{0C2E5F15-AD55-4BBA-BFD7-BF64B6A9A605}" destId="{EF21B73B-8DEA-4F47-B1ED-56C53FFA6ECF}" srcOrd="0" destOrd="0" parTransId="{6947BC24-D125-49BD-840A-C93FDEA9FF6C}" sibTransId="{31340A15-3205-4694-BCDF-11260C0CF281}"/>
    <dgm:cxn modelId="{911CF42D-F54C-4BE4-A313-FD3241E06200}" type="presOf" srcId="{02D3081A-BA65-4C45-BD18-2A11CBDED678}" destId="{4673B2A5-47BB-45E0-A0D3-B129899CE7D3}" srcOrd="0" destOrd="0" presId="urn:microsoft.com/office/officeart/2005/8/layout/chevron2"/>
    <dgm:cxn modelId="{B340AC32-7B93-4531-B798-BB5DA64B76FB}" srcId="{02D3081A-BA65-4C45-BD18-2A11CBDED678}" destId="{4464FE96-F7F2-4BED-A3E3-1380ABCA481E}" srcOrd="0" destOrd="0" parTransId="{C0CE9CF0-4A15-4C82-9BD1-4D7BFDFCAEE3}" sibTransId="{909751AF-72D9-4C0D-95D0-1020DBBF534F}"/>
    <dgm:cxn modelId="{686DA95C-B470-4D01-96BC-346E1FFA6AD5}" type="presOf" srcId="{0C2E5F15-AD55-4BBA-BFD7-BF64B6A9A605}" destId="{177806AC-EA84-408E-8247-8988E54F1250}" srcOrd="0" destOrd="0" presId="urn:microsoft.com/office/officeart/2005/8/layout/chevron2"/>
    <dgm:cxn modelId="{5D11A963-3C9D-4F1C-948D-513A5C2024F8}" srcId="{692681CB-F0E5-41E3-AA91-B48F79E63158}" destId="{229FCC45-F0E9-4EF5-BABA-C21CBE431412}" srcOrd="2" destOrd="0" parTransId="{C61B65F7-E1C0-47E7-A86B-54B3DEA6F380}" sibTransId="{83A7B944-D053-49CC-A092-B3E27F6A29CD}"/>
    <dgm:cxn modelId="{1DE96544-9DCE-4A5F-B19B-4A0874D6B446}" srcId="{692681CB-F0E5-41E3-AA91-B48F79E63158}" destId="{0C2E5F15-AD55-4BBA-BFD7-BF64B6A9A605}" srcOrd="0" destOrd="0" parTransId="{3BF836B6-7C46-4E0B-AD76-6A494104E1AB}" sibTransId="{C4513477-CC65-4703-BA56-D69A2B8423EA}"/>
    <dgm:cxn modelId="{16BFC644-52B0-4669-9D39-A7DC3F3729B1}" type="presOf" srcId="{692681CB-F0E5-41E3-AA91-B48F79E63158}" destId="{B00A0344-960A-4F6D-80F1-BE2FAC4C2570}" srcOrd="0" destOrd="0" presId="urn:microsoft.com/office/officeart/2005/8/layout/chevron2"/>
    <dgm:cxn modelId="{57230248-A08E-4DCE-A799-771FC1CDB978}" type="presOf" srcId="{EF21B73B-8DEA-4F47-B1ED-56C53FFA6ECF}" destId="{40646E90-9A77-4544-9767-0D47C2006C40}" srcOrd="0" destOrd="0" presId="urn:microsoft.com/office/officeart/2005/8/layout/chevron2"/>
    <dgm:cxn modelId="{D10EDD53-EB56-496B-84BD-0308AC36F723}" type="presOf" srcId="{201B51DD-BDDA-4990-A3E9-8263EF3B5C9E}" destId="{BC423324-1D01-4CB0-9C23-012CFFD3779A}" srcOrd="0" destOrd="0" presId="urn:microsoft.com/office/officeart/2005/8/layout/chevron2"/>
    <dgm:cxn modelId="{D3BD348E-086B-4D1D-8B37-6D53B769310A}" type="presOf" srcId="{4464FE96-F7F2-4BED-A3E3-1380ABCA481E}" destId="{980FADD1-F6AA-4EF3-9678-24406FE7ED2B}" srcOrd="0" destOrd="0" presId="urn:microsoft.com/office/officeart/2005/8/layout/chevron2"/>
    <dgm:cxn modelId="{7A88F39F-059D-4FC0-9C81-6F8F770B9FDE}" type="presOf" srcId="{14F8DF37-AE5A-42F3-A709-C9F1AE17CB9F}" destId="{3ABBC846-058D-4B92-B883-77CF1D3086A2}" srcOrd="0" destOrd="0" presId="urn:microsoft.com/office/officeart/2005/8/layout/chevron2"/>
    <dgm:cxn modelId="{B6FBD3C8-69B4-44E5-9859-DCC163037A0D}" srcId="{14F8DF37-AE5A-42F3-A709-C9F1AE17CB9F}" destId="{3F01E9C0-BE11-44A9-A388-58694103F1CE}" srcOrd="0" destOrd="0" parTransId="{C49A10A9-224C-498D-BE2A-C75F9BF490CA}" sibTransId="{CB3D6D67-2A79-4B4B-97B5-B88B70A063AE}"/>
    <dgm:cxn modelId="{458FBBDA-BF2E-4D37-AA07-224EA729A4F5}" type="presOf" srcId="{229FCC45-F0E9-4EF5-BABA-C21CBE431412}" destId="{B6E2A759-7873-4B23-89A6-FBB36E65237A}" srcOrd="0" destOrd="0" presId="urn:microsoft.com/office/officeart/2005/8/layout/chevron2"/>
    <dgm:cxn modelId="{59C45ADD-DB80-453C-AF09-D818A32FBC39}" srcId="{229FCC45-F0E9-4EF5-BABA-C21CBE431412}" destId="{201B51DD-BDDA-4990-A3E9-8263EF3B5C9E}" srcOrd="0" destOrd="0" parTransId="{08580CBE-46A1-4069-BE37-5DE9648B27B5}" sibTransId="{33BAFEC5-F1F2-445F-A0A5-4F10C7055E87}"/>
    <dgm:cxn modelId="{7EA63E26-FA69-4211-A90C-996B64630F39}" type="presParOf" srcId="{B00A0344-960A-4F6D-80F1-BE2FAC4C2570}" destId="{A5A3E848-7A39-4A86-9636-82A46DFCFCC0}" srcOrd="0" destOrd="0" presId="urn:microsoft.com/office/officeart/2005/8/layout/chevron2"/>
    <dgm:cxn modelId="{C029EC71-D024-4A5E-B207-F1CDC15C620C}" type="presParOf" srcId="{A5A3E848-7A39-4A86-9636-82A46DFCFCC0}" destId="{177806AC-EA84-408E-8247-8988E54F1250}" srcOrd="0" destOrd="0" presId="urn:microsoft.com/office/officeart/2005/8/layout/chevron2"/>
    <dgm:cxn modelId="{EC343382-BD25-4A63-8593-39AD378F12E2}" type="presParOf" srcId="{A5A3E848-7A39-4A86-9636-82A46DFCFCC0}" destId="{40646E90-9A77-4544-9767-0D47C2006C40}" srcOrd="1" destOrd="0" presId="urn:microsoft.com/office/officeart/2005/8/layout/chevron2"/>
    <dgm:cxn modelId="{0BBBB567-A9B5-4588-BB71-0C7D5C7A5342}" type="presParOf" srcId="{B00A0344-960A-4F6D-80F1-BE2FAC4C2570}" destId="{AB5396F4-5BDB-42D4-88AF-B6D7B6044B16}" srcOrd="1" destOrd="0" presId="urn:microsoft.com/office/officeart/2005/8/layout/chevron2"/>
    <dgm:cxn modelId="{02719B13-2A10-49FA-87F0-87C5FEBF0664}" type="presParOf" srcId="{B00A0344-960A-4F6D-80F1-BE2FAC4C2570}" destId="{96E9267F-B8C0-4D71-B4F4-8B20CA00A69E}" srcOrd="2" destOrd="0" presId="urn:microsoft.com/office/officeart/2005/8/layout/chevron2"/>
    <dgm:cxn modelId="{D00744CE-278B-41A2-8239-023C1BC61F1E}" type="presParOf" srcId="{96E9267F-B8C0-4D71-B4F4-8B20CA00A69E}" destId="{3ABBC846-058D-4B92-B883-77CF1D3086A2}" srcOrd="0" destOrd="0" presId="urn:microsoft.com/office/officeart/2005/8/layout/chevron2"/>
    <dgm:cxn modelId="{558EEA80-80F7-4DAE-939A-82862736D332}" type="presParOf" srcId="{96E9267F-B8C0-4D71-B4F4-8B20CA00A69E}" destId="{444E109D-B753-44AE-988A-893764200151}" srcOrd="1" destOrd="0" presId="urn:microsoft.com/office/officeart/2005/8/layout/chevron2"/>
    <dgm:cxn modelId="{2A4FABDB-FE59-48A3-A8F4-25BA175B55D3}" type="presParOf" srcId="{B00A0344-960A-4F6D-80F1-BE2FAC4C2570}" destId="{12C21945-D447-4E66-A39D-251BD2EA4B09}" srcOrd="3" destOrd="0" presId="urn:microsoft.com/office/officeart/2005/8/layout/chevron2"/>
    <dgm:cxn modelId="{B69D68F1-7483-4D3D-8B45-43B6AA7D97A0}" type="presParOf" srcId="{B00A0344-960A-4F6D-80F1-BE2FAC4C2570}" destId="{434E7E09-8844-4552-834A-238A69CE1DC9}" srcOrd="4" destOrd="0" presId="urn:microsoft.com/office/officeart/2005/8/layout/chevron2"/>
    <dgm:cxn modelId="{B0ACCFF6-3ABB-46DB-8F52-337009100F62}" type="presParOf" srcId="{434E7E09-8844-4552-834A-238A69CE1DC9}" destId="{B6E2A759-7873-4B23-89A6-FBB36E65237A}" srcOrd="0" destOrd="0" presId="urn:microsoft.com/office/officeart/2005/8/layout/chevron2"/>
    <dgm:cxn modelId="{B38BE14A-FA47-44EA-B8A7-DB3982FF8CE5}" type="presParOf" srcId="{434E7E09-8844-4552-834A-238A69CE1DC9}" destId="{BC423324-1D01-4CB0-9C23-012CFFD3779A}" srcOrd="1" destOrd="0" presId="urn:microsoft.com/office/officeart/2005/8/layout/chevron2"/>
    <dgm:cxn modelId="{A002B812-C017-44F9-BEFA-46CBA5EDA36E}" type="presParOf" srcId="{B00A0344-960A-4F6D-80F1-BE2FAC4C2570}" destId="{17F91568-67C1-4441-B50C-CD394FEF11A6}" srcOrd="5" destOrd="0" presId="urn:microsoft.com/office/officeart/2005/8/layout/chevron2"/>
    <dgm:cxn modelId="{13EFBF69-E18D-4308-8F7B-7F657075CF6C}" type="presParOf" srcId="{B00A0344-960A-4F6D-80F1-BE2FAC4C2570}" destId="{6AF76382-F935-4F3F-A449-A1584E4F4564}" srcOrd="6" destOrd="0" presId="urn:microsoft.com/office/officeart/2005/8/layout/chevron2"/>
    <dgm:cxn modelId="{64D35125-0724-4C7A-8E38-E11F631A84D3}" type="presParOf" srcId="{6AF76382-F935-4F3F-A449-A1584E4F4564}" destId="{4673B2A5-47BB-45E0-A0D3-B129899CE7D3}" srcOrd="0" destOrd="0" presId="urn:microsoft.com/office/officeart/2005/8/layout/chevron2"/>
    <dgm:cxn modelId="{5E99023E-E1BD-4418-888A-549A533135B9}" type="presParOf" srcId="{6AF76382-F935-4F3F-A449-A1584E4F4564}" destId="{980FADD1-F6AA-4EF3-9678-24406FE7ED2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558628-EE19-4B31-95C2-A782D0C4A091}" type="doc">
      <dgm:prSet loTypeId="urn:microsoft.com/office/officeart/2005/8/layout/equation2" loCatId="process" qsTypeId="urn:microsoft.com/office/officeart/2005/8/quickstyle/simple1" qsCatId="simple" csTypeId="urn:microsoft.com/office/officeart/2005/8/colors/accent1_2" csCatId="accent1" phldr="1"/>
      <dgm:spPr/>
    </dgm:pt>
    <dgm:pt modelId="{EF29F421-A99E-4415-8724-CD1EC0ABF247}">
      <dgm:prSet phldrT="[Tekst]" custT="1"/>
      <dgm:spPr/>
      <dgm:t>
        <a:bodyPr/>
        <a:lstStyle/>
        <a:p>
          <a:r>
            <a:rPr lang="pl-PL" sz="2600" b="1" dirty="0"/>
            <a:t>C</a:t>
          </a:r>
          <a:r>
            <a:rPr lang="es-ES" sz="2600" b="1" dirty="0"/>
            <a:t>I</a:t>
          </a:r>
          <a:r>
            <a:rPr lang="pl-PL" sz="2600" b="1" dirty="0"/>
            <a:t>F</a:t>
          </a:r>
        </a:p>
        <a:p>
          <a:r>
            <a:rPr lang="es-ES" sz="1600" b="0" dirty="0"/>
            <a:t>Resultados de la salud</a:t>
          </a:r>
          <a:endParaRPr lang="pl-PL" sz="1600" b="0" dirty="0"/>
        </a:p>
      </dgm:t>
    </dgm:pt>
    <dgm:pt modelId="{7905F3B7-06D8-4D55-8192-4E9034BD42B1}" type="parTrans" cxnId="{F37B7CEF-63C2-42A6-9315-80465102A34A}">
      <dgm:prSet/>
      <dgm:spPr/>
      <dgm:t>
        <a:bodyPr/>
        <a:lstStyle/>
        <a:p>
          <a:endParaRPr lang="pl-PL"/>
        </a:p>
      </dgm:t>
    </dgm:pt>
    <dgm:pt modelId="{101A31DA-6228-4B5F-9A18-566B752885C9}" type="sibTrans" cxnId="{F37B7CEF-63C2-42A6-9315-80465102A34A}">
      <dgm:prSet/>
      <dgm:spPr/>
      <dgm:t>
        <a:bodyPr/>
        <a:lstStyle/>
        <a:p>
          <a:endParaRPr lang="pl-PL"/>
        </a:p>
      </dgm:t>
    </dgm:pt>
    <dgm:pt modelId="{5623255F-B007-434F-BA39-78FEC47A28D5}">
      <dgm:prSet phldrT="[Tekst]" custT="1"/>
      <dgm:spPr/>
      <dgm:t>
        <a:bodyPr/>
        <a:lstStyle/>
        <a:p>
          <a:r>
            <a:rPr lang="es-ES" sz="2600" b="1" dirty="0"/>
            <a:t>CIE</a:t>
          </a:r>
          <a:r>
            <a:rPr lang="pl-PL" sz="2600" b="1" dirty="0"/>
            <a:t>-10</a:t>
          </a:r>
        </a:p>
        <a:p>
          <a:r>
            <a:rPr lang="es-ES" sz="1700" noProof="0" dirty="0"/>
            <a:t>Datos de morbilidad</a:t>
          </a:r>
        </a:p>
      </dgm:t>
    </dgm:pt>
    <dgm:pt modelId="{812C5468-8158-4910-BD1E-9F9496CEB398}" type="parTrans" cxnId="{BA5FA9AE-BD0F-40B0-AA37-0FF7373025F0}">
      <dgm:prSet/>
      <dgm:spPr/>
      <dgm:t>
        <a:bodyPr/>
        <a:lstStyle/>
        <a:p>
          <a:endParaRPr lang="pl-PL"/>
        </a:p>
      </dgm:t>
    </dgm:pt>
    <dgm:pt modelId="{4359A26B-186E-4660-8588-B62A5A3C6542}" type="sibTrans" cxnId="{BA5FA9AE-BD0F-40B0-AA37-0FF7373025F0}">
      <dgm:prSet/>
      <dgm:spPr/>
      <dgm:t>
        <a:bodyPr/>
        <a:lstStyle/>
        <a:p>
          <a:endParaRPr lang="pl-PL"/>
        </a:p>
      </dgm:t>
    </dgm:pt>
    <dgm:pt modelId="{259CF75D-891D-4AC0-BFEE-B033CB8FCC2D}">
      <dgm:prSet phldrT="[Tekst]" custT="1"/>
      <dgm:spPr/>
      <dgm:t>
        <a:bodyPr/>
        <a:lstStyle/>
        <a:p>
          <a:r>
            <a:rPr lang="es-ES" sz="2600" b="1" noProof="0" dirty="0"/>
            <a:t>CIF + CIE-10</a:t>
          </a:r>
        </a:p>
        <a:p>
          <a:r>
            <a:rPr lang="es-ES" sz="1800" noProof="0" dirty="0"/>
            <a:t>Comprensión de la salud y cómo la interacción entre el individuo y el entorno dificulta o facilita una buena vida.</a:t>
          </a:r>
        </a:p>
      </dgm:t>
    </dgm:pt>
    <dgm:pt modelId="{86815E4B-2C87-4143-8103-BFEBB78DE07F}" type="parTrans" cxnId="{F8212AD7-A79B-40AA-ADEA-1D0BAEED8588}">
      <dgm:prSet/>
      <dgm:spPr/>
      <dgm:t>
        <a:bodyPr/>
        <a:lstStyle/>
        <a:p>
          <a:endParaRPr lang="pl-PL"/>
        </a:p>
      </dgm:t>
    </dgm:pt>
    <dgm:pt modelId="{978ACEA5-BE23-462E-8EF3-1329151E590D}" type="sibTrans" cxnId="{F8212AD7-A79B-40AA-ADEA-1D0BAEED8588}">
      <dgm:prSet/>
      <dgm:spPr/>
      <dgm:t>
        <a:bodyPr/>
        <a:lstStyle/>
        <a:p>
          <a:endParaRPr lang="pl-PL"/>
        </a:p>
      </dgm:t>
    </dgm:pt>
    <dgm:pt modelId="{5BAB0C7E-BEC2-4254-9568-440666A2C3C9}" type="pres">
      <dgm:prSet presAssocID="{0F558628-EE19-4B31-95C2-A782D0C4A091}" presName="Name0" presStyleCnt="0">
        <dgm:presLayoutVars>
          <dgm:dir/>
          <dgm:resizeHandles val="exact"/>
        </dgm:presLayoutVars>
      </dgm:prSet>
      <dgm:spPr/>
    </dgm:pt>
    <dgm:pt modelId="{B9AAA2A4-AB94-4CA1-AC7C-66C1A25EE47F}" type="pres">
      <dgm:prSet presAssocID="{0F558628-EE19-4B31-95C2-A782D0C4A091}" presName="vNodes" presStyleCnt="0"/>
      <dgm:spPr/>
    </dgm:pt>
    <dgm:pt modelId="{6A7E6FDB-1876-437D-AE8D-044D572403FB}" type="pres">
      <dgm:prSet presAssocID="{EF29F421-A99E-4415-8724-CD1EC0ABF247}" presName="node" presStyleLbl="node1" presStyleIdx="0" presStyleCnt="3" custScaleX="86640" custScaleY="76514" custLinFactNeighborX="1846">
        <dgm:presLayoutVars>
          <dgm:bulletEnabled val="1"/>
        </dgm:presLayoutVars>
      </dgm:prSet>
      <dgm:spPr/>
    </dgm:pt>
    <dgm:pt modelId="{F99A52EE-8056-4D77-A08C-02FF39119B7A}" type="pres">
      <dgm:prSet presAssocID="{101A31DA-6228-4B5F-9A18-566B752885C9}" presName="spacerT" presStyleCnt="0"/>
      <dgm:spPr/>
    </dgm:pt>
    <dgm:pt modelId="{B8205DF2-2DCC-449B-99EA-D4E3779ADE8E}" type="pres">
      <dgm:prSet presAssocID="{101A31DA-6228-4B5F-9A18-566B752885C9}" presName="sibTrans" presStyleLbl="sibTrans2D1" presStyleIdx="0" presStyleCnt="2"/>
      <dgm:spPr/>
    </dgm:pt>
    <dgm:pt modelId="{8F7D0490-0F14-4FD9-B745-171F276EFE18}" type="pres">
      <dgm:prSet presAssocID="{101A31DA-6228-4B5F-9A18-566B752885C9}" presName="spacerB" presStyleCnt="0"/>
      <dgm:spPr/>
    </dgm:pt>
    <dgm:pt modelId="{E7FBDDD3-8461-4A3E-859D-8F4324D8EE7B}" type="pres">
      <dgm:prSet presAssocID="{5623255F-B007-434F-BA39-78FEC47A28D5}" presName="node" presStyleLbl="node1" presStyleIdx="1" presStyleCnt="3" custScaleX="87738" custScaleY="76514">
        <dgm:presLayoutVars>
          <dgm:bulletEnabled val="1"/>
        </dgm:presLayoutVars>
      </dgm:prSet>
      <dgm:spPr/>
    </dgm:pt>
    <dgm:pt modelId="{C75A9348-2A2C-4749-9F38-CF88B974B11E}" type="pres">
      <dgm:prSet presAssocID="{0F558628-EE19-4B31-95C2-A782D0C4A091}" presName="sibTransLast" presStyleLbl="sibTrans2D1" presStyleIdx="1" presStyleCnt="2"/>
      <dgm:spPr/>
    </dgm:pt>
    <dgm:pt modelId="{50C40242-1F7D-414E-B408-F7D1E4A1442D}" type="pres">
      <dgm:prSet presAssocID="{0F558628-EE19-4B31-95C2-A782D0C4A091}" presName="connectorText" presStyleLbl="sibTrans2D1" presStyleIdx="1" presStyleCnt="2"/>
      <dgm:spPr/>
    </dgm:pt>
    <dgm:pt modelId="{3C26B93D-703A-4D4E-A6BA-0F49625154DA}" type="pres">
      <dgm:prSet presAssocID="{0F558628-EE19-4B31-95C2-A782D0C4A091}" presName="lastNode" presStyleLbl="node1" presStyleIdx="2" presStyleCnt="3">
        <dgm:presLayoutVars>
          <dgm:bulletEnabled val="1"/>
        </dgm:presLayoutVars>
      </dgm:prSet>
      <dgm:spPr/>
    </dgm:pt>
  </dgm:ptLst>
  <dgm:cxnLst>
    <dgm:cxn modelId="{E8D64C1E-4C71-4717-AB70-98143EBF8CDB}" type="presOf" srcId="{259CF75D-891D-4AC0-BFEE-B033CB8FCC2D}" destId="{3C26B93D-703A-4D4E-A6BA-0F49625154DA}" srcOrd="0" destOrd="0" presId="urn:microsoft.com/office/officeart/2005/8/layout/equation2"/>
    <dgm:cxn modelId="{5FF12C6A-81F4-4F07-A3AE-9E137B5C6D42}" type="presOf" srcId="{101A31DA-6228-4B5F-9A18-566B752885C9}" destId="{B8205DF2-2DCC-449B-99EA-D4E3779ADE8E}" srcOrd="0" destOrd="0" presId="urn:microsoft.com/office/officeart/2005/8/layout/equation2"/>
    <dgm:cxn modelId="{88624A72-7F9C-4612-8664-E519A416C337}" type="presOf" srcId="{4359A26B-186E-4660-8588-B62A5A3C6542}" destId="{C75A9348-2A2C-4749-9F38-CF88B974B11E}" srcOrd="0" destOrd="0" presId="urn:microsoft.com/office/officeart/2005/8/layout/equation2"/>
    <dgm:cxn modelId="{56C47253-9B8E-46BF-86DE-8D58E1FB1206}" type="presOf" srcId="{0F558628-EE19-4B31-95C2-A782D0C4A091}" destId="{5BAB0C7E-BEC2-4254-9568-440666A2C3C9}" srcOrd="0" destOrd="0" presId="urn:microsoft.com/office/officeart/2005/8/layout/equation2"/>
    <dgm:cxn modelId="{FB954897-B674-4E37-870D-926042DB1B6B}" type="presOf" srcId="{5623255F-B007-434F-BA39-78FEC47A28D5}" destId="{E7FBDDD3-8461-4A3E-859D-8F4324D8EE7B}" srcOrd="0" destOrd="0" presId="urn:microsoft.com/office/officeart/2005/8/layout/equation2"/>
    <dgm:cxn modelId="{BA5FA9AE-BD0F-40B0-AA37-0FF7373025F0}" srcId="{0F558628-EE19-4B31-95C2-A782D0C4A091}" destId="{5623255F-B007-434F-BA39-78FEC47A28D5}" srcOrd="1" destOrd="0" parTransId="{812C5468-8158-4910-BD1E-9F9496CEB398}" sibTransId="{4359A26B-186E-4660-8588-B62A5A3C6542}"/>
    <dgm:cxn modelId="{17871CB2-71C4-46B2-ACA9-A91672E7AA2F}" type="presOf" srcId="{4359A26B-186E-4660-8588-B62A5A3C6542}" destId="{50C40242-1F7D-414E-B408-F7D1E4A1442D}" srcOrd="1" destOrd="0" presId="urn:microsoft.com/office/officeart/2005/8/layout/equation2"/>
    <dgm:cxn modelId="{B27D6CBF-ABF1-4878-844A-0F7BF72976E2}" type="presOf" srcId="{EF29F421-A99E-4415-8724-CD1EC0ABF247}" destId="{6A7E6FDB-1876-437D-AE8D-044D572403FB}" srcOrd="0" destOrd="0" presId="urn:microsoft.com/office/officeart/2005/8/layout/equation2"/>
    <dgm:cxn modelId="{F8212AD7-A79B-40AA-ADEA-1D0BAEED8588}" srcId="{0F558628-EE19-4B31-95C2-A782D0C4A091}" destId="{259CF75D-891D-4AC0-BFEE-B033CB8FCC2D}" srcOrd="2" destOrd="0" parTransId="{86815E4B-2C87-4143-8103-BFEBB78DE07F}" sibTransId="{978ACEA5-BE23-462E-8EF3-1329151E590D}"/>
    <dgm:cxn modelId="{F37B7CEF-63C2-42A6-9315-80465102A34A}" srcId="{0F558628-EE19-4B31-95C2-A782D0C4A091}" destId="{EF29F421-A99E-4415-8724-CD1EC0ABF247}" srcOrd="0" destOrd="0" parTransId="{7905F3B7-06D8-4D55-8192-4E9034BD42B1}" sibTransId="{101A31DA-6228-4B5F-9A18-566B752885C9}"/>
    <dgm:cxn modelId="{27330556-8DC0-4B38-BB50-415E0B97A9DC}" type="presParOf" srcId="{5BAB0C7E-BEC2-4254-9568-440666A2C3C9}" destId="{B9AAA2A4-AB94-4CA1-AC7C-66C1A25EE47F}" srcOrd="0" destOrd="0" presId="urn:microsoft.com/office/officeart/2005/8/layout/equation2"/>
    <dgm:cxn modelId="{9873A02F-C823-45E5-9F3C-0D52242C4367}" type="presParOf" srcId="{B9AAA2A4-AB94-4CA1-AC7C-66C1A25EE47F}" destId="{6A7E6FDB-1876-437D-AE8D-044D572403FB}" srcOrd="0" destOrd="0" presId="urn:microsoft.com/office/officeart/2005/8/layout/equation2"/>
    <dgm:cxn modelId="{B6A6F795-EFED-4EA2-ACDA-C92AD88C46F9}" type="presParOf" srcId="{B9AAA2A4-AB94-4CA1-AC7C-66C1A25EE47F}" destId="{F99A52EE-8056-4D77-A08C-02FF39119B7A}" srcOrd="1" destOrd="0" presId="urn:microsoft.com/office/officeart/2005/8/layout/equation2"/>
    <dgm:cxn modelId="{55887860-AD1C-4FF9-B0A9-87CE36FF8546}" type="presParOf" srcId="{B9AAA2A4-AB94-4CA1-AC7C-66C1A25EE47F}" destId="{B8205DF2-2DCC-449B-99EA-D4E3779ADE8E}" srcOrd="2" destOrd="0" presId="urn:microsoft.com/office/officeart/2005/8/layout/equation2"/>
    <dgm:cxn modelId="{C03B23AE-3741-47EA-94A7-43F54DC7EBBC}" type="presParOf" srcId="{B9AAA2A4-AB94-4CA1-AC7C-66C1A25EE47F}" destId="{8F7D0490-0F14-4FD9-B745-171F276EFE18}" srcOrd="3" destOrd="0" presId="urn:microsoft.com/office/officeart/2005/8/layout/equation2"/>
    <dgm:cxn modelId="{6F65B4DD-BD75-4FF2-AB09-5BDF7D31F271}" type="presParOf" srcId="{B9AAA2A4-AB94-4CA1-AC7C-66C1A25EE47F}" destId="{E7FBDDD3-8461-4A3E-859D-8F4324D8EE7B}" srcOrd="4" destOrd="0" presId="urn:microsoft.com/office/officeart/2005/8/layout/equation2"/>
    <dgm:cxn modelId="{3A2C508B-4362-4892-A64A-6BD07D82DA18}" type="presParOf" srcId="{5BAB0C7E-BEC2-4254-9568-440666A2C3C9}" destId="{C75A9348-2A2C-4749-9F38-CF88B974B11E}" srcOrd="1" destOrd="0" presId="urn:microsoft.com/office/officeart/2005/8/layout/equation2"/>
    <dgm:cxn modelId="{67741B2F-B46B-4DED-9C99-8D23A0FA9AC5}" type="presParOf" srcId="{C75A9348-2A2C-4749-9F38-CF88B974B11E}" destId="{50C40242-1F7D-414E-B408-F7D1E4A1442D}" srcOrd="0" destOrd="0" presId="urn:microsoft.com/office/officeart/2005/8/layout/equation2"/>
    <dgm:cxn modelId="{C9089447-8503-4755-BF46-88E3817675CA}" type="presParOf" srcId="{5BAB0C7E-BEC2-4254-9568-440666A2C3C9}" destId="{3C26B93D-703A-4D4E-A6BA-0F49625154DA}"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DD0A5D-005E-4DC9-928A-F4EA02C74941}" type="doc">
      <dgm:prSet loTypeId="urn:microsoft.com/office/officeart/2005/8/layout/venn1" loCatId="relationship" qsTypeId="urn:microsoft.com/office/officeart/2005/8/quickstyle/simple1" qsCatId="simple" csTypeId="urn:microsoft.com/office/officeart/2005/8/colors/accent6_5" csCatId="accent6" phldr="1"/>
      <dgm:spPr/>
    </dgm:pt>
    <dgm:pt modelId="{1B84A82B-A08D-4149-9734-8D2D0558F3C4}">
      <dgm:prSet phldrT="[Tekst]" custT="1"/>
      <dgm:spPr/>
      <dgm:t>
        <a:bodyPr/>
        <a:lstStyle/>
        <a:p>
          <a:r>
            <a:rPr lang="es-ES" altLang="pl-PL" sz="2600" b="1" dirty="0"/>
            <a:t>M</a:t>
          </a:r>
          <a:r>
            <a:rPr lang="pl-PL" altLang="pl-PL" sz="2600" b="1" dirty="0"/>
            <a:t>odel</a:t>
          </a:r>
          <a:r>
            <a:rPr lang="es-ES" altLang="pl-PL" sz="2600" b="1" dirty="0"/>
            <a:t>o médico</a:t>
          </a:r>
          <a:endParaRPr lang="pl-PL" sz="2600" b="1" dirty="0"/>
        </a:p>
      </dgm:t>
    </dgm:pt>
    <dgm:pt modelId="{DB60A742-7C58-4979-A937-78B8095C4C04}" type="parTrans" cxnId="{1FB635C6-0C07-49BF-99AE-4D080CDE091A}">
      <dgm:prSet/>
      <dgm:spPr/>
      <dgm:t>
        <a:bodyPr/>
        <a:lstStyle/>
        <a:p>
          <a:endParaRPr lang="pl-PL"/>
        </a:p>
      </dgm:t>
    </dgm:pt>
    <dgm:pt modelId="{40EF8D23-28FD-4C41-802D-79D41D06DA27}" type="sibTrans" cxnId="{1FB635C6-0C07-49BF-99AE-4D080CDE091A}">
      <dgm:prSet/>
      <dgm:spPr/>
      <dgm:t>
        <a:bodyPr/>
        <a:lstStyle/>
        <a:p>
          <a:endParaRPr lang="pl-PL"/>
        </a:p>
      </dgm:t>
    </dgm:pt>
    <dgm:pt modelId="{D9E69D1D-79E2-484E-A371-5F05685C8183}">
      <dgm:prSet phldrT="[Tekst]" custT="1"/>
      <dgm:spPr/>
      <dgm:t>
        <a:bodyPr/>
        <a:lstStyle/>
        <a:p>
          <a:r>
            <a:rPr lang="es-ES" altLang="pl-PL" sz="2600" b="1" dirty="0"/>
            <a:t>M</a:t>
          </a:r>
          <a:r>
            <a:rPr lang="pl-PL" altLang="pl-PL" sz="2600" b="1" dirty="0"/>
            <a:t>odel</a:t>
          </a:r>
          <a:r>
            <a:rPr lang="es-ES" altLang="pl-PL" sz="2600" b="1" dirty="0"/>
            <a:t>o social</a:t>
          </a:r>
          <a:endParaRPr lang="pl-PL" sz="2600" b="1" dirty="0"/>
        </a:p>
      </dgm:t>
    </dgm:pt>
    <dgm:pt modelId="{F29A276B-256A-46F7-8337-54483B50B6FA}" type="parTrans" cxnId="{BFB71924-1490-4C33-9C3D-71FCCC126565}">
      <dgm:prSet/>
      <dgm:spPr/>
      <dgm:t>
        <a:bodyPr/>
        <a:lstStyle/>
        <a:p>
          <a:endParaRPr lang="pl-PL"/>
        </a:p>
      </dgm:t>
    </dgm:pt>
    <dgm:pt modelId="{71DB10FE-AE5E-468B-B5A4-6C109BFBDD63}" type="sibTrans" cxnId="{BFB71924-1490-4C33-9C3D-71FCCC126565}">
      <dgm:prSet/>
      <dgm:spPr/>
      <dgm:t>
        <a:bodyPr/>
        <a:lstStyle/>
        <a:p>
          <a:endParaRPr lang="pl-PL"/>
        </a:p>
      </dgm:t>
    </dgm:pt>
    <dgm:pt modelId="{920FDBCA-CE94-42A7-8218-B105C1C7C33B}" type="pres">
      <dgm:prSet presAssocID="{4BDD0A5D-005E-4DC9-928A-F4EA02C74941}" presName="compositeShape" presStyleCnt="0">
        <dgm:presLayoutVars>
          <dgm:chMax val="7"/>
          <dgm:dir/>
          <dgm:resizeHandles val="exact"/>
        </dgm:presLayoutVars>
      </dgm:prSet>
      <dgm:spPr/>
    </dgm:pt>
    <dgm:pt modelId="{F6AC2743-ECF7-47EE-80DE-3DB4451C0CE9}" type="pres">
      <dgm:prSet presAssocID="{1B84A82B-A08D-4149-9734-8D2D0558F3C4}" presName="circ1" presStyleLbl="vennNode1" presStyleIdx="0" presStyleCnt="2"/>
      <dgm:spPr/>
    </dgm:pt>
    <dgm:pt modelId="{8536F2FF-E622-42D5-A01C-CC6081816A24}" type="pres">
      <dgm:prSet presAssocID="{1B84A82B-A08D-4149-9734-8D2D0558F3C4}" presName="circ1Tx" presStyleLbl="revTx" presStyleIdx="0" presStyleCnt="0">
        <dgm:presLayoutVars>
          <dgm:chMax val="0"/>
          <dgm:chPref val="0"/>
          <dgm:bulletEnabled val="1"/>
        </dgm:presLayoutVars>
      </dgm:prSet>
      <dgm:spPr/>
    </dgm:pt>
    <dgm:pt modelId="{93A575CE-0F52-4BA3-A915-8FDDBFCB9A2F}" type="pres">
      <dgm:prSet presAssocID="{D9E69D1D-79E2-484E-A371-5F05685C8183}" presName="circ2" presStyleLbl="vennNode1" presStyleIdx="1" presStyleCnt="2"/>
      <dgm:spPr/>
    </dgm:pt>
    <dgm:pt modelId="{D96B3978-58D7-450F-976A-AF368382C149}" type="pres">
      <dgm:prSet presAssocID="{D9E69D1D-79E2-484E-A371-5F05685C8183}" presName="circ2Tx" presStyleLbl="revTx" presStyleIdx="0" presStyleCnt="0">
        <dgm:presLayoutVars>
          <dgm:chMax val="0"/>
          <dgm:chPref val="0"/>
          <dgm:bulletEnabled val="1"/>
        </dgm:presLayoutVars>
      </dgm:prSet>
      <dgm:spPr/>
    </dgm:pt>
  </dgm:ptLst>
  <dgm:cxnLst>
    <dgm:cxn modelId="{4EEBA206-33B3-48D4-9440-420C700F932A}" type="presOf" srcId="{D9E69D1D-79E2-484E-A371-5F05685C8183}" destId="{93A575CE-0F52-4BA3-A915-8FDDBFCB9A2F}" srcOrd="0" destOrd="0" presId="urn:microsoft.com/office/officeart/2005/8/layout/venn1"/>
    <dgm:cxn modelId="{BFB71924-1490-4C33-9C3D-71FCCC126565}" srcId="{4BDD0A5D-005E-4DC9-928A-F4EA02C74941}" destId="{D9E69D1D-79E2-484E-A371-5F05685C8183}" srcOrd="1" destOrd="0" parTransId="{F29A276B-256A-46F7-8337-54483B50B6FA}" sibTransId="{71DB10FE-AE5E-468B-B5A4-6C109BFBDD63}"/>
    <dgm:cxn modelId="{D3C25044-7E16-4C94-8471-5A8B85EC2F14}" type="presOf" srcId="{4BDD0A5D-005E-4DC9-928A-F4EA02C74941}" destId="{920FDBCA-CE94-42A7-8218-B105C1C7C33B}" srcOrd="0" destOrd="0" presId="urn:microsoft.com/office/officeart/2005/8/layout/venn1"/>
    <dgm:cxn modelId="{ECF93B51-A3AD-4E40-8711-1B1FBC72FB05}" type="presOf" srcId="{1B84A82B-A08D-4149-9734-8D2D0558F3C4}" destId="{F6AC2743-ECF7-47EE-80DE-3DB4451C0CE9}" srcOrd="0" destOrd="0" presId="urn:microsoft.com/office/officeart/2005/8/layout/venn1"/>
    <dgm:cxn modelId="{1FB635C6-0C07-49BF-99AE-4D080CDE091A}" srcId="{4BDD0A5D-005E-4DC9-928A-F4EA02C74941}" destId="{1B84A82B-A08D-4149-9734-8D2D0558F3C4}" srcOrd="0" destOrd="0" parTransId="{DB60A742-7C58-4979-A937-78B8095C4C04}" sibTransId="{40EF8D23-28FD-4C41-802D-79D41D06DA27}"/>
    <dgm:cxn modelId="{F851C2C7-F72D-40A7-B652-52888561ABCC}" type="presOf" srcId="{1B84A82B-A08D-4149-9734-8D2D0558F3C4}" destId="{8536F2FF-E622-42D5-A01C-CC6081816A24}" srcOrd="1" destOrd="0" presId="urn:microsoft.com/office/officeart/2005/8/layout/venn1"/>
    <dgm:cxn modelId="{0507A4D1-C1FE-46E9-BE8D-A65D7E018090}" type="presOf" srcId="{D9E69D1D-79E2-484E-A371-5F05685C8183}" destId="{D96B3978-58D7-450F-976A-AF368382C149}" srcOrd="1" destOrd="0" presId="urn:microsoft.com/office/officeart/2005/8/layout/venn1"/>
    <dgm:cxn modelId="{73B14CD1-B93A-4F81-A69A-93AFF6E37A6E}" type="presParOf" srcId="{920FDBCA-CE94-42A7-8218-B105C1C7C33B}" destId="{F6AC2743-ECF7-47EE-80DE-3DB4451C0CE9}" srcOrd="0" destOrd="0" presId="urn:microsoft.com/office/officeart/2005/8/layout/venn1"/>
    <dgm:cxn modelId="{2C182415-38CF-4478-83CE-69D82312CC9C}" type="presParOf" srcId="{920FDBCA-CE94-42A7-8218-B105C1C7C33B}" destId="{8536F2FF-E622-42D5-A01C-CC6081816A24}" srcOrd="1" destOrd="0" presId="urn:microsoft.com/office/officeart/2005/8/layout/venn1"/>
    <dgm:cxn modelId="{974D40EC-A7E8-45BE-BE38-CD852336D6A5}" type="presParOf" srcId="{920FDBCA-CE94-42A7-8218-B105C1C7C33B}" destId="{93A575CE-0F52-4BA3-A915-8FDDBFCB9A2F}" srcOrd="2" destOrd="0" presId="urn:microsoft.com/office/officeart/2005/8/layout/venn1"/>
    <dgm:cxn modelId="{9B2BD9B6-0B5A-463F-A2DD-97504B050D4B}" type="presParOf" srcId="{920FDBCA-CE94-42A7-8218-B105C1C7C33B}" destId="{D96B3978-58D7-450F-976A-AF368382C14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DD0A5D-005E-4DC9-928A-F4EA02C74941}" type="doc">
      <dgm:prSet loTypeId="urn:microsoft.com/office/officeart/2005/8/layout/venn1" loCatId="relationship" qsTypeId="urn:microsoft.com/office/officeart/2005/8/quickstyle/simple1" qsCatId="simple" csTypeId="urn:microsoft.com/office/officeart/2005/8/colors/accent6_5" csCatId="accent6" phldr="1"/>
      <dgm:spPr/>
    </dgm:pt>
    <dgm:pt modelId="{1B84A82B-A08D-4149-9734-8D2D0558F3C4}">
      <dgm:prSet phldrT="[Tekst]" custT="1"/>
      <dgm:spPr/>
      <dgm:t>
        <a:bodyPr/>
        <a:lstStyle/>
        <a:p>
          <a:r>
            <a:rPr lang="pl-PL" altLang="pl-PL" sz="2600" b="1" dirty="0"/>
            <a:t>Model</a:t>
          </a:r>
          <a:r>
            <a:rPr lang="es-ES" altLang="pl-PL" sz="2600" b="1" dirty="0"/>
            <a:t>o médico</a:t>
          </a:r>
          <a:endParaRPr lang="pl-PL" sz="2600" b="1" dirty="0"/>
        </a:p>
      </dgm:t>
    </dgm:pt>
    <dgm:pt modelId="{DB60A742-7C58-4979-A937-78B8095C4C04}" type="parTrans" cxnId="{1FB635C6-0C07-49BF-99AE-4D080CDE091A}">
      <dgm:prSet/>
      <dgm:spPr/>
      <dgm:t>
        <a:bodyPr/>
        <a:lstStyle/>
        <a:p>
          <a:endParaRPr lang="pl-PL"/>
        </a:p>
      </dgm:t>
    </dgm:pt>
    <dgm:pt modelId="{40EF8D23-28FD-4C41-802D-79D41D06DA27}" type="sibTrans" cxnId="{1FB635C6-0C07-49BF-99AE-4D080CDE091A}">
      <dgm:prSet/>
      <dgm:spPr/>
      <dgm:t>
        <a:bodyPr/>
        <a:lstStyle/>
        <a:p>
          <a:endParaRPr lang="pl-PL"/>
        </a:p>
      </dgm:t>
    </dgm:pt>
    <dgm:pt modelId="{D9E69D1D-79E2-484E-A371-5F05685C8183}">
      <dgm:prSet phldrT="[Tekst]" custT="1"/>
      <dgm:spPr/>
      <dgm:t>
        <a:bodyPr/>
        <a:lstStyle/>
        <a:p>
          <a:r>
            <a:rPr lang="pl-PL" altLang="pl-PL" sz="2600" b="1" dirty="0"/>
            <a:t>Model</a:t>
          </a:r>
          <a:r>
            <a:rPr lang="es-ES" altLang="pl-PL" sz="2600" b="1" dirty="0"/>
            <a:t>o s</a:t>
          </a:r>
          <a:r>
            <a:rPr lang="pl-PL" altLang="pl-PL" sz="2600" b="1" dirty="0"/>
            <a:t>ocial</a:t>
          </a:r>
          <a:endParaRPr lang="pl-PL" sz="2600" b="1" dirty="0"/>
        </a:p>
      </dgm:t>
    </dgm:pt>
    <dgm:pt modelId="{F29A276B-256A-46F7-8337-54483B50B6FA}" type="parTrans" cxnId="{BFB71924-1490-4C33-9C3D-71FCCC126565}">
      <dgm:prSet/>
      <dgm:spPr/>
      <dgm:t>
        <a:bodyPr/>
        <a:lstStyle/>
        <a:p>
          <a:endParaRPr lang="pl-PL"/>
        </a:p>
      </dgm:t>
    </dgm:pt>
    <dgm:pt modelId="{71DB10FE-AE5E-468B-B5A4-6C109BFBDD63}" type="sibTrans" cxnId="{BFB71924-1490-4C33-9C3D-71FCCC126565}">
      <dgm:prSet/>
      <dgm:spPr/>
      <dgm:t>
        <a:bodyPr/>
        <a:lstStyle/>
        <a:p>
          <a:endParaRPr lang="pl-PL"/>
        </a:p>
      </dgm:t>
    </dgm:pt>
    <dgm:pt modelId="{920FDBCA-CE94-42A7-8218-B105C1C7C33B}" type="pres">
      <dgm:prSet presAssocID="{4BDD0A5D-005E-4DC9-928A-F4EA02C74941}" presName="compositeShape" presStyleCnt="0">
        <dgm:presLayoutVars>
          <dgm:chMax val="7"/>
          <dgm:dir/>
          <dgm:resizeHandles val="exact"/>
        </dgm:presLayoutVars>
      </dgm:prSet>
      <dgm:spPr/>
    </dgm:pt>
    <dgm:pt modelId="{F6AC2743-ECF7-47EE-80DE-3DB4451C0CE9}" type="pres">
      <dgm:prSet presAssocID="{1B84A82B-A08D-4149-9734-8D2D0558F3C4}" presName="circ1" presStyleLbl="vennNode1" presStyleIdx="0" presStyleCnt="2"/>
      <dgm:spPr/>
    </dgm:pt>
    <dgm:pt modelId="{8536F2FF-E622-42D5-A01C-CC6081816A24}" type="pres">
      <dgm:prSet presAssocID="{1B84A82B-A08D-4149-9734-8D2D0558F3C4}" presName="circ1Tx" presStyleLbl="revTx" presStyleIdx="0" presStyleCnt="0">
        <dgm:presLayoutVars>
          <dgm:chMax val="0"/>
          <dgm:chPref val="0"/>
          <dgm:bulletEnabled val="1"/>
        </dgm:presLayoutVars>
      </dgm:prSet>
      <dgm:spPr/>
    </dgm:pt>
    <dgm:pt modelId="{93A575CE-0F52-4BA3-A915-8FDDBFCB9A2F}" type="pres">
      <dgm:prSet presAssocID="{D9E69D1D-79E2-484E-A371-5F05685C8183}" presName="circ2" presStyleLbl="vennNode1" presStyleIdx="1" presStyleCnt="2"/>
      <dgm:spPr/>
    </dgm:pt>
    <dgm:pt modelId="{D96B3978-58D7-450F-976A-AF368382C149}" type="pres">
      <dgm:prSet presAssocID="{D9E69D1D-79E2-484E-A371-5F05685C8183}" presName="circ2Tx" presStyleLbl="revTx" presStyleIdx="0" presStyleCnt="0">
        <dgm:presLayoutVars>
          <dgm:chMax val="0"/>
          <dgm:chPref val="0"/>
          <dgm:bulletEnabled val="1"/>
        </dgm:presLayoutVars>
      </dgm:prSet>
      <dgm:spPr/>
    </dgm:pt>
  </dgm:ptLst>
  <dgm:cxnLst>
    <dgm:cxn modelId="{4EEBA206-33B3-48D4-9440-420C700F932A}" type="presOf" srcId="{D9E69D1D-79E2-484E-A371-5F05685C8183}" destId="{93A575CE-0F52-4BA3-A915-8FDDBFCB9A2F}" srcOrd="0" destOrd="0" presId="urn:microsoft.com/office/officeart/2005/8/layout/venn1"/>
    <dgm:cxn modelId="{BFB71924-1490-4C33-9C3D-71FCCC126565}" srcId="{4BDD0A5D-005E-4DC9-928A-F4EA02C74941}" destId="{D9E69D1D-79E2-484E-A371-5F05685C8183}" srcOrd="1" destOrd="0" parTransId="{F29A276B-256A-46F7-8337-54483B50B6FA}" sibTransId="{71DB10FE-AE5E-468B-B5A4-6C109BFBDD63}"/>
    <dgm:cxn modelId="{D3C25044-7E16-4C94-8471-5A8B85EC2F14}" type="presOf" srcId="{4BDD0A5D-005E-4DC9-928A-F4EA02C74941}" destId="{920FDBCA-CE94-42A7-8218-B105C1C7C33B}" srcOrd="0" destOrd="0" presId="urn:microsoft.com/office/officeart/2005/8/layout/venn1"/>
    <dgm:cxn modelId="{ECF93B51-A3AD-4E40-8711-1B1FBC72FB05}" type="presOf" srcId="{1B84A82B-A08D-4149-9734-8D2D0558F3C4}" destId="{F6AC2743-ECF7-47EE-80DE-3DB4451C0CE9}" srcOrd="0" destOrd="0" presId="urn:microsoft.com/office/officeart/2005/8/layout/venn1"/>
    <dgm:cxn modelId="{1FB635C6-0C07-49BF-99AE-4D080CDE091A}" srcId="{4BDD0A5D-005E-4DC9-928A-F4EA02C74941}" destId="{1B84A82B-A08D-4149-9734-8D2D0558F3C4}" srcOrd="0" destOrd="0" parTransId="{DB60A742-7C58-4979-A937-78B8095C4C04}" sibTransId="{40EF8D23-28FD-4C41-802D-79D41D06DA27}"/>
    <dgm:cxn modelId="{F851C2C7-F72D-40A7-B652-52888561ABCC}" type="presOf" srcId="{1B84A82B-A08D-4149-9734-8D2D0558F3C4}" destId="{8536F2FF-E622-42D5-A01C-CC6081816A24}" srcOrd="1" destOrd="0" presId="urn:microsoft.com/office/officeart/2005/8/layout/venn1"/>
    <dgm:cxn modelId="{0507A4D1-C1FE-46E9-BE8D-A65D7E018090}" type="presOf" srcId="{D9E69D1D-79E2-484E-A371-5F05685C8183}" destId="{D96B3978-58D7-450F-976A-AF368382C149}" srcOrd="1" destOrd="0" presId="urn:microsoft.com/office/officeart/2005/8/layout/venn1"/>
    <dgm:cxn modelId="{73B14CD1-B93A-4F81-A69A-93AFF6E37A6E}" type="presParOf" srcId="{920FDBCA-CE94-42A7-8218-B105C1C7C33B}" destId="{F6AC2743-ECF7-47EE-80DE-3DB4451C0CE9}" srcOrd="0" destOrd="0" presId="urn:microsoft.com/office/officeart/2005/8/layout/venn1"/>
    <dgm:cxn modelId="{2C182415-38CF-4478-83CE-69D82312CC9C}" type="presParOf" srcId="{920FDBCA-CE94-42A7-8218-B105C1C7C33B}" destId="{8536F2FF-E622-42D5-A01C-CC6081816A24}" srcOrd="1" destOrd="0" presId="urn:microsoft.com/office/officeart/2005/8/layout/venn1"/>
    <dgm:cxn modelId="{974D40EC-A7E8-45BE-BE38-CD852336D6A5}" type="presParOf" srcId="{920FDBCA-CE94-42A7-8218-B105C1C7C33B}" destId="{93A575CE-0F52-4BA3-A915-8FDDBFCB9A2F}" srcOrd="2" destOrd="0" presId="urn:microsoft.com/office/officeart/2005/8/layout/venn1"/>
    <dgm:cxn modelId="{9B2BD9B6-0B5A-463F-A2DD-97504B050D4B}" type="presParOf" srcId="{920FDBCA-CE94-42A7-8218-B105C1C7C33B}" destId="{D96B3978-58D7-450F-976A-AF368382C14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A304EE-6E59-4845-9BCA-F1EE28B8E2F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l-PL"/>
        </a:p>
      </dgm:t>
    </dgm:pt>
    <dgm:pt modelId="{7AE29814-D6D5-4437-AC5D-72FDBDBBFF90}">
      <dgm:prSet phldrT="[Tekst]" custT="1"/>
      <dgm:spPr>
        <a:solidFill>
          <a:schemeClr val="accent5">
            <a:lumMod val="60000"/>
            <a:lumOff val="40000"/>
          </a:schemeClr>
        </a:solidFill>
      </dgm:spPr>
      <dgm:t>
        <a:bodyPr/>
        <a:lstStyle/>
        <a:p>
          <a:pPr algn="l"/>
          <a:r>
            <a:rPr lang="es-ES" sz="1400" b="1" kern="1200" dirty="0">
              <a:solidFill>
                <a:srgbClr val="140041"/>
              </a:solidFill>
              <a:latin typeface="Arial"/>
              <a:ea typeface="+mn-ea"/>
              <a:cs typeface="+mn-cs"/>
            </a:rPr>
            <a:t>Funciones corporales </a:t>
          </a:r>
          <a:r>
            <a:rPr lang="es-ES" sz="1400" b="0" kern="1200" dirty="0">
              <a:solidFill>
                <a:srgbClr val="140041"/>
              </a:solidFill>
              <a:latin typeface="Arial"/>
              <a:ea typeface="+mn-ea"/>
              <a:cs typeface="+mn-cs"/>
            </a:rPr>
            <a:t>son los </a:t>
          </a:r>
          <a:r>
            <a:rPr lang="es-ES" sz="1400" kern="1200" dirty="0">
              <a:solidFill>
                <a:srgbClr val="140041"/>
              </a:solidFill>
              <a:latin typeface="Arial"/>
              <a:ea typeface="+mn-ea"/>
              <a:cs typeface="+mn-cs"/>
            </a:rPr>
            <a:t>procesos fisiológicos de los sistemas individuales del cuerpo (incluidas las funciones mentales).</a:t>
          </a:r>
          <a:endParaRPr lang="pl-PL" sz="1400" kern="1200" dirty="0">
            <a:solidFill>
              <a:srgbClr val="140041"/>
            </a:solidFill>
            <a:latin typeface="Arial"/>
            <a:ea typeface="+mn-ea"/>
            <a:cs typeface="+mn-cs"/>
          </a:endParaRPr>
        </a:p>
      </dgm:t>
    </dgm:pt>
    <dgm:pt modelId="{F36D36DC-AAF0-4EDD-A539-84BBB492A8EE}" type="parTrans" cxnId="{03F57BD9-27DA-4575-9EDA-AC9D178A3F9C}">
      <dgm:prSet/>
      <dgm:spPr/>
      <dgm:t>
        <a:bodyPr/>
        <a:lstStyle/>
        <a:p>
          <a:pPr algn="l"/>
          <a:endParaRPr lang="pl-PL"/>
        </a:p>
      </dgm:t>
    </dgm:pt>
    <dgm:pt modelId="{4DB1C39A-2293-4DB8-AC9F-92E7A186885E}" type="sibTrans" cxnId="{03F57BD9-27DA-4575-9EDA-AC9D178A3F9C}">
      <dgm:prSet/>
      <dgm:spPr/>
      <dgm:t>
        <a:bodyPr/>
        <a:lstStyle/>
        <a:p>
          <a:pPr algn="l"/>
          <a:endParaRPr lang="pl-PL"/>
        </a:p>
      </dgm:t>
    </dgm:pt>
    <dgm:pt modelId="{3A00A5F8-07BE-48B2-9DA9-FF63EA551B46}">
      <dgm:prSet phldrT="[Tekst]" custT="1"/>
      <dgm:spPr>
        <a:solidFill>
          <a:schemeClr val="accent5">
            <a:lumMod val="60000"/>
            <a:lumOff val="40000"/>
          </a:schemeClr>
        </a:solidFill>
      </dgm:spPr>
      <dgm:t>
        <a:bodyPr/>
        <a:lstStyle/>
        <a:p>
          <a:pPr algn="l"/>
          <a:r>
            <a:rPr lang="es-ES" sz="1400" b="1" kern="1200" dirty="0">
              <a:solidFill>
                <a:srgbClr val="140041"/>
              </a:solidFill>
              <a:latin typeface="Arial"/>
              <a:ea typeface="+mn-ea"/>
              <a:cs typeface="+mn-cs"/>
            </a:rPr>
            <a:t>Limitaciones en la actividad </a:t>
          </a:r>
          <a:r>
            <a:rPr lang="es-ES" sz="1400" kern="1200" dirty="0">
              <a:solidFill>
                <a:srgbClr val="140041"/>
              </a:solidFill>
              <a:latin typeface="Arial"/>
              <a:ea typeface="+mn-ea"/>
              <a:cs typeface="+mn-cs"/>
            </a:rPr>
            <a:t>son las dificultades que una persona puede tener en el desempeño o realización de actividades.</a:t>
          </a:r>
          <a:endParaRPr lang="pl-PL" sz="1400" kern="1200" dirty="0">
            <a:solidFill>
              <a:srgbClr val="140041"/>
            </a:solidFill>
            <a:latin typeface="Arial"/>
            <a:ea typeface="+mn-ea"/>
            <a:cs typeface="+mn-cs"/>
          </a:endParaRPr>
        </a:p>
      </dgm:t>
    </dgm:pt>
    <dgm:pt modelId="{E0B3DFF0-3AF2-46D5-BFE4-9EDE560E4DCA}" type="parTrans" cxnId="{952E0F73-0778-4DE8-A2D9-325506DA5400}">
      <dgm:prSet/>
      <dgm:spPr/>
      <dgm:t>
        <a:bodyPr/>
        <a:lstStyle/>
        <a:p>
          <a:pPr algn="l"/>
          <a:endParaRPr lang="pl-PL"/>
        </a:p>
      </dgm:t>
    </dgm:pt>
    <dgm:pt modelId="{9906EC6A-0EEB-4A17-80C7-2E8E61F41687}" type="sibTrans" cxnId="{952E0F73-0778-4DE8-A2D9-325506DA5400}">
      <dgm:prSet/>
      <dgm:spPr/>
      <dgm:t>
        <a:bodyPr/>
        <a:lstStyle/>
        <a:p>
          <a:pPr algn="l"/>
          <a:endParaRPr lang="pl-PL"/>
        </a:p>
      </dgm:t>
    </dgm:pt>
    <dgm:pt modelId="{8FB8305D-25A9-4E66-BF61-392636453735}">
      <dgm:prSet phldrT="[Tekst]" custT="1"/>
      <dgm:spPr>
        <a:solidFill>
          <a:schemeClr val="accent5">
            <a:lumMod val="60000"/>
            <a:lumOff val="40000"/>
          </a:schemeClr>
        </a:solidFill>
      </dgm:spPr>
      <dgm:t>
        <a:bodyPr/>
        <a:lstStyle/>
        <a:p>
          <a:pPr algn="l"/>
          <a:r>
            <a:rPr lang="es-ES" sz="1400" b="1" kern="1200" dirty="0">
              <a:solidFill>
                <a:srgbClr val="140041"/>
              </a:solidFill>
              <a:latin typeface="Arial"/>
              <a:ea typeface="+mn-ea"/>
              <a:cs typeface="+mn-cs"/>
            </a:rPr>
            <a:t>Estructuras corporales </a:t>
          </a:r>
          <a:r>
            <a:rPr lang="es-ES" sz="1400" b="0" kern="1200" dirty="0">
              <a:solidFill>
                <a:srgbClr val="140041"/>
              </a:solidFill>
              <a:latin typeface="Arial"/>
              <a:ea typeface="+mn-ea"/>
              <a:cs typeface="+mn-cs"/>
            </a:rPr>
            <a:t>son las </a:t>
          </a:r>
          <a:r>
            <a:rPr lang="es-ES" sz="1400" kern="1200" dirty="0">
              <a:solidFill>
                <a:srgbClr val="140041"/>
              </a:solidFill>
              <a:latin typeface="Arial"/>
              <a:ea typeface="+mn-ea"/>
              <a:cs typeface="+mn-cs"/>
            </a:rPr>
            <a:t>partes anatómicas del cuerpo, tales como órganos, extremidades y sus componentes.</a:t>
          </a:r>
          <a:endParaRPr lang="pl-PL" sz="1400" kern="1200" dirty="0">
            <a:solidFill>
              <a:srgbClr val="140041"/>
            </a:solidFill>
            <a:latin typeface="Arial"/>
            <a:ea typeface="+mn-ea"/>
            <a:cs typeface="+mn-cs"/>
          </a:endParaRPr>
        </a:p>
      </dgm:t>
    </dgm:pt>
    <dgm:pt modelId="{542B856B-5F7E-4B83-BE25-305F599ACE53}" type="parTrans" cxnId="{A60314A1-2751-4282-BE11-B1773349E53B}">
      <dgm:prSet/>
      <dgm:spPr/>
      <dgm:t>
        <a:bodyPr/>
        <a:lstStyle/>
        <a:p>
          <a:pPr algn="l"/>
          <a:endParaRPr lang="pl-PL"/>
        </a:p>
      </dgm:t>
    </dgm:pt>
    <dgm:pt modelId="{049EC7FE-7BF1-47CF-9CAA-5D77895E8D8F}" type="sibTrans" cxnId="{A60314A1-2751-4282-BE11-B1773349E53B}">
      <dgm:prSet/>
      <dgm:spPr/>
      <dgm:t>
        <a:bodyPr/>
        <a:lstStyle/>
        <a:p>
          <a:pPr algn="l"/>
          <a:endParaRPr lang="pl-PL"/>
        </a:p>
      </dgm:t>
    </dgm:pt>
    <dgm:pt modelId="{E5A1CB24-0887-42EC-B39B-08695C898161}">
      <dgm:prSet phldrT="[Tekst]" custT="1"/>
      <dgm:spPr>
        <a:solidFill>
          <a:schemeClr val="accent5">
            <a:lumMod val="60000"/>
            <a:lumOff val="40000"/>
          </a:schemeClr>
        </a:solidFill>
      </dgm:spPr>
      <dgm:t>
        <a:bodyPr/>
        <a:lstStyle/>
        <a:p>
          <a:pPr algn="l"/>
          <a:r>
            <a:rPr lang="es-ES" sz="1400" b="1" kern="1200" dirty="0">
              <a:solidFill>
                <a:srgbClr val="140041"/>
              </a:solidFill>
              <a:latin typeface="Arial"/>
              <a:ea typeface="+mn-ea"/>
              <a:cs typeface="+mn-cs"/>
            </a:rPr>
            <a:t>Deficiencias</a:t>
          </a:r>
          <a:r>
            <a:rPr lang="es-ES" sz="1400" kern="1200" dirty="0">
              <a:solidFill>
                <a:srgbClr val="140041"/>
              </a:solidFill>
              <a:latin typeface="Arial"/>
              <a:ea typeface="+mn-ea"/>
              <a:cs typeface="+mn-cs"/>
            </a:rPr>
            <a:t> son cambios en las funciones o estructuras corporales, tales como la pérdida o desviación significativa del estado normal.</a:t>
          </a:r>
          <a:endParaRPr lang="pl-PL" sz="1400" kern="1200" dirty="0">
            <a:solidFill>
              <a:srgbClr val="140041"/>
            </a:solidFill>
            <a:latin typeface="Arial"/>
            <a:ea typeface="+mn-ea"/>
            <a:cs typeface="+mn-cs"/>
          </a:endParaRPr>
        </a:p>
      </dgm:t>
    </dgm:pt>
    <dgm:pt modelId="{2E0FBEBD-82CA-4871-8468-112B9BFF05F6}" type="parTrans" cxnId="{ABF0F9B3-D662-48CD-AB03-64C93134F929}">
      <dgm:prSet/>
      <dgm:spPr/>
      <dgm:t>
        <a:bodyPr/>
        <a:lstStyle/>
        <a:p>
          <a:pPr algn="l"/>
          <a:endParaRPr lang="pl-PL"/>
        </a:p>
      </dgm:t>
    </dgm:pt>
    <dgm:pt modelId="{942D21AE-3920-457E-B4D9-69D920AC444E}" type="sibTrans" cxnId="{ABF0F9B3-D662-48CD-AB03-64C93134F929}">
      <dgm:prSet/>
      <dgm:spPr/>
      <dgm:t>
        <a:bodyPr/>
        <a:lstStyle/>
        <a:p>
          <a:pPr algn="l"/>
          <a:endParaRPr lang="pl-PL"/>
        </a:p>
      </dgm:t>
    </dgm:pt>
    <dgm:pt modelId="{EED284F1-E056-415F-88ED-FFE5AEAF8150}">
      <dgm:prSet phldrT="[Tekst]" custT="1"/>
      <dgm:spPr>
        <a:solidFill>
          <a:schemeClr val="accent5">
            <a:lumMod val="60000"/>
            <a:lumOff val="40000"/>
          </a:schemeClr>
        </a:solidFill>
      </dgm:spPr>
      <dgm:t>
        <a:bodyPr/>
        <a:lstStyle/>
        <a:p>
          <a:pPr algn="l"/>
          <a:r>
            <a:rPr lang="es-ES" sz="1400" b="1" kern="1200" dirty="0">
              <a:solidFill>
                <a:srgbClr val="140041"/>
              </a:solidFill>
              <a:latin typeface="Arial"/>
              <a:ea typeface="+mn-ea"/>
              <a:cs typeface="+mn-cs"/>
            </a:rPr>
            <a:t>Actividad</a:t>
          </a:r>
          <a:r>
            <a:rPr lang="es-ES" sz="1400" kern="1200" dirty="0">
              <a:solidFill>
                <a:srgbClr val="140041"/>
              </a:solidFill>
              <a:latin typeface="Arial"/>
              <a:ea typeface="+mn-ea"/>
              <a:cs typeface="+mn-cs"/>
            </a:rPr>
            <a:t> es la realización de una tarea o una acción por parte de una persona. </a:t>
          </a:r>
          <a:r>
            <a:rPr lang="es-ES" sz="1400" b="1" kern="1200" dirty="0">
              <a:solidFill>
                <a:srgbClr val="140041"/>
              </a:solidFill>
              <a:latin typeface="Arial"/>
              <a:ea typeface="+mn-ea"/>
              <a:cs typeface="+mn-cs"/>
            </a:rPr>
            <a:t>Participación</a:t>
          </a:r>
          <a:r>
            <a:rPr lang="es-ES" sz="1400" kern="1200" dirty="0">
              <a:solidFill>
                <a:srgbClr val="140041"/>
              </a:solidFill>
              <a:latin typeface="Arial"/>
              <a:ea typeface="+mn-ea"/>
              <a:cs typeface="+mn-cs"/>
            </a:rPr>
            <a:t> es la implicación de una persona en determinadas situaciones de la vida.</a:t>
          </a:r>
          <a:endParaRPr lang="pl-PL" sz="1400" kern="1200" dirty="0">
            <a:solidFill>
              <a:srgbClr val="140041"/>
            </a:solidFill>
            <a:latin typeface="Arial"/>
            <a:ea typeface="+mn-ea"/>
            <a:cs typeface="+mn-cs"/>
          </a:endParaRPr>
        </a:p>
      </dgm:t>
    </dgm:pt>
    <dgm:pt modelId="{0E160507-EF4D-43F1-9B63-72683DEFACC5}" type="parTrans" cxnId="{B52E7208-1FFD-4A3D-8A62-3716FC12D630}">
      <dgm:prSet/>
      <dgm:spPr/>
      <dgm:t>
        <a:bodyPr/>
        <a:lstStyle/>
        <a:p>
          <a:pPr algn="l"/>
          <a:endParaRPr lang="pl-PL"/>
        </a:p>
      </dgm:t>
    </dgm:pt>
    <dgm:pt modelId="{C78023E4-2CB3-45CD-B708-187AD8FD6305}" type="sibTrans" cxnId="{B52E7208-1FFD-4A3D-8A62-3716FC12D630}">
      <dgm:prSet/>
      <dgm:spPr/>
      <dgm:t>
        <a:bodyPr/>
        <a:lstStyle/>
        <a:p>
          <a:pPr algn="l"/>
          <a:endParaRPr lang="pl-PL"/>
        </a:p>
      </dgm:t>
    </dgm:pt>
    <dgm:pt modelId="{4F3BDFB0-BA65-4847-8350-BE1BFF78BB6B}">
      <dgm:prSet phldrT="[Tekst]" custT="1"/>
      <dgm:spPr>
        <a:solidFill>
          <a:schemeClr val="accent5">
            <a:lumMod val="60000"/>
            <a:lumOff val="40000"/>
          </a:schemeClr>
        </a:solidFill>
      </dgm:spPr>
      <dgm:t>
        <a:bodyPr/>
        <a:lstStyle/>
        <a:p>
          <a:pPr algn="l"/>
          <a:r>
            <a:rPr lang="es-ES" sz="1400" b="1" kern="1200" dirty="0">
              <a:solidFill>
                <a:srgbClr val="140041"/>
              </a:solidFill>
              <a:latin typeface="Arial"/>
              <a:ea typeface="+mn-ea"/>
              <a:cs typeface="+mn-cs"/>
            </a:rPr>
            <a:t>Restricciones en la participación </a:t>
          </a:r>
          <a:r>
            <a:rPr lang="es-ES" sz="1400" kern="1200" dirty="0">
              <a:solidFill>
                <a:srgbClr val="140041"/>
              </a:solidFill>
              <a:latin typeface="Arial"/>
              <a:ea typeface="+mn-ea"/>
              <a:cs typeface="+mn-cs"/>
            </a:rPr>
            <a:t>son problemas que dificultan a una persona involucrarse en situaciones de la vida .</a:t>
          </a:r>
          <a:endParaRPr lang="pl-PL" sz="1400" kern="1200" dirty="0">
            <a:solidFill>
              <a:srgbClr val="140041"/>
            </a:solidFill>
            <a:latin typeface="Arial"/>
            <a:ea typeface="+mn-ea"/>
            <a:cs typeface="+mn-cs"/>
          </a:endParaRPr>
        </a:p>
      </dgm:t>
    </dgm:pt>
    <dgm:pt modelId="{4F09695F-E81A-4609-BE73-2F442649D34C}" type="parTrans" cxnId="{54019588-BC8B-4C3A-B691-75BB0B5615DE}">
      <dgm:prSet/>
      <dgm:spPr/>
      <dgm:t>
        <a:bodyPr/>
        <a:lstStyle/>
        <a:p>
          <a:pPr algn="l"/>
          <a:endParaRPr lang="pl-PL"/>
        </a:p>
      </dgm:t>
    </dgm:pt>
    <dgm:pt modelId="{9ED9EB6D-B4BF-4463-825B-1CDE41B64A87}" type="sibTrans" cxnId="{54019588-BC8B-4C3A-B691-75BB0B5615DE}">
      <dgm:prSet/>
      <dgm:spPr/>
      <dgm:t>
        <a:bodyPr/>
        <a:lstStyle/>
        <a:p>
          <a:pPr algn="l"/>
          <a:endParaRPr lang="pl-PL"/>
        </a:p>
      </dgm:t>
    </dgm:pt>
    <dgm:pt modelId="{6838A1AF-927F-44AB-9EAE-0FF6E197F807}">
      <dgm:prSet phldrT="[Tekst]" custT="1"/>
      <dgm:spPr>
        <a:solidFill>
          <a:schemeClr val="accent5">
            <a:lumMod val="60000"/>
            <a:lumOff val="40000"/>
          </a:schemeClr>
        </a:solidFill>
      </dgm:spPr>
      <dgm:t>
        <a:bodyPr/>
        <a:lstStyle/>
        <a:p>
          <a:pPr algn="l"/>
          <a:r>
            <a:rPr lang="es-ES" sz="1400" b="1" kern="1200" dirty="0">
              <a:solidFill>
                <a:srgbClr val="140041"/>
              </a:solidFill>
              <a:latin typeface="Arial"/>
              <a:ea typeface="+mn-ea"/>
              <a:cs typeface="+mn-cs"/>
            </a:rPr>
            <a:t>Factores ambientales </a:t>
          </a:r>
          <a:r>
            <a:rPr lang="es-ES" sz="1400" kern="1200" dirty="0">
              <a:solidFill>
                <a:srgbClr val="140041"/>
              </a:solidFill>
              <a:latin typeface="Arial"/>
              <a:ea typeface="+mn-ea"/>
              <a:cs typeface="+mn-cs"/>
            </a:rPr>
            <a:t>son factores que crean un entorno físico y social y un sistema de actitudes en el que viven las personas.</a:t>
          </a:r>
          <a:endParaRPr lang="pl-PL" sz="1400" kern="1200" dirty="0">
            <a:solidFill>
              <a:srgbClr val="140041"/>
            </a:solidFill>
            <a:latin typeface="Arial"/>
            <a:ea typeface="+mn-ea"/>
            <a:cs typeface="+mn-cs"/>
          </a:endParaRPr>
        </a:p>
      </dgm:t>
    </dgm:pt>
    <dgm:pt modelId="{2A7C6CEC-832E-43F2-B0DC-ABFD3A225274}" type="parTrans" cxnId="{5CA7EE70-03C0-42EC-AEE2-B6C11225DA67}">
      <dgm:prSet/>
      <dgm:spPr/>
      <dgm:t>
        <a:bodyPr/>
        <a:lstStyle/>
        <a:p>
          <a:pPr algn="l"/>
          <a:endParaRPr lang="pl-PL"/>
        </a:p>
      </dgm:t>
    </dgm:pt>
    <dgm:pt modelId="{D47D6007-4B59-41DB-AB76-444A78415CCC}" type="sibTrans" cxnId="{5CA7EE70-03C0-42EC-AEE2-B6C11225DA67}">
      <dgm:prSet/>
      <dgm:spPr/>
      <dgm:t>
        <a:bodyPr/>
        <a:lstStyle/>
        <a:p>
          <a:pPr algn="l"/>
          <a:endParaRPr lang="pl-PL"/>
        </a:p>
      </dgm:t>
    </dgm:pt>
    <dgm:pt modelId="{E520CA77-8EB7-428C-BE37-C1A2560E2C0B}" type="pres">
      <dgm:prSet presAssocID="{58A304EE-6E59-4845-9BCA-F1EE28B8E2F7}" presName="Name0" presStyleCnt="0">
        <dgm:presLayoutVars>
          <dgm:chPref val="3"/>
          <dgm:dir/>
          <dgm:animLvl val="lvl"/>
          <dgm:resizeHandles/>
        </dgm:presLayoutVars>
      </dgm:prSet>
      <dgm:spPr/>
    </dgm:pt>
    <dgm:pt modelId="{1980CB48-7364-4C0A-8EBB-8AB8C8C43975}" type="pres">
      <dgm:prSet presAssocID="{7AE29814-D6D5-4437-AC5D-72FDBDBBFF90}" presName="horFlow" presStyleCnt="0"/>
      <dgm:spPr/>
    </dgm:pt>
    <dgm:pt modelId="{58EFC89E-B4B8-4873-B198-82995C4F449C}" type="pres">
      <dgm:prSet presAssocID="{7AE29814-D6D5-4437-AC5D-72FDBDBBFF90}" presName="bigChev" presStyleLbl="node1" presStyleIdx="0" presStyleCnt="7" custScaleX="528516" custScaleY="80277" custLinFactNeighborX="-567" custLinFactNeighborY="-4086"/>
      <dgm:spPr/>
    </dgm:pt>
    <dgm:pt modelId="{5E6C8DD9-07B8-4D18-BD96-2141E1FE4A8E}" type="pres">
      <dgm:prSet presAssocID="{7AE29814-D6D5-4437-AC5D-72FDBDBBFF90}" presName="vSp" presStyleCnt="0"/>
      <dgm:spPr/>
    </dgm:pt>
    <dgm:pt modelId="{44FFEB36-1B71-4FDA-9BD2-860615C8F28F}" type="pres">
      <dgm:prSet presAssocID="{8FB8305D-25A9-4E66-BF61-392636453735}" presName="horFlow" presStyleCnt="0"/>
      <dgm:spPr/>
    </dgm:pt>
    <dgm:pt modelId="{5C2CB384-3630-4CB6-81BA-903B7AD8F630}" type="pres">
      <dgm:prSet presAssocID="{8FB8305D-25A9-4E66-BF61-392636453735}" presName="bigChev" presStyleLbl="node1" presStyleIdx="1" presStyleCnt="7" custScaleX="528516" custScaleY="80277" custLinFactNeighborX="0" custLinFactNeighborY="-4053"/>
      <dgm:spPr/>
    </dgm:pt>
    <dgm:pt modelId="{52833AE1-0A39-4AF7-80F3-CAD9866B8151}" type="pres">
      <dgm:prSet presAssocID="{8FB8305D-25A9-4E66-BF61-392636453735}" presName="vSp" presStyleCnt="0"/>
      <dgm:spPr/>
    </dgm:pt>
    <dgm:pt modelId="{6909E239-8ECC-487F-A5FB-5B27ED53BD44}" type="pres">
      <dgm:prSet presAssocID="{E5A1CB24-0887-42EC-B39B-08695C898161}" presName="horFlow" presStyleCnt="0"/>
      <dgm:spPr/>
    </dgm:pt>
    <dgm:pt modelId="{44B644D7-A99C-4E0C-896E-99A99E932A68}" type="pres">
      <dgm:prSet presAssocID="{E5A1CB24-0887-42EC-B39B-08695C898161}" presName="bigChev" presStyleLbl="node1" presStyleIdx="2" presStyleCnt="7" custScaleX="528516" custScaleY="80277" custLinFactNeighborX="0" custLinFactNeighborY="-7985"/>
      <dgm:spPr/>
    </dgm:pt>
    <dgm:pt modelId="{E046DEE2-1154-4666-9210-036DA5AD70E1}" type="pres">
      <dgm:prSet presAssocID="{E5A1CB24-0887-42EC-B39B-08695C898161}" presName="vSp" presStyleCnt="0"/>
      <dgm:spPr/>
    </dgm:pt>
    <dgm:pt modelId="{E361A369-758B-469B-98DB-01A06FE9F2BB}" type="pres">
      <dgm:prSet presAssocID="{EED284F1-E056-415F-88ED-FFE5AEAF8150}" presName="horFlow" presStyleCnt="0"/>
      <dgm:spPr/>
    </dgm:pt>
    <dgm:pt modelId="{DF0BF8FD-53C2-4163-A8BD-B3495E437121}" type="pres">
      <dgm:prSet presAssocID="{EED284F1-E056-415F-88ED-FFE5AEAF8150}" presName="bigChev" presStyleLbl="node1" presStyleIdx="3" presStyleCnt="7" custScaleX="528516" custScaleY="80277" custLinFactNeighborX="-567" custLinFactNeighborY="-13623"/>
      <dgm:spPr/>
    </dgm:pt>
    <dgm:pt modelId="{04D90EF6-63EC-4315-817F-EC391E66B2E4}" type="pres">
      <dgm:prSet presAssocID="{EED284F1-E056-415F-88ED-FFE5AEAF8150}" presName="vSp" presStyleCnt="0"/>
      <dgm:spPr/>
    </dgm:pt>
    <dgm:pt modelId="{CE47E365-0FC1-453C-AA3B-9EEA5DC14695}" type="pres">
      <dgm:prSet presAssocID="{3A00A5F8-07BE-48B2-9DA9-FF63EA551B46}" presName="horFlow" presStyleCnt="0"/>
      <dgm:spPr/>
    </dgm:pt>
    <dgm:pt modelId="{9A0F90FE-9BE7-4C8A-BD0E-BE71C90B8C6A}" type="pres">
      <dgm:prSet presAssocID="{3A00A5F8-07BE-48B2-9DA9-FF63EA551B46}" presName="bigChev" presStyleLbl="node1" presStyleIdx="4" presStyleCnt="7" custScaleX="528516" custScaleY="80277" custLinFactNeighborX="0" custLinFactNeighborY="-15850"/>
      <dgm:spPr/>
    </dgm:pt>
    <dgm:pt modelId="{51F82852-EF59-4957-8C72-5C25BC16BC27}" type="pres">
      <dgm:prSet presAssocID="{3A00A5F8-07BE-48B2-9DA9-FF63EA551B46}" presName="vSp" presStyleCnt="0"/>
      <dgm:spPr/>
    </dgm:pt>
    <dgm:pt modelId="{924EDACD-E364-405F-9785-10C1551BF3F7}" type="pres">
      <dgm:prSet presAssocID="{4F3BDFB0-BA65-4847-8350-BE1BFF78BB6B}" presName="horFlow" presStyleCnt="0"/>
      <dgm:spPr/>
    </dgm:pt>
    <dgm:pt modelId="{1AE6EBA6-0F2E-4623-BB58-F094EDEF9B5E}" type="pres">
      <dgm:prSet presAssocID="{4F3BDFB0-BA65-4847-8350-BE1BFF78BB6B}" presName="bigChev" presStyleLbl="node1" presStyleIdx="5" presStyleCnt="7" custScaleX="528516" custScaleY="80277" custLinFactNeighborX="-567" custLinFactNeighborY="-13623"/>
      <dgm:spPr/>
    </dgm:pt>
    <dgm:pt modelId="{D8802D30-60AA-49F7-A8C9-CBA810DA8BBD}" type="pres">
      <dgm:prSet presAssocID="{4F3BDFB0-BA65-4847-8350-BE1BFF78BB6B}" presName="vSp" presStyleCnt="0"/>
      <dgm:spPr/>
    </dgm:pt>
    <dgm:pt modelId="{9BE7EF08-9734-4AEC-B586-D051F21E9BA6}" type="pres">
      <dgm:prSet presAssocID="{6838A1AF-927F-44AB-9EAE-0FF6E197F807}" presName="horFlow" presStyleCnt="0"/>
      <dgm:spPr/>
    </dgm:pt>
    <dgm:pt modelId="{F45267C5-BE4C-47D7-A6E9-CC8379B1BBB4}" type="pres">
      <dgm:prSet presAssocID="{6838A1AF-927F-44AB-9EAE-0FF6E197F807}" presName="bigChev" presStyleLbl="node1" presStyleIdx="6" presStyleCnt="7" custScaleX="528516" custScaleY="80277" custLinFactNeighborX="-567" custLinFactNeighborY="-13623"/>
      <dgm:spPr/>
    </dgm:pt>
  </dgm:ptLst>
  <dgm:cxnLst>
    <dgm:cxn modelId="{B52E7208-1FFD-4A3D-8A62-3716FC12D630}" srcId="{58A304EE-6E59-4845-9BCA-F1EE28B8E2F7}" destId="{EED284F1-E056-415F-88ED-FFE5AEAF8150}" srcOrd="3" destOrd="0" parTransId="{0E160507-EF4D-43F1-9B63-72683DEFACC5}" sibTransId="{C78023E4-2CB3-45CD-B708-187AD8FD6305}"/>
    <dgm:cxn modelId="{E8706615-C0B0-4A9D-BEB3-F0C41E92AD36}" type="presOf" srcId="{58A304EE-6E59-4845-9BCA-F1EE28B8E2F7}" destId="{E520CA77-8EB7-428C-BE37-C1A2560E2C0B}" srcOrd="0" destOrd="0" presId="urn:microsoft.com/office/officeart/2005/8/layout/lProcess3"/>
    <dgm:cxn modelId="{1C134E2D-0578-45E6-B7EB-EF8075C8B1FF}" type="presOf" srcId="{EED284F1-E056-415F-88ED-FFE5AEAF8150}" destId="{DF0BF8FD-53C2-4163-A8BD-B3495E437121}" srcOrd="0" destOrd="0" presId="urn:microsoft.com/office/officeart/2005/8/layout/lProcess3"/>
    <dgm:cxn modelId="{5CA7EE70-03C0-42EC-AEE2-B6C11225DA67}" srcId="{58A304EE-6E59-4845-9BCA-F1EE28B8E2F7}" destId="{6838A1AF-927F-44AB-9EAE-0FF6E197F807}" srcOrd="6" destOrd="0" parTransId="{2A7C6CEC-832E-43F2-B0DC-ABFD3A225274}" sibTransId="{D47D6007-4B59-41DB-AB76-444A78415CCC}"/>
    <dgm:cxn modelId="{952E0F73-0778-4DE8-A2D9-325506DA5400}" srcId="{58A304EE-6E59-4845-9BCA-F1EE28B8E2F7}" destId="{3A00A5F8-07BE-48B2-9DA9-FF63EA551B46}" srcOrd="4" destOrd="0" parTransId="{E0B3DFF0-3AF2-46D5-BFE4-9EDE560E4DCA}" sibTransId="{9906EC6A-0EEB-4A17-80C7-2E8E61F41687}"/>
    <dgm:cxn modelId="{ECBAA185-3FC1-48B2-A4CF-9A0CBA53E968}" type="presOf" srcId="{E5A1CB24-0887-42EC-B39B-08695C898161}" destId="{44B644D7-A99C-4E0C-896E-99A99E932A68}" srcOrd="0" destOrd="0" presId="urn:microsoft.com/office/officeart/2005/8/layout/lProcess3"/>
    <dgm:cxn modelId="{54019588-BC8B-4C3A-B691-75BB0B5615DE}" srcId="{58A304EE-6E59-4845-9BCA-F1EE28B8E2F7}" destId="{4F3BDFB0-BA65-4847-8350-BE1BFF78BB6B}" srcOrd="5" destOrd="0" parTransId="{4F09695F-E81A-4609-BE73-2F442649D34C}" sibTransId="{9ED9EB6D-B4BF-4463-825B-1CDE41B64A87}"/>
    <dgm:cxn modelId="{8C513A8A-5359-4F5E-B09C-928B80E3FC49}" type="presOf" srcId="{8FB8305D-25A9-4E66-BF61-392636453735}" destId="{5C2CB384-3630-4CB6-81BA-903B7AD8F630}" srcOrd="0" destOrd="0" presId="urn:microsoft.com/office/officeart/2005/8/layout/lProcess3"/>
    <dgm:cxn modelId="{AFCD589A-1939-4EBB-B808-18F0BBD42005}" type="presOf" srcId="{3A00A5F8-07BE-48B2-9DA9-FF63EA551B46}" destId="{9A0F90FE-9BE7-4C8A-BD0E-BE71C90B8C6A}" srcOrd="0" destOrd="0" presId="urn:microsoft.com/office/officeart/2005/8/layout/lProcess3"/>
    <dgm:cxn modelId="{DBB04BA0-E3E6-464E-A40C-B6341D2F9580}" type="presOf" srcId="{6838A1AF-927F-44AB-9EAE-0FF6E197F807}" destId="{F45267C5-BE4C-47D7-A6E9-CC8379B1BBB4}" srcOrd="0" destOrd="0" presId="urn:microsoft.com/office/officeart/2005/8/layout/lProcess3"/>
    <dgm:cxn modelId="{A60314A1-2751-4282-BE11-B1773349E53B}" srcId="{58A304EE-6E59-4845-9BCA-F1EE28B8E2F7}" destId="{8FB8305D-25A9-4E66-BF61-392636453735}" srcOrd="1" destOrd="0" parTransId="{542B856B-5F7E-4B83-BE25-305F599ACE53}" sibTransId="{049EC7FE-7BF1-47CF-9CAA-5D77895E8D8F}"/>
    <dgm:cxn modelId="{ABF0F9B3-D662-48CD-AB03-64C93134F929}" srcId="{58A304EE-6E59-4845-9BCA-F1EE28B8E2F7}" destId="{E5A1CB24-0887-42EC-B39B-08695C898161}" srcOrd="2" destOrd="0" parTransId="{2E0FBEBD-82CA-4871-8468-112B9BFF05F6}" sibTransId="{942D21AE-3920-457E-B4D9-69D920AC444E}"/>
    <dgm:cxn modelId="{49B24AD7-E116-4852-83A0-22CEFE23AB81}" type="presOf" srcId="{4F3BDFB0-BA65-4847-8350-BE1BFF78BB6B}" destId="{1AE6EBA6-0F2E-4623-BB58-F094EDEF9B5E}" srcOrd="0" destOrd="0" presId="urn:microsoft.com/office/officeart/2005/8/layout/lProcess3"/>
    <dgm:cxn modelId="{03F57BD9-27DA-4575-9EDA-AC9D178A3F9C}" srcId="{58A304EE-6E59-4845-9BCA-F1EE28B8E2F7}" destId="{7AE29814-D6D5-4437-AC5D-72FDBDBBFF90}" srcOrd="0" destOrd="0" parTransId="{F36D36DC-AAF0-4EDD-A539-84BBB492A8EE}" sibTransId="{4DB1C39A-2293-4DB8-AC9F-92E7A186885E}"/>
    <dgm:cxn modelId="{870F60F5-D423-4C2B-BF6D-2E0F598E5C83}" type="presOf" srcId="{7AE29814-D6D5-4437-AC5D-72FDBDBBFF90}" destId="{58EFC89E-B4B8-4873-B198-82995C4F449C}" srcOrd="0" destOrd="0" presId="urn:microsoft.com/office/officeart/2005/8/layout/lProcess3"/>
    <dgm:cxn modelId="{0F1F6B92-DC88-42EF-8EE2-4CB58C633064}" type="presParOf" srcId="{E520CA77-8EB7-428C-BE37-C1A2560E2C0B}" destId="{1980CB48-7364-4C0A-8EBB-8AB8C8C43975}" srcOrd="0" destOrd="0" presId="urn:microsoft.com/office/officeart/2005/8/layout/lProcess3"/>
    <dgm:cxn modelId="{0F0D0C5B-F7CE-41B3-AEBC-9505A027459C}" type="presParOf" srcId="{1980CB48-7364-4C0A-8EBB-8AB8C8C43975}" destId="{58EFC89E-B4B8-4873-B198-82995C4F449C}" srcOrd="0" destOrd="0" presId="urn:microsoft.com/office/officeart/2005/8/layout/lProcess3"/>
    <dgm:cxn modelId="{ABD52DBF-A435-4B34-A2F9-D5ECFAD944B1}" type="presParOf" srcId="{E520CA77-8EB7-428C-BE37-C1A2560E2C0B}" destId="{5E6C8DD9-07B8-4D18-BD96-2141E1FE4A8E}" srcOrd="1" destOrd="0" presId="urn:microsoft.com/office/officeart/2005/8/layout/lProcess3"/>
    <dgm:cxn modelId="{C0BD5E3A-D32D-4D28-A1B6-46184F7B670B}" type="presParOf" srcId="{E520CA77-8EB7-428C-BE37-C1A2560E2C0B}" destId="{44FFEB36-1B71-4FDA-9BD2-860615C8F28F}" srcOrd="2" destOrd="0" presId="urn:microsoft.com/office/officeart/2005/8/layout/lProcess3"/>
    <dgm:cxn modelId="{18B6CBDA-67CA-4FF3-875F-BCA0EFD61773}" type="presParOf" srcId="{44FFEB36-1B71-4FDA-9BD2-860615C8F28F}" destId="{5C2CB384-3630-4CB6-81BA-903B7AD8F630}" srcOrd="0" destOrd="0" presId="urn:microsoft.com/office/officeart/2005/8/layout/lProcess3"/>
    <dgm:cxn modelId="{0FD5F53A-A4D0-4FCB-825E-55A2513D5FEF}" type="presParOf" srcId="{E520CA77-8EB7-428C-BE37-C1A2560E2C0B}" destId="{52833AE1-0A39-4AF7-80F3-CAD9866B8151}" srcOrd="3" destOrd="0" presId="urn:microsoft.com/office/officeart/2005/8/layout/lProcess3"/>
    <dgm:cxn modelId="{F16D1433-8DE0-4E75-859E-091FFFEAE033}" type="presParOf" srcId="{E520CA77-8EB7-428C-BE37-C1A2560E2C0B}" destId="{6909E239-8ECC-487F-A5FB-5B27ED53BD44}" srcOrd="4" destOrd="0" presId="urn:microsoft.com/office/officeart/2005/8/layout/lProcess3"/>
    <dgm:cxn modelId="{D51547E9-388B-4025-AC06-DCC187606B6A}" type="presParOf" srcId="{6909E239-8ECC-487F-A5FB-5B27ED53BD44}" destId="{44B644D7-A99C-4E0C-896E-99A99E932A68}" srcOrd="0" destOrd="0" presId="urn:microsoft.com/office/officeart/2005/8/layout/lProcess3"/>
    <dgm:cxn modelId="{E7FB60CD-8521-4FAC-9804-A8D1E1643F6B}" type="presParOf" srcId="{E520CA77-8EB7-428C-BE37-C1A2560E2C0B}" destId="{E046DEE2-1154-4666-9210-036DA5AD70E1}" srcOrd="5" destOrd="0" presId="urn:microsoft.com/office/officeart/2005/8/layout/lProcess3"/>
    <dgm:cxn modelId="{9DDB82E5-F196-405B-8102-FB961211CEEC}" type="presParOf" srcId="{E520CA77-8EB7-428C-BE37-C1A2560E2C0B}" destId="{E361A369-758B-469B-98DB-01A06FE9F2BB}" srcOrd="6" destOrd="0" presId="urn:microsoft.com/office/officeart/2005/8/layout/lProcess3"/>
    <dgm:cxn modelId="{A47ACA26-DD82-4611-97FE-2946CDEF511B}" type="presParOf" srcId="{E361A369-758B-469B-98DB-01A06FE9F2BB}" destId="{DF0BF8FD-53C2-4163-A8BD-B3495E437121}" srcOrd="0" destOrd="0" presId="urn:microsoft.com/office/officeart/2005/8/layout/lProcess3"/>
    <dgm:cxn modelId="{742AFBFC-81DA-48CA-AAE1-FEE4F22961EF}" type="presParOf" srcId="{E520CA77-8EB7-428C-BE37-C1A2560E2C0B}" destId="{04D90EF6-63EC-4315-817F-EC391E66B2E4}" srcOrd="7" destOrd="0" presId="urn:microsoft.com/office/officeart/2005/8/layout/lProcess3"/>
    <dgm:cxn modelId="{3F10C2D5-1490-404B-A680-A4DB096C7372}" type="presParOf" srcId="{E520CA77-8EB7-428C-BE37-C1A2560E2C0B}" destId="{CE47E365-0FC1-453C-AA3B-9EEA5DC14695}" srcOrd="8" destOrd="0" presId="urn:microsoft.com/office/officeart/2005/8/layout/lProcess3"/>
    <dgm:cxn modelId="{115BE9C7-9C97-474C-B965-E5995FA01A66}" type="presParOf" srcId="{CE47E365-0FC1-453C-AA3B-9EEA5DC14695}" destId="{9A0F90FE-9BE7-4C8A-BD0E-BE71C90B8C6A}" srcOrd="0" destOrd="0" presId="urn:microsoft.com/office/officeart/2005/8/layout/lProcess3"/>
    <dgm:cxn modelId="{6ACBD484-678B-4925-AA3D-82BC2F705F2F}" type="presParOf" srcId="{E520CA77-8EB7-428C-BE37-C1A2560E2C0B}" destId="{51F82852-EF59-4957-8C72-5C25BC16BC27}" srcOrd="9" destOrd="0" presId="urn:microsoft.com/office/officeart/2005/8/layout/lProcess3"/>
    <dgm:cxn modelId="{9CBE885F-74FE-4624-8841-AB319455EC54}" type="presParOf" srcId="{E520CA77-8EB7-428C-BE37-C1A2560E2C0B}" destId="{924EDACD-E364-405F-9785-10C1551BF3F7}" srcOrd="10" destOrd="0" presId="urn:microsoft.com/office/officeart/2005/8/layout/lProcess3"/>
    <dgm:cxn modelId="{EA21A1A3-C1C8-43ED-B8D7-5811D5C640A8}" type="presParOf" srcId="{924EDACD-E364-405F-9785-10C1551BF3F7}" destId="{1AE6EBA6-0F2E-4623-BB58-F094EDEF9B5E}" srcOrd="0" destOrd="0" presId="urn:microsoft.com/office/officeart/2005/8/layout/lProcess3"/>
    <dgm:cxn modelId="{9F207ACE-EBEC-437C-AA4E-2BA044F05E5E}" type="presParOf" srcId="{E520CA77-8EB7-428C-BE37-C1A2560E2C0B}" destId="{D8802D30-60AA-49F7-A8C9-CBA810DA8BBD}" srcOrd="11" destOrd="0" presId="urn:microsoft.com/office/officeart/2005/8/layout/lProcess3"/>
    <dgm:cxn modelId="{1A33DF48-5A6E-47CD-AA8E-62F36BFFCADA}" type="presParOf" srcId="{E520CA77-8EB7-428C-BE37-C1A2560E2C0B}" destId="{9BE7EF08-9734-4AEC-B586-D051F21E9BA6}" srcOrd="12" destOrd="0" presId="urn:microsoft.com/office/officeart/2005/8/layout/lProcess3"/>
    <dgm:cxn modelId="{3C32AB0A-227B-46EF-A155-79090D4FBD42}" type="presParOf" srcId="{9BE7EF08-9734-4AEC-B586-D051F21E9BA6}" destId="{F45267C5-BE4C-47D7-A6E9-CC8379B1BBB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533FF9-950A-44A2-BBE7-4C915510E14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pl-PL"/>
        </a:p>
      </dgm:t>
    </dgm:pt>
    <dgm:pt modelId="{F552ECAB-5B15-4013-BCC1-DF1737144863}">
      <dgm:prSet phldrT="[Tekst]" custT="1"/>
      <dgm:spPr/>
      <dgm:t>
        <a:bodyPr/>
        <a:lstStyle/>
        <a:p>
          <a:r>
            <a:rPr lang="es-ES" sz="1200" b="1" dirty="0"/>
            <a:t>Evaluación de las funciones y estructuras corporales (daño)</a:t>
          </a:r>
          <a:endParaRPr lang="pl-PL" sz="1200" b="1" dirty="0"/>
        </a:p>
      </dgm:t>
    </dgm:pt>
    <dgm:pt modelId="{153B5C45-9027-4DD9-AD5F-B3802EB99163}" type="parTrans" cxnId="{F58E9406-8276-41B1-B312-75B9410FEBD9}">
      <dgm:prSet/>
      <dgm:spPr/>
      <dgm:t>
        <a:bodyPr/>
        <a:lstStyle/>
        <a:p>
          <a:endParaRPr lang="pl-PL" sz="1000"/>
        </a:p>
      </dgm:t>
    </dgm:pt>
    <dgm:pt modelId="{EE3DE75E-447B-4A00-B74F-818029344263}" type="sibTrans" cxnId="{F58E9406-8276-41B1-B312-75B9410FEBD9}">
      <dgm:prSet/>
      <dgm:spPr/>
      <dgm:t>
        <a:bodyPr/>
        <a:lstStyle/>
        <a:p>
          <a:endParaRPr lang="pl-PL" sz="1000"/>
        </a:p>
      </dgm:t>
    </dgm:pt>
    <dgm:pt modelId="{B2B3AD87-C2F2-4169-BB8E-663F9C28E2F7}">
      <dgm:prSet phldrT="[Tekst]" custT="1"/>
      <dgm:spPr/>
      <dgm:t>
        <a:bodyPr/>
        <a:lstStyle/>
        <a:p>
          <a:r>
            <a:rPr lang="es-ES" sz="1200" b="1" dirty="0"/>
            <a:t>Puntuación de las actividades (límites de actividad)</a:t>
          </a:r>
          <a:endParaRPr lang="pl-PL" sz="1200" b="1" dirty="0"/>
        </a:p>
      </dgm:t>
    </dgm:pt>
    <dgm:pt modelId="{829DF054-72CC-4B44-9B3E-4DA1DC269BEC}" type="parTrans" cxnId="{1FAD44C5-6529-442E-AF90-50470B238DF8}">
      <dgm:prSet/>
      <dgm:spPr/>
      <dgm:t>
        <a:bodyPr/>
        <a:lstStyle/>
        <a:p>
          <a:endParaRPr lang="pl-PL" sz="1000"/>
        </a:p>
      </dgm:t>
    </dgm:pt>
    <dgm:pt modelId="{E9530752-9936-462E-BAA0-098A97FDD6CE}" type="sibTrans" cxnId="{1FAD44C5-6529-442E-AF90-50470B238DF8}">
      <dgm:prSet/>
      <dgm:spPr/>
      <dgm:t>
        <a:bodyPr/>
        <a:lstStyle/>
        <a:p>
          <a:endParaRPr lang="pl-PL" sz="1000"/>
        </a:p>
      </dgm:t>
    </dgm:pt>
    <dgm:pt modelId="{FBA59BB2-C4A6-4005-8E35-7CCA427C93EE}">
      <dgm:prSet phldrT="[Tekst]" custT="1"/>
      <dgm:spPr/>
      <dgm:t>
        <a:bodyPr/>
        <a:lstStyle/>
        <a:p>
          <a:r>
            <a:rPr lang="es-ES" sz="1200" b="1" noProof="0" dirty="0"/>
            <a:t>Evaluación de los factores personales</a:t>
          </a:r>
        </a:p>
      </dgm:t>
    </dgm:pt>
    <dgm:pt modelId="{9CB1F940-DDDF-4468-A7BC-E569BF3F660A}" type="parTrans" cxnId="{BEFEDA96-2EE3-4158-A50C-2F09D7ACE3FA}">
      <dgm:prSet/>
      <dgm:spPr/>
      <dgm:t>
        <a:bodyPr/>
        <a:lstStyle/>
        <a:p>
          <a:endParaRPr lang="pl-PL" sz="1000"/>
        </a:p>
      </dgm:t>
    </dgm:pt>
    <dgm:pt modelId="{7770874D-4112-42C2-8AA3-179446D0DCEF}" type="sibTrans" cxnId="{BEFEDA96-2EE3-4158-A50C-2F09D7ACE3FA}">
      <dgm:prSet/>
      <dgm:spPr/>
      <dgm:t>
        <a:bodyPr/>
        <a:lstStyle/>
        <a:p>
          <a:endParaRPr lang="pl-PL" sz="1000"/>
        </a:p>
      </dgm:t>
    </dgm:pt>
    <dgm:pt modelId="{60BF1D88-6228-476D-89D4-B8278D97D6A0}">
      <dgm:prSet phldrT="[Tekst]" custT="1"/>
      <dgm:spPr/>
      <dgm:t>
        <a:bodyPr/>
        <a:lstStyle/>
        <a:p>
          <a:r>
            <a:rPr lang="es-ES" sz="1200" b="1" dirty="0"/>
            <a:t>Participación (fortalecer, limitar la participación)</a:t>
          </a:r>
          <a:endParaRPr lang="pl-PL" sz="1200" b="1" dirty="0"/>
        </a:p>
      </dgm:t>
    </dgm:pt>
    <dgm:pt modelId="{2D8DEB6C-459C-46DE-970E-D4F962F9FDB5}" type="parTrans" cxnId="{39250DA2-D84C-4577-BDB7-00E7BBFC5F02}">
      <dgm:prSet/>
      <dgm:spPr/>
      <dgm:t>
        <a:bodyPr/>
        <a:lstStyle/>
        <a:p>
          <a:endParaRPr lang="pl-PL" sz="1000"/>
        </a:p>
      </dgm:t>
    </dgm:pt>
    <dgm:pt modelId="{DBE38730-8099-4C9E-A975-01159736EA50}" type="sibTrans" cxnId="{39250DA2-D84C-4577-BDB7-00E7BBFC5F02}">
      <dgm:prSet/>
      <dgm:spPr/>
      <dgm:t>
        <a:bodyPr/>
        <a:lstStyle/>
        <a:p>
          <a:endParaRPr lang="pl-PL" sz="1000"/>
        </a:p>
      </dgm:t>
    </dgm:pt>
    <dgm:pt modelId="{45DFB1C1-2B6D-4202-813C-BA7DE2DB314F}">
      <dgm:prSet phldrT="[Tekst]" custT="1"/>
      <dgm:spPr/>
      <dgm:t>
        <a:bodyPr/>
        <a:lstStyle/>
        <a:p>
          <a:r>
            <a:rPr lang="es-ES" sz="1200" b="1" noProof="0" dirty="0"/>
            <a:t>Evaluación de los factores ambientales</a:t>
          </a:r>
        </a:p>
      </dgm:t>
    </dgm:pt>
    <dgm:pt modelId="{2A0AEB0F-6B0D-4743-B918-B9229D435D20}" type="parTrans" cxnId="{E63A618F-796E-497C-8126-61EE83BEC882}">
      <dgm:prSet/>
      <dgm:spPr/>
      <dgm:t>
        <a:bodyPr/>
        <a:lstStyle/>
        <a:p>
          <a:endParaRPr lang="pl-PL" sz="1000"/>
        </a:p>
      </dgm:t>
    </dgm:pt>
    <dgm:pt modelId="{26C56C6C-51D2-40C3-9542-864EB38A94DE}" type="sibTrans" cxnId="{E63A618F-796E-497C-8126-61EE83BEC882}">
      <dgm:prSet/>
      <dgm:spPr/>
      <dgm:t>
        <a:bodyPr/>
        <a:lstStyle/>
        <a:p>
          <a:endParaRPr lang="pl-PL" sz="1000"/>
        </a:p>
      </dgm:t>
    </dgm:pt>
    <dgm:pt modelId="{0D506274-EBCB-4527-B581-40F0BAD1BDA3}">
      <dgm:prSet phldrT="[Tekst]" custT="1"/>
      <dgm:spPr/>
      <dgm:t>
        <a:bodyPr/>
        <a:lstStyle/>
        <a:p>
          <a:r>
            <a:rPr lang="es-ES" sz="1200" b="1" dirty="0"/>
            <a:t>Evaluación de la condición médica (trastorno o enfermedad)</a:t>
          </a:r>
          <a:endParaRPr lang="pl-PL" sz="1200" b="1" dirty="0"/>
        </a:p>
      </dgm:t>
    </dgm:pt>
    <dgm:pt modelId="{F1AA9699-5500-431C-B074-2CFDEE04CA57}" type="parTrans" cxnId="{D4F7E192-1775-486A-9AF4-22500AB999EF}">
      <dgm:prSet/>
      <dgm:spPr/>
      <dgm:t>
        <a:bodyPr/>
        <a:lstStyle/>
        <a:p>
          <a:endParaRPr lang="pl-PL" sz="1000"/>
        </a:p>
      </dgm:t>
    </dgm:pt>
    <dgm:pt modelId="{B0885D13-AFBF-49BA-8A3D-87A5C987A8FC}" type="sibTrans" cxnId="{D4F7E192-1775-486A-9AF4-22500AB999EF}">
      <dgm:prSet/>
      <dgm:spPr/>
      <dgm:t>
        <a:bodyPr/>
        <a:lstStyle/>
        <a:p>
          <a:endParaRPr lang="pl-PL" sz="1000"/>
        </a:p>
      </dgm:t>
    </dgm:pt>
    <dgm:pt modelId="{EFE5CD94-3D8E-4BA1-BBE9-3562E3B1163E}" type="pres">
      <dgm:prSet presAssocID="{75533FF9-950A-44A2-BBE7-4C915510E140}" presName="cycle" presStyleCnt="0">
        <dgm:presLayoutVars>
          <dgm:dir/>
          <dgm:resizeHandles val="exact"/>
        </dgm:presLayoutVars>
      </dgm:prSet>
      <dgm:spPr/>
    </dgm:pt>
    <dgm:pt modelId="{F34D00B5-5656-4C4E-8BC9-D8CC7008B593}" type="pres">
      <dgm:prSet presAssocID="{F552ECAB-5B15-4013-BCC1-DF1737144863}" presName="dummy" presStyleCnt="0"/>
      <dgm:spPr/>
    </dgm:pt>
    <dgm:pt modelId="{8B2270E7-D3AC-4873-BF7E-A079151999B4}" type="pres">
      <dgm:prSet presAssocID="{F552ECAB-5B15-4013-BCC1-DF1737144863}" presName="node" presStyleLbl="revTx" presStyleIdx="0" presStyleCnt="6" custScaleX="147149">
        <dgm:presLayoutVars>
          <dgm:bulletEnabled val="1"/>
        </dgm:presLayoutVars>
      </dgm:prSet>
      <dgm:spPr/>
    </dgm:pt>
    <dgm:pt modelId="{D0E8022F-E4DB-4B04-A3CE-EE47C8DBEC7B}" type="pres">
      <dgm:prSet presAssocID="{EE3DE75E-447B-4A00-B74F-818029344263}" presName="sibTrans" presStyleLbl="node1" presStyleIdx="0" presStyleCnt="6"/>
      <dgm:spPr/>
    </dgm:pt>
    <dgm:pt modelId="{64F90275-56A4-4C04-9665-3E32FC94E3C0}" type="pres">
      <dgm:prSet presAssocID="{B2B3AD87-C2F2-4169-BB8E-663F9C28E2F7}" presName="dummy" presStyleCnt="0"/>
      <dgm:spPr/>
    </dgm:pt>
    <dgm:pt modelId="{9BEBBC0F-DB82-45FD-871B-841C390CFB67}" type="pres">
      <dgm:prSet presAssocID="{B2B3AD87-C2F2-4169-BB8E-663F9C28E2F7}" presName="node" presStyleLbl="revTx" presStyleIdx="1" presStyleCnt="6" custScaleX="170860">
        <dgm:presLayoutVars>
          <dgm:bulletEnabled val="1"/>
        </dgm:presLayoutVars>
      </dgm:prSet>
      <dgm:spPr/>
    </dgm:pt>
    <dgm:pt modelId="{BC03A5D5-324B-4003-9827-52D7085E9212}" type="pres">
      <dgm:prSet presAssocID="{E9530752-9936-462E-BAA0-098A97FDD6CE}" presName="sibTrans" presStyleLbl="node1" presStyleIdx="1" presStyleCnt="6"/>
      <dgm:spPr/>
    </dgm:pt>
    <dgm:pt modelId="{4F207216-3B7B-490A-AF78-7BCB46E4C349}" type="pres">
      <dgm:prSet presAssocID="{FBA59BB2-C4A6-4005-8E35-7CCA427C93EE}" presName="dummy" presStyleCnt="0"/>
      <dgm:spPr/>
    </dgm:pt>
    <dgm:pt modelId="{8DAF8F4C-29B2-4209-A3B7-18E5170D9CE5}" type="pres">
      <dgm:prSet presAssocID="{FBA59BB2-C4A6-4005-8E35-7CCA427C93EE}" presName="node" presStyleLbl="revTx" presStyleIdx="2" presStyleCnt="6" custScaleX="145996">
        <dgm:presLayoutVars>
          <dgm:bulletEnabled val="1"/>
        </dgm:presLayoutVars>
      </dgm:prSet>
      <dgm:spPr/>
    </dgm:pt>
    <dgm:pt modelId="{874A64D8-5161-4C75-A4D2-DD475A91F1B1}" type="pres">
      <dgm:prSet presAssocID="{7770874D-4112-42C2-8AA3-179446D0DCEF}" presName="sibTrans" presStyleLbl="node1" presStyleIdx="2" presStyleCnt="6"/>
      <dgm:spPr/>
    </dgm:pt>
    <dgm:pt modelId="{141FA1FE-6484-48D3-BFCE-0CC1E75D618D}" type="pres">
      <dgm:prSet presAssocID="{60BF1D88-6228-476D-89D4-B8278D97D6A0}" presName="dummy" presStyleCnt="0"/>
      <dgm:spPr/>
    </dgm:pt>
    <dgm:pt modelId="{76ADCBE2-DDFF-4F88-901F-C0800148A904}" type="pres">
      <dgm:prSet presAssocID="{60BF1D88-6228-476D-89D4-B8278D97D6A0}" presName="node" presStyleLbl="revTx" presStyleIdx="3" presStyleCnt="6" custScaleX="172516">
        <dgm:presLayoutVars>
          <dgm:bulletEnabled val="1"/>
        </dgm:presLayoutVars>
      </dgm:prSet>
      <dgm:spPr/>
    </dgm:pt>
    <dgm:pt modelId="{764F3036-C5E4-49B4-BE03-36DC59ECFDD5}" type="pres">
      <dgm:prSet presAssocID="{DBE38730-8099-4C9E-A975-01159736EA50}" presName="sibTrans" presStyleLbl="node1" presStyleIdx="3" presStyleCnt="6"/>
      <dgm:spPr/>
    </dgm:pt>
    <dgm:pt modelId="{4019142C-F227-430A-9067-D5A68E96CF26}" type="pres">
      <dgm:prSet presAssocID="{45DFB1C1-2B6D-4202-813C-BA7DE2DB314F}" presName="dummy" presStyleCnt="0"/>
      <dgm:spPr/>
    </dgm:pt>
    <dgm:pt modelId="{4720F03E-25F5-4AD8-87B8-5711A3E374C7}" type="pres">
      <dgm:prSet presAssocID="{45DFB1C1-2B6D-4202-813C-BA7DE2DB314F}" presName="node" presStyleLbl="revTx" presStyleIdx="4" presStyleCnt="6" custScaleX="150859">
        <dgm:presLayoutVars>
          <dgm:bulletEnabled val="1"/>
        </dgm:presLayoutVars>
      </dgm:prSet>
      <dgm:spPr/>
    </dgm:pt>
    <dgm:pt modelId="{9AD944C8-215B-436F-B95C-F065A760416C}" type="pres">
      <dgm:prSet presAssocID="{26C56C6C-51D2-40C3-9542-864EB38A94DE}" presName="sibTrans" presStyleLbl="node1" presStyleIdx="4" presStyleCnt="6"/>
      <dgm:spPr/>
    </dgm:pt>
    <dgm:pt modelId="{E516D427-F51B-464D-8A51-F348449E3644}" type="pres">
      <dgm:prSet presAssocID="{0D506274-EBCB-4527-B581-40F0BAD1BDA3}" presName="dummy" presStyleCnt="0"/>
      <dgm:spPr/>
    </dgm:pt>
    <dgm:pt modelId="{F87A6F02-B0EF-41E3-B01D-391DD0F9442E}" type="pres">
      <dgm:prSet presAssocID="{0D506274-EBCB-4527-B581-40F0BAD1BDA3}" presName="node" presStyleLbl="revTx" presStyleIdx="5" presStyleCnt="6" custScaleX="183271" custRadScaleRad="101409" custRadScaleInc="-25406">
        <dgm:presLayoutVars>
          <dgm:bulletEnabled val="1"/>
        </dgm:presLayoutVars>
      </dgm:prSet>
      <dgm:spPr/>
    </dgm:pt>
    <dgm:pt modelId="{BC66D9FC-C6CA-4146-9324-56CD893B8739}" type="pres">
      <dgm:prSet presAssocID="{B0885D13-AFBF-49BA-8A3D-87A5C987A8FC}" presName="sibTrans" presStyleLbl="node1" presStyleIdx="5" presStyleCnt="6"/>
      <dgm:spPr/>
    </dgm:pt>
  </dgm:ptLst>
  <dgm:cxnLst>
    <dgm:cxn modelId="{F58E9406-8276-41B1-B312-75B9410FEBD9}" srcId="{75533FF9-950A-44A2-BBE7-4C915510E140}" destId="{F552ECAB-5B15-4013-BCC1-DF1737144863}" srcOrd="0" destOrd="0" parTransId="{153B5C45-9027-4DD9-AD5F-B3802EB99163}" sibTransId="{EE3DE75E-447B-4A00-B74F-818029344263}"/>
    <dgm:cxn modelId="{99770C13-9F41-47C5-8869-65862A70B425}" type="presOf" srcId="{FBA59BB2-C4A6-4005-8E35-7CCA427C93EE}" destId="{8DAF8F4C-29B2-4209-A3B7-18E5170D9CE5}" srcOrd="0" destOrd="0" presId="urn:microsoft.com/office/officeart/2005/8/layout/cycle1"/>
    <dgm:cxn modelId="{3E430236-A451-4D24-BEEF-02CBD434DB2B}" type="presOf" srcId="{60BF1D88-6228-476D-89D4-B8278D97D6A0}" destId="{76ADCBE2-DDFF-4F88-901F-C0800148A904}" srcOrd="0" destOrd="0" presId="urn:microsoft.com/office/officeart/2005/8/layout/cycle1"/>
    <dgm:cxn modelId="{37520571-4E19-497D-BA8A-A5E4DA739D65}" type="presOf" srcId="{26C56C6C-51D2-40C3-9542-864EB38A94DE}" destId="{9AD944C8-215B-436F-B95C-F065A760416C}" srcOrd="0" destOrd="0" presId="urn:microsoft.com/office/officeart/2005/8/layout/cycle1"/>
    <dgm:cxn modelId="{C1CB3579-118A-4D2C-884D-782F06374AA4}" type="presOf" srcId="{EE3DE75E-447B-4A00-B74F-818029344263}" destId="{D0E8022F-E4DB-4B04-A3CE-EE47C8DBEC7B}" srcOrd="0" destOrd="0" presId="urn:microsoft.com/office/officeart/2005/8/layout/cycle1"/>
    <dgm:cxn modelId="{4857B58B-702A-48E8-AD9B-BEC41E022739}" type="presOf" srcId="{7770874D-4112-42C2-8AA3-179446D0DCEF}" destId="{874A64D8-5161-4C75-A4D2-DD475A91F1B1}" srcOrd="0" destOrd="0" presId="urn:microsoft.com/office/officeart/2005/8/layout/cycle1"/>
    <dgm:cxn modelId="{E63A618F-796E-497C-8126-61EE83BEC882}" srcId="{75533FF9-950A-44A2-BBE7-4C915510E140}" destId="{45DFB1C1-2B6D-4202-813C-BA7DE2DB314F}" srcOrd="4" destOrd="0" parTransId="{2A0AEB0F-6B0D-4743-B918-B9229D435D20}" sibTransId="{26C56C6C-51D2-40C3-9542-864EB38A94DE}"/>
    <dgm:cxn modelId="{D4F7E192-1775-486A-9AF4-22500AB999EF}" srcId="{75533FF9-950A-44A2-BBE7-4C915510E140}" destId="{0D506274-EBCB-4527-B581-40F0BAD1BDA3}" srcOrd="5" destOrd="0" parTransId="{F1AA9699-5500-431C-B074-2CFDEE04CA57}" sibTransId="{B0885D13-AFBF-49BA-8A3D-87A5C987A8FC}"/>
    <dgm:cxn modelId="{BEFEDA96-2EE3-4158-A50C-2F09D7ACE3FA}" srcId="{75533FF9-950A-44A2-BBE7-4C915510E140}" destId="{FBA59BB2-C4A6-4005-8E35-7CCA427C93EE}" srcOrd="2" destOrd="0" parTransId="{9CB1F940-DDDF-4468-A7BC-E569BF3F660A}" sibTransId="{7770874D-4112-42C2-8AA3-179446D0DCEF}"/>
    <dgm:cxn modelId="{39250DA2-D84C-4577-BDB7-00E7BBFC5F02}" srcId="{75533FF9-950A-44A2-BBE7-4C915510E140}" destId="{60BF1D88-6228-476D-89D4-B8278D97D6A0}" srcOrd="3" destOrd="0" parTransId="{2D8DEB6C-459C-46DE-970E-D4F962F9FDB5}" sibTransId="{DBE38730-8099-4C9E-A975-01159736EA50}"/>
    <dgm:cxn modelId="{36A00AA8-331B-4EBF-8D90-DEE04DD39129}" type="presOf" srcId="{DBE38730-8099-4C9E-A975-01159736EA50}" destId="{764F3036-C5E4-49B4-BE03-36DC59ECFDD5}" srcOrd="0" destOrd="0" presId="urn:microsoft.com/office/officeart/2005/8/layout/cycle1"/>
    <dgm:cxn modelId="{8164A9AF-A2F2-4E1C-B125-1D30EB0CB751}" type="presOf" srcId="{B2B3AD87-C2F2-4169-BB8E-663F9C28E2F7}" destId="{9BEBBC0F-DB82-45FD-871B-841C390CFB67}" srcOrd="0" destOrd="0" presId="urn:microsoft.com/office/officeart/2005/8/layout/cycle1"/>
    <dgm:cxn modelId="{B3379CB5-D66E-483C-ABD5-A7E386C0F95F}" type="presOf" srcId="{75533FF9-950A-44A2-BBE7-4C915510E140}" destId="{EFE5CD94-3D8E-4BA1-BBE9-3562E3B1163E}" srcOrd="0" destOrd="0" presId="urn:microsoft.com/office/officeart/2005/8/layout/cycle1"/>
    <dgm:cxn modelId="{3B7381B9-8AEF-47D8-8429-86F6D8BEBAA9}" type="presOf" srcId="{45DFB1C1-2B6D-4202-813C-BA7DE2DB314F}" destId="{4720F03E-25F5-4AD8-87B8-5711A3E374C7}" srcOrd="0" destOrd="0" presId="urn:microsoft.com/office/officeart/2005/8/layout/cycle1"/>
    <dgm:cxn modelId="{97FA22BF-EBF0-4B16-B772-1451E99740F8}" type="presOf" srcId="{0D506274-EBCB-4527-B581-40F0BAD1BDA3}" destId="{F87A6F02-B0EF-41E3-B01D-391DD0F9442E}" srcOrd="0" destOrd="0" presId="urn:microsoft.com/office/officeart/2005/8/layout/cycle1"/>
    <dgm:cxn modelId="{537DF5C2-8424-464D-8AD4-8C95F8631105}" type="presOf" srcId="{F552ECAB-5B15-4013-BCC1-DF1737144863}" destId="{8B2270E7-D3AC-4873-BF7E-A079151999B4}" srcOrd="0" destOrd="0" presId="urn:microsoft.com/office/officeart/2005/8/layout/cycle1"/>
    <dgm:cxn modelId="{1FAD44C5-6529-442E-AF90-50470B238DF8}" srcId="{75533FF9-950A-44A2-BBE7-4C915510E140}" destId="{B2B3AD87-C2F2-4169-BB8E-663F9C28E2F7}" srcOrd="1" destOrd="0" parTransId="{829DF054-72CC-4B44-9B3E-4DA1DC269BEC}" sibTransId="{E9530752-9936-462E-BAA0-098A97FDD6CE}"/>
    <dgm:cxn modelId="{0E41C5CB-326A-4059-80F0-2B417B95EBE1}" type="presOf" srcId="{B0885D13-AFBF-49BA-8A3D-87A5C987A8FC}" destId="{BC66D9FC-C6CA-4146-9324-56CD893B8739}" srcOrd="0" destOrd="0" presId="urn:microsoft.com/office/officeart/2005/8/layout/cycle1"/>
    <dgm:cxn modelId="{58D222F2-F104-4E81-9428-5D89664649FE}" type="presOf" srcId="{E9530752-9936-462E-BAA0-098A97FDD6CE}" destId="{BC03A5D5-324B-4003-9827-52D7085E9212}" srcOrd="0" destOrd="0" presId="urn:microsoft.com/office/officeart/2005/8/layout/cycle1"/>
    <dgm:cxn modelId="{0C366DF0-261B-4DAB-B58F-DC81580114F1}" type="presParOf" srcId="{EFE5CD94-3D8E-4BA1-BBE9-3562E3B1163E}" destId="{F34D00B5-5656-4C4E-8BC9-D8CC7008B593}" srcOrd="0" destOrd="0" presId="urn:microsoft.com/office/officeart/2005/8/layout/cycle1"/>
    <dgm:cxn modelId="{A61D3FD6-DE22-4D81-AEA5-CA6214B6C997}" type="presParOf" srcId="{EFE5CD94-3D8E-4BA1-BBE9-3562E3B1163E}" destId="{8B2270E7-D3AC-4873-BF7E-A079151999B4}" srcOrd="1" destOrd="0" presId="urn:microsoft.com/office/officeart/2005/8/layout/cycle1"/>
    <dgm:cxn modelId="{49E0248F-D49F-4152-A7F3-D00ED569D2CF}" type="presParOf" srcId="{EFE5CD94-3D8E-4BA1-BBE9-3562E3B1163E}" destId="{D0E8022F-E4DB-4B04-A3CE-EE47C8DBEC7B}" srcOrd="2" destOrd="0" presId="urn:microsoft.com/office/officeart/2005/8/layout/cycle1"/>
    <dgm:cxn modelId="{743D2BCC-89FC-402A-A91B-151E9BDC7A69}" type="presParOf" srcId="{EFE5CD94-3D8E-4BA1-BBE9-3562E3B1163E}" destId="{64F90275-56A4-4C04-9665-3E32FC94E3C0}" srcOrd="3" destOrd="0" presId="urn:microsoft.com/office/officeart/2005/8/layout/cycle1"/>
    <dgm:cxn modelId="{A68600B3-AE76-4837-8A48-CD02F28A2DAA}" type="presParOf" srcId="{EFE5CD94-3D8E-4BA1-BBE9-3562E3B1163E}" destId="{9BEBBC0F-DB82-45FD-871B-841C390CFB67}" srcOrd="4" destOrd="0" presId="urn:microsoft.com/office/officeart/2005/8/layout/cycle1"/>
    <dgm:cxn modelId="{BE680FA9-52CD-404F-8781-78C04379E834}" type="presParOf" srcId="{EFE5CD94-3D8E-4BA1-BBE9-3562E3B1163E}" destId="{BC03A5D5-324B-4003-9827-52D7085E9212}" srcOrd="5" destOrd="0" presId="urn:microsoft.com/office/officeart/2005/8/layout/cycle1"/>
    <dgm:cxn modelId="{D926910D-2619-4D16-AD37-067C0C0AB2D2}" type="presParOf" srcId="{EFE5CD94-3D8E-4BA1-BBE9-3562E3B1163E}" destId="{4F207216-3B7B-490A-AF78-7BCB46E4C349}" srcOrd="6" destOrd="0" presId="urn:microsoft.com/office/officeart/2005/8/layout/cycle1"/>
    <dgm:cxn modelId="{E225A94B-DEA1-4E7A-9335-59141CD5FF19}" type="presParOf" srcId="{EFE5CD94-3D8E-4BA1-BBE9-3562E3B1163E}" destId="{8DAF8F4C-29B2-4209-A3B7-18E5170D9CE5}" srcOrd="7" destOrd="0" presId="urn:microsoft.com/office/officeart/2005/8/layout/cycle1"/>
    <dgm:cxn modelId="{962E7EF0-4C0E-4A8F-946E-2EA41174140D}" type="presParOf" srcId="{EFE5CD94-3D8E-4BA1-BBE9-3562E3B1163E}" destId="{874A64D8-5161-4C75-A4D2-DD475A91F1B1}" srcOrd="8" destOrd="0" presId="urn:microsoft.com/office/officeart/2005/8/layout/cycle1"/>
    <dgm:cxn modelId="{E06A67F7-22E8-486E-8B5A-B0A1BC8D048F}" type="presParOf" srcId="{EFE5CD94-3D8E-4BA1-BBE9-3562E3B1163E}" destId="{141FA1FE-6484-48D3-BFCE-0CC1E75D618D}" srcOrd="9" destOrd="0" presId="urn:microsoft.com/office/officeart/2005/8/layout/cycle1"/>
    <dgm:cxn modelId="{80604D42-A7A2-4AC6-B8CA-67995EF08682}" type="presParOf" srcId="{EFE5CD94-3D8E-4BA1-BBE9-3562E3B1163E}" destId="{76ADCBE2-DDFF-4F88-901F-C0800148A904}" srcOrd="10" destOrd="0" presId="urn:microsoft.com/office/officeart/2005/8/layout/cycle1"/>
    <dgm:cxn modelId="{3AA4A430-11A3-43BE-8001-EAC5E839A183}" type="presParOf" srcId="{EFE5CD94-3D8E-4BA1-BBE9-3562E3B1163E}" destId="{764F3036-C5E4-49B4-BE03-36DC59ECFDD5}" srcOrd="11" destOrd="0" presId="urn:microsoft.com/office/officeart/2005/8/layout/cycle1"/>
    <dgm:cxn modelId="{FEACCEC9-FC04-4DD5-8C71-A4EA2D6A3888}" type="presParOf" srcId="{EFE5CD94-3D8E-4BA1-BBE9-3562E3B1163E}" destId="{4019142C-F227-430A-9067-D5A68E96CF26}" srcOrd="12" destOrd="0" presId="urn:microsoft.com/office/officeart/2005/8/layout/cycle1"/>
    <dgm:cxn modelId="{404FCF98-60D6-4274-9626-2A7DD532AAD5}" type="presParOf" srcId="{EFE5CD94-3D8E-4BA1-BBE9-3562E3B1163E}" destId="{4720F03E-25F5-4AD8-87B8-5711A3E374C7}" srcOrd="13" destOrd="0" presId="urn:microsoft.com/office/officeart/2005/8/layout/cycle1"/>
    <dgm:cxn modelId="{4503361E-2FE1-41CC-AB57-A73A6C221D18}" type="presParOf" srcId="{EFE5CD94-3D8E-4BA1-BBE9-3562E3B1163E}" destId="{9AD944C8-215B-436F-B95C-F065A760416C}" srcOrd="14" destOrd="0" presId="urn:microsoft.com/office/officeart/2005/8/layout/cycle1"/>
    <dgm:cxn modelId="{03E8E5CA-C0F9-4D63-A49B-ED8621280D11}" type="presParOf" srcId="{EFE5CD94-3D8E-4BA1-BBE9-3562E3B1163E}" destId="{E516D427-F51B-464D-8A51-F348449E3644}" srcOrd="15" destOrd="0" presId="urn:microsoft.com/office/officeart/2005/8/layout/cycle1"/>
    <dgm:cxn modelId="{8F7E15E5-8254-49C2-A08E-34514E74E0DA}" type="presParOf" srcId="{EFE5CD94-3D8E-4BA1-BBE9-3562E3B1163E}" destId="{F87A6F02-B0EF-41E3-B01D-391DD0F9442E}" srcOrd="16" destOrd="0" presId="urn:microsoft.com/office/officeart/2005/8/layout/cycle1"/>
    <dgm:cxn modelId="{AA8BAE9A-2FFB-4FBD-B501-11E0E8675B37}" type="presParOf" srcId="{EFE5CD94-3D8E-4BA1-BBE9-3562E3B1163E}" destId="{BC66D9FC-C6CA-4146-9324-56CD893B8739}" srcOrd="17"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DD0A5D-005E-4DC9-928A-F4EA02C74941}" type="doc">
      <dgm:prSet loTypeId="urn:microsoft.com/office/officeart/2005/8/layout/venn1" loCatId="relationship" qsTypeId="urn:microsoft.com/office/officeart/2005/8/quickstyle/simple1" qsCatId="simple" csTypeId="urn:microsoft.com/office/officeart/2005/8/colors/accent6_5" csCatId="accent6" phldr="1"/>
      <dgm:spPr/>
    </dgm:pt>
    <dgm:pt modelId="{920FDBCA-CE94-42A7-8218-B105C1C7C33B}" type="pres">
      <dgm:prSet presAssocID="{4BDD0A5D-005E-4DC9-928A-F4EA02C74941}" presName="compositeShape" presStyleCnt="0">
        <dgm:presLayoutVars>
          <dgm:chMax val="7"/>
          <dgm:dir/>
          <dgm:resizeHandles val="exact"/>
        </dgm:presLayoutVars>
      </dgm:prSet>
      <dgm:spPr/>
    </dgm:pt>
  </dgm:ptLst>
  <dgm:cxnLst>
    <dgm:cxn modelId="{D3C25044-7E16-4C94-8471-5A8B85EC2F14}" type="presOf" srcId="{4BDD0A5D-005E-4DC9-928A-F4EA02C74941}" destId="{920FDBCA-CE94-42A7-8218-B105C1C7C33B}"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D861B-058A-4E8D-9406-40B4535B8325}">
      <dsp:nvSpPr>
        <dsp:cNvPr id="0" name=""/>
        <dsp:cNvSpPr/>
      </dsp:nvSpPr>
      <dsp:spPr>
        <a:xfrm>
          <a:off x="2999" y="133984"/>
          <a:ext cx="2509380" cy="10037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s-ES" sz="1900" b="0" i="0" kern="1200" dirty="0"/>
            <a:t>Deficiencia</a:t>
          </a:r>
          <a:endParaRPr lang="pl-PL" sz="1900" b="0" kern="1200" dirty="0">
            <a:solidFill>
              <a:schemeClr val="bg1"/>
            </a:solidFill>
          </a:endParaRPr>
        </a:p>
      </dsp:txBody>
      <dsp:txXfrm>
        <a:off x="504875" y="133984"/>
        <a:ext cx="1505628" cy="1003752"/>
      </dsp:txXfrm>
    </dsp:sp>
    <dsp:sp modelId="{5B002371-60A5-4CC8-8C4E-3AEAAC0F5EBA}">
      <dsp:nvSpPr>
        <dsp:cNvPr id="0" name=""/>
        <dsp:cNvSpPr/>
      </dsp:nvSpPr>
      <dsp:spPr>
        <a:xfrm>
          <a:off x="2186159" y="123953"/>
          <a:ext cx="6235777" cy="102381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l" defTabSz="755650">
            <a:lnSpc>
              <a:spcPct val="90000"/>
            </a:lnSpc>
            <a:spcBef>
              <a:spcPct val="0"/>
            </a:spcBef>
            <a:spcAft>
              <a:spcPct val="35000"/>
            </a:spcAft>
            <a:buNone/>
          </a:pPr>
          <a:r>
            <a:rPr lang="es-ES" sz="1700" b="0" kern="1200" dirty="0">
              <a:solidFill>
                <a:srgbClr val="140041"/>
              </a:solidFill>
              <a:latin typeface="Arial"/>
              <a:ea typeface="+mn-ea"/>
              <a:cs typeface="+mn-cs"/>
            </a:rPr>
            <a:t>cualquier pérdida o anormalidad de una estructura corporal o de una función fisiológica, mental o anatómica</a:t>
          </a:r>
          <a:endParaRPr lang="pl-PL" sz="1700" b="0" kern="1200" dirty="0">
            <a:solidFill>
              <a:srgbClr val="140041"/>
            </a:solidFill>
            <a:latin typeface="Arial"/>
            <a:ea typeface="+mn-ea"/>
            <a:cs typeface="+mn-cs"/>
          </a:endParaRPr>
        </a:p>
      </dsp:txBody>
      <dsp:txXfrm>
        <a:off x="2698066" y="123953"/>
        <a:ext cx="5211963" cy="1023814"/>
      </dsp:txXfrm>
    </dsp:sp>
    <dsp:sp modelId="{D7C3B6BF-1CFC-42EA-A05C-1FE5780ABF82}">
      <dsp:nvSpPr>
        <dsp:cNvPr id="0" name=""/>
        <dsp:cNvSpPr/>
      </dsp:nvSpPr>
      <dsp:spPr>
        <a:xfrm>
          <a:off x="2999" y="1298323"/>
          <a:ext cx="2509380" cy="10037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pl-PL" sz="1900" b="0" i="0" kern="1200" dirty="0"/>
            <a:t>Dis</a:t>
          </a:r>
          <a:r>
            <a:rPr lang="es-ES" sz="1900" b="0" i="0" kern="1200" dirty="0"/>
            <a:t>capacidad</a:t>
          </a:r>
          <a:endParaRPr lang="pl-PL" sz="1900" b="0" kern="1200" dirty="0">
            <a:solidFill>
              <a:schemeClr val="bg1"/>
            </a:solidFill>
          </a:endParaRPr>
        </a:p>
      </dsp:txBody>
      <dsp:txXfrm>
        <a:off x="504875" y="1298323"/>
        <a:ext cx="1505628" cy="1003752"/>
      </dsp:txXfrm>
    </dsp:sp>
    <dsp:sp modelId="{84FA4AC8-AFF0-4535-8008-32A561F281A1}">
      <dsp:nvSpPr>
        <dsp:cNvPr id="0" name=""/>
        <dsp:cNvSpPr/>
      </dsp:nvSpPr>
      <dsp:spPr>
        <a:xfrm>
          <a:off x="2186159" y="1288292"/>
          <a:ext cx="6235777" cy="102381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l" defTabSz="755650">
            <a:lnSpc>
              <a:spcPct val="90000"/>
            </a:lnSpc>
            <a:spcBef>
              <a:spcPct val="0"/>
            </a:spcBef>
            <a:spcAft>
              <a:spcPct val="35000"/>
            </a:spcAft>
            <a:buNone/>
          </a:pPr>
          <a:endParaRPr lang="es-ES" sz="1700" b="0" kern="1200" dirty="0">
            <a:solidFill>
              <a:schemeClr val="accent1"/>
            </a:solidFill>
          </a:endParaRPr>
        </a:p>
        <a:p>
          <a:pPr marL="0" lvl="0" indent="0" algn="l" defTabSz="755650">
            <a:lnSpc>
              <a:spcPct val="90000"/>
            </a:lnSpc>
            <a:spcBef>
              <a:spcPct val="0"/>
            </a:spcBef>
            <a:spcAft>
              <a:spcPct val="35000"/>
            </a:spcAft>
            <a:buNone/>
          </a:pPr>
          <a:r>
            <a:rPr lang="es-ES" sz="1700" b="0" kern="1200" dirty="0">
              <a:solidFill>
                <a:schemeClr val="accent1"/>
              </a:solidFill>
            </a:rPr>
            <a:t>cualquier limitación o incapacidad (derivada de la discapacidad) de llevar una vida activa de la forma o en la medida que se considere normal en una persona</a:t>
          </a:r>
          <a:endParaRPr lang="en-GB" sz="1700" b="0" kern="1200" dirty="0">
            <a:solidFill>
              <a:schemeClr val="accent1"/>
            </a:solidFill>
          </a:endParaRPr>
        </a:p>
        <a:p>
          <a:pPr marL="0" lvl="0" indent="0" algn="l" defTabSz="755650">
            <a:lnSpc>
              <a:spcPct val="90000"/>
            </a:lnSpc>
            <a:spcBef>
              <a:spcPct val="0"/>
            </a:spcBef>
            <a:spcAft>
              <a:spcPct val="35000"/>
            </a:spcAft>
            <a:buNone/>
          </a:pPr>
          <a:endParaRPr lang="pl-PL" sz="1700" kern="1200" dirty="0"/>
        </a:p>
      </dsp:txBody>
      <dsp:txXfrm>
        <a:off x="2698066" y="1288292"/>
        <a:ext cx="5211963" cy="1023814"/>
      </dsp:txXfrm>
    </dsp:sp>
    <dsp:sp modelId="{546AA586-44E1-4DCC-92CE-5425132535DB}">
      <dsp:nvSpPr>
        <dsp:cNvPr id="0" name=""/>
        <dsp:cNvSpPr/>
      </dsp:nvSpPr>
      <dsp:spPr>
        <a:xfrm>
          <a:off x="2999" y="2462663"/>
          <a:ext cx="2509380" cy="10037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s-ES" sz="1900" kern="1200" dirty="0">
              <a:solidFill>
                <a:schemeClr val="bg1"/>
              </a:solidFill>
            </a:rPr>
            <a:t>Minusvalía</a:t>
          </a:r>
          <a:endParaRPr lang="pl-PL" sz="1900" kern="1200" dirty="0">
            <a:solidFill>
              <a:schemeClr val="bg1"/>
            </a:solidFill>
          </a:endParaRPr>
        </a:p>
      </dsp:txBody>
      <dsp:txXfrm>
        <a:off x="504875" y="2462663"/>
        <a:ext cx="1505628" cy="1003752"/>
      </dsp:txXfrm>
    </dsp:sp>
    <dsp:sp modelId="{6F0D8BC5-63DB-442A-8E52-7C03C3924EEC}">
      <dsp:nvSpPr>
        <dsp:cNvPr id="0" name=""/>
        <dsp:cNvSpPr/>
      </dsp:nvSpPr>
      <dsp:spPr>
        <a:xfrm>
          <a:off x="2186159" y="2452632"/>
          <a:ext cx="6235777" cy="102381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l" defTabSz="755650">
            <a:lnSpc>
              <a:spcPct val="90000"/>
            </a:lnSpc>
            <a:spcBef>
              <a:spcPct val="0"/>
            </a:spcBef>
            <a:spcAft>
              <a:spcPct val="35000"/>
            </a:spcAft>
            <a:buNone/>
          </a:pPr>
          <a:r>
            <a:rPr lang="es-ES" sz="1700" b="0" kern="1200" dirty="0">
              <a:solidFill>
                <a:schemeClr val="accent1"/>
              </a:solidFill>
            </a:rPr>
            <a:t>situación desventajosa para una persona determinada, consecuencia de una deficiencia o una discapacidad, que limita o impide el desempeño de un rol que es normal en su caso (en función de su edad, sexo o factores sociales o culturales)</a:t>
          </a:r>
          <a:endParaRPr lang="pl-PL" sz="1700" kern="1200" dirty="0"/>
        </a:p>
      </dsp:txBody>
      <dsp:txXfrm>
        <a:off x="2698066" y="2452632"/>
        <a:ext cx="5211963" cy="10238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B45DE-0D61-45C0-800B-681F5489B483}">
      <dsp:nvSpPr>
        <dsp:cNvPr id="0" name=""/>
        <dsp:cNvSpPr/>
      </dsp:nvSpPr>
      <dsp:spPr>
        <a:xfrm>
          <a:off x="827779" y="1529"/>
          <a:ext cx="1942686" cy="116561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b="1" kern="1200" noProof="0" dirty="0">
              <a:solidFill>
                <a:schemeClr val="tx1"/>
              </a:solidFill>
            </a:rPr>
            <a:t>Enfermedades neurológicas, incluidas las neurodegenerativas</a:t>
          </a:r>
          <a:endParaRPr lang="pl-PL" sz="1600" b="1" kern="1200" dirty="0">
            <a:solidFill>
              <a:schemeClr val="tx1"/>
            </a:solidFill>
          </a:endParaRPr>
        </a:p>
      </dsp:txBody>
      <dsp:txXfrm>
        <a:off x="827779" y="1529"/>
        <a:ext cx="1942686" cy="1165611"/>
      </dsp:txXfrm>
    </dsp:sp>
    <dsp:sp modelId="{9AAC0660-CA98-489E-92F8-EB7C3169B721}">
      <dsp:nvSpPr>
        <dsp:cNvPr id="0" name=""/>
        <dsp:cNvSpPr/>
      </dsp:nvSpPr>
      <dsp:spPr>
        <a:xfrm>
          <a:off x="2964735" y="1529"/>
          <a:ext cx="1942686" cy="1165611"/>
        </a:xfrm>
        <a:prstGeom prst="rect">
          <a:avLst/>
        </a:prstGeom>
        <a:gradFill rotWithShape="0">
          <a:gsLst>
            <a:gs pos="0">
              <a:schemeClr val="accent2">
                <a:hueOff val="-1309091"/>
                <a:satOff val="-4546"/>
                <a:lumOff val="5455"/>
                <a:alphaOff val="0"/>
                <a:shade val="51000"/>
                <a:satMod val="130000"/>
              </a:schemeClr>
            </a:gs>
            <a:gs pos="80000">
              <a:schemeClr val="accent2">
                <a:hueOff val="-1309091"/>
                <a:satOff val="-4546"/>
                <a:lumOff val="5455"/>
                <a:alphaOff val="0"/>
                <a:shade val="93000"/>
                <a:satMod val="130000"/>
              </a:schemeClr>
            </a:gs>
            <a:gs pos="100000">
              <a:schemeClr val="accent2">
                <a:hueOff val="-1309091"/>
                <a:satOff val="-4546"/>
                <a:lumOff val="545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Discapacidad m</a:t>
          </a:r>
          <a:r>
            <a:rPr lang="pl-PL" sz="1600" b="1" kern="1200" dirty="0">
              <a:solidFill>
                <a:schemeClr val="tx1"/>
              </a:solidFill>
            </a:rPr>
            <a:t>o</a:t>
          </a:r>
          <a:r>
            <a:rPr lang="es-ES" sz="1600" b="1" kern="1200" dirty="0" err="1">
              <a:solidFill>
                <a:schemeClr val="tx1"/>
              </a:solidFill>
            </a:rPr>
            <a:t>triz</a:t>
          </a:r>
          <a:endParaRPr lang="pl-PL" sz="1600" b="1" kern="1200" dirty="0">
            <a:solidFill>
              <a:schemeClr val="tx1"/>
            </a:solidFill>
          </a:endParaRPr>
        </a:p>
      </dsp:txBody>
      <dsp:txXfrm>
        <a:off x="2964735" y="1529"/>
        <a:ext cx="1942686" cy="1165611"/>
      </dsp:txXfrm>
    </dsp:sp>
    <dsp:sp modelId="{A94CD93B-F66F-41F6-B795-6C995C86DD61}">
      <dsp:nvSpPr>
        <dsp:cNvPr id="0" name=""/>
        <dsp:cNvSpPr/>
      </dsp:nvSpPr>
      <dsp:spPr>
        <a:xfrm>
          <a:off x="5101690" y="1529"/>
          <a:ext cx="1942686" cy="1165611"/>
        </a:xfrm>
        <a:prstGeom prst="rect">
          <a:avLst/>
        </a:prstGeom>
        <a:gradFill rotWithShape="0">
          <a:gsLst>
            <a:gs pos="0">
              <a:schemeClr val="accent2">
                <a:hueOff val="-2618182"/>
                <a:satOff val="-9091"/>
                <a:lumOff val="10909"/>
                <a:alphaOff val="0"/>
                <a:shade val="51000"/>
                <a:satMod val="130000"/>
              </a:schemeClr>
            </a:gs>
            <a:gs pos="80000">
              <a:schemeClr val="accent2">
                <a:hueOff val="-2618182"/>
                <a:satOff val="-9091"/>
                <a:lumOff val="10909"/>
                <a:alphaOff val="0"/>
                <a:shade val="93000"/>
                <a:satMod val="130000"/>
              </a:schemeClr>
            </a:gs>
            <a:gs pos="100000">
              <a:schemeClr val="accent2">
                <a:hueOff val="-2618182"/>
                <a:satOff val="-9091"/>
                <a:lumOff val="1090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Discapacidad i</a:t>
          </a:r>
          <a:r>
            <a:rPr lang="pl-PL" sz="1600" b="1" kern="1200" dirty="0">
              <a:solidFill>
                <a:schemeClr val="tx1"/>
              </a:solidFill>
            </a:rPr>
            <a:t>ntelectual</a:t>
          </a:r>
        </a:p>
      </dsp:txBody>
      <dsp:txXfrm>
        <a:off x="5101690" y="1529"/>
        <a:ext cx="1942686" cy="1165611"/>
      </dsp:txXfrm>
    </dsp:sp>
    <dsp:sp modelId="{54E3102A-7A82-4E75-A5FF-A43FFCF44965}">
      <dsp:nvSpPr>
        <dsp:cNvPr id="0" name=""/>
        <dsp:cNvSpPr/>
      </dsp:nvSpPr>
      <dsp:spPr>
        <a:xfrm>
          <a:off x="7238645" y="1529"/>
          <a:ext cx="1942686" cy="1165611"/>
        </a:xfrm>
        <a:prstGeom prst="rect">
          <a:avLst/>
        </a:prstGeom>
        <a:gradFill rotWithShape="0">
          <a:gsLst>
            <a:gs pos="0">
              <a:schemeClr val="accent2">
                <a:hueOff val="-3927273"/>
                <a:satOff val="-13637"/>
                <a:lumOff val="16364"/>
                <a:alphaOff val="0"/>
                <a:shade val="51000"/>
                <a:satMod val="130000"/>
              </a:schemeClr>
            </a:gs>
            <a:gs pos="80000">
              <a:schemeClr val="accent2">
                <a:hueOff val="-3927273"/>
                <a:satOff val="-13637"/>
                <a:lumOff val="16364"/>
                <a:alphaOff val="0"/>
                <a:shade val="93000"/>
                <a:satMod val="130000"/>
              </a:schemeClr>
            </a:gs>
            <a:gs pos="100000">
              <a:schemeClr val="accent2">
                <a:hueOff val="-3927273"/>
                <a:satOff val="-13637"/>
                <a:lumOff val="1636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Enfermedades de los sistemas respiratorio y circulatorio</a:t>
          </a:r>
          <a:endParaRPr lang="pl-PL" sz="1600" b="1" kern="1200" dirty="0">
            <a:solidFill>
              <a:schemeClr val="tx1"/>
            </a:solidFill>
          </a:endParaRPr>
        </a:p>
      </dsp:txBody>
      <dsp:txXfrm>
        <a:off x="7238645" y="1529"/>
        <a:ext cx="1942686" cy="1165611"/>
      </dsp:txXfrm>
    </dsp:sp>
    <dsp:sp modelId="{1C94708B-3288-4C00-94A9-93BC37B81E46}">
      <dsp:nvSpPr>
        <dsp:cNvPr id="0" name=""/>
        <dsp:cNvSpPr/>
      </dsp:nvSpPr>
      <dsp:spPr>
        <a:xfrm>
          <a:off x="827779" y="1361410"/>
          <a:ext cx="1942686" cy="1165611"/>
        </a:xfrm>
        <a:prstGeom prst="rect">
          <a:avLst/>
        </a:prstGeom>
        <a:gradFill rotWithShape="0">
          <a:gsLst>
            <a:gs pos="0">
              <a:schemeClr val="accent2">
                <a:hueOff val="-5236364"/>
                <a:satOff val="-18183"/>
                <a:lumOff val="21819"/>
                <a:alphaOff val="0"/>
                <a:shade val="51000"/>
                <a:satMod val="130000"/>
              </a:schemeClr>
            </a:gs>
            <a:gs pos="80000">
              <a:schemeClr val="accent2">
                <a:hueOff val="-5236364"/>
                <a:satOff val="-18183"/>
                <a:lumOff val="21819"/>
                <a:alphaOff val="0"/>
                <a:shade val="93000"/>
                <a:satMod val="130000"/>
              </a:schemeClr>
            </a:gs>
            <a:gs pos="100000">
              <a:schemeClr val="accent2">
                <a:hueOff val="-5236364"/>
                <a:satOff val="-18183"/>
                <a:lumOff val="218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noProof="0" dirty="0">
              <a:solidFill>
                <a:srgbClr val="000000"/>
              </a:solidFill>
              <a:latin typeface="Arial"/>
              <a:ea typeface="+mn-ea"/>
              <a:cs typeface="+mn-cs"/>
            </a:rPr>
            <a:t>Discapacidad</a:t>
          </a:r>
          <a:r>
            <a:rPr lang="es-ES" sz="1600" b="1" kern="1200" noProof="0" dirty="0">
              <a:solidFill>
                <a:schemeClr val="tx1"/>
              </a:solidFill>
            </a:rPr>
            <a:t> del órgano de la visión y </a:t>
          </a:r>
          <a:r>
            <a:rPr lang="es-ES" sz="1600" b="1" kern="1200" noProof="0" dirty="0">
              <a:solidFill>
                <a:srgbClr val="000000"/>
              </a:solidFill>
              <a:latin typeface="Arial"/>
              <a:ea typeface="+mn-ea"/>
              <a:cs typeface="+mn-cs"/>
            </a:rPr>
            <a:t>sordoceguera</a:t>
          </a:r>
        </a:p>
      </dsp:txBody>
      <dsp:txXfrm>
        <a:off x="827779" y="1361410"/>
        <a:ext cx="1942686" cy="1165611"/>
      </dsp:txXfrm>
    </dsp:sp>
    <dsp:sp modelId="{A0A51D92-16D0-42DD-8FC8-A70B5046E10D}">
      <dsp:nvSpPr>
        <dsp:cNvPr id="0" name=""/>
        <dsp:cNvSpPr/>
      </dsp:nvSpPr>
      <dsp:spPr>
        <a:xfrm>
          <a:off x="2964735" y="1361410"/>
          <a:ext cx="1942686" cy="1165611"/>
        </a:xfrm>
        <a:prstGeom prst="rect">
          <a:avLst/>
        </a:prstGeom>
        <a:gradFill rotWithShape="0">
          <a:gsLst>
            <a:gs pos="0">
              <a:schemeClr val="accent2">
                <a:hueOff val="-6545455"/>
                <a:satOff val="-22729"/>
                <a:lumOff val="27273"/>
                <a:alphaOff val="0"/>
                <a:shade val="51000"/>
                <a:satMod val="130000"/>
              </a:schemeClr>
            </a:gs>
            <a:gs pos="80000">
              <a:schemeClr val="accent2">
                <a:hueOff val="-6545455"/>
                <a:satOff val="-22729"/>
                <a:lumOff val="27273"/>
                <a:alphaOff val="0"/>
                <a:shade val="93000"/>
                <a:satMod val="130000"/>
              </a:schemeClr>
            </a:gs>
            <a:gs pos="100000">
              <a:schemeClr val="accent2">
                <a:hueOff val="-6545455"/>
                <a:satOff val="-22729"/>
                <a:lumOff val="272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Discapacidad</a:t>
          </a:r>
          <a:r>
            <a:rPr lang="es-ES" sz="1600" b="1" kern="1200" baseline="0" dirty="0">
              <a:solidFill>
                <a:schemeClr val="tx1"/>
              </a:solidFill>
            </a:rPr>
            <a:t> auditiva o del habla</a:t>
          </a:r>
          <a:endParaRPr lang="pl-PL" sz="1600" b="1" kern="1200" dirty="0">
            <a:solidFill>
              <a:schemeClr val="tx1"/>
            </a:solidFill>
          </a:endParaRPr>
        </a:p>
      </dsp:txBody>
      <dsp:txXfrm>
        <a:off x="2964735" y="1361410"/>
        <a:ext cx="1942686" cy="1165611"/>
      </dsp:txXfrm>
    </dsp:sp>
    <dsp:sp modelId="{557D4014-F262-46C0-B436-09692B57B3D1}">
      <dsp:nvSpPr>
        <dsp:cNvPr id="0" name=""/>
        <dsp:cNvSpPr/>
      </dsp:nvSpPr>
      <dsp:spPr>
        <a:xfrm>
          <a:off x="5101690" y="1361410"/>
          <a:ext cx="1942686" cy="1165611"/>
        </a:xfrm>
        <a:prstGeom prst="rect">
          <a:avLst/>
        </a:prstGeom>
        <a:gradFill rotWithShape="0">
          <a:gsLst>
            <a:gs pos="0">
              <a:schemeClr val="accent2">
                <a:hueOff val="-7854545"/>
                <a:satOff val="-27274"/>
                <a:lumOff val="32728"/>
                <a:alphaOff val="0"/>
                <a:shade val="51000"/>
                <a:satMod val="130000"/>
              </a:schemeClr>
            </a:gs>
            <a:gs pos="80000">
              <a:schemeClr val="accent2">
                <a:hueOff val="-7854545"/>
                <a:satOff val="-27274"/>
                <a:lumOff val="32728"/>
                <a:alphaOff val="0"/>
                <a:shade val="93000"/>
                <a:satMod val="130000"/>
              </a:schemeClr>
            </a:gs>
            <a:gs pos="100000">
              <a:schemeClr val="accent2">
                <a:hueOff val="-7854545"/>
                <a:satOff val="-27274"/>
                <a:lumOff val="327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Trastornos metabólicos</a:t>
          </a:r>
          <a:endParaRPr lang="pl-PL" sz="1600" b="1" kern="1200" dirty="0">
            <a:solidFill>
              <a:schemeClr val="tx1"/>
            </a:solidFill>
          </a:endParaRPr>
        </a:p>
      </dsp:txBody>
      <dsp:txXfrm>
        <a:off x="5101690" y="1361410"/>
        <a:ext cx="1942686" cy="1165611"/>
      </dsp:txXfrm>
    </dsp:sp>
    <dsp:sp modelId="{7E1E4B84-9EEC-487D-A5D1-432E1C0C0BEB}">
      <dsp:nvSpPr>
        <dsp:cNvPr id="0" name=""/>
        <dsp:cNvSpPr/>
      </dsp:nvSpPr>
      <dsp:spPr>
        <a:xfrm>
          <a:off x="7238645" y="1361410"/>
          <a:ext cx="1942686" cy="1165611"/>
        </a:xfrm>
        <a:prstGeom prst="rect">
          <a:avLst/>
        </a:prstGeom>
        <a:gradFill rotWithShape="0">
          <a:gsLst>
            <a:gs pos="0">
              <a:schemeClr val="accent2">
                <a:hueOff val="-9163636"/>
                <a:satOff val="-31820"/>
                <a:lumOff val="38182"/>
                <a:alphaOff val="0"/>
                <a:shade val="51000"/>
                <a:satMod val="130000"/>
              </a:schemeClr>
            </a:gs>
            <a:gs pos="80000">
              <a:schemeClr val="accent2">
                <a:hueOff val="-9163636"/>
                <a:satOff val="-31820"/>
                <a:lumOff val="38182"/>
                <a:alphaOff val="0"/>
                <a:shade val="93000"/>
                <a:satMod val="130000"/>
              </a:schemeClr>
            </a:gs>
            <a:gs pos="100000">
              <a:schemeClr val="accent2">
                <a:hueOff val="-9163636"/>
                <a:satOff val="-31820"/>
                <a:lumOff val="381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noProof="0" dirty="0">
              <a:solidFill>
                <a:schemeClr val="tx1"/>
              </a:solidFill>
            </a:rPr>
            <a:t>Enfermedades del sistema genitourinario</a:t>
          </a:r>
        </a:p>
      </dsp:txBody>
      <dsp:txXfrm>
        <a:off x="7238645" y="1361410"/>
        <a:ext cx="1942686" cy="1165611"/>
      </dsp:txXfrm>
    </dsp:sp>
    <dsp:sp modelId="{8F74369B-38FF-4BBB-A1C9-60466346CC80}">
      <dsp:nvSpPr>
        <dsp:cNvPr id="0" name=""/>
        <dsp:cNvSpPr/>
      </dsp:nvSpPr>
      <dsp:spPr>
        <a:xfrm>
          <a:off x="827779" y="2721290"/>
          <a:ext cx="1942686" cy="1165611"/>
        </a:xfrm>
        <a:prstGeom prst="rect">
          <a:avLst/>
        </a:prstGeom>
        <a:gradFill rotWithShape="0">
          <a:gsLst>
            <a:gs pos="0">
              <a:schemeClr val="accent2">
                <a:hueOff val="-10472727"/>
                <a:satOff val="-36366"/>
                <a:lumOff val="43637"/>
                <a:alphaOff val="0"/>
                <a:shade val="51000"/>
                <a:satMod val="130000"/>
              </a:schemeClr>
            </a:gs>
            <a:gs pos="80000">
              <a:schemeClr val="accent2">
                <a:hueOff val="-10472727"/>
                <a:satOff val="-36366"/>
                <a:lumOff val="43637"/>
                <a:alphaOff val="0"/>
                <a:shade val="93000"/>
                <a:satMod val="130000"/>
              </a:schemeClr>
            </a:gs>
            <a:gs pos="100000">
              <a:schemeClr val="accent2">
                <a:hueOff val="-10472727"/>
                <a:satOff val="-36366"/>
                <a:lumOff val="436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Enfermedades genética</a:t>
          </a:r>
          <a:r>
            <a:rPr lang="pl-PL" sz="1600" b="1" kern="1200" dirty="0">
              <a:solidFill>
                <a:schemeClr val="tx1"/>
              </a:solidFill>
            </a:rPr>
            <a:t>s</a:t>
          </a:r>
        </a:p>
      </dsp:txBody>
      <dsp:txXfrm>
        <a:off x="827779" y="2721290"/>
        <a:ext cx="1942686" cy="1165611"/>
      </dsp:txXfrm>
    </dsp:sp>
    <dsp:sp modelId="{E7B0AF28-DB54-4F18-95B7-15E0E669BDD5}">
      <dsp:nvSpPr>
        <dsp:cNvPr id="0" name=""/>
        <dsp:cNvSpPr/>
      </dsp:nvSpPr>
      <dsp:spPr>
        <a:xfrm>
          <a:off x="2964735" y="2721290"/>
          <a:ext cx="1942686" cy="1165611"/>
        </a:xfrm>
        <a:prstGeom prst="rect">
          <a:avLst/>
        </a:prstGeom>
        <a:gradFill rotWithShape="0">
          <a:gsLst>
            <a:gs pos="0">
              <a:schemeClr val="accent2">
                <a:hueOff val="-11781818"/>
                <a:satOff val="-40912"/>
                <a:lumOff val="49092"/>
                <a:alphaOff val="0"/>
                <a:shade val="51000"/>
                <a:satMod val="130000"/>
              </a:schemeClr>
            </a:gs>
            <a:gs pos="80000">
              <a:schemeClr val="accent2">
                <a:hueOff val="-11781818"/>
                <a:satOff val="-40912"/>
                <a:lumOff val="49092"/>
                <a:alphaOff val="0"/>
                <a:shade val="93000"/>
                <a:satMod val="130000"/>
              </a:schemeClr>
            </a:gs>
            <a:gs pos="100000">
              <a:schemeClr val="accent2">
                <a:hueOff val="-11781818"/>
                <a:satOff val="-40912"/>
                <a:lumOff val="490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chemeClr val="tx1"/>
              </a:solidFill>
            </a:rPr>
            <a:t>C</a:t>
          </a:r>
          <a:r>
            <a:rPr lang="es-ES" sz="1600" b="1" kern="1200" dirty="0">
              <a:solidFill>
                <a:schemeClr val="tx1"/>
              </a:solidFill>
            </a:rPr>
            <a:t>á</a:t>
          </a:r>
          <a:r>
            <a:rPr lang="pl-PL" sz="1600" b="1" kern="1200" dirty="0">
              <a:solidFill>
                <a:schemeClr val="tx1"/>
              </a:solidFill>
            </a:rPr>
            <a:t>ncer</a:t>
          </a:r>
          <a:r>
            <a:rPr lang="es-ES" sz="1600" b="1" kern="1200" dirty="0">
              <a:solidFill>
                <a:schemeClr val="tx1"/>
              </a:solidFill>
            </a:rPr>
            <a:t>e</a:t>
          </a:r>
          <a:r>
            <a:rPr lang="pl-PL" sz="1600" b="1" kern="1200" dirty="0">
              <a:solidFill>
                <a:schemeClr val="tx1"/>
              </a:solidFill>
            </a:rPr>
            <a:t>s</a:t>
          </a:r>
        </a:p>
      </dsp:txBody>
      <dsp:txXfrm>
        <a:off x="2964735" y="2721290"/>
        <a:ext cx="1942686" cy="1165611"/>
      </dsp:txXfrm>
    </dsp:sp>
    <dsp:sp modelId="{87BA32DF-485C-4713-95CE-3505F396DBDC}">
      <dsp:nvSpPr>
        <dsp:cNvPr id="0" name=""/>
        <dsp:cNvSpPr/>
      </dsp:nvSpPr>
      <dsp:spPr>
        <a:xfrm>
          <a:off x="5101690" y="2721290"/>
          <a:ext cx="1942686" cy="1165611"/>
        </a:xfrm>
        <a:prstGeom prst="rect">
          <a:avLst/>
        </a:prstGeom>
        <a:gradFill rotWithShape="0">
          <a:gsLst>
            <a:gs pos="0">
              <a:schemeClr val="accent2">
                <a:hueOff val="-13090909"/>
                <a:satOff val="-45457"/>
                <a:lumOff val="54546"/>
                <a:alphaOff val="0"/>
                <a:shade val="51000"/>
                <a:satMod val="130000"/>
              </a:schemeClr>
            </a:gs>
            <a:gs pos="80000">
              <a:schemeClr val="accent2">
                <a:hueOff val="-13090909"/>
                <a:satOff val="-45457"/>
                <a:lumOff val="54546"/>
                <a:alphaOff val="0"/>
                <a:shade val="93000"/>
                <a:satMod val="130000"/>
              </a:schemeClr>
            </a:gs>
            <a:gs pos="100000">
              <a:schemeClr val="accent2">
                <a:hueOff val="-13090909"/>
                <a:satOff val="-45457"/>
                <a:lumOff val="5454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Trastornos</a:t>
          </a:r>
        </a:p>
        <a:p>
          <a:pPr marL="0" lvl="0" indent="0" algn="ctr" defTabSz="711200">
            <a:lnSpc>
              <a:spcPct val="90000"/>
            </a:lnSpc>
            <a:spcBef>
              <a:spcPct val="0"/>
            </a:spcBef>
            <a:spcAft>
              <a:spcPct val="35000"/>
            </a:spcAft>
            <a:buNone/>
          </a:pPr>
          <a:r>
            <a:rPr lang="es-ES" sz="1600" b="1" kern="1200" dirty="0">
              <a:solidFill>
                <a:schemeClr val="tx1"/>
              </a:solidFill>
            </a:rPr>
            <a:t>m</a:t>
          </a:r>
          <a:r>
            <a:rPr lang="pl-PL" sz="1600" b="1" kern="1200" dirty="0">
              <a:solidFill>
                <a:schemeClr val="tx1"/>
              </a:solidFill>
            </a:rPr>
            <a:t>ental</a:t>
          </a:r>
          <a:r>
            <a:rPr lang="es-ES" sz="1600" b="1" kern="1200" dirty="0">
              <a:solidFill>
                <a:schemeClr val="tx1"/>
              </a:solidFill>
            </a:rPr>
            <a:t>es</a:t>
          </a:r>
          <a:endParaRPr lang="pl-PL" sz="1600" b="1" kern="1200" dirty="0">
            <a:solidFill>
              <a:schemeClr val="tx1"/>
            </a:solidFill>
          </a:endParaRPr>
        </a:p>
      </dsp:txBody>
      <dsp:txXfrm>
        <a:off x="5101690" y="2721290"/>
        <a:ext cx="1942686" cy="1165611"/>
      </dsp:txXfrm>
    </dsp:sp>
    <dsp:sp modelId="{3DAAF0A7-5F84-495A-94F8-4CB55FBFE4A0}">
      <dsp:nvSpPr>
        <dsp:cNvPr id="0" name=""/>
        <dsp:cNvSpPr/>
      </dsp:nvSpPr>
      <dsp:spPr>
        <a:xfrm>
          <a:off x="7238645" y="2721290"/>
          <a:ext cx="1942686" cy="1165611"/>
        </a:xfrm>
        <a:prstGeom prst="rect">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chemeClr val="tx1"/>
              </a:solidFill>
            </a:rPr>
            <a:t>Obesi</a:t>
          </a:r>
          <a:r>
            <a:rPr lang="es-ES" sz="1600" b="1" kern="1200" dirty="0">
              <a:solidFill>
                <a:schemeClr val="tx1"/>
              </a:solidFill>
            </a:rPr>
            <a:t>dad</a:t>
          </a:r>
          <a:endParaRPr lang="pl-PL" sz="1600" b="1" kern="1200" dirty="0">
            <a:solidFill>
              <a:schemeClr val="tx1"/>
            </a:solidFill>
          </a:endParaRPr>
        </a:p>
      </dsp:txBody>
      <dsp:txXfrm>
        <a:off x="7238645" y="2721290"/>
        <a:ext cx="1942686" cy="11656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6187B-398B-4705-B019-A972BAA5FE51}">
      <dsp:nvSpPr>
        <dsp:cNvPr id="0" name=""/>
        <dsp:cNvSpPr/>
      </dsp:nvSpPr>
      <dsp:spPr>
        <a:xfrm>
          <a:off x="715912" y="-38515"/>
          <a:ext cx="2056783" cy="1752075"/>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ES" sz="1400" kern="1200" dirty="0"/>
            <a:t>Limitación significativa en el comportamiento adaptativo</a:t>
          </a:r>
          <a:endParaRPr lang="pl-PL" sz="1400" kern="1200" dirty="0"/>
        </a:p>
      </dsp:txBody>
      <dsp:txXfrm>
        <a:off x="990150" y="268097"/>
        <a:ext cx="1508308" cy="788434"/>
      </dsp:txXfrm>
    </dsp:sp>
    <dsp:sp modelId="{74551AA7-88B3-4914-8B4E-803E91961B0F}">
      <dsp:nvSpPr>
        <dsp:cNvPr id="0" name=""/>
        <dsp:cNvSpPr/>
      </dsp:nvSpPr>
      <dsp:spPr>
        <a:xfrm>
          <a:off x="1543616" y="966511"/>
          <a:ext cx="2056783" cy="1752075"/>
        </a:xfrm>
        <a:prstGeom prst="ellipse">
          <a:avLst/>
        </a:prstGeom>
        <a:solidFill>
          <a:schemeClr val="accent2">
            <a:alpha val="50000"/>
            <a:hueOff val="-7200000"/>
            <a:satOff val="-25001"/>
            <a:lumOff val="30001"/>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pl-PL" sz="1400" kern="1200" dirty="0"/>
            <a:t>   </a:t>
          </a:r>
          <a:r>
            <a:rPr lang="es-ES" sz="1400" kern="1200" dirty="0"/>
            <a:t>Aparición antes de los</a:t>
          </a:r>
          <a:r>
            <a:rPr lang="pl-PL" sz="1400" kern="1200" dirty="0"/>
            <a:t>  18</a:t>
          </a:r>
          <a:r>
            <a:rPr lang="es-ES" sz="1400" kern="1200" dirty="0"/>
            <a:t> años</a:t>
          </a:r>
          <a:endParaRPr lang="pl-PL" sz="1400" kern="1200" dirty="0"/>
        </a:p>
      </dsp:txBody>
      <dsp:txXfrm>
        <a:off x="2172649" y="1419131"/>
        <a:ext cx="1234070" cy="963641"/>
      </dsp:txXfrm>
    </dsp:sp>
    <dsp:sp modelId="{68A35202-1C20-4131-B673-ECE3F73E2E0D}">
      <dsp:nvSpPr>
        <dsp:cNvPr id="0" name=""/>
        <dsp:cNvSpPr/>
      </dsp:nvSpPr>
      <dsp:spPr>
        <a:xfrm>
          <a:off x="351894" y="954145"/>
          <a:ext cx="2056783" cy="1752075"/>
        </a:xfrm>
        <a:prstGeom prst="ellipse">
          <a:avLst/>
        </a:prstGeom>
        <a:solidFill>
          <a:schemeClr val="accent2">
            <a:alpha val="50000"/>
            <a:hueOff val="-14400000"/>
            <a:satOff val="-50003"/>
            <a:lumOff val="60001"/>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s-ES" sz="1400" kern="1200" noProof="0" dirty="0"/>
            <a:t>CI bajo: entre                 70 -75                       o inferior</a:t>
          </a:r>
        </a:p>
      </dsp:txBody>
      <dsp:txXfrm>
        <a:off x="545574" y="1406765"/>
        <a:ext cx="1234070" cy="9636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BA515-4EBB-4377-81F5-854B99707860}">
      <dsp:nvSpPr>
        <dsp:cNvPr id="0" name=""/>
        <dsp:cNvSpPr/>
      </dsp:nvSpPr>
      <dsp:spPr>
        <a:xfrm>
          <a:off x="2468" y="671425"/>
          <a:ext cx="1958139" cy="117488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kern="1200" noProof="0" dirty="0">
              <a:solidFill>
                <a:schemeClr val="tx1"/>
              </a:solidFill>
            </a:rPr>
            <a:t>SERVICIOS QUE NECESITA: ¿Qué necesidades tiene el paciente?</a:t>
          </a:r>
          <a:endParaRPr lang="es-ES" sz="1300" kern="1200" noProof="0" dirty="0">
            <a:solidFill>
              <a:schemeClr val="tx1"/>
            </a:solidFill>
          </a:endParaRPr>
        </a:p>
      </dsp:txBody>
      <dsp:txXfrm>
        <a:off x="2468" y="671425"/>
        <a:ext cx="1958139" cy="1174883"/>
      </dsp:txXfrm>
    </dsp:sp>
    <dsp:sp modelId="{8891DFF6-1CC2-458A-9F45-EF2362387BCF}">
      <dsp:nvSpPr>
        <dsp:cNvPr id="0" name=""/>
        <dsp:cNvSpPr/>
      </dsp:nvSpPr>
      <dsp:spPr>
        <a:xfrm>
          <a:off x="2156421" y="671425"/>
          <a:ext cx="1958139" cy="1174883"/>
        </a:xfrm>
        <a:prstGeom prst="rect">
          <a:avLst/>
        </a:prstGeom>
        <a:gradFill rotWithShape="0">
          <a:gsLst>
            <a:gs pos="0">
              <a:schemeClr val="accent2">
                <a:hueOff val="-2400000"/>
                <a:satOff val="-8334"/>
                <a:lumOff val="10000"/>
                <a:alphaOff val="0"/>
                <a:shade val="51000"/>
                <a:satMod val="130000"/>
              </a:schemeClr>
            </a:gs>
            <a:gs pos="80000">
              <a:schemeClr val="accent2">
                <a:hueOff val="-2400000"/>
                <a:satOff val="-8334"/>
                <a:lumOff val="10000"/>
                <a:alphaOff val="0"/>
                <a:shade val="93000"/>
                <a:satMod val="130000"/>
              </a:schemeClr>
            </a:gs>
            <a:gs pos="100000">
              <a:schemeClr val="accent2">
                <a:hueOff val="-2400000"/>
                <a:satOff val="-8334"/>
                <a:lumOff val="1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NIVEL DE CUIDADOS: </a:t>
          </a:r>
          <a:r>
            <a:rPr lang="es-ES" sz="1300" b="1" kern="1200" dirty="0">
              <a:solidFill>
                <a:schemeClr val="tx1"/>
              </a:solidFill>
            </a:rPr>
            <a:t>¿El paciente debe estar en atención primaria, atención especializada, rehabilitación u otro entorno?</a:t>
          </a:r>
          <a:endParaRPr lang="pl-PL" sz="1300" kern="1200" dirty="0">
            <a:solidFill>
              <a:schemeClr val="tx1"/>
            </a:solidFill>
          </a:endParaRPr>
        </a:p>
      </dsp:txBody>
      <dsp:txXfrm>
        <a:off x="2156421" y="671425"/>
        <a:ext cx="1958139" cy="1174883"/>
      </dsp:txXfrm>
    </dsp:sp>
    <dsp:sp modelId="{9F18B5F3-4103-4349-B884-D9DB495950D3}">
      <dsp:nvSpPr>
        <dsp:cNvPr id="0" name=""/>
        <dsp:cNvSpPr/>
      </dsp:nvSpPr>
      <dsp:spPr>
        <a:xfrm>
          <a:off x="4310374" y="671425"/>
          <a:ext cx="1958139" cy="1174883"/>
        </a:xfrm>
        <a:prstGeom prst="rect">
          <a:avLst/>
        </a:prstGeom>
        <a:gradFill rotWithShape="0">
          <a:gsLst>
            <a:gs pos="0">
              <a:schemeClr val="accent2">
                <a:hueOff val="-4800000"/>
                <a:satOff val="-16668"/>
                <a:lumOff val="20000"/>
                <a:alphaOff val="0"/>
                <a:shade val="51000"/>
                <a:satMod val="130000"/>
              </a:schemeClr>
            </a:gs>
            <a:gs pos="80000">
              <a:schemeClr val="accent2">
                <a:hueOff val="-4800000"/>
                <a:satOff val="-16668"/>
                <a:lumOff val="20000"/>
                <a:alphaOff val="0"/>
                <a:shade val="93000"/>
                <a:satMod val="130000"/>
              </a:schemeClr>
            </a:gs>
            <a:gs pos="100000">
              <a:schemeClr val="accent2">
                <a:hueOff val="-4800000"/>
                <a:satOff val="-16668"/>
                <a:lumOff val="2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rPr>
            <a:t>RESULTADO DE LA CONDICIÓN: ¿Cuál será el pronóstico?</a:t>
          </a:r>
          <a:endParaRPr lang="pl-PL" sz="1300" kern="1200" dirty="0">
            <a:solidFill>
              <a:schemeClr val="tx1"/>
            </a:solidFill>
          </a:endParaRPr>
        </a:p>
      </dsp:txBody>
      <dsp:txXfrm>
        <a:off x="4310374" y="671425"/>
        <a:ext cx="1958139" cy="1174883"/>
      </dsp:txXfrm>
    </dsp:sp>
    <dsp:sp modelId="{5DAFB615-8F67-434C-8F16-801C01643CA8}">
      <dsp:nvSpPr>
        <dsp:cNvPr id="0" name=""/>
        <dsp:cNvSpPr/>
      </dsp:nvSpPr>
      <dsp:spPr>
        <a:xfrm>
          <a:off x="6464328" y="671425"/>
          <a:ext cx="1958139" cy="1174883"/>
        </a:xfrm>
        <a:prstGeom prst="rect">
          <a:avLst/>
        </a:prstGeom>
        <a:gradFill rotWithShape="0">
          <a:gsLst>
            <a:gs pos="0">
              <a:schemeClr val="accent2">
                <a:hueOff val="-7200000"/>
                <a:satOff val="-25001"/>
                <a:lumOff val="30001"/>
                <a:alphaOff val="0"/>
                <a:shade val="51000"/>
                <a:satMod val="130000"/>
              </a:schemeClr>
            </a:gs>
            <a:gs pos="80000">
              <a:schemeClr val="accent2">
                <a:hueOff val="-7200000"/>
                <a:satOff val="-25001"/>
                <a:lumOff val="30001"/>
                <a:alphaOff val="0"/>
                <a:shade val="93000"/>
                <a:satMod val="130000"/>
              </a:schemeClr>
            </a:gs>
            <a:gs pos="100000">
              <a:schemeClr val="accent2">
                <a:hueOff val="-7200000"/>
                <a:satOff val="-25001"/>
                <a:lumOff val="3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rPr>
            <a:t>DURACIÓN DE LA HOSPITALIZACIÓN: ¿Cuánto tiempo permanecerá el paciente hospitalizado?</a:t>
          </a:r>
          <a:endParaRPr lang="pl-PL" sz="1300" kern="1200" dirty="0">
            <a:solidFill>
              <a:schemeClr val="tx1"/>
            </a:solidFill>
          </a:endParaRPr>
        </a:p>
      </dsp:txBody>
      <dsp:txXfrm>
        <a:off x="6464328" y="671425"/>
        <a:ext cx="1958139" cy="1174883"/>
      </dsp:txXfrm>
    </dsp:sp>
    <dsp:sp modelId="{50A056C7-2B9D-4B2E-A4C7-7F97E966278B}">
      <dsp:nvSpPr>
        <dsp:cNvPr id="0" name=""/>
        <dsp:cNvSpPr/>
      </dsp:nvSpPr>
      <dsp:spPr>
        <a:xfrm>
          <a:off x="1079444" y="2042122"/>
          <a:ext cx="1958139" cy="1174883"/>
        </a:xfrm>
        <a:prstGeom prst="rect">
          <a:avLst/>
        </a:prstGeom>
        <a:gradFill rotWithShape="0">
          <a:gsLst>
            <a:gs pos="0">
              <a:schemeClr val="accent2">
                <a:hueOff val="-9600000"/>
                <a:satOff val="-33335"/>
                <a:lumOff val="40001"/>
                <a:alphaOff val="0"/>
                <a:shade val="51000"/>
                <a:satMod val="130000"/>
              </a:schemeClr>
            </a:gs>
            <a:gs pos="80000">
              <a:schemeClr val="accent2">
                <a:hueOff val="-9600000"/>
                <a:satOff val="-33335"/>
                <a:lumOff val="40001"/>
                <a:alphaOff val="0"/>
                <a:shade val="93000"/>
                <a:satMod val="130000"/>
              </a:schemeClr>
            </a:gs>
            <a:gs pos="100000">
              <a:schemeClr val="accent2">
                <a:hueOff val="-9600000"/>
                <a:satOff val="-33335"/>
                <a:lumOff val="4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rPr>
            <a:t>BENEFICIOS POR DISCAPACIDAD: ¿Percibirá el paciente alguna pensión?</a:t>
          </a:r>
          <a:endParaRPr lang="pl-PL" sz="1300" kern="1200" dirty="0">
            <a:solidFill>
              <a:schemeClr val="tx1"/>
            </a:solidFill>
          </a:endParaRPr>
        </a:p>
      </dsp:txBody>
      <dsp:txXfrm>
        <a:off x="1079444" y="2042122"/>
        <a:ext cx="1958139" cy="1174883"/>
      </dsp:txXfrm>
    </dsp:sp>
    <dsp:sp modelId="{3075BFD5-7934-43F2-BB4F-4041E055B390}">
      <dsp:nvSpPr>
        <dsp:cNvPr id="0" name=""/>
        <dsp:cNvSpPr/>
      </dsp:nvSpPr>
      <dsp:spPr>
        <a:xfrm>
          <a:off x="3233398" y="2042122"/>
          <a:ext cx="1958139" cy="1174883"/>
        </a:xfrm>
        <a:prstGeom prst="rect">
          <a:avLst/>
        </a:prstGeom>
        <a:gradFill rotWithShape="0">
          <a:gsLst>
            <a:gs pos="0">
              <a:schemeClr val="accent2">
                <a:hueOff val="-12000000"/>
                <a:satOff val="-41669"/>
                <a:lumOff val="50001"/>
                <a:alphaOff val="0"/>
                <a:shade val="51000"/>
                <a:satMod val="130000"/>
              </a:schemeClr>
            </a:gs>
            <a:gs pos="80000">
              <a:schemeClr val="accent2">
                <a:hueOff val="-12000000"/>
                <a:satOff val="-41669"/>
                <a:lumOff val="50001"/>
                <a:alphaOff val="0"/>
                <a:shade val="93000"/>
                <a:satMod val="130000"/>
              </a:schemeClr>
            </a:gs>
            <a:gs pos="100000">
              <a:schemeClr val="accent2">
                <a:hueOff val="-12000000"/>
                <a:satOff val="-41669"/>
                <a:lumOff val="5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rPr>
            <a:t>RENDIMIENTO LABORAL: ¿Volverá el paciente al trabajo y rendirá como antes?</a:t>
          </a:r>
          <a:endParaRPr lang="pl-PL" sz="1300" kern="1200" dirty="0">
            <a:solidFill>
              <a:schemeClr val="tx1"/>
            </a:solidFill>
          </a:endParaRPr>
        </a:p>
      </dsp:txBody>
      <dsp:txXfrm>
        <a:off x="3233398" y="2042122"/>
        <a:ext cx="1958139" cy="1174883"/>
      </dsp:txXfrm>
    </dsp:sp>
    <dsp:sp modelId="{327CA519-3850-4BA2-AD2D-571BAB1B9BE6}">
      <dsp:nvSpPr>
        <dsp:cNvPr id="0" name=""/>
        <dsp:cNvSpPr/>
      </dsp:nvSpPr>
      <dsp:spPr>
        <a:xfrm>
          <a:off x="5387351" y="2042122"/>
          <a:ext cx="1958139" cy="1174883"/>
        </a:xfrm>
        <a:prstGeom prst="rect">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kern="1200" noProof="0" dirty="0">
              <a:solidFill>
                <a:schemeClr val="tx1"/>
              </a:solidFill>
            </a:rPr>
            <a:t>INTEGRACIÓN SOCIAL: ¿Volverá el paciente a la comunidad y se desenvolverá como antes?</a:t>
          </a:r>
          <a:endParaRPr lang="es-ES" sz="1300" kern="1200" noProof="0" dirty="0">
            <a:solidFill>
              <a:schemeClr val="tx1"/>
            </a:solidFill>
          </a:endParaRPr>
        </a:p>
      </dsp:txBody>
      <dsp:txXfrm>
        <a:off x="5387351" y="2042122"/>
        <a:ext cx="1958139" cy="11748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7A462-25BA-4847-8015-4FF9E4D90668}">
      <dsp:nvSpPr>
        <dsp:cNvPr id="0" name=""/>
        <dsp:cNvSpPr/>
      </dsp:nvSpPr>
      <dsp:spPr>
        <a:xfrm>
          <a:off x="0" y="112536"/>
          <a:ext cx="2565285" cy="153917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b="1" kern="1200" noProof="0" dirty="0">
              <a:solidFill>
                <a:schemeClr val="tx1"/>
              </a:solidFill>
            </a:rPr>
            <a:t>Identificar necesidades</a:t>
          </a:r>
        </a:p>
      </dsp:txBody>
      <dsp:txXfrm>
        <a:off x="0" y="112536"/>
        <a:ext cx="2565285" cy="1539171"/>
      </dsp:txXfrm>
    </dsp:sp>
    <dsp:sp modelId="{BF395311-7E24-464D-84B5-2468C69ACDA6}">
      <dsp:nvSpPr>
        <dsp:cNvPr id="0" name=""/>
        <dsp:cNvSpPr/>
      </dsp:nvSpPr>
      <dsp:spPr>
        <a:xfrm>
          <a:off x="2821813" y="112536"/>
          <a:ext cx="2565285" cy="1539171"/>
        </a:xfrm>
        <a:prstGeom prst="rect">
          <a:avLst/>
        </a:prstGeom>
        <a:gradFill rotWithShape="0">
          <a:gsLst>
            <a:gs pos="0">
              <a:schemeClr val="accent2">
                <a:hueOff val="-3600000"/>
                <a:satOff val="-12501"/>
                <a:lumOff val="15000"/>
                <a:alphaOff val="0"/>
                <a:shade val="51000"/>
                <a:satMod val="130000"/>
              </a:schemeClr>
            </a:gs>
            <a:gs pos="80000">
              <a:schemeClr val="accent2">
                <a:hueOff val="-3600000"/>
                <a:satOff val="-12501"/>
                <a:lumOff val="15000"/>
                <a:alphaOff val="0"/>
                <a:shade val="93000"/>
                <a:satMod val="130000"/>
              </a:schemeClr>
            </a:gs>
            <a:gs pos="100000">
              <a:schemeClr val="accent2">
                <a:hueOff val="-3600000"/>
                <a:satOff val="-12501"/>
                <a:lumOff val="15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b="1" kern="1200" noProof="0" dirty="0">
              <a:solidFill>
                <a:schemeClr val="tx1"/>
              </a:solidFill>
            </a:rPr>
            <a:t>Relacionar tratamientos e intervenciones</a:t>
          </a:r>
        </a:p>
      </dsp:txBody>
      <dsp:txXfrm>
        <a:off x="2821813" y="112536"/>
        <a:ext cx="2565285" cy="1539171"/>
      </dsp:txXfrm>
    </dsp:sp>
    <dsp:sp modelId="{7B4B6A93-670B-4DEA-9815-6CDB387E9844}">
      <dsp:nvSpPr>
        <dsp:cNvPr id="0" name=""/>
        <dsp:cNvSpPr/>
      </dsp:nvSpPr>
      <dsp:spPr>
        <a:xfrm>
          <a:off x="5643627" y="112536"/>
          <a:ext cx="2565285" cy="1539171"/>
        </a:xfrm>
        <a:prstGeom prst="rect">
          <a:avLst/>
        </a:prstGeom>
        <a:gradFill rotWithShape="0">
          <a:gsLst>
            <a:gs pos="0">
              <a:schemeClr val="accent2">
                <a:hueOff val="-7200000"/>
                <a:satOff val="-25001"/>
                <a:lumOff val="30001"/>
                <a:alphaOff val="0"/>
                <a:shade val="51000"/>
                <a:satMod val="130000"/>
              </a:schemeClr>
            </a:gs>
            <a:gs pos="80000">
              <a:schemeClr val="accent2">
                <a:hueOff val="-7200000"/>
                <a:satOff val="-25001"/>
                <a:lumOff val="30001"/>
                <a:alphaOff val="0"/>
                <a:shade val="93000"/>
                <a:satMod val="130000"/>
              </a:schemeClr>
            </a:gs>
            <a:gs pos="100000">
              <a:schemeClr val="accent2">
                <a:hueOff val="-7200000"/>
                <a:satOff val="-25001"/>
                <a:lumOff val="3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b="1" kern="1200" dirty="0">
              <a:solidFill>
                <a:schemeClr val="tx1"/>
              </a:solidFill>
            </a:rPr>
            <a:t>Medir los resultados y la efectividad</a:t>
          </a:r>
          <a:endParaRPr lang="pl-PL" sz="2600" b="1" kern="1200" dirty="0">
            <a:solidFill>
              <a:schemeClr val="tx1"/>
            </a:solidFill>
          </a:endParaRPr>
        </a:p>
      </dsp:txBody>
      <dsp:txXfrm>
        <a:off x="5643627" y="112536"/>
        <a:ext cx="2565285" cy="1539171"/>
      </dsp:txXfrm>
    </dsp:sp>
    <dsp:sp modelId="{10FF2833-0432-42D4-BAA2-AF87D3A30FEE}">
      <dsp:nvSpPr>
        <dsp:cNvPr id="0" name=""/>
        <dsp:cNvSpPr/>
      </dsp:nvSpPr>
      <dsp:spPr>
        <a:xfrm>
          <a:off x="1410906" y="1908236"/>
          <a:ext cx="2565285" cy="1539171"/>
        </a:xfrm>
        <a:prstGeom prst="rect">
          <a:avLst/>
        </a:prstGeom>
        <a:gradFill rotWithShape="0">
          <a:gsLst>
            <a:gs pos="0">
              <a:schemeClr val="accent2">
                <a:hueOff val="-10800000"/>
                <a:satOff val="-37502"/>
                <a:lumOff val="45001"/>
                <a:alphaOff val="0"/>
                <a:shade val="51000"/>
                <a:satMod val="130000"/>
              </a:schemeClr>
            </a:gs>
            <a:gs pos="80000">
              <a:schemeClr val="accent2">
                <a:hueOff val="-10800000"/>
                <a:satOff val="-37502"/>
                <a:lumOff val="45001"/>
                <a:alphaOff val="0"/>
                <a:shade val="93000"/>
                <a:satMod val="130000"/>
              </a:schemeClr>
            </a:gs>
            <a:gs pos="100000">
              <a:schemeClr val="accent2">
                <a:hueOff val="-10800000"/>
                <a:satOff val="-37502"/>
                <a:lumOff val="45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b="1" kern="1200" noProof="0" dirty="0">
              <a:solidFill>
                <a:schemeClr val="tx1"/>
              </a:solidFill>
            </a:rPr>
            <a:t>Establecer prioridades</a:t>
          </a:r>
        </a:p>
      </dsp:txBody>
      <dsp:txXfrm>
        <a:off x="1410906" y="1908236"/>
        <a:ext cx="2565285" cy="1539171"/>
      </dsp:txXfrm>
    </dsp:sp>
    <dsp:sp modelId="{CD583022-A5A1-49ED-B8B5-E6D3A60981DB}">
      <dsp:nvSpPr>
        <dsp:cNvPr id="0" name=""/>
        <dsp:cNvSpPr/>
      </dsp:nvSpPr>
      <dsp:spPr>
        <a:xfrm>
          <a:off x="4232720" y="1908236"/>
          <a:ext cx="2565285" cy="1539171"/>
        </a:xfrm>
        <a:prstGeom prst="rect">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1" kern="1200" dirty="0">
              <a:solidFill>
                <a:schemeClr val="tx1"/>
              </a:solidFill>
            </a:rPr>
            <a:t>A</a:t>
          </a:r>
          <a:r>
            <a:rPr lang="es-ES" sz="2600" b="1" kern="1200" dirty="0">
              <a:solidFill>
                <a:schemeClr val="tx1"/>
              </a:solidFill>
            </a:rPr>
            <a:t>signar</a:t>
          </a:r>
          <a:r>
            <a:rPr lang="pl-PL" sz="2600" b="1" kern="1200" dirty="0">
              <a:solidFill>
                <a:schemeClr val="tx1"/>
              </a:solidFill>
            </a:rPr>
            <a:t> re</a:t>
          </a:r>
          <a:r>
            <a:rPr lang="es-ES" sz="2600" b="1" kern="1200" dirty="0">
              <a:solidFill>
                <a:schemeClr val="tx1"/>
              </a:solidFill>
            </a:rPr>
            <a:t>curso</a:t>
          </a:r>
          <a:r>
            <a:rPr lang="pl-PL" sz="2600" b="1" kern="1200" dirty="0">
              <a:solidFill>
                <a:schemeClr val="tx1"/>
              </a:solidFill>
            </a:rPr>
            <a:t>s</a:t>
          </a:r>
        </a:p>
      </dsp:txBody>
      <dsp:txXfrm>
        <a:off x="4232720" y="1908236"/>
        <a:ext cx="2565285" cy="15391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3BBE5-742A-4BFE-B218-6E3EA48B0482}">
      <dsp:nvSpPr>
        <dsp:cNvPr id="0" name=""/>
        <dsp:cNvSpPr/>
      </dsp:nvSpPr>
      <dsp:spPr>
        <a:xfrm>
          <a:off x="2305418" y="706858"/>
          <a:ext cx="3619420" cy="3619420"/>
        </a:xfrm>
        <a:prstGeom prst="blockArc">
          <a:avLst>
            <a:gd name="adj1" fmla="val 12948423"/>
            <a:gd name="adj2" fmla="val 16513488"/>
            <a:gd name="adj3" fmla="val 4526"/>
          </a:avLst>
        </a:prstGeom>
        <a:gradFill rotWithShape="0">
          <a:gsLst>
            <a:gs pos="0">
              <a:schemeClr val="accent2">
                <a:hueOff val="-14400000"/>
                <a:satOff val="-50003"/>
                <a:lumOff val="60001"/>
                <a:alphaOff val="0"/>
                <a:tint val="50000"/>
                <a:satMod val="300000"/>
              </a:schemeClr>
            </a:gs>
            <a:gs pos="35000">
              <a:schemeClr val="accent2">
                <a:hueOff val="-14400000"/>
                <a:satOff val="-50003"/>
                <a:lumOff val="60001"/>
                <a:alphaOff val="0"/>
                <a:tint val="37000"/>
                <a:satMod val="300000"/>
              </a:schemeClr>
            </a:gs>
            <a:gs pos="100000">
              <a:schemeClr val="accent2">
                <a:hueOff val="-14400000"/>
                <a:satOff val="-50003"/>
                <a:lumOff val="6000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62F146F-113F-45E5-9E55-728FD1EDBB6F}">
      <dsp:nvSpPr>
        <dsp:cNvPr id="0" name=""/>
        <dsp:cNvSpPr/>
      </dsp:nvSpPr>
      <dsp:spPr>
        <a:xfrm>
          <a:off x="2402759" y="556412"/>
          <a:ext cx="3619420" cy="3619420"/>
        </a:xfrm>
        <a:prstGeom prst="blockArc">
          <a:avLst>
            <a:gd name="adj1" fmla="val 9000000"/>
            <a:gd name="adj2" fmla="val 12600000"/>
            <a:gd name="adj3" fmla="val 4526"/>
          </a:avLst>
        </a:prstGeom>
        <a:gradFill rotWithShape="0">
          <a:gsLst>
            <a:gs pos="0">
              <a:schemeClr val="accent2">
                <a:hueOff val="-11520000"/>
                <a:satOff val="-40002"/>
                <a:lumOff val="48001"/>
                <a:alphaOff val="0"/>
                <a:tint val="50000"/>
                <a:satMod val="300000"/>
              </a:schemeClr>
            </a:gs>
            <a:gs pos="35000">
              <a:schemeClr val="accent2">
                <a:hueOff val="-11520000"/>
                <a:satOff val="-40002"/>
                <a:lumOff val="48001"/>
                <a:alphaOff val="0"/>
                <a:tint val="37000"/>
                <a:satMod val="300000"/>
              </a:schemeClr>
            </a:gs>
            <a:gs pos="100000">
              <a:schemeClr val="accent2">
                <a:hueOff val="-11520000"/>
                <a:satOff val="-40002"/>
                <a:lumOff val="4800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8650D6E-62F9-4DD7-A778-07DCB7EA7EE5}">
      <dsp:nvSpPr>
        <dsp:cNvPr id="0" name=""/>
        <dsp:cNvSpPr/>
      </dsp:nvSpPr>
      <dsp:spPr>
        <a:xfrm>
          <a:off x="2402759" y="556412"/>
          <a:ext cx="3619420" cy="3619420"/>
        </a:xfrm>
        <a:prstGeom prst="blockArc">
          <a:avLst>
            <a:gd name="adj1" fmla="val 5400000"/>
            <a:gd name="adj2" fmla="val 9000000"/>
            <a:gd name="adj3" fmla="val 4526"/>
          </a:avLst>
        </a:prstGeom>
        <a:gradFill rotWithShape="0">
          <a:gsLst>
            <a:gs pos="0">
              <a:schemeClr val="accent2">
                <a:hueOff val="-8640000"/>
                <a:satOff val="-30002"/>
                <a:lumOff val="36001"/>
                <a:alphaOff val="0"/>
                <a:tint val="50000"/>
                <a:satMod val="300000"/>
              </a:schemeClr>
            </a:gs>
            <a:gs pos="35000">
              <a:schemeClr val="accent2">
                <a:hueOff val="-8640000"/>
                <a:satOff val="-30002"/>
                <a:lumOff val="36001"/>
                <a:alphaOff val="0"/>
                <a:tint val="37000"/>
                <a:satMod val="300000"/>
              </a:schemeClr>
            </a:gs>
            <a:gs pos="100000">
              <a:schemeClr val="accent2">
                <a:hueOff val="-8640000"/>
                <a:satOff val="-30002"/>
                <a:lumOff val="3600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0B6F10F3-AEFE-4395-B837-4B44B8F93475}">
      <dsp:nvSpPr>
        <dsp:cNvPr id="0" name=""/>
        <dsp:cNvSpPr/>
      </dsp:nvSpPr>
      <dsp:spPr>
        <a:xfrm>
          <a:off x="2402759" y="556412"/>
          <a:ext cx="3619420" cy="3619420"/>
        </a:xfrm>
        <a:prstGeom prst="blockArc">
          <a:avLst>
            <a:gd name="adj1" fmla="val 1800000"/>
            <a:gd name="adj2" fmla="val 5400000"/>
            <a:gd name="adj3" fmla="val 4526"/>
          </a:avLst>
        </a:prstGeom>
        <a:gradFill rotWithShape="0">
          <a:gsLst>
            <a:gs pos="0">
              <a:schemeClr val="accent2">
                <a:hueOff val="-5760000"/>
                <a:satOff val="-20001"/>
                <a:lumOff val="24000"/>
                <a:alphaOff val="0"/>
                <a:tint val="50000"/>
                <a:satMod val="300000"/>
              </a:schemeClr>
            </a:gs>
            <a:gs pos="35000">
              <a:schemeClr val="accent2">
                <a:hueOff val="-5760000"/>
                <a:satOff val="-20001"/>
                <a:lumOff val="24000"/>
                <a:alphaOff val="0"/>
                <a:tint val="37000"/>
                <a:satMod val="300000"/>
              </a:schemeClr>
            </a:gs>
            <a:gs pos="100000">
              <a:schemeClr val="accent2">
                <a:hueOff val="-5760000"/>
                <a:satOff val="-20001"/>
                <a:lumOff val="2400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47E3BCD7-B258-4B37-9C1D-246932DAF85C}">
      <dsp:nvSpPr>
        <dsp:cNvPr id="0" name=""/>
        <dsp:cNvSpPr/>
      </dsp:nvSpPr>
      <dsp:spPr>
        <a:xfrm>
          <a:off x="2402759" y="556412"/>
          <a:ext cx="3619420" cy="3619420"/>
        </a:xfrm>
        <a:prstGeom prst="blockArc">
          <a:avLst>
            <a:gd name="adj1" fmla="val 19800000"/>
            <a:gd name="adj2" fmla="val 1800000"/>
            <a:gd name="adj3" fmla="val 4526"/>
          </a:avLst>
        </a:prstGeom>
        <a:gradFill rotWithShape="0">
          <a:gsLst>
            <a:gs pos="0">
              <a:schemeClr val="accent2">
                <a:hueOff val="-2880000"/>
                <a:satOff val="-10001"/>
                <a:lumOff val="12000"/>
                <a:alphaOff val="0"/>
                <a:tint val="50000"/>
                <a:satMod val="300000"/>
              </a:schemeClr>
            </a:gs>
            <a:gs pos="35000">
              <a:schemeClr val="accent2">
                <a:hueOff val="-2880000"/>
                <a:satOff val="-10001"/>
                <a:lumOff val="12000"/>
                <a:alphaOff val="0"/>
                <a:tint val="37000"/>
                <a:satMod val="300000"/>
              </a:schemeClr>
            </a:gs>
            <a:gs pos="100000">
              <a:schemeClr val="accent2">
                <a:hueOff val="-2880000"/>
                <a:satOff val="-10001"/>
                <a:lumOff val="1200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F06A691-3556-4073-BA07-33727B9D2613}">
      <dsp:nvSpPr>
        <dsp:cNvPr id="0" name=""/>
        <dsp:cNvSpPr/>
      </dsp:nvSpPr>
      <dsp:spPr>
        <a:xfrm>
          <a:off x="2505123" y="713785"/>
          <a:ext cx="3619420" cy="3619420"/>
        </a:xfrm>
        <a:prstGeom prst="blockArc">
          <a:avLst>
            <a:gd name="adj1" fmla="val 16124903"/>
            <a:gd name="adj2" fmla="val 19434947"/>
            <a:gd name="adj3" fmla="val 4526"/>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6B8A0819-51BC-4A3A-9D11-B08F4E7E9671}">
      <dsp:nvSpPr>
        <dsp:cNvPr id="0" name=""/>
        <dsp:cNvSpPr/>
      </dsp:nvSpPr>
      <dsp:spPr>
        <a:xfrm>
          <a:off x="3330124" y="1577415"/>
          <a:ext cx="1625313" cy="1625313"/>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pl-PL" sz="1900" b="1" kern="1200" dirty="0"/>
            <a:t>WHODAS 2.0</a:t>
          </a:r>
        </a:p>
      </dsp:txBody>
      <dsp:txXfrm>
        <a:off x="3568146" y="1815437"/>
        <a:ext cx="1149269" cy="1149269"/>
      </dsp:txXfrm>
    </dsp:sp>
    <dsp:sp modelId="{07EA59AC-0A92-40D9-83CE-BF6E00F6518D}">
      <dsp:nvSpPr>
        <dsp:cNvPr id="0" name=""/>
        <dsp:cNvSpPr/>
      </dsp:nvSpPr>
      <dsp:spPr>
        <a:xfrm>
          <a:off x="3484112" y="39642"/>
          <a:ext cx="1584171" cy="143104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i="0" kern="1200" noProof="0" dirty="0"/>
            <a:t>Cognición</a:t>
          </a:r>
          <a:endParaRPr lang="es-ES" sz="1600" b="1" kern="1200" noProof="0" dirty="0"/>
        </a:p>
      </dsp:txBody>
      <dsp:txXfrm>
        <a:off x="3716108" y="249214"/>
        <a:ext cx="1120179" cy="1011902"/>
      </dsp:txXfrm>
    </dsp:sp>
    <dsp:sp modelId="{CD45AE5C-44B7-40A7-AC9D-BDB1F7D36F84}">
      <dsp:nvSpPr>
        <dsp:cNvPr id="0" name=""/>
        <dsp:cNvSpPr/>
      </dsp:nvSpPr>
      <dsp:spPr>
        <a:xfrm>
          <a:off x="5043794" y="817950"/>
          <a:ext cx="1400919" cy="1327593"/>
        </a:xfrm>
        <a:prstGeom prst="ellipse">
          <a:avLst/>
        </a:prstGeom>
        <a:gradFill rotWithShape="0">
          <a:gsLst>
            <a:gs pos="0">
              <a:schemeClr val="accent2">
                <a:hueOff val="-2880000"/>
                <a:satOff val="-10001"/>
                <a:lumOff val="12000"/>
                <a:alphaOff val="0"/>
                <a:tint val="50000"/>
                <a:satMod val="300000"/>
              </a:schemeClr>
            </a:gs>
            <a:gs pos="35000">
              <a:schemeClr val="accent2">
                <a:hueOff val="-2880000"/>
                <a:satOff val="-10001"/>
                <a:lumOff val="12000"/>
                <a:alphaOff val="0"/>
                <a:tint val="37000"/>
                <a:satMod val="300000"/>
              </a:schemeClr>
            </a:gs>
            <a:gs pos="100000">
              <a:schemeClr val="accent2">
                <a:hueOff val="-2880000"/>
                <a:satOff val="-10001"/>
                <a:lumOff val="1200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i="0" kern="1200" noProof="0" dirty="0"/>
            <a:t>Movilidad</a:t>
          </a:r>
          <a:endParaRPr lang="es-ES" sz="1600" b="1" kern="1200" noProof="0" dirty="0"/>
        </a:p>
      </dsp:txBody>
      <dsp:txXfrm>
        <a:off x="5248954" y="1012371"/>
        <a:ext cx="990599" cy="938751"/>
      </dsp:txXfrm>
    </dsp:sp>
    <dsp:sp modelId="{BA853E49-B6C1-40BE-9442-797D125DB36A}">
      <dsp:nvSpPr>
        <dsp:cNvPr id="0" name=""/>
        <dsp:cNvSpPr/>
      </dsp:nvSpPr>
      <dsp:spPr>
        <a:xfrm>
          <a:off x="5043794" y="2586702"/>
          <a:ext cx="1400919" cy="1327593"/>
        </a:xfrm>
        <a:prstGeom prst="ellipse">
          <a:avLst/>
        </a:prstGeom>
        <a:gradFill rotWithShape="0">
          <a:gsLst>
            <a:gs pos="0">
              <a:schemeClr val="accent2">
                <a:hueOff val="-5760000"/>
                <a:satOff val="-20001"/>
                <a:lumOff val="24000"/>
                <a:alphaOff val="0"/>
                <a:tint val="50000"/>
                <a:satMod val="300000"/>
              </a:schemeClr>
            </a:gs>
            <a:gs pos="35000">
              <a:schemeClr val="accent2">
                <a:hueOff val="-5760000"/>
                <a:satOff val="-20001"/>
                <a:lumOff val="24000"/>
                <a:alphaOff val="0"/>
                <a:tint val="37000"/>
                <a:satMod val="300000"/>
              </a:schemeClr>
            </a:gs>
            <a:gs pos="100000">
              <a:schemeClr val="accent2">
                <a:hueOff val="-5760000"/>
                <a:satOff val="-20001"/>
                <a:lumOff val="2400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noProof="0" dirty="0"/>
            <a:t>Cuidado personal </a:t>
          </a:r>
          <a:r>
            <a:rPr lang="es-ES" sz="1600" b="1" kern="1200" dirty="0"/>
            <a:t>        </a:t>
          </a:r>
          <a:endParaRPr lang="pl-PL" sz="1600" b="1" kern="1200" dirty="0"/>
        </a:p>
      </dsp:txBody>
      <dsp:txXfrm>
        <a:off x="5248954" y="2781123"/>
        <a:ext cx="990599" cy="938751"/>
      </dsp:txXfrm>
    </dsp:sp>
    <dsp:sp modelId="{57FF1225-4D9A-46CA-96AB-1D9A20BB8EC9}">
      <dsp:nvSpPr>
        <dsp:cNvPr id="0" name=""/>
        <dsp:cNvSpPr/>
      </dsp:nvSpPr>
      <dsp:spPr>
        <a:xfrm>
          <a:off x="3456387" y="3471078"/>
          <a:ext cx="1512165" cy="1327593"/>
        </a:xfrm>
        <a:prstGeom prst="ellipse">
          <a:avLst/>
        </a:prstGeom>
        <a:gradFill rotWithShape="0">
          <a:gsLst>
            <a:gs pos="0">
              <a:schemeClr val="accent2">
                <a:hueOff val="-8640000"/>
                <a:satOff val="-30002"/>
                <a:lumOff val="36001"/>
                <a:alphaOff val="0"/>
                <a:tint val="50000"/>
                <a:satMod val="300000"/>
              </a:schemeClr>
            </a:gs>
            <a:gs pos="35000">
              <a:schemeClr val="accent2">
                <a:hueOff val="-8640000"/>
                <a:satOff val="-30002"/>
                <a:lumOff val="36001"/>
                <a:alphaOff val="0"/>
                <a:tint val="37000"/>
                <a:satMod val="300000"/>
              </a:schemeClr>
            </a:gs>
            <a:gs pos="100000">
              <a:schemeClr val="accent2">
                <a:hueOff val="-8640000"/>
                <a:satOff val="-30002"/>
                <a:lumOff val="36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i="0" kern="1200" dirty="0"/>
            <a:t>Relaciones</a:t>
          </a:r>
          <a:endParaRPr lang="pl-PL" sz="1500" b="1" kern="1200" dirty="0"/>
        </a:p>
      </dsp:txBody>
      <dsp:txXfrm>
        <a:off x="3677838" y="3665499"/>
        <a:ext cx="1069263" cy="938751"/>
      </dsp:txXfrm>
    </dsp:sp>
    <dsp:sp modelId="{3E5B9375-A168-4775-B481-A099AAF04AAB}">
      <dsp:nvSpPr>
        <dsp:cNvPr id="0" name=""/>
        <dsp:cNvSpPr/>
      </dsp:nvSpPr>
      <dsp:spPr>
        <a:xfrm>
          <a:off x="1908213" y="2520282"/>
          <a:ext cx="1544943" cy="1460433"/>
        </a:xfrm>
        <a:prstGeom prst="ellipse">
          <a:avLst/>
        </a:prstGeom>
        <a:gradFill rotWithShape="0">
          <a:gsLst>
            <a:gs pos="0">
              <a:schemeClr val="accent2">
                <a:hueOff val="-11520000"/>
                <a:satOff val="-40002"/>
                <a:lumOff val="48001"/>
                <a:alphaOff val="0"/>
                <a:tint val="50000"/>
                <a:satMod val="300000"/>
              </a:schemeClr>
            </a:gs>
            <a:gs pos="35000">
              <a:schemeClr val="accent2">
                <a:hueOff val="-11520000"/>
                <a:satOff val="-40002"/>
                <a:lumOff val="48001"/>
                <a:alphaOff val="0"/>
                <a:tint val="37000"/>
                <a:satMod val="300000"/>
              </a:schemeClr>
            </a:gs>
            <a:gs pos="100000">
              <a:schemeClr val="accent2">
                <a:hueOff val="-11520000"/>
                <a:satOff val="-40002"/>
                <a:lumOff val="48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i="0" kern="1200" noProof="0" dirty="0"/>
            <a:t>Actividades de la vida</a:t>
          </a:r>
          <a:endParaRPr lang="es-ES" sz="1400" b="1" kern="1200" noProof="0" dirty="0"/>
        </a:p>
      </dsp:txBody>
      <dsp:txXfrm>
        <a:off x="2134465" y="2734157"/>
        <a:ext cx="1092439" cy="1032683"/>
      </dsp:txXfrm>
    </dsp:sp>
    <dsp:sp modelId="{79F725C9-F747-4C09-9BA4-EBB9DDCEC21E}">
      <dsp:nvSpPr>
        <dsp:cNvPr id="0" name=""/>
        <dsp:cNvSpPr/>
      </dsp:nvSpPr>
      <dsp:spPr>
        <a:xfrm>
          <a:off x="1980225" y="817950"/>
          <a:ext cx="1400919" cy="1327593"/>
        </a:xfrm>
        <a:prstGeom prst="ellipse">
          <a:avLst/>
        </a:prstGeom>
        <a:gradFill rotWithShape="0">
          <a:gsLst>
            <a:gs pos="0">
              <a:schemeClr val="accent2">
                <a:hueOff val="-14400000"/>
                <a:satOff val="-50003"/>
                <a:lumOff val="60001"/>
                <a:alphaOff val="0"/>
                <a:tint val="50000"/>
                <a:satMod val="300000"/>
              </a:schemeClr>
            </a:gs>
            <a:gs pos="35000">
              <a:schemeClr val="accent2">
                <a:hueOff val="-14400000"/>
                <a:satOff val="-50003"/>
                <a:lumOff val="60001"/>
                <a:alphaOff val="0"/>
                <a:tint val="37000"/>
                <a:satMod val="300000"/>
              </a:schemeClr>
            </a:gs>
            <a:gs pos="100000">
              <a:schemeClr val="accent2">
                <a:hueOff val="-14400000"/>
                <a:satOff val="-50003"/>
                <a:lumOff val="60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i="0" kern="1200" noProof="0" dirty="0"/>
            <a:t>Participa-</a:t>
          </a:r>
          <a:r>
            <a:rPr lang="es-ES" sz="1600" b="1" i="0" kern="1200" noProof="0" dirty="0" err="1"/>
            <a:t>ción</a:t>
          </a:r>
          <a:endParaRPr lang="es-ES" sz="1600" b="1" kern="1200" noProof="0" dirty="0"/>
        </a:p>
      </dsp:txBody>
      <dsp:txXfrm>
        <a:off x="2185385" y="1012371"/>
        <a:ext cx="990599" cy="93875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FC89E-B4B8-4873-B198-82995C4F449C}">
      <dsp:nvSpPr>
        <dsp:cNvPr id="0" name=""/>
        <dsp:cNvSpPr/>
      </dsp:nvSpPr>
      <dsp:spPr>
        <a:xfrm>
          <a:off x="0" y="34402"/>
          <a:ext cx="8568949" cy="81693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kern="1200" dirty="0">
              <a:solidFill>
                <a:srgbClr val="002060"/>
              </a:solidFill>
            </a:rPr>
            <a:t>Más de mil millones de personas, aproximadamente el 15% de la población mundial, tienen algún tipo de discapacidad.</a:t>
          </a:r>
          <a:endParaRPr lang="pl-PL" sz="1400" kern="1200" dirty="0">
            <a:solidFill>
              <a:srgbClr val="222061"/>
            </a:solidFill>
          </a:endParaRPr>
        </a:p>
      </dsp:txBody>
      <dsp:txXfrm>
        <a:off x="408470" y="34402"/>
        <a:ext cx="7752010" cy="816939"/>
      </dsp:txXfrm>
    </dsp:sp>
    <dsp:sp modelId="{5C2CB384-3630-4CB6-81BA-903B7AD8F630}">
      <dsp:nvSpPr>
        <dsp:cNvPr id="0" name=""/>
        <dsp:cNvSpPr/>
      </dsp:nvSpPr>
      <dsp:spPr>
        <a:xfrm>
          <a:off x="1" y="916888"/>
          <a:ext cx="8568949" cy="81693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kern="1200" dirty="0">
              <a:solidFill>
                <a:srgbClr val="002060"/>
              </a:solidFill>
            </a:rPr>
            <a:t>Entre 110 millones y 190 millones de adultos tienen dificultades importantes en su funcionamiento.</a:t>
          </a:r>
          <a:endParaRPr lang="pl-PL" sz="1400" kern="1200" dirty="0">
            <a:solidFill>
              <a:srgbClr val="222061"/>
            </a:solidFill>
          </a:endParaRPr>
        </a:p>
      </dsp:txBody>
      <dsp:txXfrm>
        <a:off x="408471" y="916888"/>
        <a:ext cx="7752010" cy="816939"/>
      </dsp:txXfrm>
    </dsp:sp>
    <dsp:sp modelId="{44B644D7-A99C-4E0C-896E-99A99E932A68}">
      <dsp:nvSpPr>
        <dsp:cNvPr id="0" name=""/>
        <dsp:cNvSpPr/>
      </dsp:nvSpPr>
      <dsp:spPr>
        <a:xfrm>
          <a:off x="1" y="1795756"/>
          <a:ext cx="8568949" cy="81693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kern="1200" dirty="0">
              <a:solidFill>
                <a:srgbClr val="002060"/>
              </a:solidFill>
            </a:rPr>
            <a:t>Las tasas de discapacidad están aumentando debido al envejecimiento de la población y al aumento de las enfermedades crónicas, entre otras causas.</a:t>
          </a:r>
          <a:endParaRPr lang="pl-PL" sz="1400" kern="1200" dirty="0">
            <a:solidFill>
              <a:srgbClr val="222061"/>
            </a:solidFill>
          </a:endParaRPr>
        </a:p>
      </dsp:txBody>
      <dsp:txXfrm>
        <a:off x="408471" y="1795756"/>
        <a:ext cx="7752010" cy="816939"/>
      </dsp:txXfrm>
    </dsp:sp>
    <dsp:sp modelId="{DF0BF8FD-53C2-4163-A8BD-B3495E437121}">
      <dsp:nvSpPr>
        <dsp:cNvPr id="0" name=""/>
        <dsp:cNvSpPr/>
      </dsp:nvSpPr>
      <dsp:spPr>
        <a:xfrm>
          <a:off x="1" y="2747861"/>
          <a:ext cx="8568949" cy="81693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kern="1200" dirty="0">
              <a:solidFill>
                <a:srgbClr val="002060"/>
              </a:solidFill>
            </a:rPr>
            <a:t>Las personas con discapacidad tienen menos acceso a los servicios de atención médica y, por tanto, no satisfacen sus necesidades de atención médica.</a:t>
          </a:r>
          <a:endParaRPr lang="pl-PL" sz="1400" kern="1200" dirty="0">
            <a:solidFill>
              <a:srgbClr val="222061"/>
            </a:solidFill>
          </a:endParaRPr>
        </a:p>
      </dsp:txBody>
      <dsp:txXfrm>
        <a:off x="408471" y="2747861"/>
        <a:ext cx="7752010" cy="816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806AC-EA84-408E-8247-8988E54F1250}">
      <dsp:nvSpPr>
        <dsp:cNvPr id="0" name=""/>
        <dsp:cNvSpPr/>
      </dsp:nvSpPr>
      <dsp:spPr>
        <a:xfrm rot="5400000">
          <a:off x="-167580" y="167809"/>
          <a:ext cx="1117203" cy="782042"/>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1972</a:t>
          </a:r>
          <a:endParaRPr lang="pl-PL" sz="2300" kern="1200" dirty="0">
            <a:solidFill>
              <a:schemeClr val="tx1"/>
            </a:solidFill>
          </a:endParaRPr>
        </a:p>
      </dsp:txBody>
      <dsp:txXfrm rot="-5400000">
        <a:off x="1" y="391249"/>
        <a:ext cx="782042" cy="335161"/>
      </dsp:txXfrm>
    </dsp:sp>
    <dsp:sp modelId="{40646E90-9A77-4544-9767-0D47C2006C40}">
      <dsp:nvSpPr>
        <dsp:cNvPr id="0" name=""/>
        <dsp:cNvSpPr/>
      </dsp:nvSpPr>
      <dsp:spPr>
        <a:xfrm rot="5400000">
          <a:off x="3592326" y="-2810055"/>
          <a:ext cx="726182" cy="6346749"/>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noProof="0" dirty="0"/>
            <a:t>La </a:t>
          </a:r>
          <a:r>
            <a:rPr lang="es-ES" sz="2400" kern="1200" noProof="0"/>
            <a:t>OMS desarrolla </a:t>
          </a:r>
          <a:r>
            <a:rPr lang="es-ES" sz="2400" kern="1200" noProof="0" dirty="0"/>
            <a:t>un esquema preliminar</a:t>
          </a:r>
        </a:p>
      </dsp:txBody>
      <dsp:txXfrm rot="-5400000">
        <a:off x="782043" y="35677"/>
        <a:ext cx="6311300" cy="655284"/>
      </dsp:txXfrm>
    </dsp:sp>
    <dsp:sp modelId="{3ABBC846-058D-4B92-B883-77CF1D3086A2}">
      <dsp:nvSpPr>
        <dsp:cNvPr id="0" name=""/>
        <dsp:cNvSpPr/>
      </dsp:nvSpPr>
      <dsp:spPr>
        <a:xfrm rot="5400000">
          <a:off x="-167580" y="1174261"/>
          <a:ext cx="1117203" cy="782042"/>
        </a:xfrm>
        <a:prstGeom prst="chevron">
          <a:avLst/>
        </a:prstGeom>
        <a:gradFill rotWithShape="0">
          <a:gsLst>
            <a:gs pos="0">
              <a:schemeClr val="accent2">
                <a:hueOff val="-4800000"/>
                <a:satOff val="-16668"/>
                <a:lumOff val="20000"/>
                <a:alphaOff val="0"/>
                <a:shade val="51000"/>
                <a:satMod val="130000"/>
              </a:schemeClr>
            </a:gs>
            <a:gs pos="80000">
              <a:schemeClr val="accent2">
                <a:hueOff val="-4800000"/>
                <a:satOff val="-16668"/>
                <a:lumOff val="20000"/>
                <a:alphaOff val="0"/>
                <a:shade val="93000"/>
                <a:satMod val="130000"/>
              </a:schemeClr>
            </a:gs>
            <a:gs pos="100000">
              <a:schemeClr val="accent2">
                <a:hueOff val="-4800000"/>
                <a:satOff val="-16668"/>
                <a:lumOff val="2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1976</a:t>
          </a:r>
          <a:endParaRPr lang="pl-PL" sz="2300" kern="1200" dirty="0">
            <a:solidFill>
              <a:schemeClr val="tx1"/>
            </a:solidFill>
          </a:endParaRPr>
        </a:p>
      </dsp:txBody>
      <dsp:txXfrm rot="-5400000">
        <a:off x="1" y="1397701"/>
        <a:ext cx="782042" cy="335161"/>
      </dsp:txXfrm>
    </dsp:sp>
    <dsp:sp modelId="{444E109D-B753-44AE-988A-893764200151}">
      <dsp:nvSpPr>
        <dsp:cNvPr id="0" name=""/>
        <dsp:cNvSpPr/>
      </dsp:nvSpPr>
      <dsp:spPr>
        <a:xfrm rot="5400000">
          <a:off x="3555817" y="-1803602"/>
          <a:ext cx="799199" cy="6346749"/>
        </a:xfrm>
        <a:prstGeom prst="round2SameRect">
          <a:avLst/>
        </a:prstGeom>
        <a:solidFill>
          <a:schemeClr val="lt1">
            <a:alpha val="90000"/>
            <a:hueOff val="0"/>
            <a:satOff val="0"/>
            <a:lumOff val="0"/>
            <a:alphaOff val="0"/>
          </a:schemeClr>
        </a:solidFill>
        <a:ln w="9525" cap="flat" cmpd="sng" algn="ctr">
          <a:solidFill>
            <a:schemeClr val="accent2">
              <a:hueOff val="-4800000"/>
              <a:satOff val="-16668"/>
              <a:lumOff val="2000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a:t>29.ª Asamblea Mundial de la Salud</a:t>
          </a:r>
          <a:endParaRPr lang="pl-PL" sz="2400" kern="1200" dirty="0"/>
        </a:p>
      </dsp:txBody>
      <dsp:txXfrm rot="-5400000">
        <a:off x="782042" y="1009187"/>
        <a:ext cx="6307735" cy="721171"/>
      </dsp:txXfrm>
    </dsp:sp>
    <dsp:sp modelId="{B6E2A759-7873-4B23-89A6-FBB36E65237A}">
      <dsp:nvSpPr>
        <dsp:cNvPr id="0" name=""/>
        <dsp:cNvSpPr/>
      </dsp:nvSpPr>
      <dsp:spPr>
        <a:xfrm rot="5400000">
          <a:off x="-167580" y="2144205"/>
          <a:ext cx="1117203" cy="782042"/>
        </a:xfrm>
        <a:prstGeom prst="chevron">
          <a:avLst/>
        </a:prstGeom>
        <a:gradFill rotWithShape="0">
          <a:gsLst>
            <a:gs pos="0">
              <a:schemeClr val="accent2">
                <a:hueOff val="-9600000"/>
                <a:satOff val="-33335"/>
                <a:lumOff val="40001"/>
                <a:alphaOff val="0"/>
                <a:shade val="51000"/>
                <a:satMod val="130000"/>
              </a:schemeClr>
            </a:gs>
            <a:gs pos="80000">
              <a:schemeClr val="accent2">
                <a:hueOff val="-9600000"/>
                <a:satOff val="-33335"/>
                <a:lumOff val="40001"/>
                <a:alphaOff val="0"/>
                <a:shade val="93000"/>
                <a:satMod val="130000"/>
              </a:schemeClr>
            </a:gs>
            <a:gs pos="100000">
              <a:schemeClr val="accent2">
                <a:hueOff val="-9600000"/>
                <a:satOff val="-33335"/>
                <a:lumOff val="4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1980</a:t>
          </a:r>
          <a:endParaRPr lang="pl-PL" sz="2300" kern="1200" dirty="0">
            <a:solidFill>
              <a:schemeClr val="tx1"/>
            </a:solidFill>
          </a:endParaRPr>
        </a:p>
      </dsp:txBody>
      <dsp:txXfrm rot="-5400000">
        <a:off x="1" y="2367645"/>
        <a:ext cx="782042" cy="335161"/>
      </dsp:txXfrm>
    </dsp:sp>
    <dsp:sp modelId="{BC423324-1D01-4CB0-9C23-012CFFD3779A}">
      <dsp:nvSpPr>
        <dsp:cNvPr id="0" name=""/>
        <dsp:cNvSpPr/>
      </dsp:nvSpPr>
      <dsp:spPr>
        <a:xfrm rot="5400000">
          <a:off x="3592326" y="-833659"/>
          <a:ext cx="726182" cy="6346749"/>
        </a:xfrm>
        <a:prstGeom prst="round2SameRect">
          <a:avLst/>
        </a:prstGeom>
        <a:solidFill>
          <a:schemeClr val="lt1">
            <a:alpha val="90000"/>
            <a:hueOff val="0"/>
            <a:satOff val="0"/>
            <a:lumOff val="0"/>
            <a:alphaOff val="0"/>
          </a:schemeClr>
        </a:solidFill>
        <a:ln w="9525" cap="flat" cmpd="sng" algn="ctr">
          <a:solidFill>
            <a:schemeClr val="accent2">
              <a:hueOff val="-9600000"/>
              <a:satOff val="-33335"/>
              <a:lumOff val="4000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a:t>Publicación de la </a:t>
          </a:r>
          <a:r>
            <a:rPr lang="en-GB" sz="2400" kern="1200" dirty="0"/>
            <a:t>CIDDM</a:t>
          </a:r>
          <a:endParaRPr lang="pl-PL" sz="2400" kern="1200" dirty="0"/>
        </a:p>
      </dsp:txBody>
      <dsp:txXfrm rot="-5400000">
        <a:off x="782043" y="2012073"/>
        <a:ext cx="6311300" cy="655284"/>
      </dsp:txXfrm>
    </dsp:sp>
    <dsp:sp modelId="{4673B2A5-47BB-45E0-A0D3-B129899CE7D3}">
      <dsp:nvSpPr>
        <dsp:cNvPr id="0" name=""/>
        <dsp:cNvSpPr/>
      </dsp:nvSpPr>
      <dsp:spPr>
        <a:xfrm rot="5400000">
          <a:off x="-167580" y="3114148"/>
          <a:ext cx="1117203" cy="782042"/>
        </a:xfrm>
        <a:prstGeom prst="chevron">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1993</a:t>
          </a:r>
          <a:endParaRPr lang="pl-PL" sz="2300" kern="1200" dirty="0">
            <a:solidFill>
              <a:schemeClr val="tx1"/>
            </a:solidFill>
          </a:endParaRPr>
        </a:p>
      </dsp:txBody>
      <dsp:txXfrm rot="-5400000">
        <a:off x="1" y="3337588"/>
        <a:ext cx="782042" cy="335161"/>
      </dsp:txXfrm>
    </dsp:sp>
    <dsp:sp modelId="{980FADD1-F6AA-4EF3-9678-24406FE7ED2B}">
      <dsp:nvSpPr>
        <dsp:cNvPr id="0" name=""/>
        <dsp:cNvSpPr/>
      </dsp:nvSpPr>
      <dsp:spPr>
        <a:xfrm rot="5400000">
          <a:off x="3592326" y="152194"/>
          <a:ext cx="726182" cy="6346749"/>
        </a:xfrm>
        <a:prstGeom prst="round2SameRect">
          <a:avLst/>
        </a:prstGeom>
        <a:solidFill>
          <a:schemeClr val="lt1">
            <a:alpha val="90000"/>
            <a:hueOff val="0"/>
            <a:satOff val="0"/>
            <a:lumOff val="0"/>
            <a:alphaOff val="0"/>
          </a:schemeClr>
        </a:solidFill>
        <a:ln w="9525" cap="flat" cmpd="sng" algn="ctr">
          <a:solidFill>
            <a:schemeClr val="accent2">
              <a:hueOff val="-14400000"/>
              <a:satOff val="-50003"/>
              <a:lumOff val="6000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noProof="0" dirty="0"/>
            <a:t>Revisión de la CIDDM</a:t>
          </a:r>
        </a:p>
      </dsp:txBody>
      <dsp:txXfrm rot="-5400000">
        <a:off x="782043" y="2997927"/>
        <a:ext cx="6311300" cy="6552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806AC-EA84-408E-8247-8988E54F1250}">
      <dsp:nvSpPr>
        <dsp:cNvPr id="0" name=""/>
        <dsp:cNvSpPr/>
      </dsp:nvSpPr>
      <dsp:spPr>
        <a:xfrm rot="5400000">
          <a:off x="-169068" y="169670"/>
          <a:ext cx="1127124" cy="788987"/>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1997</a:t>
          </a:r>
          <a:endParaRPr lang="pl-PL" sz="2300" kern="1200" dirty="0">
            <a:solidFill>
              <a:schemeClr val="tx1"/>
            </a:solidFill>
          </a:endParaRPr>
        </a:p>
      </dsp:txBody>
      <dsp:txXfrm rot="-5400000">
        <a:off x="1" y="395096"/>
        <a:ext cx="788987" cy="338137"/>
      </dsp:txXfrm>
    </dsp:sp>
    <dsp:sp modelId="{40646E90-9A77-4544-9767-0D47C2006C40}">
      <dsp:nvSpPr>
        <dsp:cNvPr id="0" name=""/>
        <dsp:cNvSpPr/>
      </dsp:nvSpPr>
      <dsp:spPr>
        <a:xfrm rot="5400000">
          <a:off x="3556570" y="-2766981"/>
          <a:ext cx="732631" cy="6267796"/>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300" kern="1200" dirty="0">
              <a:solidFill>
                <a:schemeClr val="tx1"/>
              </a:solidFill>
            </a:rPr>
            <a:t>Se produce el borrador Beta 1</a:t>
          </a:r>
          <a:endParaRPr lang="pl-PL" sz="2300" kern="1200" dirty="0">
            <a:solidFill>
              <a:schemeClr val="tx1"/>
            </a:solidFill>
          </a:endParaRPr>
        </a:p>
      </dsp:txBody>
      <dsp:txXfrm rot="-5400000">
        <a:off x="788988" y="36365"/>
        <a:ext cx="6232032" cy="661103"/>
      </dsp:txXfrm>
    </dsp:sp>
    <dsp:sp modelId="{3ABBC846-058D-4B92-B883-77CF1D3086A2}">
      <dsp:nvSpPr>
        <dsp:cNvPr id="0" name=""/>
        <dsp:cNvSpPr/>
      </dsp:nvSpPr>
      <dsp:spPr>
        <a:xfrm rot="5400000">
          <a:off x="-169068" y="1148227"/>
          <a:ext cx="1127124" cy="788987"/>
        </a:xfrm>
        <a:prstGeom prst="chevron">
          <a:avLst/>
        </a:prstGeom>
        <a:gradFill rotWithShape="0">
          <a:gsLst>
            <a:gs pos="0">
              <a:schemeClr val="accent2">
                <a:hueOff val="-4800000"/>
                <a:satOff val="-16668"/>
                <a:lumOff val="20000"/>
                <a:alphaOff val="0"/>
                <a:shade val="51000"/>
                <a:satMod val="130000"/>
              </a:schemeClr>
            </a:gs>
            <a:gs pos="80000">
              <a:schemeClr val="accent2">
                <a:hueOff val="-4800000"/>
                <a:satOff val="-16668"/>
                <a:lumOff val="20000"/>
                <a:alphaOff val="0"/>
                <a:shade val="93000"/>
                <a:satMod val="130000"/>
              </a:schemeClr>
            </a:gs>
            <a:gs pos="100000">
              <a:schemeClr val="accent2">
                <a:hueOff val="-4800000"/>
                <a:satOff val="-16668"/>
                <a:lumOff val="2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1999</a:t>
          </a:r>
          <a:endParaRPr lang="pl-PL" sz="2300" kern="1200" dirty="0">
            <a:solidFill>
              <a:schemeClr val="tx1"/>
            </a:solidFill>
          </a:endParaRPr>
        </a:p>
      </dsp:txBody>
      <dsp:txXfrm rot="-5400000">
        <a:off x="1" y="1373653"/>
        <a:ext cx="788987" cy="338137"/>
      </dsp:txXfrm>
    </dsp:sp>
    <dsp:sp modelId="{444E109D-B753-44AE-988A-893764200151}">
      <dsp:nvSpPr>
        <dsp:cNvPr id="0" name=""/>
        <dsp:cNvSpPr/>
      </dsp:nvSpPr>
      <dsp:spPr>
        <a:xfrm rot="5400000">
          <a:off x="3556570" y="-1788423"/>
          <a:ext cx="732631" cy="6267796"/>
        </a:xfrm>
        <a:prstGeom prst="round2SameRect">
          <a:avLst/>
        </a:prstGeom>
        <a:solidFill>
          <a:schemeClr val="lt1">
            <a:alpha val="90000"/>
            <a:hueOff val="0"/>
            <a:satOff val="0"/>
            <a:lumOff val="0"/>
            <a:alphaOff val="0"/>
          </a:schemeClr>
        </a:solidFill>
        <a:ln w="9525" cap="flat" cmpd="sng" algn="ctr">
          <a:solidFill>
            <a:schemeClr val="accent2">
              <a:hueOff val="-4800000"/>
              <a:satOff val="-16668"/>
              <a:lumOff val="2000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300" kern="1200" dirty="0">
              <a:solidFill>
                <a:schemeClr val="tx1"/>
              </a:solidFill>
            </a:rPr>
            <a:t>Se produce el borrador Beta 2</a:t>
          </a:r>
          <a:endParaRPr lang="pl-PL" sz="2300" kern="1200" dirty="0"/>
        </a:p>
      </dsp:txBody>
      <dsp:txXfrm rot="-5400000">
        <a:off x="788988" y="1014923"/>
        <a:ext cx="6232032" cy="661103"/>
      </dsp:txXfrm>
    </dsp:sp>
    <dsp:sp modelId="{B6E2A759-7873-4B23-89A6-FBB36E65237A}">
      <dsp:nvSpPr>
        <dsp:cNvPr id="0" name=""/>
        <dsp:cNvSpPr/>
      </dsp:nvSpPr>
      <dsp:spPr>
        <a:xfrm rot="5400000">
          <a:off x="-169068" y="2126784"/>
          <a:ext cx="1127124" cy="788987"/>
        </a:xfrm>
        <a:prstGeom prst="chevron">
          <a:avLst/>
        </a:prstGeom>
        <a:gradFill rotWithShape="0">
          <a:gsLst>
            <a:gs pos="0">
              <a:schemeClr val="accent2">
                <a:hueOff val="-9600000"/>
                <a:satOff val="-33335"/>
                <a:lumOff val="40001"/>
                <a:alphaOff val="0"/>
                <a:shade val="51000"/>
                <a:satMod val="130000"/>
              </a:schemeClr>
            </a:gs>
            <a:gs pos="80000">
              <a:schemeClr val="accent2">
                <a:hueOff val="-9600000"/>
                <a:satOff val="-33335"/>
                <a:lumOff val="40001"/>
                <a:alphaOff val="0"/>
                <a:shade val="93000"/>
                <a:satMod val="130000"/>
              </a:schemeClr>
            </a:gs>
            <a:gs pos="100000">
              <a:schemeClr val="accent2">
                <a:hueOff val="-9600000"/>
                <a:satOff val="-33335"/>
                <a:lumOff val="4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2000</a:t>
          </a:r>
          <a:endParaRPr lang="pl-PL" sz="2300" kern="1200" dirty="0">
            <a:solidFill>
              <a:schemeClr val="tx1"/>
            </a:solidFill>
          </a:endParaRPr>
        </a:p>
      </dsp:txBody>
      <dsp:txXfrm rot="-5400000">
        <a:off x="1" y="2352210"/>
        <a:ext cx="788987" cy="338137"/>
      </dsp:txXfrm>
    </dsp:sp>
    <dsp:sp modelId="{BC423324-1D01-4CB0-9C23-012CFFD3779A}">
      <dsp:nvSpPr>
        <dsp:cNvPr id="0" name=""/>
        <dsp:cNvSpPr/>
      </dsp:nvSpPr>
      <dsp:spPr>
        <a:xfrm rot="5400000">
          <a:off x="3556570" y="-809866"/>
          <a:ext cx="732631" cy="6267796"/>
        </a:xfrm>
        <a:prstGeom prst="round2SameRect">
          <a:avLst/>
        </a:prstGeom>
        <a:solidFill>
          <a:schemeClr val="lt1">
            <a:alpha val="90000"/>
            <a:hueOff val="0"/>
            <a:satOff val="0"/>
            <a:lumOff val="0"/>
            <a:alphaOff val="0"/>
          </a:schemeClr>
        </a:solidFill>
        <a:ln w="9525" cap="flat" cmpd="sng" algn="ctr">
          <a:solidFill>
            <a:schemeClr val="accent2">
              <a:hueOff val="-9600000"/>
              <a:satOff val="-33335"/>
              <a:lumOff val="4000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300" kern="1200" dirty="0"/>
            <a:t>Versión p</a:t>
          </a:r>
          <a:r>
            <a:rPr lang="pl-PL" sz="2300" kern="1200" dirty="0"/>
            <a:t>refinal </a:t>
          </a:r>
          <a:r>
            <a:rPr lang="es-ES" sz="2300" kern="1200" dirty="0"/>
            <a:t>de la</a:t>
          </a:r>
          <a:r>
            <a:rPr lang="pl-PL" sz="2300" kern="1200" dirty="0"/>
            <a:t> </a:t>
          </a:r>
          <a:r>
            <a:rPr lang="en-GB" sz="2300" kern="1200" dirty="0"/>
            <a:t>CIDDM</a:t>
          </a:r>
          <a:r>
            <a:rPr lang="pl-PL" sz="2300" kern="1200" dirty="0"/>
            <a:t> 2</a:t>
          </a:r>
        </a:p>
      </dsp:txBody>
      <dsp:txXfrm rot="-5400000">
        <a:off x="788988" y="1993480"/>
        <a:ext cx="6232032" cy="661103"/>
      </dsp:txXfrm>
    </dsp:sp>
    <dsp:sp modelId="{4673B2A5-47BB-45E0-A0D3-B129899CE7D3}">
      <dsp:nvSpPr>
        <dsp:cNvPr id="0" name=""/>
        <dsp:cNvSpPr/>
      </dsp:nvSpPr>
      <dsp:spPr>
        <a:xfrm rot="5400000">
          <a:off x="-169068" y="3105342"/>
          <a:ext cx="1127124" cy="788987"/>
        </a:xfrm>
        <a:prstGeom prst="chevron">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2001</a:t>
          </a:r>
          <a:endParaRPr lang="pl-PL" sz="2300" kern="1200" dirty="0">
            <a:solidFill>
              <a:schemeClr val="tx1"/>
            </a:solidFill>
          </a:endParaRPr>
        </a:p>
      </dsp:txBody>
      <dsp:txXfrm rot="-5400000">
        <a:off x="1" y="3330768"/>
        <a:ext cx="788987" cy="338137"/>
      </dsp:txXfrm>
    </dsp:sp>
    <dsp:sp modelId="{980FADD1-F6AA-4EF3-9678-24406FE7ED2B}">
      <dsp:nvSpPr>
        <dsp:cNvPr id="0" name=""/>
        <dsp:cNvSpPr/>
      </dsp:nvSpPr>
      <dsp:spPr>
        <a:xfrm rot="5400000">
          <a:off x="3556570" y="168691"/>
          <a:ext cx="732631" cy="6267796"/>
        </a:xfrm>
        <a:prstGeom prst="round2SameRect">
          <a:avLst/>
        </a:prstGeom>
        <a:solidFill>
          <a:schemeClr val="lt1">
            <a:alpha val="90000"/>
            <a:hueOff val="0"/>
            <a:satOff val="0"/>
            <a:lumOff val="0"/>
            <a:alphaOff val="0"/>
          </a:schemeClr>
        </a:solidFill>
        <a:ln w="9525" cap="flat" cmpd="sng" algn="ctr">
          <a:solidFill>
            <a:schemeClr val="accent2">
              <a:hueOff val="-14400000"/>
              <a:satOff val="-50003"/>
              <a:lumOff val="6000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300" kern="1200" dirty="0"/>
            <a:t>54.ª Asamblea Mundial de la Salud </a:t>
          </a:r>
          <a:r>
            <a:rPr lang="es-ES" sz="2300" b="1" kern="1200" dirty="0"/>
            <a:t>Aprobación de la versión final</a:t>
          </a:r>
          <a:r>
            <a:rPr lang="es-ES" sz="2300" kern="1200" dirty="0"/>
            <a:t> </a:t>
          </a:r>
          <a:endParaRPr lang="pl-PL" sz="2300" b="1" kern="1200" dirty="0"/>
        </a:p>
      </dsp:txBody>
      <dsp:txXfrm rot="-5400000">
        <a:off x="788988" y="2972037"/>
        <a:ext cx="6232032" cy="661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E6FDB-1876-437D-AE8D-044D572403FB}">
      <dsp:nvSpPr>
        <dsp:cNvPr id="0" name=""/>
        <dsp:cNvSpPr/>
      </dsp:nvSpPr>
      <dsp:spPr>
        <a:xfrm>
          <a:off x="576067" y="315"/>
          <a:ext cx="1564475" cy="13816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pl-PL" sz="2600" b="1" kern="1200" dirty="0"/>
            <a:t>C</a:t>
          </a:r>
          <a:r>
            <a:rPr lang="es-ES" sz="2600" b="1" kern="1200" dirty="0"/>
            <a:t>I</a:t>
          </a:r>
          <a:r>
            <a:rPr lang="pl-PL" sz="2600" b="1" kern="1200" dirty="0"/>
            <a:t>F</a:t>
          </a:r>
        </a:p>
        <a:p>
          <a:pPr marL="0" lvl="0" indent="0" algn="ctr" defTabSz="1155700">
            <a:lnSpc>
              <a:spcPct val="90000"/>
            </a:lnSpc>
            <a:spcBef>
              <a:spcPct val="0"/>
            </a:spcBef>
            <a:spcAft>
              <a:spcPct val="35000"/>
            </a:spcAft>
            <a:buNone/>
          </a:pPr>
          <a:r>
            <a:rPr lang="es-ES" sz="1600" b="0" kern="1200" dirty="0"/>
            <a:t>Resultados de la salud</a:t>
          </a:r>
          <a:endParaRPr lang="pl-PL" sz="1600" b="0" kern="1200" dirty="0"/>
        </a:p>
      </dsp:txBody>
      <dsp:txXfrm>
        <a:off x="805179" y="202650"/>
        <a:ext cx="1106251" cy="976958"/>
      </dsp:txXfrm>
    </dsp:sp>
    <dsp:sp modelId="{B8205DF2-2DCC-449B-99EA-D4E3779ADE8E}">
      <dsp:nvSpPr>
        <dsp:cNvPr id="0" name=""/>
        <dsp:cNvSpPr/>
      </dsp:nvSpPr>
      <dsp:spPr>
        <a:xfrm>
          <a:off x="801312" y="1528569"/>
          <a:ext cx="1047317" cy="104731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l-PL" sz="1800" kern="1200"/>
        </a:p>
      </dsp:txBody>
      <dsp:txXfrm>
        <a:off x="940134" y="1929063"/>
        <a:ext cx="769673" cy="246329"/>
      </dsp:txXfrm>
    </dsp:sp>
    <dsp:sp modelId="{E7FBDDD3-8461-4A3E-859D-8F4324D8EE7B}">
      <dsp:nvSpPr>
        <dsp:cNvPr id="0" name=""/>
        <dsp:cNvSpPr/>
      </dsp:nvSpPr>
      <dsp:spPr>
        <a:xfrm>
          <a:off x="532820" y="2722511"/>
          <a:ext cx="1584302" cy="13816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s-ES" sz="2600" b="1" kern="1200" dirty="0"/>
            <a:t>CIE</a:t>
          </a:r>
          <a:r>
            <a:rPr lang="pl-PL" sz="2600" b="1" kern="1200" dirty="0"/>
            <a:t>-10</a:t>
          </a:r>
        </a:p>
        <a:p>
          <a:pPr marL="0" lvl="0" indent="0" algn="ctr" defTabSz="1155700">
            <a:lnSpc>
              <a:spcPct val="90000"/>
            </a:lnSpc>
            <a:spcBef>
              <a:spcPct val="0"/>
            </a:spcBef>
            <a:spcAft>
              <a:spcPct val="35000"/>
            </a:spcAft>
            <a:buNone/>
          </a:pPr>
          <a:r>
            <a:rPr lang="es-ES" sz="1700" kern="1200" noProof="0" dirty="0"/>
            <a:t>Datos de morbilidad</a:t>
          </a:r>
        </a:p>
      </dsp:txBody>
      <dsp:txXfrm>
        <a:off x="764836" y="2924846"/>
        <a:ext cx="1120270" cy="976958"/>
      </dsp:txXfrm>
    </dsp:sp>
    <dsp:sp modelId="{C75A9348-2A2C-4749-9F38-CF88B974B11E}">
      <dsp:nvSpPr>
        <dsp:cNvPr id="0" name=""/>
        <dsp:cNvSpPr/>
      </dsp:nvSpPr>
      <dsp:spPr>
        <a:xfrm>
          <a:off x="2405546" y="1716364"/>
          <a:ext cx="561806" cy="6717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pl-PL" sz="3000" kern="1200"/>
        </a:p>
      </dsp:txBody>
      <dsp:txXfrm>
        <a:off x="2405546" y="1850709"/>
        <a:ext cx="393264" cy="403037"/>
      </dsp:txXfrm>
    </dsp:sp>
    <dsp:sp modelId="{3C26B93D-703A-4D4E-A6BA-0F49625154DA}">
      <dsp:nvSpPr>
        <dsp:cNvPr id="0" name=""/>
        <dsp:cNvSpPr/>
      </dsp:nvSpPr>
      <dsp:spPr>
        <a:xfrm>
          <a:off x="3200555" y="246507"/>
          <a:ext cx="3611440" cy="36114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s-ES" sz="2600" b="1" kern="1200" noProof="0" dirty="0"/>
            <a:t>CIF + CIE-10</a:t>
          </a:r>
        </a:p>
        <a:p>
          <a:pPr marL="0" lvl="0" indent="0" algn="ctr" defTabSz="1155700">
            <a:lnSpc>
              <a:spcPct val="90000"/>
            </a:lnSpc>
            <a:spcBef>
              <a:spcPct val="0"/>
            </a:spcBef>
            <a:spcAft>
              <a:spcPct val="35000"/>
            </a:spcAft>
            <a:buNone/>
          </a:pPr>
          <a:r>
            <a:rPr lang="es-ES" sz="1800" kern="1200" noProof="0" dirty="0"/>
            <a:t>Comprensión de la salud y cómo la interacción entre el individuo y el entorno dificulta o facilita una buena vida.</a:t>
          </a:r>
        </a:p>
      </dsp:txBody>
      <dsp:txXfrm>
        <a:off x="3729438" y="775390"/>
        <a:ext cx="2553674" cy="25536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C2743-ECF7-47EE-80DE-3DB4451C0CE9}">
      <dsp:nvSpPr>
        <dsp:cNvPr id="0" name=""/>
        <dsp:cNvSpPr/>
      </dsp:nvSpPr>
      <dsp:spPr>
        <a:xfrm>
          <a:off x="103136" y="75910"/>
          <a:ext cx="2544026" cy="2544026"/>
        </a:xfrm>
        <a:prstGeom prst="ellipse">
          <a:avLst/>
        </a:prstGeom>
        <a:solidFill>
          <a:schemeClr val="accent6">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s-ES" altLang="pl-PL" sz="2600" b="1" kern="1200" dirty="0"/>
            <a:t>M</a:t>
          </a:r>
          <a:r>
            <a:rPr lang="pl-PL" altLang="pl-PL" sz="2600" b="1" kern="1200" dirty="0"/>
            <a:t>odel</a:t>
          </a:r>
          <a:r>
            <a:rPr lang="es-ES" altLang="pl-PL" sz="2600" b="1" kern="1200" dirty="0"/>
            <a:t>o médico</a:t>
          </a:r>
          <a:endParaRPr lang="pl-PL" sz="2600" b="1" kern="1200" dirty="0"/>
        </a:p>
      </dsp:txBody>
      <dsp:txXfrm>
        <a:off x="458383" y="375906"/>
        <a:ext cx="1466826" cy="1944035"/>
      </dsp:txXfrm>
    </dsp:sp>
    <dsp:sp modelId="{93A575CE-0F52-4BA3-A915-8FDDBFCB9A2F}">
      <dsp:nvSpPr>
        <dsp:cNvPr id="0" name=""/>
        <dsp:cNvSpPr/>
      </dsp:nvSpPr>
      <dsp:spPr>
        <a:xfrm>
          <a:off x="1936669" y="75910"/>
          <a:ext cx="2544026" cy="2544026"/>
        </a:xfrm>
        <a:prstGeom prst="ellipse">
          <a:avLst/>
        </a:prstGeom>
        <a:solidFill>
          <a:schemeClr val="accent6">
            <a:shade val="80000"/>
            <a:alpha val="50000"/>
            <a:hueOff val="0"/>
            <a:satOff val="-773"/>
            <a:lumOff val="3674"/>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s-ES" altLang="pl-PL" sz="2600" b="1" kern="1200" dirty="0"/>
            <a:t>M</a:t>
          </a:r>
          <a:r>
            <a:rPr lang="pl-PL" altLang="pl-PL" sz="2600" b="1" kern="1200" dirty="0"/>
            <a:t>odel</a:t>
          </a:r>
          <a:r>
            <a:rPr lang="es-ES" altLang="pl-PL" sz="2600" b="1" kern="1200" dirty="0"/>
            <a:t>o social</a:t>
          </a:r>
          <a:endParaRPr lang="pl-PL" sz="2600" b="1" kern="1200" dirty="0"/>
        </a:p>
      </dsp:txBody>
      <dsp:txXfrm>
        <a:off x="2658622" y="375906"/>
        <a:ext cx="1466826" cy="19440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C2743-ECF7-47EE-80DE-3DB4451C0CE9}">
      <dsp:nvSpPr>
        <dsp:cNvPr id="0" name=""/>
        <dsp:cNvSpPr/>
      </dsp:nvSpPr>
      <dsp:spPr>
        <a:xfrm>
          <a:off x="103136" y="75910"/>
          <a:ext cx="2544026" cy="2544026"/>
        </a:xfrm>
        <a:prstGeom prst="ellipse">
          <a:avLst/>
        </a:prstGeom>
        <a:solidFill>
          <a:schemeClr val="accent6">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pl-PL" altLang="pl-PL" sz="2600" b="1" kern="1200" dirty="0"/>
            <a:t>Model</a:t>
          </a:r>
          <a:r>
            <a:rPr lang="es-ES" altLang="pl-PL" sz="2600" b="1" kern="1200" dirty="0"/>
            <a:t>o médico</a:t>
          </a:r>
          <a:endParaRPr lang="pl-PL" sz="2600" b="1" kern="1200" dirty="0"/>
        </a:p>
      </dsp:txBody>
      <dsp:txXfrm>
        <a:off x="458383" y="375906"/>
        <a:ext cx="1466826" cy="1944035"/>
      </dsp:txXfrm>
    </dsp:sp>
    <dsp:sp modelId="{93A575CE-0F52-4BA3-A915-8FDDBFCB9A2F}">
      <dsp:nvSpPr>
        <dsp:cNvPr id="0" name=""/>
        <dsp:cNvSpPr/>
      </dsp:nvSpPr>
      <dsp:spPr>
        <a:xfrm>
          <a:off x="1936669" y="75910"/>
          <a:ext cx="2544026" cy="2544026"/>
        </a:xfrm>
        <a:prstGeom prst="ellipse">
          <a:avLst/>
        </a:prstGeom>
        <a:solidFill>
          <a:schemeClr val="accent6">
            <a:shade val="80000"/>
            <a:alpha val="50000"/>
            <a:hueOff val="0"/>
            <a:satOff val="-773"/>
            <a:lumOff val="3674"/>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pl-PL" altLang="pl-PL" sz="2600" b="1" kern="1200" dirty="0"/>
            <a:t>Model</a:t>
          </a:r>
          <a:r>
            <a:rPr lang="es-ES" altLang="pl-PL" sz="2600" b="1" kern="1200" dirty="0"/>
            <a:t>o s</a:t>
          </a:r>
          <a:r>
            <a:rPr lang="pl-PL" altLang="pl-PL" sz="2600" b="1" kern="1200" dirty="0"/>
            <a:t>ocial</a:t>
          </a:r>
          <a:endParaRPr lang="pl-PL" sz="2600" b="1" kern="1200" dirty="0"/>
        </a:p>
      </dsp:txBody>
      <dsp:txXfrm>
        <a:off x="2658622" y="375906"/>
        <a:ext cx="1466826" cy="19440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FC89E-B4B8-4873-B198-82995C4F449C}">
      <dsp:nvSpPr>
        <dsp:cNvPr id="0" name=""/>
        <dsp:cNvSpPr/>
      </dsp:nvSpPr>
      <dsp:spPr>
        <a:xfrm>
          <a:off x="0" y="0"/>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rgbClr val="140041"/>
              </a:solidFill>
              <a:latin typeface="Arial"/>
              <a:ea typeface="+mn-ea"/>
              <a:cs typeface="+mn-cs"/>
            </a:rPr>
            <a:t>Funciones corporales </a:t>
          </a:r>
          <a:r>
            <a:rPr lang="es-ES" sz="1400" b="0" kern="1200" dirty="0">
              <a:solidFill>
                <a:srgbClr val="140041"/>
              </a:solidFill>
              <a:latin typeface="Arial"/>
              <a:ea typeface="+mn-ea"/>
              <a:cs typeface="+mn-cs"/>
            </a:rPr>
            <a:t>son los </a:t>
          </a:r>
          <a:r>
            <a:rPr lang="es-ES" sz="1400" kern="1200" dirty="0">
              <a:solidFill>
                <a:srgbClr val="140041"/>
              </a:solidFill>
              <a:latin typeface="Arial"/>
              <a:ea typeface="+mn-ea"/>
              <a:cs typeface="+mn-cs"/>
            </a:rPr>
            <a:t>procesos fisiológicos de los sistemas individuales del cuerpo (incluidas las funciones mentales).</a:t>
          </a:r>
          <a:endParaRPr lang="pl-PL" sz="1400" kern="1200" dirty="0">
            <a:solidFill>
              <a:srgbClr val="140041"/>
            </a:solidFill>
            <a:latin typeface="Arial"/>
            <a:ea typeface="+mn-ea"/>
            <a:cs typeface="+mn-cs"/>
          </a:endParaRPr>
        </a:p>
      </dsp:txBody>
      <dsp:txXfrm>
        <a:off x="255935" y="0"/>
        <a:ext cx="7913064" cy="511869"/>
      </dsp:txXfrm>
    </dsp:sp>
    <dsp:sp modelId="{5C2CB384-3630-4CB6-81BA-903B7AD8F630}">
      <dsp:nvSpPr>
        <dsp:cNvPr id="0" name=""/>
        <dsp:cNvSpPr/>
      </dsp:nvSpPr>
      <dsp:spPr>
        <a:xfrm>
          <a:off x="1" y="576062"/>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rgbClr val="140041"/>
              </a:solidFill>
              <a:latin typeface="Arial"/>
              <a:ea typeface="+mn-ea"/>
              <a:cs typeface="+mn-cs"/>
            </a:rPr>
            <a:t>Estructuras corporales </a:t>
          </a:r>
          <a:r>
            <a:rPr lang="es-ES" sz="1400" b="0" kern="1200" dirty="0">
              <a:solidFill>
                <a:srgbClr val="140041"/>
              </a:solidFill>
              <a:latin typeface="Arial"/>
              <a:ea typeface="+mn-ea"/>
              <a:cs typeface="+mn-cs"/>
            </a:rPr>
            <a:t>son las </a:t>
          </a:r>
          <a:r>
            <a:rPr lang="es-ES" sz="1400" kern="1200" dirty="0">
              <a:solidFill>
                <a:srgbClr val="140041"/>
              </a:solidFill>
              <a:latin typeface="Arial"/>
              <a:ea typeface="+mn-ea"/>
              <a:cs typeface="+mn-cs"/>
            </a:rPr>
            <a:t>partes anatómicas del cuerpo, tales como órganos, extremidades y sus componentes.</a:t>
          </a:r>
          <a:endParaRPr lang="pl-PL" sz="1400" kern="1200" dirty="0">
            <a:solidFill>
              <a:srgbClr val="140041"/>
            </a:solidFill>
            <a:latin typeface="Arial"/>
            <a:ea typeface="+mn-ea"/>
            <a:cs typeface="+mn-cs"/>
          </a:endParaRPr>
        </a:p>
      </dsp:txBody>
      <dsp:txXfrm>
        <a:off x="255936" y="576062"/>
        <a:ext cx="7913064" cy="511869"/>
      </dsp:txXfrm>
    </dsp:sp>
    <dsp:sp modelId="{44B644D7-A99C-4E0C-896E-99A99E932A68}">
      <dsp:nvSpPr>
        <dsp:cNvPr id="0" name=""/>
        <dsp:cNvSpPr/>
      </dsp:nvSpPr>
      <dsp:spPr>
        <a:xfrm>
          <a:off x="1" y="1152128"/>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rgbClr val="140041"/>
              </a:solidFill>
              <a:latin typeface="Arial"/>
              <a:ea typeface="+mn-ea"/>
              <a:cs typeface="+mn-cs"/>
            </a:rPr>
            <a:t>Deficiencias</a:t>
          </a:r>
          <a:r>
            <a:rPr lang="es-ES" sz="1400" kern="1200" dirty="0">
              <a:solidFill>
                <a:srgbClr val="140041"/>
              </a:solidFill>
              <a:latin typeface="Arial"/>
              <a:ea typeface="+mn-ea"/>
              <a:cs typeface="+mn-cs"/>
            </a:rPr>
            <a:t> son cambios en las funciones o estructuras corporales, tales como la pérdida o desviación significativa del estado normal.</a:t>
          </a:r>
          <a:endParaRPr lang="pl-PL" sz="1400" kern="1200" dirty="0">
            <a:solidFill>
              <a:srgbClr val="140041"/>
            </a:solidFill>
            <a:latin typeface="Arial"/>
            <a:ea typeface="+mn-ea"/>
            <a:cs typeface="+mn-cs"/>
          </a:endParaRPr>
        </a:p>
      </dsp:txBody>
      <dsp:txXfrm>
        <a:off x="255936" y="1152128"/>
        <a:ext cx="7913064" cy="511869"/>
      </dsp:txXfrm>
    </dsp:sp>
    <dsp:sp modelId="{DF0BF8FD-53C2-4163-A8BD-B3495E437121}">
      <dsp:nvSpPr>
        <dsp:cNvPr id="0" name=""/>
        <dsp:cNvSpPr/>
      </dsp:nvSpPr>
      <dsp:spPr>
        <a:xfrm>
          <a:off x="0" y="1717316"/>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rgbClr val="140041"/>
              </a:solidFill>
              <a:latin typeface="Arial"/>
              <a:ea typeface="+mn-ea"/>
              <a:cs typeface="+mn-cs"/>
            </a:rPr>
            <a:t>Actividad</a:t>
          </a:r>
          <a:r>
            <a:rPr lang="es-ES" sz="1400" kern="1200" dirty="0">
              <a:solidFill>
                <a:srgbClr val="140041"/>
              </a:solidFill>
              <a:latin typeface="Arial"/>
              <a:ea typeface="+mn-ea"/>
              <a:cs typeface="+mn-cs"/>
            </a:rPr>
            <a:t> es la realización de una tarea o una acción por parte de una persona. </a:t>
          </a:r>
          <a:r>
            <a:rPr lang="es-ES" sz="1400" b="1" kern="1200" dirty="0">
              <a:solidFill>
                <a:srgbClr val="140041"/>
              </a:solidFill>
              <a:latin typeface="Arial"/>
              <a:ea typeface="+mn-ea"/>
              <a:cs typeface="+mn-cs"/>
            </a:rPr>
            <a:t>Participación</a:t>
          </a:r>
          <a:r>
            <a:rPr lang="es-ES" sz="1400" kern="1200" dirty="0">
              <a:solidFill>
                <a:srgbClr val="140041"/>
              </a:solidFill>
              <a:latin typeface="Arial"/>
              <a:ea typeface="+mn-ea"/>
              <a:cs typeface="+mn-cs"/>
            </a:rPr>
            <a:t> es la implicación de una persona en determinadas situaciones de la vida.</a:t>
          </a:r>
          <a:endParaRPr lang="pl-PL" sz="1400" kern="1200" dirty="0">
            <a:solidFill>
              <a:srgbClr val="140041"/>
            </a:solidFill>
            <a:latin typeface="Arial"/>
            <a:ea typeface="+mn-ea"/>
            <a:cs typeface="+mn-cs"/>
          </a:endParaRPr>
        </a:p>
      </dsp:txBody>
      <dsp:txXfrm>
        <a:off x="255935" y="1717316"/>
        <a:ext cx="7913064" cy="511869"/>
      </dsp:txXfrm>
    </dsp:sp>
    <dsp:sp modelId="{9A0F90FE-9BE7-4C8A-BD0E-BE71C90B8C6A}">
      <dsp:nvSpPr>
        <dsp:cNvPr id="0" name=""/>
        <dsp:cNvSpPr/>
      </dsp:nvSpPr>
      <dsp:spPr>
        <a:xfrm>
          <a:off x="1" y="2304254"/>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rgbClr val="140041"/>
              </a:solidFill>
              <a:latin typeface="Arial"/>
              <a:ea typeface="+mn-ea"/>
              <a:cs typeface="+mn-cs"/>
            </a:rPr>
            <a:t>Limitaciones en la actividad </a:t>
          </a:r>
          <a:r>
            <a:rPr lang="es-ES" sz="1400" kern="1200" dirty="0">
              <a:solidFill>
                <a:srgbClr val="140041"/>
              </a:solidFill>
              <a:latin typeface="Arial"/>
              <a:ea typeface="+mn-ea"/>
              <a:cs typeface="+mn-cs"/>
            </a:rPr>
            <a:t>son las dificultades que una persona puede tener en el desempeño o realización de actividades.</a:t>
          </a:r>
          <a:endParaRPr lang="pl-PL" sz="1400" kern="1200" dirty="0">
            <a:solidFill>
              <a:srgbClr val="140041"/>
            </a:solidFill>
            <a:latin typeface="Arial"/>
            <a:ea typeface="+mn-ea"/>
            <a:cs typeface="+mn-cs"/>
          </a:endParaRPr>
        </a:p>
      </dsp:txBody>
      <dsp:txXfrm>
        <a:off x="255936" y="2304254"/>
        <a:ext cx="7913064" cy="511869"/>
      </dsp:txXfrm>
    </dsp:sp>
    <dsp:sp modelId="{1AE6EBA6-0F2E-4623-BB58-F094EDEF9B5E}">
      <dsp:nvSpPr>
        <dsp:cNvPr id="0" name=""/>
        <dsp:cNvSpPr/>
      </dsp:nvSpPr>
      <dsp:spPr>
        <a:xfrm>
          <a:off x="0" y="2919592"/>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rgbClr val="140041"/>
              </a:solidFill>
              <a:latin typeface="Arial"/>
              <a:ea typeface="+mn-ea"/>
              <a:cs typeface="+mn-cs"/>
            </a:rPr>
            <a:t>Restricciones en la participación </a:t>
          </a:r>
          <a:r>
            <a:rPr lang="es-ES" sz="1400" kern="1200" dirty="0">
              <a:solidFill>
                <a:srgbClr val="140041"/>
              </a:solidFill>
              <a:latin typeface="Arial"/>
              <a:ea typeface="+mn-ea"/>
              <a:cs typeface="+mn-cs"/>
            </a:rPr>
            <a:t>son problemas que dificultan a una persona involucrarse en situaciones de la vida .</a:t>
          </a:r>
          <a:endParaRPr lang="pl-PL" sz="1400" kern="1200" dirty="0">
            <a:solidFill>
              <a:srgbClr val="140041"/>
            </a:solidFill>
            <a:latin typeface="Arial"/>
            <a:ea typeface="+mn-ea"/>
            <a:cs typeface="+mn-cs"/>
          </a:endParaRPr>
        </a:p>
      </dsp:txBody>
      <dsp:txXfrm>
        <a:off x="255935" y="2919592"/>
        <a:ext cx="7913064" cy="511869"/>
      </dsp:txXfrm>
    </dsp:sp>
    <dsp:sp modelId="{F45267C5-BE4C-47D7-A6E9-CC8379B1BBB4}">
      <dsp:nvSpPr>
        <dsp:cNvPr id="0" name=""/>
        <dsp:cNvSpPr/>
      </dsp:nvSpPr>
      <dsp:spPr>
        <a:xfrm>
          <a:off x="0" y="3520730"/>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rgbClr val="140041"/>
              </a:solidFill>
              <a:latin typeface="Arial"/>
              <a:ea typeface="+mn-ea"/>
              <a:cs typeface="+mn-cs"/>
            </a:rPr>
            <a:t>Factores ambientales </a:t>
          </a:r>
          <a:r>
            <a:rPr lang="es-ES" sz="1400" kern="1200" dirty="0">
              <a:solidFill>
                <a:srgbClr val="140041"/>
              </a:solidFill>
              <a:latin typeface="Arial"/>
              <a:ea typeface="+mn-ea"/>
              <a:cs typeface="+mn-cs"/>
            </a:rPr>
            <a:t>son factores que crean un entorno físico y social y un sistema de actitudes en el que viven las personas.</a:t>
          </a:r>
          <a:endParaRPr lang="pl-PL" sz="1400" kern="1200" dirty="0">
            <a:solidFill>
              <a:srgbClr val="140041"/>
            </a:solidFill>
            <a:latin typeface="Arial"/>
            <a:ea typeface="+mn-ea"/>
            <a:cs typeface="+mn-cs"/>
          </a:endParaRPr>
        </a:p>
      </dsp:txBody>
      <dsp:txXfrm>
        <a:off x="255935" y="3520730"/>
        <a:ext cx="7913064" cy="5118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270E7-D3AC-4873-BF7E-A079151999B4}">
      <dsp:nvSpPr>
        <dsp:cNvPr id="0" name=""/>
        <dsp:cNvSpPr/>
      </dsp:nvSpPr>
      <dsp:spPr>
        <a:xfrm>
          <a:off x="4917525" y="9699"/>
          <a:ext cx="1135596"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t>Evaluación de las funciones y estructuras corporales (daño)</a:t>
          </a:r>
          <a:endParaRPr lang="pl-PL" sz="1200" b="1" kern="1200" dirty="0"/>
        </a:p>
      </dsp:txBody>
      <dsp:txXfrm>
        <a:off x="4917525" y="9699"/>
        <a:ext cx="1135596" cy="771732"/>
      </dsp:txXfrm>
    </dsp:sp>
    <dsp:sp modelId="{D0E8022F-E4DB-4B04-A3CE-EE47C8DBEC7B}">
      <dsp:nvSpPr>
        <dsp:cNvPr id="0" name=""/>
        <dsp:cNvSpPr/>
      </dsp:nvSpPr>
      <dsp:spPr>
        <a:xfrm>
          <a:off x="2737351" y="1659"/>
          <a:ext cx="3772648" cy="3772648"/>
        </a:xfrm>
        <a:prstGeom prst="circularArrow">
          <a:avLst>
            <a:gd name="adj1" fmla="val 3989"/>
            <a:gd name="adj2" fmla="val 250225"/>
            <a:gd name="adj3" fmla="val 20573442"/>
            <a:gd name="adj4" fmla="val 19203023"/>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EBBC0F-DB82-45FD-871B-841C390CFB67}">
      <dsp:nvSpPr>
        <dsp:cNvPr id="0" name=""/>
        <dsp:cNvSpPr/>
      </dsp:nvSpPr>
      <dsp:spPr>
        <a:xfrm>
          <a:off x="5687680" y="1502117"/>
          <a:ext cx="1318581"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t>Puntuación de las actividades (límites de actividad)</a:t>
          </a:r>
          <a:endParaRPr lang="pl-PL" sz="1200" b="1" kern="1200" dirty="0"/>
        </a:p>
      </dsp:txBody>
      <dsp:txXfrm>
        <a:off x="5687680" y="1502117"/>
        <a:ext cx="1318581" cy="771732"/>
      </dsp:txXfrm>
    </dsp:sp>
    <dsp:sp modelId="{BC03A5D5-324B-4003-9827-52D7085E9212}">
      <dsp:nvSpPr>
        <dsp:cNvPr id="0" name=""/>
        <dsp:cNvSpPr/>
      </dsp:nvSpPr>
      <dsp:spPr>
        <a:xfrm>
          <a:off x="2737351" y="1659"/>
          <a:ext cx="3772648" cy="3772648"/>
        </a:xfrm>
        <a:prstGeom prst="circularArrow">
          <a:avLst>
            <a:gd name="adj1" fmla="val 3989"/>
            <a:gd name="adj2" fmla="val 250225"/>
            <a:gd name="adj3" fmla="val 2146752"/>
            <a:gd name="adj4" fmla="val 776333"/>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AF8F4C-29B2-4209-A3B7-18E5170D9CE5}">
      <dsp:nvSpPr>
        <dsp:cNvPr id="0" name=""/>
        <dsp:cNvSpPr/>
      </dsp:nvSpPr>
      <dsp:spPr>
        <a:xfrm>
          <a:off x="4921974" y="2994536"/>
          <a:ext cx="1126698"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noProof="0" dirty="0"/>
            <a:t>Evaluación de los factores personales</a:t>
          </a:r>
        </a:p>
      </dsp:txBody>
      <dsp:txXfrm>
        <a:off x="4921974" y="2994536"/>
        <a:ext cx="1126698" cy="771732"/>
      </dsp:txXfrm>
    </dsp:sp>
    <dsp:sp modelId="{874A64D8-5161-4C75-A4D2-DD475A91F1B1}">
      <dsp:nvSpPr>
        <dsp:cNvPr id="0" name=""/>
        <dsp:cNvSpPr/>
      </dsp:nvSpPr>
      <dsp:spPr>
        <a:xfrm>
          <a:off x="2737351" y="1659"/>
          <a:ext cx="3772648" cy="3772648"/>
        </a:xfrm>
        <a:prstGeom prst="circularArrow">
          <a:avLst>
            <a:gd name="adj1" fmla="val 3989"/>
            <a:gd name="adj2" fmla="val 250225"/>
            <a:gd name="adj3" fmla="val 5541552"/>
            <a:gd name="adj4" fmla="val 4801921"/>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ADCBE2-DDFF-4F88-901F-C0800148A904}">
      <dsp:nvSpPr>
        <dsp:cNvPr id="0" name=""/>
        <dsp:cNvSpPr/>
      </dsp:nvSpPr>
      <dsp:spPr>
        <a:xfrm>
          <a:off x="3096346" y="2994536"/>
          <a:ext cx="1331361"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t>Participación (fortalecer, limitar la participación)</a:t>
          </a:r>
          <a:endParaRPr lang="pl-PL" sz="1200" b="1" kern="1200" dirty="0"/>
        </a:p>
      </dsp:txBody>
      <dsp:txXfrm>
        <a:off x="3096346" y="2994536"/>
        <a:ext cx="1331361" cy="771732"/>
      </dsp:txXfrm>
    </dsp:sp>
    <dsp:sp modelId="{764F3036-C5E4-49B4-BE03-36DC59ECFDD5}">
      <dsp:nvSpPr>
        <dsp:cNvPr id="0" name=""/>
        <dsp:cNvSpPr/>
      </dsp:nvSpPr>
      <dsp:spPr>
        <a:xfrm>
          <a:off x="2737351" y="1659"/>
          <a:ext cx="3772648" cy="3772648"/>
        </a:xfrm>
        <a:prstGeom prst="circularArrow">
          <a:avLst>
            <a:gd name="adj1" fmla="val 3989"/>
            <a:gd name="adj2" fmla="val 250225"/>
            <a:gd name="adj3" fmla="val 9773442"/>
            <a:gd name="adj4" fmla="val 8403023"/>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20F03E-25F5-4AD8-87B8-5711A3E374C7}">
      <dsp:nvSpPr>
        <dsp:cNvPr id="0" name=""/>
        <dsp:cNvSpPr/>
      </dsp:nvSpPr>
      <dsp:spPr>
        <a:xfrm>
          <a:off x="2318265" y="1502117"/>
          <a:ext cx="1164227"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noProof="0" dirty="0"/>
            <a:t>Evaluación de los factores ambientales</a:t>
          </a:r>
        </a:p>
      </dsp:txBody>
      <dsp:txXfrm>
        <a:off x="2318265" y="1502117"/>
        <a:ext cx="1164227" cy="771732"/>
      </dsp:txXfrm>
    </dsp:sp>
    <dsp:sp modelId="{9AD944C8-215B-436F-B95C-F065A760416C}">
      <dsp:nvSpPr>
        <dsp:cNvPr id="0" name=""/>
        <dsp:cNvSpPr/>
      </dsp:nvSpPr>
      <dsp:spPr>
        <a:xfrm>
          <a:off x="2749775" y="-57092"/>
          <a:ext cx="3772648" cy="3772648"/>
        </a:xfrm>
        <a:prstGeom prst="circularArrow">
          <a:avLst>
            <a:gd name="adj1" fmla="val 3989"/>
            <a:gd name="adj2" fmla="val 250225"/>
            <a:gd name="adj3" fmla="val 12642594"/>
            <a:gd name="adj4" fmla="val 11456532"/>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7A6F02-B0EF-41E3-B01D-391DD0F9442E}">
      <dsp:nvSpPr>
        <dsp:cNvPr id="0" name=""/>
        <dsp:cNvSpPr/>
      </dsp:nvSpPr>
      <dsp:spPr>
        <a:xfrm>
          <a:off x="2912097" y="72008"/>
          <a:ext cx="1414361"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t>Evaluación de la condición médica (trastorno o enfermedad)</a:t>
          </a:r>
          <a:endParaRPr lang="pl-PL" sz="1200" b="1" kern="1200" dirty="0"/>
        </a:p>
      </dsp:txBody>
      <dsp:txXfrm>
        <a:off x="2912097" y="72008"/>
        <a:ext cx="1414361" cy="771732"/>
      </dsp:txXfrm>
    </dsp:sp>
    <dsp:sp modelId="{BC66D9FC-C6CA-4146-9324-56CD893B8739}">
      <dsp:nvSpPr>
        <dsp:cNvPr id="0" name=""/>
        <dsp:cNvSpPr/>
      </dsp:nvSpPr>
      <dsp:spPr>
        <a:xfrm>
          <a:off x="2666619" y="-12109"/>
          <a:ext cx="3772648" cy="3772648"/>
        </a:xfrm>
        <a:prstGeom prst="circularArrow">
          <a:avLst>
            <a:gd name="adj1" fmla="val 3989"/>
            <a:gd name="adj2" fmla="val 250225"/>
            <a:gd name="adj3" fmla="val 16682606"/>
            <a:gd name="adj4" fmla="val 15746883"/>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‹Nº›</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‹Nº›</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ymbol zastępczy obrazu slajdu 1">
            <a:extLst>
              <a:ext uri="{FF2B5EF4-FFF2-40B4-BE49-F238E27FC236}">
                <a16:creationId xmlns:a16="http://schemas.microsoft.com/office/drawing/2014/main" id="{4E9B9109-CC60-410B-9BF8-EC3D4A75EEAC}"/>
              </a:ext>
            </a:extLst>
          </p:cNvPr>
          <p:cNvSpPr>
            <a:spLocks noGrp="1" noRot="1" noChangeAspect="1" noChangeArrowheads="1" noTextEdit="1"/>
          </p:cNvSpPr>
          <p:nvPr>
            <p:ph type="sldImg"/>
          </p:nvPr>
        </p:nvSpPr>
        <p:spPr>
          <a:ln/>
        </p:spPr>
      </p:sp>
      <p:sp>
        <p:nvSpPr>
          <p:cNvPr id="30723" name="Symbol zastępczy notatek 2">
            <a:extLst>
              <a:ext uri="{FF2B5EF4-FFF2-40B4-BE49-F238E27FC236}">
                <a16:creationId xmlns:a16="http://schemas.microsoft.com/office/drawing/2014/main" id="{D9E4BB4E-94EF-41AF-A053-9D50DE249B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30724" name="Symbol zastępczy numeru slajdu 3">
            <a:extLst>
              <a:ext uri="{FF2B5EF4-FFF2-40B4-BE49-F238E27FC236}">
                <a16:creationId xmlns:a16="http://schemas.microsoft.com/office/drawing/2014/main" id="{36E3E627-CDAC-45EE-A4F0-35642CA82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208158CC-BB2C-4A85-9640-475C7859F52B}" type="slidenum">
              <a:rPr lang="pl-PL" altLang="pl-PL" sz="1200" b="0">
                <a:solidFill>
                  <a:schemeClr val="tx1"/>
                </a:solidFill>
                <a:latin typeface="Gill Sans"/>
              </a:rPr>
              <a:pPr/>
              <a:t>13</a:t>
            </a:fld>
            <a:endParaRPr lang="pl-PL" altLang="pl-PL" sz="1200" b="0">
              <a:solidFill>
                <a:schemeClr val="tx1"/>
              </a:solidFill>
              <a:latin typeface="Gill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ymbol zastępczy obrazu slajdu 1">
            <a:extLst>
              <a:ext uri="{FF2B5EF4-FFF2-40B4-BE49-F238E27FC236}">
                <a16:creationId xmlns:a16="http://schemas.microsoft.com/office/drawing/2014/main" id="{28FE168F-7E2C-4BDC-B37B-D1358B4A7990}"/>
              </a:ext>
            </a:extLst>
          </p:cNvPr>
          <p:cNvSpPr>
            <a:spLocks noGrp="1" noRot="1" noChangeAspect="1" noChangeArrowheads="1" noTextEdit="1"/>
          </p:cNvSpPr>
          <p:nvPr>
            <p:ph type="sldImg"/>
          </p:nvPr>
        </p:nvSpPr>
        <p:spPr>
          <a:ln/>
        </p:spPr>
      </p:sp>
      <p:sp>
        <p:nvSpPr>
          <p:cNvPr id="32771" name="Symbol zastępczy notatek 2">
            <a:extLst>
              <a:ext uri="{FF2B5EF4-FFF2-40B4-BE49-F238E27FC236}">
                <a16:creationId xmlns:a16="http://schemas.microsoft.com/office/drawing/2014/main" id="{36627181-CBF7-463D-9616-F4DFD27BB7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32772" name="Symbol zastępczy numeru slajdu 3">
            <a:extLst>
              <a:ext uri="{FF2B5EF4-FFF2-40B4-BE49-F238E27FC236}">
                <a16:creationId xmlns:a16="http://schemas.microsoft.com/office/drawing/2014/main" id="{60FA1E53-A04B-47D5-A3A5-A9095ABC88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A3D4F538-9CA0-4C83-AD57-0F8D85897F2C}" type="slidenum">
              <a:rPr lang="pl-PL" altLang="pl-PL" sz="1200" b="0">
                <a:solidFill>
                  <a:schemeClr val="tx1"/>
                </a:solidFill>
                <a:latin typeface="Gill Sans"/>
              </a:rPr>
              <a:pPr/>
              <a:t>14</a:t>
            </a:fld>
            <a:endParaRPr lang="pl-PL" altLang="pl-PL" sz="1200" b="0">
              <a:solidFill>
                <a:schemeClr val="tx1"/>
              </a:solidFill>
              <a:latin typeface="Gill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ymbol zastępczy obrazu slajdu 1">
            <a:extLst>
              <a:ext uri="{FF2B5EF4-FFF2-40B4-BE49-F238E27FC236}">
                <a16:creationId xmlns:a16="http://schemas.microsoft.com/office/drawing/2014/main" id="{AA53A831-1974-4392-940F-264D8019A674}"/>
              </a:ext>
            </a:extLst>
          </p:cNvPr>
          <p:cNvSpPr>
            <a:spLocks noGrp="1" noRot="1" noChangeAspect="1" noChangeArrowheads="1" noTextEdit="1"/>
          </p:cNvSpPr>
          <p:nvPr>
            <p:ph type="sldImg"/>
          </p:nvPr>
        </p:nvSpPr>
        <p:spPr>
          <a:ln/>
        </p:spPr>
      </p:sp>
      <p:sp>
        <p:nvSpPr>
          <p:cNvPr id="34819" name="Symbol zastępczy notatek 2">
            <a:extLst>
              <a:ext uri="{FF2B5EF4-FFF2-40B4-BE49-F238E27FC236}">
                <a16:creationId xmlns:a16="http://schemas.microsoft.com/office/drawing/2014/main" id="{0DD7446E-7C62-4B8F-8F54-BAFA1BC6F6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34820" name="Symbol zastępczy numeru slajdu 3">
            <a:extLst>
              <a:ext uri="{FF2B5EF4-FFF2-40B4-BE49-F238E27FC236}">
                <a16:creationId xmlns:a16="http://schemas.microsoft.com/office/drawing/2014/main" id="{57CF7874-D4FE-4215-9D24-3D933761A0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971687C1-7382-49DA-8D8F-53DA10977793}" type="slidenum">
              <a:rPr lang="pl-PL" altLang="pl-PL" sz="1200" b="0">
                <a:solidFill>
                  <a:schemeClr val="tx1"/>
                </a:solidFill>
                <a:latin typeface="Gill Sans"/>
              </a:rPr>
              <a:pPr/>
              <a:t>15</a:t>
            </a:fld>
            <a:endParaRPr lang="pl-PL" altLang="pl-PL" sz="1200" b="0">
              <a:solidFill>
                <a:schemeClr val="tx1"/>
              </a:solidFill>
              <a:latin typeface="Gill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ymbol zastępczy obrazu slajdu 1">
            <a:extLst>
              <a:ext uri="{FF2B5EF4-FFF2-40B4-BE49-F238E27FC236}">
                <a16:creationId xmlns:a16="http://schemas.microsoft.com/office/drawing/2014/main" id="{35B2C54C-4CFA-42D1-B141-BBFBB47EF26C}"/>
              </a:ext>
            </a:extLst>
          </p:cNvPr>
          <p:cNvSpPr>
            <a:spLocks noGrp="1" noRot="1" noChangeAspect="1" noChangeArrowheads="1" noTextEdit="1"/>
          </p:cNvSpPr>
          <p:nvPr>
            <p:ph type="sldImg"/>
          </p:nvPr>
        </p:nvSpPr>
        <p:spPr>
          <a:ln/>
        </p:spPr>
      </p:sp>
      <p:sp>
        <p:nvSpPr>
          <p:cNvPr id="36867" name="Symbol zastępczy notatek 2">
            <a:extLst>
              <a:ext uri="{FF2B5EF4-FFF2-40B4-BE49-F238E27FC236}">
                <a16:creationId xmlns:a16="http://schemas.microsoft.com/office/drawing/2014/main" id="{BCA48C82-7FBA-4B07-8265-E2FF835821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36868" name="Symbol zastępczy numeru slajdu 3">
            <a:extLst>
              <a:ext uri="{FF2B5EF4-FFF2-40B4-BE49-F238E27FC236}">
                <a16:creationId xmlns:a16="http://schemas.microsoft.com/office/drawing/2014/main" id="{CB06E30B-F104-4B1F-9278-0F89E44E64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10C9E514-A512-42FD-9446-FBC5B4A71D2D}" type="slidenum">
              <a:rPr lang="pl-PL" altLang="pl-PL" sz="1200" b="0">
                <a:solidFill>
                  <a:schemeClr val="tx1"/>
                </a:solidFill>
                <a:latin typeface="Gill Sans"/>
              </a:rPr>
              <a:pPr/>
              <a:t>16</a:t>
            </a:fld>
            <a:endParaRPr lang="pl-PL" altLang="pl-PL" sz="1200" b="0">
              <a:solidFill>
                <a:schemeClr val="tx1"/>
              </a:solidFill>
              <a:latin typeface="Gill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ymbol zastępczy obrazu slajdu 1">
            <a:extLst>
              <a:ext uri="{FF2B5EF4-FFF2-40B4-BE49-F238E27FC236}">
                <a16:creationId xmlns:a16="http://schemas.microsoft.com/office/drawing/2014/main" id="{1FE34123-3831-4D07-9D5A-4F0FF7B93AC3}"/>
              </a:ext>
            </a:extLst>
          </p:cNvPr>
          <p:cNvSpPr>
            <a:spLocks noGrp="1" noRot="1" noChangeAspect="1" noChangeArrowheads="1" noTextEdit="1"/>
          </p:cNvSpPr>
          <p:nvPr>
            <p:ph type="sldImg"/>
          </p:nvPr>
        </p:nvSpPr>
        <p:spPr>
          <a:ln/>
        </p:spPr>
      </p:sp>
      <p:sp>
        <p:nvSpPr>
          <p:cNvPr id="38915" name="Symbol zastępczy notatek 2">
            <a:extLst>
              <a:ext uri="{FF2B5EF4-FFF2-40B4-BE49-F238E27FC236}">
                <a16:creationId xmlns:a16="http://schemas.microsoft.com/office/drawing/2014/main" id="{2D55F1B4-1ECD-4940-8316-87EA6C2565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38916" name="Symbol zastępczy numeru slajdu 3">
            <a:extLst>
              <a:ext uri="{FF2B5EF4-FFF2-40B4-BE49-F238E27FC236}">
                <a16:creationId xmlns:a16="http://schemas.microsoft.com/office/drawing/2014/main" id="{9B0A010E-AC9F-4B04-BB03-78FAC3BC64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ED2DF115-0E36-4B5C-9A00-8DB44B774FDA}" type="slidenum">
              <a:rPr lang="pl-PL" altLang="pl-PL" sz="1200" b="0">
                <a:solidFill>
                  <a:schemeClr val="tx1"/>
                </a:solidFill>
                <a:latin typeface="Gill Sans"/>
              </a:rPr>
              <a:pPr/>
              <a:t>17</a:t>
            </a:fld>
            <a:endParaRPr lang="pl-PL" altLang="pl-PL" sz="1200" b="0">
              <a:solidFill>
                <a:schemeClr val="tx1"/>
              </a:solidFill>
              <a:latin typeface="Gill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ymbol zastępczy obrazu slajdu 1">
            <a:extLst>
              <a:ext uri="{FF2B5EF4-FFF2-40B4-BE49-F238E27FC236}">
                <a16:creationId xmlns:a16="http://schemas.microsoft.com/office/drawing/2014/main" id="{0F818944-D76C-48F5-8DD0-D083BDE9875D}"/>
              </a:ext>
            </a:extLst>
          </p:cNvPr>
          <p:cNvSpPr>
            <a:spLocks noGrp="1" noRot="1" noChangeAspect="1" noChangeArrowheads="1" noTextEdit="1"/>
          </p:cNvSpPr>
          <p:nvPr>
            <p:ph type="sldImg"/>
          </p:nvPr>
        </p:nvSpPr>
        <p:spPr>
          <a:ln/>
        </p:spPr>
      </p:sp>
      <p:sp>
        <p:nvSpPr>
          <p:cNvPr id="40963" name="Symbol zastępczy notatek 2">
            <a:extLst>
              <a:ext uri="{FF2B5EF4-FFF2-40B4-BE49-F238E27FC236}">
                <a16:creationId xmlns:a16="http://schemas.microsoft.com/office/drawing/2014/main" id="{61A34C43-44BA-428D-AA92-8DC40989D8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40964" name="Symbol zastępczy numeru slajdu 3">
            <a:extLst>
              <a:ext uri="{FF2B5EF4-FFF2-40B4-BE49-F238E27FC236}">
                <a16:creationId xmlns:a16="http://schemas.microsoft.com/office/drawing/2014/main" id="{24D89B11-6106-4721-A14B-D257FA1D78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36E1C636-279E-4DA2-84B8-511EED17D428}" type="slidenum">
              <a:rPr lang="pl-PL" altLang="pl-PL" sz="1200" b="0">
                <a:solidFill>
                  <a:schemeClr val="tx1"/>
                </a:solidFill>
                <a:latin typeface="Gill Sans"/>
              </a:rPr>
              <a:pPr/>
              <a:t>18</a:t>
            </a:fld>
            <a:endParaRPr lang="pl-PL" altLang="pl-PL" sz="1200" b="0">
              <a:solidFill>
                <a:schemeClr val="tx1"/>
              </a:solidFill>
              <a:latin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ymbol zastępczy obrazu slajdu 1">
            <a:extLst>
              <a:ext uri="{FF2B5EF4-FFF2-40B4-BE49-F238E27FC236}">
                <a16:creationId xmlns:a16="http://schemas.microsoft.com/office/drawing/2014/main" id="{DB20E91B-7CAB-4336-A844-10104662A4BF}"/>
              </a:ext>
            </a:extLst>
          </p:cNvPr>
          <p:cNvSpPr>
            <a:spLocks noGrp="1" noRot="1" noChangeAspect="1" noChangeArrowheads="1" noTextEdit="1"/>
          </p:cNvSpPr>
          <p:nvPr>
            <p:ph type="sldImg"/>
          </p:nvPr>
        </p:nvSpPr>
        <p:spPr>
          <a:ln/>
        </p:spPr>
      </p:sp>
      <p:sp>
        <p:nvSpPr>
          <p:cNvPr id="43011" name="Symbol zastępczy notatek 2">
            <a:extLst>
              <a:ext uri="{FF2B5EF4-FFF2-40B4-BE49-F238E27FC236}">
                <a16:creationId xmlns:a16="http://schemas.microsoft.com/office/drawing/2014/main" id="{3A60AFB5-C6C4-4616-A877-6E3B89A7DF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43012" name="Symbol zastępczy numeru slajdu 3">
            <a:extLst>
              <a:ext uri="{FF2B5EF4-FFF2-40B4-BE49-F238E27FC236}">
                <a16:creationId xmlns:a16="http://schemas.microsoft.com/office/drawing/2014/main" id="{912B77D8-E29C-470A-80C1-D7F3663A64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36C9CBF7-BECA-4890-9D51-2C2306138D56}" type="slidenum">
              <a:rPr lang="pl-PL" altLang="pl-PL" sz="1200" b="0">
                <a:solidFill>
                  <a:schemeClr val="tx1"/>
                </a:solidFill>
                <a:latin typeface="Gill Sans"/>
              </a:rPr>
              <a:pPr/>
              <a:t>19</a:t>
            </a:fld>
            <a:endParaRPr lang="pl-PL" altLang="pl-PL" sz="1200" b="0">
              <a:solidFill>
                <a:schemeClr val="tx1"/>
              </a:solidFill>
              <a:latin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ymbol zastępczy obrazu slajdu 1">
            <a:extLst>
              <a:ext uri="{FF2B5EF4-FFF2-40B4-BE49-F238E27FC236}">
                <a16:creationId xmlns:a16="http://schemas.microsoft.com/office/drawing/2014/main" id="{E20C18AB-84AE-4104-A002-03D42247F8EC}"/>
              </a:ext>
            </a:extLst>
          </p:cNvPr>
          <p:cNvSpPr>
            <a:spLocks noGrp="1" noRot="1" noChangeAspect="1" noChangeArrowheads="1" noTextEdit="1"/>
          </p:cNvSpPr>
          <p:nvPr>
            <p:ph type="sldImg"/>
          </p:nvPr>
        </p:nvSpPr>
        <p:spPr>
          <a:ln/>
        </p:spPr>
      </p:sp>
      <p:sp>
        <p:nvSpPr>
          <p:cNvPr id="45059" name="Symbol zastępczy notatek 2">
            <a:extLst>
              <a:ext uri="{FF2B5EF4-FFF2-40B4-BE49-F238E27FC236}">
                <a16:creationId xmlns:a16="http://schemas.microsoft.com/office/drawing/2014/main" id="{82956BDD-670C-4B62-AAA9-0B8FF6087E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45060" name="Symbol zastępczy numeru slajdu 3">
            <a:extLst>
              <a:ext uri="{FF2B5EF4-FFF2-40B4-BE49-F238E27FC236}">
                <a16:creationId xmlns:a16="http://schemas.microsoft.com/office/drawing/2014/main" id="{F9567CAF-48B3-4456-8FA6-88DAD78EE9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C1EA9744-D01A-415A-8AD5-880A2E4564C5}" type="slidenum">
              <a:rPr lang="pl-PL" altLang="pl-PL" sz="1200" b="0">
                <a:solidFill>
                  <a:schemeClr val="tx1"/>
                </a:solidFill>
                <a:latin typeface="Gill Sans"/>
              </a:rPr>
              <a:pPr/>
              <a:t>20</a:t>
            </a:fld>
            <a:endParaRPr lang="pl-PL" altLang="pl-PL" sz="1200" b="0">
              <a:solidFill>
                <a:schemeClr val="tx1"/>
              </a:solidFill>
              <a:latin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a:extLst>
              <a:ext uri="{FF2B5EF4-FFF2-40B4-BE49-F238E27FC236}">
                <a16:creationId xmlns:a16="http://schemas.microsoft.com/office/drawing/2014/main" id="{9F22B64C-1E24-4306-9F06-72E287A3A688}"/>
              </a:ext>
            </a:extLst>
          </p:cNvPr>
          <p:cNvSpPr>
            <a:spLocks noGrp="1" noRot="1" noChangeAspect="1" noChangeArrowheads="1" noTextEdit="1"/>
          </p:cNvSpPr>
          <p:nvPr>
            <p:ph type="sldImg"/>
          </p:nvPr>
        </p:nvSpPr>
        <p:spPr>
          <a:ln/>
        </p:spPr>
      </p:sp>
      <p:sp>
        <p:nvSpPr>
          <p:cNvPr id="47107" name="Symbol zastępczy notatek 2">
            <a:extLst>
              <a:ext uri="{FF2B5EF4-FFF2-40B4-BE49-F238E27FC236}">
                <a16:creationId xmlns:a16="http://schemas.microsoft.com/office/drawing/2014/main" id="{ECED1B64-DD38-400C-BEC1-F142A68C12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47108" name="Symbol zastępczy numeru slajdu 3">
            <a:extLst>
              <a:ext uri="{FF2B5EF4-FFF2-40B4-BE49-F238E27FC236}">
                <a16:creationId xmlns:a16="http://schemas.microsoft.com/office/drawing/2014/main" id="{DC417732-C738-4574-9E02-798F116BD6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DB80F20-ECB6-41A1-BA11-6787A4EE8E05}" type="slidenum">
              <a:rPr lang="pl-PL" altLang="pl-PL" sz="1200" b="0">
                <a:solidFill>
                  <a:schemeClr val="tx1"/>
                </a:solidFill>
                <a:latin typeface="Gill Sans"/>
              </a:rPr>
              <a:pPr/>
              <a:t>21</a:t>
            </a:fld>
            <a:endParaRPr lang="pl-PL" altLang="pl-PL" sz="1200" b="0">
              <a:solidFill>
                <a:schemeClr val="tx1"/>
              </a:solidFill>
              <a:latin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a:extLst>
              <a:ext uri="{FF2B5EF4-FFF2-40B4-BE49-F238E27FC236}">
                <a16:creationId xmlns:a16="http://schemas.microsoft.com/office/drawing/2014/main" id="{09CC67AE-C752-4A26-A836-AD1AB55B6E33}"/>
              </a:ext>
            </a:extLst>
          </p:cNvPr>
          <p:cNvSpPr>
            <a:spLocks noGrp="1" noRot="1" noChangeAspect="1" noChangeArrowheads="1" noTextEdit="1"/>
          </p:cNvSpPr>
          <p:nvPr>
            <p:ph type="sldImg"/>
          </p:nvPr>
        </p:nvSpPr>
        <p:spPr>
          <a:ln/>
        </p:spPr>
      </p:sp>
      <p:sp>
        <p:nvSpPr>
          <p:cNvPr id="50179" name="Symbol zastępczy notatek 2">
            <a:extLst>
              <a:ext uri="{FF2B5EF4-FFF2-40B4-BE49-F238E27FC236}">
                <a16:creationId xmlns:a16="http://schemas.microsoft.com/office/drawing/2014/main" id="{6BC7A7F6-60A5-4668-B7A2-069577521E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dirty="0">
                <a:latin typeface="Gill Sans"/>
              </a:rPr>
              <a:t>Zd w kulach i orteza,</a:t>
            </a:r>
          </a:p>
          <a:p>
            <a:r>
              <a:rPr lang="pl-PL" altLang="pl-PL" dirty="0">
                <a:latin typeface="Gill Sans"/>
              </a:rPr>
              <a:t>Kołnierz na szyji</a:t>
            </a:r>
            <a:endParaRPr lang="es-ES" altLang="pl-PL" dirty="0">
              <a:latin typeface="Gill Sans"/>
            </a:endParaRPr>
          </a:p>
          <a:p>
            <a:endParaRPr lang="es-ES" altLang="pl-PL" dirty="0">
              <a:latin typeface="Gill Sans"/>
            </a:endParaRPr>
          </a:p>
        </p:txBody>
      </p:sp>
      <p:sp>
        <p:nvSpPr>
          <p:cNvPr id="50180" name="Symbol zastępczy numeru slajdu 3">
            <a:extLst>
              <a:ext uri="{FF2B5EF4-FFF2-40B4-BE49-F238E27FC236}">
                <a16:creationId xmlns:a16="http://schemas.microsoft.com/office/drawing/2014/main" id="{8011640C-50D7-4C5A-8B1B-A59536881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40C4FA6-50AA-48EF-B143-43E16D7D2CE8}" type="slidenum">
              <a:rPr lang="pl-PL" altLang="pl-PL" sz="1200" b="0">
                <a:solidFill>
                  <a:schemeClr val="tx1"/>
                </a:solidFill>
                <a:latin typeface="Gill Sans"/>
              </a:rPr>
              <a:pPr/>
              <a:t>23</a:t>
            </a:fld>
            <a:endParaRPr lang="pl-PL" altLang="pl-PL" sz="1200" b="0">
              <a:solidFill>
                <a:schemeClr val="tx1"/>
              </a:solidFill>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ymbol zastępczy obrazu slajdu 1">
            <a:extLst>
              <a:ext uri="{FF2B5EF4-FFF2-40B4-BE49-F238E27FC236}">
                <a16:creationId xmlns:a16="http://schemas.microsoft.com/office/drawing/2014/main" id="{C19FAD5C-258B-4A14-90FD-2E25778280CC}"/>
              </a:ext>
            </a:extLst>
          </p:cNvPr>
          <p:cNvSpPr>
            <a:spLocks noGrp="1" noRot="1" noChangeAspect="1" noChangeArrowheads="1" noTextEdit="1"/>
          </p:cNvSpPr>
          <p:nvPr>
            <p:ph type="sldImg"/>
          </p:nvPr>
        </p:nvSpPr>
        <p:spPr>
          <a:ln/>
        </p:spPr>
      </p:sp>
      <p:sp>
        <p:nvSpPr>
          <p:cNvPr id="12291" name="Symbol zastępczy notatek 2">
            <a:extLst>
              <a:ext uri="{FF2B5EF4-FFF2-40B4-BE49-F238E27FC236}">
                <a16:creationId xmlns:a16="http://schemas.microsoft.com/office/drawing/2014/main" id="{A3551B42-FD76-4C7F-9B23-C59AA61C51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dirty="0">
                <a:latin typeface="Gill Sans"/>
              </a:rPr>
              <a:t>+ zdjecie z aparatem słuchowym</a:t>
            </a:r>
          </a:p>
          <a:p>
            <a:pPr eaLnBrk="1" hangingPunct="1"/>
            <a:r>
              <a:rPr lang="pl-PL" altLang="pl-PL" dirty="0">
                <a:latin typeface="Gill Sans"/>
              </a:rPr>
              <a:t>+ zdjęce z białą laską</a:t>
            </a:r>
          </a:p>
          <a:p>
            <a:pPr eaLnBrk="1" hangingPunct="1"/>
            <a:r>
              <a:rPr lang="pl-PL" altLang="pl-PL" dirty="0">
                <a:latin typeface="Gill Sans"/>
              </a:rPr>
              <a:t>+ zdjecie dziecka z zespołem Down</a:t>
            </a:r>
            <a:endParaRPr lang="es-ES" altLang="pl-PL" dirty="0">
              <a:latin typeface="Gill Sans"/>
            </a:endParaRPr>
          </a:p>
          <a:p>
            <a:pPr eaLnBrk="1" hangingPunct="1"/>
            <a:endParaRPr lang="pl-PL" altLang="pl-PL" dirty="0">
              <a:latin typeface="Gill Sans"/>
            </a:endParaRPr>
          </a:p>
          <a:p>
            <a:pPr eaLnBrk="1" hangingPunct="1"/>
            <a:endParaRPr lang="pl-PL" altLang="pl-PL" dirty="0">
              <a:latin typeface="Gill Sans"/>
            </a:endParaRPr>
          </a:p>
        </p:txBody>
      </p:sp>
      <p:sp>
        <p:nvSpPr>
          <p:cNvPr id="12292" name="Symbol zastępczy numeru slajdu 3">
            <a:extLst>
              <a:ext uri="{FF2B5EF4-FFF2-40B4-BE49-F238E27FC236}">
                <a16:creationId xmlns:a16="http://schemas.microsoft.com/office/drawing/2014/main" id="{EC22A9EE-46C0-4F62-AD3A-49815F0836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4A109B5C-DAE2-4EE3-88CC-DC51D6505923}" type="slidenum">
              <a:rPr lang="pl-PL" altLang="pl-PL" sz="1200" b="0">
                <a:solidFill>
                  <a:schemeClr val="tx1"/>
                </a:solidFill>
                <a:latin typeface="Gill Sans"/>
              </a:rPr>
              <a:pPr/>
              <a:t>3</a:t>
            </a:fld>
            <a:endParaRPr lang="pl-PL" altLang="pl-PL" sz="1200" b="0">
              <a:solidFill>
                <a:schemeClr val="tx1"/>
              </a:solidFill>
              <a:latin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ymbol zastępczy obrazu slajdu 1">
            <a:extLst>
              <a:ext uri="{FF2B5EF4-FFF2-40B4-BE49-F238E27FC236}">
                <a16:creationId xmlns:a16="http://schemas.microsoft.com/office/drawing/2014/main" id="{DE06C00C-3489-440B-B80E-394D6FE02D29}"/>
              </a:ext>
            </a:extLst>
          </p:cNvPr>
          <p:cNvSpPr>
            <a:spLocks noGrp="1" noRot="1" noChangeAspect="1" noChangeArrowheads="1" noTextEdit="1"/>
          </p:cNvSpPr>
          <p:nvPr>
            <p:ph type="sldImg"/>
          </p:nvPr>
        </p:nvSpPr>
        <p:spPr>
          <a:ln/>
        </p:spPr>
      </p:sp>
      <p:sp>
        <p:nvSpPr>
          <p:cNvPr id="54275" name="Symbol zastępczy notatek 2">
            <a:extLst>
              <a:ext uri="{FF2B5EF4-FFF2-40B4-BE49-F238E27FC236}">
                <a16:creationId xmlns:a16="http://schemas.microsoft.com/office/drawing/2014/main" id="{83046AF9-0A36-41CB-8C4A-B5ACA3EC8E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latin typeface="Gill Sans"/>
            </a:endParaRPr>
          </a:p>
        </p:txBody>
      </p:sp>
      <p:sp>
        <p:nvSpPr>
          <p:cNvPr id="54276" name="Symbol zastępczy numeru slajdu 3">
            <a:extLst>
              <a:ext uri="{FF2B5EF4-FFF2-40B4-BE49-F238E27FC236}">
                <a16:creationId xmlns:a16="http://schemas.microsoft.com/office/drawing/2014/main" id="{3A595944-2809-4A91-ACEB-40A64CEAAE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A1F07D6C-574D-4719-9EA6-C30E48424DFC}" type="slidenum">
              <a:rPr lang="pl-PL" altLang="pl-PL" sz="1200" b="0">
                <a:solidFill>
                  <a:schemeClr val="tx1"/>
                </a:solidFill>
                <a:latin typeface="Gill Sans"/>
              </a:rPr>
              <a:pPr/>
              <a:t>26</a:t>
            </a:fld>
            <a:endParaRPr lang="pl-PL" altLang="pl-PL" sz="1200" b="0">
              <a:solidFill>
                <a:schemeClr val="tx1"/>
              </a:solidFill>
              <a:latin typeface="Gill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27</a:t>
            </a:fld>
            <a:endParaRPr lang="pl-PL" altLang="pl-PL"/>
          </a:p>
        </p:txBody>
      </p:sp>
    </p:spTree>
    <p:extLst>
      <p:ext uri="{BB962C8B-B14F-4D97-AF65-F5344CB8AC3E}">
        <p14:creationId xmlns:p14="http://schemas.microsoft.com/office/powerpoint/2010/main" val="3622384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28</a:t>
            </a:fld>
            <a:endParaRPr lang="pl-PL" altLang="pl-PL"/>
          </a:p>
        </p:txBody>
      </p:sp>
    </p:spTree>
    <p:extLst>
      <p:ext uri="{BB962C8B-B14F-4D97-AF65-F5344CB8AC3E}">
        <p14:creationId xmlns:p14="http://schemas.microsoft.com/office/powerpoint/2010/main" val="667182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29</a:t>
            </a:fld>
            <a:endParaRPr lang="pl-PL" altLang="pl-PL"/>
          </a:p>
        </p:txBody>
      </p:sp>
    </p:spTree>
    <p:extLst>
      <p:ext uri="{BB962C8B-B14F-4D97-AF65-F5344CB8AC3E}">
        <p14:creationId xmlns:p14="http://schemas.microsoft.com/office/powerpoint/2010/main" val="95986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ymbol zastępczy obrazu slajdu 1">
            <a:extLst>
              <a:ext uri="{FF2B5EF4-FFF2-40B4-BE49-F238E27FC236}">
                <a16:creationId xmlns:a16="http://schemas.microsoft.com/office/drawing/2014/main" id="{DD385F80-6A06-40BA-B83F-7AC5BB6208A7}"/>
              </a:ext>
            </a:extLst>
          </p:cNvPr>
          <p:cNvSpPr>
            <a:spLocks noGrp="1" noRot="1" noChangeAspect="1" noChangeArrowheads="1" noTextEdit="1"/>
          </p:cNvSpPr>
          <p:nvPr>
            <p:ph type="sldImg"/>
          </p:nvPr>
        </p:nvSpPr>
        <p:spPr>
          <a:ln/>
        </p:spPr>
      </p:sp>
      <p:sp>
        <p:nvSpPr>
          <p:cNvPr id="60419" name="Symbol zastępczy notatek 2">
            <a:extLst>
              <a:ext uri="{FF2B5EF4-FFF2-40B4-BE49-F238E27FC236}">
                <a16:creationId xmlns:a16="http://schemas.microsoft.com/office/drawing/2014/main" id="{8CEC391D-A33E-4409-ABB5-E5562542E8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dirty="0">
                <a:latin typeface="Gill Sans"/>
              </a:rPr>
              <a:t>tym systematycznym przeglądzie analizowane są badania i praktyczne zastosowania harmonogramu oceny niepełnosprawności Światowej Organizacji Zdrowia (WHODAS 2.0) jako podstawa do ustalenia szczegółowych kryteriów oceny odpowiedniej międzynarodowej literatury naukowej. Celem było ustalenie zasięgu międzynarodowego rozpowszechniania i wykorzystania WHODAS 2.0 oraz analiza badań psychometrycznych różnych tłumaczeń i adaptacji. W szczególności chcieliśmy podkreślić, które cechy psychometryczne zostały zbadane, koncentrując się na strukturze czynników, niezawodności i ważności tego instrumentu.</a:t>
            </a:r>
          </a:p>
        </p:txBody>
      </p:sp>
      <p:sp>
        <p:nvSpPr>
          <p:cNvPr id="60420" name="Symbol zastępczy numeru slajdu 3">
            <a:extLst>
              <a:ext uri="{FF2B5EF4-FFF2-40B4-BE49-F238E27FC236}">
                <a16:creationId xmlns:a16="http://schemas.microsoft.com/office/drawing/2014/main" id="{CAEBA2AE-D06C-451F-9E8B-6D3C594B00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E4ECE1D1-DE20-4A57-B454-0DDE99A62138}" type="slidenum">
              <a:rPr lang="pl-PL" altLang="pl-PL" sz="1200" b="0">
                <a:solidFill>
                  <a:schemeClr val="tx1"/>
                </a:solidFill>
                <a:latin typeface="Gill Sans"/>
              </a:rPr>
              <a:pPr/>
              <a:t>31</a:t>
            </a:fld>
            <a:endParaRPr lang="pl-PL" altLang="pl-PL" sz="1200" b="0">
              <a:solidFill>
                <a:schemeClr val="tx1"/>
              </a:solidFill>
              <a:latin typeface="Gill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ymbol zastępczy obrazu slajdu 1">
            <a:extLst>
              <a:ext uri="{FF2B5EF4-FFF2-40B4-BE49-F238E27FC236}">
                <a16:creationId xmlns:a16="http://schemas.microsoft.com/office/drawing/2014/main" id="{3E02EB9C-F49D-4011-914C-1A68A5597F42}"/>
              </a:ext>
            </a:extLst>
          </p:cNvPr>
          <p:cNvSpPr>
            <a:spLocks noGrp="1" noRot="1" noChangeAspect="1" noChangeArrowheads="1" noTextEdit="1"/>
          </p:cNvSpPr>
          <p:nvPr>
            <p:ph type="sldImg"/>
          </p:nvPr>
        </p:nvSpPr>
        <p:spPr>
          <a:ln/>
        </p:spPr>
      </p:sp>
      <p:sp>
        <p:nvSpPr>
          <p:cNvPr id="62467" name="Symbol zastępczy notatek 2">
            <a:extLst>
              <a:ext uri="{FF2B5EF4-FFF2-40B4-BE49-F238E27FC236}">
                <a16:creationId xmlns:a16="http://schemas.microsoft.com/office/drawing/2014/main" id="{D59D86A1-8B54-417E-A3C3-4D474E8FF7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a:latin typeface="Gill Sans"/>
              </a:rPr>
              <a:t>tym systematycznym przeglądzie analizowane są badania i praktyczne zastosowania harmonogramu oceny niepełnosprawności Światowej Organizacji Zdrowia (WHODAS 2.0) jako podstawa do ustalenia szczegółowych kryteriów oceny odpowiedniej międzynarodowej literatury naukowej. Celem było ustalenie zasięgu międzynarodowego rozpowszechniania i wykorzystania WHODAS 2.0 oraz analiza badań psychometrycznych różnych tłumaczeń i adaptacji. W szczególności chcieliśmy podkreślić, które cechy psychometryczne zostały zbadane, koncentrując się na strukturze czynników, niezawodności i ważności tego instrumentu.</a:t>
            </a:r>
          </a:p>
        </p:txBody>
      </p:sp>
      <p:sp>
        <p:nvSpPr>
          <p:cNvPr id="62468" name="Symbol zastępczy numeru slajdu 3">
            <a:extLst>
              <a:ext uri="{FF2B5EF4-FFF2-40B4-BE49-F238E27FC236}">
                <a16:creationId xmlns:a16="http://schemas.microsoft.com/office/drawing/2014/main" id="{E5C252A8-5C02-40D8-A0CE-28589BE857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1BBD4E4A-6841-44B9-A5B5-21BFF9380C5F}" type="slidenum">
              <a:rPr lang="pl-PL" altLang="pl-PL" sz="1200" b="0">
                <a:solidFill>
                  <a:schemeClr val="tx1"/>
                </a:solidFill>
                <a:latin typeface="Gill Sans"/>
              </a:rPr>
              <a:pPr/>
              <a:t>32</a:t>
            </a:fld>
            <a:endParaRPr lang="pl-PL" altLang="pl-PL" sz="1200" b="0">
              <a:solidFill>
                <a:schemeClr val="tx1"/>
              </a:solidFill>
              <a:latin typeface="Gill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ymbol zastępczy obrazu slajdu 1">
            <a:extLst>
              <a:ext uri="{FF2B5EF4-FFF2-40B4-BE49-F238E27FC236}">
                <a16:creationId xmlns:a16="http://schemas.microsoft.com/office/drawing/2014/main" id="{F264E294-E590-44B6-B264-BB1AEEB3D5B0}"/>
              </a:ext>
            </a:extLst>
          </p:cNvPr>
          <p:cNvSpPr>
            <a:spLocks noGrp="1" noRot="1" noChangeAspect="1" noChangeArrowheads="1" noTextEdit="1"/>
          </p:cNvSpPr>
          <p:nvPr>
            <p:ph type="sldImg"/>
          </p:nvPr>
        </p:nvSpPr>
        <p:spPr>
          <a:ln/>
        </p:spPr>
      </p:sp>
      <p:sp>
        <p:nvSpPr>
          <p:cNvPr id="64515" name="Symbol zastępczy notatek 2">
            <a:extLst>
              <a:ext uri="{FF2B5EF4-FFF2-40B4-BE49-F238E27FC236}">
                <a16:creationId xmlns:a16="http://schemas.microsoft.com/office/drawing/2014/main" id="{AE7B3A7D-6A5E-480D-8AA5-C2A20EAEA6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dirty="0">
                <a:latin typeface="Gill Sans"/>
              </a:rPr>
              <a:t>tym systematycznym przeglądzie analizowane są badania i praktyczne zastosowania harmonogramu oceny niepełnosprawności Światowej Organizacji Zdrowia (WHODAS 2.0) jako podstawa do ustalenia szczegółowych kryteriów oceny odpowiedniej międzynarodowej literatury naukowej. Celem było ustalenie zasięgu międzynarodowego rozpowszechniania i wykorzystania WHODAS 2.0 oraz analiza badań psychometrycznych różnych tłumaczeń i adaptacji. W szczególności chcieliśmy podkreślić, które cechy psychometryczne zostały zbadane, koncentrując się na strukturze czynników, niezawodności i ważności tego instrumentu.</a:t>
            </a:r>
            <a:endParaRPr lang="es-ES" altLang="pl-PL" dirty="0">
              <a:latin typeface="Gill Sans"/>
            </a:endParaRPr>
          </a:p>
          <a:p>
            <a:pPr eaLnBrk="1" hangingPunct="1"/>
            <a:endParaRPr lang="es-ES" altLang="pl-PL" dirty="0">
              <a:latin typeface="Gill Sans"/>
            </a:endParaRPr>
          </a:p>
        </p:txBody>
      </p:sp>
      <p:sp>
        <p:nvSpPr>
          <p:cNvPr id="64516" name="Symbol zastępczy numeru slajdu 3">
            <a:extLst>
              <a:ext uri="{FF2B5EF4-FFF2-40B4-BE49-F238E27FC236}">
                <a16:creationId xmlns:a16="http://schemas.microsoft.com/office/drawing/2014/main" id="{60B5D10D-36F2-40E6-BBE5-022BD48FA2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AD273FA3-7C37-4F66-9314-8A1D975D9C42}" type="slidenum">
              <a:rPr lang="pl-PL" altLang="pl-PL" sz="1200" b="0">
                <a:solidFill>
                  <a:schemeClr val="tx1"/>
                </a:solidFill>
                <a:latin typeface="Gill Sans"/>
              </a:rPr>
              <a:pPr/>
              <a:t>33</a:t>
            </a:fld>
            <a:endParaRPr lang="pl-PL" altLang="pl-PL" sz="1200" b="0">
              <a:solidFill>
                <a:schemeClr val="tx1"/>
              </a:solidFill>
              <a:latin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ymbol zastępczy obrazu slajdu 1">
            <a:extLst>
              <a:ext uri="{FF2B5EF4-FFF2-40B4-BE49-F238E27FC236}">
                <a16:creationId xmlns:a16="http://schemas.microsoft.com/office/drawing/2014/main" id="{FF3F4F1D-61EE-4F4B-849D-A1CBCE9B2F57}"/>
              </a:ext>
            </a:extLst>
          </p:cNvPr>
          <p:cNvSpPr>
            <a:spLocks noGrp="1" noRot="1" noChangeAspect="1" noChangeArrowheads="1" noTextEdit="1"/>
          </p:cNvSpPr>
          <p:nvPr>
            <p:ph type="sldImg"/>
          </p:nvPr>
        </p:nvSpPr>
        <p:spPr>
          <a:ln/>
        </p:spPr>
      </p:sp>
      <p:sp>
        <p:nvSpPr>
          <p:cNvPr id="66563" name="Symbol zastępczy notatek 2">
            <a:extLst>
              <a:ext uri="{FF2B5EF4-FFF2-40B4-BE49-F238E27FC236}">
                <a16:creationId xmlns:a16="http://schemas.microsoft.com/office/drawing/2014/main" id="{ABA8F29F-9C1F-465F-99B5-306B37B808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dirty="0">
                <a:latin typeface="Gill Sans"/>
              </a:rPr>
              <a:t>tym systematycznym przeglądzie analizowane są badania i praktyczne zastosowania harmonogramu oceny niepełnosprawności Światowej Organizacji Zdrowia (WHODAS 2.0) jako podstawa do ustalenia szczegółowych kryteriów oceny odpowiedniej międzynarodowej literatury naukowej. Celem było ustalenie zasięgu międzynarodowego rozpowszechniania i wykorzystania WHODAS 2.0 oraz analiza badań psychometrycznych różnych tłumaczeń i adaptacji. W szczególności chcieliśmy podkreślić, które cechy psychometryczne zostały zbadane, koncentrując się na strukturze czynników, niezawodności i ważności tego instrumentu.</a:t>
            </a:r>
          </a:p>
        </p:txBody>
      </p:sp>
      <p:sp>
        <p:nvSpPr>
          <p:cNvPr id="66564" name="Symbol zastępczy numeru slajdu 3">
            <a:extLst>
              <a:ext uri="{FF2B5EF4-FFF2-40B4-BE49-F238E27FC236}">
                <a16:creationId xmlns:a16="http://schemas.microsoft.com/office/drawing/2014/main" id="{BE73D148-1E71-49E9-813F-8B97EC7A0E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956DC68-E4CF-46E2-8C74-E014607293B3}" type="slidenum">
              <a:rPr lang="pl-PL" altLang="pl-PL" sz="1200" b="0">
                <a:solidFill>
                  <a:schemeClr val="tx1"/>
                </a:solidFill>
                <a:latin typeface="Gill Sans"/>
              </a:rPr>
              <a:pPr/>
              <a:t>34</a:t>
            </a:fld>
            <a:endParaRPr lang="pl-PL" altLang="pl-PL" sz="1200" b="0">
              <a:solidFill>
                <a:schemeClr val="tx1"/>
              </a:solidFill>
              <a:latin typeface="Gill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ymbol zastępczy obrazu slajdu 1">
            <a:extLst>
              <a:ext uri="{FF2B5EF4-FFF2-40B4-BE49-F238E27FC236}">
                <a16:creationId xmlns:a16="http://schemas.microsoft.com/office/drawing/2014/main" id="{F69B201E-C7D4-4899-87ED-48E08B8E4979}"/>
              </a:ext>
            </a:extLst>
          </p:cNvPr>
          <p:cNvSpPr>
            <a:spLocks noGrp="1" noRot="1" noChangeAspect="1" noChangeArrowheads="1" noTextEdit="1"/>
          </p:cNvSpPr>
          <p:nvPr>
            <p:ph type="sldImg"/>
          </p:nvPr>
        </p:nvSpPr>
        <p:spPr>
          <a:ln/>
        </p:spPr>
      </p:sp>
      <p:sp>
        <p:nvSpPr>
          <p:cNvPr id="68611" name="Symbol zastępczy notatek 2">
            <a:extLst>
              <a:ext uri="{FF2B5EF4-FFF2-40B4-BE49-F238E27FC236}">
                <a16:creationId xmlns:a16="http://schemas.microsoft.com/office/drawing/2014/main" id="{6C78AC3D-5562-4B10-9297-168C453A3D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68612" name="Symbol zastępczy numeru slajdu 3">
            <a:extLst>
              <a:ext uri="{FF2B5EF4-FFF2-40B4-BE49-F238E27FC236}">
                <a16:creationId xmlns:a16="http://schemas.microsoft.com/office/drawing/2014/main" id="{68BA5714-6D81-4F84-9D39-7D5D79A13C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42F83E5E-002F-4CB8-9848-A70303F7570B}" type="slidenum">
              <a:rPr lang="pl-PL" altLang="pl-PL" sz="1200" b="0">
                <a:solidFill>
                  <a:schemeClr val="tx1"/>
                </a:solidFill>
                <a:latin typeface="Gill Sans"/>
              </a:rPr>
              <a:pPr/>
              <a:t>35</a:t>
            </a:fld>
            <a:endParaRPr lang="pl-PL" altLang="pl-PL" sz="1200" b="0">
              <a:solidFill>
                <a:schemeClr val="tx1"/>
              </a:solidFill>
              <a:latin typeface="Gill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ymbol zastępczy obrazu slajdu 1">
            <a:extLst>
              <a:ext uri="{FF2B5EF4-FFF2-40B4-BE49-F238E27FC236}">
                <a16:creationId xmlns:a16="http://schemas.microsoft.com/office/drawing/2014/main" id="{C1F93C2A-3BD7-4066-8EA3-E80C43B00783}"/>
              </a:ext>
            </a:extLst>
          </p:cNvPr>
          <p:cNvSpPr>
            <a:spLocks noGrp="1" noRot="1" noChangeAspect="1" noChangeArrowheads="1" noTextEdit="1"/>
          </p:cNvSpPr>
          <p:nvPr>
            <p:ph type="sldImg"/>
          </p:nvPr>
        </p:nvSpPr>
        <p:spPr>
          <a:ln/>
        </p:spPr>
      </p:sp>
      <p:sp>
        <p:nvSpPr>
          <p:cNvPr id="70659" name="Symbol zastępczy notatek 2">
            <a:extLst>
              <a:ext uri="{FF2B5EF4-FFF2-40B4-BE49-F238E27FC236}">
                <a16:creationId xmlns:a16="http://schemas.microsoft.com/office/drawing/2014/main" id="{CE7AA569-7C79-4FC1-B812-7183A1E32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70660" name="Symbol zastępczy numeru slajdu 3">
            <a:extLst>
              <a:ext uri="{FF2B5EF4-FFF2-40B4-BE49-F238E27FC236}">
                <a16:creationId xmlns:a16="http://schemas.microsoft.com/office/drawing/2014/main" id="{009F5E2D-D395-40B6-B8B7-089026FDB8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CDA05B5D-4F79-4FFA-B4D1-E8D680E8F481}" type="slidenum">
              <a:rPr lang="pl-PL" altLang="pl-PL" sz="1200" b="0">
                <a:solidFill>
                  <a:schemeClr val="tx1"/>
                </a:solidFill>
                <a:latin typeface="Gill Sans"/>
              </a:rPr>
              <a:pPr/>
              <a:t>36</a:t>
            </a:fld>
            <a:endParaRPr lang="pl-PL" altLang="pl-PL" sz="1200" b="0">
              <a:solidFill>
                <a:schemeClr val="tx1"/>
              </a:solidFill>
              <a:latin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ymbol zastępczy obrazu slajdu 1">
            <a:extLst>
              <a:ext uri="{FF2B5EF4-FFF2-40B4-BE49-F238E27FC236}">
                <a16:creationId xmlns:a16="http://schemas.microsoft.com/office/drawing/2014/main" id="{4A689434-D59D-45AA-8409-30B463C60423}"/>
              </a:ext>
            </a:extLst>
          </p:cNvPr>
          <p:cNvSpPr>
            <a:spLocks noGrp="1" noRot="1" noChangeAspect="1" noChangeArrowheads="1" noTextEdit="1"/>
          </p:cNvSpPr>
          <p:nvPr>
            <p:ph type="sldImg"/>
          </p:nvPr>
        </p:nvSpPr>
        <p:spPr>
          <a:ln/>
        </p:spPr>
      </p:sp>
      <p:sp>
        <p:nvSpPr>
          <p:cNvPr id="14339" name="Symbol zastępczy notatek 2">
            <a:extLst>
              <a:ext uri="{FF2B5EF4-FFF2-40B4-BE49-F238E27FC236}">
                <a16:creationId xmlns:a16="http://schemas.microsoft.com/office/drawing/2014/main" id="{8E01D2DD-00A3-49B2-B6A5-38AB6E7052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latin typeface="Gill Sans"/>
            </a:endParaRPr>
          </a:p>
        </p:txBody>
      </p:sp>
      <p:sp>
        <p:nvSpPr>
          <p:cNvPr id="14340" name="Symbol zastępczy numeru slajdu 3">
            <a:extLst>
              <a:ext uri="{FF2B5EF4-FFF2-40B4-BE49-F238E27FC236}">
                <a16:creationId xmlns:a16="http://schemas.microsoft.com/office/drawing/2014/main" id="{6EA114C4-4C4D-45EE-8788-35215D1FF5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9C9EC4DB-BD01-4C6E-98CF-2817473FBDA7}" type="slidenum">
              <a:rPr lang="pl-PL" altLang="pl-PL" sz="1200" b="0">
                <a:solidFill>
                  <a:schemeClr val="tx1"/>
                </a:solidFill>
                <a:latin typeface="Gill Sans"/>
              </a:rPr>
              <a:pPr/>
              <a:t>4</a:t>
            </a:fld>
            <a:endParaRPr lang="pl-PL" altLang="pl-PL" sz="1200" b="0">
              <a:solidFill>
                <a:schemeClr val="tx1"/>
              </a:solidFill>
              <a:latin typeface="Gill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ymbol zastępczy obrazu slajdu 1">
            <a:extLst>
              <a:ext uri="{FF2B5EF4-FFF2-40B4-BE49-F238E27FC236}">
                <a16:creationId xmlns:a16="http://schemas.microsoft.com/office/drawing/2014/main" id="{0F754A98-E2B2-4400-9928-A57E6295745D}"/>
              </a:ext>
            </a:extLst>
          </p:cNvPr>
          <p:cNvSpPr>
            <a:spLocks noGrp="1" noRot="1" noChangeAspect="1" noChangeArrowheads="1" noTextEdit="1"/>
          </p:cNvSpPr>
          <p:nvPr>
            <p:ph type="sldImg"/>
          </p:nvPr>
        </p:nvSpPr>
        <p:spPr>
          <a:ln/>
        </p:spPr>
      </p:sp>
      <p:sp>
        <p:nvSpPr>
          <p:cNvPr id="73731" name="Symbol zastępczy notatek 2">
            <a:extLst>
              <a:ext uri="{FF2B5EF4-FFF2-40B4-BE49-F238E27FC236}">
                <a16:creationId xmlns:a16="http://schemas.microsoft.com/office/drawing/2014/main" id="{41EAE1F2-B118-46EC-99BE-94C356CDB4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73732" name="Symbol zastępczy numeru slajdu 3">
            <a:extLst>
              <a:ext uri="{FF2B5EF4-FFF2-40B4-BE49-F238E27FC236}">
                <a16:creationId xmlns:a16="http://schemas.microsoft.com/office/drawing/2014/main" id="{CD861310-0CF9-47E1-8E6C-0525EFDF89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AA4A7AA-6DC4-4DA9-B05C-FB36D5850280}" type="slidenum">
              <a:rPr lang="pl-PL" altLang="pl-PL" sz="1200" b="0">
                <a:solidFill>
                  <a:schemeClr val="tx1"/>
                </a:solidFill>
                <a:latin typeface="Gill Sans"/>
              </a:rPr>
              <a:pPr/>
              <a:t>38</a:t>
            </a:fld>
            <a:endParaRPr lang="pl-PL" altLang="pl-PL" sz="1200" b="0">
              <a:solidFill>
                <a:schemeClr val="tx1"/>
              </a:solidFill>
              <a:latin typeface="Gill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ymbol zastępczy obrazu slajdu 1">
            <a:extLst>
              <a:ext uri="{FF2B5EF4-FFF2-40B4-BE49-F238E27FC236}">
                <a16:creationId xmlns:a16="http://schemas.microsoft.com/office/drawing/2014/main" id="{AB9F313D-3BD7-447D-8CF2-2F093C3E81EF}"/>
              </a:ext>
            </a:extLst>
          </p:cNvPr>
          <p:cNvSpPr>
            <a:spLocks noGrp="1" noRot="1" noChangeAspect="1" noChangeArrowheads="1" noTextEdit="1"/>
          </p:cNvSpPr>
          <p:nvPr>
            <p:ph type="sldImg"/>
          </p:nvPr>
        </p:nvSpPr>
        <p:spPr>
          <a:ln/>
        </p:spPr>
      </p:sp>
      <p:sp>
        <p:nvSpPr>
          <p:cNvPr id="75779" name="Symbol zastępczy notatek 2">
            <a:extLst>
              <a:ext uri="{FF2B5EF4-FFF2-40B4-BE49-F238E27FC236}">
                <a16:creationId xmlns:a16="http://schemas.microsoft.com/office/drawing/2014/main" id="{2CDC6384-B8C0-48ED-8A9D-2BB1108C33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75780" name="Symbol zastępczy numeru slajdu 3">
            <a:extLst>
              <a:ext uri="{FF2B5EF4-FFF2-40B4-BE49-F238E27FC236}">
                <a16:creationId xmlns:a16="http://schemas.microsoft.com/office/drawing/2014/main" id="{33B023C6-E9A4-43A5-8E7D-843CED4876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5989AE2-9FBB-40EC-92C8-0299F87CA335}" type="slidenum">
              <a:rPr lang="pl-PL" altLang="pl-PL" sz="1200" b="0">
                <a:solidFill>
                  <a:schemeClr val="tx1"/>
                </a:solidFill>
                <a:latin typeface="Gill Sans"/>
              </a:rPr>
              <a:pPr/>
              <a:t>39</a:t>
            </a:fld>
            <a:endParaRPr lang="pl-PL" altLang="pl-PL" sz="1200" b="0">
              <a:solidFill>
                <a:schemeClr val="tx1"/>
              </a:solidFill>
              <a:latin typeface="Gill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a:extLst>
              <a:ext uri="{FF2B5EF4-FFF2-40B4-BE49-F238E27FC236}">
                <a16:creationId xmlns:a16="http://schemas.microsoft.com/office/drawing/2014/main" id="{40E9E06B-A537-4619-AC51-6917F83AD6BB}"/>
              </a:ext>
            </a:extLst>
          </p:cNvPr>
          <p:cNvSpPr>
            <a:spLocks noGrp="1" noRot="1" noChangeAspect="1" noChangeArrowheads="1" noTextEdit="1"/>
          </p:cNvSpPr>
          <p:nvPr>
            <p:ph type="sldImg"/>
          </p:nvPr>
        </p:nvSpPr>
        <p:spPr>
          <a:ln/>
        </p:spPr>
      </p:sp>
      <p:sp>
        <p:nvSpPr>
          <p:cNvPr id="77827" name="Symbol zastępczy notatek 2">
            <a:extLst>
              <a:ext uri="{FF2B5EF4-FFF2-40B4-BE49-F238E27FC236}">
                <a16:creationId xmlns:a16="http://schemas.microsoft.com/office/drawing/2014/main" id="{55442ABA-6929-4443-AC2E-FFFF13A85D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77828" name="Symbol zastępczy numeru slajdu 3">
            <a:extLst>
              <a:ext uri="{FF2B5EF4-FFF2-40B4-BE49-F238E27FC236}">
                <a16:creationId xmlns:a16="http://schemas.microsoft.com/office/drawing/2014/main" id="{1CB1CED6-EB9B-4CAC-A37C-0F6312BE5F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100BD268-A9F1-44AC-A4E6-E32E64A231E8}" type="slidenum">
              <a:rPr lang="pl-PL" altLang="pl-PL" sz="1200" b="0">
                <a:solidFill>
                  <a:schemeClr val="tx1"/>
                </a:solidFill>
                <a:latin typeface="Gill Sans"/>
              </a:rPr>
              <a:pPr/>
              <a:t>40</a:t>
            </a:fld>
            <a:endParaRPr lang="pl-PL" altLang="pl-PL" sz="1200" b="0">
              <a:solidFill>
                <a:schemeClr val="tx1"/>
              </a:solidFill>
              <a:latin typeface="Gill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ymbol zastępczy obrazu slajdu 1">
            <a:extLst>
              <a:ext uri="{FF2B5EF4-FFF2-40B4-BE49-F238E27FC236}">
                <a16:creationId xmlns:a16="http://schemas.microsoft.com/office/drawing/2014/main" id="{803FABAD-3F98-4831-B6C9-5E224EF41A59}"/>
              </a:ext>
            </a:extLst>
          </p:cNvPr>
          <p:cNvSpPr>
            <a:spLocks noGrp="1" noRot="1" noChangeAspect="1" noChangeArrowheads="1" noTextEdit="1"/>
          </p:cNvSpPr>
          <p:nvPr>
            <p:ph type="sldImg"/>
          </p:nvPr>
        </p:nvSpPr>
        <p:spPr>
          <a:ln/>
        </p:spPr>
      </p:sp>
      <p:sp>
        <p:nvSpPr>
          <p:cNvPr id="79875" name="Symbol zastępczy notatek 2">
            <a:extLst>
              <a:ext uri="{FF2B5EF4-FFF2-40B4-BE49-F238E27FC236}">
                <a16:creationId xmlns:a16="http://schemas.microsoft.com/office/drawing/2014/main" id="{A4EB2A52-4981-4C57-B1C1-746D58A940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79876" name="Symbol zastępczy numeru slajdu 3">
            <a:extLst>
              <a:ext uri="{FF2B5EF4-FFF2-40B4-BE49-F238E27FC236}">
                <a16:creationId xmlns:a16="http://schemas.microsoft.com/office/drawing/2014/main" id="{DF35340F-E086-4E94-BA9D-EE558ACA03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C2E849E-28F7-43F2-B390-85C51234D3A0}" type="slidenum">
              <a:rPr lang="pl-PL" altLang="pl-PL" sz="1200" b="0">
                <a:solidFill>
                  <a:schemeClr val="tx1"/>
                </a:solidFill>
                <a:latin typeface="Gill Sans"/>
              </a:rPr>
              <a:pPr/>
              <a:t>41</a:t>
            </a:fld>
            <a:endParaRPr lang="pl-PL" altLang="pl-PL" sz="1200" b="0">
              <a:solidFill>
                <a:schemeClr val="tx1"/>
              </a:solidFill>
              <a:latin typeface="Gill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ymbol zastępczy obrazu slajdu 1">
            <a:extLst>
              <a:ext uri="{FF2B5EF4-FFF2-40B4-BE49-F238E27FC236}">
                <a16:creationId xmlns:a16="http://schemas.microsoft.com/office/drawing/2014/main" id="{927405F4-D41F-4A82-A8BA-215756F9D0AA}"/>
              </a:ext>
            </a:extLst>
          </p:cNvPr>
          <p:cNvSpPr>
            <a:spLocks noGrp="1" noRot="1" noChangeAspect="1" noChangeArrowheads="1" noTextEdit="1"/>
          </p:cNvSpPr>
          <p:nvPr>
            <p:ph type="sldImg"/>
          </p:nvPr>
        </p:nvSpPr>
        <p:spPr>
          <a:ln/>
        </p:spPr>
      </p:sp>
      <p:sp>
        <p:nvSpPr>
          <p:cNvPr id="81923" name="Symbol zastępczy notatek 2">
            <a:extLst>
              <a:ext uri="{FF2B5EF4-FFF2-40B4-BE49-F238E27FC236}">
                <a16:creationId xmlns:a16="http://schemas.microsoft.com/office/drawing/2014/main" id="{D48FE45D-E7B5-42A6-AAA6-B9EC31FE76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81924" name="Symbol zastępczy numeru slajdu 3">
            <a:extLst>
              <a:ext uri="{FF2B5EF4-FFF2-40B4-BE49-F238E27FC236}">
                <a16:creationId xmlns:a16="http://schemas.microsoft.com/office/drawing/2014/main" id="{1BC6830C-029B-4C36-9BFE-4DFFDFE392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FB3B052-CB49-48D5-AE9E-3EA87CDD9393}" type="slidenum">
              <a:rPr lang="pl-PL" altLang="pl-PL" sz="1200" b="0">
                <a:solidFill>
                  <a:schemeClr val="tx1"/>
                </a:solidFill>
                <a:latin typeface="Gill Sans"/>
              </a:rPr>
              <a:pPr/>
              <a:t>42</a:t>
            </a:fld>
            <a:endParaRPr lang="pl-PL" altLang="pl-PL" sz="1200" b="0">
              <a:solidFill>
                <a:schemeClr val="tx1"/>
              </a:solidFill>
              <a:latin typeface="Gill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ymbol zastępczy obrazu slajdu 1">
            <a:extLst>
              <a:ext uri="{FF2B5EF4-FFF2-40B4-BE49-F238E27FC236}">
                <a16:creationId xmlns:a16="http://schemas.microsoft.com/office/drawing/2014/main" id="{BA2A1B8C-BB8A-462D-8083-E7A8255ADE5E}"/>
              </a:ext>
            </a:extLst>
          </p:cNvPr>
          <p:cNvSpPr>
            <a:spLocks noGrp="1" noRot="1" noChangeAspect="1" noChangeArrowheads="1" noTextEdit="1"/>
          </p:cNvSpPr>
          <p:nvPr>
            <p:ph type="sldImg"/>
          </p:nvPr>
        </p:nvSpPr>
        <p:spPr>
          <a:ln/>
        </p:spPr>
      </p:sp>
      <p:sp>
        <p:nvSpPr>
          <p:cNvPr id="87043" name="Symbol zastępczy notatek 2">
            <a:extLst>
              <a:ext uri="{FF2B5EF4-FFF2-40B4-BE49-F238E27FC236}">
                <a16:creationId xmlns:a16="http://schemas.microsoft.com/office/drawing/2014/main" id="{ED93B34E-9BF1-4E2C-BAD5-890FCBC0D0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87044" name="Symbol zastępczy numeru slajdu 3">
            <a:extLst>
              <a:ext uri="{FF2B5EF4-FFF2-40B4-BE49-F238E27FC236}">
                <a16:creationId xmlns:a16="http://schemas.microsoft.com/office/drawing/2014/main" id="{4F54267A-7BE1-4F79-B60C-4B34287775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2F4AA98-8B9A-4EBD-8965-B62131359B85}" type="slidenum">
              <a:rPr lang="pl-PL" altLang="pl-PL" sz="1200" b="0">
                <a:solidFill>
                  <a:schemeClr val="tx1"/>
                </a:solidFill>
                <a:latin typeface="Gill Sans"/>
              </a:rPr>
              <a:pPr/>
              <a:t>43</a:t>
            </a:fld>
            <a:endParaRPr lang="pl-PL" altLang="pl-PL" sz="1200" b="0">
              <a:solidFill>
                <a:schemeClr val="tx1"/>
              </a:solidFill>
              <a:latin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ymbol zastępczy obrazu slajdu 1">
            <a:extLst>
              <a:ext uri="{FF2B5EF4-FFF2-40B4-BE49-F238E27FC236}">
                <a16:creationId xmlns:a16="http://schemas.microsoft.com/office/drawing/2014/main" id="{0F518C80-E51B-4195-AC9B-0330979B28B3}"/>
              </a:ext>
            </a:extLst>
          </p:cNvPr>
          <p:cNvSpPr>
            <a:spLocks noGrp="1" noRot="1" noChangeAspect="1" noChangeArrowheads="1" noTextEdit="1"/>
          </p:cNvSpPr>
          <p:nvPr>
            <p:ph type="sldImg"/>
          </p:nvPr>
        </p:nvSpPr>
        <p:spPr>
          <a:ln/>
        </p:spPr>
      </p:sp>
      <p:sp>
        <p:nvSpPr>
          <p:cNvPr id="16387" name="Symbol zastępczy notatek 2">
            <a:extLst>
              <a:ext uri="{FF2B5EF4-FFF2-40B4-BE49-F238E27FC236}">
                <a16:creationId xmlns:a16="http://schemas.microsoft.com/office/drawing/2014/main" id="{A16EB71E-B668-4607-8415-7815E9E96C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latin typeface="Gill Sans"/>
            </a:endParaRPr>
          </a:p>
        </p:txBody>
      </p:sp>
      <p:sp>
        <p:nvSpPr>
          <p:cNvPr id="16388" name="Symbol zastępczy numeru slajdu 3">
            <a:extLst>
              <a:ext uri="{FF2B5EF4-FFF2-40B4-BE49-F238E27FC236}">
                <a16:creationId xmlns:a16="http://schemas.microsoft.com/office/drawing/2014/main" id="{70961963-3FE9-4380-BC74-50F765F578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7127CCC1-E746-4807-8DB2-F0E92B603F23}" type="slidenum">
              <a:rPr lang="pl-PL" altLang="pl-PL" sz="1200" b="0">
                <a:solidFill>
                  <a:schemeClr val="tx1"/>
                </a:solidFill>
                <a:latin typeface="Gill Sans"/>
              </a:rPr>
              <a:pPr/>
              <a:t>5</a:t>
            </a:fld>
            <a:endParaRPr lang="pl-PL" altLang="pl-PL" sz="1200" b="0">
              <a:solidFill>
                <a:schemeClr val="tx1"/>
              </a:solidFill>
              <a:latin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ymbol zastępczy obrazu slajdu 1">
            <a:extLst>
              <a:ext uri="{FF2B5EF4-FFF2-40B4-BE49-F238E27FC236}">
                <a16:creationId xmlns:a16="http://schemas.microsoft.com/office/drawing/2014/main" id="{C008E97B-32BA-43D3-ABF2-457A93893345}"/>
              </a:ext>
            </a:extLst>
          </p:cNvPr>
          <p:cNvSpPr>
            <a:spLocks noGrp="1" noRot="1" noChangeAspect="1" noChangeArrowheads="1" noTextEdit="1"/>
          </p:cNvSpPr>
          <p:nvPr>
            <p:ph type="sldImg"/>
          </p:nvPr>
        </p:nvSpPr>
        <p:spPr>
          <a:ln/>
        </p:spPr>
      </p:sp>
      <p:sp>
        <p:nvSpPr>
          <p:cNvPr id="18435" name="Symbol zastępczy notatek 2">
            <a:extLst>
              <a:ext uri="{FF2B5EF4-FFF2-40B4-BE49-F238E27FC236}">
                <a16:creationId xmlns:a16="http://schemas.microsoft.com/office/drawing/2014/main" id="{03F66BB9-5B5B-4C70-B76B-D68AF6D983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latin typeface="Gill Sans"/>
            </a:endParaRPr>
          </a:p>
        </p:txBody>
      </p:sp>
      <p:sp>
        <p:nvSpPr>
          <p:cNvPr id="18436" name="Symbol zastępczy numeru slajdu 3">
            <a:extLst>
              <a:ext uri="{FF2B5EF4-FFF2-40B4-BE49-F238E27FC236}">
                <a16:creationId xmlns:a16="http://schemas.microsoft.com/office/drawing/2014/main" id="{95D48FC9-1F15-4082-AF3B-724C40CD4E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4F8A7990-017E-44C0-827B-2E23037E6D34}" type="slidenum">
              <a:rPr lang="pl-PL" altLang="pl-PL" sz="1200" b="0">
                <a:solidFill>
                  <a:schemeClr val="tx1"/>
                </a:solidFill>
                <a:latin typeface="Gill Sans"/>
              </a:rPr>
              <a:pPr/>
              <a:t>6</a:t>
            </a:fld>
            <a:endParaRPr lang="pl-PL" altLang="pl-PL" sz="1200" b="0">
              <a:solidFill>
                <a:schemeClr val="tx1"/>
              </a:solidFill>
              <a:latin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a:extLst>
              <a:ext uri="{FF2B5EF4-FFF2-40B4-BE49-F238E27FC236}">
                <a16:creationId xmlns:a16="http://schemas.microsoft.com/office/drawing/2014/main" id="{1CC2FCE0-A604-4A3A-BC5A-50AC24477830}"/>
              </a:ext>
            </a:extLst>
          </p:cNvPr>
          <p:cNvSpPr>
            <a:spLocks noGrp="1" noRot="1" noChangeAspect="1" noChangeArrowheads="1" noTextEdit="1"/>
          </p:cNvSpPr>
          <p:nvPr>
            <p:ph type="sldImg"/>
          </p:nvPr>
        </p:nvSpPr>
        <p:spPr>
          <a:ln/>
        </p:spPr>
      </p:sp>
      <p:sp>
        <p:nvSpPr>
          <p:cNvPr id="22531" name="Symbol zastępczy notatek 2">
            <a:extLst>
              <a:ext uri="{FF2B5EF4-FFF2-40B4-BE49-F238E27FC236}">
                <a16:creationId xmlns:a16="http://schemas.microsoft.com/office/drawing/2014/main" id="{6D40E822-A99A-4136-A2E9-F1DEFBFFF1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22532" name="Symbol zastępczy numeru slajdu 3">
            <a:extLst>
              <a:ext uri="{FF2B5EF4-FFF2-40B4-BE49-F238E27FC236}">
                <a16:creationId xmlns:a16="http://schemas.microsoft.com/office/drawing/2014/main" id="{8E967D95-4DA5-4894-A263-3072A16A65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4B27E235-F19C-4217-8B91-8FEF2C051872}" type="slidenum">
              <a:rPr lang="pl-PL" altLang="pl-PL" sz="1200" b="0">
                <a:solidFill>
                  <a:schemeClr val="tx1"/>
                </a:solidFill>
                <a:latin typeface="Gill Sans"/>
              </a:rPr>
              <a:pPr/>
              <a:t>9</a:t>
            </a:fld>
            <a:endParaRPr lang="pl-PL" altLang="pl-PL" sz="1200" b="0">
              <a:solidFill>
                <a:schemeClr val="tx1"/>
              </a:solidFill>
              <a:latin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ymbol zastępczy obrazu slajdu 1">
            <a:extLst>
              <a:ext uri="{FF2B5EF4-FFF2-40B4-BE49-F238E27FC236}">
                <a16:creationId xmlns:a16="http://schemas.microsoft.com/office/drawing/2014/main" id="{734977FE-068A-45CB-863A-20F470A659C8}"/>
              </a:ext>
            </a:extLst>
          </p:cNvPr>
          <p:cNvSpPr>
            <a:spLocks noGrp="1" noRot="1" noChangeAspect="1" noChangeArrowheads="1" noTextEdit="1"/>
          </p:cNvSpPr>
          <p:nvPr>
            <p:ph type="sldImg"/>
          </p:nvPr>
        </p:nvSpPr>
        <p:spPr>
          <a:ln/>
        </p:spPr>
      </p:sp>
      <p:sp>
        <p:nvSpPr>
          <p:cNvPr id="24579" name="Symbol zastępczy notatek 2">
            <a:extLst>
              <a:ext uri="{FF2B5EF4-FFF2-40B4-BE49-F238E27FC236}">
                <a16:creationId xmlns:a16="http://schemas.microsoft.com/office/drawing/2014/main" id="{8DDF2697-BA31-4890-B34E-B5CCB46FF4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0" dirty="0">
              <a:latin typeface="Gill Sans"/>
            </a:endParaRPr>
          </a:p>
        </p:txBody>
      </p:sp>
      <p:sp>
        <p:nvSpPr>
          <p:cNvPr id="24580" name="Symbol zastępczy numeru slajdu 3">
            <a:extLst>
              <a:ext uri="{FF2B5EF4-FFF2-40B4-BE49-F238E27FC236}">
                <a16:creationId xmlns:a16="http://schemas.microsoft.com/office/drawing/2014/main" id="{C7890CCD-AFF0-4667-B37A-BB18C6EF67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BE5D313-20BE-42DE-B136-102C57BB5BFE}" type="slidenum">
              <a:rPr lang="pl-PL" altLang="pl-PL" sz="1200" b="0">
                <a:solidFill>
                  <a:schemeClr val="tx1"/>
                </a:solidFill>
                <a:latin typeface="Gill Sans"/>
              </a:rPr>
              <a:pPr/>
              <a:t>10</a:t>
            </a:fld>
            <a:endParaRPr lang="pl-PL" altLang="pl-PL" sz="1200" b="0">
              <a:solidFill>
                <a:schemeClr val="tx1"/>
              </a:solidFill>
              <a:latin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ymbol zastępczy obrazu slajdu 1">
            <a:extLst>
              <a:ext uri="{FF2B5EF4-FFF2-40B4-BE49-F238E27FC236}">
                <a16:creationId xmlns:a16="http://schemas.microsoft.com/office/drawing/2014/main" id="{518D4FB0-2C41-4E8A-86FB-14F0459839FD}"/>
              </a:ext>
            </a:extLst>
          </p:cNvPr>
          <p:cNvSpPr>
            <a:spLocks noGrp="1" noRot="1" noChangeAspect="1" noChangeArrowheads="1" noTextEdit="1"/>
          </p:cNvSpPr>
          <p:nvPr>
            <p:ph type="sldImg"/>
          </p:nvPr>
        </p:nvSpPr>
        <p:spPr>
          <a:ln/>
        </p:spPr>
      </p:sp>
      <p:sp>
        <p:nvSpPr>
          <p:cNvPr id="26627" name="Symbol zastępczy notatek 2">
            <a:extLst>
              <a:ext uri="{FF2B5EF4-FFF2-40B4-BE49-F238E27FC236}">
                <a16:creationId xmlns:a16="http://schemas.microsoft.com/office/drawing/2014/main" id="{C37F414D-27A9-438A-9945-D4BA1021DD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26628" name="Symbol zastępczy numeru slajdu 3">
            <a:extLst>
              <a:ext uri="{FF2B5EF4-FFF2-40B4-BE49-F238E27FC236}">
                <a16:creationId xmlns:a16="http://schemas.microsoft.com/office/drawing/2014/main" id="{E9A33559-5B37-4C04-9722-E94FF7BDD6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988638A-4D2B-4AF0-8E4B-0E75204E570D}" type="slidenum">
              <a:rPr lang="pl-PL" altLang="pl-PL" sz="1200" b="0">
                <a:solidFill>
                  <a:schemeClr val="tx1"/>
                </a:solidFill>
                <a:latin typeface="Gill Sans"/>
              </a:rPr>
              <a:pPr/>
              <a:t>11</a:t>
            </a:fld>
            <a:endParaRPr lang="pl-PL" altLang="pl-PL" sz="1200" b="0">
              <a:solidFill>
                <a:schemeClr val="tx1"/>
              </a:solidFill>
              <a:latin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ymbol zastępczy obrazu slajdu 1">
            <a:extLst>
              <a:ext uri="{FF2B5EF4-FFF2-40B4-BE49-F238E27FC236}">
                <a16:creationId xmlns:a16="http://schemas.microsoft.com/office/drawing/2014/main" id="{DC7AEAE4-4CD3-40B3-8FA4-76456D8A3E7B}"/>
              </a:ext>
            </a:extLst>
          </p:cNvPr>
          <p:cNvSpPr>
            <a:spLocks noGrp="1" noRot="1" noChangeAspect="1" noChangeArrowheads="1" noTextEdit="1"/>
          </p:cNvSpPr>
          <p:nvPr>
            <p:ph type="sldImg"/>
          </p:nvPr>
        </p:nvSpPr>
        <p:spPr>
          <a:ln/>
        </p:spPr>
      </p:sp>
      <p:sp>
        <p:nvSpPr>
          <p:cNvPr id="28675" name="Symbol zastępczy notatek 2">
            <a:extLst>
              <a:ext uri="{FF2B5EF4-FFF2-40B4-BE49-F238E27FC236}">
                <a16:creationId xmlns:a16="http://schemas.microsoft.com/office/drawing/2014/main" id="{65405222-37F4-462C-AD9C-4DACBCCF38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28676" name="Symbol zastępczy numeru slajdu 3">
            <a:extLst>
              <a:ext uri="{FF2B5EF4-FFF2-40B4-BE49-F238E27FC236}">
                <a16:creationId xmlns:a16="http://schemas.microsoft.com/office/drawing/2014/main" id="{757594B6-A44E-4B18-8C5D-B8DC7D3F3B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C0919463-D755-43B7-A23E-69A00942CBFE}" type="slidenum">
              <a:rPr lang="pl-PL" altLang="pl-PL" sz="1200" b="0">
                <a:solidFill>
                  <a:schemeClr val="tx1"/>
                </a:solidFill>
                <a:latin typeface="Gill Sans"/>
              </a:rPr>
              <a:pPr/>
              <a:t>12</a:t>
            </a:fld>
            <a:endParaRPr lang="pl-PL" altLang="pl-PL" sz="1200" b="0">
              <a:solidFill>
                <a:schemeClr val="tx1"/>
              </a:solidFill>
              <a:latin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‹Nº›</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0.jpg"/><Relationship Id="rId18" Type="http://schemas.openxmlformats.org/officeDocument/2006/relationships/image" Target="../media/image1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2.gif"/><Relationship Id="rId2" Type="http://schemas.openxmlformats.org/officeDocument/2006/relationships/slideLayout" Target="../slideLayouts/slideLayout4.xml"/><Relationship Id="rId16"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5.xml"/><Relationship Id="rId11" Type="http://schemas.openxmlformats.org/officeDocument/2006/relationships/image" Target="../media/image28.png"/><Relationship Id="rId5" Type="http://schemas.openxmlformats.org/officeDocument/2006/relationships/diagramQuickStyle" Target="../diagrams/quickStyle5.xml"/><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diagramLayout" Target="../diagrams/layout5.xml"/><Relationship Id="rId9" Type="http://schemas.openxmlformats.org/officeDocument/2006/relationships/image" Target="../media/image26.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3.png"/><Relationship Id="rId7"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apps.who.int/iris/bitstream/handle/10665/42407/9241545429.pdf"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www.ncbi.nlm.nih.gov/pmc/articles/PMC5608675/"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apps.who.int/iris/bitstream/handle/10665/43974/9789241547598_eng.pdf?sequence=1"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12item_Scoring_Template.xlsx"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hyperlink" Target="https://ec.europa.eu/" TargetMode="External"/><Relationship Id="rId1" Type="http://schemas.openxmlformats.org/officeDocument/2006/relationships/slideLayout" Target="../slideLayouts/slideLayout9.xml"/><Relationship Id="rId5" Type="http://schemas.openxmlformats.org/officeDocument/2006/relationships/hyperlink" Target="http://www.niepelnosprawni.pl/" TargetMode="External"/><Relationship Id="rId4" Type="http://schemas.openxmlformats.org/officeDocument/2006/relationships/hyperlink" Target="https://www.who.int/classifications/icf/more_whodas/e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475656" y="3933056"/>
            <a:ext cx="6984776"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s-ES" sz="2000" dirty="0">
                <a:solidFill>
                  <a:schemeClr val="accent2">
                    <a:lumMod val="75000"/>
                  </a:schemeClr>
                </a:solidFill>
                <a:latin typeface="Bradley Hand ITC" panose="03070402050302030203" pitchFamily="66" charset="0"/>
                <a:sym typeface="Arial" charset="0"/>
              </a:rPr>
              <a:t>MÓDULO: EVALUACIÓN FUNCIONAL</a:t>
            </a:r>
          </a:p>
          <a:p>
            <a:pPr algn="r" eaLnBrk="1" hangingPunct="1">
              <a:lnSpc>
                <a:spcPct val="90000"/>
              </a:lnSpc>
              <a:spcBef>
                <a:spcPts val="1675"/>
              </a:spcBef>
              <a:buSzPct val="171000"/>
              <a:buFont typeface="Arial" charset="0"/>
              <a:buNone/>
              <a:defRPr/>
            </a:pPr>
            <a:r>
              <a:rPr lang="es-ES" sz="2000" dirty="0">
                <a:solidFill>
                  <a:schemeClr val="accent2">
                    <a:lumMod val="75000"/>
                  </a:schemeClr>
                </a:solidFill>
                <a:latin typeface="Bradley Hand ITC" panose="03070402050302030203" pitchFamily="66" charset="0"/>
                <a:sym typeface="Arial" charset="0"/>
              </a:rPr>
              <a:t>Unidad didáctica C: </a:t>
            </a:r>
          </a:p>
          <a:p>
            <a:pPr algn="r" eaLnBrk="1" hangingPunct="1">
              <a:lnSpc>
                <a:spcPct val="90000"/>
              </a:lnSpc>
              <a:spcBef>
                <a:spcPts val="1675"/>
              </a:spcBef>
              <a:buSzPct val="171000"/>
              <a:buFont typeface="Arial" charset="0"/>
              <a:buNone/>
              <a:defRPr/>
            </a:pPr>
            <a:r>
              <a:rPr lang="es-ES" sz="2000" dirty="0">
                <a:solidFill>
                  <a:schemeClr val="accent2">
                    <a:lumMod val="75000"/>
                  </a:schemeClr>
                </a:solidFill>
                <a:latin typeface="Bradley Hand ITC" panose="03070402050302030203" pitchFamily="66" charset="0"/>
                <a:sym typeface="Arial" charset="0"/>
              </a:rPr>
              <a:t>Clasificación de las deficiencias funcionales y la discapacidad</a:t>
            </a:r>
          </a:p>
          <a:p>
            <a:pPr algn="r" eaLnBrk="1" hangingPunct="1">
              <a:lnSpc>
                <a:spcPct val="90000"/>
              </a:lnSpc>
              <a:spcBef>
                <a:spcPts val="1675"/>
              </a:spcBef>
              <a:buSzPct val="171000"/>
              <a:buFont typeface="Arial" charset="0"/>
              <a:buNone/>
              <a:defRPr/>
            </a:pPr>
            <a:endParaRPr lang="pl-PL" sz="2000" dirty="0">
              <a:solidFill>
                <a:schemeClr val="accent2">
                  <a:lumMod val="75000"/>
                </a:schemeClr>
              </a:solidFill>
              <a:latin typeface="Bradley Hand ITC" panose="03070402050302030203" pitchFamily="66" charset="0"/>
              <a:sym typeface="Arial" charset="0"/>
            </a:endParaRPr>
          </a:p>
        </p:txBody>
      </p:sp>
      <p:sp>
        <p:nvSpPr>
          <p:cNvPr id="2" name="CuadroTexto 1">
            <a:extLst>
              <a:ext uri="{FF2B5EF4-FFF2-40B4-BE49-F238E27FC236}">
                <a16:creationId xmlns:a16="http://schemas.microsoft.com/office/drawing/2014/main" id="{4915EFD3-CF2C-4F82-B2B0-4C74990CA37D}"/>
              </a:ext>
            </a:extLst>
          </p:cNvPr>
          <p:cNvSpPr txBox="1"/>
          <p:nvPr/>
        </p:nvSpPr>
        <p:spPr>
          <a:xfrm>
            <a:off x="539552" y="2355557"/>
            <a:ext cx="5328592" cy="1138773"/>
          </a:xfrm>
          <a:prstGeom prst="rect">
            <a:avLst/>
          </a:prstGeom>
          <a:solidFill>
            <a:schemeClr val="bg1"/>
          </a:solidFill>
        </p:spPr>
        <p:txBody>
          <a:bodyPr wrap="square" rtlCol="0">
            <a:spAutoFit/>
          </a:bodyPr>
          <a:lstStyle/>
          <a:p>
            <a:pPr algn="r"/>
            <a:r>
              <a:rPr lang="es-ES" sz="1700" dirty="0">
                <a:solidFill>
                  <a:schemeClr val="bg2">
                    <a:lumMod val="75000"/>
                  </a:schemeClr>
                </a:solidFill>
              </a:rPr>
              <a:t>Desarrollo de soluciones formativas innovadoras en el campo de la valoración funcional centrada en la actualización del currículo de las facultades de ciencias de la salud</a:t>
            </a: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1E31F42-876C-4567-AE6D-ECEB152E514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3555" name="Rectangle 2">
            <a:extLst>
              <a:ext uri="{FF2B5EF4-FFF2-40B4-BE49-F238E27FC236}">
                <a16:creationId xmlns:a16="http://schemas.microsoft.com/office/drawing/2014/main" id="{453BF299-1B50-4055-81B2-2015EC787A8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3556" name="Rectangle 2">
            <a:extLst>
              <a:ext uri="{FF2B5EF4-FFF2-40B4-BE49-F238E27FC236}">
                <a16:creationId xmlns:a16="http://schemas.microsoft.com/office/drawing/2014/main" id="{DA250F33-06A5-44DA-BF0D-19E05858875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3557" name="Rectangle 2">
            <a:extLst>
              <a:ext uri="{FF2B5EF4-FFF2-40B4-BE49-F238E27FC236}">
                <a16:creationId xmlns:a16="http://schemas.microsoft.com/office/drawing/2014/main" id="{9C51923E-6274-471C-BF85-08C7CA7AFD3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3558" name="Rectangle 4">
            <a:extLst>
              <a:ext uri="{FF2B5EF4-FFF2-40B4-BE49-F238E27FC236}">
                <a16:creationId xmlns:a16="http://schemas.microsoft.com/office/drawing/2014/main" id="{996A9B2E-B52B-4ECB-93BE-037B707DDB8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3559" name="Prostokąt 1">
            <a:extLst>
              <a:ext uri="{FF2B5EF4-FFF2-40B4-BE49-F238E27FC236}">
                <a16:creationId xmlns:a16="http://schemas.microsoft.com/office/drawing/2014/main" id="{A3DCFE95-7C7B-41E6-AD1F-B1D855F8D2B5}"/>
              </a:ext>
            </a:extLst>
          </p:cNvPr>
          <p:cNvSpPr>
            <a:spLocks noChangeArrowheads="1"/>
          </p:cNvSpPr>
          <p:nvPr/>
        </p:nvSpPr>
        <p:spPr bwMode="auto">
          <a:xfrm>
            <a:off x="539750" y="1268413"/>
            <a:ext cx="83534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dirty="0"/>
              <a:t> </a:t>
            </a:r>
            <a:r>
              <a:rPr lang="es-ES" altLang="pl-PL" sz="2800" dirty="0">
                <a:solidFill>
                  <a:srgbClr val="002060"/>
                </a:solidFill>
              </a:rPr>
              <a:t>CIE</a:t>
            </a:r>
            <a:r>
              <a:rPr lang="pl-PL" altLang="pl-PL" sz="2800" dirty="0">
                <a:solidFill>
                  <a:srgbClr val="002060"/>
                </a:solidFill>
              </a:rPr>
              <a:t>-10</a:t>
            </a:r>
            <a:r>
              <a:rPr lang="en-US" altLang="pl-PL" sz="2800" dirty="0">
                <a:solidFill>
                  <a:srgbClr val="002060"/>
                </a:solidFill>
              </a:rPr>
              <a:t> </a:t>
            </a:r>
            <a:r>
              <a:rPr lang="es-ES" altLang="pl-PL" sz="2800" dirty="0">
                <a:solidFill>
                  <a:srgbClr val="002060"/>
                </a:solidFill>
              </a:rPr>
              <a:t>Clasificación estadística internacional de enfermedades y problemas relacionados con la salud</a:t>
            </a:r>
            <a:endParaRPr lang="en-US" altLang="pl-PL" sz="2800" dirty="0">
              <a:solidFill>
                <a:srgbClr val="002060"/>
              </a:solidFill>
            </a:endParaRPr>
          </a:p>
        </p:txBody>
      </p:sp>
      <p:sp>
        <p:nvSpPr>
          <p:cNvPr id="23560" name="Prostokąt 3">
            <a:extLst>
              <a:ext uri="{FF2B5EF4-FFF2-40B4-BE49-F238E27FC236}">
                <a16:creationId xmlns:a16="http://schemas.microsoft.com/office/drawing/2014/main" id="{FDBFDC80-A84C-4C40-B490-BD8E8F6FDFCE}"/>
              </a:ext>
            </a:extLst>
          </p:cNvPr>
          <p:cNvSpPr>
            <a:spLocks noChangeArrowheads="1"/>
          </p:cNvSpPr>
          <p:nvPr/>
        </p:nvSpPr>
        <p:spPr bwMode="auto">
          <a:xfrm>
            <a:off x="395288" y="3716338"/>
            <a:ext cx="830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endParaRPr lang="pl-PL" altLang="pl-PL" sz="2000" b="0">
              <a:solidFill>
                <a:schemeClr val="accent1"/>
              </a:solidFill>
            </a:endParaRPr>
          </a:p>
        </p:txBody>
      </p:sp>
      <p:sp>
        <p:nvSpPr>
          <p:cNvPr id="2" name="Prostokąt 1">
            <a:extLst>
              <a:ext uri="{FF2B5EF4-FFF2-40B4-BE49-F238E27FC236}">
                <a16:creationId xmlns:a16="http://schemas.microsoft.com/office/drawing/2014/main" id="{BA26E4AE-1CD7-49EA-8646-1087AEB86D40}"/>
              </a:ext>
            </a:extLst>
          </p:cNvPr>
          <p:cNvSpPr/>
          <p:nvPr/>
        </p:nvSpPr>
        <p:spPr bwMode="auto">
          <a:xfrm>
            <a:off x="591182" y="2725374"/>
            <a:ext cx="2736850" cy="792163"/>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r>
              <a:rPr lang="pl-PL" sz="2000" b="0" dirty="0">
                <a:solidFill>
                  <a:srgbClr val="002060"/>
                </a:solidFill>
                <a:sym typeface="Arial" charset="0"/>
              </a:rPr>
              <a:t>Introduc</a:t>
            </a:r>
            <a:r>
              <a:rPr lang="es-ES" sz="2000" b="0" dirty="0">
                <a:solidFill>
                  <a:srgbClr val="002060"/>
                </a:solidFill>
                <a:sym typeface="Arial" charset="0"/>
              </a:rPr>
              <a:t>ida e</a:t>
            </a:r>
            <a:r>
              <a:rPr lang="pl-PL" sz="2000" b="0" dirty="0">
                <a:solidFill>
                  <a:srgbClr val="002060"/>
                </a:solidFill>
                <a:sym typeface="Arial" charset="0"/>
              </a:rPr>
              <a:t>n 1990</a:t>
            </a:r>
          </a:p>
        </p:txBody>
      </p:sp>
      <p:sp>
        <p:nvSpPr>
          <p:cNvPr id="8" name="Prostokąt 7">
            <a:extLst>
              <a:ext uri="{FF2B5EF4-FFF2-40B4-BE49-F238E27FC236}">
                <a16:creationId xmlns:a16="http://schemas.microsoft.com/office/drawing/2014/main" id="{593032E8-B1D5-4D21-91CC-D9723D163997}"/>
              </a:ext>
            </a:extLst>
          </p:cNvPr>
          <p:cNvSpPr/>
          <p:nvPr/>
        </p:nvSpPr>
        <p:spPr bwMode="auto">
          <a:xfrm>
            <a:off x="561115" y="3680620"/>
            <a:ext cx="3024188"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176213" defTabSz="642938" eaLnBrk="1" hangingPunct="1">
              <a:lnSpc>
                <a:spcPct val="90000"/>
              </a:lnSpc>
              <a:spcBef>
                <a:spcPts val="1675"/>
              </a:spcBef>
              <a:buSzPct val="171000"/>
              <a:defRPr/>
            </a:pPr>
            <a:r>
              <a:rPr lang="es-ES" sz="2000" b="0" dirty="0">
                <a:solidFill>
                  <a:srgbClr val="002060"/>
                </a:solidFill>
                <a:sym typeface="Arial" charset="0"/>
              </a:rPr>
              <a:t>Organización Mundial de la Salud </a:t>
            </a:r>
            <a:r>
              <a:rPr lang="pl-PL" sz="2000" b="0" dirty="0">
                <a:solidFill>
                  <a:srgbClr val="002060"/>
                </a:solidFill>
                <a:sym typeface="Arial" charset="0"/>
              </a:rPr>
              <a:t>(O</a:t>
            </a:r>
            <a:r>
              <a:rPr lang="es-ES" sz="2000" b="0" dirty="0">
                <a:solidFill>
                  <a:srgbClr val="002060"/>
                </a:solidFill>
                <a:sym typeface="Arial" charset="0"/>
              </a:rPr>
              <a:t>MS</a:t>
            </a:r>
            <a:r>
              <a:rPr lang="pl-PL" sz="2000" b="0" dirty="0">
                <a:solidFill>
                  <a:srgbClr val="002060"/>
                </a:solidFill>
                <a:sym typeface="Arial" charset="0"/>
              </a:rPr>
              <a:t>)</a:t>
            </a:r>
          </a:p>
        </p:txBody>
      </p:sp>
      <p:sp>
        <p:nvSpPr>
          <p:cNvPr id="10" name="Prostokąt 9">
            <a:extLst>
              <a:ext uri="{FF2B5EF4-FFF2-40B4-BE49-F238E27FC236}">
                <a16:creationId xmlns:a16="http://schemas.microsoft.com/office/drawing/2014/main" id="{6C032D45-E757-417A-AC08-440C91AE36CE}"/>
              </a:ext>
            </a:extLst>
          </p:cNvPr>
          <p:cNvSpPr/>
          <p:nvPr/>
        </p:nvSpPr>
        <p:spPr bwMode="auto">
          <a:xfrm>
            <a:off x="3734163" y="3680620"/>
            <a:ext cx="2951163"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180975" algn="ctr" defTabSz="642938" eaLnBrk="1" hangingPunct="1">
              <a:lnSpc>
                <a:spcPct val="90000"/>
              </a:lnSpc>
              <a:spcBef>
                <a:spcPts val="1675"/>
              </a:spcBef>
              <a:buSzPct val="171000"/>
              <a:defRPr/>
            </a:pPr>
            <a:r>
              <a:rPr lang="es-ES" sz="1800" b="0" dirty="0">
                <a:solidFill>
                  <a:srgbClr val="002060"/>
                </a:solidFill>
                <a:sym typeface="Arial" charset="0"/>
              </a:rPr>
              <a:t>Diagnóstico de enfermedades y trastornos de la salud</a:t>
            </a:r>
            <a:endParaRPr lang="pl-PL" sz="2000" b="0" dirty="0">
              <a:solidFill>
                <a:srgbClr val="002060"/>
              </a:solidFill>
              <a:sym typeface="Arial" charset="0"/>
            </a:endParaRPr>
          </a:p>
        </p:txBody>
      </p:sp>
      <p:pic>
        <p:nvPicPr>
          <p:cNvPr id="23564" name="Obraz 6">
            <a:extLst>
              <a:ext uri="{FF2B5EF4-FFF2-40B4-BE49-F238E27FC236}">
                <a16:creationId xmlns:a16="http://schemas.microsoft.com/office/drawing/2014/main" id="{83EDE6F9-2722-41F2-AA30-A78DC05F8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757" y="2404269"/>
            <a:ext cx="178435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rostokąt 8">
            <a:extLst>
              <a:ext uri="{FF2B5EF4-FFF2-40B4-BE49-F238E27FC236}">
                <a16:creationId xmlns:a16="http://schemas.microsoft.com/office/drawing/2014/main" id="{E83971BF-8F56-45A4-90F9-21C8C77D1060}"/>
              </a:ext>
            </a:extLst>
          </p:cNvPr>
          <p:cNvSpPr/>
          <p:nvPr/>
        </p:nvSpPr>
        <p:spPr bwMode="auto">
          <a:xfrm>
            <a:off x="539750" y="4652963"/>
            <a:ext cx="7993063"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r>
              <a:rPr lang="es-ES" sz="2000" b="0" dirty="0">
                <a:solidFill>
                  <a:srgbClr val="002060"/>
                </a:solidFill>
                <a:sym typeface="Arial" charset="0"/>
              </a:rPr>
              <a:t>Actual hasta 01-01-2022, que será reemplazada por la </a:t>
            </a:r>
            <a:r>
              <a:rPr lang="es-ES" sz="2000" dirty="0">
                <a:solidFill>
                  <a:srgbClr val="002060"/>
                </a:solidFill>
                <a:sym typeface="Arial" charset="0"/>
              </a:rPr>
              <a:t>CIE-11</a:t>
            </a:r>
          </a:p>
        </p:txBody>
      </p:sp>
    </p:spTree>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30DECE4-75A0-4073-B962-68117B69070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5603" name="Rectangle 2">
            <a:extLst>
              <a:ext uri="{FF2B5EF4-FFF2-40B4-BE49-F238E27FC236}">
                <a16:creationId xmlns:a16="http://schemas.microsoft.com/office/drawing/2014/main" id="{6155162A-D840-4ACA-8DC1-C8A632FF040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5604" name="Rectangle 2">
            <a:extLst>
              <a:ext uri="{FF2B5EF4-FFF2-40B4-BE49-F238E27FC236}">
                <a16:creationId xmlns:a16="http://schemas.microsoft.com/office/drawing/2014/main" id="{1729BA86-E971-40AD-8599-D7888262191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5605" name="Rectangle 2">
            <a:extLst>
              <a:ext uri="{FF2B5EF4-FFF2-40B4-BE49-F238E27FC236}">
                <a16:creationId xmlns:a16="http://schemas.microsoft.com/office/drawing/2014/main" id="{973064B3-8C31-490A-B534-3383E4B6DD2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5606" name="Rectangle 4">
            <a:extLst>
              <a:ext uri="{FF2B5EF4-FFF2-40B4-BE49-F238E27FC236}">
                <a16:creationId xmlns:a16="http://schemas.microsoft.com/office/drawing/2014/main" id="{C3A6AEB1-C27D-43FD-B217-7EA2D12EBCB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5607" name="Prostokąt 1">
            <a:extLst>
              <a:ext uri="{FF2B5EF4-FFF2-40B4-BE49-F238E27FC236}">
                <a16:creationId xmlns:a16="http://schemas.microsoft.com/office/drawing/2014/main" id="{2E54344D-38E5-4CD4-829C-C7D14C41C7FC}"/>
              </a:ext>
            </a:extLst>
          </p:cNvPr>
          <p:cNvSpPr>
            <a:spLocks noChangeArrowheads="1"/>
          </p:cNvSpPr>
          <p:nvPr/>
        </p:nvSpPr>
        <p:spPr bwMode="auto">
          <a:xfrm>
            <a:off x="250825" y="981075"/>
            <a:ext cx="8569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altLang="pl-PL" sz="2800" dirty="0">
                <a:solidFill>
                  <a:srgbClr val="222061"/>
                </a:solidFill>
              </a:rPr>
              <a:t>Clasificaciones internacionales de la OMS sobre la salud y el funcionamiento: CIE y CIF</a:t>
            </a:r>
          </a:p>
        </p:txBody>
      </p:sp>
      <p:pic>
        <p:nvPicPr>
          <p:cNvPr id="25608" name="Picture 4" descr="Światowa Organizacja Zdrowia (WHO) opublikowała serię poradników ...">
            <a:extLst>
              <a:ext uri="{FF2B5EF4-FFF2-40B4-BE49-F238E27FC236}">
                <a16:creationId xmlns:a16="http://schemas.microsoft.com/office/drawing/2014/main" id="{99CB8ABA-1021-4299-B646-3B2273BA1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724400"/>
            <a:ext cx="108426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EADFEC75-DD83-45C3-B24C-39CAEBE0300B}"/>
              </a:ext>
            </a:extLst>
          </p:cNvPr>
          <p:cNvGraphicFramePr/>
          <p:nvPr>
            <p:extLst>
              <p:ext uri="{D42A27DB-BD31-4B8C-83A1-F6EECF244321}">
                <p14:modId xmlns:p14="http://schemas.microsoft.com/office/powerpoint/2010/main" val="2946306290"/>
              </p:ext>
            </p:extLst>
          </p:nvPr>
        </p:nvGraphicFramePr>
        <p:xfrm>
          <a:off x="395536" y="1844824"/>
          <a:ext cx="734481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8510F2D-2C24-445B-A385-380395FE5C1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7651" name="Rectangle 2">
            <a:extLst>
              <a:ext uri="{FF2B5EF4-FFF2-40B4-BE49-F238E27FC236}">
                <a16:creationId xmlns:a16="http://schemas.microsoft.com/office/drawing/2014/main" id="{9FB7CECB-9D19-4DCE-817D-C527B7BDD2C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7652" name="Rectangle 2">
            <a:extLst>
              <a:ext uri="{FF2B5EF4-FFF2-40B4-BE49-F238E27FC236}">
                <a16:creationId xmlns:a16="http://schemas.microsoft.com/office/drawing/2014/main" id="{29DFB744-F9F1-46B9-BBEA-C373B473DA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7653" name="Rectangle 2">
            <a:extLst>
              <a:ext uri="{FF2B5EF4-FFF2-40B4-BE49-F238E27FC236}">
                <a16:creationId xmlns:a16="http://schemas.microsoft.com/office/drawing/2014/main" id="{7D7C0025-E3B0-4A51-8366-0ED621AFF81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7654" name="Rectangle 4">
            <a:extLst>
              <a:ext uri="{FF2B5EF4-FFF2-40B4-BE49-F238E27FC236}">
                <a16:creationId xmlns:a16="http://schemas.microsoft.com/office/drawing/2014/main" id="{3BEBD161-3612-4A4E-B2C2-0C28AB325E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7655" name="Prostokąt 1">
            <a:extLst>
              <a:ext uri="{FF2B5EF4-FFF2-40B4-BE49-F238E27FC236}">
                <a16:creationId xmlns:a16="http://schemas.microsoft.com/office/drawing/2014/main" id="{86313817-9683-4F2E-AE0B-A3DA1D10CD2F}"/>
              </a:ext>
            </a:extLst>
          </p:cNvPr>
          <p:cNvSpPr>
            <a:spLocks noChangeArrowheads="1"/>
          </p:cNvSpPr>
          <p:nvPr/>
        </p:nvSpPr>
        <p:spPr bwMode="auto">
          <a:xfrm>
            <a:off x="395288" y="1125538"/>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dirty="0">
                <a:solidFill>
                  <a:schemeClr val="accent1"/>
                </a:solidFill>
              </a:rPr>
              <a:t>Modelos médico y social</a:t>
            </a:r>
            <a:endParaRPr lang="en-US" altLang="pl-PL" sz="2800" b="0" dirty="0">
              <a:solidFill>
                <a:schemeClr val="accent1"/>
              </a:solidFill>
            </a:endParaRPr>
          </a:p>
        </p:txBody>
      </p:sp>
      <p:sp>
        <p:nvSpPr>
          <p:cNvPr id="27656" name="Prostokąt 3">
            <a:extLst>
              <a:ext uri="{FF2B5EF4-FFF2-40B4-BE49-F238E27FC236}">
                <a16:creationId xmlns:a16="http://schemas.microsoft.com/office/drawing/2014/main" id="{FD1E65CA-8B25-40EF-9045-674237FEA802}"/>
              </a:ext>
            </a:extLst>
          </p:cNvPr>
          <p:cNvSpPr>
            <a:spLocks noChangeArrowheads="1"/>
          </p:cNvSpPr>
          <p:nvPr/>
        </p:nvSpPr>
        <p:spPr bwMode="auto">
          <a:xfrm>
            <a:off x="7164388" y="1341438"/>
            <a:ext cx="8929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US" altLang="pl-PL" sz="2000" b="0">
              <a:solidFill>
                <a:schemeClr val="accent1"/>
              </a:solidFill>
            </a:endParaRPr>
          </a:p>
        </p:txBody>
      </p:sp>
      <p:graphicFrame>
        <p:nvGraphicFramePr>
          <p:cNvPr id="2" name="Diagram 1">
            <a:extLst>
              <a:ext uri="{FF2B5EF4-FFF2-40B4-BE49-F238E27FC236}">
                <a16:creationId xmlns:a16="http://schemas.microsoft.com/office/drawing/2014/main" id="{2287310F-07FA-43C6-B9A5-218D29775A1B}"/>
              </a:ext>
            </a:extLst>
          </p:cNvPr>
          <p:cNvGraphicFramePr/>
          <p:nvPr>
            <p:extLst>
              <p:ext uri="{D42A27DB-BD31-4B8C-83A1-F6EECF244321}">
                <p14:modId xmlns:p14="http://schemas.microsoft.com/office/powerpoint/2010/main" val="3173439791"/>
              </p:ext>
            </p:extLst>
          </p:nvPr>
        </p:nvGraphicFramePr>
        <p:xfrm>
          <a:off x="2267744" y="2060848"/>
          <a:ext cx="4583832" cy="2695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8" name="pole tekstowe 3">
            <a:extLst>
              <a:ext uri="{FF2B5EF4-FFF2-40B4-BE49-F238E27FC236}">
                <a16:creationId xmlns:a16="http://schemas.microsoft.com/office/drawing/2014/main" id="{1D167D5B-8E17-4777-9DBF-74A63C8316AA}"/>
              </a:ext>
            </a:extLst>
          </p:cNvPr>
          <p:cNvSpPr txBox="1">
            <a:spLocks noChangeArrowheads="1"/>
          </p:cNvSpPr>
          <p:nvPr/>
        </p:nvSpPr>
        <p:spPr bwMode="auto">
          <a:xfrm>
            <a:off x="250825" y="2060575"/>
            <a:ext cx="2017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 name="Dymek mowy: prostokąt z zaokrąglonymi rogami 4">
            <a:extLst>
              <a:ext uri="{FF2B5EF4-FFF2-40B4-BE49-F238E27FC236}">
                <a16:creationId xmlns:a16="http://schemas.microsoft.com/office/drawing/2014/main" id="{4916C508-A211-42D4-8E2F-DEA49C8223BC}"/>
              </a:ext>
            </a:extLst>
          </p:cNvPr>
          <p:cNvSpPr/>
          <p:nvPr/>
        </p:nvSpPr>
        <p:spPr bwMode="auto">
          <a:xfrm>
            <a:off x="250825" y="1700213"/>
            <a:ext cx="2017713" cy="936625"/>
          </a:xfrm>
          <a:prstGeom prst="wedgeRoundRectCallout">
            <a:avLst>
              <a:gd name="adj1" fmla="val 67995"/>
              <a:gd name="adj2" fmla="val 46169"/>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marL="180975" indent="6350" defTabSz="642938" eaLnBrk="1" hangingPunct="1">
              <a:lnSpc>
                <a:spcPct val="90000"/>
              </a:lnSpc>
              <a:spcBef>
                <a:spcPts val="1675"/>
              </a:spcBef>
              <a:buSzPct val="171000"/>
              <a:defRPr/>
            </a:pPr>
            <a:r>
              <a:rPr lang="pl-PL" sz="1600" dirty="0">
                <a:solidFill>
                  <a:srgbClr val="002060"/>
                </a:solidFill>
                <a:sym typeface="Arial" charset="0"/>
              </a:rPr>
              <a:t>“</a:t>
            </a:r>
            <a:r>
              <a:rPr lang="es-ES" sz="1600" dirty="0">
                <a:solidFill>
                  <a:srgbClr val="002060"/>
                </a:solidFill>
                <a:sym typeface="Arial" charset="0"/>
              </a:rPr>
              <a:t>Tienes que quedarte en casa</a:t>
            </a:r>
            <a:r>
              <a:rPr lang="en-US" sz="1600" dirty="0">
                <a:solidFill>
                  <a:srgbClr val="002060"/>
                </a:solidFill>
                <a:sym typeface="Arial" charset="0"/>
              </a:rPr>
              <a:t>"</a:t>
            </a:r>
            <a:endParaRPr lang="pl-PL" sz="1600" dirty="0">
              <a:solidFill>
                <a:srgbClr val="002060"/>
              </a:solidFill>
              <a:sym typeface="Arial" charset="0"/>
            </a:endParaRPr>
          </a:p>
        </p:txBody>
      </p:sp>
      <p:sp>
        <p:nvSpPr>
          <p:cNvPr id="8" name="Dymek mowy: prostokąt z zaokrąglonymi rogami 7">
            <a:extLst>
              <a:ext uri="{FF2B5EF4-FFF2-40B4-BE49-F238E27FC236}">
                <a16:creationId xmlns:a16="http://schemas.microsoft.com/office/drawing/2014/main" id="{DF86A33A-D75A-4E97-85C8-1295C4DEE36F}"/>
              </a:ext>
            </a:extLst>
          </p:cNvPr>
          <p:cNvSpPr/>
          <p:nvPr/>
        </p:nvSpPr>
        <p:spPr bwMode="auto">
          <a:xfrm>
            <a:off x="250825" y="2781300"/>
            <a:ext cx="2017713" cy="792163"/>
          </a:xfrm>
          <a:prstGeom prst="wedgeRoundRectCallout">
            <a:avLst>
              <a:gd name="adj1" fmla="val 58533"/>
              <a:gd name="adj2" fmla="val 20561"/>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indent="6350" defTabSz="642938" eaLnBrk="1" hangingPunct="1">
              <a:lnSpc>
                <a:spcPct val="90000"/>
              </a:lnSpc>
              <a:spcBef>
                <a:spcPts val="1675"/>
              </a:spcBef>
              <a:buSzPct val="171000"/>
              <a:defRPr/>
            </a:pPr>
            <a:r>
              <a:rPr lang="pl-PL" sz="1600" dirty="0">
                <a:solidFill>
                  <a:srgbClr val="002060"/>
                </a:solidFill>
                <a:sym typeface="Arial" charset="0"/>
              </a:rPr>
              <a:t>“</a:t>
            </a:r>
            <a:r>
              <a:rPr lang="es-ES" sz="1600" dirty="0">
                <a:solidFill>
                  <a:srgbClr val="002060"/>
                </a:solidFill>
                <a:sym typeface="Arial" charset="0"/>
              </a:rPr>
              <a:t>Estás enfermo</a:t>
            </a:r>
            <a:r>
              <a:rPr lang="pl-PL" sz="1600" dirty="0">
                <a:solidFill>
                  <a:srgbClr val="002060"/>
                </a:solidFill>
                <a:sym typeface="Arial" charset="0"/>
              </a:rPr>
              <a:t>”</a:t>
            </a:r>
          </a:p>
        </p:txBody>
      </p:sp>
      <p:sp>
        <p:nvSpPr>
          <p:cNvPr id="9" name="Dymek mowy: prostokąt z zaokrąglonymi rogami 8">
            <a:extLst>
              <a:ext uri="{FF2B5EF4-FFF2-40B4-BE49-F238E27FC236}">
                <a16:creationId xmlns:a16="http://schemas.microsoft.com/office/drawing/2014/main" id="{BBDFD189-1DC9-4C8E-9E17-1814E53CC21D}"/>
              </a:ext>
            </a:extLst>
          </p:cNvPr>
          <p:cNvSpPr/>
          <p:nvPr/>
        </p:nvSpPr>
        <p:spPr bwMode="auto">
          <a:xfrm>
            <a:off x="250825" y="3716338"/>
            <a:ext cx="2017713" cy="576262"/>
          </a:xfrm>
          <a:prstGeom prst="wedgeRoundRectCallout">
            <a:avLst>
              <a:gd name="adj1" fmla="val 64674"/>
              <a:gd name="adj2" fmla="val -51589"/>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600" dirty="0">
                <a:solidFill>
                  <a:srgbClr val="002060"/>
                </a:solidFill>
                <a:sym typeface="Arial" charset="0"/>
              </a:rPr>
              <a:t>“</a:t>
            </a:r>
            <a:r>
              <a:rPr lang="es-ES" sz="1600" dirty="0">
                <a:solidFill>
                  <a:srgbClr val="002060"/>
                </a:solidFill>
                <a:sym typeface="Arial" charset="0"/>
              </a:rPr>
              <a:t>Necesitas cuidados</a:t>
            </a:r>
            <a:r>
              <a:rPr lang="pl-PL" sz="1600" dirty="0">
                <a:solidFill>
                  <a:srgbClr val="002060"/>
                </a:solidFill>
                <a:sym typeface="Arial" charset="0"/>
              </a:rPr>
              <a:t>"</a:t>
            </a:r>
          </a:p>
        </p:txBody>
      </p:sp>
      <p:sp>
        <p:nvSpPr>
          <p:cNvPr id="10" name="Dymek mowy: prostokąt z zaokrąglonymi rogami 9">
            <a:extLst>
              <a:ext uri="{FF2B5EF4-FFF2-40B4-BE49-F238E27FC236}">
                <a16:creationId xmlns:a16="http://schemas.microsoft.com/office/drawing/2014/main" id="{AF43BD41-6DC7-4B0C-B6B5-56987996BE5B}"/>
              </a:ext>
            </a:extLst>
          </p:cNvPr>
          <p:cNvSpPr/>
          <p:nvPr/>
        </p:nvSpPr>
        <p:spPr bwMode="auto">
          <a:xfrm>
            <a:off x="250825" y="4437063"/>
            <a:ext cx="2017713" cy="576262"/>
          </a:xfrm>
          <a:prstGeom prst="wedgeRoundRectCallout">
            <a:avLst>
              <a:gd name="adj1" fmla="val 75028"/>
              <a:gd name="adj2" fmla="val -69384"/>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s-ES" sz="1600" dirty="0">
                <a:solidFill>
                  <a:srgbClr val="002060"/>
                </a:solidFill>
                <a:sym typeface="Arial" charset="0"/>
              </a:rPr>
              <a:t>“No necesitas una educación"</a:t>
            </a:r>
          </a:p>
        </p:txBody>
      </p:sp>
      <p:sp>
        <p:nvSpPr>
          <p:cNvPr id="11" name="Dymek mowy: prostokąt z zaokrąglonymi rogami 10">
            <a:extLst>
              <a:ext uri="{FF2B5EF4-FFF2-40B4-BE49-F238E27FC236}">
                <a16:creationId xmlns:a16="http://schemas.microsoft.com/office/drawing/2014/main" id="{1120E837-EE52-4204-AC17-55BF8B62174E}"/>
              </a:ext>
            </a:extLst>
          </p:cNvPr>
          <p:cNvSpPr/>
          <p:nvPr/>
        </p:nvSpPr>
        <p:spPr bwMode="auto">
          <a:xfrm>
            <a:off x="6516688" y="1628775"/>
            <a:ext cx="2555875" cy="1208088"/>
          </a:xfrm>
          <a:prstGeom prst="wedgeRoundRectCallout">
            <a:avLst>
              <a:gd name="adj1" fmla="val -43531"/>
              <a:gd name="adj2" fmla="val 70533"/>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indent="6350" defTabSz="642938" eaLnBrk="1" hangingPunct="1">
              <a:lnSpc>
                <a:spcPct val="90000"/>
              </a:lnSpc>
              <a:spcBef>
                <a:spcPts val="1675"/>
              </a:spcBef>
              <a:buSzPct val="171000"/>
              <a:defRPr/>
            </a:pPr>
            <a:r>
              <a:rPr lang="en-US" sz="1600" dirty="0">
                <a:solidFill>
                  <a:srgbClr val="002060"/>
                </a:solidFill>
                <a:sym typeface="Arial" charset="0"/>
              </a:rPr>
              <a:t>"</a:t>
            </a:r>
            <a:r>
              <a:rPr lang="es-ES" sz="1600" dirty="0">
                <a:solidFill>
                  <a:srgbClr val="002060"/>
                </a:solidFill>
                <a:sym typeface="Arial" charset="0"/>
              </a:rPr>
              <a:t> Soy el jefe, director, gerente</a:t>
            </a:r>
            <a:r>
              <a:rPr lang="pl-PL" sz="1600" dirty="0">
                <a:solidFill>
                  <a:srgbClr val="002060"/>
                </a:solidFill>
                <a:sym typeface="Arial" charset="0"/>
              </a:rPr>
              <a:t>”                       </a:t>
            </a:r>
            <a:r>
              <a:rPr lang="es-ES" sz="1600" b="0" i="1" dirty="0">
                <a:solidFill>
                  <a:srgbClr val="002060"/>
                </a:solidFill>
                <a:sym typeface="Arial" charset="0"/>
              </a:rPr>
              <a:t>con la adecuada adaptación del puesto de trabajo</a:t>
            </a:r>
            <a:endParaRPr lang="pl-PL" sz="1600" b="0" i="1" dirty="0">
              <a:solidFill>
                <a:srgbClr val="002060"/>
              </a:solidFill>
              <a:sym typeface="Arial" charset="0"/>
            </a:endParaRPr>
          </a:p>
        </p:txBody>
      </p:sp>
      <p:sp>
        <p:nvSpPr>
          <p:cNvPr id="12" name="Dymek mowy: prostokąt z zaokrąglonymi rogami 11">
            <a:extLst>
              <a:ext uri="{FF2B5EF4-FFF2-40B4-BE49-F238E27FC236}">
                <a16:creationId xmlns:a16="http://schemas.microsoft.com/office/drawing/2014/main" id="{296E5D91-73CC-4902-8CF3-9C5BCC8A6144}"/>
              </a:ext>
            </a:extLst>
          </p:cNvPr>
          <p:cNvSpPr/>
          <p:nvPr/>
        </p:nvSpPr>
        <p:spPr bwMode="auto">
          <a:xfrm>
            <a:off x="6948488" y="3054350"/>
            <a:ext cx="2124075" cy="879475"/>
          </a:xfrm>
          <a:prstGeom prst="wedgeRoundRectCallout">
            <a:avLst>
              <a:gd name="adj1" fmla="val -61934"/>
              <a:gd name="adj2" fmla="val 7683"/>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s-ES" sz="1600" dirty="0">
                <a:solidFill>
                  <a:srgbClr val="002060"/>
                </a:solidFill>
                <a:sym typeface="Arial" charset="0"/>
              </a:rPr>
              <a:t>“Conduzco un coche”                    </a:t>
            </a:r>
            <a:r>
              <a:rPr lang="es-ES" sz="1600" b="0" i="1" dirty="0">
                <a:solidFill>
                  <a:srgbClr val="002060"/>
                </a:solidFill>
                <a:sym typeface="Arial" charset="0"/>
              </a:rPr>
              <a:t>con el equipamiento adecuado</a:t>
            </a:r>
          </a:p>
        </p:txBody>
      </p:sp>
      <p:sp>
        <p:nvSpPr>
          <p:cNvPr id="13" name="Dymek mowy: prostokąt z zaokrąglonymi rogami 12">
            <a:extLst>
              <a:ext uri="{FF2B5EF4-FFF2-40B4-BE49-F238E27FC236}">
                <a16:creationId xmlns:a16="http://schemas.microsoft.com/office/drawing/2014/main" id="{63EE1348-8AA5-45B4-9697-56E07CDAEB68}"/>
              </a:ext>
            </a:extLst>
          </p:cNvPr>
          <p:cNvSpPr/>
          <p:nvPr/>
        </p:nvSpPr>
        <p:spPr bwMode="auto">
          <a:xfrm>
            <a:off x="6875463" y="4149725"/>
            <a:ext cx="2017712" cy="935038"/>
          </a:xfrm>
          <a:prstGeom prst="wedgeRoundRectCallout">
            <a:avLst>
              <a:gd name="adj1" fmla="val -69492"/>
              <a:gd name="adj2" fmla="val -49318"/>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s-ES" sz="1600" dirty="0">
                <a:solidFill>
                  <a:srgbClr val="002060"/>
                </a:solidFill>
                <a:sym typeface="Arial" charset="0"/>
              </a:rPr>
              <a:t>“Puedo ir a un restaurante”                     </a:t>
            </a:r>
            <a:r>
              <a:rPr lang="es-ES" sz="1600" b="0" i="1" dirty="0">
                <a:solidFill>
                  <a:srgbClr val="002060"/>
                </a:solidFill>
                <a:sym typeface="Arial" charset="0"/>
              </a:rPr>
              <a:t>con un ayudante personal, amigos</a:t>
            </a:r>
          </a:p>
        </p:txBody>
      </p:sp>
      <p:sp>
        <p:nvSpPr>
          <p:cNvPr id="14" name="Dymek mowy: prostokąt z zaokrąglonymi rogami 13">
            <a:extLst>
              <a:ext uri="{FF2B5EF4-FFF2-40B4-BE49-F238E27FC236}">
                <a16:creationId xmlns:a16="http://schemas.microsoft.com/office/drawing/2014/main" id="{7DD33DA7-6348-4A4B-AA2A-902767C525EC}"/>
              </a:ext>
            </a:extLst>
          </p:cNvPr>
          <p:cNvSpPr/>
          <p:nvPr/>
        </p:nvSpPr>
        <p:spPr bwMode="auto">
          <a:xfrm>
            <a:off x="5651500" y="5157788"/>
            <a:ext cx="3313113" cy="647700"/>
          </a:xfrm>
          <a:prstGeom prst="wedgeRoundRectCallout">
            <a:avLst>
              <a:gd name="adj1" fmla="val -35108"/>
              <a:gd name="adj2" fmla="val -151546"/>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s-ES" sz="1600" dirty="0">
                <a:solidFill>
                  <a:srgbClr val="002060"/>
                </a:solidFill>
                <a:sym typeface="Arial" charset="0"/>
              </a:rPr>
              <a:t>“Limpio y cocino en casa”                                     </a:t>
            </a:r>
            <a:r>
              <a:rPr lang="es-ES" sz="1600" b="0" i="1" dirty="0">
                <a:solidFill>
                  <a:srgbClr val="002060"/>
                </a:solidFill>
                <a:sym typeface="Arial" charset="0"/>
              </a:rPr>
              <a:t>usando los dispositivos adecuados</a:t>
            </a:r>
          </a:p>
        </p:txBody>
      </p:sp>
      <p:pic>
        <p:nvPicPr>
          <p:cNvPr id="27667" name="Grafika 16" descr="Dom">
            <a:extLst>
              <a:ext uri="{FF2B5EF4-FFF2-40B4-BE49-F238E27FC236}">
                <a16:creationId xmlns:a16="http://schemas.microsoft.com/office/drawing/2014/main" id="{CDA65DD4-61E4-4EEA-B50F-90AF297752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1086" y="2082799"/>
            <a:ext cx="5556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Grafika 20" descr="Sen">
            <a:extLst>
              <a:ext uri="{FF2B5EF4-FFF2-40B4-BE49-F238E27FC236}">
                <a16:creationId xmlns:a16="http://schemas.microsoft.com/office/drawing/2014/main" id="{DF99E534-FE96-494D-B3F2-D3252C642A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250" y="3068638"/>
            <a:ext cx="601663"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Grafika 24" descr="Opieka">
            <a:extLst>
              <a:ext uri="{FF2B5EF4-FFF2-40B4-BE49-F238E27FC236}">
                <a16:creationId xmlns:a16="http://schemas.microsoft.com/office/drawing/2014/main" id="{0F023ABD-F8A1-4336-9C8A-4367AA3CB0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5438" y="3789363"/>
            <a:ext cx="52863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Grafika 28" descr="Książki">
            <a:extLst>
              <a:ext uri="{FF2B5EF4-FFF2-40B4-BE49-F238E27FC236}">
                <a16:creationId xmlns:a16="http://schemas.microsoft.com/office/drawing/2014/main" id="{8DE21216-BC3B-4D8B-8304-7C8DBB5B76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5150" y="45815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648" name="Łącznik prosty 27647">
            <a:extLst>
              <a:ext uri="{FF2B5EF4-FFF2-40B4-BE49-F238E27FC236}">
                <a16:creationId xmlns:a16="http://schemas.microsoft.com/office/drawing/2014/main" id="{F50CA952-036A-486B-9BF8-319AFF565842}"/>
              </a:ext>
            </a:extLst>
          </p:cNvPr>
          <p:cNvCxnSpPr>
            <a:cxnSpLocks/>
          </p:cNvCxnSpPr>
          <p:nvPr/>
        </p:nvCxnSpPr>
        <p:spPr bwMode="auto">
          <a:xfrm flipH="1">
            <a:off x="1763713" y="4508500"/>
            <a:ext cx="504825" cy="50482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7672" name="Grafika 27657" descr="Kelner">
            <a:extLst>
              <a:ext uri="{FF2B5EF4-FFF2-40B4-BE49-F238E27FC236}">
                <a16:creationId xmlns:a16="http://schemas.microsoft.com/office/drawing/2014/main" id="{767BB603-85E2-4261-96A3-28E3CD1351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56341" y="4095230"/>
            <a:ext cx="57626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3" name="Grafika 27660" descr="Kabriolet">
            <a:extLst>
              <a:ext uri="{FF2B5EF4-FFF2-40B4-BE49-F238E27FC236}">
                <a16:creationId xmlns:a16="http://schemas.microsoft.com/office/drawing/2014/main" id="{342CA40F-C492-4D84-A1F4-353043006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43888" y="35734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4" name="Grafika 27662" descr="Szef kuchni">
            <a:extLst>
              <a:ext uri="{FF2B5EF4-FFF2-40B4-BE49-F238E27FC236}">
                <a16:creationId xmlns:a16="http://schemas.microsoft.com/office/drawing/2014/main" id="{B8A7E07A-8768-467D-BCC8-B03C8727E1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1434" y="5139258"/>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5" name="Grafika 27664" descr="Podatek">
            <a:extLst>
              <a:ext uri="{FF2B5EF4-FFF2-40B4-BE49-F238E27FC236}">
                <a16:creationId xmlns:a16="http://schemas.microsoft.com/office/drawing/2014/main" id="{392D3569-502C-4B20-B6FC-3638C65AB86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09929" y="1797843"/>
            <a:ext cx="6016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ymek mowy: prostokąt z zaokrąglonymi rogami 2">
            <a:extLst>
              <a:ext uri="{FF2B5EF4-FFF2-40B4-BE49-F238E27FC236}">
                <a16:creationId xmlns:a16="http://schemas.microsoft.com/office/drawing/2014/main" id="{6F447DB4-C3A5-4E7F-9182-44CBF8784E80}"/>
              </a:ext>
            </a:extLst>
          </p:cNvPr>
          <p:cNvSpPr/>
          <p:nvPr/>
        </p:nvSpPr>
        <p:spPr bwMode="auto">
          <a:xfrm>
            <a:off x="2987675" y="5157788"/>
            <a:ext cx="2232397" cy="647700"/>
          </a:xfrm>
          <a:prstGeom prst="wedgeRoundRectCallout">
            <a:avLst>
              <a:gd name="adj1" fmla="val -9196"/>
              <a:gd name="adj2" fmla="val -126304"/>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indent="6350" defTabSz="642938" eaLnBrk="1" hangingPunct="1">
              <a:lnSpc>
                <a:spcPct val="90000"/>
              </a:lnSpc>
              <a:spcBef>
                <a:spcPts val="1675"/>
              </a:spcBef>
              <a:buSzPct val="171000"/>
              <a:defRPr/>
            </a:pPr>
            <a:r>
              <a:rPr lang="es-ES" sz="1600" dirty="0">
                <a:solidFill>
                  <a:srgbClr val="002060"/>
                </a:solidFill>
                <a:sym typeface="Arial" charset="0"/>
              </a:rPr>
              <a:t>“No oyes, no hablas, no caminas, no ves”</a:t>
            </a:r>
          </a:p>
        </p:txBody>
      </p:sp>
      <p:sp>
        <p:nvSpPr>
          <p:cNvPr id="4" name="Dymek mowy: prostokąt z zaokrąglonymi rogami 3">
            <a:extLst>
              <a:ext uri="{FF2B5EF4-FFF2-40B4-BE49-F238E27FC236}">
                <a16:creationId xmlns:a16="http://schemas.microsoft.com/office/drawing/2014/main" id="{776C3955-5387-471D-A75B-16C1108D1CE6}"/>
              </a:ext>
            </a:extLst>
          </p:cNvPr>
          <p:cNvSpPr/>
          <p:nvPr/>
        </p:nvSpPr>
        <p:spPr bwMode="auto">
          <a:xfrm>
            <a:off x="755650" y="5157788"/>
            <a:ext cx="2017713" cy="647700"/>
          </a:xfrm>
          <a:prstGeom prst="wedgeRoundRectCallout">
            <a:avLst>
              <a:gd name="adj1" fmla="val 90405"/>
              <a:gd name="adj2" fmla="val -143359"/>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indent="6350" defTabSz="642938" eaLnBrk="1" hangingPunct="1">
              <a:lnSpc>
                <a:spcPct val="90000"/>
              </a:lnSpc>
              <a:spcBef>
                <a:spcPts val="1675"/>
              </a:spcBef>
              <a:buSzPct val="171000"/>
              <a:defRPr/>
            </a:pPr>
            <a:r>
              <a:rPr lang="es-ES" sz="1600" dirty="0">
                <a:solidFill>
                  <a:srgbClr val="002060"/>
                </a:solidFill>
                <a:sym typeface="Arial" charset="0"/>
              </a:rPr>
              <a:t>“No puedes casarte</a:t>
            </a:r>
            <a:r>
              <a:rPr lang="pl-PL" sz="1600" dirty="0">
                <a:solidFill>
                  <a:srgbClr val="002060"/>
                </a:solidFill>
                <a:sym typeface="Arial" charset="0"/>
              </a:rPr>
              <a:t>”</a:t>
            </a:r>
          </a:p>
        </p:txBody>
      </p:sp>
      <p:sp>
        <p:nvSpPr>
          <p:cNvPr id="6" name="Owal 5">
            <a:extLst>
              <a:ext uri="{FF2B5EF4-FFF2-40B4-BE49-F238E27FC236}">
                <a16:creationId xmlns:a16="http://schemas.microsoft.com/office/drawing/2014/main" id="{4D98D74A-764C-49A9-8F87-E7F52771D515}"/>
              </a:ext>
            </a:extLst>
          </p:cNvPr>
          <p:cNvSpPr/>
          <p:nvPr/>
        </p:nvSpPr>
        <p:spPr bwMode="auto">
          <a:xfrm>
            <a:off x="1763713" y="5516563"/>
            <a:ext cx="215900" cy="215900"/>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7" name="Owal 6">
            <a:extLst>
              <a:ext uri="{FF2B5EF4-FFF2-40B4-BE49-F238E27FC236}">
                <a16:creationId xmlns:a16="http://schemas.microsoft.com/office/drawing/2014/main" id="{36D6F916-0091-408A-8AE8-5F6BA737E22D}"/>
              </a:ext>
            </a:extLst>
          </p:cNvPr>
          <p:cNvSpPr/>
          <p:nvPr/>
        </p:nvSpPr>
        <p:spPr bwMode="auto">
          <a:xfrm>
            <a:off x="1908175" y="5516563"/>
            <a:ext cx="215900" cy="215900"/>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Tree>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7F6F3FF-ABEA-4173-8EFF-8806EFC9890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9699" name="Rectangle 2">
            <a:extLst>
              <a:ext uri="{FF2B5EF4-FFF2-40B4-BE49-F238E27FC236}">
                <a16:creationId xmlns:a16="http://schemas.microsoft.com/office/drawing/2014/main" id="{77DEEE2C-80EB-473F-A0E7-A34D22988FD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9700" name="Rectangle 2">
            <a:extLst>
              <a:ext uri="{FF2B5EF4-FFF2-40B4-BE49-F238E27FC236}">
                <a16:creationId xmlns:a16="http://schemas.microsoft.com/office/drawing/2014/main" id="{011DB451-A4DE-420E-B198-25B0C757BB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9701" name="Rectangle 2">
            <a:extLst>
              <a:ext uri="{FF2B5EF4-FFF2-40B4-BE49-F238E27FC236}">
                <a16:creationId xmlns:a16="http://schemas.microsoft.com/office/drawing/2014/main" id="{CAD7334E-2283-410F-973E-6AC51FC6863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9702" name="Rectangle 4">
            <a:extLst>
              <a:ext uri="{FF2B5EF4-FFF2-40B4-BE49-F238E27FC236}">
                <a16:creationId xmlns:a16="http://schemas.microsoft.com/office/drawing/2014/main" id="{FC85B352-A455-4B09-9B3E-236315215D1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9703" name="Prostokąt 1">
            <a:extLst>
              <a:ext uri="{FF2B5EF4-FFF2-40B4-BE49-F238E27FC236}">
                <a16:creationId xmlns:a16="http://schemas.microsoft.com/office/drawing/2014/main" id="{AA00E8B0-34C1-4E7E-A922-B6301AFEE90C}"/>
              </a:ext>
            </a:extLst>
          </p:cNvPr>
          <p:cNvSpPr>
            <a:spLocks noChangeArrowheads="1"/>
          </p:cNvSpPr>
          <p:nvPr/>
        </p:nvSpPr>
        <p:spPr bwMode="auto">
          <a:xfrm>
            <a:off x="395288" y="1125538"/>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dirty="0">
                <a:solidFill>
                  <a:schemeClr val="accent1"/>
                </a:solidFill>
              </a:rPr>
              <a:t>Modelos médico y social</a:t>
            </a:r>
            <a:endParaRPr lang="en-US" altLang="pl-PL" sz="2800" b="0" dirty="0">
              <a:solidFill>
                <a:schemeClr val="accent1"/>
              </a:solidFill>
            </a:endParaRPr>
          </a:p>
        </p:txBody>
      </p:sp>
      <p:sp>
        <p:nvSpPr>
          <p:cNvPr id="29704" name="Prostokąt 3">
            <a:extLst>
              <a:ext uri="{FF2B5EF4-FFF2-40B4-BE49-F238E27FC236}">
                <a16:creationId xmlns:a16="http://schemas.microsoft.com/office/drawing/2014/main" id="{924D5044-0FC1-4757-BFEE-A9EF93392DBF}"/>
              </a:ext>
            </a:extLst>
          </p:cNvPr>
          <p:cNvSpPr>
            <a:spLocks noChangeArrowheads="1"/>
          </p:cNvSpPr>
          <p:nvPr/>
        </p:nvSpPr>
        <p:spPr bwMode="auto">
          <a:xfrm>
            <a:off x="7164388" y="1341438"/>
            <a:ext cx="8929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US" altLang="pl-PL" sz="2000" b="0">
              <a:solidFill>
                <a:schemeClr val="accent1"/>
              </a:solidFill>
            </a:endParaRPr>
          </a:p>
        </p:txBody>
      </p:sp>
      <p:graphicFrame>
        <p:nvGraphicFramePr>
          <p:cNvPr id="2" name="Diagram 1">
            <a:extLst>
              <a:ext uri="{FF2B5EF4-FFF2-40B4-BE49-F238E27FC236}">
                <a16:creationId xmlns:a16="http://schemas.microsoft.com/office/drawing/2014/main" id="{6D0D4B5F-07CA-4C84-A94B-BD2AD8F4D2E3}"/>
              </a:ext>
            </a:extLst>
          </p:cNvPr>
          <p:cNvGraphicFramePr/>
          <p:nvPr>
            <p:extLst>
              <p:ext uri="{D42A27DB-BD31-4B8C-83A1-F6EECF244321}">
                <p14:modId xmlns:p14="http://schemas.microsoft.com/office/powerpoint/2010/main" val="35748409"/>
              </p:ext>
            </p:extLst>
          </p:nvPr>
        </p:nvGraphicFramePr>
        <p:xfrm>
          <a:off x="2267744" y="2060848"/>
          <a:ext cx="4583832" cy="2695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trzałka: w prawo 2">
            <a:extLst>
              <a:ext uri="{FF2B5EF4-FFF2-40B4-BE49-F238E27FC236}">
                <a16:creationId xmlns:a16="http://schemas.microsoft.com/office/drawing/2014/main" id="{28290FDC-CBB1-45EE-BB48-8697F16E3F96}"/>
              </a:ext>
            </a:extLst>
          </p:cNvPr>
          <p:cNvSpPr/>
          <p:nvPr/>
        </p:nvSpPr>
        <p:spPr bwMode="auto">
          <a:xfrm rot="16200000">
            <a:off x="3886994" y="4185444"/>
            <a:ext cx="1225550" cy="287338"/>
          </a:xfrm>
          <a:prstGeom prst="rightArrow">
            <a:avLst/>
          </a:prstGeom>
          <a:solidFill>
            <a:srgbClr val="002060"/>
          </a:solidFill>
          <a:ln>
            <a:solidFill>
              <a:srgbClr val="00206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dirty="0">
              <a:solidFill>
                <a:schemeClr val="bg1"/>
              </a:solidFill>
              <a:sym typeface="Arial" charset="0"/>
            </a:endParaRPr>
          </a:p>
        </p:txBody>
      </p:sp>
      <p:sp>
        <p:nvSpPr>
          <p:cNvPr id="29707" name="pole tekstowe 3">
            <a:extLst>
              <a:ext uri="{FF2B5EF4-FFF2-40B4-BE49-F238E27FC236}">
                <a16:creationId xmlns:a16="http://schemas.microsoft.com/office/drawing/2014/main" id="{E177B18D-E8DD-48EA-8BA9-0BAE56DB69B8}"/>
              </a:ext>
            </a:extLst>
          </p:cNvPr>
          <p:cNvSpPr txBox="1">
            <a:spLocks noChangeArrowheads="1"/>
          </p:cNvSpPr>
          <p:nvPr/>
        </p:nvSpPr>
        <p:spPr bwMode="auto">
          <a:xfrm>
            <a:off x="3563938" y="4941888"/>
            <a:ext cx="26638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3000" dirty="0">
                <a:solidFill>
                  <a:srgbClr val="222061"/>
                </a:solidFill>
              </a:rPr>
              <a:t>M</a:t>
            </a:r>
            <a:r>
              <a:rPr lang="pl-PL" altLang="pl-PL" sz="3000" dirty="0">
                <a:solidFill>
                  <a:srgbClr val="222061"/>
                </a:solidFill>
              </a:rPr>
              <a:t>odel</a:t>
            </a:r>
            <a:r>
              <a:rPr lang="es-ES" altLang="pl-PL" sz="3000" dirty="0">
                <a:solidFill>
                  <a:srgbClr val="222061"/>
                </a:solidFill>
              </a:rPr>
              <a:t>o CIF</a:t>
            </a:r>
            <a:endParaRPr lang="pl-PL" altLang="pl-PL" sz="3000" dirty="0">
              <a:solidFill>
                <a:srgbClr val="222061"/>
              </a:solidFill>
            </a:endParaRPr>
          </a:p>
        </p:txBody>
      </p:sp>
      <p:sp>
        <p:nvSpPr>
          <p:cNvPr id="6" name="Prostokąt 5">
            <a:extLst>
              <a:ext uri="{FF2B5EF4-FFF2-40B4-BE49-F238E27FC236}">
                <a16:creationId xmlns:a16="http://schemas.microsoft.com/office/drawing/2014/main" id="{14C22169-A2B6-4EB3-BB09-4DE0315F15FD}"/>
              </a:ext>
            </a:extLst>
          </p:cNvPr>
          <p:cNvSpPr/>
          <p:nvPr/>
        </p:nvSpPr>
        <p:spPr bwMode="auto">
          <a:xfrm>
            <a:off x="9526" y="1628552"/>
            <a:ext cx="2339975" cy="4103910"/>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87313" algn="just" defTabSz="642938" eaLnBrk="1" hangingPunct="1">
              <a:lnSpc>
                <a:spcPct val="90000"/>
              </a:lnSpc>
              <a:spcBef>
                <a:spcPts val="1675"/>
              </a:spcBef>
              <a:buSzPct val="171000"/>
              <a:defRPr/>
            </a:pPr>
            <a:endParaRPr lang="es-ES" altLang="pl-PL" sz="1300" b="0" dirty="0">
              <a:solidFill>
                <a:schemeClr val="tx1"/>
              </a:solidFill>
            </a:endParaRPr>
          </a:p>
          <a:p>
            <a:pPr marL="87313" algn="just" defTabSz="642938" eaLnBrk="1" hangingPunct="1">
              <a:lnSpc>
                <a:spcPct val="90000"/>
              </a:lnSpc>
              <a:spcBef>
                <a:spcPts val="1675"/>
              </a:spcBef>
              <a:buSzPct val="171000"/>
              <a:defRPr/>
            </a:pPr>
            <a:r>
              <a:rPr lang="es-ES" altLang="pl-PL" sz="1300" b="0" dirty="0">
                <a:solidFill>
                  <a:schemeClr val="tx1"/>
                </a:solidFill>
              </a:rPr>
              <a:t>El modelo médico percibe la discapacidad como un problema personal, causado directamente por una enfermedad, lesión u otra condición de salud, que requiere atención médica en forma de tratamiento individual proporcionado por personas profesionalmente preparadas. El objetivo del tratamiento de la discapacidad es curar o adaptar al individuo y cambiar su conducta. La atención sanitaria se considera una cuestión clave y, en el ámbito político, la principal respuesta es modificar o reformar las políticas de atención sanitaria.</a:t>
            </a:r>
          </a:p>
          <a:p>
            <a:pPr marL="87313" algn="just" defTabSz="642938" eaLnBrk="1" hangingPunct="1">
              <a:lnSpc>
                <a:spcPct val="90000"/>
              </a:lnSpc>
              <a:spcBef>
                <a:spcPts val="1675"/>
              </a:spcBef>
              <a:buSzPct val="171000"/>
              <a:defRPr/>
            </a:pPr>
            <a:endParaRPr lang="pl-PL" sz="1300" b="0" dirty="0">
              <a:solidFill>
                <a:schemeClr val="tx1"/>
              </a:solidFill>
              <a:sym typeface="Arial" charset="0"/>
            </a:endParaRPr>
          </a:p>
        </p:txBody>
      </p:sp>
      <p:sp>
        <p:nvSpPr>
          <p:cNvPr id="7" name="Prostokąt 6">
            <a:extLst>
              <a:ext uri="{FF2B5EF4-FFF2-40B4-BE49-F238E27FC236}">
                <a16:creationId xmlns:a16="http://schemas.microsoft.com/office/drawing/2014/main" id="{ECA52374-D4C9-4214-B3FC-87053D116FB8}"/>
              </a:ext>
            </a:extLst>
          </p:cNvPr>
          <p:cNvSpPr/>
          <p:nvPr/>
        </p:nvSpPr>
        <p:spPr bwMode="auto">
          <a:xfrm>
            <a:off x="6794500" y="1989138"/>
            <a:ext cx="2339975" cy="3311525"/>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lgn="just">
              <a:defRPr/>
            </a:pPr>
            <a:r>
              <a:rPr lang="es-ES" altLang="pl-PL" sz="1300" b="0" dirty="0">
                <a:solidFill>
                  <a:schemeClr val="tx1"/>
                </a:solidFill>
              </a:rPr>
              <a:t>El modelo social de la discapacidad, por otro lado, contempla la cuestión como un problema creado por las personas y se centra en la plena integración social. La discapacidad no es una característica de la persona, sino un conjunto complejo de condiciones, muchas de las cuales son resultado del entorno social. </a:t>
            </a:r>
            <a:endParaRPr lang="en-US" altLang="pl-PL" sz="1300" b="0" dirty="0">
              <a:solidFill>
                <a:schemeClr val="tx1"/>
              </a:solidFill>
            </a:endParaRPr>
          </a:p>
        </p:txBody>
      </p:sp>
    </p:spTree>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55E459F-98FB-4024-8CA7-7F7D9BDA5187}"/>
              </a:ext>
            </a:extLst>
          </p:cNvPr>
          <p:cNvSpPr/>
          <p:nvPr/>
        </p:nvSpPr>
        <p:spPr bwMode="auto">
          <a:xfrm>
            <a:off x="1258888" y="4868863"/>
            <a:ext cx="6121400" cy="936625"/>
          </a:xfrm>
          <a:prstGeom prst="rect">
            <a:avLst/>
          </a:prstGeom>
          <a:ln w="19050">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31747" name="Rectangle 2">
            <a:extLst>
              <a:ext uri="{FF2B5EF4-FFF2-40B4-BE49-F238E27FC236}">
                <a16:creationId xmlns:a16="http://schemas.microsoft.com/office/drawing/2014/main" id="{F6BA79B3-1CE9-488D-99DD-C222CD119DB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1748" name="Rectangle 2">
            <a:extLst>
              <a:ext uri="{FF2B5EF4-FFF2-40B4-BE49-F238E27FC236}">
                <a16:creationId xmlns:a16="http://schemas.microsoft.com/office/drawing/2014/main" id="{AF81D18B-465E-4616-B619-56FF1E3C78D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1749" name="Rectangle 2">
            <a:extLst>
              <a:ext uri="{FF2B5EF4-FFF2-40B4-BE49-F238E27FC236}">
                <a16:creationId xmlns:a16="http://schemas.microsoft.com/office/drawing/2014/main" id="{7DF558E7-F1BD-4A1C-AD7F-5A88B3ED65D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1750" name="Rectangle 2">
            <a:extLst>
              <a:ext uri="{FF2B5EF4-FFF2-40B4-BE49-F238E27FC236}">
                <a16:creationId xmlns:a16="http://schemas.microsoft.com/office/drawing/2014/main" id="{16E33269-CC12-437B-8FF2-6D638A07330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1751" name="Rectangle 4">
            <a:extLst>
              <a:ext uri="{FF2B5EF4-FFF2-40B4-BE49-F238E27FC236}">
                <a16:creationId xmlns:a16="http://schemas.microsoft.com/office/drawing/2014/main" id="{5BD0D513-A1CD-469C-8B26-D899EFC5B80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1752" name="Prostokąt 1">
            <a:extLst>
              <a:ext uri="{FF2B5EF4-FFF2-40B4-BE49-F238E27FC236}">
                <a16:creationId xmlns:a16="http://schemas.microsoft.com/office/drawing/2014/main" id="{75CA734A-7870-4DFE-A251-410BA43E4106}"/>
              </a:ext>
            </a:extLst>
          </p:cNvPr>
          <p:cNvSpPr>
            <a:spLocks noChangeArrowheads="1"/>
          </p:cNvSpPr>
          <p:nvPr/>
        </p:nvSpPr>
        <p:spPr bwMode="auto">
          <a:xfrm>
            <a:off x="323850" y="1412875"/>
            <a:ext cx="8135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altLang="pl-PL" sz="2800" dirty="0">
                <a:solidFill>
                  <a:schemeClr val="accent1"/>
                </a:solidFill>
              </a:rPr>
              <a:t>Modelo del funcionamiento y la discapacidad</a:t>
            </a:r>
            <a:endParaRPr lang="es-ES" altLang="pl-PL" sz="2800" b="0" dirty="0">
              <a:solidFill>
                <a:schemeClr val="accent1"/>
              </a:solidFill>
            </a:endParaRPr>
          </a:p>
        </p:txBody>
      </p:sp>
      <p:sp>
        <p:nvSpPr>
          <p:cNvPr id="4" name="Prostokąt 3">
            <a:extLst>
              <a:ext uri="{FF2B5EF4-FFF2-40B4-BE49-F238E27FC236}">
                <a16:creationId xmlns:a16="http://schemas.microsoft.com/office/drawing/2014/main" id="{B47E83CA-656F-466D-878C-06F9E0CEAA39}"/>
              </a:ext>
            </a:extLst>
          </p:cNvPr>
          <p:cNvSpPr/>
          <p:nvPr/>
        </p:nvSpPr>
        <p:spPr>
          <a:xfrm>
            <a:off x="539750" y="2441575"/>
            <a:ext cx="8929688" cy="523875"/>
          </a:xfrm>
          <a:prstGeom prst="rect">
            <a:avLst/>
          </a:prstGeom>
        </p:spPr>
        <p:txBody>
          <a:bodyPr>
            <a:spAutoFit/>
          </a:bodyPr>
          <a:lstStyle/>
          <a:p>
            <a:pPr marL="342900" indent="-342900">
              <a:buFont typeface="Arial" panose="020B0604020202020204" pitchFamily="34" charset="0"/>
              <a:buChar char="•"/>
              <a:defRPr/>
            </a:pPr>
            <a:endParaRPr lang="en-US" sz="2800" b="0" dirty="0">
              <a:solidFill>
                <a:schemeClr val="accent2">
                  <a:lumMod val="75000"/>
                </a:schemeClr>
              </a:solidFill>
            </a:endParaRPr>
          </a:p>
        </p:txBody>
      </p:sp>
      <p:sp>
        <p:nvSpPr>
          <p:cNvPr id="31754" name="pole tekstowe 1">
            <a:extLst>
              <a:ext uri="{FF2B5EF4-FFF2-40B4-BE49-F238E27FC236}">
                <a16:creationId xmlns:a16="http://schemas.microsoft.com/office/drawing/2014/main" id="{201C5373-A421-4DAB-9A6E-D0A2621D3DA8}"/>
              </a:ext>
            </a:extLst>
          </p:cNvPr>
          <p:cNvSpPr txBox="1">
            <a:spLocks noChangeArrowheads="1"/>
          </p:cNvSpPr>
          <p:nvPr/>
        </p:nvSpPr>
        <p:spPr bwMode="auto">
          <a:xfrm>
            <a:off x="107516" y="3284538"/>
            <a:ext cx="254285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2000" dirty="0">
                <a:solidFill>
                  <a:srgbClr val="222061"/>
                </a:solidFill>
              </a:rPr>
              <a:t>Funciones y estructuras corporales</a:t>
            </a:r>
            <a:endParaRPr lang="pl-PL" altLang="pl-PL" sz="2000" dirty="0">
              <a:solidFill>
                <a:srgbClr val="222061"/>
              </a:solidFill>
            </a:endParaRPr>
          </a:p>
        </p:txBody>
      </p:sp>
      <p:sp>
        <p:nvSpPr>
          <p:cNvPr id="31755" name="pole tekstowe 2">
            <a:extLst>
              <a:ext uri="{FF2B5EF4-FFF2-40B4-BE49-F238E27FC236}">
                <a16:creationId xmlns:a16="http://schemas.microsoft.com/office/drawing/2014/main" id="{C65291DD-0FC4-48CF-83B6-C34CAC86B5B3}"/>
              </a:ext>
            </a:extLst>
          </p:cNvPr>
          <p:cNvSpPr txBox="1">
            <a:spLocks noChangeArrowheads="1"/>
          </p:cNvSpPr>
          <p:nvPr/>
        </p:nvSpPr>
        <p:spPr bwMode="auto">
          <a:xfrm>
            <a:off x="3579043" y="3368676"/>
            <a:ext cx="1871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2000" dirty="0">
                <a:solidFill>
                  <a:srgbClr val="222061"/>
                </a:solidFill>
              </a:rPr>
              <a:t>Actividades</a:t>
            </a:r>
          </a:p>
          <a:p>
            <a:endParaRPr lang="pl-PL" altLang="pl-PL" sz="2000" dirty="0">
              <a:solidFill>
                <a:srgbClr val="222061"/>
              </a:solidFill>
            </a:endParaRPr>
          </a:p>
        </p:txBody>
      </p:sp>
      <p:sp>
        <p:nvSpPr>
          <p:cNvPr id="31756" name="pole tekstowe 5">
            <a:extLst>
              <a:ext uri="{FF2B5EF4-FFF2-40B4-BE49-F238E27FC236}">
                <a16:creationId xmlns:a16="http://schemas.microsoft.com/office/drawing/2014/main" id="{0D69685F-8022-4C5E-B7E1-8D01ACD6A955}"/>
              </a:ext>
            </a:extLst>
          </p:cNvPr>
          <p:cNvSpPr txBox="1">
            <a:spLocks noChangeArrowheads="1"/>
          </p:cNvSpPr>
          <p:nvPr/>
        </p:nvSpPr>
        <p:spPr bwMode="auto">
          <a:xfrm>
            <a:off x="2642347" y="2205108"/>
            <a:ext cx="34418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2000" dirty="0">
                <a:solidFill>
                  <a:srgbClr val="222061"/>
                </a:solidFill>
              </a:rPr>
              <a:t>    Condición de salud (trastorno o enfermedad)</a:t>
            </a:r>
          </a:p>
        </p:txBody>
      </p:sp>
      <p:sp>
        <p:nvSpPr>
          <p:cNvPr id="31757" name="pole tekstowe 6">
            <a:extLst>
              <a:ext uri="{FF2B5EF4-FFF2-40B4-BE49-F238E27FC236}">
                <a16:creationId xmlns:a16="http://schemas.microsoft.com/office/drawing/2014/main" id="{E8E5CCC8-CC3E-4468-9AE0-CD8CC55845ED}"/>
              </a:ext>
            </a:extLst>
          </p:cNvPr>
          <p:cNvSpPr txBox="1">
            <a:spLocks noChangeArrowheads="1"/>
          </p:cNvSpPr>
          <p:nvPr/>
        </p:nvSpPr>
        <p:spPr bwMode="auto">
          <a:xfrm>
            <a:off x="1403350" y="4941888"/>
            <a:ext cx="2232025" cy="707886"/>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000" dirty="0">
                <a:solidFill>
                  <a:srgbClr val="222061"/>
                </a:solidFill>
              </a:rPr>
              <a:t>Factor</a:t>
            </a:r>
            <a:r>
              <a:rPr lang="es-ES" altLang="pl-PL" sz="2000" dirty="0">
                <a:solidFill>
                  <a:srgbClr val="222061"/>
                </a:solidFill>
              </a:rPr>
              <a:t>es Ambientales</a:t>
            </a:r>
            <a:endParaRPr lang="pl-PL" altLang="pl-PL" sz="2000" dirty="0">
              <a:solidFill>
                <a:srgbClr val="222061"/>
              </a:solidFill>
            </a:endParaRPr>
          </a:p>
        </p:txBody>
      </p:sp>
      <p:sp>
        <p:nvSpPr>
          <p:cNvPr id="31758" name="pole tekstowe 7">
            <a:extLst>
              <a:ext uri="{FF2B5EF4-FFF2-40B4-BE49-F238E27FC236}">
                <a16:creationId xmlns:a16="http://schemas.microsoft.com/office/drawing/2014/main" id="{C2EF005B-BE55-4A16-BCE0-EDAF84072E51}"/>
              </a:ext>
            </a:extLst>
          </p:cNvPr>
          <p:cNvSpPr txBox="1">
            <a:spLocks noChangeArrowheads="1"/>
          </p:cNvSpPr>
          <p:nvPr/>
        </p:nvSpPr>
        <p:spPr bwMode="auto">
          <a:xfrm>
            <a:off x="4932363" y="4941888"/>
            <a:ext cx="2232025" cy="707886"/>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000" dirty="0">
                <a:solidFill>
                  <a:srgbClr val="222061"/>
                </a:solidFill>
              </a:rPr>
              <a:t>Factor</a:t>
            </a:r>
            <a:r>
              <a:rPr lang="es-ES" altLang="pl-PL" sz="2000" dirty="0">
                <a:solidFill>
                  <a:srgbClr val="222061"/>
                </a:solidFill>
              </a:rPr>
              <a:t>es </a:t>
            </a:r>
            <a:r>
              <a:rPr lang="pl-PL" altLang="pl-PL" sz="2000" dirty="0">
                <a:solidFill>
                  <a:srgbClr val="222061"/>
                </a:solidFill>
              </a:rPr>
              <a:t>Personal</a:t>
            </a:r>
            <a:r>
              <a:rPr lang="es-ES" altLang="pl-PL" sz="2000" dirty="0">
                <a:solidFill>
                  <a:srgbClr val="222061"/>
                </a:solidFill>
              </a:rPr>
              <a:t>es</a:t>
            </a:r>
            <a:endParaRPr lang="pl-PL" altLang="pl-PL" sz="2000" dirty="0">
              <a:solidFill>
                <a:srgbClr val="222061"/>
              </a:solidFill>
            </a:endParaRPr>
          </a:p>
        </p:txBody>
      </p:sp>
      <p:cxnSp>
        <p:nvCxnSpPr>
          <p:cNvPr id="16" name="Łącznik prosty ze strzałką 15">
            <a:extLst>
              <a:ext uri="{FF2B5EF4-FFF2-40B4-BE49-F238E27FC236}">
                <a16:creationId xmlns:a16="http://schemas.microsoft.com/office/drawing/2014/main" id="{D581C0DC-0A74-4EE1-B795-F9C9382F356A}"/>
              </a:ext>
            </a:extLst>
          </p:cNvPr>
          <p:cNvCxnSpPr>
            <a:cxnSpLocks/>
            <a:stCxn id="31756" idx="2"/>
          </p:cNvCxnSpPr>
          <p:nvPr/>
        </p:nvCxnSpPr>
        <p:spPr bwMode="auto">
          <a:xfrm flipH="1">
            <a:off x="3867178" y="2912994"/>
            <a:ext cx="496080" cy="444639"/>
          </a:xfrm>
          <a:prstGeom prst="straightConnector1">
            <a:avLst/>
          </a:prstGeom>
          <a:ln>
            <a:solidFill>
              <a:srgbClr val="222061"/>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6" name="Łącznik prosty ze strzałką 25">
            <a:extLst>
              <a:ext uri="{FF2B5EF4-FFF2-40B4-BE49-F238E27FC236}">
                <a16:creationId xmlns:a16="http://schemas.microsoft.com/office/drawing/2014/main" id="{3735E8E6-D98A-4F39-B772-C97E8770D0A6}"/>
              </a:ext>
            </a:extLst>
          </p:cNvPr>
          <p:cNvCxnSpPr>
            <a:cxnSpLocks/>
          </p:cNvCxnSpPr>
          <p:nvPr/>
        </p:nvCxnSpPr>
        <p:spPr bwMode="auto">
          <a:xfrm flipH="1">
            <a:off x="5148263" y="3573463"/>
            <a:ext cx="1079500" cy="0"/>
          </a:xfrm>
          <a:prstGeom prst="straightConnector1">
            <a:avLst/>
          </a:prstGeom>
          <a:ln>
            <a:solidFill>
              <a:srgbClr val="222061"/>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9" name="Łącznik prosty ze strzałką 28">
            <a:extLst>
              <a:ext uri="{FF2B5EF4-FFF2-40B4-BE49-F238E27FC236}">
                <a16:creationId xmlns:a16="http://schemas.microsoft.com/office/drawing/2014/main" id="{17E6EC09-E429-4AC2-9C3F-6C2F99D84CCE}"/>
              </a:ext>
            </a:extLst>
          </p:cNvPr>
          <p:cNvCxnSpPr>
            <a:cxnSpLocks/>
          </p:cNvCxnSpPr>
          <p:nvPr/>
        </p:nvCxnSpPr>
        <p:spPr bwMode="auto">
          <a:xfrm flipH="1">
            <a:off x="2555875" y="3573463"/>
            <a:ext cx="1079500" cy="0"/>
          </a:xfrm>
          <a:prstGeom prst="straightConnector1">
            <a:avLst/>
          </a:prstGeom>
          <a:ln>
            <a:solidFill>
              <a:srgbClr val="222061"/>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4" name="Łącznik prosty ze strzałką 33">
            <a:extLst>
              <a:ext uri="{FF2B5EF4-FFF2-40B4-BE49-F238E27FC236}">
                <a16:creationId xmlns:a16="http://schemas.microsoft.com/office/drawing/2014/main" id="{3F1AC2FD-5CA5-4A21-A789-64228434CB3F}"/>
              </a:ext>
            </a:extLst>
          </p:cNvPr>
          <p:cNvCxnSpPr>
            <a:cxnSpLocks/>
          </p:cNvCxnSpPr>
          <p:nvPr/>
        </p:nvCxnSpPr>
        <p:spPr bwMode="auto">
          <a:xfrm flipV="1">
            <a:off x="4284663" y="3860800"/>
            <a:ext cx="0" cy="720725"/>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31763" name="pole tekstowe 70">
            <a:extLst>
              <a:ext uri="{FF2B5EF4-FFF2-40B4-BE49-F238E27FC236}">
                <a16:creationId xmlns:a16="http://schemas.microsoft.com/office/drawing/2014/main" id="{4770E039-9EDD-4012-8BC9-5895DA2BFA67}"/>
              </a:ext>
            </a:extLst>
          </p:cNvPr>
          <p:cNvSpPr txBox="1">
            <a:spLocks noChangeArrowheads="1"/>
          </p:cNvSpPr>
          <p:nvPr/>
        </p:nvSpPr>
        <p:spPr bwMode="auto">
          <a:xfrm>
            <a:off x="6264275" y="3348702"/>
            <a:ext cx="2232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2000" dirty="0">
                <a:solidFill>
                  <a:srgbClr val="222061"/>
                </a:solidFill>
              </a:rPr>
              <a:t>Participación </a:t>
            </a:r>
          </a:p>
          <a:p>
            <a:endParaRPr lang="pl-PL" altLang="pl-PL" sz="2000" dirty="0">
              <a:solidFill>
                <a:srgbClr val="222061"/>
              </a:solidFill>
            </a:endParaRPr>
          </a:p>
        </p:txBody>
      </p:sp>
      <p:cxnSp>
        <p:nvCxnSpPr>
          <p:cNvPr id="75" name="Łącznik: łamany 74">
            <a:extLst>
              <a:ext uri="{FF2B5EF4-FFF2-40B4-BE49-F238E27FC236}">
                <a16:creationId xmlns:a16="http://schemas.microsoft.com/office/drawing/2014/main" id="{FB11EEE1-66A7-4BE0-B37B-6DBA7087BD0D}"/>
              </a:ext>
            </a:extLst>
          </p:cNvPr>
          <p:cNvCxnSpPr>
            <a:cxnSpLocks/>
            <a:stCxn id="31754" idx="0"/>
            <a:endCxn id="31763" idx="0"/>
          </p:cNvCxnSpPr>
          <p:nvPr/>
        </p:nvCxnSpPr>
        <p:spPr bwMode="auto">
          <a:xfrm rot="16200000" flipH="1">
            <a:off x="4347533" y="315948"/>
            <a:ext cx="64164" cy="6001345"/>
          </a:xfrm>
          <a:prstGeom prst="bentConnector3">
            <a:avLst>
              <a:gd name="adj1" fmla="val -356275"/>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84" name="Łącznik: łamany 83">
            <a:extLst>
              <a:ext uri="{FF2B5EF4-FFF2-40B4-BE49-F238E27FC236}">
                <a16:creationId xmlns:a16="http://schemas.microsoft.com/office/drawing/2014/main" id="{94D840A2-8B8F-4B9B-A074-0FA843B85181}"/>
              </a:ext>
            </a:extLst>
          </p:cNvPr>
          <p:cNvCxnSpPr>
            <a:cxnSpLocks/>
          </p:cNvCxnSpPr>
          <p:nvPr/>
        </p:nvCxnSpPr>
        <p:spPr bwMode="auto">
          <a:xfrm rot="16200000" flipH="1">
            <a:off x="4427539" y="1076326"/>
            <a:ext cx="12700" cy="5832475"/>
          </a:xfrm>
          <a:prstGeom prst="bentConnector3">
            <a:avLst>
              <a:gd name="adj1" fmla="val 1800000"/>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3" name="Łącznik: łamany 22">
            <a:extLst>
              <a:ext uri="{FF2B5EF4-FFF2-40B4-BE49-F238E27FC236}">
                <a16:creationId xmlns:a16="http://schemas.microsoft.com/office/drawing/2014/main" id="{36ED3B85-CEFB-4610-A1A3-B29FABBA7F66}"/>
              </a:ext>
            </a:extLst>
          </p:cNvPr>
          <p:cNvCxnSpPr>
            <a:cxnSpLocks/>
          </p:cNvCxnSpPr>
          <p:nvPr/>
        </p:nvCxnSpPr>
        <p:spPr bwMode="auto">
          <a:xfrm rot="5400000" flipH="1" flipV="1">
            <a:off x="4169569" y="3039269"/>
            <a:ext cx="12700" cy="3529012"/>
          </a:xfrm>
          <a:prstGeom prst="bentConnector3">
            <a:avLst>
              <a:gd name="adj1" fmla="val 1800000"/>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31767" name="Prostokąt 4">
            <a:extLst>
              <a:ext uri="{FF2B5EF4-FFF2-40B4-BE49-F238E27FC236}">
                <a16:creationId xmlns:a16="http://schemas.microsoft.com/office/drawing/2014/main" id="{95DDEB51-8D37-47E4-B325-EBFD28E348CE}"/>
              </a:ext>
            </a:extLst>
          </p:cNvPr>
          <p:cNvSpPr>
            <a:spLocks noChangeArrowheads="1"/>
          </p:cNvSpPr>
          <p:nvPr/>
        </p:nvSpPr>
        <p:spPr bwMode="auto">
          <a:xfrm>
            <a:off x="3276600" y="4581525"/>
            <a:ext cx="23755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1600" i="1" dirty="0">
                <a:solidFill>
                  <a:srgbClr val="222061"/>
                </a:solidFill>
              </a:rPr>
              <a:t>Factores c</a:t>
            </a:r>
            <a:r>
              <a:rPr lang="pl-PL" altLang="pl-PL" sz="1600" i="1" dirty="0">
                <a:solidFill>
                  <a:srgbClr val="222061"/>
                </a:solidFill>
              </a:rPr>
              <a:t>ontextual</a:t>
            </a:r>
            <a:r>
              <a:rPr lang="es-ES" altLang="pl-PL" sz="1600" i="1" dirty="0">
                <a:solidFill>
                  <a:srgbClr val="222061"/>
                </a:solidFill>
              </a:rPr>
              <a:t>es</a:t>
            </a:r>
            <a:r>
              <a:rPr lang="pl-PL" altLang="pl-PL" sz="1600" i="1" dirty="0">
                <a:solidFill>
                  <a:srgbClr val="222061"/>
                </a:solidFill>
              </a:rPr>
              <a:t> </a:t>
            </a:r>
          </a:p>
        </p:txBody>
      </p:sp>
    </p:spTree>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21DBE71-C044-483A-A607-0D8C8C8A1FA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3795" name="Rectangle 2">
            <a:extLst>
              <a:ext uri="{FF2B5EF4-FFF2-40B4-BE49-F238E27FC236}">
                <a16:creationId xmlns:a16="http://schemas.microsoft.com/office/drawing/2014/main" id="{6761B287-F24E-4D04-9B09-95AC621E620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3796" name="Rectangle 2">
            <a:extLst>
              <a:ext uri="{FF2B5EF4-FFF2-40B4-BE49-F238E27FC236}">
                <a16:creationId xmlns:a16="http://schemas.microsoft.com/office/drawing/2014/main" id="{9A19AA0B-BAC2-4C08-9125-73DF8C0D0F7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3797" name="Rectangle 2">
            <a:extLst>
              <a:ext uri="{FF2B5EF4-FFF2-40B4-BE49-F238E27FC236}">
                <a16:creationId xmlns:a16="http://schemas.microsoft.com/office/drawing/2014/main" id="{24EE3D83-E59B-45A8-88F5-1C4FC154303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3798" name="Rectangle 4">
            <a:extLst>
              <a:ext uri="{FF2B5EF4-FFF2-40B4-BE49-F238E27FC236}">
                <a16:creationId xmlns:a16="http://schemas.microsoft.com/office/drawing/2014/main" id="{670D9827-A05E-4F41-8CF7-AA3909DF29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3799" name="Prostokąt 1">
            <a:extLst>
              <a:ext uri="{FF2B5EF4-FFF2-40B4-BE49-F238E27FC236}">
                <a16:creationId xmlns:a16="http://schemas.microsoft.com/office/drawing/2014/main" id="{F05EF889-AF08-4A2B-A7C5-9ED6D735ED7B}"/>
              </a:ext>
            </a:extLst>
          </p:cNvPr>
          <p:cNvSpPr>
            <a:spLocks noChangeArrowheads="1"/>
          </p:cNvSpPr>
          <p:nvPr/>
        </p:nvSpPr>
        <p:spPr bwMode="auto">
          <a:xfrm>
            <a:off x="323850" y="1412875"/>
            <a:ext cx="8135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altLang="pl-PL" sz="2800" dirty="0">
                <a:solidFill>
                  <a:schemeClr val="accent1"/>
                </a:solidFill>
              </a:rPr>
              <a:t>Modelo del funcionamiento y la discapacidad</a:t>
            </a:r>
            <a:endParaRPr lang="es-ES" altLang="pl-PL" sz="2800" b="0" dirty="0">
              <a:solidFill>
                <a:schemeClr val="accent1"/>
              </a:solidFill>
            </a:endParaRPr>
          </a:p>
        </p:txBody>
      </p:sp>
      <p:sp>
        <p:nvSpPr>
          <p:cNvPr id="33800" name="Prostokąt 2">
            <a:extLst>
              <a:ext uri="{FF2B5EF4-FFF2-40B4-BE49-F238E27FC236}">
                <a16:creationId xmlns:a16="http://schemas.microsoft.com/office/drawing/2014/main" id="{31F32027-24D7-4522-93AF-A602439A7299}"/>
              </a:ext>
            </a:extLst>
          </p:cNvPr>
          <p:cNvSpPr>
            <a:spLocks noChangeArrowheads="1"/>
          </p:cNvSpPr>
          <p:nvPr/>
        </p:nvSpPr>
        <p:spPr bwMode="auto">
          <a:xfrm>
            <a:off x="214313" y="2205038"/>
            <a:ext cx="8605837"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r>
              <a:rPr lang="es-ES" altLang="pl-PL" sz="2000" b="0" dirty="0">
                <a:solidFill>
                  <a:srgbClr val="002060"/>
                </a:solidFill>
              </a:rPr>
              <a:t>La CIF se centra en tres componentes: el cuerpo, actividades y participación (a nivel individual y social) y factores contextuales (personales y ambientales).</a:t>
            </a:r>
          </a:p>
          <a:p>
            <a:pPr algn="just"/>
            <a:endParaRPr lang="es-ES" altLang="pl-PL" sz="2000" b="0" dirty="0">
              <a:solidFill>
                <a:srgbClr val="002060"/>
              </a:solidFill>
            </a:endParaRPr>
          </a:p>
          <a:p>
            <a:pPr algn="just"/>
            <a:r>
              <a:rPr lang="es-ES" altLang="pl-PL" sz="2000" b="0" dirty="0">
                <a:solidFill>
                  <a:srgbClr val="002060"/>
                </a:solidFill>
              </a:rPr>
              <a:t>Estos tres componentes subrayan la importancia de la interacción y la influencia de los factores internos y externos sobre el estado de salud de cada individuo.</a:t>
            </a:r>
          </a:p>
          <a:p>
            <a:pPr algn="just"/>
            <a:endParaRPr lang="pl-PL" altLang="pl-PL" sz="1600" b="0" dirty="0">
              <a:solidFill>
                <a:srgbClr val="002060"/>
              </a:solidFill>
            </a:endParaRPr>
          </a:p>
        </p:txBody>
      </p:sp>
    </p:spTree>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EE46418-4898-4601-8D97-F903306D21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5843" name="Rectangle 2">
            <a:extLst>
              <a:ext uri="{FF2B5EF4-FFF2-40B4-BE49-F238E27FC236}">
                <a16:creationId xmlns:a16="http://schemas.microsoft.com/office/drawing/2014/main" id="{B7E0C73D-4EEC-42B1-9C62-C9D760A8304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5844" name="Rectangle 2">
            <a:extLst>
              <a:ext uri="{FF2B5EF4-FFF2-40B4-BE49-F238E27FC236}">
                <a16:creationId xmlns:a16="http://schemas.microsoft.com/office/drawing/2014/main" id="{0083749C-FD86-4A3C-988C-601FAF3DC5E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5845" name="Rectangle 2">
            <a:extLst>
              <a:ext uri="{FF2B5EF4-FFF2-40B4-BE49-F238E27FC236}">
                <a16:creationId xmlns:a16="http://schemas.microsoft.com/office/drawing/2014/main" id="{AA4D9340-D20D-4804-9DA3-E8073DBD042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5846" name="Rectangle 4">
            <a:extLst>
              <a:ext uri="{FF2B5EF4-FFF2-40B4-BE49-F238E27FC236}">
                <a16:creationId xmlns:a16="http://schemas.microsoft.com/office/drawing/2014/main" id="{84F0C390-9A38-404E-A77E-7AF238BA9C8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5847" name="Prostokąt 1">
            <a:extLst>
              <a:ext uri="{FF2B5EF4-FFF2-40B4-BE49-F238E27FC236}">
                <a16:creationId xmlns:a16="http://schemas.microsoft.com/office/drawing/2014/main" id="{10C8B34E-9D45-4ADD-856E-8FB024AE41D8}"/>
              </a:ext>
            </a:extLst>
          </p:cNvPr>
          <p:cNvSpPr>
            <a:spLocks noChangeArrowheads="1"/>
          </p:cNvSpPr>
          <p:nvPr/>
        </p:nvSpPr>
        <p:spPr bwMode="auto">
          <a:xfrm>
            <a:off x="395288" y="981075"/>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altLang="pl-PL" sz="2800" dirty="0">
                <a:solidFill>
                  <a:schemeClr val="accent1"/>
                </a:solidFill>
              </a:rPr>
              <a:t>Visión general de los</a:t>
            </a:r>
            <a:r>
              <a:rPr lang="pl-PL" altLang="pl-PL" sz="2800" dirty="0">
                <a:solidFill>
                  <a:schemeClr val="accent1"/>
                </a:solidFill>
              </a:rPr>
              <a:t> component</a:t>
            </a:r>
            <a:r>
              <a:rPr lang="es-ES" altLang="pl-PL" sz="2800" dirty="0">
                <a:solidFill>
                  <a:schemeClr val="accent1"/>
                </a:solidFill>
              </a:rPr>
              <a:t>e</a:t>
            </a:r>
            <a:r>
              <a:rPr lang="pl-PL" altLang="pl-PL" sz="2800" dirty="0">
                <a:solidFill>
                  <a:schemeClr val="accent1"/>
                </a:solidFill>
              </a:rPr>
              <a:t>s</a:t>
            </a:r>
            <a:r>
              <a:rPr lang="es-ES" altLang="pl-PL" sz="2800" dirty="0">
                <a:solidFill>
                  <a:schemeClr val="accent1"/>
                </a:solidFill>
              </a:rPr>
              <a:t> de la CIF</a:t>
            </a:r>
            <a:endParaRPr lang="en-US" altLang="pl-PL" sz="2800" b="0" dirty="0">
              <a:solidFill>
                <a:schemeClr val="accent1"/>
              </a:solidFill>
            </a:endParaRPr>
          </a:p>
        </p:txBody>
      </p:sp>
      <p:graphicFrame>
        <p:nvGraphicFramePr>
          <p:cNvPr id="2" name="Diagram 1">
            <a:extLst>
              <a:ext uri="{FF2B5EF4-FFF2-40B4-BE49-F238E27FC236}">
                <a16:creationId xmlns:a16="http://schemas.microsoft.com/office/drawing/2014/main" id="{C8507715-275E-401A-8FD9-EF0A8CD18D88}"/>
              </a:ext>
            </a:extLst>
          </p:cNvPr>
          <p:cNvGraphicFramePr/>
          <p:nvPr>
            <p:extLst>
              <p:ext uri="{D42A27DB-BD31-4B8C-83A1-F6EECF244321}">
                <p14:modId xmlns:p14="http://schemas.microsoft.com/office/powerpoint/2010/main" val="3504419825"/>
              </p:ext>
            </p:extLst>
          </p:nvPr>
        </p:nvGraphicFramePr>
        <p:xfrm>
          <a:off x="251520" y="1700808"/>
          <a:ext cx="8424936" cy="4120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FBD4A39-C228-400F-B007-B6EEB16FA4D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891" name="Rectangle 2">
            <a:extLst>
              <a:ext uri="{FF2B5EF4-FFF2-40B4-BE49-F238E27FC236}">
                <a16:creationId xmlns:a16="http://schemas.microsoft.com/office/drawing/2014/main" id="{3DABB906-2FAF-4937-8164-48B34C6DCB8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892" name="Rectangle 2">
            <a:extLst>
              <a:ext uri="{FF2B5EF4-FFF2-40B4-BE49-F238E27FC236}">
                <a16:creationId xmlns:a16="http://schemas.microsoft.com/office/drawing/2014/main" id="{D9603DC3-364B-4E44-A9B2-8D64AA04B8A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893" name="Rectangle 2">
            <a:extLst>
              <a:ext uri="{FF2B5EF4-FFF2-40B4-BE49-F238E27FC236}">
                <a16:creationId xmlns:a16="http://schemas.microsoft.com/office/drawing/2014/main" id="{8740D25A-A6FA-468B-A344-56C5ABB7EAF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894" name="Rectangle 4">
            <a:extLst>
              <a:ext uri="{FF2B5EF4-FFF2-40B4-BE49-F238E27FC236}">
                <a16:creationId xmlns:a16="http://schemas.microsoft.com/office/drawing/2014/main" id="{503FE3AA-28AC-472B-B49D-5B43A34FDED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37895" name="Grafika 5" descr="Mężczyzna">
            <a:extLst>
              <a:ext uri="{FF2B5EF4-FFF2-40B4-BE49-F238E27FC236}">
                <a16:creationId xmlns:a16="http://schemas.microsoft.com/office/drawing/2014/main" id="{DEA61241-C9AA-4922-9188-1FFBB944A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268413"/>
            <a:ext cx="4681538"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Prostokąt 1">
            <a:extLst>
              <a:ext uri="{FF2B5EF4-FFF2-40B4-BE49-F238E27FC236}">
                <a16:creationId xmlns:a16="http://schemas.microsoft.com/office/drawing/2014/main" id="{DE0D5331-8443-4E91-B4B2-5E67B9358C86}"/>
              </a:ext>
            </a:extLst>
          </p:cNvPr>
          <p:cNvSpPr>
            <a:spLocks noChangeArrowheads="1"/>
          </p:cNvSpPr>
          <p:nvPr/>
        </p:nvSpPr>
        <p:spPr bwMode="auto">
          <a:xfrm>
            <a:off x="0" y="908050"/>
            <a:ext cx="8675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altLang="pl-PL" sz="2800" dirty="0">
                <a:solidFill>
                  <a:schemeClr val="accent1"/>
                </a:solidFill>
              </a:rPr>
              <a:t>Evaluación funcional según la CIF</a:t>
            </a:r>
          </a:p>
        </p:txBody>
      </p:sp>
      <p:graphicFrame>
        <p:nvGraphicFramePr>
          <p:cNvPr id="8" name="Diagram 7">
            <a:extLst>
              <a:ext uri="{FF2B5EF4-FFF2-40B4-BE49-F238E27FC236}">
                <a16:creationId xmlns:a16="http://schemas.microsoft.com/office/drawing/2014/main" id="{4BBAF95D-4A40-4DD8-AF6E-6DE042D04E4E}"/>
              </a:ext>
            </a:extLst>
          </p:cNvPr>
          <p:cNvGraphicFramePr/>
          <p:nvPr>
            <p:extLst>
              <p:ext uri="{D42A27DB-BD31-4B8C-83A1-F6EECF244321}">
                <p14:modId xmlns:p14="http://schemas.microsoft.com/office/powerpoint/2010/main" val="2936519619"/>
              </p:ext>
            </p:extLst>
          </p:nvPr>
        </p:nvGraphicFramePr>
        <p:xfrm>
          <a:off x="-180528" y="2060848"/>
          <a:ext cx="9324528" cy="3775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Dymek mowy: prostokąt z zaokrąglonymi rogami 8">
            <a:extLst>
              <a:ext uri="{FF2B5EF4-FFF2-40B4-BE49-F238E27FC236}">
                <a16:creationId xmlns:a16="http://schemas.microsoft.com/office/drawing/2014/main" id="{A5139BF1-4438-442E-BC9C-23484B12532A}"/>
              </a:ext>
            </a:extLst>
          </p:cNvPr>
          <p:cNvSpPr/>
          <p:nvPr/>
        </p:nvSpPr>
        <p:spPr bwMode="auto">
          <a:xfrm>
            <a:off x="6443663" y="1628775"/>
            <a:ext cx="2592387" cy="1512888"/>
          </a:xfrm>
          <a:prstGeom prst="wedgeRoundRectCallout">
            <a:avLst>
              <a:gd name="adj1" fmla="val -116096"/>
              <a:gd name="adj2" fmla="val -40487"/>
              <a:gd name="adj3" fmla="val 16667"/>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50751" tIns="50751" rIns="50751" bIns="50751" anchor="ctr"/>
          <a:lstStyle/>
          <a:p>
            <a:pPr marL="85725" defTabSz="642938" eaLnBrk="1" hangingPunct="1">
              <a:lnSpc>
                <a:spcPct val="90000"/>
              </a:lnSpc>
              <a:spcBef>
                <a:spcPts val="1675"/>
              </a:spcBef>
              <a:buSzPct val="171000"/>
              <a:defRPr/>
            </a:pPr>
            <a:r>
              <a:rPr lang="es-ES" sz="1600" b="0" dirty="0">
                <a:solidFill>
                  <a:schemeClr val="bg1"/>
                </a:solidFill>
                <a:sym typeface="Arial" charset="0"/>
              </a:rPr>
              <a:t>Lo más importante no es qué enfermedad nos han diagnosticado y sus efectos, ¡sino cuáles son nuestras capacidades funcionales!</a:t>
            </a:r>
            <a:endParaRPr lang="pl-PL" sz="1600" b="0" dirty="0">
              <a:solidFill>
                <a:schemeClr val="bg1"/>
              </a:solidFill>
              <a:sym typeface="Arial" charset="0"/>
            </a:endParaRPr>
          </a:p>
        </p:txBody>
      </p:sp>
    </p:spTree>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CB0FC3E-758A-49F1-B96E-44DD227E516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9939" name="Rectangle 2">
            <a:extLst>
              <a:ext uri="{FF2B5EF4-FFF2-40B4-BE49-F238E27FC236}">
                <a16:creationId xmlns:a16="http://schemas.microsoft.com/office/drawing/2014/main" id="{FB54175C-F0CD-4B34-976E-2D9C3A60105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9940" name="Rectangle 2">
            <a:extLst>
              <a:ext uri="{FF2B5EF4-FFF2-40B4-BE49-F238E27FC236}">
                <a16:creationId xmlns:a16="http://schemas.microsoft.com/office/drawing/2014/main" id="{29E584A2-06C1-45C8-9E5C-2D11B8814A7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9941" name="Rectangle 2">
            <a:extLst>
              <a:ext uri="{FF2B5EF4-FFF2-40B4-BE49-F238E27FC236}">
                <a16:creationId xmlns:a16="http://schemas.microsoft.com/office/drawing/2014/main" id="{3BB5AF18-9E58-414F-B9E2-5192A4F84FF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9942" name="Rectangle 4">
            <a:extLst>
              <a:ext uri="{FF2B5EF4-FFF2-40B4-BE49-F238E27FC236}">
                <a16:creationId xmlns:a16="http://schemas.microsoft.com/office/drawing/2014/main" id="{036C5482-CE40-4044-8E58-F54562ECCCE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9943" name="Prostokąt 1">
            <a:extLst>
              <a:ext uri="{FF2B5EF4-FFF2-40B4-BE49-F238E27FC236}">
                <a16:creationId xmlns:a16="http://schemas.microsoft.com/office/drawing/2014/main" id="{C1408B1A-CF97-4CB6-8BB8-34FD127DEFC4}"/>
              </a:ext>
            </a:extLst>
          </p:cNvPr>
          <p:cNvSpPr>
            <a:spLocks noChangeArrowheads="1"/>
          </p:cNvSpPr>
          <p:nvPr/>
        </p:nvSpPr>
        <p:spPr bwMode="auto">
          <a:xfrm>
            <a:off x="539751" y="815371"/>
            <a:ext cx="8135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defRPr/>
            </a:pPr>
            <a:r>
              <a:rPr lang="es-ES" sz="2800" dirty="0">
                <a:solidFill>
                  <a:schemeClr val="accent2">
                    <a:lumMod val="75000"/>
                  </a:schemeClr>
                </a:solidFill>
              </a:rPr>
              <a:t>Objetivos de la clasificación CIF</a:t>
            </a:r>
            <a:endParaRPr lang="es-ES" sz="2800" b="0" dirty="0">
              <a:solidFill>
                <a:schemeClr val="accent2">
                  <a:lumMod val="75000"/>
                </a:schemeClr>
              </a:solidFill>
            </a:endParaRPr>
          </a:p>
        </p:txBody>
      </p:sp>
      <p:sp>
        <p:nvSpPr>
          <p:cNvPr id="39944" name="Prostokąt 3">
            <a:extLst>
              <a:ext uri="{FF2B5EF4-FFF2-40B4-BE49-F238E27FC236}">
                <a16:creationId xmlns:a16="http://schemas.microsoft.com/office/drawing/2014/main" id="{8116E143-0BDA-42A4-9D0B-22E1C19F158D}"/>
              </a:ext>
            </a:extLst>
          </p:cNvPr>
          <p:cNvSpPr>
            <a:spLocks noChangeArrowheads="1"/>
          </p:cNvSpPr>
          <p:nvPr/>
        </p:nvSpPr>
        <p:spPr bwMode="auto">
          <a:xfrm>
            <a:off x="7164388" y="1341438"/>
            <a:ext cx="8929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US" altLang="pl-PL" sz="2000" b="0">
              <a:solidFill>
                <a:schemeClr val="accent1"/>
              </a:solidFill>
            </a:endParaRPr>
          </a:p>
        </p:txBody>
      </p:sp>
      <p:graphicFrame>
        <p:nvGraphicFramePr>
          <p:cNvPr id="2" name="Diagram 1">
            <a:extLst>
              <a:ext uri="{FF2B5EF4-FFF2-40B4-BE49-F238E27FC236}">
                <a16:creationId xmlns:a16="http://schemas.microsoft.com/office/drawing/2014/main" id="{C559EA54-D46C-4D4F-959C-1D0B52927A3E}"/>
              </a:ext>
            </a:extLst>
          </p:cNvPr>
          <p:cNvGraphicFramePr/>
          <p:nvPr/>
        </p:nvGraphicFramePr>
        <p:xfrm>
          <a:off x="2267744" y="2060848"/>
          <a:ext cx="4583832" cy="2695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rostokąt 4">
            <a:extLst>
              <a:ext uri="{FF2B5EF4-FFF2-40B4-BE49-F238E27FC236}">
                <a16:creationId xmlns:a16="http://schemas.microsoft.com/office/drawing/2014/main" id="{230B327A-FA70-40C6-890B-5689E4F18110}"/>
              </a:ext>
            </a:extLst>
          </p:cNvPr>
          <p:cNvSpPr/>
          <p:nvPr/>
        </p:nvSpPr>
        <p:spPr bwMode="auto">
          <a:xfrm>
            <a:off x="539750" y="1700213"/>
            <a:ext cx="8135938"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182563" indent="4763" algn="ctr" defTabSz="642938" eaLnBrk="1" hangingPunct="1">
              <a:lnSpc>
                <a:spcPct val="90000"/>
              </a:lnSpc>
              <a:spcBef>
                <a:spcPts val="1675"/>
              </a:spcBef>
              <a:buSzPct val="171000"/>
              <a:defRPr/>
            </a:pPr>
            <a:endParaRPr lang="es-ES" sz="2000" b="0" dirty="0">
              <a:solidFill>
                <a:srgbClr val="002060"/>
              </a:solidFill>
              <a:sym typeface="Arial" charset="0"/>
            </a:endParaRPr>
          </a:p>
          <a:p>
            <a:pPr marL="182563" indent="4763" algn="ctr" defTabSz="642938" eaLnBrk="1" hangingPunct="1">
              <a:lnSpc>
                <a:spcPct val="90000"/>
              </a:lnSpc>
              <a:spcBef>
                <a:spcPts val="1675"/>
              </a:spcBef>
              <a:buSzPct val="171000"/>
              <a:defRPr/>
            </a:pPr>
            <a:r>
              <a:rPr lang="es-ES" sz="1900" b="0" dirty="0">
                <a:solidFill>
                  <a:schemeClr val="accent2">
                    <a:lumMod val="75000"/>
                  </a:schemeClr>
                </a:solidFill>
                <a:sym typeface="Arial" charset="0"/>
              </a:rPr>
              <a:t>Proporcionar</a:t>
            </a:r>
            <a:r>
              <a:rPr lang="es-ES" sz="1900" b="0" dirty="0">
                <a:solidFill>
                  <a:schemeClr val="accent2">
                    <a:lumMod val="75000"/>
                  </a:schemeClr>
                </a:solidFill>
              </a:rPr>
              <a:t> una base científica para la comprensión y el estudio de la salud y los estados relacionados con ella, los resultados y los determinantes.</a:t>
            </a:r>
          </a:p>
          <a:p>
            <a:pPr marL="182563" indent="4763" algn="ctr" defTabSz="642938" eaLnBrk="1" hangingPunct="1">
              <a:lnSpc>
                <a:spcPct val="90000"/>
              </a:lnSpc>
              <a:spcBef>
                <a:spcPts val="1675"/>
              </a:spcBef>
              <a:buSzPct val="171000"/>
              <a:defRPr/>
            </a:pPr>
            <a:endParaRPr lang="pl-PL" sz="2000" b="0" dirty="0">
              <a:solidFill>
                <a:srgbClr val="002060"/>
              </a:solidFill>
              <a:sym typeface="Arial" charset="0"/>
            </a:endParaRPr>
          </a:p>
        </p:txBody>
      </p:sp>
      <p:sp>
        <p:nvSpPr>
          <p:cNvPr id="8" name="Prostokąt 7">
            <a:extLst>
              <a:ext uri="{FF2B5EF4-FFF2-40B4-BE49-F238E27FC236}">
                <a16:creationId xmlns:a16="http://schemas.microsoft.com/office/drawing/2014/main" id="{11096E1B-BDAD-45A0-89A9-4A66D514482C}"/>
              </a:ext>
            </a:extLst>
          </p:cNvPr>
          <p:cNvSpPr/>
          <p:nvPr/>
        </p:nvSpPr>
        <p:spPr bwMode="auto">
          <a:xfrm>
            <a:off x="540544" y="2564606"/>
            <a:ext cx="8135938" cy="13684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182563" indent="4763" algn="ctr" defTabSz="642938" eaLnBrk="1" hangingPunct="1">
              <a:lnSpc>
                <a:spcPct val="90000"/>
              </a:lnSpc>
              <a:spcBef>
                <a:spcPts val="1675"/>
              </a:spcBef>
              <a:buSzPct val="171000"/>
              <a:defRPr/>
            </a:pPr>
            <a:endParaRPr lang="es-ES" sz="2000" b="0" dirty="0">
              <a:solidFill>
                <a:srgbClr val="002060"/>
              </a:solidFill>
              <a:sym typeface="Arial" charset="0"/>
            </a:endParaRPr>
          </a:p>
          <a:p>
            <a:pPr marL="182563" indent="4763" algn="ctr" defTabSz="642938" eaLnBrk="1" hangingPunct="1">
              <a:lnSpc>
                <a:spcPct val="90000"/>
              </a:lnSpc>
              <a:spcBef>
                <a:spcPts val="1675"/>
              </a:spcBef>
              <a:buSzPct val="171000"/>
              <a:defRPr/>
            </a:pPr>
            <a:r>
              <a:rPr lang="es-ES" sz="1900" b="0" dirty="0">
                <a:solidFill>
                  <a:srgbClr val="002060"/>
                </a:solidFill>
                <a:sym typeface="Arial" charset="0"/>
              </a:rPr>
              <a:t>E</a:t>
            </a:r>
            <a:r>
              <a:rPr lang="es-ES" sz="1900" b="0" dirty="0">
                <a:solidFill>
                  <a:schemeClr val="accent2">
                    <a:lumMod val="75000"/>
                  </a:schemeClr>
                </a:solidFill>
              </a:rPr>
              <a:t>stablecer un lenguaje común para describir la salud y los estados relacionados con ella a fin de agilizar la comunicación entre los diferentes usuarios, como por ejemplo, profesionales de la salud, investigadores, responsables de política sanitaria y la sociedad en general, incluidas las personas discapacitadas.</a:t>
            </a:r>
          </a:p>
          <a:p>
            <a:pPr marL="182563" indent="4763" algn="ctr" defTabSz="642938" eaLnBrk="1" hangingPunct="1">
              <a:lnSpc>
                <a:spcPct val="90000"/>
              </a:lnSpc>
              <a:spcBef>
                <a:spcPts val="1675"/>
              </a:spcBef>
              <a:buSzPct val="171000"/>
              <a:defRPr/>
            </a:pPr>
            <a:endParaRPr lang="pl-PL" sz="2000" b="0" dirty="0">
              <a:solidFill>
                <a:srgbClr val="002060"/>
              </a:solidFill>
              <a:sym typeface="Arial" charset="0"/>
            </a:endParaRPr>
          </a:p>
        </p:txBody>
      </p:sp>
      <p:sp>
        <p:nvSpPr>
          <p:cNvPr id="9" name="Prostokąt 8">
            <a:extLst>
              <a:ext uri="{FF2B5EF4-FFF2-40B4-BE49-F238E27FC236}">
                <a16:creationId xmlns:a16="http://schemas.microsoft.com/office/drawing/2014/main" id="{7A865E37-70B8-49B9-9EFF-725567E60A50}"/>
              </a:ext>
            </a:extLst>
          </p:cNvPr>
          <p:cNvSpPr/>
          <p:nvPr/>
        </p:nvSpPr>
        <p:spPr bwMode="auto">
          <a:xfrm>
            <a:off x="539750" y="4005263"/>
            <a:ext cx="8135938"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endParaRPr lang="es-ES" sz="2000" b="0" dirty="0">
              <a:solidFill>
                <a:srgbClr val="002060"/>
              </a:solidFill>
              <a:effectLst/>
              <a:latin typeface="Arial" panose="020B0604020202020204" pitchFamily="34" charset="0"/>
              <a:ea typeface="Calibri" panose="020F0502020204030204" pitchFamily="34" charset="0"/>
              <a:sym typeface="Arial" charset="0"/>
            </a:endParaRPr>
          </a:p>
          <a:p>
            <a:pPr marL="588963" indent="-401638" algn="ctr" defTabSz="642938" eaLnBrk="1" hangingPunct="1">
              <a:lnSpc>
                <a:spcPct val="90000"/>
              </a:lnSpc>
              <a:spcBef>
                <a:spcPts val="1675"/>
              </a:spcBef>
              <a:buSzPct val="171000"/>
              <a:defRPr/>
            </a:pPr>
            <a:r>
              <a:rPr lang="es-ES" sz="1900" b="0" dirty="0">
                <a:solidFill>
                  <a:schemeClr val="accent2">
                    <a:lumMod val="75000"/>
                  </a:schemeClr>
                </a:solidFill>
                <a:sym typeface="Arial" charset="0"/>
              </a:rPr>
              <a:t>P</a:t>
            </a:r>
            <a:r>
              <a:rPr lang="es-ES" sz="1900" b="0" dirty="0">
                <a:solidFill>
                  <a:schemeClr val="accent2">
                    <a:lumMod val="75000"/>
                  </a:schemeClr>
                </a:solidFill>
              </a:rPr>
              <a:t>ermitir la comparación de datos entre diferentes países, disciplinas sanitarias, servicios y momentos a lo largo del tiempo.</a:t>
            </a:r>
          </a:p>
          <a:p>
            <a:pPr marL="588963" indent="-401638" algn="ctr" defTabSz="642938" eaLnBrk="1" hangingPunct="1">
              <a:lnSpc>
                <a:spcPct val="90000"/>
              </a:lnSpc>
              <a:spcBef>
                <a:spcPts val="1675"/>
              </a:spcBef>
              <a:buSzPct val="171000"/>
              <a:defRPr/>
            </a:pPr>
            <a:endParaRPr lang="pl-PL" sz="2000" b="0" dirty="0">
              <a:solidFill>
                <a:srgbClr val="002060"/>
              </a:solidFill>
              <a:sym typeface="Arial" charset="0"/>
            </a:endParaRPr>
          </a:p>
        </p:txBody>
      </p:sp>
      <p:sp>
        <p:nvSpPr>
          <p:cNvPr id="10" name="Prostokąt 9">
            <a:extLst>
              <a:ext uri="{FF2B5EF4-FFF2-40B4-BE49-F238E27FC236}">
                <a16:creationId xmlns:a16="http://schemas.microsoft.com/office/drawing/2014/main" id="{8E8EA8C3-D45A-4333-AA09-E1500425BEB8}"/>
              </a:ext>
            </a:extLst>
          </p:cNvPr>
          <p:cNvSpPr/>
          <p:nvPr/>
        </p:nvSpPr>
        <p:spPr bwMode="auto">
          <a:xfrm>
            <a:off x="539750" y="4941888"/>
            <a:ext cx="8135938"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endParaRPr lang="es-ES" sz="2000" b="0" dirty="0">
              <a:solidFill>
                <a:srgbClr val="002060"/>
              </a:solidFill>
              <a:sym typeface="Arial" charset="0"/>
            </a:endParaRPr>
          </a:p>
          <a:p>
            <a:pPr marL="588963" indent="-401638" algn="ctr" defTabSz="642938" eaLnBrk="1" hangingPunct="1">
              <a:lnSpc>
                <a:spcPct val="90000"/>
              </a:lnSpc>
              <a:spcBef>
                <a:spcPts val="1675"/>
              </a:spcBef>
              <a:buSzPct val="171000"/>
              <a:defRPr/>
            </a:pPr>
            <a:r>
              <a:rPr lang="es-ES" sz="2000" b="0" dirty="0">
                <a:solidFill>
                  <a:schemeClr val="accent2">
                    <a:lumMod val="75000"/>
                  </a:schemeClr>
                </a:solidFill>
                <a:sym typeface="Arial" charset="0"/>
              </a:rPr>
              <a:t>Desarrollo</a:t>
            </a:r>
            <a:r>
              <a:rPr lang="es-ES" sz="2000" b="0" dirty="0">
                <a:solidFill>
                  <a:schemeClr val="accent2">
                    <a:lumMod val="75000"/>
                  </a:schemeClr>
                </a:solidFill>
              </a:rPr>
              <a:t> de un esquema de codificación estructurado para sistemas de información en el ámbito de la salud.</a:t>
            </a:r>
          </a:p>
          <a:p>
            <a:pPr marL="588963" indent="-401638" algn="ctr" defTabSz="642938" eaLnBrk="1" hangingPunct="1">
              <a:lnSpc>
                <a:spcPct val="90000"/>
              </a:lnSpc>
              <a:spcBef>
                <a:spcPts val="1675"/>
              </a:spcBef>
              <a:buSzPct val="171000"/>
              <a:defRPr/>
            </a:pPr>
            <a:endParaRPr lang="pl-PL" sz="2000" b="0" dirty="0">
              <a:solidFill>
                <a:srgbClr val="002060"/>
              </a:solidFill>
              <a:sym typeface="Arial" charset="0"/>
            </a:endParaRPr>
          </a:p>
        </p:txBody>
      </p:sp>
    </p:spTree>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rostokąt 50">
            <a:extLst>
              <a:ext uri="{FF2B5EF4-FFF2-40B4-BE49-F238E27FC236}">
                <a16:creationId xmlns:a16="http://schemas.microsoft.com/office/drawing/2014/main" id="{EFFF1D64-AA79-4852-87AE-485F9877CE9C}"/>
              </a:ext>
            </a:extLst>
          </p:cNvPr>
          <p:cNvSpPr/>
          <p:nvPr/>
        </p:nvSpPr>
        <p:spPr bwMode="auto">
          <a:xfrm>
            <a:off x="35074" y="4805365"/>
            <a:ext cx="9144000" cy="1363492"/>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lstStyle/>
          <a:p>
            <a:pPr marL="360000" algn="r" defTabSz="642938" eaLnBrk="1" hangingPunct="1">
              <a:spcBef>
                <a:spcPts val="100"/>
              </a:spcBef>
              <a:buSzPct val="171000"/>
              <a:defRPr/>
            </a:pPr>
            <a:r>
              <a:rPr lang="es-ES" sz="1200" b="0" i="1" dirty="0"/>
              <a:t>Dominios y categorías </a:t>
            </a:r>
          </a:p>
          <a:p>
            <a:pPr marL="360000" algn="r" defTabSz="642938" eaLnBrk="1" hangingPunct="1">
              <a:spcBef>
                <a:spcPts val="100"/>
              </a:spcBef>
              <a:buSzPct val="171000"/>
              <a:defRPr/>
            </a:pPr>
            <a:r>
              <a:rPr lang="es-ES" sz="1200" b="0" i="1" dirty="0"/>
              <a:t>a diferentes niveles</a:t>
            </a:r>
            <a:endParaRPr lang="pl-PL" sz="1200" b="0" i="1" dirty="0">
              <a:solidFill>
                <a:schemeClr val="bg1"/>
              </a:solidFill>
              <a:sym typeface="Arial" charset="0"/>
            </a:endParaRPr>
          </a:p>
        </p:txBody>
      </p:sp>
      <p:sp>
        <p:nvSpPr>
          <p:cNvPr id="49" name="Prostokąt 48">
            <a:extLst>
              <a:ext uri="{FF2B5EF4-FFF2-40B4-BE49-F238E27FC236}">
                <a16:creationId xmlns:a16="http://schemas.microsoft.com/office/drawing/2014/main" id="{97372EC4-5487-4255-9E9A-B6078D6E97AA}"/>
              </a:ext>
            </a:extLst>
          </p:cNvPr>
          <p:cNvSpPr/>
          <p:nvPr/>
        </p:nvSpPr>
        <p:spPr bwMode="auto">
          <a:xfrm>
            <a:off x="0" y="3860800"/>
            <a:ext cx="9144000" cy="936625"/>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lstStyle/>
          <a:p>
            <a:pPr marL="588963" indent="-401638" algn="r" defTabSz="642938" eaLnBrk="1" hangingPunct="1">
              <a:lnSpc>
                <a:spcPct val="90000"/>
              </a:lnSpc>
              <a:spcBef>
                <a:spcPts val="1675"/>
              </a:spcBef>
              <a:buSzPct val="171000"/>
              <a:defRPr/>
            </a:pPr>
            <a:r>
              <a:rPr lang="es-ES" sz="1200" b="0" i="1" dirty="0"/>
              <a:t>Constructos/calificadores</a:t>
            </a:r>
            <a:endParaRPr lang="es-ES" sz="1200" b="0" i="1" dirty="0">
              <a:solidFill>
                <a:schemeClr val="bg1"/>
              </a:solidFill>
              <a:sym typeface="Arial" charset="0"/>
            </a:endParaRPr>
          </a:p>
        </p:txBody>
      </p:sp>
      <p:sp>
        <p:nvSpPr>
          <p:cNvPr id="46" name="Prostokąt 45">
            <a:extLst>
              <a:ext uri="{FF2B5EF4-FFF2-40B4-BE49-F238E27FC236}">
                <a16:creationId xmlns:a16="http://schemas.microsoft.com/office/drawing/2014/main" id="{1FB01D8B-1067-4303-9A5C-C74792D8A22A}"/>
              </a:ext>
            </a:extLst>
          </p:cNvPr>
          <p:cNvSpPr/>
          <p:nvPr/>
        </p:nvSpPr>
        <p:spPr bwMode="auto">
          <a:xfrm>
            <a:off x="0" y="2349500"/>
            <a:ext cx="9144000" cy="647700"/>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lstStyle/>
          <a:p>
            <a:pPr marL="588963" indent="-401638" algn="r" defTabSz="642938" eaLnBrk="1" hangingPunct="1">
              <a:lnSpc>
                <a:spcPct val="90000"/>
              </a:lnSpc>
              <a:spcBef>
                <a:spcPts val="1675"/>
              </a:spcBef>
              <a:buSzPct val="171000"/>
              <a:defRPr/>
            </a:pPr>
            <a:r>
              <a:rPr lang="pl-PL" sz="1200" b="0" i="1" dirty="0"/>
              <a:t>Part</a:t>
            </a:r>
            <a:r>
              <a:rPr lang="es-ES" sz="1200" b="0" i="1" dirty="0"/>
              <a:t>e</a:t>
            </a:r>
            <a:r>
              <a:rPr lang="pl-PL" sz="1200" b="0" i="1" dirty="0"/>
              <a:t>s</a:t>
            </a:r>
            <a:endParaRPr lang="pl-PL" sz="1200" b="0" i="1" dirty="0">
              <a:solidFill>
                <a:schemeClr val="bg1"/>
              </a:solidFill>
              <a:sym typeface="Arial" charset="0"/>
            </a:endParaRPr>
          </a:p>
        </p:txBody>
      </p:sp>
      <p:sp>
        <p:nvSpPr>
          <p:cNvPr id="45" name="Prostokąt 44">
            <a:extLst>
              <a:ext uri="{FF2B5EF4-FFF2-40B4-BE49-F238E27FC236}">
                <a16:creationId xmlns:a16="http://schemas.microsoft.com/office/drawing/2014/main" id="{5673CCF1-ECE3-4A7E-870D-7910D71BB7D4}"/>
              </a:ext>
            </a:extLst>
          </p:cNvPr>
          <p:cNvSpPr/>
          <p:nvPr/>
        </p:nvSpPr>
        <p:spPr bwMode="auto">
          <a:xfrm>
            <a:off x="0" y="1700213"/>
            <a:ext cx="9144000" cy="649287"/>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lstStyle/>
          <a:p>
            <a:pPr marL="588963" indent="-401638" algn="r" defTabSz="642938" eaLnBrk="1" hangingPunct="1">
              <a:lnSpc>
                <a:spcPct val="90000"/>
              </a:lnSpc>
              <a:spcBef>
                <a:spcPts val="1675"/>
              </a:spcBef>
              <a:buSzPct val="171000"/>
              <a:defRPr/>
            </a:pPr>
            <a:r>
              <a:rPr lang="es-ES" sz="1200" b="0" i="1" dirty="0"/>
              <a:t>Clasificación</a:t>
            </a:r>
            <a:endParaRPr lang="es-ES" sz="1200" b="0" i="1" dirty="0">
              <a:solidFill>
                <a:schemeClr val="bg1"/>
              </a:solidFill>
              <a:sym typeface="Arial" charset="0"/>
            </a:endParaRPr>
          </a:p>
        </p:txBody>
      </p:sp>
      <p:sp>
        <p:nvSpPr>
          <p:cNvPr id="41991" name="Rectangle 2">
            <a:extLst>
              <a:ext uri="{FF2B5EF4-FFF2-40B4-BE49-F238E27FC236}">
                <a16:creationId xmlns:a16="http://schemas.microsoft.com/office/drawing/2014/main" id="{A12A73EA-35A1-4B47-AA2D-6461D62FAD0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1992" name="Rectangle 2">
            <a:extLst>
              <a:ext uri="{FF2B5EF4-FFF2-40B4-BE49-F238E27FC236}">
                <a16:creationId xmlns:a16="http://schemas.microsoft.com/office/drawing/2014/main" id="{D90A5A98-732C-4106-BD7C-52D0CA2A3EA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1993" name="Rectangle 2">
            <a:extLst>
              <a:ext uri="{FF2B5EF4-FFF2-40B4-BE49-F238E27FC236}">
                <a16:creationId xmlns:a16="http://schemas.microsoft.com/office/drawing/2014/main" id="{4F37BD26-4158-408D-8858-6D413211A13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1994" name="Rectangle 2">
            <a:extLst>
              <a:ext uri="{FF2B5EF4-FFF2-40B4-BE49-F238E27FC236}">
                <a16:creationId xmlns:a16="http://schemas.microsoft.com/office/drawing/2014/main" id="{797CA356-FC7B-4C35-9E96-EC1DE9AC8C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1995" name="Rectangle 4">
            <a:extLst>
              <a:ext uri="{FF2B5EF4-FFF2-40B4-BE49-F238E27FC236}">
                <a16:creationId xmlns:a16="http://schemas.microsoft.com/office/drawing/2014/main" id="{774AD059-27D7-40E7-90C9-22A02FFDC58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1996" name="Prostokąt 1">
            <a:extLst>
              <a:ext uri="{FF2B5EF4-FFF2-40B4-BE49-F238E27FC236}">
                <a16:creationId xmlns:a16="http://schemas.microsoft.com/office/drawing/2014/main" id="{B8F70652-1910-40CC-8412-421128CFD151}"/>
              </a:ext>
            </a:extLst>
          </p:cNvPr>
          <p:cNvSpPr>
            <a:spLocks noChangeArrowheads="1"/>
          </p:cNvSpPr>
          <p:nvPr/>
        </p:nvSpPr>
        <p:spPr bwMode="auto">
          <a:xfrm>
            <a:off x="468313" y="1052513"/>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altLang="pl-PL" sz="2800" dirty="0">
                <a:solidFill>
                  <a:schemeClr val="accent1"/>
                </a:solidFill>
              </a:rPr>
              <a:t>Clasificación CIF</a:t>
            </a:r>
            <a:endParaRPr lang="es-ES" altLang="pl-PL" sz="2800" b="0" dirty="0">
              <a:solidFill>
                <a:schemeClr val="accent1"/>
              </a:solidFill>
            </a:endParaRPr>
          </a:p>
        </p:txBody>
      </p:sp>
      <p:sp>
        <p:nvSpPr>
          <p:cNvPr id="2" name="pole tekstowe 1">
            <a:extLst>
              <a:ext uri="{FF2B5EF4-FFF2-40B4-BE49-F238E27FC236}">
                <a16:creationId xmlns:a16="http://schemas.microsoft.com/office/drawing/2014/main" id="{5A140220-C8CC-4EA4-9758-A7FF5FB20A7C}"/>
              </a:ext>
            </a:extLst>
          </p:cNvPr>
          <p:cNvSpPr txBox="1"/>
          <p:nvPr/>
        </p:nvSpPr>
        <p:spPr>
          <a:xfrm>
            <a:off x="6659563" y="3213100"/>
            <a:ext cx="1873250" cy="523220"/>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a:solidFill>
                  <a:schemeClr val="tx1"/>
                </a:solidFill>
              </a:rPr>
              <a:t>Factores </a:t>
            </a:r>
            <a:r>
              <a:rPr lang="es-ES" sz="1400" dirty="0">
                <a:solidFill>
                  <a:schemeClr val="tx1"/>
                </a:solidFill>
              </a:rPr>
              <a:t>p</a:t>
            </a:r>
            <a:r>
              <a:rPr lang="pl-PL" sz="1400" dirty="0">
                <a:solidFill>
                  <a:schemeClr val="tx1"/>
                </a:solidFill>
              </a:rPr>
              <a:t>ersonal</a:t>
            </a:r>
            <a:r>
              <a:rPr lang="es-ES" sz="1400" dirty="0">
                <a:solidFill>
                  <a:schemeClr val="tx1"/>
                </a:solidFill>
              </a:rPr>
              <a:t>es</a:t>
            </a:r>
            <a:endParaRPr lang="pl-PL" sz="1400" dirty="0">
              <a:solidFill>
                <a:schemeClr val="tx1"/>
              </a:solidFill>
            </a:endParaRPr>
          </a:p>
        </p:txBody>
      </p:sp>
      <p:sp>
        <p:nvSpPr>
          <p:cNvPr id="4" name="pole tekstowe 3">
            <a:extLst>
              <a:ext uri="{FF2B5EF4-FFF2-40B4-BE49-F238E27FC236}">
                <a16:creationId xmlns:a16="http://schemas.microsoft.com/office/drawing/2014/main" id="{E4205024-B9F2-41FE-9796-A4A86D7DAE6A}"/>
              </a:ext>
            </a:extLst>
          </p:cNvPr>
          <p:cNvSpPr txBox="1"/>
          <p:nvPr/>
        </p:nvSpPr>
        <p:spPr>
          <a:xfrm>
            <a:off x="4572000" y="2565400"/>
            <a:ext cx="3960813" cy="307975"/>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a:solidFill>
                  <a:schemeClr val="tx1"/>
                </a:solidFill>
              </a:rPr>
              <a:t>Parte 2: Factores contextuales</a:t>
            </a:r>
          </a:p>
        </p:txBody>
      </p:sp>
      <p:sp>
        <p:nvSpPr>
          <p:cNvPr id="5" name="pole tekstowe 4">
            <a:extLst>
              <a:ext uri="{FF2B5EF4-FFF2-40B4-BE49-F238E27FC236}">
                <a16:creationId xmlns:a16="http://schemas.microsoft.com/office/drawing/2014/main" id="{E52B58B3-69E7-497B-BCAC-9405210BB1D7}"/>
              </a:ext>
            </a:extLst>
          </p:cNvPr>
          <p:cNvSpPr txBox="1"/>
          <p:nvPr/>
        </p:nvSpPr>
        <p:spPr>
          <a:xfrm>
            <a:off x="3429000" y="1852613"/>
            <a:ext cx="1871663" cy="400050"/>
          </a:xfrm>
          <a:prstGeom prst="rect">
            <a:avLst/>
          </a:prstGeom>
          <a:solidFill>
            <a:schemeClr val="accent6">
              <a:lumMod val="20000"/>
              <a:lumOff val="80000"/>
            </a:schemeClr>
          </a:solidFill>
          <a:ln w="76200">
            <a:solidFill>
              <a:srgbClr val="222061"/>
            </a:solidFill>
          </a:ln>
        </p:spPr>
        <p:txBody>
          <a:bodyPr>
            <a:spAutoFit/>
          </a:bodyPr>
          <a:lstStyle/>
          <a:p>
            <a:pPr algn="ctr">
              <a:defRPr/>
            </a:pPr>
            <a:r>
              <a:rPr lang="es-ES" sz="2000" dirty="0">
                <a:solidFill>
                  <a:schemeClr val="tx1"/>
                </a:solidFill>
              </a:rPr>
              <a:t>CI</a:t>
            </a:r>
            <a:r>
              <a:rPr lang="pl-PL" sz="2000" dirty="0">
                <a:solidFill>
                  <a:schemeClr val="tx1"/>
                </a:solidFill>
              </a:rPr>
              <a:t>F</a:t>
            </a:r>
          </a:p>
        </p:txBody>
      </p:sp>
      <p:sp>
        <p:nvSpPr>
          <p:cNvPr id="6" name="pole tekstowe 5">
            <a:extLst>
              <a:ext uri="{FF2B5EF4-FFF2-40B4-BE49-F238E27FC236}">
                <a16:creationId xmlns:a16="http://schemas.microsoft.com/office/drawing/2014/main" id="{11430841-398E-4FBC-B5DF-ACBAF562FFED}"/>
              </a:ext>
            </a:extLst>
          </p:cNvPr>
          <p:cNvSpPr txBox="1"/>
          <p:nvPr/>
        </p:nvSpPr>
        <p:spPr>
          <a:xfrm>
            <a:off x="4572000" y="3213100"/>
            <a:ext cx="1871663" cy="523875"/>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a:solidFill>
                  <a:schemeClr val="tx1"/>
                </a:solidFill>
              </a:rPr>
              <a:t>Factores ambientales</a:t>
            </a:r>
          </a:p>
        </p:txBody>
      </p:sp>
      <p:sp>
        <p:nvSpPr>
          <p:cNvPr id="7" name="pole tekstowe 6">
            <a:extLst>
              <a:ext uri="{FF2B5EF4-FFF2-40B4-BE49-F238E27FC236}">
                <a16:creationId xmlns:a16="http://schemas.microsoft.com/office/drawing/2014/main" id="{D80657EA-403A-4A76-9827-96EB31D61B88}"/>
              </a:ext>
            </a:extLst>
          </p:cNvPr>
          <p:cNvSpPr txBox="1"/>
          <p:nvPr/>
        </p:nvSpPr>
        <p:spPr>
          <a:xfrm>
            <a:off x="179388" y="3213100"/>
            <a:ext cx="2016126" cy="492443"/>
          </a:xfrm>
          <a:prstGeom prst="rect">
            <a:avLst/>
          </a:prstGeom>
          <a:solidFill>
            <a:schemeClr val="accent6">
              <a:lumMod val="20000"/>
              <a:lumOff val="80000"/>
            </a:schemeClr>
          </a:solidFill>
          <a:ln w="12700">
            <a:solidFill>
              <a:srgbClr val="222061"/>
            </a:solidFill>
          </a:ln>
        </p:spPr>
        <p:txBody>
          <a:bodyPr wrap="square">
            <a:spAutoFit/>
          </a:bodyPr>
          <a:lstStyle/>
          <a:p>
            <a:pPr algn="ctr">
              <a:defRPr/>
            </a:pPr>
            <a:r>
              <a:rPr lang="pl-PL" sz="1300" dirty="0">
                <a:solidFill>
                  <a:schemeClr val="tx1"/>
                </a:solidFill>
              </a:rPr>
              <a:t>Funciones y estructuras corporales</a:t>
            </a:r>
          </a:p>
        </p:txBody>
      </p:sp>
      <p:sp>
        <p:nvSpPr>
          <p:cNvPr id="8" name="pole tekstowe 7">
            <a:extLst>
              <a:ext uri="{FF2B5EF4-FFF2-40B4-BE49-F238E27FC236}">
                <a16:creationId xmlns:a16="http://schemas.microsoft.com/office/drawing/2014/main" id="{C985B93D-B7C0-4F40-B9E8-345FC5DE80A4}"/>
              </a:ext>
            </a:extLst>
          </p:cNvPr>
          <p:cNvSpPr txBox="1"/>
          <p:nvPr/>
        </p:nvSpPr>
        <p:spPr>
          <a:xfrm>
            <a:off x="2411413" y="3213100"/>
            <a:ext cx="1873250" cy="523875"/>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a:solidFill>
                  <a:schemeClr val="tx1"/>
                </a:solidFill>
              </a:rPr>
              <a:t>Actividades y participación</a:t>
            </a:r>
          </a:p>
        </p:txBody>
      </p:sp>
      <p:sp>
        <p:nvSpPr>
          <p:cNvPr id="9" name="pole tekstowe 8">
            <a:extLst>
              <a:ext uri="{FF2B5EF4-FFF2-40B4-BE49-F238E27FC236}">
                <a16:creationId xmlns:a16="http://schemas.microsoft.com/office/drawing/2014/main" id="{B3C321E6-537C-4D77-B31A-967AD68FC5E0}"/>
              </a:ext>
            </a:extLst>
          </p:cNvPr>
          <p:cNvSpPr txBox="1"/>
          <p:nvPr/>
        </p:nvSpPr>
        <p:spPr>
          <a:xfrm>
            <a:off x="107950" y="4005263"/>
            <a:ext cx="1150938" cy="692497"/>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es-ES" sz="1300" dirty="0">
                <a:solidFill>
                  <a:schemeClr val="tx1"/>
                </a:solidFill>
              </a:rPr>
              <a:t>Cambios en funciones corporales</a:t>
            </a:r>
            <a:endParaRPr lang="pl-PL" sz="1300" dirty="0">
              <a:solidFill>
                <a:schemeClr val="tx1"/>
              </a:solidFill>
            </a:endParaRPr>
          </a:p>
        </p:txBody>
      </p:sp>
      <p:sp>
        <p:nvSpPr>
          <p:cNvPr id="11" name="pole tekstowe 10">
            <a:extLst>
              <a:ext uri="{FF2B5EF4-FFF2-40B4-BE49-F238E27FC236}">
                <a16:creationId xmlns:a16="http://schemas.microsoft.com/office/drawing/2014/main" id="{74709A19-6357-4AAC-8885-0E2BFFF8BE60}"/>
              </a:ext>
            </a:extLst>
          </p:cNvPr>
          <p:cNvSpPr txBox="1"/>
          <p:nvPr/>
        </p:nvSpPr>
        <p:spPr>
          <a:xfrm>
            <a:off x="1331913" y="4005263"/>
            <a:ext cx="1152525" cy="692497"/>
          </a:xfrm>
          <a:prstGeom prst="rect">
            <a:avLst/>
          </a:prstGeom>
          <a:solidFill>
            <a:schemeClr val="accent6">
              <a:lumMod val="20000"/>
              <a:lumOff val="80000"/>
            </a:schemeClr>
          </a:solidFill>
          <a:ln w="12700">
            <a:solidFill>
              <a:srgbClr val="222061"/>
            </a:solidFill>
          </a:ln>
        </p:spPr>
        <p:txBody>
          <a:bodyPr>
            <a:spAutoFit/>
          </a:bodyPr>
          <a:lstStyle/>
          <a:p>
            <a:pPr>
              <a:defRPr/>
            </a:pPr>
            <a:r>
              <a:rPr lang="es-ES" sz="1300" dirty="0">
                <a:solidFill>
                  <a:schemeClr val="tx1"/>
                </a:solidFill>
              </a:rPr>
              <a:t>Cambios en estructuras corporales</a:t>
            </a:r>
          </a:p>
        </p:txBody>
      </p:sp>
      <p:sp>
        <p:nvSpPr>
          <p:cNvPr id="13" name="pole tekstowe 12">
            <a:extLst>
              <a:ext uri="{FF2B5EF4-FFF2-40B4-BE49-F238E27FC236}">
                <a16:creationId xmlns:a16="http://schemas.microsoft.com/office/drawing/2014/main" id="{C4E2A978-C528-4D19-948F-BBD4727CEDE8}"/>
              </a:ext>
            </a:extLst>
          </p:cNvPr>
          <p:cNvSpPr txBox="1"/>
          <p:nvPr/>
        </p:nvSpPr>
        <p:spPr>
          <a:xfrm>
            <a:off x="2627313" y="4005263"/>
            <a:ext cx="1152525" cy="738664"/>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a:solidFill>
                  <a:schemeClr val="tx1"/>
                </a:solidFill>
              </a:rPr>
              <a:t>Capaci</a:t>
            </a:r>
            <a:r>
              <a:rPr lang="es-ES" sz="1400" dirty="0">
                <a:solidFill>
                  <a:schemeClr val="tx1"/>
                </a:solidFill>
              </a:rPr>
              <a:t>dad</a:t>
            </a:r>
          </a:p>
          <a:p>
            <a:pPr algn="ctr">
              <a:defRPr/>
            </a:pPr>
            <a:r>
              <a:rPr lang="es-ES" sz="1400" dirty="0">
                <a:solidFill>
                  <a:schemeClr val="tx1"/>
                </a:solidFill>
              </a:rPr>
              <a:t>     </a:t>
            </a:r>
            <a:endParaRPr lang="pl-PL" sz="1400" dirty="0">
              <a:solidFill>
                <a:schemeClr val="tx1"/>
              </a:solidFill>
            </a:endParaRPr>
          </a:p>
          <a:p>
            <a:pPr algn="ctr">
              <a:defRPr/>
            </a:pPr>
            <a:endParaRPr lang="pl-PL" sz="1400" dirty="0">
              <a:solidFill>
                <a:schemeClr val="tx1"/>
              </a:solidFill>
            </a:endParaRPr>
          </a:p>
        </p:txBody>
      </p:sp>
      <p:sp>
        <p:nvSpPr>
          <p:cNvPr id="15" name="pole tekstowe 14">
            <a:extLst>
              <a:ext uri="{FF2B5EF4-FFF2-40B4-BE49-F238E27FC236}">
                <a16:creationId xmlns:a16="http://schemas.microsoft.com/office/drawing/2014/main" id="{0BF3D572-340B-4464-A02B-7F1F118D8171}"/>
              </a:ext>
            </a:extLst>
          </p:cNvPr>
          <p:cNvSpPr txBox="1"/>
          <p:nvPr/>
        </p:nvSpPr>
        <p:spPr>
          <a:xfrm>
            <a:off x="3851275" y="4005263"/>
            <a:ext cx="1296988" cy="738664"/>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es-ES" sz="1400" dirty="0">
                <a:solidFill>
                  <a:schemeClr val="tx1"/>
                </a:solidFill>
              </a:rPr>
              <a:t>Desempeño/</a:t>
            </a:r>
          </a:p>
          <a:p>
            <a:pPr algn="ctr">
              <a:defRPr/>
            </a:pPr>
            <a:r>
              <a:rPr lang="es-ES" sz="1400" dirty="0">
                <a:solidFill>
                  <a:schemeClr val="tx1"/>
                </a:solidFill>
              </a:rPr>
              <a:t>realización</a:t>
            </a:r>
          </a:p>
          <a:p>
            <a:pPr algn="ctr">
              <a:defRPr/>
            </a:pPr>
            <a:endParaRPr lang="pl-PL" sz="1400" dirty="0">
              <a:solidFill>
                <a:schemeClr val="tx1"/>
              </a:solidFill>
            </a:endParaRPr>
          </a:p>
        </p:txBody>
      </p:sp>
      <p:sp>
        <p:nvSpPr>
          <p:cNvPr id="17" name="pole tekstowe 16">
            <a:extLst>
              <a:ext uri="{FF2B5EF4-FFF2-40B4-BE49-F238E27FC236}">
                <a16:creationId xmlns:a16="http://schemas.microsoft.com/office/drawing/2014/main" id="{FBBA14ED-DB76-44E1-AAD1-0F6091E7B4B4}"/>
              </a:ext>
            </a:extLst>
          </p:cNvPr>
          <p:cNvSpPr txBox="1"/>
          <p:nvPr/>
        </p:nvSpPr>
        <p:spPr>
          <a:xfrm>
            <a:off x="5292725" y="4005263"/>
            <a:ext cx="1150938" cy="738187"/>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es-ES" sz="1400" dirty="0">
                <a:solidFill>
                  <a:schemeClr val="tx1"/>
                </a:solidFill>
              </a:rPr>
              <a:t>Facilitador/barrera</a:t>
            </a:r>
          </a:p>
          <a:p>
            <a:pPr algn="ctr">
              <a:defRPr/>
            </a:pPr>
            <a:endParaRPr lang="pl-PL" sz="1400" dirty="0">
              <a:solidFill>
                <a:schemeClr val="tx1"/>
              </a:solidFill>
            </a:endParaRPr>
          </a:p>
        </p:txBody>
      </p:sp>
      <p:sp>
        <p:nvSpPr>
          <p:cNvPr id="19" name="pole tekstowe 18">
            <a:extLst>
              <a:ext uri="{FF2B5EF4-FFF2-40B4-BE49-F238E27FC236}">
                <a16:creationId xmlns:a16="http://schemas.microsoft.com/office/drawing/2014/main" id="{A5AACD29-1E27-4EEF-897D-158FEC850650}"/>
              </a:ext>
            </a:extLst>
          </p:cNvPr>
          <p:cNvSpPr txBox="1"/>
          <p:nvPr/>
        </p:nvSpPr>
        <p:spPr>
          <a:xfrm>
            <a:off x="331788" y="2573338"/>
            <a:ext cx="3960812" cy="307975"/>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es-ES" sz="1400" dirty="0">
                <a:solidFill>
                  <a:schemeClr val="tx1"/>
                </a:solidFill>
              </a:rPr>
              <a:t>Parte 1: Funcionamiento y discapacidad</a:t>
            </a:r>
            <a:endParaRPr lang="pl-PL" sz="1400" dirty="0">
              <a:solidFill>
                <a:schemeClr val="tx1"/>
              </a:solidFill>
            </a:endParaRPr>
          </a:p>
        </p:txBody>
      </p:sp>
      <p:sp>
        <p:nvSpPr>
          <p:cNvPr id="21" name="pole tekstowe 20">
            <a:extLst>
              <a:ext uri="{FF2B5EF4-FFF2-40B4-BE49-F238E27FC236}">
                <a16:creationId xmlns:a16="http://schemas.microsoft.com/office/drawing/2014/main" id="{DE7F485E-7363-4F73-8241-14185FFBB924}"/>
              </a:ext>
            </a:extLst>
          </p:cNvPr>
          <p:cNvSpPr txBox="1"/>
          <p:nvPr/>
        </p:nvSpPr>
        <p:spPr>
          <a:xfrm>
            <a:off x="323850" y="4941888"/>
            <a:ext cx="935038" cy="1015663"/>
          </a:xfrm>
          <a:prstGeom prst="rect">
            <a:avLst/>
          </a:prstGeom>
          <a:solidFill>
            <a:schemeClr val="accent6">
              <a:lumMod val="20000"/>
              <a:lumOff val="80000"/>
            </a:schemeClr>
          </a:solidFill>
          <a:ln w="12700">
            <a:solidFill>
              <a:srgbClr val="222061"/>
            </a:solidFill>
          </a:ln>
        </p:spPr>
        <p:txBody>
          <a:bodyPr>
            <a:spAutoFit/>
          </a:bodyPr>
          <a:lstStyle/>
          <a:p>
            <a:pPr>
              <a:defRPr/>
            </a:pPr>
            <a:r>
              <a:rPr lang="es-ES" sz="1200" b="0" dirty="0">
                <a:solidFill>
                  <a:schemeClr val="tx1"/>
                </a:solidFill>
              </a:rPr>
              <a:t>Niveles de los ítem                  - 1º                        - 2º                     - 3º y 4º</a:t>
            </a:r>
          </a:p>
        </p:txBody>
      </p:sp>
      <p:sp>
        <p:nvSpPr>
          <p:cNvPr id="23" name="pole tekstowe 22">
            <a:extLst>
              <a:ext uri="{FF2B5EF4-FFF2-40B4-BE49-F238E27FC236}">
                <a16:creationId xmlns:a16="http://schemas.microsoft.com/office/drawing/2014/main" id="{B4AB9061-24D0-4A8E-A5F6-4C89E755FA7F}"/>
              </a:ext>
            </a:extLst>
          </p:cNvPr>
          <p:cNvSpPr txBox="1"/>
          <p:nvPr/>
        </p:nvSpPr>
        <p:spPr>
          <a:xfrm>
            <a:off x="1547813" y="4941888"/>
            <a:ext cx="936625" cy="1015663"/>
          </a:xfrm>
          <a:prstGeom prst="rect">
            <a:avLst/>
          </a:prstGeom>
          <a:solidFill>
            <a:schemeClr val="accent6">
              <a:lumMod val="20000"/>
              <a:lumOff val="80000"/>
            </a:schemeClr>
          </a:solidFill>
          <a:ln w="12700">
            <a:solidFill>
              <a:srgbClr val="222061"/>
            </a:solidFill>
          </a:ln>
        </p:spPr>
        <p:txBody>
          <a:bodyPr>
            <a:spAutoFit/>
          </a:bodyPr>
          <a:lstStyle/>
          <a:p>
            <a:pPr>
              <a:defRPr/>
            </a:pPr>
            <a:r>
              <a:rPr lang="es-ES" sz="1200" b="0" dirty="0">
                <a:solidFill>
                  <a:schemeClr val="tx1"/>
                </a:solidFill>
              </a:rPr>
              <a:t>Niveles de los ítem </a:t>
            </a:r>
          </a:p>
          <a:p>
            <a:pPr>
              <a:defRPr/>
            </a:pPr>
            <a:r>
              <a:rPr lang="es-ES" sz="1200" b="0" dirty="0">
                <a:solidFill>
                  <a:schemeClr val="tx1"/>
                </a:solidFill>
              </a:rPr>
              <a:t>- 1º                         - 2º                     - 3º y 4º</a:t>
            </a:r>
          </a:p>
        </p:txBody>
      </p:sp>
      <p:sp>
        <p:nvSpPr>
          <p:cNvPr id="25" name="pole tekstowe 24">
            <a:extLst>
              <a:ext uri="{FF2B5EF4-FFF2-40B4-BE49-F238E27FC236}">
                <a16:creationId xmlns:a16="http://schemas.microsoft.com/office/drawing/2014/main" id="{74CA180E-A6D2-4F53-B4DC-1069F8B6DB0E}"/>
              </a:ext>
            </a:extLst>
          </p:cNvPr>
          <p:cNvSpPr txBox="1"/>
          <p:nvPr/>
        </p:nvSpPr>
        <p:spPr>
          <a:xfrm>
            <a:off x="2843213" y="4941888"/>
            <a:ext cx="936625" cy="1015663"/>
          </a:xfrm>
          <a:prstGeom prst="rect">
            <a:avLst/>
          </a:prstGeom>
          <a:solidFill>
            <a:schemeClr val="accent6">
              <a:lumMod val="20000"/>
              <a:lumOff val="80000"/>
            </a:schemeClr>
          </a:solidFill>
          <a:ln w="12700">
            <a:solidFill>
              <a:srgbClr val="222061"/>
            </a:solidFill>
          </a:ln>
        </p:spPr>
        <p:txBody>
          <a:bodyPr>
            <a:spAutoFit/>
          </a:bodyPr>
          <a:lstStyle/>
          <a:p>
            <a:pPr>
              <a:defRPr/>
            </a:pPr>
            <a:r>
              <a:rPr lang="es-ES" sz="1200" b="0" dirty="0">
                <a:solidFill>
                  <a:schemeClr val="tx1"/>
                </a:solidFill>
              </a:rPr>
              <a:t>Niveles de los ítem</a:t>
            </a:r>
          </a:p>
          <a:p>
            <a:pPr>
              <a:defRPr/>
            </a:pPr>
            <a:r>
              <a:rPr lang="es-ES" sz="1200" b="0" dirty="0">
                <a:solidFill>
                  <a:schemeClr val="tx1"/>
                </a:solidFill>
              </a:rPr>
              <a:t> -1º                         - 2º                     - 3º y 4º</a:t>
            </a:r>
          </a:p>
        </p:txBody>
      </p:sp>
      <p:sp>
        <p:nvSpPr>
          <p:cNvPr id="27" name="pole tekstowe 26">
            <a:extLst>
              <a:ext uri="{FF2B5EF4-FFF2-40B4-BE49-F238E27FC236}">
                <a16:creationId xmlns:a16="http://schemas.microsoft.com/office/drawing/2014/main" id="{0C40EDC5-4395-4AD7-A0F3-8831490146F4}"/>
              </a:ext>
            </a:extLst>
          </p:cNvPr>
          <p:cNvSpPr txBox="1"/>
          <p:nvPr/>
        </p:nvSpPr>
        <p:spPr>
          <a:xfrm>
            <a:off x="4211638" y="4941888"/>
            <a:ext cx="936625" cy="1015663"/>
          </a:xfrm>
          <a:prstGeom prst="rect">
            <a:avLst/>
          </a:prstGeom>
          <a:solidFill>
            <a:schemeClr val="accent6">
              <a:lumMod val="20000"/>
              <a:lumOff val="80000"/>
            </a:schemeClr>
          </a:solidFill>
          <a:ln w="12700">
            <a:solidFill>
              <a:srgbClr val="222061"/>
            </a:solidFill>
          </a:ln>
        </p:spPr>
        <p:txBody>
          <a:bodyPr>
            <a:spAutoFit/>
          </a:bodyPr>
          <a:lstStyle/>
          <a:p>
            <a:pPr>
              <a:defRPr/>
            </a:pPr>
            <a:r>
              <a:rPr lang="es-ES" sz="1200" b="0" dirty="0">
                <a:solidFill>
                  <a:schemeClr val="tx1"/>
                </a:solidFill>
              </a:rPr>
              <a:t>Niveles de los ítem</a:t>
            </a:r>
          </a:p>
          <a:p>
            <a:pPr>
              <a:defRPr/>
            </a:pPr>
            <a:r>
              <a:rPr lang="es-ES" sz="1200" b="0" dirty="0">
                <a:solidFill>
                  <a:schemeClr val="tx1"/>
                </a:solidFill>
              </a:rPr>
              <a:t> -1º                         - 2º                     - 3º y 4º</a:t>
            </a:r>
          </a:p>
        </p:txBody>
      </p:sp>
      <p:sp>
        <p:nvSpPr>
          <p:cNvPr id="29" name="pole tekstowe 28">
            <a:extLst>
              <a:ext uri="{FF2B5EF4-FFF2-40B4-BE49-F238E27FC236}">
                <a16:creationId xmlns:a16="http://schemas.microsoft.com/office/drawing/2014/main" id="{390FC696-01B1-47B5-A776-59540F2C149B}"/>
              </a:ext>
            </a:extLst>
          </p:cNvPr>
          <p:cNvSpPr txBox="1"/>
          <p:nvPr/>
        </p:nvSpPr>
        <p:spPr>
          <a:xfrm>
            <a:off x="5508625" y="4941888"/>
            <a:ext cx="935038" cy="1015663"/>
          </a:xfrm>
          <a:prstGeom prst="rect">
            <a:avLst/>
          </a:prstGeom>
          <a:solidFill>
            <a:schemeClr val="accent6">
              <a:lumMod val="20000"/>
              <a:lumOff val="80000"/>
            </a:schemeClr>
          </a:solidFill>
          <a:ln w="12700">
            <a:solidFill>
              <a:srgbClr val="222061"/>
            </a:solidFill>
          </a:ln>
        </p:spPr>
        <p:txBody>
          <a:bodyPr>
            <a:spAutoFit/>
          </a:bodyPr>
          <a:lstStyle/>
          <a:p>
            <a:pPr>
              <a:defRPr/>
            </a:pPr>
            <a:r>
              <a:rPr lang="es-ES" sz="1200" b="0" dirty="0">
                <a:solidFill>
                  <a:schemeClr val="tx1"/>
                </a:solidFill>
              </a:rPr>
              <a:t>Niveles de los ítem </a:t>
            </a:r>
          </a:p>
          <a:p>
            <a:pPr>
              <a:defRPr/>
            </a:pPr>
            <a:r>
              <a:rPr lang="es-ES" sz="1200" b="0" dirty="0">
                <a:solidFill>
                  <a:schemeClr val="tx1"/>
                </a:solidFill>
              </a:rPr>
              <a:t> -1º                         - 2º                     - 3º y 4º</a:t>
            </a:r>
          </a:p>
        </p:txBody>
      </p:sp>
      <p:cxnSp>
        <p:nvCxnSpPr>
          <p:cNvPr id="23552" name="Łącznik: łamany 23551">
            <a:extLst>
              <a:ext uri="{FF2B5EF4-FFF2-40B4-BE49-F238E27FC236}">
                <a16:creationId xmlns:a16="http://schemas.microsoft.com/office/drawing/2014/main" id="{068BDF72-B337-4A25-92CD-459848D594F2}"/>
              </a:ext>
            </a:extLst>
          </p:cNvPr>
          <p:cNvCxnSpPr>
            <a:cxnSpLocks/>
            <a:stCxn id="19" idx="0"/>
            <a:endCxn id="4" idx="0"/>
          </p:cNvCxnSpPr>
          <p:nvPr/>
        </p:nvCxnSpPr>
        <p:spPr bwMode="auto">
          <a:xfrm rot="5400000" flipH="1" flipV="1">
            <a:off x="4427538" y="449262"/>
            <a:ext cx="7938" cy="4240213"/>
          </a:xfrm>
          <a:prstGeom prst="bentConnector3">
            <a:avLst>
              <a:gd name="adj1" fmla="val 1787906"/>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Łącznik: łamany 47">
            <a:extLst>
              <a:ext uri="{FF2B5EF4-FFF2-40B4-BE49-F238E27FC236}">
                <a16:creationId xmlns:a16="http://schemas.microsoft.com/office/drawing/2014/main" id="{FE40971D-B5C9-4C41-AC7C-6E62EEB1B675}"/>
              </a:ext>
            </a:extLst>
          </p:cNvPr>
          <p:cNvCxnSpPr>
            <a:cxnSpLocks/>
          </p:cNvCxnSpPr>
          <p:nvPr/>
        </p:nvCxnSpPr>
        <p:spPr bwMode="auto">
          <a:xfrm flipV="1">
            <a:off x="1187450" y="3213100"/>
            <a:ext cx="2089150" cy="7938"/>
          </a:xfrm>
          <a:prstGeom prst="bentConnector4">
            <a:avLst>
              <a:gd name="adj1" fmla="val -564"/>
              <a:gd name="adj2" fmla="val 1917748"/>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Łącznik: łamany 51">
            <a:extLst>
              <a:ext uri="{FF2B5EF4-FFF2-40B4-BE49-F238E27FC236}">
                <a16:creationId xmlns:a16="http://schemas.microsoft.com/office/drawing/2014/main" id="{EA4512AE-962D-4C8B-8F79-20454F593C6E}"/>
              </a:ext>
            </a:extLst>
          </p:cNvPr>
          <p:cNvCxnSpPr>
            <a:cxnSpLocks/>
          </p:cNvCxnSpPr>
          <p:nvPr/>
        </p:nvCxnSpPr>
        <p:spPr bwMode="auto">
          <a:xfrm flipV="1">
            <a:off x="5508625" y="3213100"/>
            <a:ext cx="2087563" cy="7938"/>
          </a:xfrm>
          <a:prstGeom prst="bentConnector4">
            <a:avLst>
              <a:gd name="adj1" fmla="val -564"/>
              <a:gd name="adj2" fmla="val 1917748"/>
            </a:avLst>
          </a:prstGeom>
          <a:ln w="1905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Łącznik: łamany 53">
            <a:extLst>
              <a:ext uri="{FF2B5EF4-FFF2-40B4-BE49-F238E27FC236}">
                <a16:creationId xmlns:a16="http://schemas.microsoft.com/office/drawing/2014/main" id="{814D05CF-2EA0-4885-A1EE-6C51BBB8151D}"/>
              </a:ext>
            </a:extLst>
          </p:cNvPr>
          <p:cNvCxnSpPr>
            <a:cxnSpLocks/>
            <a:endCxn id="11" idx="0"/>
          </p:cNvCxnSpPr>
          <p:nvPr/>
        </p:nvCxnSpPr>
        <p:spPr bwMode="auto">
          <a:xfrm flipV="1">
            <a:off x="684213" y="4005263"/>
            <a:ext cx="1223963" cy="7938"/>
          </a:xfrm>
          <a:prstGeom prst="bentConnector4">
            <a:avLst>
              <a:gd name="adj1" fmla="val 26459"/>
              <a:gd name="adj2" fmla="val 2979819"/>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Łącznik: łamany 57">
            <a:extLst>
              <a:ext uri="{FF2B5EF4-FFF2-40B4-BE49-F238E27FC236}">
                <a16:creationId xmlns:a16="http://schemas.microsoft.com/office/drawing/2014/main" id="{1CBA748E-B4D2-4DCA-B2FF-0EABDFFF2995}"/>
              </a:ext>
            </a:extLst>
          </p:cNvPr>
          <p:cNvCxnSpPr>
            <a:cxnSpLocks/>
          </p:cNvCxnSpPr>
          <p:nvPr/>
        </p:nvCxnSpPr>
        <p:spPr bwMode="auto">
          <a:xfrm flipV="1">
            <a:off x="3203575" y="4005263"/>
            <a:ext cx="1223963" cy="7937"/>
          </a:xfrm>
          <a:prstGeom prst="bentConnector4">
            <a:avLst>
              <a:gd name="adj1" fmla="val -207"/>
              <a:gd name="adj2" fmla="val 1658063"/>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570" name="Łącznik: łamany 23569">
            <a:extLst>
              <a:ext uri="{FF2B5EF4-FFF2-40B4-BE49-F238E27FC236}">
                <a16:creationId xmlns:a16="http://schemas.microsoft.com/office/drawing/2014/main" id="{435A53A9-0EC8-47E7-99ED-81CCEBC78DDC}"/>
              </a:ext>
            </a:extLst>
          </p:cNvPr>
          <p:cNvCxnSpPr>
            <a:cxnSpLocks/>
            <a:endCxn id="21" idx="1"/>
          </p:cNvCxnSpPr>
          <p:nvPr/>
        </p:nvCxnSpPr>
        <p:spPr bwMode="auto">
          <a:xfrm rot="16200000" flipH="1">
            <a:off x="-75323" y="5050547"/>
            <a:ext cx="725320" cy="73025"/>
          </a:xfrm>
          <a:prstGeom prst="bentConnector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4" name="Łącznik: łamany 63">
            <a:extLst>
              <a:ext uri="{FF2B5EF4-FFF2-40B4-BE49-F238E27FC236}">
                <a16:creationId xmlns:a16="http://schemas.microsoft.com/office/drawing/2014/main" id="{C1C3E04A-24F0-4E5F-AE68-7A74284A8C66}"/>
              </a:ext>
            </a:extLst>
          </p:cNvPr>
          <p:cNvCxnSpPr>
            <a:cxnSpLocks/>
          </p:cNvCxnSpPr>
          <p:nvPr/>
        </p:nvCxnSpPr>
        <p:spPr bwMode="auto">
          <a:xfrm rot="16200000" flipH="1">
            <a:off x="1196181" y="5004594"/>
            <a:ext cx="631825" cy="71438"/>
          </a:xfrm>
          <a:prstGeom prst="bentConnector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5" name="Łącznik: łamany 64">
            <a:extLst>
              <a:ext uri="{FF2B5EF4-FFF2-40B4-BE49-F238E27FC236}">
                <a16:creationId xmlns:a16="http://schemas.microsoft.com/office/drawing/2014/main" id="{18F208CC-8233-4EB8-B612-90DDF7B25EDA}"/>
              </a:ext>
            </a:extLst>
          </p:cNvPr>
          <p:cNvCxnSpPr>
            <a:cxnSpLocks/>
          </p:cNvCxnSpPr>
          <p:nvPr/>
        </p:nvCxnSpPr>
        <p:spPr bwMode="auto">
          <a:xfrm rot="16200000" flipH="1">
            <a:off x="2491581" y="5004594"/>
            <a:ext cx="631825" cy="71438"/>
          </a:xfrm>
          <a:prstGeom prst="bentConnector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6" name="Łącznik: łamany 65">
            <a:extLst>
              <a:ext uri="{FF2B5EF4-FFF2-40B4-BE49-F238E27FC236}">
                <a16:creationId xmlns:a16="http://schemas.microsoft.com/office/drawing/2014/main" id="{541E2DD0-3A80-4154-B2BF-DC7837237109}"/>
              </a:ext>
            </a:extLst>
          </p:cNvPr>
          <p:cNvCxnSpPr>
            <a:cxnSpLocks/>
          </p:cNvCxnSpPr>
          <p:nvPr/>
        </p:nvCxnSpPr>
        <p:spPr bwMode="auto">
          <a:xfrm rot="16200000" flipH="1">
            <a:off x="3860006" y="5004594"/>
            <a:ext cx="631825" cy="71438"/>
          </a:xfrm>
          <a:prstGeom prst="bentConnector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Łącznik: łamany 66">
            <a:extLst>
              <a:ext uri="{FF2B5EF4-FFF2-40B4-BE49-F238E27FC236}">
                <a16:creationId xmlns:a16="http://schemas.microsoft.com/office/drawing/2014/main" id="{BDA4B80B-E01D-4387-A1D3-52CED57B4ACB}"/>
              </a:ext>
            </a:extLst>
          </p:cNvPr>
          <p:cNvCxnSpPr>
            <a:cxnSpLocks/>
          </p:cNvCxnSpPr>
          <p:nvPr/>
        </p:nvCxnSpPr>
        <p:spPr bwMode="auto">
          <a:xfrm rot="16200000" flipH="1">
            <a:off x="5156200" y="5003800"/>
            <a:ext cx="631825" cy="73025"/>
          </a:xfrm>
          <a:prstGeom prst="bentConnector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575" name="Łącznik prosty 23574">
            <a:extLst>
              <a:ext uri="{FF2B5EF4-FFF2-40B4-BE49-F238E27FC236}">
                <a16:creationId xmlns:a16="http://schemas.microsoft.com/office/drawing/2014/main" id="{AA0FF011-6DFB-4357-ABDE-E4B7C95044E8}"/>
              </a:ext>
            </a:extLst>
          </p:cNvPr>
          <p:cNvCxnSpPr>
            <a:cxnSpLocks/>
            <a:endCxn id="5" idx="2"/>
          </p:cNvCxnSpPr>
          <p:nvPr/>
        </p:nvCxnSpPr>
        <p:spPr bwMode="auto">
          <a:xfrm flipV="1">
            <a:off x="4364038" y="2252663"/>
            <a:ext cx="0" cy="168275"/>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Łącznik prosty 71">
            <a:extLst>
              <a:ext uri="{FF2B5EF4-FFF2-40B4-BE49-F238E27FC236}">
                <a16:creationId xmlns:a16="http://schemas.microsoft.com/office/drawing/2014/main" id="{0247CDC8-7FB8-4F34-A730-544100E423CD}"/>
              </a:ext>
            </a:extLst>
          </p:cNvPr>
          <p:cNvCxnSpPr>
            <a:cxnSpLocks/>
            <a:stCxn id="4" idx="2"/>
          </p:cNvCxnSpPr>
          <p:nvPr/>
        </p:nvCxnSpPr>
        <p:spPr bwMode="auto">
          <a:xfrm>
            <a:off x="6551613" y="2873375"/>
            <a:ext cx="0" cy="195263"/>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 name="Łącznik prosty 75">
            <a:extLst>
              <a:ext uri="{FF2B5EF4-FFF2-40B4-BE49-F238E27FC236}">
                <a16:creationId xmlns:a16="http://schemas.microsoft.com/office/drawing/2014/main" id="{E6F6FB2B-3889-4B3C-B934-C7E1C7D6BEA9}"/>
              </a:ext>
            </a:extLst>
          </p:cNvPr>
          <p:cNvCxnSpPr>
            <a:cxnSpLocks/>
            <a:stCxn id="19" idx="2"/>
          </p:cNvCxnSpPr>
          <p:nvPr/>
        </p:nvCxnSpPr>
        <p:spPr bwMode="auto">
          <a:xfrm>
            <a:off x="2311400" y="2881313"/>
            <a:ext cx="0" cy="187325"/>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 name="Łącznik prosty 78">
            <a:extLst>
              <a:ext uri="{FF2B5EF4-FFF2-40B4-BE49-F238E27FC236}">
                <a16:creationId xmlns:a16="http://schemas.microsoft.com/office/drawing/2014/main" id="{69F3D648-3B5A-463F-A6D8-FD7A2AA66178}"/>
              </a:ext>
            </a:extLst>
          </p:cNvPr>
          <p:cNvCxnSpPr>
            <a:cxnSpLocks/>
            <a:stCxn id="6" idx="2"/>
          </p:cNvCxnSpPr>
          <p:nvPr/>
        </p:nvCxnSpPr>
        <p:spPr bwMode="auto">
          <a:xfrm>
            <a:off x="5508625" y="3736975"/>
            <a:ext cx="0" cy="268288"/>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2" name="Łącznik prosty 81">
            <a:extLst>
              <a:ext uri="{FF2B5EF4-FFF2-40B4-BE49-F238E27FC236}">
                <a16:creationId xmlns:a16="http://schemas.microsoft.com/office/drawing/2014/main" id="{C8894BA1-1C6F-4672-A688-BD975AAE5DCF}"/>
              </a:ext>
            </a:extLst>
          </p:cNvPr>
          <p:cNvCxnSpPr>
            <a:cxnSpLocks/>
          </p:cNvCxnSpPr>
          <p:nvPr/>
        </p:nvCxnSpPr>
        <p:spPr bwMode="auto">
          <a:xfrm>
            <a:off x="3779838" y="3716338"/>
            <a:ext cx="0" cy="144462"/>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 name="Łącznik prosty 86">
            <a:extLst>
              <a:ext uri="{FF2B5EF4-FFF2-40B4-BE49-F238E27FC236}">
                <a16:creationId xmlns:a16="http://schemas.microsoft.com/office/drawing/2014/main" id="{19495BEC-8EC7-4356-876B-C4D17D1101B7}"/>
              </a:ext>
            </a:extLst>
          </p:cNvPr>
          <p:cNvCxnSpPr>
            <a:cxnSpLocks/>
            <a:endCxn id="7" idx="2"/>
          </p:cNvCxnSpPr>
          <p:nvPr/>
        </p:nvCxnSpPr>
        <p:spPr bwMode="auto">
          <a:xfrm flipH="1" flipV="1">
            <a:off x="1187451" y="3705543"/>
            <a:ext cx="71438" cy="15526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61665"/>
          </a:xfrm>
          <a:prstGeom prst="rect">
            <a:avLst/>
          </a:prstGeom>
        </p:spPr>
        <p:txBody>
          <a:bodyPr>
            <a:spAutoFit/>
          </a:bodyPr>
          <a:lstStyle/>
          <a:p>
            <a:pPr algn="ctr">
              <a:defRPr/>
            </a:pPr>
            <a:r>
              <a:rPr lang="es-ES" sz="2400" dirty="0">
                <a:solidFill>
                  <a:schemeClr val="accent2">
                    <a:lumMod val="75000"/>
                  </a:schemeClr>
                </a:solidFill>
              </a:rPr>
              <a:t>ÍNDICE </a:t>
            </a:r>
            <a:endParaRPr lang="en-US" sz="24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3851920" y="2003425"/>
            <a:ext cx="4896793" cy="4585871"/>
          </a:xfrm>
          <a:prstGeom prst="rect">
            <a:avLst/>
          </a:prstGeom>
          <a:noFill/>
        </p:spPr>
        <p:txBody>
          <a:bodyPr wrap="square">
            <a:spAutoFit/>
          </a:bodyPr>
          <a:lstStyle/>
          <a:p>
            <a:pPr marL="342900" indent="-342900">
              <a:buFont typeface="Arial" panose="020B0604020202020204" pitchFamily="34" charset="0"/>
              <a:buChar char="•"/>
              <a:defRPr/>
            </a:pPr>
            <a:r>
              <a:rPr lang="es-ES" sz="2200" b="0" dirty="0">
                <a:solidFill>
                  <a:schemeClr val="accent2">
                    <a:lumMod val="75000"/>
                  </a:schemeClr>
                </a:solidFill>
              </a:rPr>
              <a:t>Definición de "discapacidad"</a:t>
            </a:r>
          </a:p>
          <a:p>
            <a:pPr marL="342900" indent="-342900">
              <a:buFont typeface="Arial" panose="020B0604020202020204" pitchFamily="34" charset="0"/>
              <a:buChar char="•"/>
              <a:defRPr/>
            </a:pPr>
            <a:r>
              <a:rPr lang="es-ES" sz="2200" b="0" dirty="0">
                <a:solidFill>
                  <a:schemeClr val="accent2">
                    <a:lumMod val="75000"/>
                  </a:schemeClr>
                </a:solidFill>
              </a:rPr>
              <a:t>CIF: Clasificación internacional del funcionamiento, la discapacidad y la salud</a:t>
            </a:r>
          </a:p>
          <a:p>
            <a:pPr marL="342900" indent="-342900">
              <a:buFont typeface="Arial" panose="020B0604020202020204" pitchFamily="34" charset="0"/>
              <a:buChar char="•"/>
              <a:defRPr/>
            </a:pPr>
            <a:r>
              <a:rPr lang="es-ES" sz="2200" b="0" dirty="0">
                <a:solidFill>
                  <a:schemeClr val="accent2">
                    <a:lumMod val="75000"/>
                  </a:schemeClr>
                </a:solidFill>
              </a:rPr>
              <a:t>Modelo del funcionamiento y la discapacidad</a:t>
            </a:r>
          </a:p>
          <a:p>
            <a:pPr marL="342900" indent="-342900">
              <a:buFont typeface="Arial" panose="020B0604020202020204" pitchFamily="34" charset="0"/>
              <a:buChar char="•"/>
              <a:defRPr/>
            </a:pPr>
            <a:r>
              <a:rPr lang="es-ES" sz="2200" b="0" dirty="0">
                <a:solidFill>
                  <a:schemeClr val="accent2">
                    <a:lumMod val="75000"/>
                  </a:schemeClr>
                </a:solidFill>
              </a:rPr>
              <a:t>Modelo CIF</a:t>
            </a:r>
          </a:p>
          <a:p>
            <a:pPr marL="342900" indent="-342900">
              <a:buFont typeface="Arial" panose="020B0604020202020204" pitchFamily="34" charset="0"/>
              <a:buChar char="•"/>
              <a:defRPr/>
            </a:pPr>
            <a:r>
              <a:rPr lang="es-ES" sz="2200" b="0" dirty="0">
                <a:solidFill>
                  <a:schemeClr val="accent2">
                    <a:lumMod val="75000"/>
                  </a:schemeClr>
                </a:solidFill>
              </a:rPr>
              <a:t>Clasificación de las deficiencias funcionales y la discapacidad</a:t>
            </a:r>
          </a:p>
          <a:p>
            <a:pPr marL="342900" indent="-342900">
              <a:buFont typeface="Arial" panose="020B0604020202020204" pitchFamily="34" charset="0"/>
              <a:buChar char="•"/>
              <a:defRPr/>
            </a:pPr>
            <a:r>
              <a:rPr lang="es-ES" sz="2200" b="0" dirty="0">
                <a:solidFill>
                  <a:schemeClr val="accent2">
                    <a:lumMod val="75000"/>
                  </a:schemeClr>
                </a:solidFill>
              </a:rPr>
              <a:t>WHODAS 2.0</a:t>
            </a:r>
          </a:p>
          <a:p>
            <a:pPr marL="342900" indent="-342900">
              <a:buFont typeface="Arial" panose="020B0604020202020204" pitchFamily="34" charset="0"/>
              <a:buChar char="•"/>
              <a:defRPr/>
            </a:pPr>
            <a:r>
              <a:rPr lang="es-ES" sz="2200" b="0" dirty="0">
                <a:solidFill>
                  <a:schemeClr val="accent2">
                    <a:lumMod val="75000"/>
                  </a:schemeClr>
                </a:solidFill>
              </a:rPr>
              <a:t>Premio Ciudad Accesible</a:t>
            </a:r>
          </a:p>
          <a:p>
            <a:pPr marL="342900" indent="-342900">
              <a:buFont typeface="Arial" panose="020B0604020202020204" pitchFamily="34" charset="0"/>
              <a:buChar char="•"/>
              <a:defRPr/>
            </a:pPr>
            <a:r>
              <a:rPr lang="es-ES" sz="2200" b="0" dirty="0">
                <a:solidFill>
                  <a:schemeClr val="accent2">
                    <a:lumMod val="75000"/>
                  </a:schemeClr>
                </a:solidFill>
              </a:rPr>
              <a:t>Hechos clave</a:t>
            </a:r>
          </a:p>
          <a:p>
            <a:pPr marL="342900" indent="-342900">
              <a:buFont typeface="Arial" panose="020B0604020202020204" pitchFamily="34" charset="0"/>
              <a:buChar char="•"/>
              <a:defRPr/>
            </a:pPr>
            <a:endParaRPr lang="en-US" sz="2800" b="0" dirty="0">
              <a:solidFill>
                <a:schemeClr val="accent2">
                  <a:lumMod val="75000"/>
                </a:schemeClr>
              </a:solidFill>
            </a:endParaRP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D726363-DEA3-488B-B093-E91915C9D80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4035" name="Rectangle 2">
            <a:extLst>
              <a:ext uri="{FF2B5EF4-FFF2-40B4-BE49-F238E27FC236}">
                <a16:creationId xmlns:a16="http://schemas.microsoft.com/office/drawing/2014/main" id="{EC6E4278-C517-49F2-8994-8BA2599AB7C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4036" name="Rectangle 2">
            <a:extLst>
              <a:ext uri="{FF2B5EF4-FFF2-40B4-BE49-F238E27FC236}">
                <a16:creationId xmlns:a16="http://schemas.microsoft.com/office/drawing/2014/main" id="{04CCD281-FFC0-440D-9481-CEFBC11A549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4037" name="Rectangle 2">
            <a:extLst>
              <a:ext uri="{FF2B5EF4-FFF2-40B4-BE49-F238E27FC236}">
                <a16:creationId xmlns:a16="http://schemas.microsoft.com/office/drawing/2014/main" id="{080EADEA-97E4-4205-B31D-B3F57C0617D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4038" name="Rectangle 4">
            <a:extLst>
              <a:ext uri="{FF2B5EF4-FFF2-40B4-BE49-F238E27FC236}">
                <a16:creationId xmlns:a16="http://schemas.microsoft.com/office/drawing/2014/main" id="{CEB6FDC1-1FE1-4636-AB31-9DBF8138096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4039" name="Prostokąt 1">
            <a:extLst>
              <a:ext uri="{FF2B5EF4-FFF2-40B4-BE49-F238E27FC236}">
                <a16:creationId xmlns:a16="http://schemas.microsoft.com/office/drawing/2014/main" id="{A3CA5A6B-8582-43DC-9D63-EFE14274E58B}"/>
              </a:ext>
            </a:extLst>
          </p:cNvPr>
          <p:cNvSpPr>
            <a:spLocks noChangeArrowheads="1"/>
          </p:cNvSpPr>
          <p:nvPr/>
        </p:nvSpPr>
        <p:spPr bwMode="auto">
          <a:xfrm>
            <a:off x="323850" y="1412875"/>
            <a:ext cx="8135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dirty="0">
                <a:solidFill>
                  <a:schemeClr val="accent1"/>
                </a:solidFill>
              </a:rPr>
              <a:t>Clasificación detallada con definiciones</a:t>
            </a:r>
            <a:endParaRPr lang="en-US" altLang="pl-PL" sz="2800" b="0" dirty="0">
              <a:solidFill>
                <a:schemeClr val="accent1"/>
              </a:solidFill>
            </a:endParaRPr>
          </a:p>
        </p:txBody>
      </p:sp>
      <p:sp>
        <p:nvSpPr>
          <p:cNvPr id="44040" name="Prostokąt 1">
            <a:extLst>
              <a:ext uri="{FF2B5EF4-FFF2-40B4-BE49-F238E27FC236}">
                <a16:creationId xmlns:a16="http://schemas.microsoft.com/office/drawing/2014/main" id="{4E676443-1D99-454D-9A1D-91269BAF24C4}"/>
              </a:ext>
            </a:extLst>
          </p:cNvPr>
          <p:cNvSpPr>
            <a:spLocks noChangeArrowheads="1"/>
          </p:cNvSpPr>
          <p:nvPr/>
        </p:nvSpPr>
        <p:spPr bwMode="auto">
          <a:xfrm>
            <a:off x="323850" y="2349500"/>
            <a:ext cx="19094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2000" b="0" dirty="0">
                <a:solidFill>
                  <a:schemeClr val="tx1"/>
                </a:solidFill>
              </a:rPr>
              <a:t>En el sitio</a:t>
            </a:r>
            <a:r>
              <a:rPr lang="pl-PL" altLang="pl-PL" sz="2000" b="0" dirty="0">
                <a:solidFill>
                  <a:schemeClr val="tx1"/>
                </a:solidFill>
              </a:rPr>
              <a:t> web:</a:t>
            </a:r>
          </a:p>
        </p:txBody>
      </p:sp>
      <p:sp>
        <p:nvSpPr>
          <p:cNvPr id="3" name="Prostokąt 2">
            <a:extLst>
              <a:ext uri="{FF2B5EF4-FFF2-40B4-BE49-F238E27FC236}">
                <a16:creationId xmlns:a16="http://schemas.microsoft.com/office/drawing/2014/main" id="{50BB60DD-33AF-4005-A039-7C03A4BC84D2}"/>
              </a:ext>
            </a:extLst>
          </p:cNvPr>
          <p:cNvSpPr/>
          <p:nvPr/>
        </p:nvSpPr>
        <p:spPr bwMode="auto">
          <a:xfrm>
            <a:off x="323850" y="3141663"/>
            <a:ext cx="8640763" cy="8636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pl-PL" sz="2000" dirty="0">
                <a:solidFill>
                  <a:srgbClr val="002060"/>
                </a:solidFill>
                <a:hlinkClick r:id="rId3"/>
              </a:rPr>
              <a:t>https://apps.who.int/iris/bitstream/handle/10665/42407/9241545429.pdf</a:t>
            </a:r>
            <a:endParaRPr lang="en-US" sz="2000" b="0" dirty="0">
              <a:solidFill>
                <a:srgbClr val="002060"/>
              </a:solidFill>
            </a:endParaRPr>
          </a:p>
        </p:txBody>
      </p:sp>
    </p:spTree>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34F28B5-04FD-4DCD-88C0-9D31C124CAF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6083" name="Rectangle 2">
            <a:extLst>
              <a:ext uri="{FF2B5EF4-FFF2-40B4-BE49-F238E27FC236}">
                <a16:creationId xmlns:a16="http://schemas.microsoft.com/office/drawing/2014/main" id="{14A24563-EE02-45A2-AA8D-BED7172C6C9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6084" name="Rectangle 2">
            <a:extLst>
              <a:ext uri="{FF2B5EF4-FFF2-40B4-BE49-F238E27FC236}">
                <a16:creationId xmlns:a16="http://schemas.microsoft.com/office/drawing/2014/main" id="{D1F0CF64-CBB5-427C-99C4-28455E4181C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6085" name="Rectangle 2">
            <a:extLst>
              <a:ext uri="{FF2B5EF4-FFF2-40B4-BE49-F238E27FC236}">
                <a16:creationId xmlns:a16="http://schemas.microsoft.com/office/drawing/2014/main" id="{CA672CF3-B551-467F-8E3C-FEE29A4D34D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6086" name="Rectangle 4">
            <a:extLst>
              <a:ext uri="{FF2B5EF4-FFF2-40B4-BE49-F238E27FC236}">
                <a16:creationId xmlns:a16="http://schemas.microsoft.com/office/drawing/2014/main" id="{13E224FF-AF92-4F5D-B732-1F7E7437C4F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6087" name="Prostokąt 1">
            <a:extLst>
              <a:ext uri="{FF2B5EF4-FFF2-40B4-BE49-F238E27FC236}">
                <a16:creationId xmlns:a16="http://schemas.microsoft.com/office/drawing/2014/main" id="{AB3B3D59-CAA7-4556-AB68-469C5B049023}"/>
              </a:ext>
            </a:extLst>
          </p:cNvPr>
          <p:cNvSpPr>
            <a:spLocks noChangeArrowheads="1"/>
          </p:cNvSpPr>
          <p:nvPr/>
        </p:nvSpPr>
        <p:spPr bwMode="auto">
          <a:xfrm>
            <a:off x="468313" y="908050"/>
            <a:ext cx="81359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altLang="pl-PL" sz="2800" dirty="0">
                <a:solidFill>
                  <a:schemeClr val="accent1"/>
                </a:solidFill>
              </a:rPr>
              <a:t>Clasificación de las deficiencias funcionales y la discapacidad según la CIF</a:t>
            </a:r>
            <a:endParaRPr lang="en-US" altLang="pl-PL" sz="2800" b="0" dirty="0">
              <a:solidFill>
                <a:schemeClr val="accent1"/>
              </a:solidFill>
            </a:endParaRPr>
          </a:p>
        </p:txBody>
      </p:sp>
      <p:graphicFrame>
        <p:nvGraphicFramePr>
          <p:cNvPr id="2" name="Diagram 1">
            <a:extLst>
              <a:ext uri="{FF2B5EF4-FFF2-40B4-BE49-F238E27FC236}">
                <a16:creationId xmlns:a16="http://schemas.microsoft.com/office/drawing/2014/main" id="{5C0801EF-A98A-49DE-8C35-B210E7DC6E7A}"/>
              </a:ext>
            </a:extLst>
          </p:cNvPr>
          <p:cNvGraphicFramePr/>
          <p:nvPr>
            <p:extLst>
              <p:ext uri="{D42A27DB-BD31-4B8C-83A1-F6EECF244321}">
                <p14:modId xmlns:p14="http://schemas.microsoft.com/office/powerpoint/2010/main" val="4168635789"/>
              </p:ext>
            </p:extLst>
          </p:nvPr>
        </p:nvGraphicFramePr>
        <p:xfrm>
          <a:off x="-468560" y="1844824"/>
          <a:ext cx="1000911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ytuł 1">
            <a:extLst>
              <a:ext uri="{FF2B5EF4-FFF2-40B4-BE49-F238E27FC236}">
                <a16:creationId xmlns:a16="http://schemas.microsoft.com/office/drawing/2014/main" id="{69958E1F-3880-44AE-8902-AA4E4EA72405}"/>
              </a:ext>
            </a:extLst>
          </p:cNvPr>
          <p:cNvSpPr>
            <a:spLocks noGrp="1" noChangeArrowheads="1"/>
          </p:cNvSpPr>
          <p:nvPr>
            <p:ph type="ctrTitle"/>
          </p:nvPr>
        </p:nvSpPr>
        <p:spPr bwMode="auto">
          <a:xfrm>
            <a:off x="323565" y="1089820"/>
            <a:ext cx="914457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s-ES" altLang="pl-PL" dirty="0">
                <a:solidFill>
                  <a:srgbClr val="002060"/>
                </a:solidFill>
              </a:rPr>
              <a:t>1. Enfermedades neurológicas, incluidas las neurodegenerativas</a:t>
            </a:r>
            <a:br>
              <a:rPr lang="pl-PL" altLang="pl-PL" dirty="0">
                <a:solidFill>
                  <a:srgbClr val="002060"/>
                </a:solidFill>
              </a:rPr>
            </a:br>
            <a:endParaRPr lang="pl-PL" altLang="pl-PL" dirty="0">
              <a:solidFill>
                <a:srgbClr val="002060"/>
              </a:solidFill>
            </a:endParaRPr>
          </a:p>
        </p:txBody>
      </p:sp>
      <p:sp>
        <p:nvSpPr>
          <p:cNvPr id="44036" name="Prostokąt 1">
            <a:extLst>
              <a:ext uri="{FF2B5EF4-FFF2-40B4-BE49-F238E27FC236}">
                <a16:creationId xmlns:a16="http://schemas.microsoft.com/office/drawing/2014/main" id="{1D7EF12C-FC6C-47A9-8C6D-786E41401797}"/>
              </a:ext>
            </a:extLst>
          </p:cNvPr>
          <p:cNvSpPr>
            <a:spLocks noChangeArrowheads="1"/>
          </p:cNvSpPr>
          <p:nvPr/>
        </p:nvSpPr>
        <p:spPr bwMode="auto">
          <a:xfrm>
            <a:off x="6443663" y="1773238"/>
            <a:ext cx="2700337" cy="2554545"/>
          </a:xfrm>
          <a:prstGeom prst="rect">
            <a:avLst/>
          </a:prstGeom>
          <a:solidFill>
            <a:schemeClr val="accent6">
              <a:lumMod val="20000"/>
              <a:lumOff val="80000"/>
            </a:schemeClr>
          </a:solidFill>
          <a:ln>
            <a:noFill/>
          </a:ln>
        </p:spPr>
        <p:txBody>
          <a:bodyPr wrap="squar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defRPr/>
            </a:pPr>
            <a:r>
              <a:rPr lang="es-ES" altLang="pl-PL" sz="1600" u="sng" dirty="0">
                <a:solidFill>
                  <a:srgbClr val="002060"/>
                </a:solidFill>
              </a:rPr>
              <a:t>Tipos de enfermedades:</a:t>
            </a:r>
          </a:p>
          <a:p>
            <a:pPr marL="285750" indent="-285750">
              <a:buFont typeface="Wingdings" panose="05000000000000000000" pitchFamily="2" charset="2"/>
              <a:buChar char="Ø"/>
              <a:defRPr/>
            </a:pPr>
            <a:r>
              <a:rPr lang="es-ES" altLang="pl-PL" sz="1600" dirty="0">
                <a:solidFill>
                  <a:srgbClr val="002060"/>
                </a:solidFill>
              </a:rPr>
              <a:t>Esclerosis múltiple</a:t>
            </a:r>
          </a:p>
          <a:p>
            <a:pPr marL="285750" indent="-285750">
              <a:buFont typeface="Wingdings" panose="05000000000000000000" pitchFamily="2" charset="2"/>
              <a:buChar char="Ø"/>
              <a:defRPr/>
            </a:pPr>
            <a:r>
              <a:rPr lang="es-ES" altLang="pl-PL" sz="1600" dirty="0">
                <a:solidFill>
                  <a:srgbClr val="002060"/>
                </a:solidFill>
              </a:rPr>
              <a:t>Parálisis cerebral</a:t>
            </a:r>
          </a:p>
          <a:p>
            <a:pPr marL="285750" indent="-285750">
              <a:buFont typeface="Wingdings" panose="05000000000000000000" pitchFamily="2" charset="2"/>
              <a:buChar char="Ø"/>
              <a:defRPr/>
            </a:pPr>
            <a:r>
              <a:rPr lang="es-ES" altLang="pl-PL" sz="1600" dirty="0">
                <a:solidFill>
                  <a:srgbClr val="002060"/>
                </a:solidFill>
              </a:rPr>
              <a:t>Ictus</a:t>
            </a:r>
          </a:p>
          <a:p>
            <a:pPr marL="285750" indent="-285750">
              <a:buFont typeface="Wingdings" panose="05000000000000000000" pitchFamily="2" charset="2"/>
              <a:buChar char="Ø"/>
              <a:defRPr/>
            </a:pPr>
            <a:r>
              <a:rPr lang="es-ES" altLang="pl-PL" sz="1600" dirty="0">
                <a:solidFill>
                  <a:srgbClr val="002060"/>
                </a:solidFill>
              </a:rPr>
              <a:t>Epilepsia</a:t>
            </a:r>
          </a:p>
          <a:p>
            <a:pPr marL="285750" indent="-285750">
              <a:buFont typeface="Wingdings" panose="05000000000000000000" pitchFamily="2" charset="2"/>
              <a:buChar char="Ø"/>
              <a:defRPr/>
            </a:pPr>
            <a:r>
              <a:rPr lang="es-ES" altLang="pl-PL" sz="1600" dirty="0">
                <a:solidFill>
                  <a:srgbClr val="002060"/>
                </a:solidFill>
              </a:rPr>
              <a:t>Enfermedad de Alzheimer y demencias</a:t>
            </a:r>
          </a:p>
          <a:p>
            <a:pPr marL="285750" indent="-285750">
              <a:buFont typeface="Wingdings" panose="05000000000000000000" pitchFamily="2" charset="2"/>
              <a:buChar char="Ø"/>
              <a:defRPr/>
            </a:pPr>
            <a:r>
              <a:rPr lang="es-ES" altLang="pl-PL" sz="1600" dirty="0">
                <a:solidFill>
                  <a:srgbClr val="002060"/>
                </a:solidFill>
              </a:rPr>
              <a:t>Enfermedad de Parkinson</a:t>
            </a:r>
          </a:p>
        </p:txBody>
      </p:sp>
      <p:pic>
        <p:nvPicPr>
          <p:cNvPr id="48132" name="Obraz 2">
            <a:extLst>
              <a:ext uri="{FF2B5EF4-FFF2-40B4-BE49-F238E27FC236}">
                <a16:creationId xmlns:a16="http://schemas.microsoft.com/office/drawing/2014/main" id="{BBDD2C3B-9A0C-4BFD-88B1-8DCA8022D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844675"/>
            <a:ext cx="30956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ymek mowy: prostokąt z zaokrąglonymi rogami 3">
            <a:extLst>
              <a:ext uri="{FF2B5EF4-FFF2-40B4-BE49-F238E27FC236}">
                <a16:creationId xmlns:a16="http://schemas.microsoft.com/office/drawing/2014/main" id="{59367419-2C27-4929-A74E-548CCE9E6027}"/>
              </a:ext>
            </a:extLst>
          </p:cNvPr>
          <p:cNvSpPr/>
          <p:nvPr/>
        </p:nvSpPr>
        <p:spPr bwMode="auto">
          <a:xfrm>
            <a:off x="433600" y="1876698"/>
            <a:ext cx="2808287" cy="1595621"/>
          </a:xfrm>
          <a:prstGeom prst="wedgeRoundRectCallout">
            <a:avLst>
              <a:gd name="adj1" fmla="val 68535"/>
              <a:gd name="adj2" fmla="val 27649"/>
              <a:gd name="adj3" fmla="val 16667"/>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50751" tIns="50751" rIns="50751" bIns="50751" anchor="ctr"/>
          <a:lstStyle/>
          <a:p>
            <a:pPr algn="just" defTabSz="642938" eaLnBrk="1" hangingPunct="1">
              <a:lnSpc>
                <a:spcPct val="90000"/>
              </a:lnSpc>
              <a:spcBef>
                <a:spcPts val="1675"/>
              </a:spcBef>
              <a:buSzPct val="171000"/>
              <a:defRPr/>
            </a:pPr>
            <a:r>
              <a:rPr lang="es-ES" sz="1400" dirty="0">
                <a:solidFill>
                  <a:srgbClr val="002060"/>
                </a:solidFill>
                <a:sym typeface="Arial" charset="0"/>
              </a:rPr>
              <a:t>El sistema nervioso es un sistema complejo que controla todos los procesos de nuestro cuerpo y nos permite registrar y percibir lo que está sucediendo tanto dentro como fuera de nosotros.</a:t>
            </a:r>
            <a:endParaRPr lang="pl-PL" sz="1400" dirty="0">
              <a:solidFill>
                <a:srgbClr val="002060"/>
              </a:solidFill>
              <a:sym typeface="Arial" charset="0"/>
            </a:endParaRPr>
          </a:p>
        </p:txBody>
      </p:sp>
      <p:sp>
        <p:nvSpPr>
          <p:cNvPr id="5" name="Dymek mowy: prostokąt z zaokrąglonymi rogami 4">
            <a:extLst>
              <a:ext uri="{FF2B5EF4-FFF2-40B4-BE49-F238E27FC236}">
                <a16:creationId xmlns:a16="http://schemas.microsoft.com/office/drawing/2014/main" id="{BB9299A9-828B-4808-9AC9-C85E827EA44A}"/>
              </a:ext>
            </a:extLst>
          </p:cNvPr>
          <p:cNvSpPr/>
          <p:nvPr/>
        </p:nvSpPr>
        <p:spPr bwMode="auto">
          <a:xfrm>
            <a:off x="429755" y="3559043"/>
            <a:ext cx="2808287" cy="1295400"/>
          </a:xfrm>
          <a:prstGeom prst="wedgeRoundRectCallout">
            <a:avLst>
              <a:gd name="adj1" fmla="val 65071"/>
              <a:gd name="adj2" fmla="val -33672"/>
              <a:gd name="adj3" fmla="val 16667"/>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s-ES" sz="1400" dirty="0">
                <a:solidFill>
                  <a:srgbClr val="002060"/>
                </a:solidFill>
                <a:sym typeface="Arial" charset="0"/>
              </a:rPr>
              <a:t>Las enfermedades del sistema nervioso pueden ser el resultado de:                             - defectos del desarrollo,            - lesiones mecánicas,                              - infecciones,                                               - cambios degenerativos.</a:t>
            </a:r>
          </a:p>
        </p:txBody>
      </p:sp>
      <p:sp>
        <p:nvSpPr>
          <p:cNvPr id="6" name="Dymek mowy: prostokąt z zaokrąglonymi rogami 5">
            <a:extLst>
              <a:ext uri="{FF2B5EF4-FFF2-40B4-BE49-F238E27FC236}">
                <a16:creationId xmlns:a16="http://schemas.microsoft.com/office/drawing/2014/main" id="{FC6D0669-C560-4A87-9E35-A1F6617E7FA3}"/>
              </a:ext>
            </a:extLst>
          </p:cNvPr>
          <p:cNvSpPr/>
          <p:nvPr/>
        </p:nvSpPr>
        <p:spPr bwMode="auto">
          <a:xfrm>
            <a:off x="429755" y="4941168"/>
            <a:ext cx="2808287" cy="1188169"/>
          </a:xfrm>
          <a:prstGeom prst="wedgeRoundRectCallout">
            <a:avLst>
              <a:gd name="adj1" fmla="val 93129"/>
              <a:gd name="adj2" fmla="val -90711"/>
              <a:gd name="adj3" fmla="val 16667"/>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s-ES" sz="1400" dirty="0">
                <a:solidFill>
                  <a:srgbClr val="002060"/>
                </a:solidFill>
                <a:sym typeface="Arial" charset="0"/>
              </a:rPr>
              <a:t>Las enfermedades pueden afectar a la parte central (como la epilepsia), la parte periférica (como el daño y la inflamación de los nervios) o ambas.</a:t>
            </a:r>
            <a:endParaRPr lang="pl-PL" sz="1400" dirty="0">
              <a:solidFill>
                <a:srgbClr val="002060"/>
              </a:solidFill>
              <a:sym typeface="Arial" charset="0"/>
            </a:endParaRPr>
          </a:p>
        </p:txBody>
      </p:sp>
      <p:sp>
        <p:nvSpPr>
          <p:cNvPr id="7" name="Dymek mowy: prostokąt z zaokrąglonymi rogami 6">
            <a:extLst>
              <a:ext uri="{FF2B5EF4-FFF2-40B4-BE49-F238E27FC236}">
                <a16:creationId xmlns:a16="http://schemas.microsoft.com/office/drawing/2014/main" id="{BE24DE71-D7DF-40FB-9DAD-C00C6E380CEC}"/>
              </a:ext>
            </a:extLst>
          </p:cNvPr>
          <p:cNvSpPr/>
          <p:nvPr/>
        </p:nvSpPr>
        <p:spPr bwMode="auto">
          <a:xfrm>
            <a:off x="6156176" y="4905374"/>
            <a:ext cx="2808288" cy="1223963"/>
          </a:xfrm>
          <a:prstGeom prst="wedgeRoundRectCallout">
            <a:avLst>
              <a:gd name="adj1" fmla="val -95653"/>
              <a:gd name="adj2" fmla="val -114127"/>
              <a:gd name="adj3" fmla="val 16667"/>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50751" tIns="50751" rIns="50751" bIns="50751" anchor="ctr"/>
          <a:lstStyle/>
          <a:p>
            <a:pPr algn="just" defTabSz="642938" eaLnBrk="1" hangingPunct="1">
              <a:lnSpc>
                <a:spcPct val="90000"/>
              </a:lnSpc>
              <a:spcBef>
                <a:spcPts val="1675"/>
              </a:spcBef>
              <a:buSzPct val="171000"/>
              <a:defRPr/>
            </a:pPr>
            <a:r>
              <a:rPr lang="es-ES" sz="1400" dirty="0">
                <a:solidFill>
                  <a:srgbClr val="002060"/>
                </a:solidFill>
                <a:sym typeface="Arial" charset="0"/>
              </a:rPr>
              <a:t>Las enfermedades neurodegenerativas van asociadas a un daño progresivo de las células que forman las estructuras del sistema nervioso.</a:t>
            </a:r>
            <a:endParaRPr lang="pl-PL" sz="1400" dirty="0">
              <a:solidFill>
                <a:srgbClr val="002060"/>
              </a:solidFill>
              <a:sym typeface="Arial" charset="0"/>
            </a:endParaRPr>
          </a:p>
        </p:txBody>
      </p:sp>
    </p:spTree>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ytuł 1">
            <a:extLst>
              <a:ext uri="{FF2B5EF4-FFF2-40B4-BE49-F238E27FC236}">
                <a16:creationId xmlns:a16="http://schemas.microsoft.com/office/drawing/2014/main" id="{2E4CA5E5-8C19-40D7-A440-EFA3136FD3FF}"/>
              </a:ext>
            </a:extLst>
          </p:cNvPr>
          <p:cNvSpPr>
            <a:spLocks noGrp="1" noChangeArrowheads="1"/>
          </p:cNvSpPr>
          <p:nvPr>
            <p:ph type="ctrTitle"/>
          </p:nvPr>
        </p:nvSpPr>
        <p:spPr bwMode="auto">
          <a:xfrm>
            <a:off x="107950" y="1114425"/>
            <a:ext cx="89281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dirty="0">
                <a:solidFill>
                  <a:srgbClr val="002060"/>
                </a:solidFill>
              </a:rPr>
              <a:t>2</a:t>
            </a:r>
            <a:r>
              <a:rPr lang="es-ES" altLang="pl-PL" dirty="0">
                <a:solidFill>
                  <a:srgbClr val="002060"/>
                </a:solidFill>
              </a:rPr>
              <a:t>. Discapacidad motriz</a:t>
            </a:r>
            <a:endParaRPr lang="es-ES" altLang="pl-PL" dirty="0"/>
          </a:p>
        </p:txBody>
      </p:sp>
      <p:sp>
        <p:nvSpPr>
          <p:cNvPr id="2" name="Prostokąt 1">
            <a:extLst>
              <a:ext uri="{FF2B5EF4-FFF2-40B4-BE49-F238E27FC236}">
                <a16:creationId xmlns:a16="http://schemas.microsoft.com/office/drawing/2014/main" id="{C4B71245-5B75-4079-941B-83CE45AFC162}"/>
              </a:ext>
            </a:extLst>
          </p:cNvPr>
          <p:cNvSpPr>
            <a:spLocks noChangeArrowheads="1"/>
          </p:cNvSpPr>
          <p:nvPr/>
        </p:nvSpPr>
        <p:spPr bwMode="auto">
          <a:xfrm>
            <a:off x="6084888" y="1773238"/>
            <a:ext cx="2627312" cy="1323439"/>
          </a:xfrm>
          <a:prstGeom prst="rect">
            <a:avLst/>
          </a:prstGeom>
          <a:solidFill>
            <a:schemeClr val="accent6">
              <a:lumMod val="20000"/>
              <a:lumOff val="80000"/>
            </a:schemeClr>
          </a:solidFill>
          <a:ln>
            <a:noFill/>
          </a:ln>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defRPr/>
            </a:pPr>
            <a:r>
              <a:rPr lang="es-ES" altLang="pl-PL" sz="1600" u="sng" dirty="0">
                <a:solidFill>
                  <a:srgbClr val="002060"/>
                </a:solidFill>
              </a:rPr>
              <a:t>Tipos de enfermedades:</a:t>
            </a:r>
          </a:p>
          <a:p>
            <a:pPr marL="285750" indent="-285750">
              <a:buFont typeface="Wingdings" panose="05000000000000000000" pitchFamily="2" charset="2"/>
              <a:buChar char="Ø"/>
              <a:defRPr/>
            </a:pPr>
            <a:r>
              <a:rPr lang="es-ES" altLang="pl-PL" sz="1600" dirty="0">
                <a:solidFill>
                  <a:srgbClr val="002060"/>
                </a:solidFill>
              </a:rPr>
              <a:t>Paraplejia y tetraplejia</a:t>
            </a:r>
          </a:p>
          <a:p>
            <a:pPr marL="285750" indent="-285750">
              <a:buFont typeface="Wingdings" panose="05000000000000000000" pitchFamily="2" charset="2"/>
              <a:buChar char="Ø"/>
              <a:defRPr/>
            </a:pPr>
            <a:r>
              <a:rPr lang="es-ES" altLang="pl-PL" sz="1600" dirty="0">
                <a:solidFill>
                  <a:srgbClr val="002060"/>
                </a:solidFill>
              </a:rPr>
              <a:t>Amputaciones</a:t>
            </a:r>
          </a:p>
          <a:p>
            <a:pPr marL="285750" indent="-285750">
              <a:buFont typeface="Wingdings" panose="05000000000000000000" pitchFamily="2" charset="2"/>
              <a:buChar char="Ø"/>
              <a:defRPr/>
            </a:pPr>
            <a:r>
              <a:rPr lang="es-ES" altLang="pl-PL" sz="1600" dirty="0">
                <a:solidFill>
                  <a:srgbClr val="002060"/>
                </a:solidFill>
              </a:rPr>
              <a:t>Enfermedades reumáticas</a:t>
            </a:r>
          </a:p>
        </p:txBody>
      </p:sp>
      <p:sp>
        <p:nvSpPr>
          <p:cNvPr id="49156" name="Prostokąt 2">
            <a:extLst>
              <a:ext uri="{FF2B5EF4-FFF2-40B4-BE49-F238E27FC236}">
                <a16:creationId xmlns:a16="http://schemas.microsoft.com/office/drawing/2014/main" id="{412C42FC-3CDE-4265-B9E5-01B35F145771}"/>
              </a:ext>
            </a:extLst>
          </p:cNvPr>
          <p:cNvSpPr>
            <a:spLocks noChangeArrowheads="1"/>
          </p:cNvSpPr>
          <p:nvPr/>
        </p:nvSpPr>
        <p:spPr bwMode="auto">
          <a:xfrm>
            <a:off x="2286000" y="3228975"/>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a:t>body. </a:t>
            </a:r>
          </a:p>
        </p:txBody>
      </p:sp>
      <p:pic>
        <p:nvPicPr>
          <p:cNvPr id="49157" name="Obraz 7">
            <a:extLst>
              <a:ext uri="{FF2B5EF4-FFF2-40B4-BE49-F238E27FC236}">
                <a16:creationId xmlns:a16="http://schemas.microsoft.com/office/drawing/2014/main" id="{43674571-73DA-4554-8612-C476016D6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347460"/>
            <a:ext cx="2504654" cy="234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Obraz 3">
            <a:extLst>
              <a:ext uri="{FF2B5EF4-FFF2-40B4-BE49-F238E27FC236}">
                <a16:creationId xmlns:a16="http://schemas.microsoft.com/office/drawing/2014/main" id="{9938D576-FF3A-4B4D-8A03-AE7A85A9C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773238"/>
            <a:ext cx="18494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ymek mowy: prostokąt z zaokrąglonymi rogami 4">
            <a:extLst>
              <a:ext uri="{FF2B5EF4-FFF2-40B4-BE49-F238E27FC236}">
                <a16:creationId xmlns:a16="http://schemas.microsoft.com/office/drawing/2014/main" id="{BD9A649F-BA71-455A-83C9-71A92106F1DC}"/>
              </a:ext>
            </a:extLst>
          </p:cNvPr>
          <p:cNvSpPr/>
          <p:nvPr/>
        </p:nvSpPr>
        <p:spPr bwMode="auto">
          <a:xfrm>
            <a:off x="684213" y="1700213"/>
            <a:ext cx="2808287" cy="863600"/>
          </a:xfrm>
          <a:prstGeom prst="wedgeRoundRectCallout">
            <a:avLst>
              <a:gd name="adj1" fmla="val 68535"/>
              <a:gd name="adj2" fmla="val 27649"/>
              <a:gd name="adj3" fmla="val 16667"/>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50751" tIns="50751" rIns="50751" bIns="50751" anchor="ctr"/>
          <a:lstStyle/>
          <a:p>
            <a:pPr algn="just" defTabSz="642938" eaLnBrk="1" hangingPunct="1">
              <a:lnSpc>
                <a:spcPct val="90000"/>
              </a:lnSpc>
              <a:spcBef>
                <a:spcPts val="1675"/>
              </a:spcBef>
              <a:buSzPct val="171000"/>
              <a:defRPr/>
            </a:pPr>
            <a:endParaRPr lang="en-US" altLang="pl-PL" sz="1400" dirty="0">
              <a:solidFill>
                <a:srgbClr val="002060"/>
              </a:solidFill>
            </a:endParaRPr>
          </a:p>
          <a:p>
            <a:pPr algn="just" defTabSz="642938" eaLnBrk="1" hangingPunct="1">
              <a:lnSpc>
                <a:spcPct val="90000"/>
              </a:lnSpc>
              <a:spcBef>
                <a:spcPts val="1675"/>
              </a:spcBef>
              <a:buSzPct val="171000"/>
              <a:defRPr/>
            </a:pPr>
            <a:r>
              <a:rPr lang="es-ES" altLang="pl-PL" sz="1400" dirty="0">
                <a:solidFill>
                  <a:srgbClr val="002060"/>
                </a:solidFill>
              </a:rPr>
              <a:t>Una discapacidad motriz es una condición que reduce las capacidades de movimiento del cuerpo de una persona</a:t>
            </a:r>
            <a:endParaRPr lang="pl-PL" altLang="pl-PL" sz="1400" dirty="0">
              <a:solidFill>
                <a:srgbClr val="002060"/>
              </a:solidFill>
            </a:endParaRPr>
          </a:p>
          <a:p>
            <a:pPr algn="just" defTabSz="642938" eaLnBrk="1" hangingPunct="1">
              <a:lnSpc>
                <a:spcPct val="90000"/>
              </a:lnSpc>
              <a:spcBef>
                <a:spcPts val="1675"/>
              </a:spcBef>
              <a:buSzPct val="171000"/>
              <a:defRPr/>
            </a:pPr>
            <a:endParaRPr lang="pl-PL" sz="1400" dirty="0">
              <a:solidFill>
                <a:srgbClr val="002060"/>
              </a:solidFill>
              <a:sym typeface="Arial" charset="0"/>
            </a:endParaRPr>
          </a:p>
        </p:txBody>
      </p:sp>
      <p:pic>
        <p:nvPicPr>
          <p:cNvPr id="49160" name="Obraz 5">
            <a:extLst>
              <a:ext uri="{FF2B5EF4-FFF2-40B4-BE49-F238E27FC236}">
                <a16:creationId xmlns:a16="http://schemas.microsoft.com/office/drawing/2014/main" id="{C6DEE13F-92BE-4CF4-91C6-9CFA72D93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708275"/>
            <a:ext cx="161448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ytuł 1">
            <a:extLst>
              <a:ext uri="{FF2B5EF4-FFF2-40B4-BE49-F238E27FC236}">
                <a16:creationId xmlns:a16="http://schemas.microsoft.com/office/drawing/2014/main" id="{B48340D4-1A0A-40EB-8C36-BB59018D0BCA}"/>
              </a:ext>
            </a:extLst>
          </p:cNvPr>
          <p:cNvSpPr>
            <a:spLocks noGrp="1" noChangeArrowheads="1"/>
          </p:cNvSpPr>
          <p:nvPr>
            <p:ph type="ctrTitle"/>
          </p:nvPr>
        </p:nvSpPr>
        <p:spPr bwMode="auto">
          <a:xfrm>
            <a:off x="107950" y="1268413"/>
            <a:ext cx="89281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dirty="0">
                <a:solidFill>
                  <a:srgbClr val="002060"/>
                </a:solidFill>
              </a:rPr>
              <a:t>3. </a:t>
            </a:r>
            <a:r>
              <a:rPr lang="es-ES" altLang="pl-PL" dirty="0">
                <a:solidFill>
                  <a:srgbClr val="002060"/>
                </a:solidFill>
              </a:rPr>
              <a:t>Discapacidad i</a:t>
            </a:r>
            <a:r>
              <a:rPr lang="pl-PL" altLang="pl-PL" dirty="0">
                <a:solidFill>
                  <a:srgbClr val="002060"/>
                </a:solidFill>
              </a:rPr>
              <a:t>ntelectual</a:t>
            </a:r>
            <a:br>
              <a:rPr lang="pl-PL" altLang="pl-PL" dirty="0"/>
            </a:br>
            <a:endParaRPr lang="pl-PL" altLang="pl-PL" dirty="0"/>
          </a:p>
        </p:txBody>
      </p:sp>
      <p:sp>
        <p:nvSpPr>
          <p:cNvPr id="51203" name="Podtytuł 2">
            <a:extLst>
              <a:ext uri="{FF2B5EF4-FFF2-40B4-BE49-F238E27FC236}">
                <a16:creationId xmlns:a16="http://schemas.microsoft.com/office/drawing/2014/main" id="{EC463965-751A-45E7-A71B-CF6C0AA565C8}"/>
              </a:ext>
            </a:extLst>
          </p:cNvPr>
          <p:cNvSpPr>
            <a:spLocks noGrp="1" noChangeArrowheads="1"/>
          </p:cNvSpPr>
          <p:nvPr>
            <p:ph type="subTitle" idx="1"/>
          </p:nvPr>
        </p:nvSpPr>
        <p:spPr bwMode="auto">
          <a:xfrm>
            <a:off x="225425" y="1916113"/>
            <a:ext cx="8891588"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pl-PL" sz="1600" b="1" dirty="0">
                <a:solidFill>
                  <a:srgbClr val="002060"/>
                </a:solidFill>
              </a:rPr>
              <a:t>“</a:t>
            </a:r>
            <a:r>
              <a:rPr lang="es-ES" altLang="pl-PL" sz="1600" b="1" dirty="0">
                <a:solidFill>
                  <a:srgbClr val="002060"/>
                </a:solidFill>
              </a:rPr>
              <a:t>La discapacidad intelectual implica una reducción significativa del nivel general de funcionamiento intelectual, así como dificultades en el comportamiento adaptativo, lo cual se produce antes de los 18 años</a:t>
            </a:r>
            <a:r>
              <a:rPr altLang="pl-PL" sz="1600" b="1" dirty="0">
                <a:solidFill>
                  <a:srgbClr val="002060"/>
                </a:solidFill>
              </a:rPr>
              <a:t>"</a:t>
            </a:r>
            <a:endParaRPr lang="pl-PL" altLang="pl-PL" sz="1600" b="1" dirty="0">
              <a:solidFill>
                <a:srgbClr val="002060"/>
              </a:solidFill>
            </a:endParaRPr>
          </a:p>
        </p:txBody>
      </p:sp>
      <p:pic>
        <p:nvPicPr>
          <p:cNvPr id="51204" name="Picture 4" descr="Światowa Organizacja Zdrowia (WHO) opublikowała serię poradników ...">
            <a:extLst>
              <a:ext uri="{FF2B5EF4-FFF2-40B4-BE49-F238E27FC236}">
                <a16:creationId xmlns:a16="http://schemas.microsoft.com/office/drawing/2014/main" id="{FA1E4321-8418-4A57-806C-5CADB91D3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013" y="2492375"/>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Prostokąt 2">
            <a:extLst>
              <a:ext uri="{FF2B5EF4-FFF2-40B4-BE49-F238E27FC236}">
                <a16:creationId xmlns:a16="http://schemas.microsoft.com/office/drawing/2014/main" id="{79A0B134-E75E-4536-B4E9-359C79B463C9}"/>
              </a:ext>
            </a:extLst>
          </p:cNvPr>
          <p:cNvSpPr>
            <a:spLocks noChangeArrowheads="1"/>
          </p:cNvSpPr>
          <p:nvPr/>
        </p:nvSpPr>
        <p:spPr bwMode="auto">
          <a:xfrm>
            <a:off x="395288" y="2767013"/>
            <a:ext cx="6462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sz="1600">
              <a:solidFill>
                <a:srgbClr val="002060"/>
              </a:solidFill>
            </a:endParaRPr>
          </a:p>
        </p:txBody>
      </p:sp>
      <p:sp>
        <p:nvSpPr>
          <p:cNvPr id="5" name="Prostokąt 4">
            <a:extLst>
              <a:ext uri="{FF2B5EF4-FFF2-40B4-BE49-F238E27FC236}">
                <a16:creationId xmlns:a16="http://schemas.microsoft.com/office/drawing/2014/main" id="{8626CA9E-8A3D-491B-9D54-A46D731660EA}"/>
              </a:ext>
            </a:extLst>
          </p:cNvPr>
          <p:cNvSpPr/>
          <p:nvPr/>
        </p:nvSpPr>
        <p:spPr>
          <a:xfrm>
            <a:off x="468312" y="2997200"/>
            <a:ext cx="4732337" cy="1815882"/>
          </a:xfrm>
          <a:prstGeom prst="rect">
            <a:avLst/>
          </a:prstGeom>
          <a:solidFill>
            <a:schemeClr val="accent6">
              <a:lumMod val="20000"/>
              <a:lumOff val="80000"/>
            </a:schemeClr>
          </a:solidFill>
        </p:spPr>
        <p:txBody>
          <a:bodyPr wrap="square">
            <a:spAutoFit/>
          </a:bodyPr>
          <a:lstStyle/>
          <a:p>
            <a:pPr>
              <a:defRPr/>
            </a:pPr>
            <a:r>
              <a:rPr lang="es-ES" sz="1600" u="sng" dirty="0">
                <a:solidFill>
                  <a:srgbClr val="002060"/>
                </a:solidFill>
              </a:rPr>
              <a:t>Trastornos del desarrollo relacionados con la discapacidad intelectual</a:t>
            </a:r>
            <a:r>
              <a:rPr lang="pl-PL" sz="1600" u="sng" dirty="0">
                <a:solidFill>
                  <a:srgbClr val="002060"/>
                </a:solidFill>
              </a:rPr>
              <a:t>:</a:t>
            </a:r>
          </a:p>
          <a:p>
            <a:pPr>
              <a:defRPr/>
            </a:pPr>
            <a:r>
              <a:rPr lang="es-ES" sz="1600" dirty="0">
                <a:solidFill>
                  <a:srgbClr val="002060"/>
                </a:solidFill>
              </a:rPr>
              <a:t>1.</a:t>
            </a:r>
            <a:r>
              <a:rPr lang="pl-PL" sz="1600" dirty="0">
                <a:solidFill>
                  <a:srgbClr val="002060"/>
                </a:solidFill>
              </a:rPr>
              <a:t>Trastornos condicionados genéticamente</a:t>
            </a:r>
            <a:endParaRPr lang="es-ES" sz="1600" dirty="0">
              <a:solidFill>
                <a:srgbClr val="002060"/>
              </a:solidFill>
            </a:endParaRPr>
          </a:p>
          <a:p>
            <a:pPr>
              <a:defRPr/>
            </a:pPr>
            <a:r>
              <a:rPr lang="pl-PL" sz="1600" dirty="0">
                <a:solidFill>
                  <a:srgbClr val="002060"/>
                </a:solidFill>
              </a:rPr>
              <a:t>2. Trastornos generalizados del desarrollo</a:t>
            </a:r>
            <a:endParaRPr lang="es-ES" sz="1600" dirty="0">
              <a:solidFill>
                <a:srgbClr val="002060"/>
              </a:solidFill>
            </a:endParaRPr>
          </a:p>
          <a:p>
            <a:pPr>
              <a:defRPr/>
            </a:pPr>
            <a:r>
              <a:rPr lang="pl-PL" sz="1600" dirty="0">
                <a:solidFill>
                  <a:srgbClr val="002060"/>
                </a:solidFill>
              </a:rPr>
              <a:t>3. Trastornos neurológicos</a:t>
            </a:r>
            <a:endParaRPr lang="es-ES" sz="1600" dirty="0">
              <a:solidFill>
                <a:srgbClr val="002060"/>
              </a:solidFill>
            </a:endParaRPr>
          </a:p>
          <a:p>
            <a:pPr>
              <a:defRPr/>
            </a:pPr>
            <a:r>
              <a:rPr lang="pl-PL" sz="1600" dirty="0">
                <a:solidFill>
                  <a:srgbClr val="002060"/>
                </a:solidFill>
              </a:rPr>
              <a:t>4. Condiciones posteriores a infecciones </a:t>
            </a:r>
            <a:r>
              <a:rPr lang="es-ES" sz="1600" dirty="0">
                <a:solidFill>
                  <a:srgbClr val="002060"/>
                </a:solidFill>
              </a:rPr>
              <a:t>en </a:t>
            </a:r>
            <a:r>
              <a:rPr lang="pl-PL" sz="1600" dirty="0">
                <a:solidFill>
                  <a:srgbClr val="002060"/>
                </a:solidFill>
              </a:rPr>
              <a:t>el período prenatal</a:t>
            </a:r>
          </a:p>
        </p:txBody>
      </p:sp>
      <p:graphicFrame>
        <p:nvGraphicFramePr>
          <p:cNvPr id="10" name="Diagram 9">
            <a:extLst>
              <a:ext uri="{FF2B5EF4-FFF2-40B4-BE49-F238E27FC236}">
                <a16:creationId xmlns:a16="http://schemas.microsoft.com/office/drawing/2014/main" id="{27662495-13DA-4DFE-877F-DC16D091CA9D}"/>
              </a:ext>
            </a:extLst>
          </p:cNvPr>
          <p:cNvGraphicFramePr/>
          <p:nvPr>
            <p:extLst>
              <p:ext uri="{D42A27DB-BD31-4B8C-83A1-F6EECF244321}">
                <p14:modId xmlns:p14="http://schemas.microsoft.com/office/powerpoint/2010/main" val="3407945397"/>
              </p:ext>
            </p:extLst>
          </p:nvPr>
        </p:nvGraphicFramePr>
        <p:xfrm>
          <a:off x="4788024" y="2708920"/>
          <a:ext cx="3600400" cy="2680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1208" name="Łącznik prosty ze strzałką 11">
            <a:extLst>
              <a:ext uri="{FF2B5EF4-FFF2-40B4-BE49-F238E27FC236}">
                <a16:creationId xmlns:a16="http://schemas.microsoft.com/office/drawing/2014/main" id="{9A487524-3F30-4795-9C22-8371433D1117}"/>
              </a:ext>
            </a:extLst>
          </p:cNvPr>
          <p:cNvCxnSpPr>
            <a:cxnSpLocks noChangeShapeType="1"/>
          </p:cNvCxnSpPr>
          <p:nvPr/>
        </p:nvCxnSpPr>
        <p:spPr bwMode="auto">
          <a:xfrm>
            <a:off x="6443663" y="4005263"/>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cxnSp>
        <p:nvCxnSpPr>
          <p:cNvPr id="14" name="Łącznik prosty ze strzałką 13">
            <a:extLst>
              <a:ext uri="{FF2B5EF4-FFF2-40B4-BE49-F238E27FC236}">
                <a16:creationId xmlns:a16="http://schemas.microsoft.com/office/drawing/2014/main" id="{DF9972B0-1C10-4BAB-8DD6-F9E6E6FFC45D}"/>
              </a:ext>
            </a:extLst>
          </p:cNvPr>
          <p:cNvCxnSpPr>
            <a:cxnSpLocks/>
          </p:cNvCxnSpPr>
          <p:nvPr/>
        </p:nvCxnSpPr>
        <p:spPr bwMode="auto">
          <a:xfrm flipH="1">
            <a:off x="6239743" y="3612577"/>
            <a:ext cx="1441450" cy="504825"/>
          </a:xfrm>
          <a:prstGeom prst="straightConnector1">
            <a:avLst/>
          </a:prstGeom>
          <a:ln>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51210" name="pole tekstowe 16">
            <a:extLst>
              <a:ext uri="{FF2B5EF4-FFF2-40B4-BE49-F238E27FC236}">
                <a16:creationId xmlns:a16="http://schemas.microsoft.com/office/drawing/2014/main" id="{56A5A71F-D156-45E9-B338-A74C4175CA37}"/>
              </a:ext>
            </a:extLst>
          </p:cNvPr>
          <p:cNvSpPr txBox="1">
            <a:spLocks noChangeArrowheads="1"/>
          </p:cNvSpPr>
          <p:nvPr/>
        </p:nvSpPr>
        <p:spPr bwMode="auto">
          <a:xfrm>
            <a:off x="7631114" y="3284538"/>
            <a:ext cx="15128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1600" dirty="0">
                <a:solidFill>
                  <a:srgbClr val="002060"/>
                </a:solidFill>
              </a:rPr>
              <a:t>Discapacidad i</a:t>
            </a:r>
            <a:r>
              <a:rPr lang="pl-PL" altLang="pl-PL" sz="1600" dirty="0">
                <a:solidFill>
                  <a:srgbClr val="002060"/>
                </a:solidFill>
              </a:rPr>
              <a:t>ntelectual </a:t>
            </a:r>
            <a:endParaRPr lang="pl-PL" altLang="pl-PL" sz="1600" dirty="0"/>
          </a:p>
        </p:txBody>
      </p:sp>
    </p:spTree>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ytuł 1">
            <a:extLst>
              <a:ext uri="{FF2B5EF4-FFF2-40B4-BE49-F238E27FC236}">
                <a16:creationId xmlns:a16="http://schemas.microsoft.com/office/drawing/2014/main" id="{FC52F880-1BB2-4A12-B63A-E0E94212575C}"/>
              </a:ext>
            </a:extLst>
          </p:cNvPr>
          <p:cNvSpPr>
            <a:spLocks noGrp="1" noChangeArrowheads="1"/>
          </p:cNvSpPr>
          <p:nvPr>
            <p:ph type="ctrTitle"/>
          </p:nvPr>
        </p:nvSpPr>
        <p:spPr bwMode="auto">
          <a:xfrm>
            <a:off x="107950" y="1268413"/>
            <a:ext cx="89281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dirty="0">
                <a:solidFill>
                  <a:srgbClr val="002060"/>
                </a:solidFill>
              </a:rPr>
              <a:t>4. </a:t>
            </a:r>
            <a:r>
              <a:rPr lang="es-ES" altLang="pl-PL" dirty="0">
                <a:solidFill>
                  <a:srgbClr val="002060"/>
                </a:solidFill>
              </a:rPr>
              <a:t>Enfermedades de los sistemas respiratorio y circulatorio</a:t>
            </a:r>
            <a:endParaRPr lang="pl-PL" altLang="pl-PL" dirty="0">
              <a:solidFill>
                <a:srgbClr val="002060"/>
              </a:solidFill>
            </a:endParaRPr>
          </a:p>
        </p:txBody>
      </p:sp>
      <p:sp>
        <p:nvSpPr>
          <p:cNvPr id="52227" name="Podtytuł 2">
            <a:extLst>
              <a:ext uri="{FF2B5EF4-FFF2-40B4-BE49-F238E27FC236}">
                <a16:creationId xmlns:a16="http://schemas.microsoft.com/office/drawing/2014/main" id="{E00FBD23-8D39-4288-B6E8-A46AC8CBFCA9}"/>
              </a:ext>
            </a:extLst>
          </p:cNvPr>
          <p:cNvSpPr>
            <a:spLocks noGrp="1" noChangeArrowheads="1"/>
          </p:cNvSpPr>
          <p:nvPr>
            <p:ph type="subTitle" idx="1"/>
          </p:nvPr>
        </p:nvSpPr>
        <p:spPr bwMode="auto">
          <a:xfrm>
            <a:off x="107950" y="1916113"/>
            <a:ext cx="5616575"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r>
              <a:rPr lang="es-ES" altLang="pl-PL" sz="1600" b="1" dirty="0">
                <a:solidFill>
                  <a:srgbClr val="002060"/>
                </a:solidFill>
              </a:rPr>
              <a:t>Enfermedades cardiovasculares: enfermedades de los órganos y tejidos del sistema circulatorio, en particular del corazón, las arterias y las venas.</a:t>
            </a:r>
            <a:endParaRPr altLang="pl-PL" sz="1600" b="1" dirty="0">
              <a:solidFill>
                <a:srgbClr val="002060"/>
              </a:solidFill>
            </a:endParaRPr>
          </a:p>
          <a:p>
            <a:pPr algn="just"/>
            <a:r>
              <a:rPr lang="es-ES" altLang="pl-PL" sz="1600" b="1" dirty="0">
                <a:solidFill>
                  <a:srgbClr val="002060"/>
                </a:solidFill>
              </a:rPr>
              <a:t>Enfermedades respiratorias: todas las afecciones médicas que afectan o están relacionadas con el tracto respiratorio.</a:t>
            </a:r>
            <a:endParaRPr lang="pl-PL" altLang="pl-PL" sz="1600" b="1" dirty="0">
              <a:solidFill>
                <a:srgbClr val="002060"/>
              </a:solidFill>
            </a:endParaRPr>
          </a:p>
        </p:txBody>
      </p:sp>
      <p:pic>
        <p:nvPicPr>
          <p:cNvPr id="52228" name="Obraz 2">
            <a:extLst>
              <a:ext uri="{FF2B5EF4-FFF2-40B4-BE49-F238E27FC236}">
                <a16:creationId xmlns:a16="http://schemas.microsoft.com/office/drawing/2014/main" id="{0DCE481F-42E3-4394-B79B-B1F22C581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892300"/>
            <a:ext cx="27511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a:extLst>
              <a:ext uri="{FF2B5EF4-FFF2-40B4-BE49-F238E27FC236}">
                <a16:creationId xmlns:a16="http://schemas.microsoft.com/office/drawing/2014/main" id="{EDBADE91-B2A6-4B19-AEB5-694F7F5744A1}"/>
              </a:ext>
            </a:extLst>
          </p:cNvPr>
          <p:cNvSpPr/>
          <p:nvPr/>
        </p:nvSpPr>
        <p:spPr>
          <a:xfrm>
            <a:off x="179388" y="3716338"/>
            <a:ext cx="3455987" cy="2062162"/>
          </a:xfrm>
          <a:prstGeom prst="rect">
            <a:avLst/>
          </a:prstGeom>
          <a:solidFill>
            <a:schemeClr val="accent6">
              <a:lumMod val="20000"/>
              <a:lumOff val="80000"/>
            </a:schemeClr>
          </a:solidFill>
          <a:ln>
            <a:noFill/>
          </a:ln>
        </p:spPr>
        <p:txBody>
          <a:bodyPr>
            <a:spAutoFit/>
          </a:bodyPr>
          <a:lstStyle/>
          <a:p>
            <a:pPr>
              <a:defRPr/>
            </a:pPr>
            <a:r>
              <a:rPr lang="es-ES" sz="1600" u="sng" dirty="0">
                <a:solidFill>
                  <a:srgbClr val="002060"/>
                </a:solidFill>
              </a:rPr>
              <a:t>Enfermedades más comunes del sistema respiratorio:</a:t>
            </a:r>
          </a:p>
          <a:p>
            <a:pPr marL="285750" indent="-285750">
              <a:buFont typeface="Wingdings" panose="05000000000000000000" pitchFamily="2" charset="2"/>
              <a:buChar char="Ø"/>
              <a:defRPr/>
            </a:pPr>
            <a:r>
              <a:rPr lang="es-ES" sz="1600" dirty="0">
                <a:solidFill>
                  <a:srgbClr val="002060"/>
                </a:solidFill>
              </a:rPr>
              <a:t>Enfermedades infecciosas</a:t>
            </a:r>
          </a:p>
          <a:p>
            <a:pPr marL="285750" indent="-285750">
              <a:buFont typeface="Wingdings" panose="05000000000000000000" pitchFamily="2" charset="2"/>
              <a:buChar char="Ø"/>
              <a:defRPr/>
            </a:pPr>
            <a:r>
              <a:rPr lang="es-ES" sz="1600" dirty="0">
                <a:solidFill>
                  <a:srgbClr val="002060"/>
                </a:solidFill>
              </a:rPr>
              <a:t>Cáncer</a:t>
            </a:r>
          </a:p>
          <a:p>
            <a:pPr marL="285750" indent="-285750">
              <a:buFont typeface="Wingdings" panose="05000000000000000000" pitchFamily="2" charset="2"/>
              <a:buChar char="Ø"/>
              <a:defRPr/>
            </a:pPr>
            <a:r>
              <a:rPr lang="es-ES" sz="1600" dirty="0">
                <a:solidFill>
                  <a:srgbClr val="002060"/>
                </a:solidFill>
              </a:rPr>
              <a:t>Enfermedades profesionales</a:t>
            </a:r>
          </a:p>
          <a:p>
            <a:pPr marL="285750" indent="-285750">
              <a:buFont typeface="Wingdings" panose="05000000000000000000" pitchFamily="2" charset="2"/>
              <a:buChar char="Ø"/>
              <a:defRPr/>
            </a:pPr>
            <a:r>
              <a:rPr lang="es-ES" sz="1600" dirty="0">
                <a:solidFill>
                  <a:srgbClr val="002060"/>
                </a:solidFill>
              </a:rPr>
              <a:t>Enfermedades genéticas</a:t>
            </a:r>
          </a:p>
          <a:p>
            <a:pPr>
              <a:defRPr/>
            </a:pPr>
            <a:endParaRPr lang="pl-PL" sz="1600" dirty="0">
              <a:solidFill>
                <a:srgbClr val="002060"/>
              </a:solidFill>
            </a:endParaRPr>
          </a:p>
          <a:p>
            <a:pPr>
              <a:defRPr/>
            </a:pPr>
            <a:endParaRPr lang="pl-PL" sz="1600" dirty="0">
              <a:solidFill>
                <a:srgbClr val="002060"/>
              </a:solidFill>
            </a:endParaRPr>
          </a:p>
        </p:txBody>
      </p:sp>
      <p:sp>
        <p:nvSpPr>
          <p:cNvPr id="5" name="Prostokąt 4">
            <a:extLst>
              <a:ext uri="{FF2B5EF4-FFF2-40B4-BE49-F238E27FC236}">
                <a16:creationId xmlns:a16="http://schemas.microsoft.com/office/drawing/2014/main" id="{154D7335-C1E1-4FC9-B75A-A90175070688}"/>
              </a:ext>
            </a:extLst>
          </p:cNvPr>
          <p:cNvSpPr/>
          <p:nvPr/>
        </p:nvSpPr>
        <p:spPr>
          <a:xfrm>
            <a:off x="3924300" y="3716338"/>
            <a:ext cx="4895850" cy="2062162"/>
          </a:xfrm>
          <a:prstGeom prst="rect">
            <a:avLst/>
          </a:prstGeom>
          <a:solidFill>
            <a:schemeClr val="accent6">
              <a:lumMod val="20000"/>
              <a:lumOff val="80000"/>
            </a:schemeClr>
          </a:solidFill>
        </p:spPr>
        <p:txBody>
          <a:bodyPr>
            <a:spAutoFit/>
          </a:bodyPr>
          <a:lstStyle/>
          <a:p>
            <a:pPr>
              <a:defRPr/>
            </a:pPr>
            <a:r>
              <a:rPr lang="es-ES" sz="1600" u="sng" dirty="0">
                <a:solidFill>
                  <a:srgbClr val="002060"/>
                </a:solidFill>
              </a:rPr>
              <a:t>Enfermedades más comunes del sistema circulatorio:</a:t>
            </a:r>
          </a:p>
          <a:p>
            <a:pPr marL="285750" indent="-285750">
              <a:buFont typeface="Wingdings" panose="05000000000000000000" pitchFamily="2" charset="2"/>
              <a:buChar char="Ø"/>
              <a:defRPr/>
            </a:pPr>
            <a:r>
              <a:rPr lang="es-ES" sz="1600" dirty="0">
                <a:solidFill>
                  <a:srgbClr val="002060"/>
                </a:solidFill>
              </a:rPr>
              <a:t>Aterosclerosis</a:t>
            </a:r>
          </a:p>
          <a:p>
            <a:pPr marL="285750" indent="-285750">
              <a:buFont typeface="Wingdings" panose="05000000000000000000" pitchFamily="2" charset="2"/>
              <a:buChar char="Ø"/>
              <a:defRPr/>
            </a:pPr>
            <a:r>
              <a:rPr lang="es-ES" sz="1600" dirty="0">
                <a:solidFill>
                  <a:srgbClr val="002060"/>
                </a:solidFill>
              </a:rPr>
              <a:t>Cardiopatías isquémicas</a:t>
            </a:r>
          </a:p>
          <a:p>
            <a:pPr marL="285750" indent="-285750">
              <a:buFont typeface="Wingdings" panose="05000000000000000000" pitchFamily="2" charset="2"/>
              <a:buChar char="Ø"/>
              <a:defRPr/>
            </a:pPr>
            <a:r>
              <a:rPr lang="es-ES" sz="1600" dirty="0">
                <a:solidFill>
                  <a:srgbClr val="002060"/>
                </a:solidFill>
              </a:rPr>
              <a:t>trastornos del ritmo y la conducción</a:t>
            </a:r>
          </a:p>
          <a:p>
            <a:pPr marL="285750" indent="-285750">
              <a:buFont typeface="Wingdings" panose="05000000000000000000" pitchFamily="2" charset="2"/>
              <a:buChar char="Ø"/>
              <a:defRPr/>
            </a:pPr>
            <a:r>
              <a:rPr lang="es-ES" sz="1600" dirty="0">
                <a:solidFill>
                  <a:srgbClr val="002060"/>
                </a:solidFill>
              </a:rPr>
              <a:t>Defectos cardíacos (congénitos y adquiridos)</a:t>
            </a:r>
          </a:p>
          <a:p>
            <a:pPr marL="285750" indent="-285750">
              <a:buFont typeface="Wingdings" panose="05000000000000000000" pitchFamily="2" charset="2"/>
              <a:buChar char="Ø"/>
              <a:defRPr/>
            </a:pPr>
            <a:r>
              <a:rPr lang="es-ES" sz="1600" dirty="0">
                <a:solidFill>
                  <a:srgbClr val="002060"/>
                </a:solidFill>
              </a:rPr>
              <a:t>Enfermedad endocárdica</a:t>
            </a:r>
          </a:p>
          <a:p>
            <a:pPr marL="285750" indent="-285750">
              <a:buFont typeface="Wingdings" panose="05000000000000000000" pitchFamily="2" charset="2"/>
              <a:buChar char="Ø"/>
              <a:defRPr/>
            </a:pPr>
            <a:r>
              <a:rPr lang="es-ES" sz="1600" dirty="0">
                <a:solidFill>
                  <a:srgbClr val="002060"/>
                </a:solidFill>
              </a:rPr>
              <a:t>Enfermedades del músculo cardíaco</a:t>
            </a:r>
          </a:p>
        </p:txBody>
      </p:sp>
    </p:spTree>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ytuł 1">
            <a:extLst>
              <a:ext uri="{FF2B5EF4-FFF2-40B4-BE49-F238E27FC236}">
                <a16:creationId xmlns:a16="http://schemas.microsoft.com/office/drawing/2014/main" id="{40403201-DE5F-4513-A205-11B3C5A93B17}"/>
              </a:ext>
            </a:extLst>
          </p:cNvPr>
          <p:cNvSpPr>
            <a:spLocks noGrp="1" noChangeArrowheads="1"/>
          </p:cNvSpPr>
          <p:nvPr>
            <p:ph type="ctrTitle"/>
          </p:nvPr>
        </p:nvSpPr>
        <p:spPr bwMode="auto">
          <a:xfrm>
            <a:off x="107950" y="1268413"/>
            <a:ext cx="89281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dirty="0">
                <a:solidFill>
                  <a:srgbClr val="002060"/>
                </a:solidFill>
              </a:rPr>
              <a:t>5. </a:t>
            </a:r>
            <a:r>
              <a:rPr lang="es-ES" dirty="0">
                <a:solidFill>
                  <a:srgbClr val="002060"/>
                </a:solidFill>
              </a:rPr>
              <a:t>Discapacidad del órgano de la visión y sordoceguera</a:t>
            </a:r>
            <a:br>
              <a:rPr lang="es-ES" sz="2400" b="1" kern="1200" noProof="0" dirty="0">
                <a:solidFill>
                  <a:srgbClr val="000000"/>
                </a:solidFill>
                <a:latin typeface="Arial"/>
                <a:ea typeface="+mn-ea"/>
                <a:cs typeface="+mn-cs"/>
              </a:rPr>
            </a:br>
            <a:endParaRPr lang="pl-PL" altLang="pl-PL" dirty="0">
              <a:solidFill>
                <a:srgbClr val="002060"/>
              </a:solidFill>
            </a:endParaRPr>
          </a:p>
        </p:txBody>
      </p:sp>
      <p:sp>
        <p:nvSpPr>
          <p:cNvPr id="3" name="Prostokąt 2">
            <a:extLst>
              <a:ext uri="{FF2B5EF4-FFF2-40B4-BE49-F238E27FC236}">
                <a16:creationId xmlns:a16="http://schemas.microsoft.com/office/drawing/2014/main" id="{59D5355D-06D5-4CC9-BE70-A4E18162DF7D}"/>
              </a:ext>
            </a:extLst>
          </p:cNvPr>
          <p:cNvSpPr/>
          <p:nvPr/>
        </p:nvSpPr>
        <p:spPr>
          <a:xfrm>
            <a:off x="250825" y="1844675"/>
            <a:ext cx="5941993" cy="3046988"/>
          </a:xfrm>
          <a:prstGeom prst="rect">
            <a:avLst/>
          </a:prstGeom>
        </p:spPr>
        <p:txBody>
          <a:bodyPr wrap="square">
            <a:spAutoFit/>
          </a:bodyPr>
          <a:lstStyle/>
          <a:p>
            <a:pPr>
              <a:defRPr/>
            </a:pPr>
            <a:r>
              <a:rPr lang="es-ES" altLang="pl-PL" sz="1600" dirty="0">
                <a:solidFill>
                  <a:srgbClr val="002060"/>
                </a:solidFill>
              </a:rPr>
              <a:t>Según la clasificación de la Organización Mundial de la Salud (OMS), en las personas con discapacidad visual, se pueden distinguir:</a:t>
            </a:r>
          </a:p>
          <a:p>
            <a:pPr>
              <a:defRPr/>
            </a:pPr>
            <a:r>
              <a:rPr lang="es-ES" altLang="pl-PL" sz="1600" dirty="0">
                <a:solidFill>
                  <a:srgbClr val="002060"/>
                </a:solidFill>
              </a:rPr>
              <a:t>1. Personas ciegas, que son personas:</a:t>
            </a:r>
          </a:p>
          <a:p>
            <a:pPr marL="285750" indent="-285750">
              <a:buFont typeface="Wingdings" panose="05000000000000000000" pitchFamily="2" charset="2"/>
              <a:buChar char="Ø"/>
              <a:defRPr/>
            </a:pPr>
            <a:r>
              <a:rPr lang="es-ES" altLang="pl-PL" sz="1600" b="0" dirty="0">
                <a:solidFill>
                  <a:srgbClr val="002060"/>
                </a:solidFill>
              </a:rPr>
              <a:t>completamente ciegas</a:t>
            </a:r>
          </a:p>
          <a:p>
            <a:pPr marL="285750" indent="-285750">
              <a:buFont typeface="Wingdings" panose="05000000000000000000" pitchFamily="2" charset="2"/>
              <a:buChar char="Ø"/>
              <a:defRPr/>
            </a:pPr>
            <a:r>
              <a:rPr lang="es-ES" altLang="pl-PL" sz="1600" b="0" dirty="0">
                <a:solidFill>
                  <a:srgbClr val="002060"/>
                </a:solidFill>
              </a:rPr>
              <a:t>con percepción de la luz</a:t>
            </a:r>
          </a:p>
          <a:p>
            <a:pPr marL="285750" indent="-285750">
              <a:buFont typeface="Wingdings" panose="05000000000000000000" pitchFamily="2" charset="2"/>
              <a:buChar char="Ø"/>
              <a:defRPr/>
            </a:pPr>
            <a:r>
              <a:rPr lang="es-ES" altLang="pl-PL" sz="1600" b="0" dirty="0">
                <a:solidFill>
                  <a:srgbClr val="002060"/>
                </a:solidFill>
              </a:rPr>
              <a:t>con visión residual </a:t>
            </a:r>
          </a:p>
          <a:p>
            <a:pPr marL="285750" indent="-285750">
              <a:buFont typeface="Wingdings" panose="05000000000000000000" pitchFamily="2" charset="2"/>
              <a:buChar char="Ø"/>
              <a:defRPr/>
            </a:pPr>
            <a:r>
              <a:rPr lang="es-ES" altLang="pl-PL" sz="1600" b="0" dirty="0">
                <a:solidFill>
                  <a:srgbClr val="002060"/>
                </a:solidFill>
              </a:rPr>
              <a:t>con una reducción significativa del campo de visión</a:t>
            </a:r>
          </a:p>
          <a:p>
            <a:pPr>
              <a:defRPr/>
            </a:pPr>
            <a:r>
              <a:rPr lang="es-ES" altLang="pl-PL" sz="1600" dirty="0">
                <a:solidFill>
                  <a:srgbClr val="002060"/>
                </a:solidFill>
              </a:rPr>
              <a:t>2. Personas con una discapacidad visual, que son personas:</a:t>
            </a:r>
          </a:p>
          <a:p>
            <a:pPr marL="285750" indent="-285750">
              <a:buFont typeface="Wingdings" panose="05000000000000000000" pitchFamily="2" charset="2"/>
              <a:buChar char="Ø"/>
              <a:defRPr/>
            </a:pPr>
            <a:r>
              <a:rPr lang="es-ES" altLang="pl-PL" sz="1600" b="0" dirty="0">
                <a:solidFill>
                  <a:srgbClr val="002060"/>
                </a:solidFill>
              </a:rPr>
              <a:t>con una reducción de la agudeza visual de 0,06 a 0,3 </a:t>
            </a:r>
          </a:p>
          <a:p>
            <a:pPr marL="285750" indent="-285750">
              <a:buFont typeface="Wingdings" panose="05000000000000000000" pitchFamily="2" charset="2"/>
              <a:buChar char="Ø"/>
              <a:defRPr/>
            </a:pPr>
            <a:r>
              <a:rPr lang="es-ES" altLang="pl-PL" sz="1600" b="0" dirty="0">
                <a:solidFill>
                  <a:srgbClr val="002060"/>
                </a:solidFill>
              </a:rPr>
              <a:t>con el campo de visión reducido a 30 grados</a:t>
            </a:r>
          </a:p>
        </p:txBody>
      </p:sp>
      <p:sp>
        <p:nvSpPr>
          <p:cNvPr id="53252" name="Prostokąt 3">
            <a:extLst>
              <a:ext uri="{FF2B5EF4-FFF2-40B4-BE49-F238E27FC236}">
                <a16:creationId xmlns:a16="http://schemas.microsoft.com/office/drawing/2014/main" id="{A1BF54C7-B124-49A0-BC4A-B742B10C6C63}"/>
              </a:ext>
            </a:extLst>
          </p:cNvPr>
          <p:cNvSpPr>
            <a:spLocks noChangeArrowheads="1"/>
          </p:cNvSpPr>
          <p:nvPr/>
        </p:nvSpPr>
        <p:spPr bwMode="auto">
          <a:xfrm>
            <a:off x="250825" y="4797425"/>
            <a:ext cx="896461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1600" dirty="0">
                <a:solidFill>
                  <a:srgbClr val="002060"/>
                </a:solidFill>
              </a:rPr>
              <a:t>“</a:t>
            </a:r>
            <a:r>
              <a:rPr lang="es-ES" altLang="pl-PL" sz="1600" dirty="0">
                <a:solidFill>
                  <a:srgbClr val="002060"/>
                </a:solidFill>
              </a:rPr>
              <a:t>Una persona sordo-ciega es una persona que tiene una pérdida auditiva y daño visual, lo cual hace que encuentre dificultades específicas en su funcionamiento diario, especialmente en la comunicación, el acceso a la información y el desplazamiento</a:t>
            </a:r>
            <a:r>
              <a:rPr lang="pl-PL" altLang="pl-PL" sz="1600" dirty="0">
                <a:solidFill>
                  <a:srgbClr val="002060"/>
                </a:solidFill>
              </a:rPr>
              <a:t>”</a:t>
            </a:r>
          </a:p>
          <a:p>
            <a:pPr algn="r"/>
            <a:r>
              <a:rPr lang="es-ES" altLang="pl-PL" sz="1200" b="0" i="1" dirty="0">
                <a:solidFill>
                  <a:srgbClr val="002060"/>
                </a:solidFill>
              </a:rPr>
              <a:t>Centro nórdico de formación de personal en servicios para personas con sordoceguera </a:t>
            </a:r>
            <a:r>
              <a:rPr lang="en-US" altLang="pl-PL" sz="1200" b="0" i="1" dirty="0">
                <a:solidFill>
                  <a:srgbClr val="002060"/>
                </a:solidFill>
              </a:rPr>
              <a:t>(NUD, 2006)</a:t>
            </a:r>
          </a:p>
          <a:p>
            <a:endParaRPr lang="pl-PL" altLang="pl-PL" sz="1600" dirty="0">
              <a:solidFill>
                <a:srgbClr val="002060"/>
              </a:solidFill>
            </a:endParaRPr>
          </a:p>
        </p:txBody>
      </p:sp>
      <p:pic>
        <p:nvPicPr>
          <p:cNvPr id="53253" name="Obraz 6">
            <a:extLst>
              <a:ext uri="{FF2B5EF4-FFF2-40B4-BE49-F238E27FC236}">
                <a16:creationId xmlns:a16="http://schemas.microsoft.com/office/drawing/2014/main" id="{29DD9A08-7987-477C-9843-56CAB0D62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303" y="1844675"/>
            <a:ext cx="188793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3" descr="Obraz zawierający wyświetlanie, zegar, stół, kuchnia&#10;&#10;Opis wygenerowany automatycznie">
            <a:extLst>
              <a:ext uri="{FF2B5EF4-FFF2-40B4-BE49-F238E27FC236}">
                <a16:creationId xmlns:a16="http://schemas.microsoft.com/office/drawing/2014/main" id="{7DC95FDE-DE33-4BFE-89DE-DCA8916AF268}"/>
              </a:ext>
            </a:extLst>
          </p:cNvPr>
          <p:cNvPicPr>
            <a:picLocks noChangeAspect="1"/>
          </p:cNvPicPr>
          <p:nvPr/>
        </p:nvPicPr>
        <p:blipFill>
          <a:blip r:embed="rId4"/>
          <a:stretch>
            <a:fillRect/>
          </a:stretch>
        </p:blipFill>
        <p:spPr>
          <a:xfrm rot="5400000">
            <a:off x="7171782" y="1862856"/>
            <a:ext cx="1918242" cy="2026194"/>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Strzałka: w dół 10">
            <a:extLst>
              <a:ext uri="{FF2B5EF4-FFF2-40B4-BE49-F238E27FC236}">
                <a16:creationId xmlns:a16="http://schemas.microsoft.com/office/drawing/2014/main" id="{4C6018D7-5BB2-4008-AC80-D012D942DEC5}"/>
              </a:ext>
            </a:extLst>
          </p:cNvPr>
          <p:cNvSpPr/>
          <p:nvPr/>
        </p:nvSpPr>
        <p:spPr bwMode="auto">
          <a:xfrm rot="2015249" flipH="1">
            <a:off x="7324725" y="3230563"/>
            <a:ext cx="177800" cy="376237"/>
          </a:xfrm>
          <a:prstGeom prst="down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18" name="Strzałka: w dół 17">
            <a:extLst>
              <a:ext uri="{FF2B5EF4-FFF2-40B4-BE49-F238E27FC236}">
                <a16:creationId xmlns:a16="http://schemas.microsoft.com/office/drawing/2014/main" id="{573F6951-8D11-4A70-9B15-C23DA996E9FA}"/>
              </a:ext>
            </a:extLst>
          </p:cNvPr>
          <p:cNvSpPr/>
          <p:nvPr/>
        </p:nvSpPr>
        <p:spPr bwMode="auto">
          <a:xfrm rot="2015249" flipH="1">
            <a:off x="6492225" y="3712219"/>
            <a:ext cx="176213" cy="374650"/>
          </a:xfrm>
          <a:prstGeom prst="down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20" name="Strzałka: w dół 19">
            <a:extLst>
              <a:ext uri="{FF2B5EF4-FFF2-40B4-BE49-F238E27FC236}">
                <a16:creationId xmlns:a16="http://schemas.microsoft.com/office/drawing/2014/main" id="{97DE6727-B7AB-4179-B79F-2B2D244EE7C8}"/>
              </a:ext>
            </a:extLst>
          </p:cNvPr>
          <p:cNvSpPr/>
          <p:nvPr/>
        </p:nvSpPr>
        <p:spPr bwMode="auto">
          <a:xfrm rot="2015249" flipH="1">
            <a:off x="6998700" y="3998117"/>
            <a:ext cx="176212" cy="374650"/>
          </a:xfrm>
          <a:prstGeom prst="down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Tree>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Obraz 12">
            <a:extLst>
              <a:ext uri="{FF2B5EF4-FFF2-40B4-BE49-F238E27FC236}">
                <a16:creationId xmlns:a16="http://schemas.microsoft.com/office/drawing/2014/main" id="{B023CAE5-0180-41A4-B086-C398BB694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064" y="2222135"/>
            <a:ext cx="1655763"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ytuł 1">
            <a:extLst>
              <a:ext uri="{FF2B5EF4-FFF2-40B4-BE49-F238E27FC236}">
                <a16:creationId xmlns:a16="http://schemas.microsoft.com/office/drawing/2014/main" id="{298C464C-5BB5-4685-B7F5-75BDE0153BDE}"/>
              </a:ext>
            </a:extLst>
          </p:cNvPr>
          <p:cNvSpPr>
            <a:spLocks noGrp="1" noChangeArrowheads="1"/>
          </p:cNvSpPr>
          <p:nvPr>
            <p:ph type="ctrTitle"/>
          </p:nvPr>
        </p:nvSpPr>
        <p:spPr bwMode="auto">
          <a:xfrm>
            <a:off x="-107950" y="981075"/>
            <a:ext cx="8928100" cy="793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dirty="0">
                <a:solidFill>
                  <a:srgbClr val="002060"/>
                </a:solidFill>
              </a:rPr>
              <a:t>6. </a:t>
            </a:r>
            <a:r>
              <a:rPr lang="es-ES" dirty="0">
                <a:solidFill>
                  <a:srgbClr val="002060"/>
                </a:solidFill>
              </a:rPr>
              <a:t>Discapacidad auditiva o del habla</a:t>
            </a:r>
            <a:br>
              <a:rPr lang="pl-PL" sz="2400" b="1" dirty="0">
                <a:solidFill>
                  <a:schemeClr val="tx1"/>
                </a:solidFill>
              </a:rPr>
            </a:br>
            <a:endParaRPr lang="pl-PL" altLang="pl-PL" dirty="0">
              <a:solidFill>
                <a:srgbClr val="002060"/>
              </a:solidFill>
            </a:endParaRPr>
          </a:p>
        </p:txBody>
      </p:sp>
      <p:sp>
        <p:nvSpPr>
          <p:cNvPr id="55300" name="Prostokąt 4">
            <a:extLst>
              <a:ext uri="{FF2B5EF4-FFF2-40B4-BE49-F238E27FC236}">
                <a16:creationId xmlns:a16="http://schemas.microsoft.com/office/drawing/2014/main" id="{CCBFAA8E-32A1-4446-9E93-F20140547E33}"/>
              </a:ext>
            </a:extLst>
          </p:cNvPr>
          <p:cNvSpPr>
            <a:spLocks noChangeArrowheads="1"/>
          </p:cNvSpPr>
          <p:nvPr/>
        </p:nvSpPr>
        <p:spPr bwMode="auto">
          <a:xfrm>
            <a:off x="179388" y="1412875"/>
            <a:ext cx="63722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r>
              <a:rPr lang="es-ES" altLang="pl-PL" sz="1600" dirty="0">
                <a:solidFill>
                  <a:srgbClr val="002060"/>
                </a:solidFill>
              </a:rPr>
              <a:t>Pérdida auditiva: deficiencia auditiva que implica una transmisión o percepción incorrecta de los sonidos. La incidencia de la pérdida auditiva aumenta con la edad.</a:t>
            </a:r>
          </a:p>
          <a:p>
            <a:pPr algn="just"/>
            <a:r>
              <a:rPr lang="pl-PL" altLang="pl-PL" sz="1600" dirty="0">
                <a:solidFill>
                  <a:srgbClr val="002060"/>
                </a:solidFill>
              </a:rPr>
              <a:t>.</a:t>
            </a:r>
          </a:p>
        </p:txBody>
      </p:sp>
      <p:pic>
        <p:nvPicPr>
          <p:cNvPr id="55301" name="Obraz 7">
            <a:extLst>
              <a:ext uri="{FF2B5EF4-FFF2-40B4-BE49-F238E27FC236}">
                <a16:creationId xmlns:a16="http://schemas.microsoft.com/office/drawing/2014/main" id="{6C15F6AD-D5D7-4FD6-A4BC-6AF42635A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74" y="2222135"/>
            <a:ext cx="4423365" cy="364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Prostokąt 3">
            <a:extLst>
              <a:ext uri="{FF2B5EF4-FFF2-40B4-BE49-F238E27FC236}">
                <a16:creationId xmlns:a16="http://schemas.microsoft.com/office/drawing/2014/main" id="{4D79CD64-D0B4-4433-8707-B29845F503B8}"/>
              </a:ext>
            </a:extLst>
          </p:cNvPr>
          <p:cNvSpPr>
            <a:spLocks noChangeArrowheads="1"/>
          </p:cNvSpPr>
          <p:nvPr/>
        </p:nvSpPr>
        <p:spPr bwMode="auto">
          <a:xfrm>
            <a:off x="2484438" y="4076700"/>
            <a:ext cx="66929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endParaRPr lang="pl-PL" altLang="pl-PL" sz="1600" dirty="0">
              <a:solidFill>
                <a:srgbClr val="002060"/>
              </a:solidFill>
            </a:endParaRPr>
          </a:p>
          <a:p>
            <a:pPr algn="just"/>
            <a:endParaRPr lang="es-ES" altLang="pl-PL" sz="1600" dirty="0">
              <a:solidFill>
                <a:srgbClr val="002060"/>
              </a:solidFill>
            </a:endParaRPr>
          </a:p>
          <a:p>
            <a:pPr algn="just"/>
            <a:r>
              <a:rPr lang="es-ES" altLang="pl-PL" sz="1600" dirty="0">
                <a:solidFill>
                  <a:srgbClr val="002060"/>
                </a:solidFill>
              </a:rPr>
              <a:t>Trastornos del habla: grupo de trastornos que incluye varios tipos de dificultades del habla: defectos del habla, uso de palabras inapropiadas, por lo que se relacionan con la articulación, fonación, tono de voz, fluidez, etc. Esto dificulta la comprensión del mensaje hablado. Los trastornos del habla también pueden ir asociados a trastornos del lenguaje más generales.</a:t>
            </a:r>
          </a:p>
          <a:p>
            <a:pPr algn="just"/>
            <a:endParaRPr lang="pl-PL" altLang="pl-PL" sz="1600" dirty="0">
              <a:solidFill>
                <a:srgbClr val="002060"/>
              </a:solidFill>
            </a:endParaRPr>
          </a:p>
        </p:txBody>
      </p:sp>
      <p:pic>
        <p:nvPicPr>
          <p:cNvPr id="55303" name="Obraz 15">
            <a:extLst>
              <a:ext uri="{FF2B5EF4-FFF2-40B4-BE49-F238E27FC236}">
                <a16:creationId xmlns:a16="http://schemas.microsoft.com/office/drawing/2014/main" id="{6ED932B9-FA23-4203-A106-8DDD67FDF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8950" y="1731653"/>
            <a:ext cx="2305049" cy="247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ytuł 1">
            <a:extLst>
              <a:ext uri="{FF2B5EF4-FFF2-40B4-BE49-F238E27FC236}">
                <a16:creationId xmlns:a16="http://schemas.microsoft.com/office/drawing/2014/main" id="{B8D6386A-4ABB-4AC4-9557-33ECD838B1A0}"/>
              </a:ext>
            </a:extLst>
          </p:cNvPr>
          <p:cNvSpPr>
            <a:spLocks noGrp="1" noChangeArrowheads="1"/>
          </p:cNvSpPr>
          <p:nvPr>
            <p:ph type="ctrTitle"/>
          </p:nvPr>
        </p:nvSpPr>
        <p:spPr bwMode="auto">
          <a:xfrm>
            <a:off x="107950" y="1268413"/>
            <a:ext cx="89281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ES" altLang="pl-PL" dirty="0">
                <a:solidFill>
                  <a:srgbClr val="002060"/>
                </a:solidFill>
              </a:rPr>
              <a:t>7. Trastornos metabólicos</a:t>
            </a:r>
            <a:br>
              <a:rPr lang="pl-PL" altLang="pl-PL" dirty="0"/>
            </a:br>
            <a:endParaRPr lang="pl-PL" altLang="pl-PL" dirty="0"/>
          </a:p>
        </p:txBody>
      </p:sp>
      <p:sp>
        <p:nvSpPr>
          <p:cNvPr id="56323" name="Prostokąt 1">
            <a:extLst>
              <a:ext uri="{FF2B5EF4-FFF2-40B4-BE49-F238E27FC236}">
                <a16:creationId xmlns:a16="http://schemas.microsoft.com/office/drawing/2014/main" id="{0F3B5EB3-A046-46DA-AF2F-451CA7212925}"/>
              </a:ext>
            </a:extLst>
          </p:cNvPr>
          <p:cNvSpPr>
            <a:spLocks noChangeArrowheads="1"/>
          </p:cNvSpPr>
          <p:nvPr/>
        </p:nvSpPr>
        <p:spPr bwMode="auto">
          <a:xfrm>
            <a:off x="468313" y="1989138"/>
            <a:ext cx="8496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r>
              <a:rPr lang="es-ES" altLang="pl-PL" sz="1600" dirty="0">
                <a:solidFill>
                  <a:srgbClr val="002060"/>
                </a:solidFill>
              </a:rPr>
              <a:t>Las enfermedades metabólicas (trastornos metabólicos) son un grupo de enfermedades que se caracterizan por un curso anormal de los procesos metabólicos del cuerpo.</a:t>
            </a:r>
            <a:endParaRPr lang="pl-PL" altLang="pl-PL" sz="1600" dirty="0">
              <a:solidFill>
                <a:srgbClr val="002060"/>
              </a:solidFill>
            </a:endParaRPr>
          </a:p>
        </p:txBody>
      </p:sp>
      <p:sp>
        <p:nvSpPr>
          <p:cNvPr id="3" name="Prostokąt 2">
            <a:extLst>
              <a:ext uri="{FF2B5EF4-FFF2-40B4-BE49-F238E27FC236}">
                <a16:creationId xmlns:a16="http://schemas.microsoft.com/office/drawing/2014/main" id="{C6F0AB8E-9CC2-4E08-ABF6-92E533139588}"/>
              </a:ext>
            </a:extLst>
          </p:cNvPr>
          <p:cNvSpPr/>
          <p:nvPr/>
        </p:nvSpPr>
        <p:spPr>
          <a:xfrm>
            <a:off x="539750" y="2781300"/>
            <a:ext cx="2376066" cy="1077218"/>
          </a:xfrm>
          <a:prstGeom prst="rect">
            <a:avLst/>
          </a:prstGeom>
          <a:solidFill>
            <a:schemeClr val="accent6">
              <a:lumMod val="20000"/>
              <a:lumOff val="80000"/>
            </a:schemeClr>
          </a:solidFill>
        </p:spPr>
        <p:txBody>
          <a:bodyPr wrap="square">
            <a:spAutoFit/>
          </a:bodyPr>
          <a:lstStyle/>
          <a:p>
            <a:pPr>
              <a:defRPr/>
            </a:pPr>
            <a:r>
              <a:rPr lang="es-ES" sz="1600" dirty="0">
                <a:solidFill>
                  <a:srgbClr val="002060"/>
                </a:solidFill>
              </a:rPr>
              <a:t>Tipos de enfermedad:</a:t>
            </a:r>
          </a:p>
          <a:p>
            <a:pPr marL="285750" indent="-285750">
              <a:buFont typeface="Wingdings" panose="05000000000000000000" pitchFamily="2" charset="2"/>
              <a:buChar char="Ø"/>
              <a:defRPr/>
            </a:pPr>
            <a:r>
              <a:rPr lang="es-ES" sz="1600" dirty="0">
                <a:solidFill>
                  <a:srgbClr val="002060"/>
                </a:solidFill>
              </a:rPr>
              <a:t>Diabetes</a:t>
            </a:r>
          </a:p>
          <a:p>
            <a:pPr marL="285750" indent="-285750">
              <a:buFont typeface="Wingdings" panose="05000000000000000000" pitchFamily="2" charset="2"/>
              <a:buChar char="Ø"/>
              <a:defRPr/>
            </a:pPr>
            <a:r>
              <a:rPr lang="es-ES" sz="1600" dirty="0">
                <a:solidFill>
                  <a:srgbClr val="002060"/>
                </a:solidFill>
              </a:rPr>
              <a:t>Enfermedad de Crohn</a:t>
            </a:r>
          </a:p>
        </p:txBody>
      </p:sp>
      <p:pic>
        <p:nvPicPr>
          <p:cNvPr id="5" name="Obraz 4">
            <a:extLst>
              <a:ext uri="{FF2B5EF4-FFF2-40B4-BE49-F238E27FC236}">
                <a16:creationId xmlns:a16="http://schemas.microsoft.com/office/drawing/2014/main" id="{5FC08507-39C2-40C0-874F-F335D07F6F10}"/>
              </a:ext>
            </a:extLst>
          </p:cNvPr>
          <p:cNvPicPr>
            <a:picLocks noChangeAspect="1"/>
          </p:cNvPicPr>
          <p:nvPr/>
        </p:nvPicPr>
        <p:blipFill>
          <a:blip r:embed="rId3"/>
          <a:stretch>
            <a:fillRect/>
          </a:stretch>
        </p:blipFill>
        <p:spPr>
          <a:xfrm>
            <a:off x="2771800" y="2708920"/>
            <a:ext cx="4274323" cy="3024336"/>
          </a:xfrm>
          <a:prstGeom prst="rect">
            <a:avLst/>
          </a:prstGeom>
          <a:ln>
            <a:noFill/>
          </a:ln>
          <a:effectLst>
            <a:softEdge rad="112500"/>
          </a:effectLst>
        </p:spPr>
      </p:pic>
      <p:pic>
        <p:nvPicPr>
          <p:cNvPr id="7" name="Obraz 6">
            <a:extLst>
              <a:ext uri="{FF2B5EF4-FFF2-40B4-BE49-F238E27FC236}">
                <a16:creationId xmlns:a16="http://schemas.microsoft.com/office/drawing/2014/main" id="{0A4B551A-64C5-46B4-83A4-82B6DE9DA4E6}"/>
              </a:ext>
            </a:extLst>
          </p:cNvPr>
          <p:cNvPicPr>
            <a:picLocks noChangeAspect="1"/>
          </p:cNvPicPr>
          <p:nvPr/>
        </p:nvPicPr>
        <p:blipFill>
          <a:blip r:embed="rId4"/>
          <a:stretch>
            <a:fillRect/>
          </a:stretch>
        </p:blipFill>
        <p:spPr>
          <a:xfrm>
            <a:off x="673923" y="3854594"/>
            <a:ext cx="1728192" cy="2162828"/>
          </a:xfrm>
          <a:prstGeom prst="rect">
            <a:avLst/>
          </a:prstGeom>
          <a:ln>
            <a:noFill/>
          </a:ln>
          <a:effectLst>
            <a:softEdge rad="112500"/>
          </a:effectLst>
        </p:spPr>
      </p:pic>
      <p:pic>
        <p:nvPicPr>
          <p:cNvPr id="56327" name="Obraz 7">
            <a:extLst>
              <a:ext uri="{FF2B5EF4-FFF2-40B4-BE49-F238E27FC236}">
                <a16:creationId xmlns:a16="http://schemas.microsoft.com/office/drawing/2014/main" id="{C836B073-7E4D-4F28-B377-7897AA7FC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3725" y="2708275"/>
            <a:ext cx="22002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ytuł 1">
            <a:extLst>
              <a:ext uri="{FF2B5EF4-FFF2-40B4-BE49-F238E27FC236}">
                <a16:creationId xmlns:a16="http://schemas.microsoft.com/office/drawing/2014/main" id="{2AF6434F-FC53-4CA7-B032-9F3C3712CE4F}"/>
              </a:ext>
            </a:extLst>
          </p:cNvPr>
          <p:cNvSpPr>
            <a:spLocks noGrp="1" noChangeArrowheads="1"/>
          </p:cNvSpPr>
          <p:nvPr>
            <p:ph type="ctrTitle"/>
          </p:nvPr>
        </p:nvSpPr>
        <p:spPr bwMode="auto">
          <a:xfrm>
            <a:off x="107950" y="1268413"/>
            <a:ext cx="89281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dirty="0">
                <a:solidFill>
                  <a:srgbClr val="002060"/>
                </a:solidFill>
              </a:rPr>
              <a:t>8. </a:t>
            </a:r>
            <a:r>
              <a:rPr lang="es-ES" altLang="pl-PL" dirty="0">
                <a:solidFill>
                  <a:srgbClr val="002060"/>
                </a:solidFill>
              </a:rPr>
              <a:t>Trastornos m</a:t>
            </a:r>
            <a:r>
              <a:rPr lang="pl-PL" altLang="pl-PL" dirty="0">
                <a:solidFill>
                  <a:srgbClr val="002060"/>
                </a:solidFill>
              </a:rPr>
              <a:t>ental</a:t>
            </a:r>
            <a:r>
              <a:rPr lang="es-ES" altLang="pl-PL" dirty="0">
                <a:solidFill>
                  <a:srgbClr val="002060"/>
                </a:solidFill>
              </a:rPr>
              <a:t>e</a:t>
            </a:r>
            <a:r>
              <a:rPr lang="pl-PL" altLang="pl-PL" dirty="0">
                <a:solidFill>
                  <a:srgbClr val="002060"/>
                </a:solidFill>
              </a:rPr>
              <a:t>s</a:t>
            </a:r>
          </a:p>
        </p:txBody>
      </p:sp>
      <p:sp>
        <p:nvSpPr>
          <p:cNvPr id="57347" name="Prostokąt 1">
            <a:extLst>
              <a:ext uri="{FF2B5EF4-FFF2-40B4-BE49-F238E27FC236}">
                <a16:creationId xmlns:a16="http://schemas.microsoft.com/office/drawing/2014/main" id="{9C8E55BB-B58F-4B74-BA1A-329191FD86B1}"/>
              </a:ext>
            </a:extLst>
          </p:cNvPr>
          <p:cNvSpPr>
            <a:spLocks noChangeArrowheads="1"/>
          </p:cNvSpPr>
          <p:nvPr/>
        </p:nvSpPr>
        <p:spPr bwMode="auto">
          <a:xfrm>
            <a:off x="179388" y="3141663"/>
            <a:ext cx="64627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1600" dirty="0">
                <a:solidFill>
                  <a:srgbClr val="002060"/>
                </a:solidFill>
              </a:rPr>
              <a:t>Los factores que pueden causar trastornos incluyen</a:t>
            </a:r>
            <a:r>
              <a:rPr lang="en-US" altLang="pl-PL" sz="1600" dirty="0">
                <a:solidFill>
                  <a:srgbClr val="002060"/>
                </a:solidFill>
              </a:rPr>
              <a:t>:</a:t>
            </a:r>
          </a:p>
          <a:p>
            <a:r>
              <a:rPr lang="es-ES" altLang="pl-PL" sz="1600" dirty="0">
                <a:solidFill>
                  <a:srgbClr val="002060"/>
                </a:solidFill>
              </a:rPr>
              <a:t>-Factores genéticos</a:t>
            </a:r>
          </a:p>
          <a:p>
            <a:r>
              <a:rPr lang="es-ES" altLang="pl-PL" sz="1600" dirty="0">
                <a:solidFill>
                  <a:srgbClr val="002060"/>
                </a:solidFill>
              </a:rPr>
              <a:t>-Daños en el sistema nervioso</a:t>
            </a:r>
          </a:p>
          <a:p>
            <a:r>
              <a:rPr lang="es-ES" altLang="pl-PL" sz="1600" dirty="0">
                <a:solidFill>
                  <a:srgbClr val="002060"/>
                </a:solidFill>
              </a:rPr>
              <a:t>-Historial médico</a:t>
            </a:r>
          </a:p>
          <a:p>
            <a:r>
              <a:rPr lang="es-ES" altLang="pl-PL" sz="1600" dirty="0">
                <a:solidFill>
                  <a:srgbClr val="002060"/>
                </a:solidFill>
              </a:rPr>
              <a:t>-Estrés, frustración, limitaciones del desarrollo, abuso mental</a:t>
            </a:r>
          </a:p>
          <a:p>
            <a:r>
              <a:rPr lang="es-ES" altLang="pl-PL" sz="1600" dirty="0">
                <a:solidFill>
                  <a:srgbClr val="002060"/>
                </a:solidFill>
              </a:rPr>
              <a:t>-Sucesos de una vida dura</a:t>
            </a:r>
          </a:p>
          <a:p>
            <a:r>
              <a:rPr lang="es-ES" altLang="pl-PL" sz="1600" dirty="0">
                <a:solidFill>
                  <a:srgbClr val="002060"/>
                </a:solidFill>
              </a:rPr>
              <a:t>-Disminución del bienestar, baja autoestima, tristeza prolongada</a:t>
            </a:r>
          </a:p>
          <a:p>
            <a:r>
              <a:rPr lang="es-ES" altLang="pl-PL" sz="1600" dirty="0">
                <a:solidFill>
                  <a:srgbClr val="002060"/>
                </a:solidFill>
              </a:rPr>
              <a:t>-Falta de apoyo emocional</a:t>
            </a:r>
          </a:p>
          <a:p>
            <a:r>
              <a:rPr lang="es-ES" altLang="pl-PL" sz="1600" dirty="0">
                <a:solidFill>
                  <a:srgbClr val="002060"/>
                </a:solidFill>
              </a:rPr>
              <a:t>-Fatiga persistente</a:t>
            </a:r>
            <a:endParaRPr lang="en-US" altLang="pl-PL" sz="1600" dirty="0">
              <a:solidFill>
                <a:srgbClr val="002060"/>
              </a:solidFill>
            </a:endParaRPr>
          </a:p>
        </p:txBody>
      </p:sp>
      <p:sp>
        <p:nvSpPr>
          <p:cNvPr id="3" name="Prostokąt 2">
            <a:extLst>
              <a:ext uri="{FF2B5EF4-FFF2-40B4-BE49-F238E27FC236}">
                <a16:creationId xmlns:a16="http://schemas.microsoft.com/office/drawing/2014/main" id="{CD07B62A-B510-4A29-93A3-FF11380DCB78}"/>
              </a:ext>
            </a:extLst>
          </p:cNvPr>
          <p:cNvSpPr/>
          <p:nvPr/>
        </p:nvSpPr>
        <p:spPr>
          <a:xfrm>
            <a:off x="6948488" y="3500438"/>
            <a:ext cx="2195512" cy="1570037"/>
          </a:xfrm>
          <a:prstGeom prst="rect">
            <a:avLst/>
          </a:prstGeom>
          <a:solidFill>
            <a:schemeClr val="accent6">
              <a:lumMod val="20000"/>
              <a:lumOff val="80000"/>
            </a:schemeClr>
          </a:solidFill>
        </p:spPr>
        <p:txBody>
          <a:bodyPr>
            <a:spAutoFit/>
          </a:bodyPr>
          <a:lstStyle/>
          <a:p>
            <a:pPr>
              <a:defRPr/>
            </a:pPr>
            <a:r>
              <a:rPr lang="es-ES" sz="1600" u="sng" dirty="0">
                <a:solidFill>
                  <a:srgbClr val="002060"/>
                </a:solidFill>
              </a:rPr>
              <a:t>Tipos de trastorno:</a:t>
            </a:r>
          </a:p>
          <a:p>
            <a:pPr marL="285750" indent="-285750">
              <a:buFont typeface="Wingdings" panose="05000000000000000000" pitchFamily="2" charset="2"/>
              <a:buChar char="Ø"/>
              <a:defRPr/>
            </a:pPr>
            <a:r>
              <a:rPr lang="es-ES" sz="1600" dirty="0">
                <a:solidFill>
                  <a:srgbClr val="002060"/>
                </a:solidFill>
              </a:rPr>
              <a:t>Adicciones</a:t>
            </a:r>
          </a:p>
          <a:p>
            <a:pPr marL="285750" indent="-285750">
              <a:buFont typeface="Wingdings" panose="05000000000000000000" pitchFamily="2" charset="2"/>
              <a:buChar char="Ø"/>
              <a:defRPr/>
            </a:pPr>
            <a:r>
              <a:rPr lang="es-ES" sz="1600" dirty="0">
                <a:solidFill>
                  <a:srgbClr val="002060"/>
                </a:solidFill>
              </a:rPr>
              <a:t>Neurosis</a:t>
            </a:r>
          </a:p>
          <a:p>
            <a:pPr marL="285750" indent="-285750">
              <a:buFont typeface="Wingdings" panose="05000000000000000000" pitchFamily="2" charset="2"/>
              <a:buChar char="Ø"/>
              <a:defRPr/>
            </a:pPr>
            <a:r>
              <a:rPr lang="es-ES" sz="1600" dirty="0">
                <a:solidFill>
                  <a:srgbClr val="002060"/>
                </a:solidFill>
              </a:rPr>
              <a:t>Depresión</a:t>
            </a:r>
          </a:p>
          <a:p>
            <a:pPr marL="285750" indent="-285750">
              <a:buFont typeface="Wingdings" panose="05000000000000000000" pitchFamily="2" charset="2"/>
              <a:buChar char="Ø"/>
              <a:defRPr/>
            </a:pPr>
            <a:r>
              <a:rPr lang="es-ES" sz="1600" dirty="0">
                <a:solidFill>
                  <a:srgbClr val="002060"/>
                </a:solidFill>
              </a:rPr>
              <a:t>Esquizofrenia</a:t>
            </a:r>
          </a:p>
          <a:p>
            <a:pPr marL="285750" indent="-285750">
              <a:buFont typeface="Wingdings" panose="05000000000000000000" pitchFamily="2" charset="2"/>
              <a:buChar char="Ø"/>
              <a:defRPr/>
            </a:pPr>
            <a:r>
              <a:rPr lang="es-ES" sz="1600" dirty="0">
                <a:solidFill>
                  <a:srgbClr val="002060"/>
                </a:solidFill>
              </a:rPr>
              <a:t>Anorexia</a:t>
            </a:r>
          </a:p>
        </p:txBody>
      </p:sp>
      <p:sp>
        <p:nvSpPr>
          <p:cNvPr id="57349" name="Prostokąt 3">
            <a:extLst>
              <a:ext uri="{FF2B5EF4-FFF2-40B4-BE49-F238E27FC236}">
                <a16:creationId xmlns:a16="http://schemas.microsoft.com/office/drawing/2014/main" id="{94691EDC-C4CF-45A1-8AFD-62FD760B4AED}"/>
              </a:ext>
            </a:extLst>
          </p:cNvPr>
          <p:cNvSpPr>
            <a:spLocks noChangeArrowheads="1"/>
          </p:cNvSpPr>
          <p:nvPr/>
        </p:nvSpPr>
        <p:spPr bwMode="auto">
          <a:xfrm>
            <a:off x="214313" y="1773238"/>
            <a:ext cx="8750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r>
              <a:rPr lang="es-ES" altLang="pl-PL" sz="1600" dirty="0">
                <a:solidFill>
                  <a:srgbClr val="002060"/>
                </a:solidFill>
              </a:rPr>
              <a:t>Trastornos mentales, enfermedades mentales: patrones o conjuntos de comportamientos, formas de pensar, sentir, percibir y otras actividades mentales y relaciones con otras personas, que son fuente de sufrimiento o dificultades en el funcionamiento individual de la persona afectada.</a:t>
            </a:r>
          </a:p>
          <a:p>
            <a:pPr algn="just"/>
            <a:endParaRPr lang="pl-PL" altLang="pl-PL" sz="1600" dirty="0">
              <a:solidFill>
                <a:srgbClr val="002060"/>
              </a:solidFill>
            </a:endParaRPr>
          </a:p>
        </p:txBody>
      </p:sp>
    </p:spTree>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DC0BFE1-7CE3-483B-A57B-23E37E385C5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267" name="Rectangle 2">
            <a:extLst>
              <a:ext uri="{FF2B5EF4-FFF2-40B4-BE49-F238E27FC236}">
                <a16:creationId xmlns:a16="http://schemas.microsoft.com/office/drawing/2014/main" id="{4D8CE622-9349-4E8D-987E-C0F66D2C192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268" name="Rectangle 2">
            <a:extLst>
              <a:ext uri="{FF2B5EF4-FFF2-40B4-BE49-F238E27FC236}">
                <a16:creationId xmlns:a16="http://schemas.microsoft.com/office/drawing/2014/main" id="{60ECB6E2-B33D-4540-B9D4-0777843479F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269" name="Rectangle 2">
            <a:extLst>
              <a:ext uri="{FF2B5EF4-FFF2-40B4-BE49-F238E27FC236}">
                <a16:creationId xmlns:a16="http://schemas.microsoft.com/office/drawing/2014/main" id="{1AA00C24-E2AA-450A-B2F6-B811A76645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270" name="Rectangle 4">
            <a:extLst>
              <a:ext uri="{FF2B5EF4-FFF2-40B4-BE49-F238E27FC236}">
                <a16:creationId xmlns:a16="http://schemas.microsoft.com/office/drawing/2014/main" id="{BB47716E-7B94-4160-ACB9-E718B597BC1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DFB6C589-1ECD-404A-87F9-8C249BCA2EF5}"/>
              </a:ext>
            </a:extLst>
          </p:cNvPr>
          <p:cNvSpPr/>
          <p:nvPr/>
        </p:nvSpPr>
        <p:spPr>
          <a:xfrm>
            <a:off x="323850" y="1412875"/>
            <a:ext cx="8496622" cy="523220"/>
          </a:xfrm>
          <a:prstGeom prst="rect">
            <a:avLst/>
          </a:prstGeom>
        </p:spPr>
        <p:txBody>
          <a:bodyPr wrap="square">
            <a:spAutoFit/>
          </a:bodyPr>
          <a:lstStyle/>
          <a:p>
            <a:pPr algn="ctr">
              <a:defRPr/>
            </a:pPr>
            <a:r>
              <a:rPr lang="es-ES" sz="2800" dirty="0">
                <a:solidFill>
                  <a:schemeClr val="accent2">
                    <a:lumMod val="75000"/>
                  </a:schemeClr>
                </a:solidFill>
              </a:rPr>
              <a:t>Desarrollo de la definición de “DISCAPACIDAD”</a:t>
            </a:r>
            <a:endParaRPr lang="en-US" sz="2800" b="0" dirty="0">
              <a:solidFill>
                <a:schemeClr val="accent2">
                  <a:lumMod val="75000"/>
                </a:schemeClr>
              </a:solidFill>
            </a:endParaRPr>
          </a:p>
        </p:txBody>
      </p:sp>
      <p:sp>
        <p:nvSpPr>
          <p:cNvPr id="11272" name="Prostokąt 3">
            <a:extLst>
              <a:ext uri="{FF2B5EF4-FFF2-40B4-BE49-F238E27FC236}">
                <a16:creationId xmlns:a16="http://schemas.microsoft.com/office/drawing/2014/main" id="{9B0AFC07-8BDE-42DC-B619-8A45DD5EF512}"/>
              </a:ext>
            </a:extLst>
          </p:cNvPr>
          <p:cNvSpPr>
            <a:spLocks noChangeArrowheads="1"/>
          </p:cNvSpPr>
          <p:nvPr/>
        </p:nvSpPr>
        <p:spPr bwMode="auto">
          <a:xfrm>
            <a:off x="539750" y="2441575"/>
            <a:ext cx="8208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n-US" altLang="pl-PL" b="0"/>
              <a:t>.</a:t>
            </a:r>
            <a:endParaRPr lang="en-US" altLang="pl-PL" sz="1500" b="0">
              <a:solidFill>
                <a:schemeClr val="accent1"/>
              </a:solidFill>
            </a:endParaRPr>
          </a:p>
        </p:txBody>
      </p:sp>
      <p:pic>
        <p:nvPicPr>
          <p:cNvPr id="11273" name="Obraz 2">
            <a:extLst>
              <a:ext uri="{FF2B5EF4-FFF2-40B4-BE49-F238E27FC236}">
                <a16:creationId xmlns:a16="http://schemas.microsoft.com/office/drawing/2014/main" id="{9D150152-3CCE-4130-AE4A-3B133169A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133600"/>
            <a:ext cx="23050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Grafika 3" descr="Głuchy">
            <a:extLst>
              <a:ext uri="{FF2B5EF4-FFF2-40B4-BE49-F238E27FC236}">
                <a16:creationId xmlns:a16="http://schemas.microsoft.com/office/drawing/2014/main" id="{6F18D1EC-AD57-4966-9012-14EBB0C75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060575"/>
            <a:ext cx="129698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Grafika 5" descr="Ograniczone możliwości widzenia">
            <a:extLst>
              <a:ext uri="{FF2B5EF4-FFF2-40B4-BE49-F238E27FC236}">
                <a16:creationId xmlns:a16="http://schemas.microsoft.com/office/drawing/2014/main" id="{E7DE6500-2242-49C8-B324-21F19DA5E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644900"/>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Grafika 7" descr="Mężczyzna z laską">
            <a:extLst>
              <a:ext uri="{FF2B5EF4-FFF2-40B4-BE49-F238E27FC236}">
                <a16:creationId xmlns:a16="http://schemas.microsoft.com/office/drawing/2014/main" id="{D002FB58-0CE2-402E-B2A7-D8604ED12F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213360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Grafika 11" descr="Mózg w głowie">
            <a:extLst>
              <a:ext uri="{FF2B5EF4-FFF2-40B4-BE49-F238E27FC236}">
                <a16:creationId xmlns:a16="http://schemas.microsoft.com/office/drawing/2014/main" id="{213F86B4-DED0-40A4-B7CD-B6D5094526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3716338"/>
            <a:ext cx="122396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D75893E-1F90-40A5-B434-E9650E8CF51B}"/>
              </a:ext>
            </a:extLst>
          </p:cNvPr>
          <p:cNvSpPr txBox="1">
            <a:spLocks noChangeArrowheads="1"/>
          </p:cNvSpPr>
          <p:nvPr/>
        </p:nvSpPr>
        <p:spPr bwMode="auto">
          <a:xfrm>
            <a:off x="179388" y="1484313"/>
            <a:ext cx="6119812" cy="1657350"/>
          </a:xfrm>
          <a:prstGeom prst="rect">
            <a:avLst/>
          </a:prstGeom>
          <a:noFill/>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panose="020B0704020202020204" pitchFamily="34" charset="0"/>
              </a:defRPr>
            </a:lvl1pPr>
            <a:lvl2pPr algn="ctr" defTabSz="642938" rtl="0" eaLnBrk="0" fontAlgn="base" hangingPunct="0">
              <a:spcBef>
                <a:spcPct val="0"/>
              </a:spcBef>
              <a:spcAft>
                <a:spcPct val="0"/>
              </a:spcAft>
              <a:defRPr sz="2400" b="1">
                <a:solidFill>
                  <a:schemeClr val="tx1"/>
                </a:solidFill>
                <a:latin typeface="Arial Bold" charset="0"/>
                <a:sym typeface="Arial Bold" panose="020B0704020202020204" pitchFamily="34" charset="0"/>
              </a:defRPr>
            </a:lvl2pPr>
            <a:lvl3pPr algn="ctr" defTabSz="642938" rtl="0" eaLnBrk="0" fontAlgn="base" hangingPunct="0">
              <a:spcBef>
                <a:spcPct val="0"/>
              </a:spcBef>
              <a:spcAft>
                <a:spcPct val="0"/>
              </a:spcAft>
              <a:defRPr sz="2400" b="1">
                <a:solidFill>
                  <a:schemeClr val="tx1"/>
                </a:solidFill>
                <a:latin typeface="Arial Bold" charset="0"/>
                <a:sym typeface="Arial Bold" panose="020B0704020202020204" pitchFamily="34" charset="0"/>
              </a:defRPr>
            </a:lvl3pPr>
            <a:lvl4pPr algn="ctr" defTabSz="642938" rtl="0" eaLnBrk="0" fontAlgn="base" hangingPunct="0">
              <a:spcBef>
                <a:spcPct val="0"/>
              </a:spcBef>
              <a:spcAft>
                <a:spcPct val="0"/>
              </a:spcAft>
              <a:defRPr sz="2400" b="1">
                <a:solidFill>
                  <a:schemeClr val="tx1"/>
                </a:solidFill>
                <a:latin typeface="Arial Bold" charset="0"/>
                <a:sym typeface="Arial Bold" panose="020B0704020202020204" pitchFamily="34" charset="0"/>
              </a:defRPr>
            </a:lvl4pPr>
            <a:lvl5pPr algn="ctr" defTabSz="642938" rtl="0" eaLnBrk="0" fontAlgn="base" hangingPunct="0">
              <a:spcBef>
                <a:spcPct val="0"/>
              </a:spcBef>
              <a:spcAft>
                <a:spcPct val="0"/>
              </a:spcAft>
              <a:defRPr sz="2400" b="1">
                <a:solidFill>
                  <a:schemeClr val="tx1"/>
                </a:solidFill>
                <a:latin typeface="Arial Bold" charset="0"/>
                <a:sym typeface="Arial Bold" panose="020B0704020202020204" pitchFamily="34"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lgn="l">
              <a:defRPr/>
            </a:pPr>
            <a:r>
              <a:rPr lang="es-ES" altLang="pl-PL" kern="0" dirty="0">
                <a:solidFill>
                  <a:srgbClr val="002060"/>
                </a:solidFill>
              </a:rPr>
              <a:t>9. Enfermedades genéticas</a:t>
            </a:r>
          </a:p>
          <a:p>
            <a:pPr algn="l">
              <a:defRPr/>
            </a:pPr>
            <a:endParaRPr lang="es-ES" altLang="pl-PL" kern="0" dirty="0">
              <a:solidFill>
                <a:srgbClr val="002060"/>
              </a:solidFill>
            </a:endParaRPr>
          </a:p>
          <a:p>
            <a:pPr algn="l">
              <a:defRPr/>
            </a:pPr>
            <a:r>
              <a:rPr lang="es-ES" altLang="pl-PL" kern="0" dirty="0">
                <a:solidFill>
                  <a:srgbClr val="002060"/>
                </a:solidFill>
              </a:rPr>
              <a:t>10. Cánceres</a:t>
            </a:r>
          </a:p>
          <a:p>
            <a:pPr algn="l">
              <a:defRPr/>
            </a:pPr>
            <a:endParaRPr lang="es-ES" altLang="pl-PL" kern="0" dirty="0">
              <a:solidFill>
                <a:srgbClr val="002060"/>
              </a:solidFill>
            </a:endParaRPr>
          </a:p>
          <a:p>
            <a:pPr algn="l">
              <a:defRPr/>
            </a:pPr>
            <a:r>
              <a:rPr lang="es-ES" altLang="pl-PL" kern="0" dirty="0">
                <a:solidFill>
                  <a:srgbClr val="002060"/>
                </a:solidFill>
              </a:rPr>
              <a:t>11. Obesidad</a:t>
            </a:r>
            <a:br>
              <a:rPr lang="es-ES" altLang="pl-PL" kern="0" dirty="0"/>
            </a:br>
            <a:endParaRPr lang="es-ES" altLang="pl-PL" kern="0" dirty="0"/>
          </a:p>
          <a:p>
            <a:pPr algn="l">
              <a:defRPr/>
            </a:pPr>
            <a:r>
              <a:rPr lang="es-ES" altLang="pl-PL" dirty="0">
                <a:solidFill>
                  <a:srgbClr val="002060"/>
                </a:solidFill>
              </a:rPr>
              <a:t>12. Enfermedades del </a:t>
            </a:r>
          </a:p>
          <a:p>
            <a:pPr algn="l">
              <a:defRPr/>
            </a:pPr>
            <a:r>
              <a:rPr lang="es-ES" altLang="pl-PL" dirty="0">
                <a:solidFill>
                  <a:srgbClr val="002060"/>
                </a:solidFill>
              </a:rPr>
              <a:t>sistema genitourinario</a:t>
            </a:r>
            <a:endParaRPr lang="es-ES" altLang="pl-PL" kern="0" dirty="0"/>
          </a:p>
          <a:p>
            <a:pPr>
              <a:defRPr/>
            </a:pPr>
            <a:endParaRPr lang="pl-PL" altLang="pl-PL" kern="0" dirty="0">
              <a:solidFill>
                <a:srgbClr val="002060"/>
              </a:solidFill>
            </a:endParaRPr>
          </a:p>
          <a:p>
            <a:pPr>
              <a:defRPr/>
            </a:pPr>
            <a:endParaRPr lang="pl-PL" altLang="pl-PL" kern="0" dirty="0">
              <a:solidFill>
                <a:srgbClr val="002060"/>
              </a:solidFill>
            </a:endParaRPr>
          </a:p>
        </p:txBody>
      </p:sp>
      <p:pic>
        <p:nvPicPr>
          <p:cNvPr id="58371" name="Obraz 7">
            <a:extLst>
              <a:ext uri="{FF2B5EF4-FFF2-40B4-BE49-F238E27FC236}">
                <a16:creationId xmlns:a16="http://schemas.microsoft.com/office/drawing/2014/main" id="{B308B11C-4078-47B5-A745-55FD92E2E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23" y="1830358"/>
            <a:ext cx="4697389" cy="377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35BD4EA-5E85-4546-815C-3CA8502F1DD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9395" name="Rectangle 2">
            <a:extLst>
              <a:ext uri="{FF2B5EF4-FFF2-40B4-BE49-F238E27FC236}">
                <a16:creationId xmlns:a16="http://schemas.microsoft.com/office/drawing/2014/main" id="{F65ED920-BBC0-4F24-8CD5-2DF15DC61F9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9396" name="Rectangle 2">
            <a:extLst>
              <a:ext uri="{FF2B5EF4-FFF2-40B4-BE49-F238E27FC236}">
                <a16:creationId xmlns:a16="http://schemas.microsoft.com/office/drawing/2014/main" id="{7A3C7CE8-A700-4D8F-8C27-7171962311F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9397" name="Rectangle 2">
            <a:extLst>
              <a:ext uri="{FF2B5EF4-FFF2-40B4-BE49-F238E27FC236}">
                <a16:creationId xmlns:a16="http://schemas.microsoft.com/office/drawing/2014/main" id="{53E59DEB-AE78-49C1-9127-3B1171D3DA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9398" name="Rectangle 4">
            <a:extLst>
              <a:ext uri="{FF2B5EF4-FFF2-40B4-BE49-F238E27FC236}">
                <a16:creationId xmlns:a16="http://schemas.microsoft.com/office/drawing/2014/main" id="{B78BC301-D283-42B5-976C-863BB1FEC7D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9399" name="Prostokąt 1">
            <a:extLst>
              <a:ext uri="{FF2B5EF4-FFF2-40B4-BE49-F238E27FC236}">
                <a16:creationId xmlns:a16="http://schemas.microsoft.com/office/drawing/2014/main" id="{DFAB6906-F480-49A6-A8DA-1C04DDE94D90}"/>
              </a:ext>
            </a:extLst>
          </p:cNvPr>
          <p:cNvSpPr>
            <a:spLocks noChangeArrowheads="1"/>
          </p:cNvSpPr>
          <p:nvPr/>
        </p:nvSpPr>
        <p:spPr bwMode="auto">
          <a:xfrm>
            <a:off x="504031" y="836712"/>
            <a:ext cx="81359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altLang="pl-PL" sz="2800" dirty="0">
                <a:solidFill>
                  <a:srgbClr val="002060"/>
                </a:solidFill>
              </a:rPr>
              <a:t>¿Por qué aprender y utilizar una medida de la discapacidad?</a:t>
            </a:r>
            <a:endParaRPr lang="en-US" altLang="pl-PL" sz="2800" dirty="0">
              <a:solidFill>
                <a:srgbClr val="002060"/>
              </a:solidFill>
            </a:endParaRPr>
          </a:p>
        </p:txBody>
      </p:sp>
      <p:graphicFrame>
        <p:nvGraphicFramePr>
          <p:cNvPr id="24" name="Diagram 23">
            <a:extLst>
              <a:ext uri="{FF2B5EF4-FFF2-40B4-BE49-F238E27FC236}">
                <a16:creationId xmlns:a16="http://schemas.microsoft.com/office/drawing/2014/main" id="{283E0022-B81B-4597-ACB7-73CC6719F202}"/>
              </a:ext>
            </a:extLst>
          </p:cNvPr>
          <p:cNvGraphicFramePr/>
          <p:nvPr>
            <p:extLst>
              <p:ext uri="{D42A27DB-BD31-4B8C-83A1-F6EECF244321}">
                <p14:modId xmlns:p14="http://schemas.microsoft.com/office/powerpoint/2010/main" val="1644280025"/>
              </p:ext>
            </p:extLst>
          </p:nvPr>
        </p:nvGraphicFramePr>
        <p:xfrm>
          <a:off x="395536" y="2132856"/>
          <a:ext cx="842493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401" name="Prostokąt 10">
            <a:extLst>
              <a:ext uri="{FF2B5EF4-FFF2-40B4-BE49-F238E27FC236}">
                <a16:creationId xmlns:a16="http://schemas.microsoft.com/office/drawing/2014/main" id="{01131278-724F-4CD7-AB2E-761948CB23CB}"/>
              </a:ext>
            </a:extLst>
          </p:cNvPr>
          <p:cNvSpPr>
            <a:spLocks noChangeArrowheads="1"/>
          </p:cNvSpPr>
          <p:nvPr/>
        </p:nvSpPr>
        <p:spPr bwMode="auto">
          <a:xfrm>
            <a:off x="323850" y="1773238"/>
            <a:ext cx="849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r>
              <a:rPr lang="es-ES" altLang="pl-PL" sz="1600" dirty="0">
                <a:solidFill>
                  <a:srgbClr val="002060"/>
                </a:solidFill>
              </a:rPr>
              <a:t>El diagnóstico y la evaluación de la discapacidad resultan valiosos puesto que pueden predecir factores que el diagnóstico médico (asignando una etiqueta de enfermedad) por sí solo no puede predecir. Dichos factores incluyen</a:t>
            </a:r>
            <a:r>
              <a:rPr lang="en-US" altLang="pl-PL" sz="1600" dirty="0">
                <a:solidFill>
                  <a:srgbClr val="002060"/>
                </a:solidFill>
              </a:rPr>
              <a:t>:</a:t>
            </a:r>
            <a:endParaRPr lang="pl-PL" altLang="pl-PL" sz="1600" dirty="0">
              <a:solidFill>
                <a:srgbClr val="002060"/>
              </a:solidFill>
            </a:endParaRPr>
          </a:p>
        </p:txBody>
      </p:sp>
    </p:spTree>
  </p:cSld>
  <p:clrMapOvr>
    <a:masterClrMapping/>
  </p:clrMapOvr>
  <p:transition advClick="0"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571AB584-D0DA-41D9-8A90-3E7A9CCF073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1443" name="Rectangle 2">
            <a:extLst>
              <a:ext uri="{FF2B5EF4-FFF2-40B4-BE49-F238E27FC236}">
                <a16:creationId xmlns:a16="http://schemas.microsoft.com/office/drawing/2014/main" id="{96AEB9D4-C0DB-457C-BB72-55DDE36B210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1444" name="Rectangle 2">
            <a:extLst>
              <a:ext uri="{FF2B5EF4-FFF2-40B4-BE49-F238E27FC236}">
                <a16:creationId xmlns:a16="http://schemas.microsoft.com/office/drawing/2014/main" id="{E97CAB7E-7085-44C0-B88F-B60B3E93D61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1445" name="Rectangle 2">
            <a:extLst>
              <a:ext uri="{FF2B5EF4-FFF2-40B4-BE49-F238E27FC236}">
                <a16:creationId xmlns:a16="http://schemas.microsoft.com/office/drawing/2014/main" id="{88DA2BEB-D461-4013-9FAF-2A492C719D8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1446" name="Rectangle 4">
            <a:extLst>
              <a:ext uri="{FF2B5EF4-FFF2-40B4-BE49-F238E27FC236}">
                <a16:creationId xmlns:a16="http://schemas.microsoft.com/office/drawing/2014/main" id="{653D830E-63EE-4116-A789-115027C0B6C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1447" name="Prostokąt 1">
            <a:extLst>
              <a:ext uri="{FF2B5EF4-FFF2-40B4-BE49-F238E27FC236}">
                <a16:creationId xmlns:a16="http://schemas.microsoft.com/office/drawing/2014/main" id="{F9630FBC-C61D-455F-AEDC-2962F0B8C24E}"/>
              </a:ext>
            </a:extLst>
          </p:cNvPr>
          <p:cNvSpPr>
            <a:spLocks noChangeArrowheads="1"/>
          </p:cNvSpPr>
          <p:nvPr/>
        </p:nvSpPr>
        <p:spPr bwMode="auto">
          <a:xfrm>
            <a:off x="471761" y="949176"/>
            <a:ext cx="81359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altLang="pl-PL" sz="2800" dirty="0">
                <a:solidFill>
                  <a:srgbClr val="002060"/>
                </a:solidFill>
              </a:rPr>
              <a:t>¿Por qué aprender y utilizar una medida de la discapacidad?</a:t>
            </a:r>
            <a:endParaRPr lang="en-US" altLang="pl-PL" sz="2800" dirty="0">
              <a:solidFill>
                <a:srgbClr val="002060"/>
              </a:solidFill>
            </a:endParaRPr>
          </a:p>
        </p:txBody>
      </p:sp>
      <p:sp>
        <p:nvSpPr>
          <p:cNvPr id="61448" name="Prostokąt 8">
            <a:extLst>
              <a:ext uri="{FF2B5EF4-FFF2-40B4-BE49-F238E27FC236}">
                <a16:creationId xmlns:a16="http://schemas.microsoft.com/office/drawing/2014/main" id="{BA9CA7C2-198D-4C19-B736-4AA766A12247}"/>
              </a:ext>
            </a:extLst>
          </p:cNvPr>
          <p:cNvSpPr>
            <a:spLocks noChangeArrowheads="1"/>
          </p:cNvSpPr>
          <p:nvPr/>
        </p:nvSpPr>
        <p:spPr bwMode="auto">
          <a:xfrm>
            <a:off x="503584" y="1656124"/>
            <a:ext cx="84248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dirty="0">
              <a:solidFill>
                <a:srgbClr val="002060"/>
              </a:solidFill>
            </a:endParaRPr>
          </a:p>
          <a:p>
            <a:r>
              <a:rPr lang="es-ES" altLang="pl-PL" sz="1600" dirty="0">
                <a:solidFill>
                  <a:srgbClr val="002060"/>
                </a:solidFill>
              </a:rPr>
              <a:t>Por tanto, la evaluación de la discapacidad es útil para las decisiones sobre atención médica y política sanitaria en términos de:</a:t>
            </a:r>
            <a:endParaRPr lang="pl-PL" altLang="pl-PL" sz="1600" dirty="0">
              <a:solidFill>
                <a:srgbClr val="002060"/>
              </a:solidFill>
            </a:endParaRPr>
          </a:p>
        </p:txBody>
      </p:sp>
      <p:graphicFrame>
        <p:nvGraphicFramePr>
          <p:cNvPr id="21" name="Diagram 20">
            <a:extLst>
              <a:ext uri="{FF2B5EF4-FFF2-40B4-BE49-F238E27FC236}">
                <a16:creationId xmlns:a16="http://schemas.microsoft.com/office/drawing/2014/main" id="{1AE8C3F3-64C2-4160-ABC5-C73AB1F0B8E5}"/>
              </a:ext>
            </a:extLst>
          </p:cNvPr>
          <p:cNvGraphicFramePr/>
          <p:nvPr>
            <p:extLst>
              <p:ext uri="{D42A27DB-BD31-4B8C-83A1-F6EECF244321}">
                <p14:modId xmlns:p14="http://schemas.microsoft.com/office/powerpoint/2010/main" val="2835525395"/>
              </p:ext>
            </p:extLst>
          </p:nvPr>
        </p:nvGraphicFramePr>
        <p:xfrm>
          <a:off x="611560" y="2348880"/>
          <a:ext cx="8208912" cy="3559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0DDDB21-EBD2-4BA2-8B8A-1B749FA56A0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3491" name="Rectangle 2">
            <a:extLst>
              <a:ext uri="{FF2B5EF4-FFF2-40B4-BE49-F238E27FC236}">
                <a16:creationId xmlns:a16="http://schemas.microsoft.com/office/drawing/2014/main" id="{0F1BBB9B-E84B-4E75-AA1D-2C453F52C2C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3492" name="Rectangle 2">
            <a:extLst>
              <a:ext uri="{FF2B5EF4-FFF2-40B4-BE49-F238E27FC236}">
                <a16:creationId xmlns:a16="http://schemas.microsoft.com/office/drawing/2014/main" id="{F3BF1B7C-8AD6-4DBC-9BB2-5A32599C0FD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3493" name="Rectangle 2">
            <a:extLst>
              <a:ext uri="{FF2B5EF4-FFF2-40B4-BE49-F238E27FC236}">
                <a16:creationId xmlns:a16="http://schemas.microsoft.com/office/drawing/2014/main" id="{9FD420E3-3B24-4DDA-893F-560E1CB4D6C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3494" name="Rectangle 4">
            <a:extLst>
              <a:ext uri="{FF2B5EF4-FFF2-40B4-BE49-F238E27FC236}">
                <a16:creationId xmlns:a16="http://schemas.microsoft.com/office/drawing/2014/main" id="{C2CA1B72-7EEF-4BFC-A794-4BBB4F0D95B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72E246F9-6000-4F76-8989-EFCF0A67FA5D}"/>
              </a:ext>
            </a:extLst>
          </p:cNvPr>
          <p:cNvSpPr/>
          <p:nvPr/>
        </p:nvSpPr>
        <p:spPr>
          <a:xfrm>
            <a:off x="458787" y="1077914"/>
            <a:ext cx="8135937" cy="523875"/>
          </a:xfrm>
          <a:prstGeom prst="rect">
            <a:avLst/>
          </a:prstGeom>
        </p:spPr>
        <p:txBody>
          <a:bodyPr>
            <a:spAutoFit/>
          </a:bodyPr>
          <a:lstStyle/>
          <a:p>
            <a:pPr algn="ctr">
              <a:defRPr/>
            </a:pPr>
            <a:r>
              <a:rPr lang="pl-PL" sz="2800" dirty="0">
                <a:solidFill>
                  <a:schemeClr val="accent2">
                    <a:lumMod val="75000"/>
                  </a:schemeClr>
                </a:solidFill>
              </a:rPr>
              <a:t>WHODAS 2.0</a:t>
            </a:r>
            <a:endParaRPr lang="en-US" sz="2800" dirty="0">
              <a:solidFill>
                <a:schemeClr val="accent2">
                  <a:lumMod val="75000"/>
                </a:schemeClr>
              </a:solidFill>
            </a:endParaRPr>
          </a:p>
        </p:txBody>
      </p:sp>
      <p:sp>
        <p:nvSpPr>
          <p:cNvPr id="3" name="Prostokąt 2">
            <a:extLst>
              <a:ext uri="{FF2B5EF4-FFF2-40B4-BE49-F238E27FC236}">
                <a16:creationId xmlns:a16="http://schemas.microsoft.com/office/drawing/2014/main" id="{5789E749-50CC-4F38-81AB-DD66C9E8205F}"/>
              </a:ext>
            </a:extLst>
          </p:cNvPr>
          <p:cNvSpPr/>
          <p:nvPr/>
        </p:nvSpPr>
        <p:spPr bwMode="auto">
          <a:xfrm>
            <a:off x="516309" y="3954464"/>
            <a:ext cx="813593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s-ES" sz="1600" b="0" dirty="0">
                <a:solidFill>
                  <a:srgbClr val="002060"/>
                </a:solidFill>
              </a:rPr>
              <a:t>Aplicable tanto en entornos clínicos como en la población general</a:t>
            </a:r>
            <a:endParaRPr lang="en-US" sz="1600" b="0" dirty="0">
              <a:solidFill>
                <a:srgbClr val="002060"/>
              </a:solidFill>
            </a:endParaRPr>
          </a:p>
        </p:txBody>
      </p:sp>
      <p:sp>
        <p:nvSpPr>
          <p:cNvPr id="5" name="Prostokąt 4">
            <a:extLst>
              <a:ext uri="{FF2B5EF4-FFF2-40B4-BE49-F238E27FC236}">
                <a16:creationId xmlns:a16="http://schemas.microsoft.com/office/drawing/2014/main" id="{5A048899-D0F1-4007-A059-8974705DCB1A}"/>
              </a:ext>
            </a:extLst>
          </p:cNvPr>
          <p:cNvSpPr/>
          <p:nvPr/>
        </p:nvSpPr>
        <p:spPr bwMode="auto">
          <a:xfrm>
            <a:off x="490785" y="4351339"/>
            <a:ext cx="813593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s-ES" sz="1600" b="0" dirty="0">
                <a:solidFill>
                  <a:srgbClr val="002060"/>
                </a:solidFill>
              </a:rPr>
              <a:t>Una herramienta para producir niveles y perfiles de discapacidad estandarizados</a:t>
            </a:r>
            <a:endParaRPr lang="en-US" sz="1600" b="0" dirty="0">
              <a:solidFill>
                <a:srgbClr val="002060"/>
              </a:solidFill>
            </a:endParaRPr>
          </a:p>
        </p:txBody>
      </p:sp>
      <p:sp>
        <p:nvSpPr>
          <p:cNvPr id="6" name="Prostokąt 5">
            <a:extLst>
              <a:ext uri="{FF2B5EF4-FFF2-40B4-BE49-F238E27FC236}">
                <a16:creationId xmlns:a16="http://schemas.microsoft.com/office/drawing/2014/main" id="{6F6E074C-9FD5-40AE-8C96-14A4DB6899B8}"/>
              </a:ext>
            </a:extLst>
          </p:cNvPr>
          <p:cNvSpPr/>
          <p:nvPr/>
        </p:nvSpPr>
        <p:spPr bwMode="auto">
          <a:xfrm>
            <a:off x="490785" y="4784727"/>
            <a:ext cx="813593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indent="4763" defTabSz="642938" eaLnBrk="1" hangingPunct="1">
              <a:lnSpc>
                <a:spcPct val="90000"/>
              </a:lnSpc>
              <a:spcBef>
                <a:spcPts val="1675"/>
              </a:spcBef>
              <a:buSzPct val="171000"/>
              <a:defRPr/>
            </a:pPr>
            <a:r>
              <a:rPr lang="es-ES" sz="1600" b="0" dirty="0">
                <a:solidFill>
                  <a:srgbClr val="002060"/>
                </a:solidFill>
              </a:rPr>
              <a:t>Aplicable en todas las culturas, en todas las poblaciones adultas</a:t>
            </a:r>
            <a:endParaRPr lang="en-US" sz="1600" b="0" dirty="0">
              <a:solidFill>
                <a:srgbClr val="002060"/>
              </a:solidFill>
            </a:endParaRPr>
          </a:p>
        </p:txBody>
      </p:sp>
      <p:sp>
        <p:nvSpPr>
          <p:cNvPr id="7" name="Prostokąt 6">
            <a:extLst>
              <a:ext uri="{FF2B5EF4-FFF2-40B4-BE49-F238E27FC236}">
                <a16:creationId xmlns:a16="http://schemas.microsoft.com/office/drawing/2014/main" id="{2382962C-2ADD-4CA3-8FDE-A54A597FF53E}"/>
              </a:ext>
            </a:extLst>
          </p:cNvPr>
          <p:cNvSpPr/>
          <p:nvPr/>
        </p:nvSpPr>
        <p:spPr bwMode="auto">
          <a:xfrm>
            <a:off x="490786" y="5192713"/>
            <a:ext cx="8135937" cy="6477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s-ES" sz="1600" b="0" dirty="0">
                <a:solidFill>
                  <a:srgbClr val="002060"/>
                </a:solidFill>
              </a:rPr>
              <a:t>Vinculada directamente con los conceptos de la Clasificación internacional del funcionamiento, la discapacidad y la salud (CIF)</a:t>
            </a:r>
            <a:endParaRPr lang="en-US" sz="1600" b="0" dirty="0">
              <a:solidFill>
                <a:srgbClr val="002060"/>
              </a:solidFill>
            </a:endParaRPr>
          </a:p>
        </p:txBody>
      </p:sp>
      <p:sp>
        <p:nvSpPr>
          <p:cNvPr id="8" name="Prostokąt 7">
            <a:extLst>
              <a:ext uri="{FF2B5EF4-FFF2-40B4-BE49-F238E27FC236}">
                <a16:creationId xmlns:a16="http://schemas.microsoft.com/office/drawing/2014/main" id="{DF7DDA0C-779C-4899-AE3F-46BD3E5248BB}"/>
              </a:ext>
            </a:extLst>
          </p:cNvPr>
          <p:cNvSpPr/>
          <p:nvPr/>
        </p:nvSpPr>
        <p:spPr bwMode="auto">
          <a:xfrm>
            <a:off x="504031" y="3579021"/>
            <a:ext cx="8135937" cy="319088"/>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s-ES" sz="1600" b="0" dirty="0">
                <a:solidFill>
                  <a:srgbClr val="002060"/>
                </a:solidFill>
              </a:rPr>
              <a:t>Breve, sencilla y fácil de administrar (5 a 20 minutos)</a:t>
            </a:r>
          </a:p>
        </p:txBody>
      </p:sp>
      <p:sp>
        <p:nvSpPr>
          <p:cNvPr id="10" name="Prostokąt 9">
            <a:extLst>
              <a:ext uri="{FF2B5EF4-FFF2-40B4-BE49-F238E27FC236}">
                <a16:creationId xmlns:a16="http://schemas.microsoft.com/office/drawing/2014/main" id="{BAB712DB-D1A9-4D8D-815A-CBA9FB94D21C}"/>
              </a:ext>
            </a:extLst>
          </p:cNvPr>
          <p:cNvSpPr/>
          <p:nvPr/>
        </p:nvSpPr>
        <p:spPr bwMode="auto">
          <a:xfrm>
            <a:off x="490785" y="3045623"/>
            <a:ext cx="8135937" cy="47228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s-ES" sz="1600" b="0" dirty="0">
                <a:solidFill>
                  <a:srgbClr val="002060"/>
                </a:solidFill>
              </a:rPr>
              <a:t>Se utiliza en todas las enfermedades, incluidos los trastornos mentales, neurológicos y adictivos</a:t>
            </a:r>
            <a:endParaRPr lang="en-US" sz="1600" b="0" dirty="0">
              <a:solidFill>
                <a:srgbClr val="002060"/>
              </a:solidFill>
            </a:endParaRPr>
          </a:p>
        </p:txBody>
      </p:sp>
      <p:sp>
        <p:nvSpPr>
          <p:cNvPr id="12" name="Prostokąt 11">
            <a:extLst>
              <a:ext uri="{FF2B5EF4-FFF2-40B4-BE49-F238E27FC236}">
                <a16:creationId xmlns:a16="http://schemas.microsoft.com/office/drawing/2014/main" id="{8920ECC8-3E7A-44B7-945F-95C427AC9315}"/>
              </a:ext>
            </a:extLst>
          </p:cNvPr>
          <p:cNvSpPr/>
          <p:nvPr/>
        </p:nvSpPr>
        <p:spPr bwMode="auto">
          <a:xfrm>
            <a:off x="476324" y="1621637"/>
            <a:ext cx="8135937" cy="136287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s-ES" sz="1600" b="0" dirty="0">
                <a:solidFill>
                  <a:srgbClr val="002060"/>
                </a:solidFill>
              </a:rPr>
              <a:t>Instrumento genérico de la evaluación de la salud y la discapacidad. Una herramienta para producir niveles y perfiles de discapacidad estandarizados. Aplicable en todas las culturas, en todas las poblaciones adultas. Vinculada directamente con los conceptos de la Clasificación internacional del funcionamiento, la discapacidad y la salud (CIF)</a:t>
            </a:r>
          </a:p>
        </p:txBody>
      </p:sp>
    </p:spTree>
  </p:cSld>
  <p:clrMapOvr>
    <a:masterClrMapping/>
  </p:clrMapOvr>
  <p:transition advClick="0" advTm="3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F9020B5-A6E9-4D20-8859-4E5559D29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5539" name="Rectangle 2">
            <a:extLst>
              <a:ext uri="{FF2B5EF4-FFF2-40B4-BE49-F238E27FC236}">
                <a16:creationId xmlns:a16="http://schemas.microsoft.com/office/drawing/2014/main" id="{F2531243-EC3E-4488-AA6D-7604715527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5540" name="Rectangle 2">
            <a:extLst>
              <a:ext uri="{FF2B5EF4-FFF2-40B4-BE49-F238E27FC236}">
                <a16:creationId xmlns:a16="http://schemas.microsoft.com/office/drawing/2014/main" id="{367966E1-5ACC-4EBD-A001-85D7E37DF5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5541" name="Rectangle 2">
            <a:extLst>
              <a:ext uri="{FF2B5EF4-FFF2-40B4-BE49-F238E27FC236}">
                <a16:creationId xmlns:a16="http://schemas.microsoft.com/office/drawing/2014/main" id="{EF3DA6C8-5737-41B2-B280-EED0C5BC869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5542" name="Rectangle 4">
            <a:extLst>
              <a:ext uri="{FF2B5EF4-FFF2-40B4-BE49-F238E27FC236}">
                <a16:creationId xmlns:a16="http://schemas.microsoft.com/office/drawing/2014/main" id="{4555833C-3F5E-4BFF-A88C-213AC430065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5543" name="Prostokąt 3">
            <a:extLst>
              <a:ext uri="{FF2B5EF4-FFF2-40B4-BE49-F238E27FC236}">
                <a16:creationId xmlns:a16="http://schemas.microsoft.com/office/drawing/2014/main" id="{3CF9E461-D962-4296-AE1C-00E72A784099}"/>
              </a:ext>
            </a:extLst>
          </p:cNvPr>
          <p:cNvSpPr>
            <a:spLocks noChangeArrowheads="1"/>
          </p:cNvSpPr>
          <p:nvPr/>
        </p:nvSpPr>
        <p:spPr bwMode="auto">
          <a:xfrm>
            <a:off x="242888" y="981075"/>
            <a:ext cx="89296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n-US" altLang="pl-PL" sz="2000" dirty="0">
                <a:solidFill>
                  <a:srgbClr val="002060"/>
                </a:solidFill>
              </a:rPr>
              <a:t>WHODAS 2.0 ABARCA 6 DOMINIOS DE FUNCIONAMIENTO, QUE INCLUYEN:</a:t>
            </a:r>
          </a:p>
          <a:p>
            <a:endParaRPr lang="en-US" altLang="pl-PL" sz="1600" dirty="0">
              <a:solidFill>
                <a:schemeClr val="accent1"/>
              </a:solidFill>
            </a:endParaRPr>
          </a:p>
        </p:txBody>
      </p:sp>
      <p:graphicFrame>
        <p:nvGraphicFramePr>
          <p:cNvPr id="9" name="Diagram 8">
            <a:extLst>
              <a:ext uri="{FF2B5EF4-FFF2-40B4-BE49-F238E27FC236}">
                <a16:creationId xmlns:a16="http://schemas.microsoft.com/office/drawing/2014/main" id="{7B058CCB-8067-4571-B334-A9ECA85FB333}"/>
              </a:ext>
            </a:extLst>
          </p:cNvPr>
          <p:cNvGraphicFramePr/>
          <p:nvPr>
            <p:extLst>
              <p:ext uri="{D42A27DB-BD31-4B8C-83A1-F6EECF244321}">
                <p14:modId xmlns:p14="http://schemas.microsoft.com/office/powerpoint/2010/main" val="3575217808"/>
              </p:ext>
            </p:extLst>
          </p:nvPr>
        </p:nvGraphicFramePr>
        <p:xfrm>
          <a:off x="-324544" y="1340768"/>
          <a:ext cx="8352928"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545" name="Obraz 2">
            <a:extLst>
              <a:ext uri="{FF2B5EF4-FFF2-40B4-BE49-F238E27FC236}">
                <a16:creationId xmlns:a16="http://schemas.microsoft.com/office/drawing/2014/main" id="{84641C50-A249-4C5E-B128-56DE099F94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9925" y="1484313"/>
            <a:ext cx="18002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4D3CC48-5696-41BB-90DD-7E6255F2FB4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7587" name="Rectangle 2">
            <a:extLst>
              <a:ext uri="{FF2B5EF4-FFF2-40B4-BE49-F238E27FC236}">
                <a16:creationId xmlns:a16="http://schemas.microsoft.com/office/drawing/2014/main" id="{9A645C3F-04DD-4553-AC35-B5F66E304F1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7588" name="Rectangle 2">
            <a:extLst>
              <a:ext uri="{FF2B5EF4-FFF2-40B4-BE49-F238E27FC236}">
                <a16:creationId xmlns:a16="http://schemas.microsoft.com/office/drawing/2014/main" id="{43B2AA1A-2856-4C10-B94F-B8D59D21E23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7589" name="Rectangle 2">
            <a:extLst>
              <a:ext uri="{FF2B5EF4-FFF2-40B4-BE49-F238E27FC236}">
                <a16:creationId xmlns:a16="http://schemas.microsoft.com/office/drawing/2014/main" id="{0E7EE211-28D5-4D1E-9CAA-3CD4C8F197F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7590" name="Rectangle 4">
            <a:extLst>
              <a:ext uri="{FF2B5EF4-FFF2-40B4-BE49-F238E27FC236}">
                <a16:creationId xmlns:a16="http://schemas.microsoft.com/office/drawing/2014/main" id="{9198F2A4-F93C-4340-A84D-2AC0A445F84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7A4D755D-50B3-40D6-BA8E-7A0551B55A9D}"/>
              </a:ext>
            </a:extLst>
          </p:cNvPr>
          <p:cNvSpPr/>
          <p:nvPr/>
        </p:nvSpPr>
        <p:spPr>
          <a:xfrm>
            <a:off x="1116013" y="981075"/>
            <a:ext cx="8135937" cy="523875"/>
          </a:xfrm>
          <a:prstGeom prst="rect">
            <a:avLst/>
          </a:prstGeom>
        </p:spPr>
        <p:txBody>
          <a:bodyPr>
            <a:spAutoFit/>
          </a:bodyPr>
          <a:lstStyle/>
          <a:p>
            <a:pPr algn="ctr">
              <a:defRPr/>
            </a:pPr>
            <a:r>
              <a:rPr lang="es-ES" sz="2800" dirty="0">
                <a:solidFill>
                  <a:schemeClr val="accent2">
                    <a:lumMod val="75000"/>
                  </a:schemeClr>
                </a:solidFill>
              </a:rPr>
              <a:t>WHODAS 2.0 (versión de 36 preguntas)</a:t>
            </a:r>
            <a:endParaRPr lang="es-ES" sz="2800" b="0" dirty="0">
              <a:solidFill>
                <a:schemeClr val="accent2">
                  <a:lumMod val="75000"/>
                </a:schemeClr>
              </a:solidFill>
            </a:endParaRPr>
          </a:p>
        </p:txBody>
      </p:sp>
      <p:pic>
        <p:nvPicPr>
          <p:cNvPr id="67592" name="Obraz 4">
            <a:extLst>
              <a:ext uri="{FF2B5EF4-FFF2-40B4-BE49-F238E27FC236}">
                <a16:creationId xmlns:a16="http://schemas.microsoft.com/office/drawing/2014/main" id="{70127A40-F65F-4E8D-AF60-BDC4E0F6C5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94" y="1557338"/>
            <a:ext cx="2160588" cy="4495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C8720DBB-C7E2-482B-9077-2C2600541586}"/>
              </a:ext>
            </a:extLst>
          </p:cNvPr>
          <p:cNvSpPr txBox="1"/>
          <p:nvPr/>
        </p:nvSpPr>
        <p:spPr>
          <a:xfrm>
            <a:off x="2600694" y="1989356"/>
            <a:ext cx="3959225" cy="1815882"/>
          </a:xfrm>
          <a:prstGeom prst="rect">
            <a:avLst/>
          </a:prstGeom>
          <a:noFill/>
          <a:ln>
            <a:solidFill>
              <a:schemeClr val="tx1"/>
            </a:solidFill>
          </a:ln>
        </p:spPr>
        <p:txBody>
          <a:bodyPr>
            <a:spAutoFit/>
          </a:bodyPr>
          <a:lstStyle/>
          <a:p>
            <a:pPr>
              <a:defRPr/>
            </a:pPr>
            <a:r>
              <a:rPr lang="es-ES" sz="1600" b="0" dirty="0">
                <a:solidFill>
                  <a:schemeClr val="tx1"/>
                </a:solidFill>
              </a:rPr>
              <a:t>Áreas:</a:t>
            </a:r>
          </a:p>
          <a:p>
            <a:pPr marL="342900" indent="-342900">
              <a:buFontTx/>
              <a:buAutoNum type="arabicPeriod"/>
              <a:defRPr/>
            </a:pPr>
            <a:r>
              <a:rPr lang="es-ES" sz="1600" b="0" dirty="0">
                <a:solidFill>
                  <a:schemeClr val="tx1"/>
                </a:solidFill>
              </a:rPr>
              <a:t>Comprensión y comunicación</a:t>
            </a:r>
          </a:p>
          <a:p>
            <a:pPr marL="342900" indent="-342900">
              <a:buFontTx/>
              <a:buAutoNum type="arabicPeriod"/>
              <a:defRPr/>
            </a:pPr>
            <a:r>
              <a:rPr lang="es-ES" sz="1600" b="0" dirty="0">
                <a:solidFill>
                  <a:schemeClr val="tx1"/>
                </a:solidFill>
              </a:rPr>
              <a:t>Moverse por el entorno</a:t>
            </a:r>
          </a:p>
          <a:p>
            <a:pPr marL="342900" indent="-342900">
              <a:buFontTx/>
              <a:buAutoNum type="arabicPeriod"/>
              <a:defRPr/>
            </a:pPr>
            <a:r>
              <a:rPr lang="es-ES" sz="1600" b="0" dirty="0">
                <a:solidFill>
                  <a:schemeClr val="tx1"/>
                </a:solidFill>
              </a:rPr>
              <a:t>Cuidado personal</a:t>
            </a:r>
          </a:p>
          <a:p>
            <a:pPr marL="342900" indent="-342900">
              <a:buFontTx/>
              <a:buAutoNum type="arabicPeriod"/>
              <a:defRPr/>
            </a:pPr>
            <a:r>
              <a:rPr lang="es-ES" sz="1600" b="0" dirty="0">
                <a:solidFill>
                  <a:schemeClr val="tx1"/>
                </a:solidFill>
              </a:rPr>
              <a:t>Relacionarse con otras personas</a:t>
            </a:r>
          </a:p>
          <a:p>
            <a:pPr marL="342900" indent="-342900">
              <a:buFontTx/>
              <a:buAutoNum type="arabicPeriod"/>
              <a:defRPr/>
            </a:pPr>
            <a:r>
              <a:rPr lang="es-ES" sz="1600" b="0" dirty="0">
                <a:solidFill>
                  <a:schemeClr val="tx1"/>
                </a:solidFill>
              </a:rPr>
              <a:t>Actividades de la vida</a:t>
            </a:r>
          </a:p>
          <a:p>
            <a:pPr marL="342900" indent="-342900">
              <a:buFontTx/>
              <a:buAutoNum type="arabicPeriod"/>
              <a:defRPr/>
            </a:pPr>
            <a:r>
              <a:rPr lang="es-ES" sz="1600" b="0" dirty="0">
                <a:solidFill>
                  <a:schemeClr val="tx1"/>
                </a:solidFill>
              </a:rPr>
              <a:t>Participación en la sociedad </a:t>
            </a:r>
          </a:p>
        </p:txBody>
      </p:sp>
      <p:sp>
        <p:nvSpPr>
          <p:cNvPr id="67594" name="Prostokąt 6">
            <a:extLst>
              <a:ext uri="{FF2B5EF4-FFF2-40B4-BE49-F238E27FC236}">
                <a16:creationId xmlns:a16="http://schemas.microsoft.com/office/drawing/2014/main" id="{3C6BF6D6-5620-4F88-9289-0566ABB1B045}"/>
              </a:ext>
            </a:extLst>
          </p:cNvPr>
          <p:cNvSpPr>
            <a:spLocks noChangeArrowheads="1"/>
          </p:cNvSpPr>
          <p:nvPr/>
        </p:nvSpPr>
        <p:spPr bwMode="auto">
          <a:xfrm>
            <a:off x="6588125" y="1628775"/>
            <a:ext cx="25558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buFont typeface="Wingdings" panose="05000000000000000000" pitchFamily="2" charset="2"/>
              <a:buChar char="Ø"/>
            </a:pPr>
            <a:r>
              <a:rPr lang="es-ES" altLang="pl-PL" sz="1600" b="0" dirty="0">
                <a:solidFill>
                  <a:srgbClr val="002060"/>
                </a:solidFill>
              </a:rPr>
              <a:t>Proporciona más detalles.</a:t>
            </a:r>
          </a:p>
          <a:p>
            <a:pPr>
              <a:buFont typeface="Wingdings" panose="05000000000000000000" pitchFamily="2" charset="2"/>
              <a:buChar char="Ø"/>
            </a:pPr>
            <a:r>
              <a:rPr lang="es-ES" altLang="pl-PL" sz="1600" b="0" dirty="0">
                <a:solidFill>
                  <a:srgbClr val="002060"/>
                </a:solidFill>
              </a:rPr>
              <a:t>Permite calcular puntuaciones de funcionamiento generales y específicas de 6 dominios.</a:t>
            </a:r>
          </a:p>
          <a:p>
            <a:pPr>
              <a:buFont typeface="Wingdings" panose="05000000000000000000" pitchFamily="2" charset="2"/>
              <a:buChar char="Ø"/>
            </a:pPr>
            <a:r>
              <a:rPr lang="es-ES" altLang="pl-PL" sz="1600" b="0" dirty="0">
                <a:solidFill>
                  <a:srgbClr val="002060"/>
                </a:solidFill>
              </a:rPr>
              <a:t>Puede administrarla la propia persona, un entrevistador o un representante.</a:t>
            </a:r>
          </a:p>
          <a:p>
            <a:pPr>
              <a:buFont typeface="Wingdings" panose="05000000000000000000" pitchFamily="2" charset="2"/>
              <a:buChar char="Ø"/>
            </a:pPr>
            <a:r>
              <a:rPr lang="es-ES" altLang="pl-PL" sz="1600" b="0" dirty="0">
                <a:solidFill>
                  <a:srgbClr val="002060"/>
                </a:solidFill>
              </a:rPr>
              <a:t>Duración media de la entrevista: 20 min.</a:t>
            </a:r>
          </a:p>
        </p:txBody>
      </p:sp>
      <p:graphicFrame>
        <p:nvGraphicFramePr>
          <p:cNvPr id="8" name="Tabela 7">
            <a:extLst>
              <a:ext uri="{FF2B5EF4-FFF2-40B4-BE49-F238E27FC236}">
                <a16:creationId xmlns:a16="http://schemas.microsoft.com/office/drawing/2014/main" id="{F2368834-D9B8-419E-A6D8-D20B8759A245}"/>
              </a:ext>
            </a:extLst>
          </p:cNvPr>
          <p:cNvGraphicFramePr>
            <a:graphicFrameLocks noGrp="1"/>
          </p:cNvGraphicFramePr>
          <p:nvPr>
            <p:extLst>
              <p:ext uri="{D42A27DB-BD31-4B8C-83A1-F6EECF244321}">
                <p14:modId xmlns:p14="http://schemas.microsoft.com/office/powerpoint/2010/main" val="2588031185"/>
              </p:ext>
            </p:extLst>
          </p:nvPr>
        </p:nvGraphicFramePr>
        <p:xfrm>
          <a:off x="2624058" y="4051261"/>
          <a:ext cx="3887788" cy="1319213"/>
        </p:xfrm>
        <a:graphic>
          <a:graphicData uri="http://schemas.openxmlformats.org/drawingml/2006/table">
            <a:tbl>
              <a:tblPr>
                <a:tableStyleId>{7E9639D4-E3E2-4D34-9284-5A2195B3D0D7}</a:tableStyleId>
              </a:tblPr>
              <a:tblGrid>
                <a:gridCol w="3887788">
                  <a:extLst>
                    <a:ext uri="{9D8B030D-6E8A-4147-A177-3AD203B41FA5}">
                      <a16:colId xmlns:a16="http://schemas.microsoft.com/office/drawing/2014/main" val="20000"/>
                    </a:ext>
                  </a:extLst>
                </a:gridCol>
              </a:tblGrid>
              <a:tr h="434653">
                <a:tc>
                  <a:txBody>
                    <a:bodyPr/>
                    <a:lstStyle/>
                    <a:p>
                      <a:pPr algn="l" fontAlgn="t"/>
                      <a:r>
                        <a:rPr lang="es-ES" sz="1400" b="0" u="none" strike="noStrike" noProof="0" dirty="0">
                          <a:effectLst/>
                        </a:rPr>
                        <a:t>ESCALA:</a:t>
                      </a:r>
                    </a:p>
                    <a:p>
                      <a:pPr algn="l" fontAlgn="t"/>
                      <a:r>
                        <a:rPr lang="es-ES" sz="1400" b="0" u="none" strike="noStrike" noProof="0" dirty="0">
                          <a:effectLst/>
                        </a:rPr>
                        <a:t>0 – Ninguna dificultad</a:t>
                      </a:r>
                      <a:endParaRPr lang="es-ES" sz="1400" b="0" i="0" u="none" strike="noStrike" noProof="0"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0"/>
                  </a:ext>
                </a:extLst>
              </a:tr>
              <a:tr h="221140">
                <a:tc>
                  <a:txBody>
                    <a:bodyPr/>
                    <a:lstStyle/>
                    <a:p>
                      <a:pPr algn="l" fontAlgn="t"/>
                      <a:r>
                        <a:rPr lang="es-ES" sz="1400" b="0" u="none" strike="noStrike" noProof="0" dirty="0">
                          <a:effectLst/>
                        </a:rPr>
                        <a:t>1 – Dificultad leve</a:t>
                      </a:r>
                      <a:endParaRPr lang="es-ES" sz="1400" b="0" i="0" u="none" strike="noStrike" noProof="0"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1"/>
                  </a:ext>
                </a:extLst>
              </a:tr>
              <a:tr h="221140">
                <a:tc>
                  <a:txBody>
                    <a:bodyPr/>
                    <a:lstStyle/>
                    <a:p>
                      <a:pPr algn="l" fontAlgn="t"/>
                      <a:r>
                        <a:rPr lang="es-ES" sz="1400" b="0" u="none" strike="noStrike" noProof="0" dirty="0">
                          <a:effectLst/>
                        </a:rPr>
                        <a:t>2 – Dificultad moderada</a:t>
                      </a:r>
                      <a:endParaRPr lang="es-ES" sz="1400" b="0" i="0" u="none" strike="noStrike" noProof="0"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2"/>
                  </a:ext>
                </a:extLst>
              </a:tr>
              <a:tr h="221140">
                <a:tc>
                  <a:txBody>
                    <a:bodyPr/>
                    <a:lstStyle/>
                    <a:p>
                      <a:pPr algn="l" fontAlgn="t"/>
                      <a:r>
                        <a:rPr lang="es-ES" sz="1400" b="0" u="none" strike="noStrike" noProof="0" dirty="0">
                          <a:effectLst/>
                        </a:rPr>
                        <a:t>3 – Dificultad  severa</a:t>
                      </a:r>
                      <a:endParaRPr lang="es-ES" sz="1400" b="0" i="0" u="none" strike="noStrike" noProof="0"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3"/>
                  </a:ext>
                </a:extLst>
              </a:tr>
              <a:tr h="221140">
                <a:tc>
                  <a:txBody>
                    <a:bodyPr/>
                    <a:lstStyle/>
                    <a:p>
                      <a:pPr algn="l" fontAlgn="t"/>
                      <a:r>
                        <a:rPr lang="es-ES" sz="1400" b="0" u="none" strike="noStrike" noProof="0" dirty="0">
                          <a:effectLst/>
                        </a:rPr>
                        <a:t>4 – Dificultad extrema o no puede hacerlo</a:t>
                      </a:r>
                      <a:endParaRPr lang="es-ES" sz="1400" b="0" i="0" u="none" strike="noStrike" noProof="0"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4"/>
                  </a:ext>
                </a:extLst>
              </a:tr>
            </a:tbl>
          </a:graphicData>
        </a:graphic>
      </p:graphicFrame>
      <p:sp>
        <p:nvSpPr>
          <p:cNvPr id="9" name="Strzałka: w prawo 8">
            <a:extLst>
              <a:ext uri="{FF2B5EF4-FFF2-40B4-BE49-F238E27FC236}">
                <a16:creationId xmlns:a16="http://schemas.microsoft.com/office/drawing/2014/main" id="{E6EA7DEF-62FE-4724-A50B-3741E76EC6CB}"/>
              </a:ext>
            </a:extLst>
          </p:cNvPr>
          <p:cNvSpPr/>
          <p:nvPr/>
        </p:nvSpPr>
        <p:spPr bwMode="auto">
          <a:xfrm rot="12821616">
            <a:off x="1587523" y="2001835"/>
            <a:ext cx="1065212" cy="134937"/>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10" name="Strzałka: w prawo 9">
            <a:extLst>
              <a:ext uri="{FF2B5EF4-FFF2-40B4-BE49-F238E27FC236}">
                <a16:creationId xmlns:a16="http://schemas.microsoft.com/office/drawing/2014/main" id="{9D086B3E-CE11-4F75-A2BF-AB19F5D1C56F}"/>
              </a:ext>
            </a:extLst>
          </p:cNvPr>
          <p:cNvSpPr/>
          <p:nvPr/>
        </p:nvSpPr>
        <p:spPr bwMode="auto">
          <a:xfrm rot="10283959">
            <a:off x="1827678" y="2842487"/>
            <a:ext cx="766762" cy="141287"/>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11" name="Strzałka: w prawo 10">
            <a:extLst>
              <a:ext uri="{FF2B5EF4-FFF2-40B4-BE49-F238E27FC236}">
                <a16:creationId xmlns:a16="http://schemas.microsoft.com/office/drawing/2014/main" id="{3253FC06-4530-4B40-A0C9-AD6924B19E1D}"/>
              </a:ext>
            </a:extLst>
          </p:cNvPr>
          <p:cNvSpPr/>
          <p:nvPr/>
        </p:nvSpPr>
        <p:spPr bwMode="auto">
          <a:xfrm rot="12990276">
            <a:off x="2227263" y="4164013"/>
            <a:ext cx="368300" cy="228600"/>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Tree>
  </p:cSld>
  <p:clrMapOvr>
    <a:masterClrMapping/>
  </p:clrMapOvr>
  <p:transition advClick="0"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11A7D03-07D4-4302-9CDA-F14DC6DC701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9635" name="Rectangle 2">
            <a:extLst>
              <a:ext uri="{FF2B5EF4-FFF2-40B4-BE49-F238E27FC236}">
                <a16:creationId xmlns:a16="http://schemas.microsoft.com/office/drawing/2014/main" id="{F31F7A9C-B78F-4DBE-A3C9-28F3BA65A3E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9636" name="Rectangle 2">
            <a:extLst>
              <a:ext uri="{FF2B5EF4-FFF2-40B4-BE49-F238E27FC236}">
                <a16:creationId xmlns:a16="http://schemas.microsoft.com/office/drawing/2014/main" id="{60CC5A38-9BD8-4742-8DF0-3BC9754A7EB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9637" name="Rectangle 2">
            <a:extLst>
              <a:ext uri="{FF2B5EF4-FFF2-40B4-BE49-F238E27FC236}">
                <a16:creationId xmlns:a16="http://schemas.microsoft.com/office/drawing/2014/main" id="{3FAF46ED-362D-43A7-B8EB-26073E66B93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9638" name="Rectangle 4">
            <a:extLst>
              <a:ext uri="{FF2B5EF4-FFF2-40B4-BE49-F238E27FC236}">
                <a16:creationId xmlns:a16="http://schemas.microsoft.com/office/drawing/2014/main" id="{E36AA26D-9ACD-40E2-9745-38522314268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82B8E4AB-FBC4-4916-8005-364874B86E53}"/>
              </a:ext>
            </a:extLst>
          </p:cNvPr>
          <p:cNvSpPr/>
          <p:nvPr/>
        </p:nvSpPr>
        <p:spPr>
          <a:xfrm>
            <a:off x="539750" y="836613"/>
            <a:ext cx="8135938" cy="523875"/>
          </a:xfrm>
          <a:prstGeom prst="rect">
            <a:avLst/>
          </a:prstGeom>
        </p:spPr>
        <p:txBody>
          <a:bodyPr>
            <a:spAutoFit/>
          </a:bodyPr>
          <a:lstStyle/>
          <a:p>
            <a:pPr algn="ctr">
              <a:defRPr/>
            </a:pPr>
            <a:r>
              <a:rPr lang="pl-PL" sz="2800" dirty="0">
                <a:solidFill>
                  <a:schemeClr val="accent2">
                    <a:lumMod val="75000"/>
                  </a:schemeClr>
                </a:solidFill>
              </a:rPr>
              <a:t>WHODAS 2.0 (</a:t>
            </a:r>
            <a:r>
              <a:rPr lang="es-ES" sz="2800" dirty="0">
                <a:solidFill>
                  <a:schemeClr val="accent2">
                    <a:lumMod val="75000"/>
                  </a:schemeClr>
                </a:solidFill>
              </a:rPr>
              <a:t>versión de 12 preguntas</a:t>
            </a:r>
            <a:r>
              <a:rPr lang="pl-PL" sz="2800" dirty="0">
                <a:solidFill>
                  <a:schemeClr val="accent2">
                    <a:lumMod val="75000"/>
                  </a:schemeClr>
                </a:solidFill>
              </a:rPr>
              <a:t>)</a:t>
            </a:r>
            <a:endParaRPr lang="en-US" sz="2800" dirty="0">
              <a:solidFill>
                <a:schemeClr val="accent2">
                  <a:lumMod val="75000"/>
                </a:schemeClr>
              </a:solidFill>
            </a:endParaRPr>
          </a:p>
        </p:txBody>
      </p:sp>
      <p:pic>
        <p:nvPicPr>
          <p:cNvPr id="69640" name="Obraz 4">
            <a:extLst>
              <a:ext uri="{FF2B5EF4-FFF2-40B4-BE49-F238E27FC236}">
                <a16:creationId xmlns:a16="http://schemas.microsoft.com/office/drawing/2014/main" id="{93C618DF-01D3-43B9-972F-9FF6A6DD19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1" y="1412875"/>
            <a:ext cx="3815978" cy="43926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641" name="Prostokąt 5">
            <a:extLst>
              <a:ext uri="{FF2B5EF4-FFF2-40B4-BE49-F238E27FC236}">
                <a16:creationId xmlns:a16="http://schemas.microsoft.com/office/drawing/2014/main" id="{D0A08FF7-8857-4764-992E-94463F324768}"/>
              </a:ext>
            </a:extLst>
          </p:cNvPr>
          <p:cNvSpPr>
            <a:spLocks noChangeArrowheads="1"/>
          </p:cNvSpPr>
          <p:nvPr/>
        </p:nvSpPr>
        <p:spPr bwMode="auto">
          <a:xfrm>
            <a:off x="4058131" y="1360488"/>
            <a:ext cx="4968677"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buFont typeface="Wingdings" panose="05000000000000000000" pitchFamily="2" charset="2"/>
              <a:buChar char="Ø"/>
            </a:pPr>
            <a:r>
              <a:rPr lang="es-ES" altLang="pl-PL" sz="1500" b="0" dirty="0">
                <a:solidFill>
                  <a:srgbClr val="002060"/>
                </a:solidFill>
              </a:rPr>
              <a:t>Útil para valoraciones breves del funcionamiento general en encuestas</a:t>
            </a:r>
          </a:p>
          <a:p>
            <a:pPr algn="just">
              <a:buFont typeface="Wingdings" panose="05000000000000000000" pitchFamily="2" charset="2"/>
              <a:buChar char="Ø"/>
            </a:pPr>
            <a:r>
              <a:rPr lang="es-ES" altLang="pl-PL" sz="1500" b="0" dirty="0">
                <a:solidFill>
                  <a:srgbClr val="002060"/>
                </a:solidFill>
              </a:rPr>
              <a:t>Permite calcular puntuaciones generales para el funcionamiento </a:t>
            </a:r>
          </a:p>
          <a:p>
            <a:pPr algn="just">
              <a:buFont typeface="Wingdings" panose="05000000000000000000" pitchFamily="2" charset="2"/>
              <a:buChar char="Ø"/>
            </a:pPr>
            <a:r>
              <a:rPr lang="es-ES" altLang="pl-PL" sz="1500" b="0" dirty="0">
                <a:solidFill>
                  <a:srgbClr val="002060"/>
                </a:solidFill>
              </a:rPr>
              <a:t>Explica el 81% de la varianza de la versión de 36 preguntas</a:t>
            </a:r>
          </a:p>
          <a:p>
            <a:pPr>
              <a:buFont typeface="Wingdings" panose="05000000000000000000" pitchFamily="2" charset="2"/>
              <a:buChar char="Ø"/>
            </a:pPr>
            <a:r>
              <a:rPr lang="es-ES" altLang="pl-PL" sz="1500" b="0" dirty="0">
                <a:solidFill>
                  <a:srgbClr val="002060"/>
                </a:solidFill>
              </a:rPr>
              <a:t>Puede administrarla la propia persona, un entrevistador o un representante.</a:t>
            </a:r>
          </a:p>
          <a:p>
            <a:pPr algn="just">
              <a:buFont typeface="Wingdings" panose="05000000000000000000" pitchFamily="2" charset="2"/>
              <a:buChar char="Ø"/>
            </a:pPr>
            <a:r>
              <a:rPr lang="es-ES" altLang="pl-PL" sz="1500" b="0" dirty="0">
                <a:solidFill>
                  <a:srgbClr val="002060"/>
                </a:solidFill>
              </a:rPr>
              <a:t>Duración media de la entrevista: 5 minutos</a:t>
            </a:r>
          </a:p>
        </p:txBody>
      </p:sp>
      <p:sp>
        <p:nvSpPr>
          <p:cNvPr id="9" name="Strzałka: w prawo 8">
            <a:extLst>
              <a:ext uri="{FF2B5EF4-FFF2-40B4-BE49-F238E27FC236}">
                <a16:creationId xmlns:a16="http://schemas.microsoft.com/office/drawing/2014/main" id="{0692FC62-43E1-4D44-8A93-A0F272FF7790}"/>
              </a:ext>
            </a:extLst>
          </p:cNvPr>
          <p:cNvSpPr/>
          <p:nvPr/>
        </p:nvSpPr>
        <p:spPr bwMode="auto">
          <a:xfrm rot="10642435">
            <a:off x="3999872" y="3761171"/>
            <a:ext cx="677863" cy="187325"/>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3" name="Prostokąt 2">
            <a:extLst>
              <a:ext uri="{FF2B5EF4-FFF2-40B4-BE49-F238E27FC236}">
                <a16:creationId xmlns:a16="http://schemas.microsoft.com/office/drawing/2014/main" id="{08FB7380-9C80-42C6-BD47-7CFBFD6CB50F}"/>
              </a:ext>
            </a:extLst>
          </p:cNvPr>
          <p:cNvSpPr/>
          <p:nvPr/>
        </p:nvSpPr>
        <p:spPr>
          <a:xfrm>
            <a:off x="3995936" y="4652963"/>
            <a:ext cx="5113139" cy="1169551"/>
          </a:xfrm>
          <a:prstGeom prst="rect">
            <a:avLst/>
          </a:prstGeom>
          <a:solidFill>
            <a:schemeClr val="bg1">
              <a:lumMod val="75000"/>
            </a:schemeClr>
          </a:solidFill>
          <a:ln>
            <a:solidFill>
              <a:schemeClr val="bg1">
                <a:lumMod val="75000"/>
              </a:schemeClr>
            </a:solidFill>
          </a:ln>
        </p:spPr>
        <p:txBody>
          <a:bodyPr wrap="square">
            <a:spAutoFit/>
          </a:bodyPr>
          <a:lstStyle/>
          <a:p>
            <a:pPr algn="just">
              <a:defRPr/>
            </a:pPr>
            <a:r>
              <a:rPr lang="es-ES" sz="1400" dirty="0">
                <a:solidFill>
                  <a:srgbClr val="002060"/>
                </a:solidFill>
              </a:rPr>
              <a:t>A quien le interese:</a:t>
            </a:r>
          </a:p>
          <a:p>
            <a:pPr algn="just">
              <a:defRPr/>
            </a:pPr>
            <a:r>
              <a:rPr lang="es-ES" sz="1400" b="0" dirty="0">
                <a:solidFill>
                  <a:srgbClr val="002060"/>
                </a:solidFill>
              </a:rPr>
              <a:t>El artículo de Lee H.H. et al., 2017: </a:t>
            </a:r>
            <a:r>
              <a:rPr lang="es-ES" sz="1400" dirty="0" err="1">
                <a:solidFill>
                  <a:srgbClr val="1096A0"/>
                </a:solidFill>
                <a:hlinkClick r:id="rId4"/>
              </a:rPr>
              <a:t>Is</a:t>
            </a:r>
            <a:r>
              <a:rPr lang="es-ES" sz="1400" dirty="0">
                <a:solidFill>
                  <a:srgbClr val="1096A0"/>
                </a:solidFill>
                <a:hlinkClick r:id="rId4"/>
              </a:rPr>
              <a:t> WHODAS 2.0 </a:t>
            </a:r>
            <a:r>
              <a:rPr lang="en-US" sz="1400" dirty="0">
                <a:solidFill>
                  <a:srgbClr val="1096A0"/>
                </a:solidFill>
                <a:hlinkClick r:id="rId4"/>
              </a:rPr>
              <a:t>useful for colorectal cancer survivors?</a:t>
            </a:r>
            <a:r>
              <a:rPr lang="en-US" sz="1400" dirty="0">
                <a:solidFill>
                  <a:srgbClr val="1096A0"/>
                </a:solidFill>
              </a:rPr>
              <a:t> </a:t>
            </a:r>
            <a:r>
              <a:rPr lang="es-ES" sz="1400" b="0" dirty="0">
                <a:solidFill>
                  <a:srgbClr val="002060"/>
                </a:solidFill>
              </a:rPr>
              <a:t>compara el nivel de discapacidad de personas con diferentes enfermedades usando la versión de 12 preguntas de  WHODAS 2.0. </a:t>
            </a:r>
            <a:endParaRPr lang="es-ES" sz="1400" dirty="0">
              <a:solidFill>
                <a:srgbClr val="1096A0"/>
              </a:solidFill>
            </a:endParaRPr>
          </a:p>
        </p:txBody>
      </p:sp>
      <p:graphicFrame>
        <p:nvGraphicFramePr>
          <p:cNvPr id="8" name="Tabela 7">
            <a:extLst>
              <a:ext uri="{FF2B5EF4-FFF2-40B4-BE49-F238E27FC236}">
                <a16:creationId xmlns:a16="http://schemas.microsoft.com/office/drawing/2014/main" id="{81560211-055A-4394-B42D-4BE3F0661BC6}"/>
              </a:ext>
            </a:extLst>
          </p:cNvPr>
          <p:cNvGraphicFramePr>
            <a:graphicFrameLocks noGrp="1"/>
          </p:cNvGraphicFramePr>
          <p:nvPr>
            <p:extLst>
              <p:ext uri="{D42A27DB-BD31-4B8C-83A1-F6EECF244321}">
                <p14:modId xmlns:p14="http://schemas.microsoft.com/office/powerpoint/2010/main" val="1213992372"/>
              </p:ext>
            </p:extLst>
          </p:nvPr>
        </p:nvGraphicFramePr>
        <p:xfrm>
          <a:off x="4860032" y="3481490"/>
          <a:ext cx="3528392" cy="1171473"/>
        </p:xfrm>
        <a:graphic>
          <a:graphicData uri="http://schemas.openxmlformats.org/drawingml/2006/table">
            <a:tbl>
              <a:tblPr>
                <a:tableStyleId>{7E9639D4-E3E2-4D34-9284-5A2195B3D0D7}</a:tableStyleId>
              </a:tblPr>
              <a:tblGrid>
                <a:gridCol w="3528392">
                  <a:extLst>
                    <a:ext uri="{9D8B030D-6E8A-4147-A177-3AD203B41FA5}">
                      <a16:colId xmlns:a16="http://schemas.microsoft.com/office/drawing/2014/main" val="20000"/>
                    </a:ext>
                  </a:extLst>
                </a:gridCol>
              </a:tblGrid>
              <a:tr h="385989">
                <a:tc>
                  <a:txBody>
                    <a:bodyPr/>
                    <a:lstStyle/>
                    <a:p>
                      <a:pPr algn="l" fontAlgn="t"/>
                      <a:r>
                        <a:rPr lang="es-ES" sz="1200" b="0" u="none" strike="noStrike" noProof="0" dirty="0">
                          <a:effectLst/>
                        </a:rPr>
                        <a:t>ESCALA:</a:t>
                      </a:r>
                    </a:p>
                    <a:p>
                      <a:pPr algn="l" fontAlgn="t"/>
                      <a:r>
                        <a:rPr lang="es-ES" sz="1200" b="0" u="none" strike="noStrike" noProof="0" dirty="0">
                          <a:effectLst/>
                        </a:rPr>
                        <a:t>0 – Ninguna dificultad</a:t>
                      </a:r>
                      <a:endParaRPr lang="es-ES" sz="1200" b="0" i="0" u="none" strike="noStrike" noProof="0"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0"/>
                  </a:ext>
                </a:extLst>
              </a:tr>
              <a:tr h="196371">
                <a:tc>
                  <a:txBody>
                    <a:bodyPr/>
                    <a:lstStyle/>
                    <a:p>
                      <a:pPr algn="l" fontAlgn="t"/>
                      <a:r>
                        <a:rPr lang="es-ES" sz="1200" b="0" u="none" strike="noStrike" noProof="0" dirty="0">
                          <a:effectLst/>
                        </a:rPr>
                        <a:t>1 – Dificultad leve</a:t>
                      </a:r>
                      <a:endParaRPr lang="es-ES" sz="1200" b="0" i="0" u="none" strike="noStrike" noProof="0"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1"/>
                  </a:ext>
                </a:extLst>
              </a:tr>
              <a:tr h="196371">
                <a:tc>
                  <a:txBody>
                    <a:bodyPr/>
                    <a:lstStyle/>
                    <a:p>
                      <a:pPr algn="l" fontAlgn="t"/>
                      <a:r>
                        <a:rPr lang="es-ES" sz="1200" b="0" u="none" strike="noStrike" noProof="0" dirty="0">
                          <a:effectLst/>
                        </a:rPr>
                        <a:t>2 – Dificultad moderada</a:t>
                      </a:r>
                      <a:endParaRPr lang="es-ES" sz="1200" b="0" i="0" u="none" strike="noStrike" noProof="0"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2"/>
                  </a:ext>
                </a:extLst>
              </a:tr>
              <a:tr h="196371">
                <a:tc>
                  <a:txBody>
                    <a:bodyPr/>
                    <a:lstStyle/>
                    <a:p>
                      <a:pPr algn="l" fontAlgn="t"/>
                      <a:r>
                        <a:rPr lang="es-ES" sz="1200" b="0" u="none" strike="noStrike" noProof="0" dirty="0">
                          <a:effectLst/>
                        </a:rPr>
                        <a:t>3 – Dificultad  severa</a:t>
                      </a:r>
                      <a:endParaRPr lang="es-ES" sz="1200" b="0" i="0" u="none" strike="noStrike" noProof="0"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3"/>
                  </a:ext>
                </a:extLst>
              </a:tr>
              <a:tr h="196371">
                <a:tc>
                  <a:txBody>
                    <a:bodyPr/>
                    <a:lstStyle/>
                    <a:p>
                      <a:pPr algn="l" fontAlgn="t"/>
                      <a:r>
                        <a:rPr lang="es-ES" sz="1200" b="0" u="none" strike="noStrike" noProof="0" dirty="0">
                          <a:effectLst/>
                        </a:rPr>
                        <a:t>4 – Dificultad extrema o no puede hacerlo</a:t>
                      </a:r>
                      <a:endParaRPr lang="es-ES" sz="1200" b="0" i="0" u="none" strike="noStrike" noProof="0"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4"/>
                  </a:ext>
                </a:extLst>
              </a:tr>
            </a:tbl>
          </a:graphicData>
        </a:graphic>
      </p:graphicFrame>
    </p:spTree>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ytuł 1">
            <a:extLst>
              <a:ext uri="{FF2B5EF4-FFF2-40B4-BE49-F238E27FC236}">
                <a16:creationId xmlns:a16="http://schemas.microsoft.com/office/drawing/2014/main" id="{206D8102-FF3A-4991-AFFC-C433F2AC6D27}"/>
              </a:ext>
            </a:extLst>
          </p:cNvPr>
          <p:cNvSpPr>
            <a:spLocks noGrp="1" noChangeArrowheads="1"/>
          </p:cNvSpPr>
          <p:nvPr>
            <p:ph type="ctrTitle"/>
          </p:nvPr>
        </p:nvSpPr>
        <p:spPr bwMode="auto">
          <a:xfrm>
            <a:off x="755650" y="1196975"/>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ES" altLang="pl-PL" dirty="0">
                <a:solidFill>
                  <a:srgbClr val="002060"/>
                </a:solidFill>
              </a:rPr>
              <a:t>Interpretación de la puntuación global de la discapacidad por rangos de gravedad CIF</a:t>
            </a:r>
            <a:endParaRPr lang="pl-PL" altLang="pl-PL" dirty="0">
              <a:solidFill>
                <a:srgbClr val="002060"/>
              </a:solidFill>
            </a:endParaRPr>
          </a:p>
        </p:txBody>
      </p:sp>
      <p:sp>
        <p:nvSpPr>
          <p:cNvPr id="3" name="Podtytuł 2">
            <a:extLst>
              <a:ext uri="{FF2B5EF4-FFF2-40B4-BE49-F238E27FC236}">
                <a16:creationId xmlns:a16="http://schemas.microsoft.com/office/drawing/2014/main" id="{F5CC5A0C-B0FC-4BF4-BBF7-71C59F40A4D5}"/>
              </a:ext>
            </a:extLst>
          </p:cNvPr>
          <p:cNvSpPr>
            <a:spLocks noGrp="1"/>
          </p:cNvSpPr>
          <p:nvPr>
            <p:ph type="subTitle" idx="1"/>
          </p:nvPr>
        </p:nvSpPr>
        <p:spPr>
          <a:xfrm>
            <a:off x="2268538" y="2492375"/>
            <a:ext cx="5103812" cy="2089150"/>
          </a:xfrm>
          <a:solidFill>
            <a:schemeClr val="bg1">
              <a:lumMod val="75000"/>
            </a:schemeClr>
          </a:solidFill>
        </p:spPr>
        <p:txBody>
          <a:bodyPr/>
          <a:lstStyle/>
          <a:p>
            <a:pPr>
              <a:defRPr/>
            </a:pPr>
            <a:r>
              <a:rPr lang="es-ES" sz="2000" dirty="0"/>
              <a:t>0-4% ningún problema</a:t>
            </a:r>
          </a:p>
          <a:p>
            <a:pPr>
              <a:defRPr/>
            </a:pPr>
            <a:r>
              <a:rPr lang="es-ES" sz="2000" dirty="0"/>
              <a:t>5–24% discapacidad leve</a:t>
            </a:r>
          </a:p>
          <a:p>
            <a:pPr>
              <a:defRPr/>
            </a:pPr>
            <a:r>
              <a:rPr lang="es-ES" sz="2000" dirty="0"/>
              <a:t>25–49% discapacidad moderada</a:t>
            </a:r>
          </a:p>
          <a:p>
            <a:pPr>
              <a:defRPr/>
            </a:pPr>
            <a:r>
              <a:rPr lang="es-ES" sz="2000" dirty="0"/>
              <a:t>50-100% discapacidad severa/extrema</a:t>
            </a:r>
          </a:p>
        </p:txBody>
      </p:sp>
    </p:spTree>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AEF91D3F-0A78-45D6-BD85-6A4D524084C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2707" name="Rectangle 2">
            <a:extLst>
              <a:ext uri="{FF2B5EF4-FFF2-40B4-BE49-F238E27FC236}">
                <a16:creationId xmlns:a16="http://schemas.microsoft.com/office/drawing/2014/main" id="{B4F9E5F5-7636-48EE-92CA-22CFA5AFC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2708" name="Rectangle 2">
            <a:extLst>
              <a:ext uri="{FF2B5EF4-FFF2-40B4-BE49-F238E27FC236}">
                <a16:creationId xmlns:a16="http://schemas.microsoft.com/office/drawing/2014/main" id="{E5321132-9534-4AEC-940A-60BB01F31ED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2709" name="Rectangle 2">
            <a:extLst>
              <a:ext uri="{FF2B5EF4-FFF2-40B4-BE49-F238E27FC236}">
                <a16:creationId xmlns:a16="http://schemas.microsoft.com/office/drawing/2014/main" id="{DD93424A-E150-466E-B18B-25913248715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2710" name="Rectangle 4">
            <a:extLst>
              <a:ext uri="{FF2B5EF4-FFF2-40B4-BE49-F238E27FC236}">
                <a16:creationId xmlns:a16="http://schemas.microsoft.com/office/drawing/2014/main" id="{52A2F485-2691-41B0-9C75-6FB567CB43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2711" name="Prostokąt 1">
            <a:extLst>
              <a:ext uri="{FF2B5EF4-FFF2-40B4-BE49-F238E27FC236}">
                <a16:creationId xmlns:a16="http://schemas.microsoft.com/office/drawing/2014/main" id="{35169CB0-8564-40CF-9A9F-B2F50F8906FE}"/>
              </a:ext>
            </a:extLst>
          </p:cNvPr>
          <p:cNvSpPr>
            <a:spLocks noChangeArrowheads="1"/>
          </p:cNvSpPr>
          <p:nvPr/>
        </p:nvSpPr>
        <p:spPr bwMode="auto">
          <a:xfrm>
            <a:off x="323850" y="1412875"/>
            <a:ext cx="8135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altLang="pl-PL" sz="2800" dirty="0">
                <a:solidFill>
                  <a:schemeClr val="accent1"/>
                </a:solidFill>
              </a:rPr>
              <a:t>Más información sobre “medir la salud y la discapacidad"</a:t>
            </a:r>
            <a:endParaRPr lang="en-US" altLang="pl-PL" sz="2800" b="0" dirty="0">
              <a:solidFill>
                <a:schemeClr val="accent1"/>
              </a:solidFill>
            </a:endParaRPr>
          </a:p>
        </p:txBody>
      </p:sp>
      <p:sp>
        <p:nvSpPr>
          <p:cNvPr id="72712" name="Prostokąt 1">
            <a:extLst>
              <a:ext uri="{FF2B5EF4-FFF2-40B4-BE49-F238E27FC236}">
                <a16:creationId xmlns:a16="http://schemas.microsoft.com/office/drawing/2014/main" id="{B79BBCF4-0A3D-43FB-9AF0-C1F4D3647C78}"/>
              </a:ext>
            </a:extLst>
          </p:cNvPr>
          <p:cNvSpPr>
            <a:spLocks noChangeArrowheads="1"/>
          </p:cNvSpPr>
          <p:nvPr/>
        </p:nvSpPr>
        <p:spPr bwMode="auto">
          <a:xfrm>
            <a:off x="323850" y="2636838"/>
            <a:ext cx="19094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2000" b="0" dirty="0">
                <a:solidFill>
                  <a:schemeClr val="tx1"/>
                </a:solidFill>
              </a:rPr>
              <a:t>En el sitio</a:t>
            </a:r>
            <a:r>
              <a:rPr lang="pl-PL" altLang="pl-PL" sz="2000" b="0" dirty="0">
                <a:solidFill>
                  <a:schemeClr val="tx1"/>
                </a:solidFill>
              </a:rPr>
              <a:t> web:</a:t>
            </a:r>
          </a:p>
        </p:txBody>
      </p:sp>
      <p:sp>
        <p:nvSpPr>
          <p:cNvPr id="3" name="Prostokąt 2">
            <a:extLst>
              <a:ext uri="{FF2B5EF4-FFF2-40B4-BE49-F238E27FC236}">
                <a16:creationId xmlns:a16="http://schemas.microsoft.com/office/drawing/2014/main" id="{1157B7AA-ABE4-4DDF-96DC-7B02F5051BE3}"/>
              </a:ext>
            </a:extLst>
          </p:cNvPr>
          <p:cNvSpPr/>
          <p:nvPr/>
        </p:nvSpPr>
        <p:spPr bwMode="auto">
          <a:xfrm>
            <a:off x="250825" y="3284538"/>
            <a:ext cx="8640763" cy="8636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pl-PL" sz="2000" dirty="0">
                <a:hlinkClick r:id="rId3"/>
              </a:rPr>
              <a:t>https://apps.who.int/iris/bitstream/handle/10665/43974/9789241547598_eng.pdf?sequence=1</a:t>
            </a:r>
            <a:endParaRPr lang="en-US" sz="2000" b="0" dirty="0">
              <a:solidFill>
                <a:srgbClr val="002060"/>
              </a:solidFill>
            </a:endParaRPr>
          </a:p>
        </p:txBody>
      </p:sp>
    </p:spTree>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70E9F6C-B197-4F38-8F28-DEC03AABDB4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4755" name="Rectangle 2">
            <a:extLst>
              <a:ext uri="{FF2B5EF4-FFF2-40B4-BE49-F238E27FC236}">
                <a16:creationId xmlns:a16="http://schemas.microsoft.com/office/drawing/2014/main" id="{A7FD6276-1247-4BD4-9157-93AA858C482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4756" name="Rectangle 2">
            <a:extLst>
              <a:ext uri="{FF2B5EF4-FFF2-40B4-BE49-F238E27FC236}">
                <a16:creationId xmlns:a16="http://schemas.microsoft.com/office/drawing/2014/main" id="{82660CDA-B390-4CB0-9C0B-3161E847355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4757" name="Rectangle 2">
            <a:extLst>
              <a:ext uri="{FF2B5EF4-FFF2-40B4-BE49-F238E27FC236}">
                <a16:creationId xmlns:a16="http://schemas.microsoft.com/office/drawing/2014/main" id="{91495BCE-3863-42B8-94F0-5CC01B98535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4758" name="Rectangle 4">
            <a:extLst>
              <a:ext uri="{FF2B5EF4-FFF2-40B4-BE49-F238E27FC236}">
                <a16:creationId xmlns:a16="http://schemas.microsoft.com/office/drawing/2014/main" id="{EA6542ED-E34C-408C-AF11-F3DFA27D02A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Prostokąt 2">
            <a:extLst>
              <a:ext uri="{FF2B5EF4-FFF2-40B4-BE49-F238E27FC236}">
                <a16:creationId xmlns:a16="http://schemas.microsoft.com/office/drawing/2014/main" id="{97F68496-F0A0-4541-91F8-051759EDFFFA}"/>
              </a:ext>
            </a:extLst>
          </p:cNvPr>
          <p:cNvSpPr/>
          <p:nvPr/>
        </p:nvSpPr>
        <p:spPr>
          <a:xfrm>
            <a:off x="827584" y="1032917"/>
            <a:ext cx="8135937" cy="523875"/>
          </a:xfrm>
          <a:prstGeom prst="rect">
            <a:avLst/>
          </a:prstGeom>
        </p:spPr>
        <p:txBody>
          <a:bodyPr>
            <a:spAutoFit/>
          </a:bodyPr>
          <a:lstStyle/>
          <a:p>
            <a:pPr algn="ctr">
              <a:defRPr/>
            </a:pPr>
            <a:r>
              <a:rPr lang="es-ES" sz="2800" dirty="0">
                <a:solidFill>
                  <a:schemeClr val="accent2">
                    <a:lumMod val="75000"/>
                  </a:schemeClr>
                </a:solidFill>
              </a:rPr>
              <a:t>PREMIO CIUDAD ACCESIBLE</a:t>
            </a:r>
            <a:endParaRPr lang="en-US" sz="2800" b="0" dirty="0">
              <a:solidFill>
                <a:schemeClr val="accent2">
                  <a:lumMod val="75000"/>
                </a:schemeClr>
              </a:solidFill>
            </a:endParaRPr>
          </a:p>
        </p:txBody>
      </p:sp>
      <p:pic>
        <p:nvPicPr>
          <p:cNvPr id="65546" name="Obraz 12">
            <a:extLst>
              <a:ext uri="{FF2B5EF4-FFF2-40B4-BE49-F238E27FC236}">
                <a16:creationId xmlns:a16="http://schemas.microsoft.com/office/drawing/2014/main" id="{2CC4B281-7FF3-48B6-839F-AEC8284E3720}"/>
              </a:ext>
            </a:extLst>
          </p:cNvPr>
          <p:cNvPicPr>
            <a:picLocks noChangeAspect="1" noChangeArrowheads="1"/>
          </p:cNvPicPr>
          <p:nvPr/>
        </p:nvPicPr>
        <p:blipFill>
          <a:blip r:embed="rId3"/>
          <a:srcRect/>
          <a:stretch>
            <a:fillRect/>
          </a:stretch>
        </p:blipFill>
        <p:spPr bwMode="auto">
          <a:xfrm>
            <a:off x="0" y="980728"/>
            <a:ext cx="2195736" cy="3290161"/>
          </a:xfrm>
          <a:prstGeom prst="rect">
            <a:avLst/>
          </a:prstGeom>
          <a:ln>
            <a:noFill/>
          </a:ln>
          <a:effectLst>
            <a:softEdge rad="112500"/>
          </a:effectLst>
        </p:spPr>
      </p:pic>
      <p:pic>
        <p:nvPicPr>
          <p:cNvPr id="65547" name="Obraz 14">
            <a:extLst>
              <a:ext uri="{FF2B5EF4-FFF2-40B4-BE49-F238E27FC236}">
                <a16:creationId xmlns:a16="http://schemas.microsoft.com/office/drawing/2014/main" id="{98021078-2FEB-41C8-9EA1-FDA28E836F28}"/>
              </a:ext>
            </a:extLst>
          </p:cNvPr>
          <p:cNvPicPr>
            <a:picLocks noChangeAspect="1" noChangeArrowheads="1"/>
          </p:cNvPicPr>
          <p:nvPr/>
        </p:nvPicPr>
        <p:blipFill>
          <a:blip r:embed="rId4"/>
          <a:srcRect/>
          <a:stretch>
            <a:fillRect/>
          </a:stretch>
        </p:blipFill>
        <p:spPr bwMode="auto">
          <a:xfrm>
            <a:off x="34818" y="4149080"/>
            <a:ext cx="2123728" cy="1823548"/>
          </a:xfrm>
          <a:prstGeom prst="rect">
            <a:avLst/>
          </a:prstGeom>
          <a:ln>
            <a:noFill/>
          </a:ln>
          <a:effectLst>
            <a:softEdge rad="112500"/>
          </a:effectLst>
        </p:spPr>
      </p:pic>
      <p:pic>
        <p:nvPicPr>
          <p:cNvPr id="65548" name="Obraz 15">
            <a:extLst>
              <a:ext uri="{FF2B5EF4-FFF2-40B4-BE49-F238E27FC236}">
                <a16:creationId xmlns:a16="http://schemas.microsoft.com/office/drawing/2014/main" id="{FDDC6EFD-9B6E-49EA-9633-CD966D6982DA}"/>
              </a:ext>
            </a:extLst>
          </p:cNvPr>
          <p:cNvPicPr>
            <a:picLocks noChangeAspect="1" noChangeArrowheads="1"/>
          </p:cNvPicPr>
          <p:nvPr/>
        </p:nvPicPr>
        <p:blipFill>
          <a:blip r:embed="rId5"/>
          <a:srcRect/>
          <a:stretch>
            <a:fillRect/>
          </a:stretch>
        </p:blipFill>
        <p:spPr bwMode="auto">
          <a:xfrm>
            <a:off x="7056438" y="1556792"/>
            <a:ext cx="2087562" cy="4212257"/>
          </a:xfrm>
          <a:prstGeom prst="rect">
            <a:avLst/>
          </a:prstGeom>
          <a:ln>
            <a:noFill/>
          </a:ln>
          <a:effectLst>
            <a:softEdge rad="112500"/>
          </a:effectLst>
        </p:spPr>
      </p:pic>
      <p:pic>
        <p:nvPicPr>
          <p:cNvPr id="2" name="Obraz 1">
            <a:extLst>
              <a:ext uri="{FF2B5EF4-FFF2-40B4-BE49-F238E27FC236}">
                <a16:creationId xmlns:a16="http://schemas.microsoft.com/office/drawing/2014/main" id="{5E0C7E17-B00B-430B-A195-3EAF7319E745}"/>
              </a:ext>
            </a:extLst>
          </p:cNvPr>
          <p:cNvPicPr>
            <a:picLocks noChangeAspect="1"/>
          </p:cNvPicPr>
          <p:nvPr/>
        </p:nvPicPr>
        <p:blipFill>
          <a:blip r:embed="rId6"/>
          <a:stretch>
            <a:fillRect/>
          </a:stretch>
        </p:blipFill>
        <p:spPr>
          <a:xfrm>
            <a:off x="2123728" y="1556792"/>
            <a:ext cx="2428100" cy="4370580"/>
          </a:xfrm>
          <a:prstGeom prst="rect">
            <a:avLst/>
          </a:prstGeom>
          <a:ln>
            <a:noFill/>
          </a:ln>
          <a:effectLst>
            <a:softEdge rad="112500"/>
          </a:effectLst>
        </p:spPr>
      </p:pic>
      <p:pic>
        <p:nvPicPr>
          <p:cNvPr id="4" name="Obraz 3">
            <a:extLst>
              <a:ext uri="{FF2B5EF4-FFF2-40B4-BE49-F238E27FC236}">
                <a16:creationId xmlns:a16="http://schemas.microsoft.com/office/drawing/2014/main" id="{C57ED9CB-BA30-4BBF-8944-B55EB620A391}"/>
              </a:ext>
            </a:extLst>
          </p:cNvPr>
          <p:cNvPicPr>
            <a:picLocks noChangeAspect="1"/>
          </p:cNvPicPr>
          <p:nvPr/>
        </p:nvPicPr>
        <p:blipFill>
          <a:blip r:embed="rId7"/>
          <a:stretch>
            <a:fillRect/>
          </a:stretch>
        </p:blipFill>
        <p:spPr>
          <a:xfrm>
            <a:off x="4355976" y="1556792"/>
            <a:ext cx="2834528" cy="4248472"/>
          </a:xfrm>
          <a:prstGeom prst="rect">
            <a:avLst/>
          </a:prstGeom>
          <a:ln>
            <a:noFill/>
          </a:ln>
          <a:effectLst>
            <a:softEdge rad="112500"/>
          </a:effectLst>
        </p:spPr>
      </p:pic>
    </p:spTree>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1BF846D-24E6-4789-BE7D-0F259090FF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315" name="Rectangle 2">
            <a:extLst>
              <a:ext uri="{FF2B5EF4-FFF2-40B4-BE49-F238E27FC236}">
                <a16:creationId xmlns:a16="http://schemas.microsoft.com/office/drawing/2014/main" id="{43974DE5-534A-4684-BECB-7DBCACAD8D5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316" name="Rectangle 2">
            <a:extLst>
              <a:ext uri="{FF2B5EF4-FFF2-40B4-BE49-F238E27FC236}">
                <a16:creationId xmlns:a16="http://schemas.microsoft.com/office/drawing/2014/main" id="{D02C7A23-DC09-496D-B5AD-1E98DA985BC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317" name="Rectangle 2">
            <a:extLst>
              <a:ext uri="{FF2B5EF4-FFF2-40B4-BE49-F238E27FC236}">
                <a16:creationId xmlns:a16="http://schemas.microsoft.com/office/drawing/2014/main" id="{3579822F-A28C-4EC4-8823-6708C9745B4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318" name="Rectangle 4">
            <a:extLst>
              <a:ext uri="{FF2B5EF4-FFF2-40B4-BE49-F238E27FC236}">
                <a16:creationId xmlns:a16="http://schemas.microsoft.com/office/drawing/2014/main" id="{000F34B7-B69B-40C6-8DFF-C82E74E3E7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Tytuł 1">
            <a:extLst>
              <a:ext uri="{FF2B5EF4-FFF2-40B4-BE49-F238E27FC236}">
                <a16:creationId xmlns:a16="http://schemas.microsoft.com/office/drawing/2014/main" id="{3DFFBE7A-B52C-49F6-81B4-C7B75EB96016}"/>
              </a:ext>
            </a:extLst>
          </p:cNvPr>
          <p:cNvSpPr txBox="1">
            <a:spLocks/>
          </p:cNvSpPr>
          <p:nvPr/>
        </p:nvSpPr>
        <p:spPr bwMode="auto">
          <a:xfrm>
            <a:off x="539750" y="2492375"/>
            <a:ext cx="3240088" cy="2592810"/>
          </a:xfrm>
          <a:prstGeom prst="rect">
            <a:avLst/>
          </a:prstGeom>
          <a:solidFill>
            <a:schemeClr val="accent5">
              <a:lumMod val="40000"/>
              <a:lumOff val="60000"/>
            </a:schemeClr>
          </a:solidFill>
          <a:ln>
            <a:noFill/>
          </a:ln>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defRPr/>
            </a:pPr>
            <a:r>
              <a:rPr lang="es-ES" altLang="pl-PL" sz="2000" b="0" dirty="0">
                <a:solidFill>
                  <a:schemeClr val="accent2">
                    <a:lumMod val="75000"/>
                  </a:schemeClr>
                </a:solidFill>
                <a:latin typeface="Arial-ExtraBoldPL" charset="0"/>
                <a:sym typeface="Arial-ExtraBoldPL" charset="0"/>
              </a:rPr>
              <a:t>Discapacidad como  término general que engloba los aspectos negativos del funcionamiento que surgen en la interacción con las barreras del entorno.</a:t>
            </a:r>
          </a:p>
          <a:p>
            <a:pPr algn="just">
              <a:defRPr/>
            </a:pPr>
            <a:endParaRPr lang="en-US" altLang="pl-PL" sz="2000" b="0" dirty="0">
              <a:solidFill>
                <a:schemeClr val="accent2">
                  <a:lumMod val="75000"/>
                </a:schemeClr>
              </a:solidFill>
              <a:latin typeface="Arial-ExtraBoldPL" charset="0"/>
              <a:sym typeface="Arial-ExtraBoldPL" charset="0"/>
            </a:endParaRPr>
          </a:p>
        </p:txBody>
      </p:sp>
      <p:pic>
        <p:nvPicPr>
          <p:cNvPr id="13320" name="Grafika 2" descr="Parasol">
            <a:extLst>
              <a:ext uri="{FF2B5EF4-FFF2-40B4-BE49-F238E27FC236}">
                <a16:creationId xmlns:a16="http://schemas.microsoft.com/office/drawing/2014/main" id="{95FA90F8-E5B5-4A18-BA2F-42557BFB1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60575"/>
            <a:ext cx="4151313"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pole tekstowe 3">
            <a:extLst>
              <a:ext uri="{FF2B5EF4-FFF2-40B4-BE49-F238E27FC236}">
                <a16:creationId xmlns:a16="http://schemas.microsoft.com/office/drawing/2014/main" id="{44E1722B-4531-4BBA-9432-59F15EB2FDF2}"/>
              </a:ext>
            </a:extLst>
          </p:cNvPr>
          <p:cNvSpPr txBox="1">
            <a:spLocks noChangeArrowheads="1"/>
          </p:cNvSpPr>
          <p:nvPr/>
        </p:nvSpPr>
        <p:spPr bwMode="auto">
          <a:xfrm>
            <a:off x="5566776" y="2892147"/>
            <a:ext cx="2159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dirty="0"/>
              <a:t>DIS</a:t>
            </a:r>
            <a:r>
              <a:rPr lang="es-ES" altLang="pl-PL" sz="2000" dirty="0"/>
              <a:t>CAPACIDAD</a:t>
            </a:r>
            <a:endParaRPr lang="pl-PL" altLang="pl-PL" sz="2000" dirty="0"/>
          </a:p>
        </p:txBody>
      </p:sp>
      <p:pic>
        <p:nvPicPr>
          <p:cNvPr id="13322" name="Grafika 5" descr="Chmura">
            <a:extLst>
              <a:ext uri="{FF2B5EF4-FFF2-40B4-BE49-F238E27FC236}">
                <a16:creationId xmlns:a16="http://schemas.microsoft.com/office/drawing/2014/main" id="{75CE2BF6-D5A3-4E5E-990A-4630E663D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125538"/>
            <a:ext cx="4535487"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pole tekstowe 6">
            <a:extLst>
              <a:ext uri="{FF2B5EF4-FFF2-40B4-BE49-F238E27FC236}">
                <a16:creationId xmlns:a16="http://schemas.microsoft.com/office/drawing/2014/main" id="{C226FDA2-B7BE-48AD-A27A-B9CD4A20EFB3}"/>
              </a:ext>
            </a:extLst>
          </p:cNvPr>
          <p:cNvSpPr txBox="1">
            <a:spLocks noChangeArrowheads="1"/>
          </p:cNvSpPr>
          <p:nvPr/>
        </p:nvSpPr>
        <p:spPr bwMode="auto">
          <a:xfrm>
            <a:off x="5436394" y="1908423"/>
            <a:ext cx="30241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1600" dirty="0"/>
              <a:t>Barreras del entorno</a:t>
            </a:r>
          </a:p>
        </p:txBody>
      </p:sp>
      <p:sp>
        <p:nvSpPr>
          <p:cNvPr id="13324" name="Prostokąt 7">
            <a:extLst>
              <a:ext uri="{FF2B5EF4-FFF2-40B4-BE49-F238E27FC236}">
                <a16:creationId xmlns:a16="http://schemas.microsoft.com/office/drawing/2014/main" id="{DA3DE948-D181-4F79-B407-ED62B6FF5BE5}"/>
              </a:ext>
            </a:extLst>
          </p:cNvPr>
          <p:cNvSpPr>
            <a:spLocks noChangeArrowheads="1"/>
          </p:cNvSpPr>
          <p:nvPr/>
        </p:nvSpPr>
        <p:spPr bwMode="auto">
          <a:xfrm>
            <a:off x="6948488" y="3644900"/>
            <a:ext cx="20161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50751" tIns="50751" rIns="50751" bIns="50751" anchor="ct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b="0"/>
              <a:t>Impariment</a:t>
            </a:r>
            <a:endParaRPr lang="pl-PL" altLang="pl-PL"/>
          </a:p>
        </p:txBody>
      </p:sp>
      <p:sp>
        <p:nvSpPr>
          <p:cNvPr id="13325" name="pole tekstowe 9">
            <a:extLst>
              <a:ext uri="{FF2B5EF4-FFF2-40B4-BE49-F238E27FC236}">
                <a16:creationId xmlns:a16="http://schemas.microsoft.com/office/drawing/2014/main" id="{3682E128-F0E0-466D-AB8C-5362C9EDF4C8}"/>
              </a:ext>
            </a:extLst>
          </p:cNvPr>
          <p:cNvSpPr txBox="1">
            <a:spLocks noChangeArrowheads="1"/>
          </p:cNvSpPr>
          <p:nvPr/>
        </p:nvSpPr>
        <p:spPr bwMode="auto">
          <a:xfrm rot="750882">
            <a:off x="6829000" y="4065827"/>
            <a:ext cx="204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2000" dirty="0">
                <a:solidFill>
                  <a:srgbClr val="222061"/>
                </a:solidFill>
              </a:rPr>
              <a:t>Deficiencia</a:t>
            </a:r>
            <a:r>
              <a:rPr lang="pl-PL" altLang="pl-PL" sz="2000" dirty="0">
                <a:solidFill>
                  <a:srgbClr val="222061"/>
                </a:solidFill>
              </a:rPr>
              <a:t>s</a:t>
            </a:r>
            <a:endParaRPr lang="pl-PL" altLang="pl-PL" dirty="0"/>
          </a:p>
        </p:txBody>
      </p:sp>
      <p:sp>
        <p:nvSpPr>
          <p:cNvPr id="13326" name="pole tekstowe 10">
            <a:extLst>
              <a:ext uri="{FF2B5EF4-FFF2-40B4-BE49-F238E27FC236}">
                <a16:creationId xmlns:a16="http://schemas.microsoft.com/office/drawing/2014/main" id="{B81D2AC0-8AA2-403A-804F-BDAE1F18706F}"/>
              </a:ext>
            </a:extLst>
          </p:cNvPr>
          <p:cNvSpPr txBox="1">
            <a:spLocks noChangeArrowheads="1"/>
          </p:cNvSpPr>
          <p:nvPr/>
        </p:nvSpPr>
        <p:spPr bwMode="auto">
          <a:xfrm rot="750882">
            <a:off x="6647966" y="4815940"/>
            <a:ext cx="26225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2000" dirty="0">
                <a:solidFill>
                  <a:srgbClr val="222061"/>
                </a:solidFill>
              </a:rPr>
              <a:t>Discapacidad                   (limitaciones en la actividad)</a:t>
            </a:r>
          </a:p>
          <a:p>
            <a:endParaRPr lang="pl-PL" altLang="pl-PL" dirty="0"/>
          </a:p>
        </p:txBody>
      </p:sp>
      <p:sp>
        <p:nvSpPr>
          <p:cNvPr id="13327" name="pole tekstowe 11">
            <a:extLst>
              <a:ext uri="{FF2B5EF4-FFF2-40B4-BE49-F238E27FC236}">
                <a16:creationId xmlns:a16="http://schemas.microsoft.com/office/drawing/2014/main" id="{7F419897-277E-404C-B905-6392003F145D}"/>
              </a:ext>
            </a:extLst>
          </p:cNvPr>
          <p:cNvSpPr txBox="1">
            <a:spLocks noChangeArrowheads="1"/>
          </p:cNvSpPr>
          <p:nvPr/>
        </p:nvSpPr>
        <p:spPr bwMode="auto">
          <a:xfrm rot="-1320341">
            <a:off x="4044478" y="4040357"/>
            <a:ext cx="23082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s-ES" altLang="pl-PL" sz="2000" dirty="0">
                <a:solidFill>
                  <a:srgbClr val="222061"/>
                </a:solidFill>
              </a:rPr>
              <a:t>Minusvalía</a:t>
            </a:r>
          </a:p>
          <a:p>
            <a:r>
              <a:rPr lang="es-ES" altLang="pl-PL" sz="2000" dirty="0">
                <a:solidFill>
                  <a:srgbClr val="222061"/>
                </a:solidFill>
              </a:rPr>
              <a:t>(restricciones en la participación)</a:t>
            </a:r>
          </a:p>
        </p:txBody>
      </p:sp>
      <p:sp>
        <p:nvSpPr>
          <p:cNvPr id="14" name="Prostokąt 13">
            <a:extLst>
              <a:ext uri="{FF2B5EF4-FFF2-40B4-BE49-F238E27FC236}">
                <a16:creationId xmlns:a16="http://schemas.microsoft.com/office/drawing/2014/main" id="{B16016E3-21F9-4532-B7F4-A85AFF350AFC}"/>
              </a:ext>
            </a:extLst>
          </p:cNvPr>
          <p:cNvSpPr/>
          <p:nvPr/>
        </p:nvSpPr>
        <p:spPr>
          <a:xfrm>
            <a:off x="323850" y="981075"/>
            <a:ext cx="8496300" cy="523220"/>
          </a:xfrm>
          <a:prstGeom prst="rect">
            <a:avLst/>
          </a:prstGeom>
        </p:spPr>
        <p:txBody>
          <a:bodyPr wrap="square">
            <a:spAutoFit/>
          </a:bodyPr>
          <a:lstStyle/>
          <a:p>
            <a:pPr algn="ctr">
              <a:defRPr/>
            </a:pPr>
            <a:r>
              <a:rPr lang="es-ES" sz="2800" dirty="0">
                <a:solidFill>
                  <a:schemeClr val="accent2">
                    <a:lumMod val="75000"/>
                  </a:schemeClr>
                </a:solidFill>
              </a:rPr>
              <a:t>Desarrollo de la definición de “DISCAPACIDAD”</a:t>
            </a:r>
            <a:endParaRPr lang="en-US" sz="2800" b="0" dirty="0">
              <a:solidFill>
                <a:schemeClr val="accent2">
                  <a:lumMod val="75000"/>
                </a:schemeClr>
              </a:solidFill>
            </a:endParaRPr>
          </a:p>
        </p:txBody>
      </p:sp>
    </p:spTree>
  </p:cSld>
  <p:clrMapOvr>
    <a:masterClrMapping/>
  </p:clrMapOvr>
  <p:transition advClick="0" advTm="3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0EDB7D5-D4DB-4AC2-84B3-13C4858E887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6803" name="Rectangle 2">
            <a:extLst>
              <a:ext uri="{FF2B5EF4-FFF2-40B4-BE49-F238E27FC236}">
                <a16:creationId xmlns:a16="http://schemas.microsoft.com/office/drawing/2014/main" id="{B8A2CDF0-BF15-462B-A22E-FE6C94CF9EA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6804" name="Rectangle 2">
            <a:extLst>
              <a:ext uri="{FF2B5EF4-FFF2-40B4-BE49-F238E27FC236}">
                <a16:creationId xmlns:a16="http://schemas.microsoft.com/office/drawing/2014/main" id="{6EDEBFD4-CF2B-4AFB-A897-4D295DE2DF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6805" name="Rectangle 2">
            <a:extLst>
              <a:ext uri="{FF2B5EF4-FFF2-40B4-BE49-F238E27FC236}">
                <a16:creationId xmlns:a16="http://schemas.microsoft.com/office/drawing/2014/main" id="{21DC4C49-1D3B-4E03-A036-E8BB9DBA1C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6806" name="Rectangle 4">
            <a:extLst>
              <a:ext uri="{FF2B5EF4-FFF2-40B4-BE49-F238E27FC236}">
                <a16:creationId xmlns:a16="http://schemas.microsoft.com/office/drawing/2014/main" id="{F2326BA5-EE20-4014-98E5-67946610E01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6C77DC3B-9809-4EA5-B8DE-81A4154E531B}"/>
              </a:ext>
            </a:extLst>
          </p:cNvPr>
          <p:cNvSpPr/>
          <p:nvPr/>
        </p:nvSpPr>
        <p:spPr>
          <a:xfrm>
            <a:off x="395288" y="836613"/>
            <a:ext cx="8135937" cy="523875"/>
          </a:xfrm>
          <a:prstGeom prst="rect">
            <a:avLst/>
          </a:prstGeom>
        </p:spPr>
        <p:txBody>
          <a:bodyPr>
            <a:spAutoFit/>
          </a:bodyPr>
          <a:lstStyle/>
          <a:p>
            <a:pPr algn="ctr">
              <a:defRPr/>
            </a:pPr>
            <a:r>
              <a:rPr lang="es-ES" sz="2800" dirty="0">
                <a:solidFill>
                  <a:schemeClr val="accent2">
                    <a:lumMod val="75000"/>
                  </a:schemeClr>
                </a:solidFill>
              </a:rPr>
              <a:t>PREMIO CIUDAD ACCESIBLE</a:t>
            </a:r>
            <a:endParaRPr lang="en-US" sz="2800" b="0" dirty="0">
              <a:solidFill>
                <a:schemeClr val="accent2">
                  <a:lumMod val="75000"/>
                </a:schemeClr>
              </a:solidFill>
            </a:endParaRPr>
          </a:p>
        </p:txBody>
      </p:sp>
      <p:sp>
        <p:nvSpPr>
          <p:cNvPr id="4" name="Prostokąt 3">
            <a:extLst>
              <a:ext uri="{FF2B5EF4-FFF2-40B4-BE49-F238E27FC236}">
                <a16:creationId xmlns:a16="http://schemas.microsoft.com/office/drawing/2014/main" id="{E75CB4F1-AE12-4B76-8529-FFBCCB8E022B}"/>
              </a:ext>
            </a:extLst>
          </p:cNvPr>
          <p:cNvSpPr/>
          <p:nvPr/>
        </p:nvSpPr>
        <p:spPr>
          <a:xfrm>
            <a:off x="107950" y="1196975"/>
            <a:ext cx="4608513" cy="5478463"/>
          </a:xfrm>
          <a:prstGeom prst="rect">
            <a:avLst/>
          </a:prstGeom>
        </p:spPr>
        <p:txBody>
          <a:bodyPr>
            <a:spAutoFit/>
          </a:bodyPr>
          <a:lstStyle/>
          <a:p>
            <a:pPr>
              <a:defRPr/>
            </a:pPr>
            <a:endParaRPr lang="pl-PL" sz="500" b="0" dirty="0">
              <a:solidFill>
                <a:schemeClr val="accent2">
                  <a:lumMod val="75000"/>
                </a:schemeClr>
              </a:solidFill>
            </a:endParaRPr>
          </a:p>
          <a:p>
            <a:pPr>
              <a:defRPr/>
            </a:pPr>
            <a:r>
              <a:rPr lang="es-ES" sz="2600" dirty="0">
                <a:solidFill>
                  <a:schemeClr val="accent2">
                    <a:lumMod val="75000"/>
                  </a:schemeClr>
                </a:solidFill>
              </a:rPr>
              <a:t>Alemania:</a:t>
            </a:r>
          </a:p>
          <a:p>
            <a:pPr>
              <a:defRPr/>
            </a:pPr>
            <a:endParaRPr lang="es-ES" sz="2800" dirty="0">
              <a:solidFill>
                <a:schemeClr val="accent2">
                  <a:lumMod val="75000"/>
                </a:schemeClr>
              </a:solidFill>
            </a:endParaRPr>
          </a:p>
          <a:p>
            <a:pPr>
              <a:defRPr/>
            </a:pPr>
            <a:endParaRPr lang="es-ES" sz="2800" dirty="0">
              <a:solidFill>
                <a:schemeClr val="accent2">
                  <a:lumMod val="75000"/>
                </a:schemeClr>
              </a:solidFill>
            </a:endParaRPr>
          </a:p>
          <a:p>
            <a:pPr>
              <a:defRPr/>
            </a:pPr>
            <a:endParaRPr lang="es-ES" sz="100" dirty="0">
              <a:solidFill>
                <a:schemeClr val="accent2">
                  <a:lumMod val="75000"/>
                </a:schemeClr>
              </a:solidFill>
            </a:endParaRPr>
          </a:p>
          <a:p>
            <a:pPr>
              <a:defRPr/>
            </a:pPr>
            <a:r>
              <a:rPr lang="es-ES" sz="2800" dirty="0">
                <a:solidFill>
                  <a:schemeClr val="accent2">
                    <a:lumMod val="75000"/>
                  </a:schemeClr>
                </a:solidFill>
              </a:rPr>
              <a:t>España:</a:t>
            </a:r>
          </a:p>
          <a:p>
            <a:pPr>
              <a:defRPr/>
            </a:pPr>
            <a:endParaRPr lang="es-ES" sz="2800" dirty="0">
              <a:solidFill>
                <a:schemeClr val="accent2">
                  <a:lumMod val="75000"/>
                </a:schemeClr>
              </a:solidFill>
            </a:endParaRPr>
          </a:p>
          <a:p>
            <a:pPr>
              <a:defRPr/>
            </a:pPr>
            <a:endParaRPr lang="es-ES" sz="2800" dirty="0">
              <a:solidFill>
                <a:schemeClr val="accent2">
                  <a:lumMod val="75000"/>
                </a:schemeClr>
              </a:solidFill>
            </a:endParaRPr>
          </a:p>
          <a:p>
            <a:pPr>
              <a:defRPr/>
            </a:pPr>
            <a:endParaRPr lang="es-ES" sz="2800" dirty="0">
              <a:solidFill>
                <a:schemeClr val="accent2">
                  <a:lumMod val="75000"/>
                </a:schemeClr>
              </a:solidFill>
            </a:endParaRPr>
          </a:p>
          <a:p>
            <a:pPr>
              <a:defRPr/>
            </a:pPr>
            <a:endParaRPr lang="es-ES" sz="2800" dirty="0">
              <a:solidFill>
                <a:schemeClr val="accent2">
                  <a:lumMod val="75000"/>
                </a:schemeClr>
              </a:solidFill>
            </a:endParaRPr>
          </a:p>
          <a:p>
            <a:pPr>
              <a:defRPr/>
            </a:pPr>
            <a:r>
              <a:rPr lang="es-ES" sz="2800" dirty="0">
                <a:solidFill>
                  <a:schemeClr val="accent2">
                    <a:lumMod val="75000"/>
                  </a:schemeClr>
                </a:solidFill>
              </a:rPr>
              <a:t>Polonia:</a:t>
            </a:r>
          </a:p>
          <a:p>
            <a:pPr>
              <a:defRPr/>
            </a:pPr>
            <a:endParaRPr lang="es-ES" sz="2800" dirty="0">
              <a:solidFill>
                <a:schemeClr val="accent2">
                  <a:lumMod val="75000"/>
                </a:schemeClr>
              </a:solidFill>
            </a:endParaRPr>
          </a:p>
          <a:p>
            <a:pPr>
              <a:defRPr/>
            </a:pPr>
            <a:endParaRPr lang="es-ES" sz="2800" dirty="0">
              <a:solidFill>
                <a:schemeClr val="accent2">
                  <a:lumMod val="75000"/>
                </a:schemeClr>
              </a:solidFill>
            </a:endParaRPr>
          </a:p>
          <a:p>
            <a:pPr marL="228600" indent="-228600">
              <a:buFontTx/>
              <a:buAutoNum type="arabicPeriod"/>
              <a:defRPr/>
            </a:pPr>
            <a:r>
              <a:rPr lang="pl-PL" dirty="0"/>
              <a:t>Berlin 2013</a:t>
            </a:r>
          </a:p>
          <a:p>
            <a:pPr marL="514350" indent="-514350">
              <a:buFontTx/>
              <a:buAutoNum type="arabicPeriod"/>
              <a:defRPr/>
            </a:pPr>
            <a:endParaRPr lang="en-US" sz="2800" b="0" dirty="0">
              <a:solidFill>
                <a:schemeClr val="accent2">
                  <a:lumMod val="75000"/>
                </a:schemeClr>
              </a:solidFill>
            </a:endParaRPr>
          </a:p>
        </p:txBody>
      </p:sp>
      <p:pic>
        <p:nvPicPr>
          <p:cNvPr id="76809" name="Obraz 4">
            <a:extLst>
              <a:ext uri="{FF2B5EF4-FFF2-40B4-BE49-F238E27FC236}">
                <a16:creationId xmlns:a16="http://schemas.microsoft.com/office/drawing/2014/main" id="{9509322B-1236-4F10-9205-BF3BEDEEB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412875"/>
            <a:ext cx="5189537"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rostokąt 16">
            <a:extLst>
              <a:ext uri="{FF2B5EF4-FFF2-40B4-BE49-F238E27FC236}">
                <a16:creationId xmlns:a16="http://schemas.microsoft.com/office/drawing/2014/main" id="{15CF2FCC-A5ED-4838-91D2-7848CC920297}"/>
              </a:ext>
            </a:extLst>
          </p:cNvPr>
          <p:cNvSpPr/>
          <p:nvPr/>
        </p:nvSpPr>
        <p:spPr bwMode="auto">
          <a:xfrm>
            <a:off x="17463" y="3068638"/>
            <a:ext cx="1511300" cy="2889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Barcelona, 2011</a:t>
            </a:r>
          </a:p>
        </p:txBody>
      </p:sp>
      <p:sp>
        <p:nvSpPr>
          <p:cNvPr id="19" name="Prostokąt 18">
            <a:extLst>
              <a:ext uri="{FF2B5EF4-FFF2-40B4-BE49-F238E27FC236}">
                <a16:creationId xmlns:a16="http://schemas.microsoft.com/office/drawing/2014/main" id="{ACC28B01-E719-4F19-AC87-EE917F85672D}"/>
              </a:ext>
            </a:extLst>
          </p:cNvPr>
          <p:cNvSpPr/>
          <p:nvPr/>
        </p:nvSpPr>
        <p:spPr bwMode="auto">
          <a:xfrm>
            <a:off x="1563688" y="3068638"/>
            <a:ext cx="1511300" cy="2889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Ávila</a:t>
            </a:r>
            <a:r>
              <a:rPr lang="pl-PL" sz="1500" b="0" dirty="0">
                <a:solidFill>
                  <a:srgbClr val="002060"/>
                </a:solidFill>
                <a:sym typeface="Arial" charset="0"/>
              </a:rPr>
              <a:t>, 2011</a:t>
            </a:r>
          </a:p>
        </p:txBody>
      </p:sp>
      <p:sp>
        <p:nvSpPr>
          <p:cNvPr id="21" name="Prostokąt 20">
            <a:extLst>
              <a:ext uri="{FF2B5EF4-FFF2-40B4-BE49-F238E27FC236}">
                <a16:creationId xmlns:a16="http://schemas.microsoft.com/office/drawing/2014/main" id="{0706127E-BF2E-48B7-ACCA-74274FEE9549}"/>
              </a:ext>
            </a:extLst>
          </p:cNvPr>
          <p:cNvSpPr/>
          <p:nvPr/>
        </p:nvSpPr>
        <p:spPr bwMode="auto">
          <a:xfrm>
            <a:off x="3146425" y="3068638"/>
            <a:ext cx="1512888" cy="2889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Terrassa</a:t>
            </a:r>
            <a:r>
              <a:rPr lang="pl-PL" sz="1500" b="0" dirty="0">
                <a:solidFill>
                  <a:srgbClr val="002060"/>
                </a:solidFill>
                <a:sym typeface="Arial" charset="0"/>
              </a:rPr>
              <a:t>, 2012</a:t>
            </a:r>
          </a:p>
        </p:txBody>
      </p:sp>
      <p:sp>
        <p:nvSpPr>
          <p:cNvPr id="23" name="Prostokąt 22">
            <a:extLst>
              <a:ext uri="{FF2B5EF4-FFF2-40B4-BE49-F238E27FC236}">
                <a16:creationId xmlns:a16="http://schemas.microsoft.com/office/drawing/2014/main" id="{C0C02E3A-4571-43D3-966C-C16259A1AB74}"/>
              </a:ext>
            </a:extLst>
          </p:cNvPr>
          <p:cNvSpPr/>
          <p:nvPr/>
        </p:nvSpPr>
        <p:spPr bwMode="auto">
          <a:xfrm>
            <a:off x="-1588" y="350043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Santander 2012</a:t>
            </a:r>
          </a:p>
        </p:txBody>
      </p:sp>
      <p:sp>
        <p:nvSpPr>
          <p:cNvPr id="25" name="Prostokąt 24">
            <a:extLst>
              <a:ext uri="{FF2B5EF4-FFF2-40B4-BE49-F238E27FC236}">
                <a16:creationId xmlns:a16="http://schemas.microsoft.com/office/drawing/2014/main" id="{FED2F392-2569-4730-B27C-55AA467C009C}"/>
              </a:ext>
            </a:extLst>
          </p:cNvPr>
          <p:cNvSpPr/>
          <p:nvPr/>
        </p:nvSpPr>
        <p:spPr bwMode="auto">
          <a:xfrm>
            <a:off x="1546225" y="3500438"/>
            <a:ext cx="1511300" cy="2889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Pamplona</a:t>
            </a:r>
            <a:r>
              <a:rPr lang="pl-PL" sz="1500" b="0" dirty="0">
                <a:solidFill>
                  <a:srgbClr val="002060"/>
                </a:solidFill>
                <a:sym typeface="Arial" charset="0"/>
              </a:rPr>
              <a:t>, 2013</a:t>
            </a:r>
          </a:p>
        </p:txBody>
      </p:sp>
      <p:sp>
        <p:nvSpPr>
          <p:cNvPr id="27" name="Prostokąt 26">
            <a:extLst>
              <a:ext uri="{FF2B5EF4-FFF2-40B4-BE49-F238E27FC236}">
                <a16:creationId xmlns:a16="http://schemas.microsoft.com/office/drawing/2014/main" id="{AD112E94-F374-496C-A0E9-AD047F0855F4}"/>
              </a:ext>
            </a:extLst>
          </p:cNvPr>
          <p:cNvSpPr/>
          <p:nvPr/>
        </p:nvSpPr>
        <p:spPr bwMode="auto">
          <a:xfrm>
            <a:off x="3130550" y="3500438"/>
            <a:ext cx="1511300" cy="2889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Bilbao, 2013</a:t>
            </a:r>
          </a:p>
        </p:txBody>
      </p:sp>
      <p:sp>
        <p:nvSpPr>
          <p:cNvPr id="29" name="Prostokąt 28">
            <a:extLst>
              <a:ext uri="{FF2B5EF4-FFF2-40B4-BE49-F238E27FC236}">
                <a16:creationId xmlns:a16="http://schemas.microsoft.com/office/drawing/2014/main" id="{0CAA1584-2F46-4919-885A-3B3C070A53E6}"/>
              </a:ext>
            </a:extLst>
          </p:cNvPr>
          <p:cNvSpPr/>
          <p:nvPr/>
        </p:nvSpPr>
        <p:spPr bwMode="auto">
          <a:xfrm>
            <a:off x="-1588" y="3933825"/>
            <a:ext cx="1512888"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Málaga</a:t>
            </a:r>
            <a:r>
              <a:rPr lang="pl-PL" sz="1500" b="0" dirty="0">
                <a:solidFill>
                  <a:srgbClr val="002060"/>
                </a:solidFill>
                <a:sym typeface="Arial" charset="0"/>
              </a:rPr>
              <a:t> 2014</a:t>
            </a:r>
          </a:p>
        </p:txBody>
      </p:sp>
      <p:sp>
        <p:nvSpPr>
          <p:cNvPr id="31" name="Prostokąt 30">
            <a:extLst>
              <a:ext uri="{FF2B5EF4-FFF2-40B4-BE49-F238E27FC236}">
                <a16:creationId xmlns:a16="http://schemas.microsoft.com/office/drawing/2014/main" id="{F5C019E1-91D8-40AA-8B02-A5AED1D8E523}"/>
              </a:ext>
            </a:extLst>
          </p:cNvPr>
          <p:cNvSpPr/>
          <p:nvPr/>
        </p:nvSpPr>
        <p:spPr bwMode="auto">
          <a:xfrm>
            <a:off x="1544638" y="3933825"/>
            <a:ext cx="1511300"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Logroño</a:t>
            </a:r>
            <a:r>
              <a:rPr lang="pl-PL" sz="1500" b="0" dirty="0">
                <a:solidFill>
                  <a:srgbClr val="002060"/>
                </a:solidFill>
                <a:sym typeface="Arial" charset="0"/>
              </a:rPr>
              <a:t> 2015</a:t>
            </a:r>
          </a:p>
        </p:txBody>
      </p:sp>
      <p:sp>
        <p:nvSpPr>
          <p:cNvPr id="64512" name="Prostokąt 64511">
            <a:extLst>
              <a:ext uri="{FF2B5EF4-FFF2-40B4-BE49-F238E27FC236}">
                <a16:creationId xmlns:a16="http://schemas.microsoft.com/office/drawing/2014/main" id="{C6151651-5386-4A10-AE8A-FF33E95720B2}"/>
              </a:ext>
            </a:extLst>
          </p:cNvPr>
          <p:cNvSpPr/>
          <p:nvPr/>
        </p:nvSpPr>
        <p:spPr bwMode="auto">
          <a:xfrm>
            <a:off x="3128963" y="3933825"/>
            <a:ext cx="1511300"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Vigo 2019</a:t>
            </a:r>
          </a:p>
        </p:txBody>
      </p:sp>
      <p:sp>
        <p:nvSpPr>
          <p:cNvPr id="64513" name="Prostokąt 64512">
            <a:extLst>
              <a:ext uri="{FF2B5EF4-FFF2-40B4-BE49-F238E27FC236}">
                <a16:creationId xmlns:a16="http://schemas.microsoft.com/office/drawing/2014/main" id="{BC1C2618-F3EE-4FF4-A818-E8908529C0E8}"/>
              </a:ext>
            </a:extLst>
          </p:cNvPr>
          <p:cNvSpPr/>
          <p:nvPr/>
        </p:nvSpPr>
        <p:spPr bwMode="auto">
          <a:xfrm>
            <a:off x="-1588" y="4365625"/>
            <a:ext cx="1512888"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s-ES" sz="1500" b="0" dirty="0">
                <a:solidFill>
                  <a:srgbClr val="002060"/>
                </a:solidFill>
                <a:sym typeface="Arial" charset="0"/>
              </a:rPr>
              <a:t>Castellón de la Plana 2020</a:t>
            </a:r>
            <a:endParaRPr lang="pl-PL" sz="1500" b="0" dirty="0">
              <a:solidFill>
                <a:srgbClr val="002060"/>
              </a:solidFill>
              <a:sym typeface="Arial" charset="0"/>
            </a:endParaRPr>
          </a:p>
        </p:txBody>
      </p:sp>
      <p:sp>
        <p:nvSpPr>
          <p:cNvPr id="50" name="Prostokąt 49">
            <a:extLst>
              <a:ext uri="{FF2B5EF4-FFF2-40B4-BE49-F238E27FC236}">
                <a16:creationId xmlns:a16="http://schemas.microsoft.com/office/drawing/2014/main" id="{9322E214-B1E0-493C-A263-9BA75028B687}"/>
              </a:ext>
            </a:extLst>
          </p:cNvPr>
          <p:cNvSpPr/>
          <p:nvPr/>
        </p:nvSpPr>
        <p:spPr bwMode="auto">
          <a:xfrm>
            <a:off x="23813" y="1773238"/>
            <a:ext cx="1511300"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Cologne</a:t>
            </a:r>
            <a:r>
              <a:rPr lang="pl-PL" sz="1500" b="0" dirty="0">
                <a:solidFill>
                  <a:srgbClr val="002060"/>
                </a:solidFill>
                <a:sym typeface="Arial" charset="0"/>
              </a:rPr>
              <a:t> 2011</a:t>
            </a:r>
          </a:p>
        </p:txBody>
      </p:sp>
      <p:sp>
        <p:nvSpPr>
          <p:cNvPr id="51" name="Prostokąt 50">
            <a:extLst>
              <a:ext uri="{FF2B5EF4-FFF2-40B4-BE49-F238E27FC236}">
                <a16:creationId xmlns:a16="http://schemas.microsoft.com/office/drawing/2014/main" id="{4E5EB054-2BE7-49DE-B875-E712262E17AF}"/>
              </a:ext>
            </a:extLst>
          </p:cNvPr>
          <p:cNvSpPr/>
          <p:nvPr/>
        </p:nvSpPr>
        <p:spPr bwMode="auto">
          <a:xfrm>
            <a:off x="1570038" y="1773238"/>
            <a:ext cx="1511300"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Marburg 2012</a:t>
            </a:r>
          </a:p>
        </p:txBody>
      </p:sp>
      <p:sp>
        <p:nvSpPr>
          <p:cNvPr id="52" name="Prostokąt 51">
            <a:extLst>
              <a:ext uri="{FF2B5EF4-FFF2-40B4-BE49-F238E27FC236}">
                <a16:creationId xmlns:a16="http://schemas.microsoft.com/office/drawing/2014/main" id="{857DE3EE-95B0-4692-96D4-97ABFD7597CE}"/>
              </a:ext>
            </a:extLst>
          </p:cNvPr>
          <p:cNvSpPr/>
          <p:nvPr/>
        </p:nvSpPr>
        <p:spPr bwMode="auto">
          <a:xfrm>
            <a:off x="3154363" y="1773238"/>
            <a:ext cx="1511300"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Berlin 2013</a:t>
            </a:r>
          </a:p>
        </p:txBody>
      </p:sp>
      <p:sp>
        <p:nvSpPr>
          <p:cNvPr id="54" name="Prostokąt 53">
            <a:extLst>
              <a:ext uri="{FF2B5EF4-FFF2-40B4-BE49-F238E27FC236}">
                <a16:creationId xmlns:a16="http://schemas.microsoft.com/office/drawing/2014/main" id="{513B3652-2603-4D3A-927C-325F59B79FFB}"/>
              </a:ext>
            </a:extLst>
          </p:cNvPr>
          <p:cNvSpPr/>
          <p:nvPr/>
        </p:nvSpPr>
        <p:spPr bwMode="auto">
          <a:xfrm>
            <a:off x="9525" y="220503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Dresden</a:t>
            </a:r>
            <a:r>
              <a:rPr lang="pl-PL" sz="1500" b="0" dirty="0">
                <a:solidFill>
                  <a:srgbClr val="002060"/>
                </a:solidFill>
                <a:sym typeface="Arial" charset="0"/>
              </a:rPr>
              <a:t> 2014</a:t>
            </a:r>
          </a:p>
        </p:txBody>
      </p:sp>
      <p:sp>
        <p:nvSpPr>
          <p:cNvPr id="55" name="Prostokąt 54">
            <a:extLst>
              <a:ext uri="{FF2B5EF4-FFF2-40B4-BE49-F238E27FC236}">
                <a16:creationId xmlns:a16="http://schemas.microsoft.com/office/drawing/2014/main" id="{C269F450-CDD8-440A-BEBA-0DA24182A61F}"/>
              </a:ext>
            </a:extLst>
          </p:cNvPr>
          <p:cNvSpPr/>
          <p:nvPr/>
        </p:nvSpPr>
        <p:spPr bwMode="auto">
          <a:xfrm>
            <a:off x="1579563" y="2205038"/>
            <a:ext cx="151288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Luxemburg</a:t>
            </a:r>
            <a:r>
              <a:rPr lang="es-ES" sz="1500" b="0" dirty="0">
                <a:solidFill>
                  <a:srgbClr val="002060"/>
                </a:solidFill>
                <a:sym typeface="Arial" charset="0"/>
              </a:rPr>
              <a:t>o</a:t>
            </a:r>
            <a:r>
              <a:rPr lang="pl-PL" sz="1500" b="0" dirty="0">
                <a:solidFill>
                  <a:srgbClr val="002060"/>
                </a:solidFill>
                <a:sym typeface="Arial" charset="0"/>
              </a:rPr>
              <a:t> 2015, 2018</a:t>
            </a:r>
          </a:p>
        </p:txBody>
      </p:sp>
      <p:sp>
        <p:nvSpPr>
          <p:cNvPr id="56" name="Prostokąt 55">
            <a:extLst>
              <a:ext uri="{FF2B5EF4-FFF2-40B4-BE49-F238E27FC236}">
                <a16:creationId xmlns:a16="http://schemas.microsoft.com/office/drawing/2014/main" id="{A739FC81-29E5-47A6-A3D9-136AABE5015E}"/>
              </a:ext>
            </a:extLst>
          </p:cNvPr>
          <p:cNvSpPr/>
          <p:nvPr/>
        </p:nvSpPr>
        <p:spPr bwMode="auto">
          <a:xfrm>
            <a:off x="0" y="306863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Barcelona 2011</a:t>
            </a:r>
          </a:p>
        </p:txBody>
      </p:sp>
      <p:sp>
        <p:nvSpPr>
          <p:cNvPr id="57" name="Prostokąt 56">
            <a:extLst>
              <a:ext uri="{FF2B5EF4-FFF2-40B4-BE49-F238E27FC236}">
                <a16:creationId xmlns:a16="http://schemas.microsoft.com/office/drawing/2014/main" id="{835EE5F6-C430-4BEB-8235-472582B367F1}"/>
              </a:ext>
            </a:extLst>
          </p:cNvPr>
          <p:cNvSpPr/>
          <p:nvPr/>
        </p:nvSpPr>
        <p:spPr bwMode="auto">
          <a:xfrm>
            <a:off x="1546225" y="3068638"/>
            <a:ext cx="1511300"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Ávila</a:t>
            </a:r>
            <a:r>
              <a:rPr lang="pl-PL" sz="1500" b="0" dirty="0">
                <a:solidFill>
                  <a:srgbClr val="002060"/>
                </a:solidFill>
                <a:sym typeface="Arial" charset="0"/>
              </a:rPr>
              <a:t> 2011</a:t>
            </a:r>
          </a:p>
        </p:txBody>
      </p:sp>
      <p:sp>
        <p:nvSpPr>
          <p:cNvPr id="58" name="Prostokąt 57">
            <a:extLst>
              <a:ext uri="{FF2B5EF4-FFF2-40B4-BE49-F238E27FC236}">
                <a16:creationId xmlns:a16="http://schemas.microsoft.com/office/drawing/2014/main" id="{2866686E-8200-443B-A4EF-185F4BB2EDD4}"/>
              </a:ext>
            </a:extLst>
          </p:cNvPr>
          <p:cNvSpPr/>
          <p:nvPr/>
        </p:nvSpPr>
        <p:spPr bwMode="auto">
          <a:xfrm>
            <a:off x="3130550" y="3068638"/>
            <a:ext cx="1511300"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Terrassa</a:t>
            </a:r>
            <a:r>
              <a:rPr lang="pl-PL" sz="1500" b="0" dirty="0">
                <a:solidFill>
                  <a:srgbClr val="002060"/>
                </a:solidFill>
                <a:sym typeface="Arial" charset="0"/>
              </a:rPr>
              <a:t> 2012</a:t>
            </a:r>
          </a:p>
        </p:txBody>
      </p:sp>
      <p:sp>
        <p:nvSpPr>
          <p:cNvPr id="59" name="Prostokąt 58">
            <a:extLst>
              <a:ext uri="{FF2B5EF4-FFF2-40B4-BE49-F238E27FC236}">
                <a16:creationId xmlns:a16="http://schemas.microsoft.com/office/drawing/2014/main" id="{2DC5002F-CF6F-4F9C-A9E9-C6166902E79B}"/>
              </a:ext>
            </a:extLst>
          </p:cNvPr>
          <p:cNvSpPr/>
          <p:nvPr/>
        </p:nvSpPr>
        <p:spPr bwMode="auto">
          <a:xfrm>
            <a:off x="1528763" y="3500438"/>
            <a:ext cx="151288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Pamplona</a:t>
            </a:r>
            <a:r>
              <a:rPr lang="pl-PL" sz="1500" b="0" dirty="0">
                <a:solidFill>
                  <a:srgbClr val="002060"/>
                </a:solidFill>
                <a:sym typeface="Arial" charset="0"/>
              </a:rPr>
              <a:t> 2013</a:t>
            </a:r>
          </a:p>
        </p:txBody>
      </p:sp>
      <p:sp>
        <p:nvSpPr>
          <p:cNvPr id="60" name="Prostokąt 59">
            <a:extLst>
              <a:ext uri="{FF2B5EF4-FFF2-40B4-BE49-F238E27FC236}">
                <a16:creationId xmlns:a16="http://schemas.microsoft.com/office/drawing/2014/main" id="{29216E80-EAB4-444F-AC5A-23E6852200D3}"/>
              </a:ext>
            </a:extLst>
          </p:cNvPr>
          <p:cNvSpPr/>
          <p:nvPr/>
        </p:nvSpPr>
        <p:spPr bwMode="auto">
          <a:xfrm>
            <a:off x="3113088" y="3500438"/>
            <a:ext cx="151288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Bilbao 2013</a:t>
            </a:r>
          </a:p>
        </p:txBody>
      </p:sp>
      <p:sp>
        <p:nvSpPr>
          <p:cNvPr id="61" name="Prostokąt 60">
            <a:extLst>
              <a:ext uri="{FF2B5EF4-FFF2-40B4-BE49-F238E27FC236}">
                <a16:creationId xmlns:a16="http://schemas.microsoft.com/office/drawing/2014/main" id="{F695A32A-F4B1-47CF-A857-BF5CEC5C55E7}"/>
              </a:ext>
            </a:extLst>
          </p:cNvPr>
          <p:cNvSpPr/>
          <p:nvPr/>
        </p:nvSpPr>
        <p:spPr bwMode="auto">
          <a:xfrm>
            <a:off x="6350" y="177323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Colo</a:t>
            </a:r>
            <a:r>
              <a:rPr lang="es-ES" sz="1500" b="0" dirty="0" err="1">
                <a:solidFill>
                  <a:srgbClr val="002060"/>
                </a:solidFill>
                <a:sym typeface="Arial" charset="0"/>
              </a:rPr>
              <a:t>nia</a:t>
            </a:r>
            <a:r>
              <a:rPr lang="pl-PL" sz="1500" b="0" dirty="0">
                <a:solidFill>
                  <a:srgbClr val="002060"/>
                </a:solidFill>
                <a:sym typeface="Arial" charset="0"/>
              </a:rPr>
              <a:t> 2011</a:t>
            </a:r>
          </a:p>
        </p:txBody>
      </p:sp>
      <p:sp>
        <p:nvSpPr>
          <p:cNvPr id="62" name="Prostokąt 61">
            <a:extLst>
              <a:ext uri="{FF2B5EF4-FFF2-40B4-BE49-F238E27FC236}">
                <a16:creationId xmlns:a16="http://schemas.microsoft.com/office/drawing/2014/main" id="{F8B847F4-93F6-4F17-92A2-F2371C1A3F33}"/>
              </a:ext>
            </a:extLst>
          </p:cNvPr>
          <p:cNvSpPr/>
          <p:nvPr/>
        </p:nvSpPr>
        <p:spPr bwMode="auto">
          <a:xfrm>
            <a:off x="1552575" y="177323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Marburg 2012</a:t>
            </a:r>
          </a:p>
        </p:txBody>
      </p:sp>
      <p:sp>
        <p:nvSpPr>
          <p:cNvPr id="63" name="Prostokąt 62">
            <a:extLst>
              <a:ext uri="{FF2B5EF4-FFF2-40B4-BE49-F238E27FC236}">
                <a16:creationId xmlns:a16="http://schemas.microsoft.com/office/drawing/2014/main" id="{586A6516-A97A-4C57-9B9F-B4A4B0B45F63}"/>
              </a:ext>
            </a:extLst>
          </p:cNvPr>
          <p:cNvSpPr/>
          <p:nvPr/>
        </p:nvSpPr>
        <p:spPr bwMode="auto">
          <a:xfrm>
            <a:off x="3136900" y="1773238"/>
            <a:ext cx="1511300"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Berl</a:t>
            </a:r>
            <a:r>
              <a:rPr lang="es-ES" sz="1500" b="0" dirty="0">
                <a:solidFill>
                  <a:srgbClr val="002060"/>
                </a:solidFill>
                <a:sym typeface="Arial" charset="0"/>
              </a:rPr>
              <a:t>í</a:t>
            </a:r>
            <a:r>
              <a:rPr lang="pl-PL" sz="1500" b="0" dirty="0">
                <a:solidFill>
                  <a:srgbClr val="002060"/>
                </a:solidFill>
                <a:sym typeface="Arial" charset="0"/>
              </a:rPr>
              <a:t>n 2013</a:t>
            </a:r>
          </a:p>
        </p:txBody>
      </p:sp>
      <p:sp>
        <p:nvSpPr>
          <p:cNvPr id="64" name="Prostokąt 63">
            <a:extLst>
              <a:ext uri="{FF2B5EF4-FFF2-40B4-BE49-F238E27FC236}">
                <a16:creationId xmlns:a16="http://schemas.microsoft.com/office/drawing/2014/main" id="{AB14E0BF-1063-4399-BDED-4E99A1728B87}"/>
              </a:ext>
            </a:extLst>
          </p:cNvPr>
          <p:cNvSpPr/>
          <p:nvPr/>
        </p:nvSpPr>
        <p:spPr bwMode="auto">
          <a:xfrm>
            <a:off x="3163888" y="2205038"/>
            <a:ext cx="151288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Wiesbaden 2016</a:t>
            </a:r>
          </a:p>
        </p:txBody>
      </p:sp>
      <p:sp>
        <p:nvSpPr>
          <p:cNvPr id="64521" name="Prostokąt 64520">
            <a:extLst>
              <a:ext uri="{FF2B5EF4-FFF2-40B4-BE49-F238E27FC236}">
                <a16:creationId xmlns:a16="http://schemas.microsoft.com/office/drawing/2014/main" id="{9677D7E9-4F11-46F4-B522-75AB70286AEA}"/>
              </a:ext>
            </a:extLst>
          </p:cNvPr>
          <p:cNvSpPr/>
          <p:nvPr/>
        </p:nvSpPr>
        <p:spPr bwMode="auto">
          <a:xfrm>
            <a:off x="17463" y="5157788"/>
            <a:ext cx="1511300"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Cologne</a:t>
            </a:r>
            <a:r>
              <a:rPr lang="pl-PL" sz="1500" b="0" dirty="0">
                <a:solidFill>
                  <a:srgbClr val="002060"/>
                </a:solidFill>
                <a:sym typeface="Arial" charset="0"/>
              </a:rPr>
              <a:t> 2011</a:t>
            </a:r>
          </a:p>
        </p:txBody>
      </p:sp>
      <p:sp>
        <p:nvSpPr>
          <p:cNvPr id="64522" name="Prostokąt 64521">
            <a:extLst>
              <a:ext uri="{FF2B5EF4-FFF2-40B4-BE49-F238E27FC236}">
                <a16:creationId xmlns:a16="http://schemas.microsoft.com/office/drawing/2014/main" id="{AC367539-5F50-40D8-99F9-3E94D3A20936}"/>
              </a:ext>
            </a:extLst>
          </p:cNvPr>
          <p:cNvSpPr/>
          <p:nvPr/>
        </p:nvSpPr>
        <p:spPr bwMode="auto">
          <a:xfrm>
            <a:off x="1563688" y="5157788"/>
            <a:ext cx="1511300"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Marburg 2012</a:t>
            </a:r>
          </a:p>
        </p:txBody>
      </p:sp>
      <p:sp>
        <p:nvSpPr>
          <p:cNvPr id="64523" name="Prostokąt 64522">
            <a:extLst>
              <a:ext uri="{FF2B5EF4-FFF2-40B4-BE49-F238E27FC236}">
                <a16:creationId xmlns:a16="http://schemas.microsoft.com/office/drawing/2014/main" id="{550833BC-271A-49D1-96CB-B1F0E4DC3DDF}"/>
              </a:ext>
            </a:extLst>
          </p:cNvPr>
          <p:cNvSpPr/>
          <p:nvPr/>
        </p:nvSpPr>
        <p:spPr bwMode="auto">
          <a:xfrm>
            <a:off x="3146425" y="5157788"/>
            <a:ext cx="1512888"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Berlin 2013</a:t>
            </a:r>
          </a:p>
        </p:txBody>
      </p:sp>
      <p:sp>
        <p:nvSpPr>
          <p:cNvPr id="64526" name="Prostokąt 64525">
            <a:extLst>
              <a:ext uri="{FF2B5EF4-FFF2-40B4-BE49-F238E27FC236}">
                <a16:creationId xmlns:a16="http://schemas.microsoft.com/office/drawing/2014/main" id="{E6BD1919-EABF-4B85-8FC8-FF384A8EDE2C}"/>
              </a:ext>
            </a:extLst>
          </p:cNvPr>
          <p:cNvSpPr/>
          <p:nvPr/>
        </p:nvSpPr>
        <p:spPr bwMode="auto">
          <a:xfrm>
            <a:off x="0" y="5157788"/>
            <a:ext cx="1512888"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Craco</a:t>
            </a:r>
            <a:r>
              <a:rPr lang="es-ES" sz="1500" b="0" dirty="0" err="1">
                <a:solidFill>
                  <a:srgbClr val="002060"/>
                </a:solidFill>
                <a:sym typeface="Arial" charset="0"/>
              </a:rPr>
              <a:t>via</a:t>
            </a:r>
            <a:r>
              <a:rPr lang="pl-PL" sz="1500" b="0" dirty="0">
                <a:solidFill>
                  <a:srgbClr val="002060"/>
                </a:solidFill>
                <a:sym typeface="Arial" charset="0"/>
              </a:rPr>
              <a:t> 2012</a:t>
            </a:r>
          </a:p>
        </p:txBody>
      </p:sp>
      <p:sp>
        <p:nvSpPr>
          <p:cNvPr id="64527" name="Prostokąt 64526">
            <a:extLst>
              <a:ext uri="{FF2B5EF4-FFF2-40B4-BE49-F238E27FC236}">
                <a16:creationId xmlns:a16="http://schemas.microsoft.com/office/drawing/2014/main" id="{E503B35A-F314-4700-B158-A841006F27D5}"/>
              </a:ext>
            </a:extLst>
          </p:cNvPr>
          <p:cNvSpPr/>
          <p:nvPr/>
        </p:nvSpPr>
        <p:spPr bwMode="auto">
          <a:xfrm>
            <a:off x="1546225" y="5157788"/>
            <a:ext cx="1511300"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Gdynia 2013, 2019</a:t>
            </a:r>
          </a:p>
        </p:txBody>
      </p:sp>
      <p:sp>
        <p:nvSpPr>
          <p:cNvPr id="64528" name="Prostokąt 64527">
            <a:extLst>
              <a:ext uri="{FF2B5EF4-FFF2-40B4-BE49-F238E27FC236}">
                <a16:creationId xmlns:a16="http://schemas.microsoft.com/office/drawing/2014/main" id="{78D7339F-C4D0-4D6B-81A8-CC187E12C6B8}"/>
              </a:ext>
            </a:extLst>
          </p:cNvPr>
          <p:cNvSpPr/>
          <p:nvPr/>
        </p:nvSpPr>
        <p:spPr bwMode="auto">
          <a:xfrm>
            <a:off x="3130550" y="5157788"/>
            <a:ext cx="1511300"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Pozna</a:t>
            </a:r>
            <a:r>
              <a:rPr lang="es-ES" sz="1500" b="0" dirty="0">
                <a:solidFill>
                  <a:srgbClr val="002060"/>
                </a:solidFill>
                <a:sym typeface="Arial" charset="0"/>
              </a:rPr>
              <a:t>n</a:t>
            </a:r>
            <a:r>
              <a:rPr lang="pl-PL" sz="1500" b="0" dirty="0">
                <a:solidFill>
                  <a:srgbClr val="002060"/>
                </a:solidFill>
                <a:sym typeface="Arial" charset="0"/>
              </a:rPr>
              <a:t> 2014</a:t>
            </a:r>
          </a:p>
        </p:txBody>
      </p:sp>
    </p:spTree>
  </p:cSld>
  <p:clrMapOvr>
    <a:masterClrMapping/>
  </p:clrMapOvr>
  <p:transition advClick="0"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008A8380-29DF-4A4D-9A25-2F76BD2C1B3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8851" name="Rectangle 2">
            <a:extLst>
              <a:ext uri="{FF2B5EF4-FFF2-40B4-BE49-F238E27FC236}">
                <a16:creationId xmlns:a16="http://schemas.microsoft.com/office/drawing/2014/main" id="{8DCE9B0F-D29A-4681-92D7-6375F6689BE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8852" name="Rectangle 2">
            <a:extLst>
              <a:ext uri="{FF2B5EF4-FFF2-40B4-BE49-F238E27FC236}">
                <a16:creationId xmlns:a16="http://schemas.microsoft.com/office/drawing/2014/main" id="{5FAB9D97-674C-4BA0-A02E-D2D2161F967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8853" name="Rectangle 2">
            <a:extLst>
              <a:ext uri="{FF2B5EF4-FFF2-40B4-BE49-F238E27FC236}">
                <a16:creationId xmlns:a16="http://schemas.microsoft.com/office/drawing/2014/main" id="{DFF51FBF-F707-4F1C-8B06-6753302C6A8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8854" name="Rectangle 4">
            <a:extLst>
              <a:ext uri="{FF2B5EF4-FFF2-40B4-BE49-F238E27FC236}">
                <a16:creationId xmlns:a16="http://schemas.microsoft.com/office/drawing/2014/main" id="{75D6086A-EF03-4EA9-BCAB-4BEA42EBE94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8855" name="Prostokąt 1">
            <a:extLst>
              <a:ext uri="{FF2B5EF4-FFF2-40B4-BE49-F238E27FC236}">
                <a16:creationId xmlns:a16="http://schemas.microsoft.com/office/drawing/2014/main" id="{88179B99-9F7E-4BDD-B10B-820F7EDEA520}"/>
              </a:ext>
            </a:extLst>
          </p:cNvPr>
          <p:cNvSpPr>
            <a:spLocks noChangeArrowheads="1"/>
          </p:cNvSpPr>
          <p:nvPr/>
        </p:nvSpPr>
        <p:spPr bwMode="auto">
          <a:xfrm>
            <a:off x="539750" y="1412875"/>
            <a:ext cx="7920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n-US" altLang="pl-PL" sz="2800" dirty="0">
                <a:solidFill>
                  <a:srgbClr val="002060"/>
                </a:solidFill>
              </a:rPr>
              <a:t>HECHOS CLAVE</a:t>
            </a:r>
          </a:p>
        </p:txBody>
      </p:sp>
      <p:graphicFrame>
        <p:nvGraphicFramePr>
          <p:cNvPr id="3" name="Diagram 2">
            <a:extLst>
              <a:ext uri="{FF2B5EF4-FFF2-40B4-BE49-F238E27FC236}">
                <a16:creationId xmlns:a16="http://schemas.microsoft.com/office/drawing/2014/main" id="{CC870815-5F4C-4149-A3DF-E51276E407F2}"/>
              </a:ext>
            </a:extLst>
          </p:cNvPr>
          <p:cNvGraphicFramePr/>
          <p:nvPr>
            <p:extLst>
              <p:ext uri="{D42A27DB-BD31-4B8C-83A1-F6EECF244321}">
                <p14:modId xmlns:p14="http://schemas.microsoft.com/office/powerpoint/2010/main" val="2108105068"/>
              </p:ext>
            </p:extLst>
          </p:nvPr>
        </p:nvGraphicFramePr>
        <p:xfrm>
          <a:off x="467544" y="2132856"/>
          <a:ext cx="8568952" cy="4120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rostokąt 4">
            <a:extLst>
              <a:ext uri="{FF2B5EF4-FFF2-40B4-BE49-F238E27FC236}">
                <a16:creationId xmlns:a16="http://schemas.microsoft.com/office/drawing/2014/main" id="{73CC095E-9025-4F1A-90E7-41C1E4023A46}"/>
              </a:ext>
            </a:extLst>
          </p:cNvPr>
          <p:cNvSpPr/>
          <p:nvPr/>
        </p:nvSpPr>
        <p:spPr bwMode="auto">
          <a:xfrm>
            <a:off x="3924300" y="1052513"/>
            <a:ext cx="4968875" cy="936625"/>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algn="ctr">
              <a:defRPr/>
            </a:pPr>
            <a:r>
              <a:rPr lang="es-ES" sz="2000" dirty="0">
                <a:solidFill>
                  <a:schemeClr val="bg1"/>
                </a:solidFill>
              </a:rPr>
              <a:t>Día Internacional de las Personas con Discapacidad </a:t>
            </a:r>
            <a:r>
              <a:rPr lang="pl-PL" sz="3000" dirty="0">
                <a:solidFill>
                  <a:schemeClr val="bg1"/>
                </a:solidFill>
              </a:rPr>
              <a:t>3</a:t>
            </a:r>
            <a:r>
              <a:rPr lang="es-ES" sz="3000" dirty="0">
                <a:solidFill>
                  <a:schemeClr val="bg1"/>
                </a:solidFill>
              </a:rPr>
              <a:t>/</a:t>
            </a:r>
            <a:r>
              <a:rPr lang="pl-PL" sz="3000" dirty="0">
                <a:solidFill>
                  <a:schemeClr val="bg1"/>
                </a:solidFill>
              </a:rPr>
              <a:t>12</a:t>
            </a:r>
          </a:p>
        </p:txBody>
      </p:sp>
    </p:spTree>
  </p:cSld>
  <p:clrMapOvr>
    <a:masterClrMapping/>
  </p:clrMapOvr>
  <p:transition advClick="0" advTm="3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CD402A0-0E3D-4A73-97B3-62B6C06D1D9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0899" name="Rectangle 2">
            <a:extLst>
              <a:ext uri="{FF2B5EF4-FFF2-40B4-BE49-F238E27FC236}">
                <a16:creationId xmlns:a16="http://schemas.microsoft.com/office/drawing/2014/main" id="{DCE2FEB1-3DB1-497B-B284-A8E6306B92D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0900" name="Rectangle 2">
            <a:extLst>
              <a:ext uri="{FF2B5EF4-FFF2-40B4-BE49-F238E27FC236}">
                <a16:creationId xmlns:a16="http://schemas.microsoft.com/office/drawing/2014/main" id="{F16F7896-96DC-488B-BCF5-3154D602A4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0901" name="Rectangle 2">
            <a:extLst>
              <a:ext uri="{FF2B5EF4-FFF2-40B4-BE49-F238E27FC236}">
                <a16:creationId xmlns:a16="http://schemas.microsoft.com/office/drawing/2014/main" id="{9FF7A411-35AE-4877-B868-2E1A856CC04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0902" name="Rectangle 4">
            <a:extLst>
              <a:ext uri="{FF2B5EF4-FFF2-40B4-BE49-F238E27FC236}">
                <a16:creationId xmlns:a16="http://schemas.microsoft.com/office/drawing/2014/main" id="{37EB103D-886B-4F21-8D49-AAC9E2C33A9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52133A6E-E21C-4FF3-AC20-2DF35A2F383A}"/>
              </a:ext>
            </a:extLst>
          </p:cNvPr>
          <p:cNvSpPr/>
          <p:nvPr/>
        </p:nvSpPr>
        <p:spPr>
          <a:xfrm>
            <a:off x="323850" y="1412875"/>
            <a:ext cx="8135938" cy="523875"/>
          </a:xfrm>
          <a:prstGeom prst="rect">
            <a:avLst/>
          </a:prstGeom>
        </p:spPr>
        <p:txBody>
          <a:bodyPr>
            <a:spAutoFit/>
          </a:bodyPr>
          <a:lstStyle/>
          <a:p>
            <a:pPr algn="ctr">
              <a:defRPr/>
            </a:pPr>
            <a:r>
              <a:rPr lang="es-ES" sz="2800" dirty="0">
                <a:solidFill>
                  <a:schemeClr val="accent2">
                    <a:lumMod val="75000"/>
                  </a:schemeClr>
                </a:solidFill>
              </a:rPr>
              <a:t>OBJECTIVES</a:t>
            </a:r>
            <a:endParaRPr lang="en-US" sz="2800" b="0" dirty="0">
              <a:solidFill>
                <a:schemeClr val="accent2">
                  <a:lumMod val="75000"/>
                </a:schemeClr>
              </a:solidFill>
            </a:endParaRPr>
          </a:p>
        </p:txBody>
      </p:sp>
      <p:pic>
        <p:nvPicPr>
          <p:cNvPr id="80904" name="Obraz 6">
            <a:extLst>
              <a:ext uri="{FF2B5EF4-FFF2-40B4-BE49-F238E27FC236}">
                <a16:creationId xmlns:a16="http://schemas.microsoft.com/office/drawing/2014/main" id="{F0936684-9193-48A1-96EA-359A7DE5B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908050"/>
            <a:ext cx="5395913"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61C876B2-C2F1-49B7-8BE2-5AD78C988E0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19" name="Rectangle 2">
            <a:extLst>
              <a:ext uri="{FF2B5EF4-FFF2-40B4-BE49-F238E27FC236}">
                <a16:creationId xmlns:a16="http://schemas.microsoft.com/office/drawing/2014/main" id="{B0569A11-E299-4908-A089-2C1D124F0B4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0" name="Rectangle 2">
            <a:extLst>
              <a:ext uri="{FF2B5EF4-FFF2-40B4-BE49-F238E27FC236}">
                <a16:creationId xmlns:a16="http://schemas.microsoft.com/office/drawing/2014/main" id="{04C8D21F-D0D7-4A6C-99E4-55ACD16B547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1" name="Rectangle 2">
            <a:extLst>
              <a:ext uri="{FF2B5EF4-FFF2-40B4-BE49-F238E27FC236}">
                <a16:creationId xmlns:a16="http://schemas.microsoft.com/office/drawing/2014/main" id="{8A004C49-9048-45E2-A62E-2D19ED4F59F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2" name="Rectangle 4">
            <a:extLst>
              <a:ext uri="{FF2B5EF4-FFF2-40B4-BE49-F238E27FC236}">
                <a16:creationId xmlns:a16="http://schemas.microsoft.com/office/drawing/2014/main" id="{390625EF-2C1A-4115-8386-90F82D0A41B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3" name="Prostokąt 1">
            <a:extLst>
              <a:ext uri="{FF2B5EF4-FFF2-40B4-BE49-F238E27FC236}">
                <a16:creationId xmlns:a16="http://schemas.microsoft.com/office/drawing/2014/main" id="{E26B4543-2BE8-41D9-94E7-BEB1DF6AF119}"/>
              </a:ext>
            </a:extLst>
          </p:cNvPr>
          <p:cNvSpPr>
            <a:spLocks noChangeArrowheads="1"/>
          </p:cNvSpPr>
          <p:nvPr/>
        </p:nvSpPr>
        <p:spPr bwMode="auto">
          <a:xfrm>
            <a:off x="395288" y="1196975"/>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dirty="0">
                <a:solidFill>
                  <a:schemeClr val="accent1"/>
                </a:solidFill>
              </a:rPr>
              <a:t>TA</a:t>
            </a:r>
            <a:r>
              <a:rPr lang="es-ES" altLang="pl-PL" sz="2800" dirty="0">
                <a:solidFill>
                  <a:schemeClr val="accent1"/>
                </a:solidFill>
              </a:rPr>
              <a:t>REA</a:t>
            </a:r>
            <a:r>
              <a:rPr lang="pl-PL" altLang="pl-PL" sz="2800" dirty="0">
                <a:solidFill>
                  <a:schemeClr val="accent1"/>
                </a:solidFill>
              </a:rPr>
              <a:t>S</a:t>
            </a:r>
            <a:endParaRPr lang="en-US" altLang="pl-PL" sz="2800" dirty="0">
              <a:solidFill>
                <a:schemeClr val="accent1"/>
              </a:solidFill>
            </a:endParaRPr>
          </a:p>
        </p:txBody>
      </p:sp>
      <p:sp>
        <p:nvSpPr>
          <p:cNvPr id="86024" name="Prostokąt 1">
            <a:extLst>
              <a:ext uri="{FF2B5EF4-FFF2-40B4-BE49-F238E27FC236}">
                <a16:creationId xmlns:a16="http://schemas.microsoft.com/office/drawing/2014/main" id="{A68FB37C-DA35-4ECC-A425-C22F808E0941}"/>
              </a:ext>
            </a:extLst>
          </p:cNvPr>
          <p:cNvSpPr>
            <a:spLocks noChangeArrowheads="1"/>
          </p:cNvSpPr>
          <p:nvPr/>
        </p:nvSpPr>
        <p:spPr bwMode="auto">
          <a:xfrm>
            <a:off x="539750" y="5157788"/>
            <a:ext cx="5040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br>
              <a:rPr lang="en-US" altLang="pl-PL" sz="1600" b="0">
                <a:solidFill>
                  <a:srgbClr val="002060"/>
                </a:solidFill>
                <a:hlinkClick r:id="rId3" action="ppaction://hlinkfile"/>
              </a:rPr>
            </a:br>
            <a:endParaRPr lang="en-US" altLang="pl-PL" sz="1600" b="0">
              <a:solidFill>
                <a:srgbClr val="002060"/>
              </a:solidFill>
            </a:endParaRPr>
          </a:p>
        </p:txBody>
      </p:sp>
      <p:sp>
        <p:nvSpPr>
          <p:cNvPr id="5" name="Prostokąt 4">
            <a:extLst>
              <a:ext uri="{FF2B5EF4-FFF2-40B4-BE49-F238E27FC236}">
                <a16:creationId xmlns:a16="http://schemas.microsoft.com/office/drawing/2014/main" id="{0E7BC46C-B731-42FA-94FF-D30404BE7EF2}"/>
              </a:ext>
            </a:extLst>
          </p:cNvPr>
          <p:cNvSpPr/>
          <p:nvPr/>
        </p:nvSpPr>
        <p:spPr>
          <a:xfrm>
            <a:off x="395288" y="1844675"/>
            <a:ext cx="8208962" cy="2246769"/>
          </a:xfrm>
          <a:prstGeom prst="rect">
            <a:avLst/>
          </a:prstGeom>
          <a:solidFill>
            <a:schemeClr val="bg1">
              <a:lumMod val="75000"/>
            </a:schemeClr>
          </a:solidFill>
          <a:ln>
            <a:solidFill>
              <a:schemeClr val="bg1">
                <a:lumMod val="75000"/>
              </a:schemeClr>
            </a:solidFill>
          </a:ln>
        </p:spPr>
        <p:txBody>
          <a:bodyPr>
            <a:spAutoFit/>
          </a:bodyPr>
          <a:lstStyle/>
          <a:p>
            <a:pPr algn="just">
              <a:defRPr/>
            </a:pPr>
            <a:r>
              <a:rPr lang="es-ES" sz="2000" dirty="0">
                <a:solidFill>
                  <a:srgbClr val="002060"/>
                </a:solidFill>
              </a:rPr>
              <a:t>En equipos de dos, ved el estudio de caso presentado en la siguiente diapositiva. Una de las personas interpretará el papel de un paciente al que le hicieron una colecistectomía hace 14 días, y la otra hará de entrevistador que evalúa el grado de discapacidad. Para ello, usad el cuestionario </a:t>
            </a:r>
            <a:r>
              <a:rPr lang="es-ES" sz="2000" dirty="0">
                <a:solidFill>
                  <a:srgbClr val="1096A0"/>
                </a:solidFill>
                <a:hlinkClick r:id="rId3" action="ppaction://hlinkfile"/>
              </a:rPr>
              <a:t>12-item </a:t>
            </a:r>
            <a:r>
              <a:rPr lang="es-ES" sz="2000" dirty="0" err="1">
                <a:solidFill>
                  <a:srgbClr val="1096A0"/>
                </a:solidFill>
                <a:hlinkClick r:id="rId3" action="ppaction://hlinkfile"/>
              </a:rPr>
              <a:t>Instrument</a:t>
            </a:r>
            <a:r>
              <a:rPr lang="es-ES" sz="2000" dirty="0">
                <a:solidFill>
                  <a:srgbClr val="1096A0"/>
                </a:solidFill>
                <a:hlinkClick r:id="rId3" action="ppaction://hlinkfile"/>
              </a:rPr>
              <a:t> </a:t>
            </a:r>
            <a:r>
              <a:rPr lang="es-ES" sz="2000" dirty="0" err="1">
                <a:solidFill>
                  <a:srgbClr val="1096A0"/>
                </a:solidFill>
                <a:hlinkClick r:id="rId3" action="ppaction://hlinkfile"/>
              </a:rPr>
              <a:t>Scoring</a:t>
            </a:r>
            <a:r>
              <a:rPr lang="es-ES" sz="2000" dirty="0">
                <a:solidFill>
                  <a:srgbClr val="1096A0"/>
                </a:solidFill>
                <a:hlinkClick r:id="rId3" action="ppaction://hlinkfile"/>
              </a:rPr>
              <a:t> Sheet.xlsx</a:t>
            </a:r>
            <a:r>
              <a:rPr lang="es-ES" sz="2000" dirty="0">
                <a:solidFill>
                  <a:srgbClr val="002060"/>
                </a:solidFill>
              </a:rPr>
              <a:t>. Después de la entrevista y de haber completado el cuestionario, presentad y discutid los resultados de la medición.</a:t>
            </a:r>
          </a:p>
        </p:txBody>
      </p:sp>
    </p:spTree>
  </p:cSld>
  <p:clrMapOvr>
    <a:masterClrMapping/>
  </p:clrMapOvr>
  <p:transition advClick="0" advTm="3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971257-FF27-47D0-97E4-CD556C4EE139}"/>
              </a:ext>
            </a:extLst>
          </p:cNvPr>
          <p:cNvSpPr>
            <a:spLocks noGrp="1"/>
          </p:cNvSpPr>
          <p:nvPr>
            <p:ph type="ctrTitle"/>
          </p:nvPr>
        </p:nvSpPr>
        <p:spPr>
          <a:xfrm>
            <a:off x="685800" y="2060575"/>
            <a:ext cx="7772400" cy="2447925"/>
          </a:xfrm>
          <a:solidFill>
            <a:schemeClr val="bg1">
              <a:lumMod val="75000"/>
            </a:schemeClr>
          </a:solidFill>
        </p:spPr>
        <p:txBody>
          <a:bodyPr/>
          <a:lstStyle/>
          <a:p>
            <a:pPr algn="just">
              <a:defRPr/>
            </a:pPr>
            <a:r>
              <a:rPr lang="es-ES" sz="2000" dirty="0">
                <a:solidFill>
                  <a:srgbClr val="002060"/>
                </a:solidFill>
              </a:rPr>
              <a:t>Una paciente acudió al servicio de cirugía general para una colecistectomía planificada. Paciente: mujer de 35 años, IMC: 38, comorbilidades: diabetes tipo 2, profesionalmente activa. El procedimiento se realizó mediante laparoscopia con  técnica de 4 incisiones. Se siguió el procedimiento, no ocurrió ningún evento adverso. La paciente recibió el alta al tercer día tras la cirugía.</a:t>
            </a:r>
          </a:p>
        </p:txBody>
      </p:sp>
      <p:sp>
        <p:nvSpPr>
          <p:cNvPr id="88067" name="Prostokąt 1">
            <a:extLst>
              <a:ext uri="{FF2B5EF4-FFF2-40B4-BE49-F238E27FC236}">
                <a16:creationId xmlns:a16="http://schemas.microsoft.com/office/drawing/2014/main" id="{FD1AC906-4B2C-4F2A-8B0C-F8975E59CB4B}"/>
              </a:ext>
            </a:extLst>
          </p:cNvPr>
          <p:cNvSpPr>
            <a:spLocks noChangeArrowheads="1"/>
          </p:cNvSpPr>
          <p:nvPr/>
        </p:nvSpPr>
        <p:spPr bwMode="auto">
          <a:xfrm>
            <a:off x="395288" y="1196975"/>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dirty="0">
                <a:solidFill>
                  <a:schemeClr val="accent1"/>
                </a:solidFill>
              </a:rPr>
              <a:t>INFORMA</a:t>
            </a:r>
            <a:r>
              <a:rPr lang="es-ES" altLang="pl-PL" sz="2800" dirty="0">
                <a:solidFill>
                  <a:schemeClr val="accent1"/>
                </a:solidFill>
              </a:rPr>
              <a:t>CIÓN DE LA PACIENTE</a:t>
            </a:r>
            <a:endParaRPr lang="en-US" altLang="pl-PL" sz="2800" dirty="0">
              <a:solidFill>
                <a:schemeClr val="accent1"/>
              </a:solidFill>
            </a:endParaRPr>
          </a:p>
        </p:txBody>
      </p:sp>
    </p:spTree>
  </p:cSld>
  <p:clrMapOvr>
    <a:masterClrMapping/>
  </p:clrMapOvr>
  <p:transition advClick="0" advTm="3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ytuł 1">
            <a:extLst>
              <a:ext uri="{FF2B5EF4-FFF2-40B4-BE49-F238E27FC236}">
                <a16:creationId xmlns:a16="http://schemas.microsoft.com/office/drawing/2014/main" id="{9AB040E0-828C-4EBC-AD4E-2AB78A65630F}"/>
              </a:ext>
            </a:extLst>
          </p:cNvPr>
          <p:cNvSpPr>
            <a:spLocks noGrp="1" noChangeArrowheads="1"/>
          </p:cNvSpPr>
          <p:nvPr>
            <p:ph type="title"/>
          </p:nvPr>
        </p:nvSpPr>
        <p:spPr bwMode="auto">
          <a:xfrm>
            <a:off x="684213" y="2708275"/>
            <a:ext cx="7200900" cy="60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ES" altLang="pl-PL" sz="3600" dirty="0">
                <a:solidFill>
                  <a:srgbClr val="002060"/>
                </a:solidFill>
              </a:rPr>
              <a:t>¡BUENA SUERTE</a:t>
            </a:r>
            <a:r>
              <a:rPr lang="pl-PL" altLang="pl-PL" sz="3600" dirty="0">
                <a:solidFill>
                  <a:srgbClr val="002060"/>
                </a:solidFill>
              </a:rPr>
              <a:t>!</a:t>
            </a:r>
          </a:p>
        </p:txBody>
      </p:sp>
    </p:spTree>
    <p:extLst>
      <p:ext uri="{BB962C8B-B14F-4D97-AF65-F5344CB8AC3E}">
        <p14:creationId xmlns:p14="http://schemas.microsoft.com/office/powerpoint/2010/main" val="2599424893"/>
      </p:ext>
    </p:extLst>
  </p:cSld>
  <p:clrMapOvr>
    <a:masterClrMapping/>
  </p:clrMapOvr>
  <p:transition advClick="0" advTm="3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Prostokąt 3">
            <a:extLst>
              <a:ext uri="{FF2B5EF4-FFF2-40B4-BE49-F238E27FC236}">
                <a16:creationId xmlns:a16="http://schemas.microsoft.com/office/drawing/2014/main" id="{5BC07AE6-6EB7-4743-B47F-858A3FE85E25}"/>
              </a:ext>
            </a:extLst>
          </p:cNvPr>
          <p:cNvSpPr>
            <a:spLocks noChangeArrowheads="1"/>
          </p:cNvSpPr>
          <p:nvPr/>
        </p:nvSpPr>
        <p:spPr bwMode="auto">
          <a:xfrm>
            <a:off x="3886200" y="3305175"/>
            <a:ext cx="1371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a:t>Solution of the task</a:t>
            </a:r>
          </a:p>
        </p:txBody>
      </p:sp>
      <p:sp>
        <p:nvSpPr>
          <p:cNvPr id="77827" name="Prostokąt 1">
            <a:extLst>
              <a:ext uri="{FF2B5EF4-FFF2-40B4-BE49-F238E27FC236}">
                <a16:creationId xmlns:a16="http://schemas.microsoft.com/office/drawing/2014/main" id="{ACDC20EC-D18F-4AC7-A3C9-E8B1395A103C}"/>
              </a:ext>
            </a:extLst>
          </p:cNvPr>
          <p:cNvSpPr>
            <a:spLocks noChangeArrowheads="1"/>
          </p:cNvSpPr>
          <p:nvPr/>
        </p:nvSpPr>
        <p:spPr bwMode="auto">
          <a:xfrm>
            <a:off x="5795963" y="908050"/>
            <a:ext cx="3276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200" dirty="0">
                <a:solidFill>
                  <a:schemeClr val="accent1"/>
                </a:solidFill>
              </a:rPr>
              <a:t>SOLU</a:t>
            </a:r>
            <a:r>
              <a:rPr lang="es-ES" altLang="pl-PL" sz="2200" dirty="0">
                <a:solidFill>
                  <a:schemeClr val="accent1"/>
                </a:solidFill>
              </a:rPr>
              <a:t>CIÓN DE LA</a:t>
            </a:r>
            <a:r>
              <a:rPr lang="pl-PL" altLang="pl-PL" sz="2200" dirty="0">
                <a:solidFill>
                  <a:schemeClr val="accent1"/>
                </a:solidFill>
              </a:rPr>
              <a:t> TA</a:t>
            </a:r>
            <a:r>
              <a:rPr lang="es-ES" altLang="pl-PL" sz="2200" dirty="0">
                <a:solidFill>
                  <a:schemeClr val="accent1"/>
                </a:solidFill>
              </a:rPr>
              <a:t>REA</a:t>
            </a:r>
            <a:endParaRPr lang="en-US" altLang="pl-PL" sz="2200" dirty="0">
              <a:solidFill>
                <a:schemeClr val="accent1"/>
              </a:solidFill>
            </a:endParaRPr>
          </a:p>
        </p:txBody>
      </p:sp>
      <p:sp>
        <p:nvSpPr>
          <p:cNvPr id="10" name="Strzałka: w dół 9">
            <a:extLst>
              <a:ext uri="{FF2B5EF4-FFF2-40B4-BE49-F238E27FC236}">
                <a16:creationId xmlns:a16="http://schemas.microsoft.com/office/drawing/2014/main" id="{4FB6578C-0947-44F1-AF19-9E1942BC5ED3}"/>
              </a:ext>
            </a:extLst>
          </p:cNvPr>
          <p:cNvSpPr/>
          <p:nvPr/>
        </p:nvSpPr>
        <p:spPr bwMode="auto">
          <a:xfrm rot="2073620">
            <a:off x="5752673" y="4349115"/>
            <a:ext cx="719138" cy="1339850"/>
          </a:xfrm>
          <a:prstGeom prst="down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9" name="Prostokąt 8">
            <a:extLst>
              <a:ext uri="{FF2B5EF4-FFF2-40B4-BE49-F238E27FC236}">
                <a16:creationId xmlns:a16="http://schemas.microsoft.com/office/drawing/2014/main" id="{0E9BF175-5E36-4BAB-BBF1-B7B34C878B80}"/>
              </a:ext>
            </a:extLst>
          </p:cNvPr>
          <p:cNvSpPr/>
          <p:nvPr/>
        </p:nvSpPr>
        <p:spPr bwMode="auto">
          <a:xfrm>
            <a:off x="6270499" y="3140968"/>
            <a:ext cx="2879725" cy="1527619"/>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marL="588963" indent="-401638" algn="ctr" defTabSz="642938" eaLnBrk="1" hangingPunct="1">
              <a:lnSpc>
                <a:spcPct val="90000"/>
              </a:lnSpc>
              <a:spcBef>
                <a:spcPts val="1675"/>
              </a:spcBef>
              <a:buSzPct val="171000"/>
              <a:buFont typeface="Arial" charset="0"/>
              <a:buNone/>
              <a:defRPr/>
            </a:pPr>
            <a:r>
              <a:rPr lang="es-ES" sz="3000" dirty="0">
                <a:solidFill>
                  <a:schemeClr val="bg1"/>
                </a:solidFill>
                <a:sym typeface="Arial" charset="0"/>
              </a:rPr>
              <a:t>Puntuación general</a:t>
            </a:r>
            <a:r>
              <a:rPr lang="pl-PL" sz="3000" dirty="0">
                <a:solidFill>
                  <a:schemeClr val="bg1"/>
                </a:solidFill>
                <a:sym typeface="Arial" charset="0"/>
              </a:rPr>
              <a:t>:</a:t>
            </a:r>
          </a:p>
          <a:p>
            <a:pPr marL="588963" indent="-401638" algn="ctr" defTabSz="642938" eaLnBrk="1" hangingPunct="1">
              <a:lnSpc>
                <a:spcPct val="90000"/>
              </a:lnSpc>
              <a:spcBef>
                <a:spcPts val="1675"/>
              </a:spcBef>
              <a:buSzPct val="171000"/>
              <a:buFont typeface="Arial" charset="0"/>
              <a:buNone/>
              <a:defRPr/>
            </a:pPr>
            <a:r>
              <a:rPr lang="pl-PL" sz="3000" dirty="0">
                <a:solidFill>
                  <a:schemeClr val="bg1"/>
                </a:solidFill>
                <a:sym typeface="Arial" charset="0"/>
              </a:rPr>
              <a:t>39,58%</a:t>
            </a:r>
          </a:p>
        </p:txBody>
      </p:sp>
      <p:pic>
        <p:nvPicPr>
          <p:cNvPr id="4" name="Imagen 3" descr="Tabla&#10;&#10;Descripción generada automáticamente">
            <a:extLst>
              <a:ext uri="{FF2B5EF4-FFF2-40B4-BE49-F238E27FC236}">
                <a16:creationId xmlns:a16="http://schemas.microsoft.com/office/drawing/2014/main" id="{F8F270AE-EF84-4CFF-89E5-208A43B18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67" y="908050"/>
            <a:ext cx="5504762" cy="4866667"/>
          </a:xfrm>
          <a:prstGeom prst="rect">
            <a:avLst/>
          </a:prstGeom>
        </p:spPr>
      </p:pic>
    </p:spTree>
  </p:cSld>
  <p:clrMapOvr>
    <a:masterClrMapping/>
  </p:clrMapOvr>
  <p:transition advClick="0" advTm="10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ytuł 1">
            <a:extLst>
              <a:ext uri="{FF2B5EF4-FFF2-40B4-BE49-F238E27FC236}">
                <a16:creationId xmlns:a16="http://schemas.microsoft.com/office/drawing/2014/main" id="{13507E05-6206-4383-BBC4-4F1FDE358F1C}"/>
              </a:ext>
            </a:extLst>
          </p:cNvPr>
          <p:cNvSpPr>
            <a:spLocks noGrp="1" noChangeArrowheads="1"/>
          </p:cNvSpPr>
          <p:nvPr>
            <p:ph type="ctrTitle"/>
          </p:nvPr>
        </p:nvSpPr>
        <p:spPr bwMode="auto">
          <a:xfrm>
            <a:off x="827088" y="2349501"/>
            <a:ext cx="7772400"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br>
              <a:rPr lang="pl-PL" altLang="pl-PL" dirty="0">
                <a:solidFill>
                  <a:srgbClr val="002060"/>
                </a:solidFill>
              </a:rPr>
            </a:br>
            <a:br>
              <a:rPr lang="pl-PL" altLang="pl-PL" dirty="0">
                <a:solidFill>
                  <a:srgbClr val="002060"/>
                </a:solidFill>
              </a:rPr>
            </a:br>
            <a:br>
              <a:rPr lang="pl-PL" altLang="pl-PL" dirty="0">
                <a:solidFill>
                  <a:srgbClr val="002060"/>
                </a:solidFill>
              </a:rPr>
            </a:br>
            <a:r>
              <a:rPr lang="es-ES" altLang="pl-PL" dirty="0">
                <a:solidFill>
                  <a:srgbClr val="002060"/>
                </a:solidFill>
              </a:rPr>
              <a:t>Como resultado de la encuesta, se puede afirmar que existe una discapacidad moderada. Cabe señalar que las limitaciones derivadas de la obesidad de la paciente tienen un impacto significativo sobre el grado de discapacidad obtenido.</a:t>
            </a:r>
            <a:endParaRPr lang="pl-PL" altLang="pl-PL" dirty="0"/>
          </a:p>
        </p:txBody>
      </p:sp>
      <p:sp>
        <p:nvSpPr>
          <p:cNvPr id="5" name="Prostokąt 4">
            <a:extLst>
              <a:ext uri="{FF2B5EF4-FFF2-40B4-BE49-F238E27FC236}">
                <a16:creationId xmlns:a16="http://schemas.microsoft.com/office/drawing/2014/main" id="{E319785D-AE20-4CAD-AEEA-B8A3AF8710E3}"/>
              </a:ext>
            </a:extLst>
          </p:cNvPr>
          <p:cNvSpPr/>
          <p:nvPr/>
        </p:nvSpPr>
        <p:spPr bwMode="auto">
          <a:xfrm>
            <a:off x="2411760" y="2205038"/>
            <a:ext cx="3744565" cy="8636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a:defRPr/>
            </a:pPr>
            <a:r>
              <a:rPr lang="en-US" sz="2800" dirty="0">
                <a:solidFill>
                  <a:srgbClr val="FFFFFF"/>
                </a:solidFill>
              </a:rPr>
              <a:t>RESULTADO: 39,58%</a:t>
            </a:r>
            <a:endParaRPr lang="pl-PL" sz="2800" dirty="0">
              <a:solidFill>
                <a:srgbClr val="FFFFFF"/>
              </a:solidFill>
            </a:endParaRPr>
          </a:p>
        </p:txBody>
      </p:sp>
      <p:sp>
        <p:nvSpPr>
          <p:cNvPr id="78852" name="Prostokąt 1">
            <a:extLst>
              <a:ext uri="{FF2B5EF4-FFF2-40B4-BE49-F238E27FC236}">
                <a16:creationId xmlns:a16="http://schemas.microsoft.com/office/drawing/2014/main" id="{26A35E85-143B-4F1F-9083-10873BE14B69}"/>
              </a:ext>
            </a:extLst>
          </p:cNvPr>
          <p:cNvSpPr>
            <a:spLocks noChangeArrowheads="1"/>
          </p:cNvSpPr>
          <p:nvPr/>
        </p:nvSpPr>
        <p:spPr bwMode="auto">
          <a:xfrm>
            <a:off x="1835150" y="1341438"/>
            <a:ext cx="525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200" dirty="0">
                <a:solidFill>
                  <a:schemeClr val="accent1"/>
                </a:solidFill>
              </a:rPr>
              <a:t>SOLU</a:t>
            </a:r>
            <a:r>
              <a:rPr lang="es-ES" altLang="pl-PL" sz="2200" dirty="0">
                <a:solidFill>
                  <a:schemeClr val="accent1"/>
                </a:solidFill>
              </a:rPr>
              <a:t>CIÓN DE LA</a:t>
            </a:r>
            <a:r>
              <a:rPr lang="pl-PL" altLang="pl-PL" sz="2200" dirty="0">
                <a:solidFill>
                  <a:schemeClr val="accent1"/>
                </a:solidFill>
              </a:rPr>
              <a:t> TA</a:t>
            </a:r>
            <a:r>
              <a:rPr lang="es-ES" altLang="pl-PL" sz="2200" dirty="0">
                <a:solidFill>
                  <a:schemeClr val="accent1"/>
                </a:solidFill>
              </a:rPr>
              <a:t>REA</a:t>
            </a:r>
            <a:endParaRPr lang="en-US" altLang="pl-PL" sz="2200" dirty="0">
              <a:solidFill>
                <a:schemeClr val="accent1"/>
              </a:solidFill>
            </a:endParaRPr>
          </a:p>
        </p:txBody>
      </p:sp>
    </p:spTree>
  </p:cSld>
  <p:clrMapOvr>
    <a:masterClrMapping/>
  </p:clrMapOvr>
  <p:transition advClick="0" advTm="10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415CCF6B-5AEE-4FE4-8ADD-462653D5A23A}"/>
              </a:ext>
            </a:extLst>
          </p:cNvPr>
          <p:cNvSpPr/>
          <p:nvPr/>
        </p:nvSpPr>
        <p:spPr>
          <a:xfrm>
            <a:off x="395288" y="1052513"/>
            <a:ext cx="8135937" cy="523875"/>
          </a:xfrm>
          <a:prstGeom prst="rect">
            <a:avLst/>
          </a:prstGeom>
        </p:spPr>
        <p:txBody>
          <a:bodyPr>
            <a:spAutoFit/>
          </a:bodyPr>
          <a:lstStyle/>
          <a:p>
            <a:pPr algn="ctr">
              <a:defRPr/>
            </a:pPr>
            <a:r>
              <a:rPr lang="pl-PL" sz="2800" dirty="0">
                <a:solidFill>
                  <a:schemeClr val="accent2">
                    <a:lumMod val="75000"/>
                  </a:schemeClr>
                </a:solidFill>
              </a:rPr>
              <a:t>Bibliogra</a:t>
            </a:r>
            <a:r>
              <a:rPr lang="es-ES" sz="2800" dirty="0">
                <a:solidFill>
                  <a:schemeClr val="accent2">
                    <a:lumMod val="75000"/>
                  </a:schemeClr>
                </a:solidFill>
              </a:rPr>
              <a:t>fía</a:t>
            </a:r>
            <a:r>
              <a:rPr lang="pl-PL" sz="2800" dirty="0">
                <a:solidFill>
                  <a:schemeClr val="accent2">
                    <a:lumMod val="75000"/>
                  </a:schemeClr>
                </a:solidFill>
              </a:rPr>
              <a:t>:</a:t>
            </a:r>
            <a:endParaRPr lang="en-US" sz="2800" dirty="0">
              <a:solidFill>
                <a:schemeClr val="accent2">
                  <a:lumMod val="75000"/>
                </a:schemeClr>
              </a:solidFill>
            </a:endParaRPr>
          </a:p>
        </p:txBody>
      </p:sp>
      <p:sp>
        <p:nvSpPr>
          <p:cNvPr id="5" name="Prostokąt 4">
            <a:extLst>
              <a:ext uri="{FF2B5EF4-FFF2-40B4-BE49-F238E27FC236}">
                <a16:creationId xmlns:a16="http://schemas.microsoft.com/office/drawing/2014/main" id="{BF3E9AF2-90D1-4F7A-8271-AD0103A9CA71}"/>
              </a:ext>
            </a:extLst>
          </p:cNvPr>
          <p:cNvSpPr/>
          <p:nvPr/>
        </p:nvSpPr>
        <p:spPr>
          <a:xfrm>
            <a:off x="107950" y="1628775"/>
            <a:ext cx="8929688" cy="4186238"/>
          </a:xfrm>
          <a:prstGeom prst="rect">
            <a:avLst/>
          </a:prstGeom>
        </p:spPr>
        <p:txBody>
          <a:bodyPr>
            <a:spAutoFit/>
          </a:bodyPr>
          <a:lstStyle/>
          <a:p>
            <a:pPr marL="542925" indent="-542925">
              <a:buFontTx/>
              <a:buAutoNum type="arabicPeriod"/>
              <a:defRPr/>
            </a:pPr>
            <a:r>
              <a:rPr lang="pl-PL" sz="1400" b="0" dirty="0">
                <a:solidFill>
                  <a:srgbClr val="002060"/>
                </a:solidFill>
                <a:latin typeface="+mn-lt"/>
              </a:rPr>
              <a:t>Comis</a:t>
            </a:r>
            <a:r>
              <a:rPr lang="es-ES" sz="1400" b="0" dirty="0" err="1">
                <a:solidFill>
                  <a:srgbClr val="002060"/>
                </a:solidFill>
                <a:latin typeface="+mn-lt"/>
              </a:rPr>
              <a:t>ión</a:t>
            </a:r>
            <a:r>
              <a:rPr lang="es-ES" sz="1400" b="0" dirty="0">
                <a:solidFill>
                  <a:srgbClr val="002060"/>
                </a:solidFill>
                <a:latin typeface="+mn-lt"/>
              </a:rPr>
              <a:t> Europea</a:t>
            </a:r>
            <a:r>
              <a:rPr lang="pl-PL" sz="1400" b="0" dirty="0">
                <a:solidFill>
                  <a:srgbClr val="002060"/>
                </a:solidFill>
                <a:latin typeface="+mn-lt"/>
              </a:rPr>
              <a:t>: </a:t>
            </a:r>
            <a:r>
              <a:rPr lang="pl-PL" sz="1400" b="0" dirty="0">
                <a:solidFill>
                  <a:srgbClr val="002060"/>
                </a:solidFill>
                <a:latin typeface="+mn-lt"/>
                <a:hlinkClick r:id="rId2"/>
              </a:rPr>
              <a:t>https://ec.europa.eu/</a:t>
            </a:r>
            <a:endParaRPr lang="pl-PL" sz="1400" b="0" dirty="0">
              <a:solidFill>
                <a:srgbClr val="002060"/>
              </a:solidFill>
              <a:latin typeface="+mn-lt"/>
            </a:endParaRPr>
          </a:p>
          <a:p>
            <a:pPr marL="542925" indent="-542925">
              <a:buFontTx/>
              <a:buAutoNum type="arabicPeriod"/>
              <a:defRPr/>
            </a:pPr>
            <a:r>
              <a:rPr lang="pl-PL" sz="1400" b="0" dirty="0">
                <a:solidFill>
                  <a:srgbClr val="002060"/>
                </a:solidFill>
                <a:latin typeface="+mn-lt"/>
              </a:rPr>
              <a:t>Informe mundial sobre discapacidad, WHO 2011:  </a:t>
            </a:r>
            <a:r>
              <a:rPr lang="pl-PL" sz="1400" b="0" dirty="0">
                <a:solidFill>
                  <a:srgbClr val="002060"/>
                </a:solidFill>
                <a:latin typeface="+mn-lt"/>
                <a:hlinkClick r:id="rId3"/>
              </a:rPr>
              <a:t>https://www.who.int/</a:t>
            </a:r>
            <a:endParaRPr lang="pl-PL" sz="1400" b="0" dirty="0">
              <a:solidFill>
                <a:srgbClr val="002060"/>
              </a:solidFill>
              <a:latin typeface="+mn-lt"/>
            </a:endParaRPr>
          </a:p>
          <a:p>
            <a:pPr marL="542925" indent="-542925">
              <a:buFontTx/>
              <a:buAutoNum type="arabicPeriod"/>
              <a:defRPr/>
            </a:pPr>
            <a:r>
              <a:rPr lang="pl-PL" sz="1400" b="0" dirty="0" err="1">
                <a:solidFill>
                  <a:srgbClr val="002060"/>
                </a:solidFill>
                <a:latin typeface="+mn-lt"/>
              </a:rPr>
              <a:t>Margareta</a:t>
            </a:r>
            <a:r>
              <a:rPr lang="pl-PL" sz="1400" b="0" dirty="0">
                <a:solidFill>
                  <a:srgbClr val="002060"/>
                </a:solidFill>
                <a:latin typeface="+mn-lt"/>
              </a:rPr>
              <a:t> </a:t>
            </a:r>
            <a:r>
              <a:rPr lang="pl-PL" sz="1400" b="0" dirty="0" err="1">
                <a:solidFill>
                  <a:srgbClr val="002060"/>
                </a:solidFill>
                <a:latin typeface="+mn-lt"/>
              </a:rPr>
              <a:t>Adolfsson</a:t>
            </a:r>
            <a:r>
              <a:rPr lang="pl-PL" sz="1400" b="0" dirty="0">
                <a:solidFill>
                  <a:srgbClr val="002060"/>
                </a:solidFill>
                <a:latin typeface="+mn-lt"/>
              </a:rPr>
              <a:t>: </a:t>
            </a:r>
            <a:r>
              <a:rPr lang="en-US" sz="1400" b="0" dirty="0">
                <a:solidFill>
                  <a:srgbClr val="002060"/>
                </a:solidFill>
                <a:latin typeface="+mn-lt"/>
              </a:rPr>
              <a:t>Applying the ICF-CY to identify everyday life situations of children and youth with disabilities</a:t>
            </a:r>
            <a:r>
              <a:rPr lang="pl-PL" sz="1400" b="0" dirty="0">
                <a:solidFill>
                  <a:srgbClr val="002060"/>
                </a:solidFill>
                <a:latin typeface="+mn-lt"/>
              </a:rPr>
              <a:t>, </a:t>
            </a:r>
            <a:r>
              <a:rPr lang="pl-PL" sz="1400" b="0" dirty="0" err="1">
                <a:solidFill>
                  <a:srgbClr val="002060"/>
                </a:solidFill>
                <a:latin typeface="+mn-lt"/>
              </a:rPr>
              <a:t>Jönköping</a:t>
            </a:r>
            <a:r>
              <a:rPr lang="pl-PL" sz="1400" b="0" dirty="0">
                <a:solidFill>
                  <a:srgbClr val="002060"/>
                </a:solidFill>
                <a:latin typeface="+mn-lt"/>
              </a:rPr>
              <a:t> 2011</a:t>
            </a:r>
          </a:p>
          <a:p>
            <a:pPr marL="542925" indent="-542925">
              <a:buFontTx/>
              <a:buAutoNum type="arabicPeriod"/>
              <a:defRPr/>
            </a:pPr>
            <a:r>
              <a:rPr lang="pl-PL" sz="1400" b="0" dirty="0">
                <a:solidFill>
                  <a:srgbClr val="002060"/>
                </a:solidFill>
                <a:latin typeface="+mn-lt"/>
              </a:rPr>
              <a:t>Michael </a:t>
            </a:r>
            <a:r>
              <a:rPr lang="pl-PL" sz="1400" b="0" dirty="0" err="1">
                <a:solidFill>
                  <a:srgbClr val="002060"/>
                </a:solidFill>
                <a:latin typeface="+mn-lt"/>
              </a:rPr>
              <a:t>Linden</a:t>
            </a:r>
            <a:r>
              <a:rPr lang="pl-PL" sz="1400" b="0" dirty="0">
                <a:solidFill>
                  <a:srgbClr val="002060"/>
                </a:solidFill>
                <a:latin typeface="+mn-lt"/>
              </a:rPr>
              <a:t>: </a:t>
            </a:r>
            <a:r>
              <a:rPr lang="en-US" sz="1400" b="0" dirty="0">
                <a:solidFill>
                  <a:srgbClr val="002060"/>
                </a:solidFill>
                <a:latin typeface="+mn-lt"/>
              </a:rPr>
              <a:t>Definition and Assessment of Disability in Mental Disorders under the Perspective of the International Classification of Functioning Disability and Health (ICF)</a:t>
            </a:r>
            <a:r>
              <a:rPr lang="pl-PL" sz="1400" b="0" dirty="0">
                <a:solidFill>
                  <a:srgbClr val="002060"/>
                </a:solidFill>
                <a:latin typeface="+mn-lt"/>
              </a:rPr>
              <a:t> DOI: 10.1002/bsl.2283</a:t>
            </a:r>
          </a:p>
          <a:p>
            <a:pPr marL="542925" indent="-542925">
              <a:buFontTx/>
              <a:buAutoNum type="arabicPeriod"/>
              <a:defRPr/>
            </a:pPr>
            <a:r>
              <a:rPr lang="pl-PL" sz="1400" b="0" dirty="0" err="1">
                <a:solidFill>
                  <a:srgbClr val="002060"/>
                </a:solidFill>
                <a:latin typeface="+mn-lt"/>
              </a:rPr>
              <a:t>Jonas-Sébastien</a:t>
            </a:r>
            <a:r>
              <a:rPr lang="pl-PL" sz="1400" b="0" dirty="0">
                <a:solidFill>
                  <a:srgbClr val="002060"/>
                </a:solidFill>
                <a:latin typeface="+mn-lt"/>
              </a:rPr>
              <a:t> </a:t>
            </a:r>
            <a:r>
              <a:rPr lang="pl-PL" sz="1400" b="0" dirty="0" err="1">
                <a:solidFill>
                  <a:srgbClr val="002060"/>
                </a:solidFill>
                <a:latin typeface="+mn-lt"/>
              </a:rPr>
              <a:t>Beaudry</a:t>
            </a:r>
            <a:r>
              <a:rPr lang="pl-PL" sz="1400" b="0" dirty="0">
                <a:solidFill>
                  <a:srgbClr val="002060"/>
                </a:solidFill>
                <a:latin typeface="+mn-lt"/>
              </a:rPr>
              <a:t>: Beyond (</a:t>
            </a:r>
            <a:r>
              <a:rPr lang="pl-PL" sz="1400" b="0" dirty="0" err="1">
                <a:solidFill>
                  <a:srgbClr val="002060"/>
                </a:solidFill>
                <a:latin typeface="+mn-lt"/>
              </a:rPr>
              <a:t>Models</a:t>
            </a:r>
            <a:r>
              <a:rPr lang="pl-PL" sz="1400" b="0" dirty="0">
                <a:solidFill>
                  <a:srgbClr val="002060"/>
                </a:solidFill>
                <a:latin typeface="+mn-lt"/>
              </a:rPr>
              <a:t> of) </a:t>
            </a:r>
            <a:r>
              <a:rPr lang="pl-PL" sz="1400" b="0" dirty="0" err="1">
                <a:solidFill>
                  <a:srgbClr val="002060"/>
                </a:solidFill>
                <a:latin typeface="+mn-lt"/>
              </a:rPr>
              <a:t>Disability</a:t>
            </a:r>
            <a:r>
              <a:rPr lang="pl-PL" sz="1400" b="0" dirty="0">
                <a:solidFill>
                  <a:srgbClr val="002060"/>
                </a:solidFill>
                <a:latin typeface="+mn-lt"/>
              </a:rPr>
              <a:t>? DOI: 10.1093/</a:t>
            </a:r>
            <a:r>
              <a:rPr lang="pl-PL" sz="1400" b="0" dirty="0" err="1">
                <a:solidFill>
                  <a:srgbClr val="002060"/>
                </a:solidFill>
                <a:latin typeface="+mn-lt"/>
              </a:rPr>
              <a:t>jmp</a:t>
            </a:r>
            <a:r>
              <a:rPr lang="pl-PL" sz="1400" b="0" dirty="0">
                <a:solidFill>
                  <a:srgbClr val="002060"/>
                </a:solidFill>
                <a:latin typeface="+mn-lt"/>
              </a:rPr>
              <a:t>/jhv063</a:t>
            </a:r>
          </a:p>
          <a:p>
            <a:pPr marL="542925" indent="-542925">
              <a:buFontTx/>
              <a:buAutoNum type="arabicPeriod"/>
              <a:defRPr/>
            </a:pPr>
            <a:r>
              <a:rPr lang="en-US" sz="1400" b="0" dirty="0">
                <a:solidFill>
                  <a:srgbClr val="002060"/>
                </a:solidFill>
                <a:latin typeface="+mn-lt"/>
              </a:rPr>
              <a:t>WHO Disability Assessment Schedule 2.0 (WHODAS 2.0)</a:t>
            </a:r>
            <a:r>
              <a:rPr lang="pl-PL" sz="1400" b="0" dirty="0">
                <a:solidFill>
                  <a:srgbClr val="002060"/>
                </a:solidFill>
                <a:latin typeface="+mn-lt"/>
              </a:rPr>
              <a:t>: </a:t>
            </a:r>
            <a:r>
              <a:rPr lang="pl-PL" sz="1400" b="0" dirty="0">
                <a:solidFill>
                  <a:srgbClr val="002060"/>
                </a:solidFill>
                <a:latin typeface="+mn-lt"/>
                <a:hlinkClick r:id="rId4"/>
              </a:rPr>
              <a:t>https://www.who.int/classifications/icf/more_whodas/en/</a:t>
            </a:r>
            <a:endParaRPr lang="pl-PL" sz="1400" b="0" dirty="0">
              <a:solidFill>
                <a:srgbClr val="002060"/>
              </a:solidFill>
              <a:latin typeface="+mn-lt"/>
            </a:endParaRPr>
          </a:p>
          <a:p>
            <a:pPr marL="542925" indent="-542925">
              <a:buFontTx/>
              <a:buAutoNum type="arabicPeriod"/>
              <a:defRPr/>
            </a:pPr>
            <a:r>
              <a:rPr lang="pl-PL" sz="1400" b="0" dirty="0">
                <a:solidFill>
                  <a:srgbClr val="002060"/>
                </a:solidFill>
                <a:latin typeface="+mn-lt"/>
              </a:rPr>
              <a:t>Mohammad </a:t>
            </a:r>
            <a:r>
              <a:rPr lang="pl-PL" sz="1400" b="0" dirty="0" err="1">
                <a:solidFill>
                  <a:srgbClr val="002060"/>
                </a:solidFill>
                <a:latin typeface="+mn-lt"/>
              </a:rPr>
              <a:t>Imran</a:t>
            </a:r>
            <a:r>
              <a:rPr lang="pl-PL" sz="1400" b="0" dirty="0">
                <a:solidFill>
                  <a:srgbClr val="002060"/>
                </a:solidFill>
                <a:latin typeface="+mn-lt"/>
              </a:rPr>
              <a:t> </a:t>
            </a:r>
            <a:r>
              <a:rPr lang="pl-PL" sz="1400" b="0" dirty="0" err="1">
                <a:solidFill>
                  <a:srgbClr val="002060"/>
                </a:solidFill>
                <a:latin typeface="+mn-lt"/>
              </a:rPr>
              <a:t>Younus</a:t>
            </a:r>
            <a:r>
              <a:rPr lang="pl-PL" sz="1400" b="0" dirty="0">
                <a:solidFill>
                  <a:srgbClr val="002060"/>
                </a:solidFill>
                <a:latin typeface="+mn-lt"/>
              </a:rPr>
              <a:t>, Di‑</a:t>
            </a:r>
            <a:r>
              <a:rPr lang="pl-PL" sz="1400" b="0" dirty="0" err="1">
                <a:solidFill>
                  <a:srgbClr val="002060"/>
                </a:solidFill>
                <a:latin typeface="+mn-lt"/>
              </a:rPr>
              <a:t>Miao</a:t>
            </a:r>
            <a:r>
              <a:rPr lang="pl-PL" sz="1400" b="0" dirty="0">
                <a:solidFill>
                  <a:srgbClr val="002060"/>
                </a:solidFill>
                <a:latin typeface="+mn-lt"/>
              </a:rPr>
              <a:t> </a:t>
            </a:r>
            <a:r>
              <a:rPr lang="pl-PL" sz="1400" b="0" dirty="0" err="1">
                <a:solidFill>
                  <a:srgbClr val="002060"/>
                </a:solidFill>
                <a:latin typeface="+mn-lt"/>
              </a:rPr>
              <a:t>Wang</a:t>
            </a:r>
            <a:r>
              <a:rPr lang="pl-PL" sz="1400" b="0" dirty="0">
                <a:solidFill>
                  <a:srgbClr val="002060"/>
                </a:solidFill>
                <a:latin typeface="+mn-lt"/>
              </a:rPr>
              <a:t>, Fang‑fang </a:t>
            </a:r>
            <a:r>
              <a:rPr lang="pl-PL" sz="1400" b="0" dirty="0" err="1">
                <a:solidFill>
                  <a:srgbClr val="002060"/>
                </a:solidFill>
                <a:latin typeface="+mn-lt"/>
              </a:rPr>
              <a:t>Yu</a:t>
            </a:r>
            <a:r>
              <a:rPr lang="pl-PL" sz="1400" b="0" dirty="0">
                <a:solidFill>
                  <a:srgbClr val="002060"/>
                </a:solidFill>
                <a:latin typeface="+mn-lt"/>
              </a:rPr>
              <a:t>, </a:t>
            </a:r>
            <a:r>
              <a:rPr lang="pl-PL" sz="1400" b="0" dirty="0" err="1">
                <a:solidFill>
                  <a:srgbClr val="002060"/>
                </a:solidFill>
                <a:latin typeface="+mn-lt"/>
              </a:rPr>
              <a:t>Hua</a:t>
            </a:r>
            <a:r>
              <a:rPr lang="pl-PL" sz="1400" b="0" dirty="0">
                <a:solidFill>
                  <a:srgbClr val="002060"/>
                </a:solidFill>
                <a:latin typeface="+mn-lt"/>
              </a:rPr>
              <a:t> Fang, </a:t>
            </a:r>
            <a:r>
              <a:rPr lang="pl-PL" sz="1400" b="0" dirty="0" err="1">
                <a:solidFill>
                  <a:srgbClr val="002060"/>
                </a:solidFill>
                <a:latin typeface="+mn-lt"/>
              </a:rPr>
              <a:t>Xiong</a:t>
            </a:r>
            <a:r>
              <a:rPr lang="pl-PL" sz="1400" b="0" dirty="0">
                <a:solidFill>
                  <a:srgbClr val="002060"/>
                </a:solidFill>
                <a:latin typeface="+mn-lt"/>
              </a:rPr>
              <a:t> </a:t>
            </a:r>
            <a:r>
              <a:rPr lang="pl-PL" sz="1400" b="0" dirty="0" err="1">
                <a:solidFill>
                  <a:srgbClr val="002060"/>
                </a:solidFill>
                <a:latin typeface="+mn-lt"/>
              </a:rPr>
              <a:t>Gu</a:t>
            </a:r>
            <a:r>
              <a:rPr lang="pl-PL" sz="1400" b="0" dirty="0">
                <a:solidFill>
                  <a:srgbClr val="002060"/>
                </a:solidFill>
                <a:latin typeface="+mn-lt"/>
              </a:rPr>
              <a:t>: </a:t>
            </a:r>
            <a:r>
              <a:rPr lang="en-US" sz="1400" b="0" dirty="0">
                <a:solidFill>
                  <a:srgbClr val="002060"/>
                </a:solidFill>
                <a:latin typeface="+mn-lt"/>
              </a:rPr>
              <a:t>Reliability and validity of the 12‑item WHODAS 2.0 in patients with </a:t>
            </a:r>
            <a:r>
              <a:rPr lang="en-US" sz="1400" b="0" dirty="0" err="1">
                <a:solidFill>
                  <a:srgbClr val="002060"/>
                </a:solidFill>
                <a:latin typeface="+mn-lt"/>
              </a:rPr>
              <a:t>Kashin</a:t>
            </a:r>
            <a:r>
              <a:rPr lang="en-US" sz="1400" b="0" dirty="0">
                <a:solidFill>
                  <a:srgbClr val="002060"/>
                </a:solidFill>
                <a:latin typeface="+mn-lt"/>
              </a:rPr>
              <a:t>–Beck disease</a:t>
            </a:r>
            <a:r>
              <a:rPr lang="pl-PL" sz="1400" b="0" dirty="0">
                <a:solidFill>
                  <a:srgbClr val="002060"/>
                </a:solidFill>
                <a:latin typeface="+mn-lt"/>
              </a:rPr>
              <a:t>. DOI 10.1007/s00296-017-3723-4</a:t>
            </a:r>
          </a:p>
          <a:p>
            <a:pPr marL="542925" indent="-542925">
              <a:buFontTx/>
              <a:buAutoNum type="arabicPeriod"/>
              <a:defRPr/>
            </a:pPr>
            <a:r>
              <a:rPr lang="pl-PL" sz="1400" b="0" dirty="0">
                <a:solidFill>
                  <a:srgbClr val="002060"/>
                </a:solidFill>
                <a:latin typeface="+mn-lt"/>
              </a:rPr>
              <a:t>Beata </a:t>
            </a:r>
            <a:r>
              <a:rPr lang="pl-PL" sz="1400" b="0" dirty="0" err="1">
                <a:solidFill>
                  <a:srgbClr val="002060"/>
                </a:solidFill>
                <a:latin typeface="+mn-lt"/>
              </a:rPr>
              <a:t>Trębicka-Postrzygacz</a:t>
            </a:r>
            <a:r>
              <a:rPr lang="pl-PL" sz="1400" b="0" dirty="0">
                <a:solidFill>
                  <a:srgbClr val="002060"/>
                </a:solidFill>
                <a:latin typeface="+mn-lt"/>
              </a:rPr>
              <a:t>: </a:t>
            </a:r>
            <a:r>
              <a:rPr lang="en-US" sz="1400" b="0" dirty="0">
                <a:solidFill>
                  <a:srgbClr val="002060"/>
                </a:solidFill>
                <a:latin typeface="+mn-lt"/>
              </a:rPr>
              <a:t>About disability in definitions and regulations in the perspective of social inclusion</a:t>
            </a:r>
            <a:r>
              <a:rPr lang="pl-PL" sz="1400" b="0" dirty="0">
                <a:solidFill>
                  <a:srgbClr val="002060"/>
                </a:solidFill>
                <a:latin typeface="+mn-lt"/>
              </a:rPr>
              <a:t>.</a:t>
            </a:r>
            <a:endParaRPr lang="en-US" sz="1400" b="0" dirty="0">
              <a:solidFill>
                <a:srgbClr val="002060"/>
              </a:solidFill>
              <a:latin typeface="+mn-lt"/>
            </a:endParaRPr>
          </a:p>
          <a:p>
            <a:pPr marL="542925" indent="-542925">
              <a:buFontTx/>
              <a:buAutoNum type="arabicPeriod"/>
              <a:defRPr/>
            </a:pPr>
            <a:r>
              <a:rPr lang="it-IT" sz="1400" b="0" dirty="0">
                <a:solidFill>
                  <a:srgbClr val="002060"/>
                </a:solidFill>
                <a:latin typeface="+mn-lt"/>
              </a:rPr>
              <a:t>Stefano Federicia, Marco Bracalentia, Fabio Melonia</a:t>
            </a:r>
            <a:r>
              <a:rPr lang="pl-PL" sz="1400" b="0" dirty="0">
                <a:solidFill>
                  <a:srgbClr val="002060"/>
                </a:solidFill>
                <a:latin typeface="+mn-lt"/>
              </a:rPr>
              <a:t>,</a:t>
            </a:r>
            <a:r>
              <a:rPr lang="it-IT" sz="1400" b="0" dirty="0">
                <a:solidFill>
                  <a:srgbClr val="002060"/>
                </a:solidFill>
                <a:latin typeface="+mn-lt"/>
              </a:rPr>
              <a:t> Juan V. Lucianob</a:t>
            </a:r>
            <a:r>
              <a:rPr lang="pl-PL" sz="1400" b="0" dirty="0">
                <a:solidFill>
                  <a:srgbClr val="002060"/>
                </a:solidFill>
                <a:latin typeface="+mn-lt"/>
              </a:rPr>
              <a:t>: </a:t>
            </a:r>
            <a:r>
              <a:rPr lang="en-US" sz="1400" b="0" dirty="0">
                <a:solidFill>
                  <a:srgbClr val="002060"/>
                </a:solidFill>
                <a:latin typeface="+mn-lt"/>
              </a:rPr>
              <a:t>World Health Organization disability assessment schedule 2.0: An international systematic review</a:t>
            </a:r>
            <a:r>
              <a:rPr lang="pl-PL" sz="1400" b="0" dirty="0">
                <a:solidFill>
                  <a:srgbClr val="002060"/>
                </a:solidFill>
                <a:latin typeface="+mn-lt"/>
              </a:rPr>
              <a:t>, DOI </a:t>
            </a:r>
            <a:r>
              <a:rPr lang="en-US" sz="1400" b="0" dirty="0">
                <a:solidFill>
                  <a:srgbClr val="002060"/>
                </a:solidFill>
                <a:latin typeface="+mn-lt"/>
              </a:rPr>
              <a:t>10.1080/09638288.2016.1223177</a:t>
            </a:r>
            <a:endParaRPr lang="pl-PL" sz="1400" b="0" dirty="0">
              <a:solidFill>
                <a:srgbClr val="002060"/>
              </a:solidFill>
              <a:latin typeface="+mn-lt"/>
            </a:endParaRPr>
          </a:p>
          <a:p>
            <a:pPr marL="542925" indent="-542925">
              <a:buFontTx/>
              <a:buAutoNum type="arabicPeriod"/>
              <a:defRPr/>
            </a:pPr>
            <a:r>
              <a:rPr lang="pl-PL" sz="1400" b="0" dirty="0">
                <a:solidFill>
                  <a:srgbClr val="002060"/>
                </a:solidFill>
                <a:latin typeface="+mn-lt"/>
              </a:rPr>
              <a:t>Dis</a:t>
            </a:r>
            <a:r>
              <a:rPr lang="es-ES" sz="1400" b="0" dirty="0">
                <a:solidFill>
                  <a:srgbClr val="002060"/>
                </a:solidFill>
                <a:latin typeface="+mn-lt"/>
              </a:rPr>
              <a:t>capacidad</a:t>
            </a:r>
            <a:r>
              <a:rPr lang="pl-PL" sz="1400" b="0" dirty="0">
                <a:solidFill>
                  <a:srgbClr val="002060"/>
                </a:solidFill>
                <a:latin typeface="+mn-lt"/>
              </a:rPr>
              <a:t>: </a:t>
            </a:r>
            <a:r>
              <a:rPr lang="pl-PL" sz="1400" b="0" u="sng" dirty="0">
                <a:solidFill>
                  <a:srgbClr val="009999"/>
                </a:solidFill>
                <a:latin typeface="+mn-lt"/>
              </a:rPr>
              <a:t>h</a:t>
            </a:r>
            <a:r>
              <a:rPr lang="pl-PL" sz="1400" b="0" dirty="0">
                <a:solidFill>
                  <a:srgbClr val="009999"/>
                </a:solidFill>
                <a:latin typeface="+mn-lt"/>
                <a:hlinkClick r:id="rId5"/>
              </a:rPr>
              <a:t>ttp://www.niepelnosprawni.pl/</a:t>
            </a:r>
            <a:endParaRPr lang="pl-PL" sz="1400" b="0" dirty="0">
              <a:solidFill>
                <a:srgbClr val="009999"/>
              </a:solidFill>
              <a:latin typeface="+mn-lt"/>
            </a:endParaRPr>
          </a:p>
          <a:p>
            <a:pPr marL="514350" indent="-514350">
              <a:buFontTx/>
              <a:buAutoNum type="arabicPeriod"/>
              <a:defRPr/>
            </a:pPr>
            <a:endParaRPr lang="en-US" sz="2800" b="0" dirty="0">
              <a:solidFill>
                <a:srgbClr val="002060"/>
              </a:solidFill>
            </a:endParaRPr>
          </a:p>
        </p:txBody>
      </p:sp>
    </p:spTree>
  </p:cSld>
  <p:clrMapOvr>
    <a:masterClrMapping/>
  </p:clrMapOvr>
  <p:transition advClick="0" advTm="3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ytuł 1">
            <a:extLst>
              <a:ext uri="{FF2B5EF4-FFF2-40B4-BE49-F238E27FC236}">
                <a16:creationId xmlns:a16="http://schemas.microsoft.com/office/drawing/2014/main" id="{9AB040E0-828C-4EBC-AD4E-2AB78A65630F}"/>
              </a:ext>
            </a:extLst>
          </p:cNvPr>
          <p:cNvSpPr>
            <a:spLocks noGrp="1" noChangeArrowheads="1"/>
          </p:cNvSpPr>
          <p:nvPr>
            <p:ph type="title"/>
          </p:nvPr>
        </p:nvSpPr>
        <p:spPr bwMode="auto">
          <a:xfrm>
            <a:off x="684213" y="2708275"/>
            <a:ext cx="7200900" cy="60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ES" altLang="pl-PL" sz="3600" dirty="0">
                <a:solidFill>
                  <a:srgbClr val="002060"/>
                </a:solidFill>
              </a:rPr>
              <a:t>Gracias por tu atención</a:t>
            </a:r>
            <a:endParaRPr lang="pl-PL" altLang="pl-PL" sz="3600" dirty="0">
              <a:solidFill>
                <a:srgbClr val="002060"/>
              </a:solidFill>
            </a:endParaRPr>
          </a:p>
        </p:txBody>
      </p:sp>
    </p:spTree>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8E33CD0-BF78-4728-AD40-619B801B8E8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363" name="Rectangle 2">
            <a:extLst>
              <a:ext uri="{FF2B5EF4-FFF2-40B4-BE49-F238E27FC236}">
                <a16:creationId xmlns:a16="http://schemas.microsoft.com/office/drawing/2014/main" id="{B99064D4-27F3-4F4B-8BF6-E01049242B8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364" name="Rectangle 2">
            <a:extLst>
              <a:ext uri="{FF2B5EF4-FFF2-40B4-BE49-F238E27FC236}">
                <a16:creationId xmlns:a16="http://schemas.microsoft.com/office/drawing/2014/main" id="{846D0DF8-8D6C-4AD2-A189-328B90ABAD4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365" name="Rectangle 2">
            <a:extLst>
              <a:ext uri="{FF2B5EF4-FFF2-40B4-BE49-F238E27FC236}">
                <a16:creationId xmlns:a16="http://schemas.microsoft.com/office/drawing/2014/main" id="{F2559FAB-1776-498D-9562-18CA5F07CAC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366" name="Rectangle 4">
            <a:extLst>
              <a:ext uri="{FF2B5EF4-FFF2-40B4-BE49-F238E27FC236}">
                <a16:creationId xmlns:a16="http://schemas.microsoft.com/office/drawing/2014/main" id="{83180F42-4229-463E-AD7B-6885F485092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09E790A7-04B1-482D-886D-6245E0D1456F}"/>
              </a:ext>
            </a:extLst>
          </p:cNvPr>
          <p:cNvSpPr/>
          <p:nvPr/>
        </p:nvSpPr>
        <p:spPr>
          <a:xfrm>
            <a:off x="179388" y="1412875"/>
            <a:ext cx="8569324" cy="523220"/>
          </a:xfrm>
          <a:prstGeom prst="rect">
            <a:avLst/>
          </a:prstGeom>
        </p:spPr>
        <p:txBody>
          <a:bodyPr wrap="square">
            <a:spAutoFit/>
          </a:bodyPr>
          <a:lstStyle/>
          <a:p>
            <a:pPr algn="ctr">
              <a:defRPr/>
            </a:pPr>
            <a:r>
              <a:rPr lang="es-ES" sz="2800" dirty="0">
                <a:solidFill>
                  <a:schemeClr val="accent2">
                    <a:lumMod val="75000"/>
                  </a:schemeClr>
                </a:solidFill>
              </a:rPr>
              <a:t>Desarrollo de la definición de “DISCAPACIDAD”</a:t>
            </a:r>
            <a:endParaRPr lang="en-US" sz="2800" b="0" dirty="0">
              <a:solidFill>
                <a:schemeClr val="accent2">
                  <a:lumMod val="75000"/>
                </a:schemeClr>
              </a:solidFill>
            </a:endParaRPr>
          </a:p>
        </p:txBody>
      </p:sp>
      <p:sp>
        <p:nvSpPr>
          <p:cNvPr id="3" name="Prostokąt 2">
            <a:extLst>
              <a:ext uri="{FF2B5EF4-FFF2-40B4-BE49-F238E27FC236}">
                <a16:creationId xmlns:a16="http://schemas.microsoft.com/office/drawing/2014/main" id="{DDA33FD6-532D-4C09-8EB9-95C772DD1679}"/>
              </a:ext>
            </a:extLst>
          </p:cNvPr>
          <p:cNvSpPr/>
          <p:nvPr/>
        </p:nvSpPr>
        <p:spPr bwMode="auto">
          <a:xfrm>
            <a:off x="368301" y="2034351"/>
            <a:ext cx="8208962" cy="3241080"/>
          </a:xfrm>
          <a:prstGeom prst="rect">
            <a:avLst/>
          </a:prstGeom>
          <a:solidFill>
            <a:srgbClr val="00206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50751" tIns="50751" rIns="50751" bIns="50751" anchor="ctr"/>
          <a:lstStyle/>
          <a:p>
            <a:pPr algn="just">
              <a:defRPr/>
            </a:pPr>
            <a:r>
              <a:rPr lang="es-ES" altLang="pl-PL" sz="2000" b="0" dirty="0">
                <a:solidFill>
                  <a:schemeClr val="bg1"/>
                </a:solidFill>
              </a:rPr>
              <a:t>“Discapacidad es un término general que abarca las deficiencias, las limitaciones en la actividad y las restricciones en la participación. Las deficiencias son problemas que afectan a una estructura o función corporal; las limitaciones en la actividad son dificultades para ejecutar acciones o tareas, y las restricciones en la participación son problemas para participar en situaciones vitales. Por tanto, la discapacidad no es solo un problema de salud, sino un fenómeno complejo que refleja la interacción entre las características del organismo humano y las características de la sociedad en la que vive”.</a:t>
            </a:r>
          </a:p>
          <a:p>
            <a:pPr algn="just">
              <a:defRPr/>
            </a:pPr>
            <a:endParaRPr lang="pl-PL" altLang="pl-PL" sz="2000" b="0" dirty="0">
              <a:solidFill>
                <a:schemeClr val="bg1"/>
              </a:solidFill>
            </a:endParaRPr>
          </a:p>
        </p:txBody>
      </p:sp>
      <p:pic>
        <p:nvPicPr>
          <p:cNvPr id="15369" name="Picture 4" descr="Światowa Organizacja Zdrowia (WHO) opublikowała serię poradników ...">
            <a:extLst>
              <a:ext uri="{FF2B5EF4-FFF2-40B4-BE49-F238E27FC236}">
                <a16:creationId xmlns:a16="http://schemas.microsoft.com/office/drawing/2014/main" id="{FE72646A-EA96-44CB-A0D5-F61720EA7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013325"/>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Prostokąt 3">
            <a:extLst>
              <a:ext uri="{FF2B5EF4-FFF2-40B4-BE49-F238E27FC236}">
                <a16:creationId xmlns:a16="http://schemas.microsoft.com/office/drawing/2014/main" id="{77C51C20-B0D9-467A-A19D-D135D48C0B06}"/>
              </a:ext>
            </a:extLst>
          </p:cNvPr>
          <p:cNvSpPr>
            <a:spLocks noChangeArrowheads="1"/>
          </p:cNvSpPr>
          <p:nvPr/>
        </p:nvSpPr>
        <p:spPr bwMode="auto">
          <a:xfrm>
            <a:off x="3989141" y="5373688"/>
            <a:ext cx="3603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r"/>
            <a:r>
              <a:rPr lang="es-ES" altLang="pl-PL" sz="1500" b="0" i="1" dirty="0">
                <a:solidFill>
                  <a:srgbClr val="002060"/>
                </a:solidFill>
              </a:rPr>
              <a:t>Organización Mundial de la Salud</a:t>
            </a:r>
            <a:r>
              <a:rPr lang="pl-PL" altLang="pl-PL" sz="1500" b="0" i="1" dirty="0">
                <a:solidFill>
                  <a:srgbClr val="002060"/>
                </a:solidFill>
              </a:rPr>
              <a:t>, 2001</a:t>
            </a:r>
            <a:endParaRPr lang="en-US" altLang="pl-PL" sz="1500" b="0" dirty="0">
              <a:solidFill>
                <a:srgbClr val="002060"/>
              </a:solidFill>
            </a:endParaRPr>
          </a:p>
        </p:txBody>
      </p:sp>
    </p:spTree>
  </p:cSld>
  <p:clrMapOvr>
    <a:masterClrMapping/>
  </p:clrMapOvr>
  <p:transition advClick="0" advTm="3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24602A2-D00D-4026-8D4E-FFF865E84E1B}"/>
              </a:ext>
            </a:extLst>
          </p:cNvPr>
          <p:cNvSpPr/>
          <p:nvPr/>
        </p:nvSpPr>
        <p:spPr>
          <a:xfrm>
            <a:off x="2286000" y="4797152"/>
            <a:ext cx="4572000" cy="743665"/>
          </a:xfrm>
          <a:prstGeom prst="rect">
            <a:avLst/>
          </a:prstGeom>
        </p:spPr>
        <p:txBody>
          <a:bodyPr>
            <a:spAutoFit/>
          </a:bodyPr>
          <a:lstStyle/>
          <a:p>
            <a:pPr algn="just">
              <a:lnSpc>
                <a:spcPct val="107000"/>
              </a:lnSpc>
              <a:spcAft>
                <a:spcPts val="800"/>
              </a:spcAft>
            </a:pPr>
            <a:r>
              <a:rPr lang="pl-PL" dirty="0">
                <a:solidFill>
                  <a:srgbClr val="002060"/>
                </a:solidFill>
                <a:latin typeface="Calibri" panose="020F0502020204030204" pitchFamily="34" charset="0"/>
                <a:ea typeface="Calibri" panose="020F0502020204030204" pitchFamily="34" charset="0"/>
                <a:cs typeface="Times New Roman" panose="02020603050405020304" pitchFamily="18" charset="0"/>
              </a:rPr>
              <a:t>El apoyo de la Comisión Europea para la producción de esta publicación no constituye una aprobación del contenido, el cual refleja únicamente las opiniones de los autores, y la Comisión no se hace responsable del uso que pueda hacerse de la información contenida en la misma.</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05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Światowa Organizacja Zdrowia (WHO) opublikowała serię poradników ...">
            <a:extLst>
              <a:ext uri="{FF2B5EF4-FFF2-40B4-BE49-F238E27FC236}">
                <a16:creationId xmlns:a16="http://schemas.microsoft.com/office/drawing/2014/main" id="{305A34C8-7509-4251-979B-FD0DD8C91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2813" y="5153025"/>
            <a:ext cx="5794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5EF4AA36-7BCC-43B5-8DC0-4F12C497802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7412" name="Rectangle 2">
            <a:extLst>
              <a:ext uri="{FF2B5EF4-FFF2-40B4-BE49-F238E27FC236}">
                <a16:creationId xmlns:a16="http://schemas.microsoft.com/office/drawing/2014/main" id="{B8DAC534-2257-4232-83ED-28F254FF858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7413" name="Rectangle 2">
            <a:extLst>
              <a:ext uri="{FF2B5EF4-FFF2-40B4-BE49-F238E27FC236}">
                <a16:creationId xmlns:a16="http://schemas.microsoft.com/office/drawing/2014/main" id="{E5931F8B-36B1-4B8E-AA09-3A39DF1542D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7414" name="Rectangle 2">
            <a:extLst>
              <a:ext uri="{FF2B5EF4-FFF2-40B4-BE49-F238E27FC236}">
                <a16:creationId xmlns:a16="http://schemas.microsoft.com/office/drawing/2014/main" id="{E158081A-F40E-4D79-88E4-2044948D947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7415" name="Rectangle 4">
            <a:extLst>
              <a:ext uri="{FF2B5EF4-FFF2-40B4-BE49-F238E27FC236}">
                <a16:creationId xmlns:a16="http://schemas.microsoft.com/office/drawing/2014/main" id="{B895BB40-CE0A-4C2E-A22E-5550DE6DA45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63172920-5A45-427C-8A53-8AE58C2033D7}"/>
              </a:ext>
            </a:extLst>
          </p:cNvPr>
          <p:cNvSpPr/>
          <p:nvPr/>
        </p:nvSpPr>
        <p:spPr>
          <a:xfrm>
            <a:off x="250824" y="1196975"/>
            <a:ext cx="8569325" cy="523220"/>
          </a:xfrm>
          <a:prstGeom prst="rect">
            <a:avLst/>
          </a:prstGeom>
        </p:spPr>
        <p:txBody>
          <a:bodyPr wrap="square">
            <a:spAutoFit/>
          </a:bodyPr>
          <a:lstStyle/>
          <a:p>
            <a:pPr algn="ctr">
              <a:defRPr/>
            </a:pPr>
            <a:r>
              <a:rPr lang="es-ES" sz="2800" dirty="0">
                <a:solidFill>
                  <a:schemeClr val="accent2">
                    <a:lumMod val="75000"/>
                  </a:schemeClr>
                </a:solidFill>
              </a:rPr>
              <a:t>Desarrollo de la definición de “DISCAPACIDAD”</a:t>
            </a:r>
            <a:endParaRPr lang="en-US" sz="2800" b="0" dirty="0">
              <a:solidFill>
                <a:schemeClr val="accent2">
                  <a:lumMod val="75000"/>
                </a:schemeClr>
              </a:solidFill>
            </a:endParaRPr>
          </a:p>
        </p:txBody>
      </p:sp>
      <p:sp>
        <p:nvSpPr>
          <p:cNvPr id="4" name="Prostokąt 3">
            <a:extLst>
              <a:ext uri="{FF2B5EF4-FFF2-40B4-BE49-F238E27FC236}">
                <a16:creationId xmlns:a16="http://schemas.microsoft.com/office/drawing/2014/main" id="{2B97F82C-D5DF-47B2-B722-92C682341B20}"/>
              </a:ext>
            </a:extLst>
          </p:cNvPr>
          <p:cNvSpPr/>
          <p:nvPr/>
        </p:nvSpPr>
        <p:spPr>
          <a:xfrm>
            <a:off x="107504" y="1700213"/>
            <a:ext cx="9792146" cy="369332"/>
          </a:xfrm>
          <a:prstGeom prst="rect">
            <a:avLst/>
          </a:prstGeom>
        </p:spPr>
        <p:txBody>
          <a:bodyPr wrap="square">
            <a:spAutoFit/>
          </a:bodyPr>
          <a:lstStyle/>
          <a:p>
            <a:pPr>
              <a:defRPr/>
            </a:pPr>
            <a:r>
              <a:rPr lang="es-ES" sz="1800" b="0" dirty="0">
                <a:solidFill>
                  <a:schemeClr val="accent1"/>
                </a:solidFill>
              </a:rPr>
              <a:t>Según la Organización Mundial de la Salud, la discapacidad tiene tres dimensiones:</a:t>
            </a:r>
            <a:endParaRPr lang="en-US" sz="1800" b="0" dirty="0">
              <a:solidFill>
                <a:schemeClr val="accent2">
                  <a:lumMod val="75000"/>
                </a:schemeClr>
              </a:solidFill>
            </a:endParaRPr>
          </a:p>
        </p:txBody>
      </p:sp>
      <p:graphicFrame>
        <p:nvGraphicFramePr>
          <p:cNvPr id="9" name="Diagram 8">
            <a:extLst>
              <a:ext uri="{FF2B5EF4-FFF2-40B4-BE49-F238E27FC236}">
                <a16:creationId xmlns:a16="http://schemas.microsoft.com/office/drawing/2014/main" id="{0881DFE3-E13E-4455-BD06-8218196D6277}"/>
              </a:ext>
            </a:extLst>
          </p:cNvPr>
          <p:cNvGraphicFramePr/>
          <p:nvPr>
            <p:extLst>
              <p:ext uri="{D42A27DB-BD31-4B8C-83A1-F6EECF244321}">
                <p14:modId xmlns:p14="http://schemas.microsoft.com/office/powerpoint/2010/main" val="2077474993"/>
              </p:ext>
            </p:extLst>
          </p:nvPr>
        </p:nvGraphicFramePr>
        <p:xfrm>
          <a:off x="323528" y="2132856"/>
          <a:ext cx="8424936" cy="36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49F23D08-E9DC-45F3-A55A-9ECE097C88E6}"/>
              </a:ext>
            </a:extLst>
          </p:cNvPr>
          <p:cNvSpPr/>
          <p:nvPr/>
        </p:nvSpPr>
        <p:spPr>
          <a:xfrm>
            <a:off x="250825" y="1196975"/>
            <a:ext cx="8135938" cy="523875"/>
          </a:xfrm>
          <a:prstGeom prst="rect">
            <a:avLst/>
          </a:prstGeom>
        </p:spPr>
        <p:txBody>
          <a:bodyPr>
            <a:spAutoFit/>
          </a:bodyPr>
          <a:lstStyle/>
          <a:p>
            <a:pPr algn="ctr">
              <a:defRPr/>
            </a:pPr>
            <a:r>
              <a:rPr lang="en-US" sz="2800" dirty="0">
                <a:solidFill>
                  <a:schemeClr val="accent2">
                    <a:lumMod val="75000"/>
                  </a:schemeClr>
                </a:solidFill>
              </a:rPr>
              <a:t>Desarrollo de la CIF</a:t>
            </a:r>
            <a:endParaRPr lang="en-US" sz="2800" b="0" dirty="0">
              <a:solidFill>
                <a:schemeClr val="accent2">
                  <a:lumMod val="75000"/>
                </a:schemeClr>
              </a:solidFill>
            </a:endParaRPr>
          </a:p>
        </p:txBody>
      </p:sp>
      <p:graphicFrame>
        <p:nvGraphicFramePr>
          <p:cNvPr id="5" name="Diagram 4">
            <a:extLst>
              <a:ext uri="{FF2B5EF4-FFF2-40B4-BE49-F238E27FC236}">
                <a16:creationId xmlns:a16="http://schemas.microsoft.com/office/drawing/2014/main" id="{FDA2D895-BB28-46C0-9BF2-755D118417F2}"/>
              </a:ext>
            </a:extLst>
          </p:cNvPr>
          <p:cNvGraphicFramePr/>
          <p:nvPr>
            <p:extLst>
              <p:ext uri="{D42A27DB-BD31-4B8C-83A1-F6EECF244321}">
                <p14:modId xmlns:p14="http://schemas.microsoft.com/office/powerpoint/2010/main" val="2941951200"/>
              </p:ext>
            </p:extLst>
          </p:nvPr>
        </p:nvGraphicFramePr>
        <p:xfrm>
          <a:off x="755576" y="1700808"/>
          <a:ext cx="712879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51C8DA9B-44EF-4FBF-BDDE-FAC865C3AEC5}"/>
              </a:ext>
            </a:extLst>
          </p:cNvPr>
          <p:cNvSpPr/>
          <p:nvPr/>
        </p:nvSpPr>
        <p:spPr>
          <a:xfrm>
            <a:off x="250825" y="1196975"/>
            <a:ext cx="8135938" cy="523875"/>
          </a:xfrm>
          <a:prstGeom prst="rect">
            <a:avLst/>
          </a:prstGeom>
        </p:spPr>
        <p:txBody>
          <a:bodyPr>
            <a:spAutoFit/>
          </a:bodyPr>
          <a:lstStyle/>
          <a:p>
            <a:pPr algn="ctr">
              <a:defRPr/>
            </a:pPr>
            <a:r>
              <a:rPr lang="en-US" sz="2800" dirty="0">
                <a:solidFill>
                  <a:schemeClr val="accent2">
                    <a:lumMod val="75000"/>
                  </a:schemeClr>
                </a:solidFill>
              </a:rPr>
              <a:t>Desarrollo de la CIF</a:t>
            </a:r>
            <a:endParaRPr lang="en-US" sz="2800" b="0" dirty="0">
              <a:solidFill>
                <a:schemeClr val="accent2">
                  <a:lumMod val="75000"/>
                </a:schemeClr>
              </a:solidFill>
            </a:endParaRPr>
          </a:p>
        </p:txBody>
      </p:sp>
      <p:graphicFrame>
        <p:nvGraphicFramePr>
          <p:cNvPr id="5" name="Diagram 4">
            <a:extLst>
              <a:ext uri="{FF2B5EF4-FFF2-40B4-BE49-F238E27FC236}">
                <a16:creationId xmlns:a16="http://schemas.microsoft.com/office/drawing/2014/main" id="{4AD2AE06-D4A4-477F-925B-2A258A3BD810}"/>
              </a:ext>
            </a:extLst>
          </p:cNvPr>
          <p:cNvGraphicFramePr/>
          <p:nvPr>
            <p:extLst>
              <p:ext uri="{D42A27DB-BD31-4B8C-83A1-F6EECF244321}">
                <p14:modId xmlns:p14="http://schemas.microsoft.com/office/powerpoint/2010/main" val="2140915085"/>
              </p:ext>
            </p:extLst>
          </p:nvPr>
        </p:nvGraphicFramePr>
        <p:xfrm>
          <a:off x="971600" y="1772816"/>
          <a:ext cx="70567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84742ED-F876-445A-B3BF-0AF3E452C14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1507" name="Rectangle 2">
            <a:extLst>
              <a:ext uri="{FF2B5EF4-FFF2-40B4-BE49-F238E27FC236}">
                <a16:creationId xmlns:a16="http://schemas.microsoft.com/office/drawing/2014/main" id="{6CEE67DE-7146-4B89-A582-0F9D756D46A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1508" name="Rectangle 2">
            <a:extLst>
              <a:ext uri="{FF2B5EF4-FFF2-40B4-BE49-F238E27FC236}">
                <a16:creationId xmlns:a16="http://schemas.microsoft.com/office/drawing/2014/main" id="{D8CEEBED-FA89-4078-B2F6-2CD75F4C9F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1509" name="Rectangle 2">
            <a:extLst>
              <a:ext uri="{FF2B5EF4-FFF2-40B4-BE49-F238E27FC236}">
                <a16:creationId xmlns:a16="http://schemas.microsoft.com/office/drawing/2014/main" id="{312BD21E-DA6F-4932-A6F9-FDFE1DDC3C7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1510" name="Rectangle 4">
            <a:extLst>
              <a:ext uri="{FF2B5EF4-FFF2-40B4-BE49-F238E27FC236}">
                <a16:creationId xmlns:a16="http://schemas.microsoft.com/office/drawing/2014/main" id="{EDD5365C-0AF5-426C-9DF0-C07DB627FD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1511" name="Prostokąt 1">
            <a:extLst>
              <a:ext uri="{FF2B5EF4-FFF2-40B4-BE49-F238E27FC236}">
                <a16:creationId xmlns:a16="http://schemas.microsoft.com/office/drawing/2014/main" id="{B259EC9D-0E59-486C-A0E1-7E2EF910FF58}"/>
              </a:ext>
            </a:extLst>
          </p:cNvPr>
          <p:cNvSpPr>
            <a:spLocks noChangeArrowheads="1"/>
          </p:cNvSpPr>
          <p:nvPr/>
        </p:nvSpPr>
        <p:spPr bwMode="auto">
          <a:xfrm>
            <a:off x="539750" y="1268413"/>
            <a:ext cx="76326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n-US" altLang="pl-PL" sz="2500" dirty="0">
                <a:solidFill>
                  <a:schemeClr val="accent1"/>
                </a:solidFill>
              </a:rPr>
              <a:t>CIF:</a:t>
            </a:r>
            <a:r>
              <a:rPr lang="es-ES" altLang="pl-PL" sz="2500" dirty="0">
                <a:solidFill>
                  <a:schemeClr val="accent1"/>
                </a:solidFill>
              </a:rPr>
              <a:t> Clasificación internacional del funcionamiento, la discapacidad y la salud</a:t>
            </a:r>
            <a:endParaRPr lang="en-US" altLang="pl-PL" sz="2500" b="0" dirty="0">
              <a:solidFill>
                <a:schemeClr val="accent1"/>
              </a:solidFill>
            </a:endParaRPr>
          </a:p>
        </p:txBody>
      </p:sp>
      <p:sp>
        <p:nvSpPr>
          <p:cNvPr id="21512" name="Prostokąt 3">
            <a:extLst>
              <a:ext uri="{FF2B5EF4-FFF2-40B4-BE49-F238E27FC236}">
                <a16:creationId xmlns:a16="http://schemas.microsoft.com/office/drawing/2014/main" id="{C8408AA9-0FD3-428C-A079-5CBB8527D6FB}"/>
              </a:ext>
            </a:extLst>
          </p:cNvPr>
          <p:cNvSpPr>
            <a:spLocks noChangeArrowheads="1"/>
          </p:cNvSpPr>
          <p:nvPr/>
        </p:nvSpPr>
        <p:spPr bwMode="auto">
          <a:xfrm>
            <a:off x="395288" y="3716338"/>
            <a:ext cx="830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endParaRPr lang="pl-PL" altLang="pl-PL" sz="2000" b="0">
              <a:solidFill>
                <a:schemeClr val="accent1"/>
              </a:solidFill>
            </a:endParaRPr>
          </a:p>
        </p:txBody>
      </p:sp>
      <p:sp>
        <p:nvSpPr>
          <p:cNvPr id="2" name="Prostokąt 1">
            <a:extLst>
              <a:ext uri="{FF2B5EF4-FFF2-40B4-BE49-F238E27FC236}">
                <a16:creationId xmlns:a16="http://schemas.microsoft.com/office/drawing/2014/main" id="{FF33DA2C-5FC4-49FB-BFFF-494B5FBDB348}"/>
              </a:ext>
            </a:extLst>
          </p:cNvPr>
          <p:cNvSpPr/>
          <p:nvPr/>
        </p:nvSpPr>
        <p:spPr bwMode="auto">
          <a:xfrm>
            <a:off x="611188" y="2205038"/>
            <a:ext cx="2736850"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r>
              <a:rPr lang="pl-PL" sz="2000" b="0" dirty="0">
                <a:solidFill>
                  <a:srgbClr val="002060"/>
                </a:solidFill>
                <a:sym typeface="Arial" charset="0"/>
              </a:rPr>
              <a:t>Introduc</a:t>
            </a:r>
            <a:r>
              <a:rPr lang="es-ES" sz="2000" b="0" dirty="0">
                <a:solidFill>
                  <a:srgbClr val="002060"/>
                </a:solidFill>
                <a:sym typeface="Arial" charset="0"/>
              </a:rPr>
              <a:t>ida e</a:t>
            </a:r>
            <a:r>
              <a:rPr lang="pl-PL" sz="2000" b="0" dirty="0">
                <a:solidFill>
                  <a:srgbClr val="002060"/>
                </a:solidFill>
                <a:sym typeface="Arial" charset="0"/>
              </a:rPr>
              <a:t>n 2001</a:t>
            </a:r>
          </a:p>
        </p:txBody>
      </p:sp>
      <p:sp>
        <p:nvSpPr>
          <p:cNvPr id="6" name="Prostokąt 5">
            <a:extLst>
              <a:ext uri="{FF2B5EF4-FFF2-40B4-BE49-F238E27FC236}">
                <a16:creationId xmlns:a16="http://schemas.microsoft.com/office/drawing/2014/main" id="{8799E3C6-07C5-4CD1-B006-D02FFD6F368E}"/>
              </a:ext>
            </a:extLst>
          </p:cNvPr>
          <p:cNvSpPr/>
          <p:nvPr/>
        </p:nvSpPr>
        <p:spPr bwMode="auto">
          <a:xfrm>
            <a:off x="611188" y="4005263"/>
            <a:ext cx="2736850"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defTabSz="642938" eaLnBrk="1" hangingPunct="1">
              <a:lnSpc>
                <a:spcPct val="90000"/>
              </a:lnSpc>
              <a:spcBef>
                <a:spcPts val="1675"/>
              </a:spcBef>
              <a:buSzPct val="171000"/>
              <a:defRPr/>
            </a:pPr>
            <a:r>
              <a:rPr lang="es-ES" sz="2000" b="0" dirty="0">
                <a:solidFill>
                  <a:srgbClr val="002060"/>
                </a:solidFill>
              </a:rPr>
              <a:t>Naciones Unidas (ONU)</a:t>
            </a:r>
            <a:endParaRPr lang="es-ES" sz="2000" b="0" dirty="0">
              <a:solidFill>
                <a:srgbClr val="002060"/>
              </a:solidFill>
              <a:sym typeface="Arial" charset="0"/>
            </a:endParaRPr>
          </a:p>
        </p:txBody>
      </p:sp>
      <p:sp>
        <p:nvSpPr>
          <p:cNvPr id="8" name="Prostokąt 7">
            <a:extLst>
              <a:ext uri="{FF2B5EF4-FFF2-40B4-BE49-F238E27FC236}">
                <a16:creationId xmlns:a16="http://schemas.microsoft.com/office/drawing/2014/main" id="{F8C39A1D-BD6D-413B-9BA0-F09067BDCE69}"/>
              </a:ext>
            </a:extLst>
          </p:cNvPr>
          <p:cNvSpPr/>
          <p:nvPr/>
        </p:nvSpPr>
        <p:spPr bwMode="auto">
          <a:xfrm>
            <a:off x="611188" y="3141663"/>
            <a:ext cx="2736850"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176213" defTabSz="642938" eaLnBrk="1" hangingPunct="1">
              <a:lnSpc>
                <a:spcPct val="90000"/>
              </a:lnSpc>
              <a:spcBef>
                <a:spcPts val="1675"/>
              </a:spcBef>
              <a:buSzPct val="171000"/>
              <a:defRPr/>
            </a:pPr>
            <a:r>
              <a:rPr lang="es-ES" sz="2000" b="0" dirty="0">
                <a:solidFill>
                  <a:srgbClr val="002060"/>
                </a:solidFill>
                <a:sym typeface="Arial" charset="0"/>
              </a:rPr>
              <a:t>Organización Mundial de la Salud </a:t>
            </a:r>
            <a:r>
              <a:rPr lang="pl-PL" sz="2000" b="0" dirty="0">
                <a:solidFill>
                  <a:srgbClr val="002060"/>
                </a:solidFill>
                <a:sym typeface="Arial" charset="0"/>
              </a:rPr>
              <a:t>(O</a:t>
            </a:r>
            <a:r>
              <a:rPr lang="es-ES" sz="2000" b="0" dirty="0">
                <a:solidFill>
                  <a:srgbClr val="002060"/>
                </a:solidFill>
                <a:sym typeface="Arial" charset="0"/>
              </a:rPr>
              <a:t>MS</a:t>
            </a:r>
            <a:r>
              <a:rPr lang="pl-PL" sz="2000" b="0" dirty="0">
                <a:solidFill>
                  <a:srgbClr val="002060"/>
                </a:solidFill>
                <a:sym typeface="Arial" charset="0"/>
              </a:rPr>
              <a:t>)</a:t>
            </a:r>
          </a:p>
        </p:txBody>
      </p:sp>
      <p:sp>
        <p:nvSpPr>
          <p:cNvPr id="10" name="Prostokąt 9">
            <a:extLst>
              <a:ext uri="{FF2B5EF4-FFF2-40B4-BE49-F238E27FC236}">
                <a16:creationId xmlns:a16="http://schemas.microsoft.com/office/drawing/2014/main" id="{B83B5E1E-1A9B-41BF-9D4C-11C6E05D1765}"/>
              </a:ext>
            </a:extLst>
          </p:cNvPr>
          <p:cNvSpPr/>
          <p:nvPr/>
        </p:nvSpPr>
        <p:spPr bwMode="auto">
          <a:xfrm>
            <a:off x="611188" y="4941888"/>
            <a:ext cx="8353425"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r>
              <a:rPr lang="es-ES" sz="2000" b="0" dirty="0">
                <a:solidFill>
                  <a:srgbClr val="002060"/>
                </a:solidFill>
                <a:sym typeface="Arial" charset="0"/>
              </a:rPr>
              <a:t>Sistema de codificación del funcionamiento y la discapacidad</a:t>
            </a:r>
            <a:endParaRPr lang="pl-PL" sz="2000" b="0" dirty="0">
              <a:solidFill>
                <a:srgbClr val="002060"/>
              </a:solidFill>
              <a:sym typeface="Arial" charset="0"/>
            </a:endParaRPr>
          </a:p>
        </p:txBody>
      </p:sp>
      <p:pic>
        <p:nvPicPr>
          <p:cNvPr id="21517" name="Obraz 3">
            <a:extLst>
              <a:ext uri="{FF2B5EF4-FFF2-40B4-BE49-F238E27FC236}">
                <a16:creationId xmlns:a16="http://schemas.microsoft.com/office/drawing/2014/main" id="{5358DC13-029A-4F97-93AB-431A1132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752" y="2214489"/>
            <a:ext cx="192496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Obraz 2">
            <a:extLst>
              <a:ext uri="{FF2B5EF4-FFF2-40B4-BE49-F238E27FC236}">
                <a16:creationId xmlns:a16="http://schemas.microsoft.com/office/drawing/2014/main" id="{C0EB8DE9-0C01-459B-80E0-9F2E07A36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2205038"/>
            <a:ext cx="26638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41829</TotalTime>
  <Pages>0</Pages>
  <Words>4003</Words>
  <Characters>0</Characters>
  <Application>Microsoft Office PowerPoint</Application>
  <PresentationFormat>Presentación en pantalla (4:3)</PresentationFormat>
  <Lines>0</Lines>
  <Paragraphs>463</Paragraphs>
  <Slides>50</Slides>
  <Notes>35</Notes>
  <HiddenSlides>0</HiddenSlides>
  <MMClips>0</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50</vt:i4>
      </vt:variant>
    </vt:vector>
  </HeadingPairs>
  <TitlesOfParts>
    <vt:vector size="61" baseType="lpstr">
      <vt:lpstr>Arial</vt:lpstr>
      <vt:lpstr>Arial Bold</vt:lpstr>
      <vt:lpstr>Arial-ExtraBoldPL</vt:lpstr>
      <vt:lpstr>Bradley Hand ITC</vt:lpstr>
      <vt:lpstr>Calibri</vt:lpstr>
      <vt:lpstr>Gill Sans</vt:lpstr>
      <vt:lpstr>Times New Roman</vt:lpstr>
      <vt:lpstr>Wingdings</vt:lpstr>
      <vt:lpstr>Pantallazo inicio</vt:lpstr>
      <vt:lpstr>Pantallazo cierre</vt:lpstr>
      <vt:lpstr>1_WOIZ - prezentacja "wykładowa"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Enfermedades neurológicas, incluidas las neurodegenerativas </vt:lpstr>
      <vt:lpstr>2. Discapacidad motriz</vt:lpstr>
      <vt:lpstr>3. Discapacidad intelectual </vt:lpstr>
      <vt:lpstr>4. Enfermedades de los sistemas respiratorio y circulatorio</vt:lpstr>
      <vt:lpstr>5. Discapacidad del órgano de la visión y sordoceguera </vt:lpstr>
      <vt:lpstr>6. Discapacidad auditiva o del habla </vt:lpstr>
      <vt:lpstr>7. Trastornos metabólicos </vt:lpstr>
      <vt:lpstr>8. Trastornos mentales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Interpretación de la puntuación global de la discapacidad por rangos de gravedad CIF</vt:lpstr>
      <vt:lpstr>Presentación de PowerPoint</vt:lpstr>
      <vt:lpstr>Presentación de PowerPoint</vt:lpstr>
      <vt:lpstr>Presentación de PowerPoint</vt:lpstr>
      <vt:lpstr>Presentación de PowerPoint</vt:lpstr>
      <vt:lpstr>Presentación de PowerPoint</vt:lpstr>
      <vt:lpstr>Presentación de PowerPoint</vt:lpstr>
      <vt:lpstr>Una paciente acudió al servicio de cirugía general para una colecistectomía planificada. Paciente: mujer de 35 años, IMC: 38, comorbilidades: diabetes tipo 2, profesionalmente activa. El procedimiento se realizó mediante laparoscopia con  técnica de 4 incisiones. Se siguió el procedimiento, no ocurrió ningún evento adverso. La paciente recibió el alta al tercer día tras la cirugía.</vt:lpstr>
      <vt:lpstr>¡BUENA SUERTE!</vt:lpstr>
      <vt:lpstr>Presentación de PowerPoint</vt:lpstr>
      <vt:lpstr>   Como resultado de la encuesta, se puede afirmar que existe una discapacidad moderada. Cabe señalar que las limitaciones derivadas de la obesidad de la paciente tienen un impacto significativo sobre el grado de discapacidad obtenido.</vt:lpstr>
      <vt:lpstr>Presentación de PowerPoint</vt:lpstr>
      <vt:lpstr>Gracias por tu atención</vt:lpstr>
      <vt:lpstr>Presentación de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Cristina Herrero Ligero</cp:lastModifiedBy>
  <cp:revision>962</cp:revision>
  <cp:lastPrinted>2011-07-18T19:05:36Z</cp:lastPrinted>
  <dcterms:created xsi:type="dcterms:W3CDTF">2010-06-23T19:02:16Z</dcterms:created>
  <dcterms:modified xsi:type="dcterms:W3CDTF">2021-07-05T16:16:34Z</dcterms:modified>
</cp:coreProperties>
</file>