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74"/>
  </p:notesMasterIdLst>
  <p:handoutMasterIdLst>
    <p:handoutMasterId r:id="rId75"/>
  </p:handoutMasterIdLst>
  <p:sldIdLst>
    <p:sldId id="627" r:id="rId4"/>
    <p:sldId id="676" r:id="rId5"/>
    <p:sldId id="677" r:id="rId6"/>
    <p:sldId id="622" r:id="rId7"/>
    <p:sldId id="678" r:id="rId8"/>
    <p:sldId id="636" r:id="rId9"/>
    <p:sldId id="641" r:id="rId10"/>
    <p:sldId id="642" r:id="rId11"/>
    <p:sldId id="644" r:id="rId12"/>
    <p:sldId id="645" r:id="rId13"/>
    <p:sldId id="646" r:id="rId14"/>
    <p:sldId id="647" r:id="rId15"/>
    <p:sldId id="680" r:id="rId16"/>
    <p:sldId id="648" r:id="rId17"/>
    <p:sldId id="649" r:id="rId18"/>
    <p:sldId id="650" r:id="rId19"/>
    <p:sldId id="651" r:id="rId20"/>
    <p:sldId id="652" r:id="rId21"/>
    <p:sldId id="653" r:id="rId22"/>
    <p:sldId id="654" r:id="rId23"/>
    <p:sldId id="655" r:id="rId24"/>
    <p:sldId id="656" r:id="rId25"/>
    <p:sldId id="657" r:id="rId26"/>
    <p:sldId id="658" r:id="rId27"/>
    <p:sldId id="659" r:id="rId28"/>
    <p:sldId id="661" r:id="rId29"/>
    <p:sldId id="660" r:id="rId30"/>
    <p:sldId id="662" r:id="rId31"/>
    <p:sldId id="663" r:id="rId32"/>
    <p:sldId id="664" r:id="rId33"/>
    <p:sldId id="665" r:id="rId34"/>
    <p:sldId id="681" r:id="rId35"/>
    <p:sldId id="666" r:id="rId36"/>
    <p:sldId id="682" r:id="rId37"/>
    <p:sldId id="667" r:id="rId38"/>
    <p:sldId id="668" r:id="rId39"/>
    <p:sldId id="669" r:id="rId40"/>
    <p:sldId id="670" r:id="rId41"/>
    <p:sldId id="672" r:id="rId42"/>
    <p:sldId id="683" r:id="rId43"/>
    <p:sldId id="673" r:id="rId44"/>
    <p:sldId id="684" r:id="rId45"/>
    <p:sldId id="674" r:id="rId46"/>
    <p:sldId id="685" r:id="rId47"/>
    <p:sldId id="692" r:id="rId48"/>
    <p:sldId id="696" r:id="rId49"/>
    <p:sldId id="697" r:id="rId50"/>
    <p:sldId id="698" r:id="rId51"/>
    <p:sldId id="699" r:id="rId52"/>
    <p:sldId id="700" r:id="rId53"/>
    <p:sldId id="701" r:id="rId54"/>
    <p:sldId id="703" r:id="rId55"/>
    <p:sldId id="702" r:id="rId56"/>
    <p:sldId id="704" r:id="rId57"/>
    <p:sldId id="705" r:id="rId58"/>
    <p:sldId id="706" r:id="rId59"/>
    <p:sldId id="707" r:id="rId60"/>
    <p:sldId id="708" r:id="rId61"/>
    <p:sldId id="709" r:id="rId62"/>
    <p:sldId id="710" r:id="rId63"/>
    <p:sldId id="711" r:id="rId64"/>
    <p:sldId id="712" r:id="rId65"/>
    <p:sldId id="713" r:id="rId66"/>
    <p:sldId id="687" r:id="rId67"/>
    <p:sldId id="688" r:id="rId68"/>
    <p:sldId id="689" r:id="rId69"/>
    <p:sldId id="690" r:id="rId70"/>
    <p:sldId id="693" r:id="rId71"/>
    <p:sldId id="694" r:id="rId72"/>
    <p:sldId id="626" r:id="rId73"/>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0D4"/>
    <a:srgbClr val="E7E7E8"/>
    <a:srgbClr val="262673"/>
    <a:srgbClr val="0404E6"/>
    <a:srgbClr val="F26200"/>
    <a:srgbClr val="FF6600"/>
    <a:srgbClr val="D16D09"/>
    <a:srgbClr val="D15509"/>
    <a:srgbClr val="FF3300"/>
    <a:srgbClr val="222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4" autoAdjust="0"/>
    <p:restoredTop sz="88620" autoAdjust="0"/>
  </p:normalViewPr>
  <p:slideViewPr>
    <p:cSldViewPr>
      <p:cViewPr varScale="1">
        <p:scale>
          <a:sx n="65" d="100"/>
          <a:sy n="65" d="100"/>
        </p:scale>
        <p:origin x="1786"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_rels/data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5" Type="http://schemas.openxmlformats.org/officeDocument/2006/relationships/image" Target="../media/image56.jpeg"/><Relationship Id="rId4" Type="http://schemas.openxmlformats.org/officeDocument/2006/relationships/image" Target="../media/image55.jpeg"/></Relationships>
</file>

<file path=ppt/diagrams/_rels/data13.xml.rels><?xml version="1.0" encoding="UTF-8" standalone="yes"?>
<Relationships xmlns="http://schemas.openxmlformats.org/package/2006/relationships"><Relationship Id="rId1" Type="http://schemas.openxmlformats.org/officeDocument/2006/relationships/image" Target="../media/image64.png"/></Relationships>
</file>

<file path=ppt/diagrams/_rels/data14.xml.rels><?xml version="1.0" encoding="UTF-8" standalone="yes"?>
<Relationships xmlns="http://schemas.openxmlformats.org/package/2006/relationships"><Relationship Id="rId1" Type="http://schemas.openxmlformats.org/officeDocument/2006/relationships/image" Target="../media/image66.jpeg"/></Relationships>
</file>

<file path=ppt/diagrams/_rels/data15.xml.rels><?xml version="1.0" encoding="UTF-8" standalone="yes"?>
<Relationships xmlns="http://schemas.openxmlformats.org/package/2006/relationships"><Relationship Id="rId1" Type="http://schemas.openxmlformats.org/officeDocument/2006/relationships/image" Target="../media/image67.jpeg"/></Relationships>
</file>

<file path=ppt/diagrams/_rels/data16.xml.rels><?xml version="1.0" encoding="UTF-8" standalone="yes"?>
<Relationships xmlns="http://schemas.openxmlformats.org/package/2006/relationships"><Relationship Id="rId1" Type="http://schemas.openxmlformats.org/officeDocument/2006/relationships/image" Target="../media/image69.jpe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ata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image" Target="../media/image20.jpeg"/><Relationship Id="rId4" Type="http://schemas.openxmlformats.org/officeDocument/2006/relationships/image" Target="../media/image22.jpeg"/></Relationships>
</file>

<file path=ppt/diagrams/_rels/data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ata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_rels/data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gif"/><Relationship Id="rId9" Type="http://schemas.openxmlformats.org/officeDocument/2006/relationships/image" Target="../media/image40.png"/></Relationships>
</file>

<file path=ppt/diagrams/_rels/data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5" Type="http://schemas.openxmlformats.org/officeDocument/2006/relationships/image" Target="../media/image45.jpeg"/><Relationship Id="rId4" Type="http://schemas.openxmlformats.org/officeDocument/2006/relationships/image" Target="../media/image44.jpeg"/></Relationships>
</file>

<file path=ppt/diagrams/_rels/data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5" Type="http://schemas.openxmlformats.org/officeDocument/2006/relationships/image" Target="../media/image56.jpeg"/><Relationship Id="rId4" Type="http://schemas.openxmlformats.org/officeDocument/2006/relationships/image" Target="../media/image55.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64.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66.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6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image" Target="../media/image20.jpeg"/><Relationship Id="rId4" Type="http://schemas.openxmlformats.org/officeDocument/2006/relationships/image" Target="../media/image2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gif"/><Relationship Id="rId9" Type="http://schemas.openxmlformats.org/officeDocument/2006/relationships/image" Target="../media/image4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5" Type="http://schemas.openxmlformats.org/officeDocument/2006/relationships/image" Target="../media/image45.jpeg"/><Relationship Id="rId4" Type="http://schemas.openxmlformats.org/officeDocument/2006/relationships/image" Target="../media/image44.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3A0C4-3273-4ADF-83BD-2FD300618001}" type="doc">
      <dgm:prSet loTypeId="urn:microsoft.com/office/officeart/2005/8/layout/hList9" loCatId="list" qsTypeId="urn:microsoft.com/office/officeart/2005/8/quickstyle/3d2" qsCatId="3D" csTypeId="urn:microsoft.com/office/officeart/2005/8/colors/accent1_4" csCatId="accent1" phldr="1"/>
      <dgm:spPr/>
      <dgm:t>
        <a:bodyPr/>
        <a:lstStyle/>
        <a:p>
          <a:endParaRPr lang="es-ES"/>
        </a:p>
      </dgm:t>
    </dgm:pt>
    <dgm:pt modelId="{964B20FF-929E-4F9D-B7A2-B114E7381064}">
      <dgm:prSet phldrT="[Texto]" custT="1"/>
      <dgm:spPr>
        <a:xfrm>
          <a:off x="0" y="112877"/>
          <a:ext cx="902050" cy="856714"/>
        </a:xfrm>
        <a:prstGeom prst="ellipse">
          <a:avLst/>
        </a:prstGeom>
        <a:solidFill>
          <a:srgbClr val="143350"/>
        </a:solidFill>
        <a:ln>
          <a:noFill/>
        </a:ln>
        <a:effectLst/>
        <a:scene3d>
          <a:camera prst="orthographicFront"/>
          <a:lightRig rig="threePt" dir="t">
            <a:rot lat="0" lon="0" rev="7500000"/>
          </a:lightRig>
        </a:scene3d>
        <a:sp3d prstMaterial="plastic">
          <a:bevelT w="127000" h="25400" prst="relaxedInset"/>
        </a:sp3d>
      </dgm:spPr>
      <dgm:t>
        <a:bodyPr/>
        <a:lstStyle/>
        <a:p>
          <a:r>
            <a:rPr lang="es-ES" sz="1400" b="0" i="0" dirty="0">
              <a:solidFill>
                <a:sysClr val="window" lastClr="FFFFFF"/>
              </a:solidFill>
              <a:effectLst/>
              <a:latin typeface="Arial" panose="020B0604020202020204" pitchFamily="34" charset="0"/>
              <a:ea typeface="+mn-ea"/>
              <a:cs typeface="Arial" panose="020B0604020202020204" pitchFamily="34" charset="0"/>
            </a:rPr>
            <a:t>Persönlich</a:t>
          </a:r>
        </a:p>
      </dgm:t>
    </dgm:pt>
    <dgm:pt modelId="{23C1794A-2C06-4E34-9633-2FCA0F029379}" type="parTrans" cxnId="{F67BAD80-9571-4484-A0D4-726E6C764D50}">
      <dgm:prSet/>
      <dgm:spPr/>
      <dgm:t>
        <a:bodyPr/>
        <a:lstStyle/>
        <a:p>
          <a:endParaRPr lang="es-ES" sz="1400" i="0">
            <a:effectLst/>
            <a:latin typeface="Arial" panose="020B0604020202020204" pitchFamily="34" charset="0"/>
            <a:cs typeface="Arial" panose="020B0604020202020204" pitchFamily="34" charset="0"/>
          </a:endParaRPr>
        </a:p>
      </dgm:t>
    </dgm:pt>
    <dgm:pt modelId="{5BC8AF95-B791-4956-92A8-D58A7D990083}" type="sibTrans" cxnId="{F67BAD80-9571-4484-A0D4-726E6C764D50}">
      <dgm:prSet/>
      <dgm:spPr/>
      <dgm:t>
        <a:bodyPr/>
        <a:lstStyle/>
        <a:p>
          <a:endParaRPr lang="es-ES" sz="1400" i="0">
            <a:effectLst/>
            <a:latin typeface="Arial" panose="020B0604020202020204" pitchFamily="34" charset="0"/>
            <a:cs typeface="Arial" panose="020B0604020202020204" pitchFamily="34" charset="0"/>
          </a:endParaRPr>
        </a:p>
      </dgm:t>
    </dgm:pt>
    <dgm:pt modelId="{E7935D59-C1E3-40DE-A7CD-7F1131F6D6BB}">
      <dgm:prSet phldrT="[Texto]" custT="1"/>
      <dgm:spPr>
        <a:xfrm>
          <a:off x="557551" y="390856"/>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n-US" sz="1400" b="0" i="0" cap="none" spc="0" noProof="0" dirty="0">
              <a:ln w="0"/>
              <a:solidFill>
                <a:sysClr val="windowText" lastClr="000000"/>
              </a:solidFill>
              <a:effectLst/>
              <a:latin typeface="Arial" panose="020B0604020202020204" pitchFamily="34" charset="0"/>
              <a:ea typeface="+mn-ea"/>
              <a:cs typeface="Arial" panose="020B0604020202020204" pitchFamily="34" charset="0"/>
            </a:rPr>
            <a:t>Alter</a:t>
          </a:r>
        </a:p>
      </dgm:t>
    </dgm:pt>
    <dgm:pt modelId="{8BE5A823-51F7-4644-AEF8-50EF473256D8}" type="parTrans" cxnId="{5E2903C9-F0BF-4D19-8E4F-260FFF4F43C6}">
      <dgm:prSet/>
      <dgm:spPr/>
      <dgm:t>
        <a:bodyPr/>
        <a:lstStyle/>
        <a:p>
          <a:endParaRPr lang="es-ES" sz="1400" i="0">
            <a:effectLst/>
            <a:latin typeface="Arial" panose="020B0604020202020204" pitchFamily="34" charset="0"/>
            <a:cs typeface="Arial" panose="020B0604020202020204" pitchFamily="34" charset="0"/>
          </a:endParaRPr>
        </a:p>
      </dgm:t>
    </dgm:pt>
    <dgm:pt modelId="{EA2F446E-8BD7-48FB-BC8E-80A70974B1F2}" type="sibTrans" cxnId="{5E2903C9-F0BF-4D19-8E4F-260FFF4F43C6}">
      <dgm:prSet/>
      <dgm:spPr/>
      <dgm:t>
        <a:bodyPr/>
        <a:lstStyle/>
        <a:p>
          <a:endParaRPr lang="es-ES" sz="1400" i="0">
            <a:effectLst/>
            <a:latin typeface="Arial" panose="020B0604020202020204" pitchFamily="34" charset="0"/>
            <a:cs typeface="Arial" panose="020B0604020202020204" pitchFamily="34" charset="0"/>
          </a:endParaRPr>
        </a:p>
      </dgm:t>
    </dgm:pt>
    <dgm:pt modelId="{5C34D06E-3CA7-4684-8DDB-2B462C550D39}">
      <dgm:prSet phldrT="[Texto]" custT="1"/>
      <dgm:spPr>
        <a:xfrm>
          <a:off x="557551" y="813558"/>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Familienstand</a:t>
          </a:r>
        </a:p>
      </dgm:t>
    </dgm:pt>
    <dgm:pt modelId="{750B38EA-06EC-448D-8E6A-896E183CFAC3}" type="parTrans" cxnId="{4225D1F0-7221-45D8-A466-7CB109E8A84D}">
      <dgm:prSet/>
      <dgm:spPr/>
      <dgm:t>
        <a:bodyPr/>
        <a:lstStyle/>
        <a:p>
          <a:endParaRPr lang="es-ES" sz="1400" i="0">
            <a:effectLst/>
            <a:latin typeface="Arial" panose="020B0604020202020204" pitchFamily="34" charset="0"/>
            <a:cs typeface="Arial" panose="020B0604020202020204" pitchFamily="34" charset="0"/>
          </a:endParaRPr>
        </a:p>
      </dgm:t>
    </dgm:pt>
    <dgm:pt modelId="{04241F11-9AF8-4B15-9BC8-6A82D3868EF8}" type="sibTrans" cxnId="{4225D1F0-7221-45D8-A466-7CB109E8A84D}">
      <dgm:prSet/>
      <dgm:spPr/>
      <dgm:t>
        <a:bodyPr/>
        <a:lstStyle/>
        <a:p>
          <a:endParaRPr lang="es-ES" sz="1400" i="0">
            <a:effectLst/>
            <a:latin typeface="Arial" panose="020B0604020202020204" pitchFamily="34" charset="0"/>
            <a:cs typeface="Arial" panose="020B0604020202020204" pitchFamily="34" charset="0"/>
          </a:endParaRPr>
        </a:p>
      </dgm:t>
    </dgm:pt>
    <dgm:pt modelId="{3FA57E43-3FFC-41E5-B3F0-E1B381B32DCD}">
      <dgm:prSet phldrT="[Texto]" custT="1"/>
      <dgm:spPr>
        <a:xfrm>
          <a:off x="1751717" y="112877"/>
          <a:ext cx="902050" cy="856714"/>
        </a:xfrm>
        <a:prstGeom prst="ellipse">
          <a:avLst/>
        </a:prstGeom>
        <a:solidFill>
          <a:srgbClr val="28659C"/>
        </a:solidFill>
        <a:ln>
          <a:noFill/>
        </a:ln>
        <a:effectLst/>
        <a:scene3d>
          <a:camera prst="orthographicFront"/>
          <a:lightRig rig="threePt" dir="t">
            <a:rot lat="0" lon="0" rev="7500000"/>
          </a:lightRig>
        </a:scene3d>
        <a:sp3d prstMaterial="plastic">
          <a:bevelT w="127000" h="25400" prst="relaxedInset"/>
        </a:sp3d>
      </dgm:spPr>
      <dgm:t>
        <a:bodyPr/>
        <a:lstStyle/>
        <a:p>
          <a:r>
            <a:rPr lang="es-ES" sz="1400" b="0" i="0" dirty="0">
              <a:solidFill>
                <a:sysClr val="window" lastClr="FFFFFF"/>
              </a:solidFill>
              <a:effectLst/>
              <a:latin typeface="Arial" panose="020B0604020202020204" pitchFamily="34" charset="0"/>
              <a:ea typeface="+mn-ea"/>
              <a:cs typeface="Arial" panose="020B0604020202020204" pitchFamily="34" charset="0"/>
            </a:rPr>
            <a:t>Zeitlich</a:t>
          </a:r>
        </a:p>
      </dgm:t>
    </dgm:pt>
    <dgm:pt modelId="{EA3AC2F1-7556-4B1A-A4FD-AD0CC51B6D10}" type="parTrans" cxnId="{A1E83306-01ED-43B1-BEFD-93C23388A56D}">
      <dgm:prSet/>
      <dgm:spPr/>
      <dgm:t>
        <a:bodyPr/>
        <a:lstStyle/>
        <a:p>
          <a:endParaRPr lang="es-ES" sz="1400" i="0">
            <a:effectLst/>
            <a:latin typeface="Arial" panose="020B0604020202020204" pitchFamily="34" charset="0"/>
            <a:cs typeface="Arial" panose="020B0604020202020204" pitchFamily="34" charset="0"/>
          </a:endParaRPr>
        </a:p>
      </dgm:t>
    </dgm:pt>
    <dgm:pt modelId="{709D9FCE-0F9F-4D00-A6AB-1936CCCB7850}" type="sibTrans" cxnId="{A1E83306-01ED-43B1-BEFD-93C23388A56D}">
      <dgm:prSet/>
      <dgm:spPr/>
      <dgm:t>
        <a:bodyPr/>
        <a:lstStyle/>
        <a:p>
          <a:endParaRPr lang="es-ES" sz="1400" i="0">
            <a:effectLst/>
            <a:latin typeface="Arial" panose="020B0604020202020204" pitchFamily="34" charset="0"/>
            <a:cs typeface="Arial" panose="020B0604020202020204" pitchFamily="34" charset="0"/>
          </a:endParaRPr>
        </a:p>
      </dgm:t>
    </dgm:pt>
    <dgm:pt modelId="{1651F716-18E2-4234-B4C2-DF8B10F7DDF3}">
      <dgm:prSet phldrT="[Texto]" custT="1"/>
      <dgm:spPr>
        <a:xfrm>
          <a:off x="2500357" y="390856"/>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Tag</a:t>
          </a:r>
          <a:endParaRPr lang="es-ES" sz="1400" i="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F5BB4D39-656E-4CEE-A134-19ECD5B2C0D6}" type="parTrans" cxnId="{2CFBBBBA-78AC-4B95-A175-78EC7641FE48}">
      <dgm:prSet/>
      <dgm:spPr/>
      <dgm:t>
        <a:bodyPr/>
        <a:lstStyle/>
        <a:p>
          <a:endParaRPr lang="es-ES" sz="1400" i="0">
            <a:effectLst/>
            <a:latin typeface="Arial" panose="020B0604020202020204" pitchFamily="34" charset="0"/>
            <a:cs typeface="Arial" panose="020B0604020202020204" pitchFamily="34" charset="0"/>
          </a:endParaRPr>
        </a:p>
      </dgm:t>
    </dgm:pt>
    <dgm:pt modelId="{264E4FFE-3320-4CF4-ADE0-18A42D30BD0F}" type="sibTrans" cxnId="{2CFBBBBA-78AC-4B95-A175-78EC7641FE48}">
      <dgm:prSet/>
      <dgm:spPr/>
      <dgm:t>
        <a:bodyPr/>
        <a:lstStyle/>
        <a:p>
          <a:endParaRPr lang="es-ES" sz="1400" i="0">
            <a:effectLst/>
            <a:latin typeface="Arial" panose="020B0604020202020204" pitchFamily="34" charset="0"/>
            <a:cs typeface="Arial" panose="020B0604020202020204" pitchFamily="34" charset="0"/>
          </a:endParaRPr>
        </a:p>
      </dgm:t>
    </dgm:pt>
    <dgm:pt modelId="{6B790C91-BAD6-41C8-8307-E01BD1BB36FA}">
      <dgm:prSet phldrT="[Texto]" custT="1"/>
      <dgm:spPr>
        <a:xfrm>
          <a:off x="2500357" y="813558"/>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Zeit</a:t>
          </a:r>
          <a:endParaRPr lang="es-ES" sz="1400" i="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C4735692-93F4-4BD0-932C-3E7F914DC5F6}" type="parTrans" cxnId="{9BF2374B-0B76-4A19-86F9-74815D758A32}">
      <dgm:prSet/>
      <dgm:spPr/>
      <dgm:t>
        <a:bodyPr/>
        <a:lstStyle/>
        <a:p>
          <a:endParaRPr lang="es-ES" sz="1400" i="0">
            <a:effectLst/>
            <a:latin typeface="Arial" panose="020B0604020202020204" pitchFamily="34" charset="0"/>
            <a:cs typeface="Arial" panose="020B0604020202020204" pitchFamily="34" charset="0"/>
          </a:endParaRPr>
        </a:p>
      </dgm:t>
    </dgm:pt>
    <dgm:pt modelId="{28CB8925-DA44-47F6-9562-456C1168D2FA}" type="sibTrans" cxnId="{9BF2374B-0B76-4A19-86F9-74815D758A32}">
      <dgm:prSet/>
      <dgm:spPr/>
      <dgm:t>
        <a:bodyPr/>
        <a:lstStyle/>
        <a:p>
          <a:endParaRPr lang="es-ES" sz="1400" i="0">
            <a:effectLst/>
            <a:latin typeface="Arial" panose="020B0604020202020204" pitchFamily="34" charset="0"/>
            <a:cs typeface="Arial" panose="020B0604020202020204" pitchFamily="34" charset="0"/>
          </a:endParaRPr>
        </a:p>
      </dgm:t>
    </dgm:pt>
    <dgm:pt modelId="{6038DEC9-4B10-4A97-A563-24CF7F77BB6A}">
      <dgm:prSet phldrT="[Texto]" custT="1"/>
      <dgm:spPr>
        <a:xfrm>
          <a:off x="4443162" y="1236260"/>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n-US" sz="1400" b="0" i="0" cap="none" spc="0" noProof="0" dirty="0">
              <a:ln w="0"/>
              <a:solidFill>
                <a:sysClr val="windowText" lastClr="000000"/>
              </a:solidFill>
              <a:effectLst/>
              <a:latin typeface="Arial" panose="020B0604020202020204" pitchFamily="34" charset="0"/>
              <a:ea typeface="+mn-ea"/>
              <a:cs typeface="Arial" panose="020B0604020202020204" pitchFamily="34" charset="0"/>
            </a:rPr>
            <a:t>Anwesenheit von anderen Personen</a:t>
          </a:r>
        </a:p>
      </dgm:t>
    </dgm:pt>
    <dgm:pt modelId="{2B137145-5E6F-4A81-88D2-711F03A3A42E}" type="parTrans" cxnId="{095D2373-1390-4ED4-A104-5A3D22B449D1}">
      <dgm:prSet/>
      <dgm:spPr/>
      <dgm:t>
        <a:bodyPr/>
        <a:lstStyle/>
        <a:p>
          <a:endParaRPr lang="es-ES" sz="1400" i="0">
            <a:effectLst/>
            <a:latin typeface="Arial" panose="020B0604020202020204" pitchFamily="34" charset="0"/>
            <a:cs typeface="Arial" panose="020B0604020202020204" pitchFamily="34" charset="0"/>
          </a:endParaRPr>
        </a:p>
      </dgm:t>
    </dgm:pt>
    <dgm:pt modelId="{8A15EB9C-538B-401C-BF9C-65EB342A9F08}" type="sibTrans" cxnId="{095D2373-1390-4ED4-A104-5A3D22B449D1}">
      <dgm:prSet/>
      <dgm:spPr/>
      <dgm:t>
        <a:bodyPr/>
        <a:lstStyle/>
        <a:p>
          <a:endParaRPr lang="es-ES" sz="1400" i="0">
            <a:effectLst/>
            <a:latin typeface="Arial" panose="020B0604020202020204" pitchFamily="34" charset="0"/>
            <a:cs typeface="Arial" panose="020B0604020202020204" pitchFamily="34" charset="0"/>
          </a:endParaRPr>
        </a:p>
      </dgm:t>
    </dgm:pt>
    <dgm:pt modelId="{789DEAC2-B06C-4A0B-8CD8-964159B4DAA6}">
      <dgm:prSet phldrT="[Texto]" custT="1"/>
      <dgm:spPr>
        <a:xfrm>
          <a:off x="3707142" y="112877"/>
          <a:ext cx="902050" cy="856714"/>
        </a:xfrm>
        <a:prstGeom prst="ellipse">
          <a:avLst/>
        </a:prstGeom>
        <a:solidFill>
          <a:srgbClr val="0085B4"/>
        </a:solidFill>
        <a:ln>
          <a:noFill/>
        </a:ln>
        <a:effectLst/>
        <a:scene3d>
          <a:camera prst="orthographicFront"/>
          <a:lightRig rig="threePt" dir="t">
            <a:rot lat="0" lon="0" rev="7500000"/>
          </a:lightRig>
        </a:scene3d>
        <a:sp3d prstMaterial="plastic">
          <a:bevelT w="127000" h="25400" prst="relaxedInset"/>
        </a:sp3d>
      </dgm:spPr>
      <dgm:t>
        <a:bodyPr/>
        <a:lstStyle/>
        <a:p>
          <a:r>
            <a:rPr lang="es-ES" sz="1400" b="0" i="0">
              <a:solidFill>
                <a:sysClr val="window" lastClr="FFFFFF"/>
              </a:solidFill>
              <a:effectLst/>
              <a:latin typeface="Arial" panose="020B0604020202020204" pitchFamily="34" charset="0"/>
              <a:ea typeface="+mn-ea"/>
              <a:cs typeface="Arial" panose="020B0604020202020204" pitchFamily="34" charset="0"/>
            </a:rPr>
            <a:t>Räumlich</a:t>
          </a:r>
        </a:p>
      </dgm:t>
    </dgm:pt>
    <dgm:pt modelId="{1FAA31CF-BD19-420B-86D2-DEF95443C959}" type="parTrans" cxnId="{60FAE331-3C36-4862-84F2-14932BE8E778}">
      <dgm:prSet/>
      <dgm:spPr/>
      <dgm:t>
        <a:bodyPr/>
        <a:lstStyle/>
        <a:p>
          <a:endParaRPr lang="es-ES" sz="1400" i="0">
            <a:effectLst/>
            <a:latin typeface="Arial" panose="020B0604020202020204" pitchFamily="34" charset="0"/>
            <a:cs typeface="Arial" panose="020B0604020202020204" pitchFamily="34" charset="0"/>
          </a:endParaRPr>
        </a:p>
      </dgm:t>
    </dgm:pt>
    <dgm:pt modelId="{47D00207-8A4D-44CA-A89B-948FCDF2F864}" type="sibTrans" cxnId="{60FAE331-3C36-4862-84F2-14932BE8E778}">
      <dgm:prSet/>
      <dgm:spPr/>
      <dgm:t>
        <a:bodyPr/>
        <a:lstStyle/>
        <a:p>
          <a:endParaRPr lang="es-ES" sz="1400" i="0">
            <a:effectLst/>
            <a:latin typeface="Arial" panose="020B0604020202020204" pitchFamily="34" charset="0"/>
            <a:cs typeface="Arial" panose="020B0604020202020204" pitchFamily="34" charset="0"/>
          </a:endParaRPr>
        </a:p>
      </dgm:t>
    </dgm:pt>
    <dgm:pt modelId="{6BDA7F3B-06D8-4BA0-802B-853493D5DD2A}">
      <dgm:prSet phldrT="[Texto]" custT="1"/>
      <dgm:spPr>
        <a:xfrm>
          <a:off x="4443162" y="390856"/>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Adresse</a:t>
          </a:r>
          <a:endParaRPr lang="es-ES" sz="1400" i="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C1D3078F-8C77-4ED7-B795-094B47B98A9B}" type="parTrans" cxnId="{06FE2912-FE6F-4361-A360-A14A6047E75C}">
      <dgm:prSet/>
      <dgm:spPr/>
      <dgm:t>
        <a:bodyPr/>
        <a:lstStyle/>
        <a:p>
          <a:endParaRPr lang="es-ES" sz="1400" i="0">
            <a:effectLst/>
            <a:latin typeface="Arial" panose="020B0604020202020204" pitchFamily="34" charset="0"/>
            <a:cs typeface="Arial" panose="020B0604020202020204" pitchFamily="34" charset="0"/>
          </a:endParaRPr>
        </a:p>
      </dgm:t>
    </dgm:pt>
    <dgm:pt modelId="{B0350A3F-9DEF-4904-BB54-2F96232B7392}" type="sibTrans" cxnId="{06FE2912-FE6F-4361-A360-A14A6047E75C}">
      <dgm:prSet/>
      <dgm:spPr/>
      <dgm:t>
        <a:bodyPr/>
        <a:lstStyle/>
        <a:p>
          <a:endParaRPr lang="es-ES" sz="1400" i="0">
            <a:effectLst/>
            <a:latin typeface="Arial" panose="020B0604020202020204" pitchFamily="34" charset="0"/>
            <a:cs typeface="Arial" panose="020B0604020202020204" pitchFamily="34" charset="0"/>
          </a:endParaRPr>
        </a:p>
      </dgm:t>
    </dgm:pt>
    <dgm:pt modelId="{C7EDCB5D-9A65-48F2-B44A-883498116C96}">
      <dgm:prSet phldrT="[Texto]" custT="1"/>
      <dgm:spPr>
        <a:xfrm>
          <a:off x="4443162" y="813558"/>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Breite</a:t>
          </a:r>
          <a:endParaRPr lang="es-ES" sz="1400" i="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1BBFA7DF-1DBA-46BB-A731-2525F038FEBC}" type="parTrans" cxnId="{3C2C6C57-2AA6-4F81-9D8C-9471F6752E18}">
      <dgm:prSet/>
      <dgm:spPr/>
      <dgm:t>
        <a:bodyPr/>
        <a:lstStyle/>
        <a:p>
          <a:endParaRPr lang="es-ES" sz="1400" i="0">
            <a:effectLst/>
            <a:latin typeface="Arial" panose="020B0604020202020204" pitchFamily="34" charset="0"/>
            <a:cs typeface="Arial" panose="020B0604020202020204" pitchFamily="34" charset="0"/>
          </a:endParaRPr>
        </a:p>
      </dgm:t>
    </dgm:pt>
    <dgm:pt modelId="{92EF3FC2-D4D4-4B43-9D97-9B2D00289B91}" type="sibTrans" cxnId="{3C2C6C57-2AA6-4F81-9D8C-9471F6752E18}">
      <dgm:prSet/>
      <dgm:spPr/>
      <dgm:t>
        <a:bodyPr/>
        <a:lstStyle/>
        <a:p>
          <a:endParaRPr lang="es-ES" sz="1400" i="0">
            <a:effectLst/>
            <a:latin typeface="Arial" panose="020B0604020202020204" pitchFamily="34" charset="0"/>
            <a:cs typeface="Arial" panose="020B0604020202020204" pitchFamily="34" charset="0"/>
          </a:endParaRPr>
        </a:p>
      </dgm:t>
    </dgm:pt>
    <dgm:pt modelId="{5A50857E-D9A8-4134-90D2-B57D186D5194}">
      <dgm:prSet phldrT="[Texto]" custT="1"/>
      <dgm:spPr>
        <a:xfrm>
          <a:off x="2500357" y="1236260"/>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Monat</a:t>
          </a:r>
          <a:endParaRPr lang="es-ES" sz="1400" i="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CD535CD6-B1D2-48DD-BB63-542030EF6830}" type="parTrans" cxnId="{7BC59B08-6C72-4ADA-9027-5A0C5B321E8F}">
      <dgm:prSet/>
      <dgm:spPr/>
      <dgm:t>
        <a:bodyPr/>
        <a:lstStyle/>
        <a:p>
          <a:endParaRPr lang="es-ES" sz="1400" i="0">
            <a:effectLst/>
            <a:latin typeface="Arial" panose="020B0604020202020204" pitchFamily="34" charset="0"/>
            <a:cs typeface="Arial" panose="020B0604020202020204" pitchFamily="34" charset="0"/>
          </a:endParaRPr>
        </a:p>
      </dgm:t>
    </dgm:pt>
    <dgm:pt modelId="{EFD35778-5A60-4421-9481-93555EBC9BEE}" type="sibTrans" cxnId="{7BC59B08-6C72-4ADA-9027-5A0C5B321E8F}">
      <dgm:prSet/>
      <dgm:spPr/>
      <dgm:t>
        <a:bodyPr/>
        <a:lstStyle/>
        <a:p>
          <a:endParaRPr lang="es-ES" sz="1400" i="0">
            <a:effectLst/>
            <a:latin typeface="Arial" panose="020B0604020202020204" pitchFamily="34" charset="0"/>
            <a:cs typeface="Arial" panose="020B0604020202020204" pitchFamily="34" charset="0"/>
          </a:endParaRPr>
        </a:p>
      </dgm:t>
    </dgm:pt>
    <dgm:pt modelId="{CB9B9BDC-9E42-4C69-A068-3F35D03C3BDD}">
      <dgm:prSet phldrT="[Texto]" custT="1"/>
      <dgm:spPr>
        <a:xfrm>
          <a:off x="557551" y="1236260"/>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Bildung</a:t>
          </a:r>
        </a:p>
      </dgm:t>
    </dgm:pt>
    <dgm:pt modelId="{A759A11F-D613-4C53-84B4-10A06FB13381}" type="parTrans" cxnId="{3B5F1B07-0EE1-445F-9AA5-9976D6A58C1E}">
      <dgm:prSet/>
      <dgm:spPr/>
      <dgm:t>
        <a:bodyPr/>
        <a:lstStyle/>
        <a:p>
          <a:endParaRPr lang="es-ES" sz="1400" i="0">
            <a:effectLst/>
            <a:latin typeface="Arial" panose="020B0604020202020204" pitchFamily="34" charset="0"/>
            <a:cs typeface="Arial" panose="020B0604020202020204" pitchFamily="34" charset="0"/>
          </a:endParaRPr>
        </a:p>
      </dgm:t>
    </dgm:pt>
    <dgm:pt modelId="{5316A251-3B0F-4B0C-8038-024CA3592E96}" type="sibTrans" cxnId="{3B5F1B07-0EE1-445F-9AA5-9976D6A58C1E}">
      <dgm:prSet/>
      <dgm:spPr/>
      <dgm:t>
        <a:bodyPr/>
        <a:lstStyle/>
        <a:p>
          <a:endParaRPr lang="es-ES" sz="1400" i="0">
            <a:effectLst/>
            <a:latin typeface="Arial" panose="020B0604020202020204" pitchFamily="34" charset="0"/>
            <a:cs typeface="Arial" panose="020B0604020202020204" pitchFamily="34" charset="0"/>
          </a:endParaRPr>
        </a:p>
      </dgm:t>
    </dgm:pt>
    <dgm:pt modelId="{3621CA9F-2588-4CA4-9B56-BEE687BD1A81}" type="pres">
      <dgm:prSet presAssocID="{A873A0C4-3273-4ADF-83BD-2FD300618001}" presName="list" presStyleCnt="0">
        <dgm:presLayoutVars>
          <dgm:dir/>
          <dgm:animLvl val="lvl"/>
        </dgm:presLayoutVars>
      </dgm:prSet>
      <dgm:spPr/>
    </dgm:pt>
    <dgm:pt modelId="{74C8810D-5EA6-4688-84A1-A863C545FE9D}" type="pres">
      <dgm:prSet presAssocID="{964B20FF-929E-4F9D-B7A2-B114E7381064}" presName="posSpace" presStyleCnt="0"/>
      <dgm:spPr/>
    </dgm:pt>
    <dgm:pt modelId="{2213191F-CB6F-4D73-81A7-E496F19C5E29}" type="pres">
      <dgm:prSet presAssocID="{964B20FF-929E-4F9D-B7A2-B114E7381064}" presName="vertFlow" presStyleCnt="0"/>
      <dgm:spPr/>
    </dgm:pt>
    <dgm:pt modelId="{C661D524-1D34-4A70-9822-0B6953BE03E9}" type="pres">
      <dgm:prSet presAssocID="{964B20FF-929E-4F9D-B7A2-B114E7381064}" presName="topSpace" presStyleCnt="0"/>
      <dgm:spPr/>
    </dgm:pt>
    <dgm:pt modelId="{A7A6DD28-42F1-4826-820A-E80D344DAF72}" type="pres">
      <dgm:prSet presAssocID="{964B20FF-929E-4F9D-B7A2-B114E7381064}" presName="firstComp" presStyleCnt="0"/>
      <dgm:spPr/>
    </dgm:pt>
    <dgm:pt modelId="{5FE5F9FF-2D2F-4634-8935-D70ADA808E33}" type="pres">
      <dgm:prSet presAssocID="{964B20FF-929E-4F9D-B7A2-B114E7381064}" presName="firstChild" presStyleLbl="bgAccFollowNode1" presStyleIdx="0" presStyleCnt="9" custScaleY="60892" custLinFactNeighborX="23587"/>
      <dgm:spPr/>
    </dgm:pt>
    <dgm:pt modelId="{7E368C1D-3C45-4E2A-AE02-FE810F25079D}" type="pres">
      <dgm:prSet presAssocID="{964B20FF-929E-4F9D-B7A2-B114E7381064}" presName="firstChildTx" presStyleLbl="bgAccFollowNode1" presStyleIdx="0" presStyleCnt="9">
        <dgm:presLayoutVars>
          <dgm:bulletEnabled val="1"/>
        </dgm:presLayoutVars>
      </dgm:prSet>
      <dgm:spPr/>
    </dgm:pt>
    <dgm:pt modelId="{11AF79D0-6790-4A16-A8E6-7C2A2E053DBD}" type="pres">
      <dgm:prSet presAssocID="{5C34D06E-3CA7-4684-8DDB-2B462C550D39}" presName="comp" presStyleCnt="0"/>
      <dgm:spPr/>
    </dgm:pt>
    <dgm:pt modelId="{E5709C87-96F3-4B6E-AD2E-F70413908BA6}" type="pres">
      <dgm:prSet presAssocID="{5C34D06E-3CA7-4684-8DDB-2B462C550D39}" presName="child" presStyleLbl="bgAccFollowNode1" presStyleIdx="1" presStyleCnt="9" custScaleY="60892" custLinFactNeighborX="23587"/>
      <dgm:spPr/>
    </dgm:pt>
    <dgm:pt modelId="{AA95D5BA-DCB9-4855-91D6-BFD7510A20C8}" type="pres">
      <dgm:prSet presAssocID="{5C34D06E-3CA7-4684-8DDB-2B462C550D39}" presName="childTx" presStyleLbl="bgAccFollowNode1" presStyleIdx="1" presStyleCnt="9">
        <dgm:presLayoutVars>
          <dgm:bulletEnabled val="1"/>
        </dgm:presLayoutVars>
      </dgm:prSet>
      <dgm:spPr/>
    </dgm:pt>
    <dgm:pt modelId="{B3856DCB-0DCD-458C-AE79-6193ADAA3857}" type="pres">
      <dgm:prSet presAssocID="{CB9B9BDC-9E42-4C69-A068-3F35D03C3BDD}" presName="comp" presStyleCnt="0"/>
      <dgm:spPr/>
    </dgm:pt>
    <dgm:pt modelId="{B04788AE-AD16-442C-9DC8-53370E6968C3}" type="pres">
      <dgm:prSet presAssocID="{CB9B9BDC-9E42-4C69-A068-3F35D03C3BDD}" presName="child" presStyleLbl="bgAccFollowNode1" presStyleIdx="2" presStyleCnt="9" custScaleY="60892" custLinFactNeighborX="23587"/>
      <dgm:spPr/>
    </dgm:pt>
    <dgm:pt modelId="{B5421D27-8511-4594-9A05-257C782F4576}" type="pres">
      <dgm:prSet presAssocID="{CB9B9BDC-9E42-4C69-A068-3F35D03C3BDD}" presName="childTx" presStyleLbl="bgAccFollowNode1" presStyleIdx="2" presStyleCnt="9">
        <dgm:presLayoutVars>
          <dgm:bulletEnabled val="1"/>
        </dgm:presLayoutVars>
      </dgm:prSet>
      <dgm:spPr/>
    </dgm:pt>
    <dgm:pt modelId="{AA591F36-B1F4-4A91-9528-43842C295259}" type="pres">
      <dgm:prSet presAssocID="{964B20FF-929E-4F9D-B7A2-B114E7381064}" presName="negSpace" presStyleCnt="0"/>
      <dgm:spPr/>
    </dgm:pt>
    <dgm:pt modelId="{8DD067FF-9960-4E92-94CA-9FAFA07C071C}" type="pres">
      <dgm:prSet presAssocID="{964B20FF-929E-4F9D-B7A2-B114E7381064}" presName="circle" presStyleLbl="node1" presStyleIdx="0" presStyleCnt="3" custScaleX="130009" custScaleY="123475" custLinFactNeighborX="27669" custLinFactNeighborY="-64"/>
      <dgm:spPr/>
    </dgm:pt>
    <dgm:pt modelId="{01D8D632-FF13-4868-89C1-59D7B05B50E5}" type="pres">
      <dgm:prSet presAssocID="{5BC8AF95-B791-4956-92A8-D58A7D990083}" presName="transSpace" presStyleCnt="0"/>
      <dgm:spPr/>
    </dgm:pt>
    <dgm:pt modelId="{7CE1E443-CD38-451B-95C7-8224DEBD11D8}" type="pres">
      <dgm:prSet presAssocID="{3FA57E43-3FFC-41E5-B3F0-E1B381B32DCD}" presName="posSpace" presStyleCnt="0"/>
      <dgm:spPr/>
    </dgm:pt>
    <dgm:pt modelId="{494ECE23-3AF5-49DB-AE44-144B2CE68318}" type="pres">
      <dgm:prSet presAssocID="{3FA57E43-3FFC-41E5-B3F0-E1B381B32DCD}" presName="vertFlow" presStyleCnt="0"/>
      <dgm:spPr/>
    </dgm:pt>
    <dgm:pt modelId="{0E7F414B-931E-4B56-9CE0-C7497CBB5808}" type="pres">
      <dgm:prSet presAssocID="{3FA57E43-3FFC-41E5-B3F0-E1B381B32DCD}" presName="topSpace" presStyleCnt="0"/>
      <dgm:spPr/>
    </dgm:pt>
    <dgm:pt modelId="{D3EA9DC9-709A-4F77-8282-75A92023C387}" type="pres">
      <dgm:prSet presAssocID="{3FA57E43-3FFC-41E5-B3F0-E1B381B32DCD}" presName="firstComp" presStyleCnt="0"/>
      <dgm:spPr/>
    </dgm:pt>
    <dgm:pt modelId="{221439C5-F2C4-411A-8C47-66914CC69351}" type="pres">
      <dgm:prSet presAssocID="{3FA57E43-3FFC-41E5-B3F0-E1B381B32DCD}" presName="firstChild" presStyleLbl="bgAccFollowNode1" presStyleIdx="3" presStyleCnt="9" custScaleY="60892"/>
      <dgm:spPr/>
    </dgm:pt>
    <dgm:pt modelId="{5D44406C-F199-423D-8B23-DF09E47B3EF7}" type="pres">
      <dgm:prSet presAssocID="{3FA57E43-3FFC-41E5-B3F0-E1B381B32DCD}" presName="firstChildTx" presStyleLbl="bgAccFollowNode1" presStyleIdx="3" presStyleCnt="9">
        <dgm:presLayoutVars>
          <dgm:bulletEnabled val="1"/>
        </dgm:presLayoutVars>
      </dgm:prSet>
      <dgm:spPr/>
    </dgm:pt>
    <dgm:pt modelId="{D130516E-A577-46D9-91CB-78F1D0CE0BB4}" type="pres">
      <dgm:prSet presAssocID="{6B790C91-BAD6-41C8-8307-E01BD1BB36FA}" presName="comp" presStyleCnt="0"/>
      <dgm:spPr/>
    </dgm:pt>
    <dgm:pt modelId="{7FD16277-8D0D-4173-BAAB-CA5F589CE55A}" type="pres">
      <dgm:prSet presAssocID="{6B790C91-BAD6-41C8-8307-E01BD1BB36FA}" presName="child" presStyleLbl="bgAccFollowNode1" presStyleIdx="4" presStyleCnt="9" custScaleY="60892"/>
      <dgm:spPr/>
    </dgm:pt>
    <dgm:pt modelId="{6C9706DD-49B3-4355-B902-2A1C739A6339}" type="pres">
      <dgm:prSet presAssocID="{6B790C91-BAD6-41C8-8307-E01BD1BB36FA}" presName="childTx" presStyleLbl="bgAccFollowNode1" presStyleIdx="4" presStyleCnt="9">
        <dgm:presLayoutVars>
          <dgm:bulletEnabled val="1"/>
        </dgm:presLayoutVars>
      </dgm:prSet>
      <dgm:spPr/>
    </dgm:pt>
    <dgm:pt modelId="{C03C0D87-27F1-459E-9B5D-EE2DA20E539D}" type="pres">
      <dgm:prSet presAssocID="{5A50857E-D9A8-4134-90D2-B57D186D5194}" presName="comp" presStyleCnt="0"/>
      <dgm:spPr/>
    </dgm:pt>
    <dgm:pt modelId="{F086B0CD-8099-46B8-A530-D8FE686CD0B2}" type="pres">
      <dgm:prSet presAssocID="{5A50857E-D9A8-4134-90D2-B57D186D5194}" presName="child" presStyleLbl="bgAccFollowNode1" presStyleIdx="5" presStyleCnt="9" custScaleY="60892"/>
      <dgm:spPr/>
    </dgm:pt>
    <dgm:pt modelId="{68D60005-B6EB-454B-9E72-2D4D4E6AFA89}" type="pres">
      <dgm:prSet presAssocID="{5A50857E-D9A8-4134-90D2-B57D186D5194}" presName="childTx" presStyleLbl="bgAccFollowNode1" presStyleIdx="5" presStyleCnt="9">
        <dgm:presLayoutVars>
          <dgm:bulletEnabled val="1"/>
        </dgm:presLayoutVars>
      </dgm:prSet>
      <dgm:spPr/>
    </dgm:pt>
    <dgm:pt modelId="{89FA54DD-3CD8-47E6-AD4C-FC931D777575}" type="pres">
      <dgm:prSet presAssocID="{3FA57E43-3FFC-41E5-B3F0-E1B381B32DCD}" presName="negSpace" presStyleCnt="0"/>
      <dgm:spPr/>
    </dgm:pt>
    <dgm:pt modelId="{E11EF669-EB90-4989-A53B-6DEAE40B8EF5}" type="pres">
      <dgm:prSet presAssocID="{3FA57E43-3FFC-41E5-B3F0-E1B381B32DCD}" presName="circle" presStyleLbl="node1" presStyleIdx="1" presStyleCnt="3" custScaleX="130009" custScaleY="123475" custLinFactNeighborX="-1364" custLinFactNeighborY="-64"/>
      <dgm:spPr/>
    </dgm:pt>
    <dgm:pt modelId="{EBA8E747-8D90-4907-A92F-50544196226A}" type="pres">
      <dgm:prSet presAssocID="{709D9FCE-0F9F-4D00-A6AB-1936CCCB7850}" presName="transSpace" presStyleCnt="0"/>
      <dgm:spPr/>
    </dgm:pt>
    <dgm:pt modelId="{4F8F0F4F-9676-45E5-9A5D-45BDB1056004}" type="pres">
      <dgm:prSet presAssocID="{789DEAC2-B06C-4A0B-8CD8-964159B4DAA6}" presName="posSpace" presStyleCnt="0"/>
      <dgm:spPr/>
    </dgm:pt>
    <dgm:pt modelId="{FB334D74-A26A-40DD-ADE6-123C6228F4EF}" type="pres">
      <dgm:prSet presAssocID="{789DEAC2-B06C-4A0B-8CD8-964159B4DAA6}" presName="vertFlow" presStyleCnt="0"/>
      <dgm:spPr/>
    </dgm:pt>
    <dgm:pt modelId="{30A7E856-4E03-4A54-9600-C010B4C6150F}" type="pres">
      <dgm:prSet presAssocID="{789DEAC2-B06C-4A0B-8CD8-964159B4DAA6}" presName="topSpace" presStyleCnt="0"/>
      <dgm:spPr/>
    </dgm:pt>
    <dgm:pt modelId="{2274877E-F8B6-4DDD-9FB3-56849D42E7C7}" type="pres">
      <dgm:prSet presAssocID="{789DEAC2-B06C-4A0B-8CD8-964159B4DAA6}" presName="firstComp" presStyleCnt="0"/>
      <dgm:spPr/>
    </dgm:pt>
    <dgm:pt modelId="{13C667D1-941C-4B5D-92C1-047473BD9590}" type="pres">
      <dgm:prSet presAssocID="{789DEAC2-B06C-4A0B-8CD8-964159B4DAA6}" presName="firstChild" presStyleLbl="bgAccFollowNode1" presStyleIdx="6" presStyleCnt="9" custScaleY="60892" custLinFactNeighborX="-17031"/>
      <dgm:spPr/>
    </dgm:pt>
    <dgm:pt modelId="{0EB74E24-18DD-4E95-9969-1C9FEC607462}" type="pres">
      <dgm:prSet presAssocID="{789DEAC2-B06C-4A0B-8CD8-964159B4DAA6}" presName="firstChildTx" presStyleLbl="bgAccFollowNode1" presStyleIdx="6" presStyleCnt="9">
        <dgm:presLayoutVars>
          <dgm:bulletEnabled val="1"/>
        </dgm:presLayoutVars>
      </dgm:prSet>
      <dgm:spPr/>
    </dgm:pt>
    <dgm:pt modelId="{0B54A153-7D68-42DD-8E49-0B16E489B5B7}" type="pres">
      <dgm:prSet presAssocID="{C7EDCB5D-9A65-48F2-B44A-883498116C96}" presName="comp" presStyleCnt="0"/>
      <dgm:spPr/>
    </dgm:pt>
    <dgm:pt modelId="{31882764-B65D-4015-A13D-CD562DFD0CC6}" type="pres">
      <dgm:prSet presAssocID="{C7EDCB5D-9A65-48F2-B44A-883498116C96}" presName="child" presStyleLbl="bgAccFollowNode1" presStyleIdx="7" presStyleCnt="9" custScaleY="60892" custLinFactNeighborX="-17031"/>
      <dgm:spPr/>
    </dgm:pt>
    <dgm:pt modelId="{3DED72E0-5E35-4EF8-B9B5-7FDACE97E374}" type="pres">
      <dgm:prSet presAssocID="{C7EDCB5D-9A65-48F2-B44A-883498116C96}" presName="childTx" presStyleLbl="bgAccFollowNode1" presStyleIdx="7" presStyleCnt="9">
        <dgm:presLayoutVars>
          <dgm:bulletEnabled val="1"/>
        </dgm:presLayoutVars>
      </dgm:prSet>
      <dgm:spPr/>
    </dgm:pt>
    <dgm:pt modelId="{40D18218-C4EC-4432-8000-996281152EC8}" type="pres">
      <dgm:prSet presAssocID="{6038DEC9-4B10-4A97-A563-24CF7F77BB6A}" presName="comp" presStyleCnt="0"/>
      <dgm:spPr/>
    </dgm:pt>
    <dgm:pt modelId="{D2DD364D-39D2-4470-A681-E459FF71EC25}" type="pres">
      <dgm:prSet presAssocID="{6038DEC9-4B10-4A97-A563-24CF7F77BB6A}" presName="child" presStyleLbl="bgAccFollowNode1" presStyleIdx="8" presStyleCnt="9" custScaleY="60892" custLinFactNeighborX="-17031"/>
      <dgm:spPr/>
    </dgm:pt>
    <dgm:pt modelId="{09D2D91C-3D48-4574-B101-047DDAA0EFF4}" type="pres">
      <dgm:prSet presAssocID="{6038DEC9-4B10-4A97-A563-24CF7F77BB6A}" presName="childTx" presStyleLbl="bgAccFollowNode1" presStyleIdx="8" presStyleCnt="9">
        <dgm:presLayoutVars>
          <dgm:bulletEnabled val="1"/>
        </dgm:presLayoutVars>
      </dgm:prSet>
      <dgm:spPr/>
    </dgm:pt>
    <dgm:pt modelId="{A01C0FA9-171D-44E9-AD7F-4E4EC4932778}" type="pres">
      <dgm:prSet presAssocID="{789DEAC2-B06C-4A0B-8CD8-964159B4DAA6}" presName="negSpace" presStyleCnt="0"/>
      <dgm:spPr/>
    </dgm:pt>
    <dgm:pt modelId="{0EC5B052-3012-4712-BA99-4DF56772F00F}" type="pres">
      <dgm:prSet presAssocID="{789DEAC2-B06C-4A0B-8CD8-964159B4DAA6}" presName="circle" presStyleLbl="node1" presStyleIdx="2" presStyleCnt="3" custScaleX="130009" custScaleY="123475" custLinFactNeighborX="-15383" custLinFactNeighborY="-64"/>
      <dgm:spPr/>
    </dgm:pt>
  </dgm:ptLst>
  <dgm:cxnLst>
    <dgm:cxn modelId="{A1E83306-01ED-43B1-BEFD-93C23388A56D}" srcId="{A873A0C4-3273-4ADF-83BD-2FD300618001}" destId="{3FA57E43-3FFC-41E5-B3F0-E1B381B32DCD}" srcOrd="1" destOrd="0" parTransId="{EA3AC2F1-7556-4B1A-A4FD-AD0CC51B6D10}" sibTransId="{709D9FCE-0F9F-4D00-A6AB-1936CCCB7850}"/>
    <dgm:cxn modelId="{34A65E06-3014-484B-BD85-555801B7CD16}" type="presOf" srcId="{5A50857E-D9A8-4134-90D2-B57D186D5194}" destId="{68D60005-B6EB-454B-9E72-2D4D4E6AFA89}" srcOrd="1" destOrd="0" presId="urn:microsoft.com/office/officeart/2005/8/layout/hList9"/>
    <dgm:cxn modelId="{3B5F1B07-0EE1-445F-9AA5-9976D6A58C1E}" srcId="{964B20FF-929E-4F9D-B7A2-B114E7381064}" destId="{CB9B9BDC-9E42-4C69-A068-3F35D03C3BDD}" srcOrd="2" destOrd="0" parTransId="{A759A11F-D613-4C53-84B4-10A06FB13381}" sibTransId="{5316A251-3B0F-4B0C-8038-024CA3592E96}"/>
    <dgm:cxn modelId="{7BC59B08-6C72-4ADA-9027-5A0C5B321E8F}" srcId="{3FA57E43-3FFC-41E5-B3F0-E1B381B32DCD}" destId="{5A50857E-D9A8-4134-90D2-B57D186D5194}" srcOrd="2" destOrd="0" parTransId="{CD535CD6-B1D2-48DD-BB63-542030EF6830}" sibTransId="{EFD35778-5A60-4421-9481-93555EBC9BEE}"/>
    <dgm:cxn modelId="{5EB58B0A-E307-4AD5-8CF8-38C7ECF2F78D}" type="presOf" srcId="{6B790C91-BAD6-41C8-8307-E01BD1BB36FA}" destId="{6C9706DD-49B3-4355-B902-2A1C739A6339}" srcOrd="1" destOrd="0" presId="urn:microsoft.com/office/officeart/2005/8/layout/hList9"/>
    <dgm:cxn modelId="{C76C680D-C65F-4FB0-86FB-EB14B84F960A}" type="presOf" srcId="{6038DEC9-4B10-4A97-A563-24CF7F77BB6A}" destId="{D2DD364D-39D2-4470-A681-E459FF71EC25}" srcOrd="0" destOrd="0" presId="urn:microsoft.com/office/officeart/2005/8/layout/hList9"/>
    <dgm:cxn modelId="{06FE2912-FE6F-4361-A360-A14A6047E75C}" srcId="{789DEAC2-B06C-4A0B-8CD8-964159B4DAA6}" destId="{6BDA7F3B-06D8-4BA0-802B-853493D5DD2A}" srcOrd="0" destOrd="0" parTransId="{C1D3078F-8C77-4ED7-B795-094B47B98A9B}" sibTransId="{B0350A3F-9DEF-4904-BB54-2F96232B7392}"/>
    <dgm:cxn modelId="{AF5E1B1E-0F62-4261-AB31-7E44E8181BD1}" type="presOf" srcId="{789DEAC2-B06C-4A0B-8CD8-964159B4DAA6}" destId="{0EC5B052-3012-4712-BA99-4DF56772F00F}" srcOrd="0" destOrd="0" presId="urn:microsoft.com/office/officeart/2005/8/layout/hList9"/>
    <dgm:cxn modelId="{24CF312A-09D7-4F35-A740-1E2B33F3CC34}" type="presOf" srcId="{C7EDCB5D-9A65-48F2-B44A-883498116C96}" destId="{31882764-B65D-4015-A13D-CD562DFD0CC6}" srcOrd="0" destOrd="0" presId="urn:microsoft.com/office/officeart/2005/8/layout/hList9"/>
    <dgm:cxn modelId="{60FAE331-3C36-4862-84F2-14932BE8E778}" srcId="{A873A0C4-3273-4ADF-83BD-2FD300618001}" destId="{789DEAC2-B06C-4A0B-8CD8-964159B4DAA6}" srcOrd="2" destOrd="0" parTransId="{1FAA31CF-BD19-420B-86D2-DEF95443C959}" sibTransId="{47D00207-8A4D-44CA-A89B-948FCDF2F864}"/>
    <dgm:cxn modelId="{E73B6840-E35B-4EE1-B87A-618B20795CC1}" type="presOf" srcId="{6BDA7F3B-06D8-4BA0-802B-853493D5DD2A}" destId="{13C667D1-941C-4B5D-92C1-047473BD9590}" srcOrd="0" destOrd="0" presId="urn:microsoft.com/office/officeart/2005/8/layout/hList9"/>
    <dgm:cxn modelId="{9B979642-CB62-4C78-B302-3FC66BD1D488}" type="presOf" srcId="{6B790C91-BAD6-41C8-8307-E01BD1BB36FA}" destId="{7FD16277-8D0D-4173-BAAB-CA5F589CE55A}" srcOrd="0" destOrd="0" presId="urn:microsoft.com/office/officeart/2005/8/layout/hList9"/>
    <dgm:cxn modelId="{4DC2F347-C007-4FA3-AA41-0E7F1D2C5BC5}" type="presOf" srcId="{964B20FF-929E-4F9D-B7A2-B114E7381064}" destId="{8DD067FF-9960-4E92-94CA-9FAFA07C071C}" srcOrd="0" destOrd="0" presId="urn:microsoft.com/office/officeart/2005/8/layout/hList9"/>
    <dgm:cxn modelId="{9BF2374B-0B76-4A19-86F9-74815D758A32}" srcId="{3FA57E43-3FFC-41E5-B3F0-E1B381B32DCD}" destId="{6B790C91-BAD6-41C8-8307-E01BD1BB36FA}" srcOrd="1" destOrd="0" parTransId="{C4735692-93F4-4BD0-932C-3E7F914DC5F6}" sibTransId="{28CB8925-DA44-47F6-9562-456C1168D2FA}"/>
    <dgm:cxn modelId="{9437556D-2F45-45CB-AB74-0E08508F1F4C}" type="presOf" srcId="{1651F716-18E2-4234-B4C2-DF8B10F7DDF3}" destId="{5D44406C-F199-423D-8B23-DF09E47B3EF7}" srcOrd="1" destOrd="0" presId="urn:microsoft.com/office/officeart/2005/8/layout/hList9"/>
    <dgm:cxn modelId="{095D2373-1390-4ED4-A104-5A3D22B449D1}" srcId="{789DEAC2-B06C-4A0B-8CD8-964159B4DAA6}" destId="{6038DEC9-4B10-4A97-A563-24CF7F77BB6A}" srcOrd="2" destOrd="0" parTransId="{2B137145-5E6F-4A81-88D2-711F03A3A42E}" sibTransId="{8A15EB9C-538B-401C-BF9C-65EB342A9F08}"/>
    <dgm:cxn modelId="{3C2C6C57-2AA6-4F81-9D8C-9471F6752E18}" srcId="{789DEAC2-B06C-4A0B-8CD8-964159B4DAA6}" destId="{C7EDCB5D-9A65-48F2-B44A-883498116C96}" srcOrd="1" destOrd="0" parTransId="{1BBFA7DF-1DBA-46BB-A731-2525F038FEBC}" sibTransId="{92EF3FC2-D4D4-4B43-9D97-9B2D00289B91}"/>
    <dgm:cxn modelId="{85ADFC7D-A3AA-4EA2-83A5-9F4688328039}" type="presOf" srcId="{C7EDCB5D-9A65-48F2-B44A-883498116C96}" destId="{3DED72E0-5E35-4EF8-B9B5-7FDACE97E374}" srcOrd="1" destOrd="0" presId="urn:microsoft.com/office/officeart/2005/8/layout/hList9"/>
    <dgm:cxn modelId="{0CD4A07E-789C-4195-BAE6-CF3C9448AD23}" type="presOf" srcId="{A873A0C4-3273-4ADF-83BD-2FD300618001}" destId="{3621CA9F-2588-4CA4-9B56-BEE687BD1A81}" srcOrd="0" destOrd="0" presId="urn:microsoft.com/office/officeart/2005/8/layout/hList9"/>
    <dgm:cxn modelId="{F67BAD80-9571-4484-A0D4-726E6C764D50}" srcId="{A873A0C4-3273-4ADF-83BD-2FD300618001}" destId="{964B20FF-929E-4F9D-B7A2-B114E7381064}" srcOrd="0" destOrd="0" parTransId="{23C1794A-2C06-4E34-9633-2FCA0F029379}" sibTransId="{5BC8AF95-B791-4956-92A8-D58A7D990083}"/>
    <dgm:cxn modelId="{D39ED98C-375E-4E0F-9D45-C6FAA702F8C6}" type="presOf" srcId="{CB9B9BDC-9E42-4C69-A068-3F35D03C3BDD}" destId="{B5421D27-8511-4594-9A05-257C782F4576}" srcOrd="1" destOrd="0" presId="urn:microsoft.com/office/officeart/2005/8/layout/hList9"/>
    <dgm:cxn modelId="{F2F0BF8D-18D5-4043-B45D-DEF69B16E895}" type="presOf" srcId="{CB9B9BDC-9E42-4C69-A068-3F35D03C3BDD}" destId="{B04788AE-AD16-442C-9DC8-53370E6968C3}" srcOrd="0" destOrd="0" presId="urn:microsoft.com/office/officeart/2005/8/layout/hList9"/>
    <dgm:cxn modelId="{0F2AA195-2EFE-415A-915B-AC0B59FC99B9}" type="presOf" srcId="{E7935D59-C1E3-40DE-A7CD-7F1131F6D6BB}" destId="{5FE5F9FF-2D2F-4634-8935-D70ADA808E33}" srcOrd="0" destOrd="0" presId="urn:microsoft.com/office/officeart/2005/8/layout/hList9"/>
    <dgm:cxn modelId="{3606A598-0EF4-43AC-89B6-7BBCC79549AE}" type="presOf" srcId="{6038DEC9-4B10-4A97-A563-24CF7F77BB6A}" destId="{09D2D91C-3D48-4574-B101-047DDAA0EFF4}" srcOrd="1" destOrd="0" presId="urn:microsoft.com/office/officeart/2005/8/layout/hList9"/>
    <dgm:cxn modelId="{DD6C729B-F783-494B-9526-FA93B484CFCB}" type="presOf" srcId="{5C34D06E-3CA7-4684-8DDB-2B462C550D39}" destId="{AA95D5BA-DCB9-4855-91D6-BFD7510A20C8}" srcOrd="1" destOrd="0" presId="urn:microsoft.com/office/officeart/2005/8/layout/hList9"/>
    <dgm:cxn modelId="{6D4ADEA6-F629-4729-8FB8-89F69AE0376D}" type="presOf" srcId="{5C34D06E-3CA7-4684-8DDB-2B462C550D39}" destId="{E5709C87-96F3-4B6E-AD2E-F70413908BA6}" srcOrd="0" destOrd="0" presId="urn:microsoft.com/office/officeart/2005/8/layout/hList9"/>
    <dgm:cxn modelId="{2CFBBBBA-78AC-4B95-A175-78EC7641FE48}" srcId="{3FA57E43-3FFC-41E5-B3F0-E1B381B32DCD}" destId="{1651F716-18E2-4234-B4C2-DF8B10F7DDF3}" srcOrd="0" destOrd="0" parTransId="{F5BB4D39-656E-4CEE-A134-19ECD5B2C0D6}" sibTransId="{264E4FFE-3320-4CF4-ADE0-18A42D30BD0F}"/>
    <dgm:cxn modelId="{5E2903C9-F0BF-4D19-8E4F-260FFF4F43C6}" srcId="{964B20FF-929E-4F9D-B7A2-B114E7381064}" destId="{E7935D59-C1E3-40DE-A7CD-7F1131F6D6BB}" srcOrd="0" destOrd="0" parTransId="{8BE5A823-51F7-4644-AEF8-50EF473256D8}" sibTransId="{EA2F446E-8BD7-48FB-BC8E-80A70974B1F2}"/>
    <dgm:cxn modelId="{37891DD7-2694-4998-8EB3-C4361608197B}" type="presOf" srcId="{1651F716-18E2-4234-B4C2-DF8B10F7DDF3}" destId="{221439C5-F2C4-411A-8C47-66914CC69351}" srcOrd="0" destOrd="0" presId="urn:microsoft.com/office/officeart/2005/8/layout/hList9"/>
    <dgm:cxn modelId="{1B260FDD-9F71-4FA0-BAA8-829890ED0061}" type="presOf" srcId="{5A50857E-D9A8-4134-90D2-B57D186D5194}" destId="{F086B0CD-8099-46B8-A530-D8FE686CD0B2}" srcOrd="0" destOrd="0" presId="urn:microsoft.com/office/officeart/2005/8/layout/hList9"/>
    <dgm:cxn modelId="{4225D1F0-7221-45D8-A466-7CB109E8A84D}" srcId="{964B20FF-929E-4F9D-B7A2-B114E7381064}" destId="{5C34D06E-3CA7-4684-8DDB-2B462C550D39}" srcOrd="1" destOrd="0" parTransId="{750B38EA-06EC-448D-8E6A-896E183CFAC3}" sibTransId="{04241F11-9AF8-4B15-9BC8-6A82D3868EF8}"/>
    <dgm:cxn modelId="{57F203F6-1523-4A09-BEE0-9F1FFCD47517}" type="presOf" srcId="{6BDA7F3B-06D8-4BA0-802B-853493D5DD2A}" destId="{0EB74E24-18DD-4E95-9969-1C9FEC607462}" srcOrd="1" destOrd="0" presId="urn:microsoft.com/office/officeart/2005/8/layout/hList9"/>
    <dgm:cxn modelId="{6FC691F7-3596-45BF-9D73-96A643BEB7A4}" type="presOf" srcId="{E7935D59-C1E3-40DE-A7CD-7F1131F6D6BB}" destId="{7E368C1D-3C45-4E2A-AE02-FE810F25079D}" srcOrd="1" destOrd="0" presId="urn:microsoft.com/office/officeart/2005/8/layout/hList9"/>
    <dgm:cxn modelId="{93215CF9-986C-4055-8DE7-DCD1F7234D9A}" type="presOf" srcId="{3FA57E43-3FFC-41E5-B3F0-E1B381B32DCD}" destId="{E11EF669-EB90-4989-A53B-6DEAE40B8EF5}" srcOrd="0" destOrd="0" presId="urn:microsoft.com/office/officeart/2005/8/layout/hList9"/>
    <dgm:cxn modelId="{91A75A5E-57FB-4B60-8E41-047429B00A51}" type="presParOf" srcId="{3621CA9F-2588-4CA4-9B56-BEE687BD1A81}" destId="{74C8810D-5EA6-4688-84A1-A863C545FE9D}" srcOrd="0" destOrd="0" presId="urn:microsoft.com/office/officeart/2005/8/layout/hList9"/>
    <dgm:cxn modelId="{81B5C907-51FC-4DD1-AC14-8BFA804A71BA}" type="presParOf" srcId="{3621CA9F-2588-4CA4-9B56-BEE687BD1A81}" destId="{2213191F-CB6F-4D73-81A7-E496F19C5E29}" srcOrd="1" destOrd="0" presId="urn:microsoft.com/office/officeart/2005/8/layout/hList9"/>
    <dgm:cxn modelId="{9A9220B6-AEA7-45E7-A1E0-0BF6C71D8504}" type="presParOf" srcId="{2213191F-CB6F-4D73-81A7-E496F19C5E29}" destId="{C661D524-1D34-4A70-9822-0B6953BE03E9}" srcOrd="0" destOrd="0" presId="urn:microsoft.com/office/officeart/2005/8/layout/hList9"/>
    <dgm:cxn modelId="{ED500D42-792A-46A4-94BA-0BE41A57CF40}" type="presParOf" srcId="{2213191F-CB6F-4D73-81A7-E496F19C5E29}" destId="{A7A6DD28-42F1-4826-820A-E80D344DAF72}" srcOrd="1" destOrd="0" presId="urn:microsoft.com/office/officeart/2005/8/layout/hList9"/>
    <dgm:cxn modelId="{F7E746F5-1A86-4960-869E-AF99374496F7}" type="presParOf" srcId="{A7A6DD28-42F1-4826-820A-E80D344DAF72}" destId="{5FE5F9FF-2D2F-4634-8935-D70ADA808E33}" srcOrd="0" destOrd="0" presId="urn:microsoft.com/office/officeart/2005/8/layout/hList9"/>
    <dgm:cxn modelId="{2B04BF6B-E43D-4432-9627-9B32E981124B}" type="presParOf" srcId="{A7A6DD28-42F1-4826-820A-E80D344DAF72}" destId="{7E368C1D-3C45-4E2A-AE02-FE810F25079D}" srcOrd="1" destOrd="0" presId="urn:microsoft.com/office/officeart/2005/8/layout/hList9"/>
    <dgm:cxn modelId="{8A26E32E-F7B5-4176-AD7D-4AF65B170CFC}" type="presParOf" srcId="{2213191F-CB6F-4D73-81A7-E496F19C5E29}" destId="{11AF79D0-6790-4A16-A8E6-7C2A2E053DBD}" srcOrd="2" destOrd="0" presId="urn:microsoft.com/office/officeart/2005/8/layout/hList9"/>
    <dgm:cxn modelId="{E4C7152D-71F3-42EC-B381-0983D1BE11DC}" type="presParOf" srcId="{11AF79D0-6790-4A16-A8E6-7C2A2E053DBD}" destId="{E5709C87-96F3-4B6E-AD2E-F70413908BA6}" srcOrd="0" destOrd="0" presId="urn:microsoft.com/office/officeart/2005/8/layout/hList9"/>
    <dgm:cxn modelId="{A7369961-A5F6-49E2-89EB-B75EB7297E68}" type="presParOf" srcId="{11AF79D0-6790-4A16-A8E6-7C2A2E053DBD}" destId="{AA95D5BA-DCB9-4855-91D6-BFD7510A20C8}" srcOrd="1" destOrd="0" presId="urn:microsoft.com/office/officeart/2005/8/layout/hList9"/>
    <dgm:cxn modelId="{1169FF86-C17A-46DF-A838-31C56793058D}" type="presParOf" srcId="{2213191F-CB6F-4D73-81A7-E496F19C5E29}" destId="{B3856DCB-0DCD-458C-AE79-6193ADAA3857}" srcOrd="3" destOrd="0" presId="urn:microsoft.com/office/officeart/2005/8/layout/hList9"/>
    <dgm:cxn modelId="{2E6BEF77-7E9C-4540-9BBC-CBBCB94312E0}" type="presParOf" srcId="{B3856DCB-0DCD-458C-AE79-6193ADAA3857}" destId="{B04788AE-AD16-442C-9DC8-53370E6968C3}" srcOrd="0" destOrd="0" presId="urn:microsoft.com/office/officeart/2005/8/layout/hList9"/>
    <dgm:cxn modelId="{E0D7673C-33A6-4698-9F05-61A006F3929A}" type="presParOf" srcId="{B3856DCB-0DCD-458C-AE79-6193ADAA3857}" destId="{B5421D27-8511-4594-9A05-257C782F4576}" srcOrd="1" destOrd="0" presId="urn:microsoft.com/office/officeart/2005/8/layout/hList9"/>
    <dgm:cxn modelId="{35055606-75AA-4F53-924D-7CEFDFE8C1D5}" type="presParOf" srcId="{3621CA9F-2588-4CA4-9B56-BEE687BD1A81}" destId="{AA591F36-B1F4-4A91-9528-43842C295259}" srcOrd="2" destOrd="0" presId="urn:microsoft.com/office/officeart/2005/8/layout/hList9"/>
    <dgm:cxn modelId="{3BCA658C-3217-4A4C-A05B-3B35767F61C8}" type="presParOf" srcId="{3621CA9F-2588-4CA4-9B56-BEE687BD1A81}" destId="{8DD067FF-9960-4E92-94CA-9FAFA07C071C}" srcOrd="3" destOrd="0" presId="urn:microsoft.com/office/officeart/2005/8/layout/hList9"/>
    <dgm:cxn modelId="{8D25CE61-CCC9-4049-B2D1-FEE4DA19CE56}" type="presParOf" srcId="{3621CA9F-2588-4CA4-9B56-BEE687BD1A81}" destId="{01D8D632-FF13-4868-89C1-59D7B05B50E5}" srcOrd="4" destOrd="0" presId="urn:microsoft.com/office/officeart/2005/8/layout/hList9"/>
    <dgm:cxn modelId="{49B0926C-DB00-4C0F-B997-C12B90E9390F}" type="presParOf" srcId="{3621CA9F-2588-4CA4-9B56-BEE687BD1A81}" destId="{7CE1E443-CD38-451B-95C7-8224DEBD11D8}" srcOrd="5" destOrd="0" presId="urn:microsoft.com/office/officeart/2005/8/layout/hList9"/>
    <dgm:cxn modelId="{DC3AB324-8DF5-42DA-92EF-FB0C9FFE32EA}" type="presParOf" srcId="{3621CA9F-2588-4CA4-9B56-BEE687BD1A81}" destId="{494ECE23-3AF5-49DB-AE44-144B2CE68318}" srcOrd="6" destOrd="0" presId="urn:microsoft.com/office/officeart/2005/8/layout/hList9"/>
    <dgm:cxn modelId="{CB4E72EB-4D90-4CD0-BB42-870C77B8012E}" type="presParOf" srcId="{494ECE23-3AF5-49DB-AE44-144B2CE68318}" destId="{0E7F414B-931E-4B56-9CE0-C7497CBB5808}" srcOrd="0" destOrd="0" presId="urn:microsoft.com/office/officeart/2005/8/layout/hList9"/>
    <dgm:cxn modelId="{816FFA10-3454-498A-9CE1-03B22BE42E68}" type="presParOf" srcId="{494ECE23-3AF5-49DB-AE44-144B2CE68318}" destId="{D3EA9DC9-709A-4F77-8282-75A92023C387}" srcOrd="1" destOrd="0" presId="urn:microsoft.com/office/officeart/2005/8/layout/hList9"/>
    <dgm:cxn modelId="{BAB92D50-0362-4901-8B18-A8CDC8F8966A}" type="presParOf" srcId="{D3EA9DC9-709A-4F77-8282-75A92023C387}" destId="{221439C5-F2C4-411A-8C47-66914CC69351}" srcOrd="0" destOrd="0" presId="urn:microsoft.com/office/officeart/2005/8/layout/hList9"/>
    <dgm:cxn modelId="{3F017856-3299-4E55-B10C-966D8EB145F7}" type="presParOf" srcId="{D3EA9DC9-709A-4F77-8282-75A92023C387}" destId="{5D44406C-F199-423D-8B23-DF09E47B3EF7}" srcOrd="1" destOrd="0" presId="urn:microsoft.com/office/officeart/2005/8/layout/hList9"/>
    <dgm:cxn modelId="{2A5DDD2A-9892-4BE0-956E-979C959EE058}" type="presParOf" srcId="{494ECE23-3AF5-49DB-AE44-144B2CE68318}" destId="{D130516E-A577-46D9-91CB-78F1D0CE0BB4}" srcOrd="2" destOrd="0" presId="urn:microsoft.com/office/officeart/2005/8/layout/hList9"/>
    <dgm:cxn modelId="{98013552-1A00-486E-8EB1-25E60EE25519}" type="presParOf" srcId="{D130516E-A577-46D9-91CB-78F1D0CE0BB4}" destId="{7FD16277-8D0D-4173-BAAB-CA5F589CE55A}" srcOrd="0" destOrd="0" presId="urn:microsoft.com/office/officeart/2005/8/layout/hList9"/>
    <dgm:cxn modelId="{A8CFC4E3-ACD1-48BE-9628-729085A7798F}" type="presParOf" srcId="{D130516E-A577-46D9-91CB-78F1D0CE0BB4}" destId="{6C9706DD-49B3-4355-B902-2A1C739A6339}" srcOrd="1" destOrd="0" presId="urn:microsoft.com/office/officeart/2005/8/layout/hList9"/>
    <dgm:cxn modelId="{3490673B-C570-48D3-B992-BCBF188B78C0}" type="presParOf" srcId="{494ECE23-3AF5-49DB-AE44-144B2CE68318}" destId="{C03C0D87-27F1-459E-9B5D-EE2DA20E539D}" srcOrd="3" destOrd="0" presId="urn:microsoft.com/office/officeart/2005/8/layout/hList9"/>
    <dgm:cxn modelId="{36620078-305A-4376-95B3-26134250F205}" type="presParOf" srcId="{C03C0D87-27F1-459E-9B5D-EE2DA20E539D}" destId="{F086B0CD-8099-46B8-A530-D8FE686CD0B2}" srcOrd="0" destOrd="0" presId="urn:microsoft.com/office/officeart/2005/8/layout/hList9"/>
    <dgm:cxn modelId="{88741BCA-E047-45B8-A08C-85BE593EB3FF}" type="presParOf" srcId="{C03C0D87-27F1-459E-9B5D-EE2DA20E539D}" destId="{68D60005-B6EB-454B-9E72-2D4D4E6AFA89}" srcOrd="1" destOrd="0" presId="urn:microsoft.com/office/officeart/2005/8/layout/hList9"/>
    <dgm:cxn modelId="{D93C3C4C-E207-4F55-8553-1446BC591326}" type="presParOf" srcId="{3621CA9F-2588-4CA4-9B56-BEE687BD1A81}" destId="{89FA54DD-3CD8-47E6-AD4C-FC931D777575}" srcOrd="7" destOrd="0" presId="urn:microsoft.com/office/officeart/2005/8/layout/hList9"/>
    <dgm:cxn modelId="{D9EDCB3D-99D1-405A-B18F-6F7DE9A6331A}" type="presParOf" srcId="{3621CA9F-2588-4CA4-9B56-BEE687BD1A81}" destId="{E11EF669-EB90-4989-A53B-6DEAE40B8EF5}" srcOrd="8" destOrd="0" presId="urn:microsoft.com/office/officeart/2005/8/layout/hList9"/>
    <dgm:cxn modelId="{05CC947E-C203-47FA-90A6-E97739103BD1}" type="presParOf" srcId="{3621CA9F-2588-4CA4-9B56-BEE687BD1A81}" destId="{EBA8E747-8D90-4907-A92F-50544196226A}" srcOrd="9" destOrd="0" presId="urn:microsoft.com/office/officeart/2005/8/layout/hList9"/>
    <dgm:cxn modelId="{2AE4312A-B80B-43E0-B82E-A590E9653B15}" type="presParOf" srcId="{3621CA9F-2588-4CA4-9B56-BEE687BD1A81}" destId="{4F8F0F4F-9676-45E5-9A5D-45BDB1056004}" srcOrd="10" destOrd="0" presId="urn:microsoft.com/office/officeart/2005/8/layout/hList9"/>
    <dgm:cxn modelId="{DF8058F8-03ED-4D5B-8354-194E7ACCE369}" type="presParOf" srcId="{3621CA9F-2588-4CA4-9B56-BEE687BD1A81}" destId="{FB334D74-A26A-40DD-ADE6-123C6228F4EF}" srcOrd="11" destOrd="0" presId="urn:microsoft.com/office/officeart/2005/8/layout/hList9"/>
    <dgm:cxn modelId="{D4B210BB-3203-40E4-9365-73C65E7DC9E8}" type="presParOf" srcId="{FB334D74-A26A-40DD-ADE6-123C6228F4EF}" destId="{30A7E856-4E03-4A54-9600-C010B4C6150F}" srcOrd="0" destOrd="0" presId="urn:microsoft.com/office/officeart/2005/8/layout/hList9"/>
    <dgm:cxn modelId="{405BE8E2-6163-4851-BDEC-D59DA59C26E3}" type="presParOf" srcId="{FB334D74-A26A-40DD-ADE6-123C6228F4EF}" destId="{2274877E-F8B6-4DDD-9FB3-56849D42E7C7}" srcOrd="1" destOrd="0" presId="urn:microsoft.com/office/officeart/2005/8/layout/hList9"/>
    <dgm:cxn modelId="{6FBCD1C1-3251-417C-8345-F8FCF3483634}" type="presParOf" srcId="{2274877E-F8B6-4DDD-9FB3-56849D42E7C7}" destId="{13C667D1-941C-4B5D-92C1-047473BD9590}" srcOrd="0" destOrd="0" presId="urn:microsoft.com/office/officeart/2005/8/layout/hList9"/>
    <dgm:cxn modelId="{EBF49E49-6F84-413F-B632-25BBE8A0E1AF}" type="presParOf" srcId="{2274877E-F8B6-4DDD-9FB3-56849D42E7C7}" destId="{0EB74E24-18DD-4E95-9969-1C9FEC607462}" srcOrd="1" destOrd="0" presId="urn:microsoft.com/office/officeart/2005/8/layout/hList9"/>
    <dgm:cxn modelId="{A92E0B53-B078-4A47-BA18-BD19A5781628}" type="presParOf" srcId="{FB334D74-A26A-40DD-ADE6-123C6228F4EF}" destId="{0B54A153-7D68-42DD-8E49-0B16E489B5B7}" srcOrd="2" destOrd="0" presId="urn:microsoft.com/office/officeart/2005/8/layout/hList9"/>
    <dgm:cxn modelId="{0A3D79FA-CC93-4643-9597-41ACC1783190}" type="presParOf" srcId="{0B54A153-7D68-42DD-8E49-0B16E489B5B7}" destId="{31882764-B65D-4015-A13D-CD562DFD0CC6}" srcOrd="0" destOrd="0" presId="urn:microsoft.com/office/officeart/2005/8/layout/hList9"/>
    <dgm:cxn modelId="{D5E6B549-2353-4B7E-AF0E-1968044B4847}" type="presParOf" srcId="{0B54A153-7D68-42DD-8E49-0B16E489B5B7}" destId="{3DED72E0-5E35-4EF8-B9B5-7FDACE97E374}" srcOrd="1" destOrd="0" presId="urn:microsoft.com/office/officeart/2005/8/layout/hList9"/>
    <dgm:cxn modelId="{B2B28FAF-8951-4E98-939D-FB087D9B59BC}" type="presParOf" srcId="{FB334D74-A26A-40DD-ADE6-123C6228F4EF}" destId="{40D18218-C4EC-4432-8000-996281152EC8}" srcOrd="3" destOrd="0" presId="urn:microsoft.com/office/officeart/2005/8/layout/hList9"/>
    <dgm:cxn modelId="{7098162E-B521-4707-9E4D-931C51142158}" type="presParOf" srcId="{40D18218-C4EC-4432-8000-996281152EC8}" destId="{D2DD364D-39D2-4470-A681-E459FF71EC25}" srcOrd="0" destOrd="0" presId="urn:microsoft.com/office/officeart/2005/8/layout/hList9"/>
    <dgm:cxn modelId="{817910B4-FFAE-48B1-AFEB-A76B99B292ED}" type="presParOf" srcId="{40D18218-C4EC-4432-8000-996281152EC8}" destId="{09D2D91C-3D48-4574-B101-047DDAA0EFF4}" srcOrd="1" destOrd="0" presId="urn:microsoft.com/office/officeart/2005/8/layout/hList9"/>
    <dgm:cxn modelId="{B2A19D28-5E61-4619-9197-7B6F3819A317}" type="presParOf" srcId="{3621CA9F-2588-4CA4-9B56-BEE687BD1A81}" destId="{A01C0FA9-171D-44E9-AD7F-4E4EC4932778}" srcOrd="12" destOrd="0" presId="urn:microsoft.com/office/officeart/2005/8/layout/hList9"/>
    <dgm:cxn modelId="{23F2EB21-2F5C-4324-A4C9-08C436733FC0}" type="presParOf" srcId="{3621CA9F-2588-4CA4-9B56-BEE687BD1A81}" destId="{0EC5B052-3012-4712-BA99-4DF56772F00F}"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D6BF96-32B3-4700-8F34-3D1F14DBFF4F}" type="doc">
      <dgm:prSet loTypeId="urn:microsoft.com/office/officeart/2005/8/layout/vList4#3" loCatId="list" qsTypeId="urn:microsoft.com/office/officeart/2005/8/quickstyle/3d3" qsCatId="3D" csTypeId="urn:microsoft.com/office/officeart/2005/8/colors/colorful3" csCatId="colorful" phldr="1"/>
      <dgm:spPr/>
      <dgm:t>
        <a:bodyPr/>
        <a:lstStyle/>
        <a:p>
          <a:endParaRPr lang="es-ES"/>
        </a:p>
      </dgm:t>
    </dgm:pt>
    <dgm:pt modelId="{8B176BBB-66A1-4537-81FA-D1EE13EAF7EB}">
      <dgm:prSet phldrT="[Texto]"/>
      <dgm:spPr>
        <a:xfrm>
          <a:off x="0" y="0"/>
          <a:ext cx="5019675" cy="515878"/>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 Netzwerk der räumlichen Aufmerksamkeit</a:t>
          </a:r>
        </a:p>
      </dgm:t>
    </dgm:pt>
    <dgm:pt modelId="{5102E40F-8BD1-4DCD-AC45-3ED1BA58EB1B}" type="parTrans" cxnId="{5F4A85F0-CD0D-45F3-B4BB-B85D948326D9}">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44DEB2FC-8411-49A4-B619-58C0E609B4BC}" type="sibTrans" cxnId="{5F4A85F0-CD0D-45F3-B4BB-B85D948326D9}">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8C03D6EB-A077-4F30-BEAC-479B0724678D}">
      <dgm:prSet phldrT="[Texto]"/>
      <dgm:spPr>
        <a:xfrm>
          <a:off x="0" y="567466"/>
          <a:ext cx="5019675" cy="515878"/>
        </a:xfrm>
        <a:prstGeom prst="roundRect">
          <a:avLst>
            <a:gd name="adj" fmla="val 10000"/>
          </a:avLst>
        </a:prstGeom>
        <a:solidFill>
          <a:srgbClr val="A5A5A5">
            <a:hueOff val="677650"/>
            <a:satOff val="25000"/>
            <a:lumOff val="-367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 Ein Sprachnetzwerk</a:t>
          </a:r>
        </a:p>
      </dgm:t>
    </dgm:pt>
    <dgm:pt modelId="{5517D1E3-A745-4224-BD89-703AE4F90851}" type="parTrans" cxnId="{EF3E06CC-4553-4331-8B93-A3FD600D5590}">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1F783A06-47ED-4B52-AA9B-FE235DB70DD8}" type="sibTrans" cxnId="{EF3E06CC-4553-4331-8B93-A3FD600D5590}">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7CCBCD9F-C958-4F2C-871E-E81ED86C6B09}">
      <dgm:prSet phldrT="[Texto]"/>
      <dgm:spPr>
        <a:xfrm>
          <a:off x="0" y="1134932"/>
          <a:ext cx="5019675" cy="515878"/>
        </a:xfrm>
        <a:prstGeom prst="roundRect">
          <a:avLst>
            <a:gd name="adj" fmla="val 10000"/>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III. Ein explizites Speichernetzwerk</a:t>
          </a:r>
        </a:p>
      </dgm:t>
    </dgm:pt>
    <dgm:pt modelId="{BF2639EC-A25F-43CD-85BB-A91371127A3F}" type="parTrans" cxnId="{1C11B002-BA0A-4877-8417-FC43F78B5961}">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C02E4A96-6C9D-431C-B33C-8A4529698325}" type="sibTrans" cxnId="{1C11B002-BA0A-4877-8417-FC43F78B5961}">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E2308AD7-3E2C-45A5-A217-9CA409A0689E}">
      <dgm:prSet phldrT="[Texto]"/>
      <dgm:spPr>
        <a:xfrm>
          <a:off x="0" y="1702399"/>
          <a:ext cx="5019675" cy="515878"/>
        </a:xfrm>
        <a:prstGeom prst="roundRect">
          <a:avLst>
            <a:gd name="adj" fmla="val 10000"/>
          </a:avLst>
        </a:prstGeom>
        <a:solidFill>
          <a:srgbClr val="A5A5A5">
            <a:hueOff val="2032949"/>
            <a:satOff val="75000"/>
            <a:lumOff val="-11029"/>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IV. Ein Netzwerk zur Gesichts- und Objekterkennung</a:t>
          </a:r>
        </a:p>
      </dgm:t>
    </dgm:pt>
    <dgm:pt modelId="{2726A5D4-078E-48BB-B932-AC410C10C971}" type="parTrans" cxnId="{06C456BA-9E1C-45F3-B98B-D616BCB07F78}">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67455333-E753-40D6-B474-A3FCF50931F6}" type="sibTrans" cxnId="{06C456BA-9E1C-45F3-B98B-D616BCB07F78}">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93EC8A8F-497C-42DF-9D1D-4ABE351E4BD5}">
      <dgm:prSet phldrT="[Texto]"/>
      <dgm:spPr>
        <a:xfrm>
          <a:off x="0" y="2269865"/>
          <a:ext cx="5019675" cy="515878"/>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V. Ein Netzwerk aus Arbeitsgedächtnis und exekutiven Funktionen</a:t>
          </a:r>
        </a:p>
      </dgm:t>
    </dgm:pt>
    <dgm:pt modelId="{F74AD31D-2753-4C80-8FF3-D06FF6CC8820}" type="parTrans" cxnId="{A2FB44A4-7613-4630-9411-3C74B861881F}">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F90ED44A-F391-419B-94F1-6F205371E288}" type="sibTrans" cxnId="{A2FB44A4-7613-4630-9411-3C74B861881F}">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DD5821FB-F483-480E-8AB4-7572B5A3FFFB}">
      <dgm:prSet phldrT="[Texto]"/>
      <dgm:spPr>
        <a:xfrm>
          <a:off x="0" y="0"/>
          <a:ext cx="5019675" cy="515878"/>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Posteriorer parietaler Kortex (PPC) und frontale Augenfelder</a:t>
          </a:r>
        </a:p>
      </dgm:t>
    </dgm:pt>
    <dgm:pt modelId="{88B8F7E9-4817-410F-8E24-BF46C629341A}" type="parTrans" cxnId="{87F36ED0-364F-41C7-A5F8-E91A5CEEA21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21EBE709-15B2-41A7-AFE6-E3C088FEECF2}" type="sibTrans" cxnId="{87F36ED0-364F-41C7-A5F8-E91A5CEEA21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C08FA8D9-EBE2-466C-863C-30FDAB799A1A}">
      <dgm:prSet phldrT="[Texto]"/>
      <dgm:spPr>
        <a:xfrm>
          <a:off x="0" y="567466"/>
          <a:ext cx="5019675" cy="515878"/>
        </a:xfrm>
        <a:prstGeom prst="roundRect">
          <a:avLst>
            <a:gd name="adj" fmla="val 10000"/>
          </a:avLst>
        </a:prstGeom>
        <a:solidFill>
          <a:srgbClr val="A5A5A5">
            <a:hueOff val="677650"/>
            <a:satOff val="25000"/>
            <a:lumOff val="-367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Wernicke's und Broca's Areal.</a:t>
          </a:r>
        </a:p>
      </dgm:t>
    </dgm:pt>
    <dgm:pt modelId="{D48B3B0C-4204-4FA8-BD83-E1D570307FB9}" type="parTrans" cxnId="{D8F1A351-AD4A-413A-90CC-1514EC414E06}">
      <dgm:prSet/>
      <dgm:spPr/>
      <dgm:t>
        <a:bodyPr/>
        <a:lstStyle/>
        <a:p>
          <a:endParaRPr lang="es-ES"/>
        </a:p>
      </dgm:t>
    </dgm:pt>
    <dgm:pt modelId="{B938D716-0634-42FF-BAB0-A66E283D96E8}" type="sibTrans" cxnId="{D8F1A351-AD4A-413A-90CC-1514EC414E06}">
      <dgm:prSet/>
      <dgm:spPr/>
      <dgm:t>
        <a:bodyPr/>
        <a:lstStyle/>
        <a:p>
          <a:endParaRPr lang="es-ES"/>
        </a:p>
      </dgm:t>
    </dgm:pt>
    <dgm:pt modelId="{8C6CF8E1-6FBC-42DB-A270-D7B95E104B15}">
      <dgm:prSet phldrT="[Texto]"/>
      <dgm:spPr>
        <a:xfrm>
          <a:off x="0" y="1134932"/>
          <a:ext cx="5019675" cy="515878"/>
        </a:xfrm>
        <a:prstGeom prst="roundRect">
          <a:avLst>
            <a:gd name="adj" fmla="val 10000"/>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Hippocampus-entorhinaler Komplex und inferiorer parietaler Kortex</a:t>
          </a:r>
        </a:p>
      </dgm:t>
    </dgm:pt>
    <dgm:pt modelId="{B9972E67-DCB8-49B0-BFFC-675F4B764CB8}" type="parTrans" cxnId="{C869AA8D-33C7-46DB-8E30-37D14926C7AB}">
      <dgm:prSet/>
      <dgm:spPr/>
      <dgm:t>
        <a:bodyPr/>
        <a:lstStyle/>
        <a:p>
          <a:endParaRPr lang="es-ES"/>
        </a:p>
      </dgm:t>
    </dgm:pt>
    <dgm:pt modelId="{8CF8EBE5-2A01-4532-ABD8-D71A90643888}" type="sibTrans" cxnId="{C869AA8D-33C7-46DB-8E30-37D14926C7AB}">
      <dgm:prSet/>
      <dgm:spPr/>
      <dgm:t>
        <a:bodyPr/>
        <a:lstStyle/>
        <a:p>
          <a:endParaRPr lang="es-ES"/>
        </a:p>
      </dgm:t>
    </dgm:pt>
    <dgm:pt modelId="{89BCA791-EF8B-45AD-B545-948BC1FD7DCE}">
      <dgm:prSet phldrT="[Texto]"/>
      <dgm:spPr>
        <a:xfrm>
          <a:off x="0" y="1702399"/>
          <a:ext cx="5019675" cy="515878"/>
        </a:xfrm>
        <a:prstGeom prst="roundRect">
          <a:avLst>
            <a:gd name="adj" fmla="val 10000"/>
          </a:avLst>
        </a:prstGeom>
        <a:solidFill>
          <a:srgbClr val="A5A5A5">
            <a:hueOff val="2032949"/>
            <a:satOff val="75000"/>
            <a:lumOff val="-11029"/>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Midtemporaler und temporopolarer Kortex</a:t>
          </a:r>
        </a:p>
      </dgm:t>
    </dgm:pt>
    <dgm:pt modelId="{D0C0AE3C-D7C1-4D1E-9D29-8E6573E8A953}" type="parTrans" cxnId="{60CB8611-32F3-403F-BB41-87660BAEB83C}">
      <dgm:prSet/>
      <dgm:spPr/>
      <dgm:t>
        <a:bodyPr/>
        <a:lstStyle/>
        <a:p>
          <a:endParaRPr lang="es-ES"/>
        </a:p>
      </dgm:t>
    </dgm:pt>
    <dgm:pt modelId="{6B5D6E61-2FF9-49F1-B27E-164DB8B015D1}" type="sibTrans" cxnId="{60CB8611-32F3-403F-BB41-87660BAEB83C}">
      <dgm:prSet/>
      <dgm:spPr/>
      <dgm:t>
        <a:bodyPr/>
        <a:lstStyle/>
        <a:p>
          <a:endParaRPr lang="es-ES"/>
        </a:p>
      </dgm:t>
    </dgm:pt>
    <dgm:pt modelId="{19547272-38C4-4D72-9F76-DD490D3E53A7}">
      <dgm:prSet phldrT="[Texto]"/>
      <dgm:spPr>
        <a:xfrm>
          <a:off x="0" y="2269865"/>
          <a:ext cx="5019675" cy="515878"/>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Präfrontaler und inferiorer parietaler Kortex</a:t>
          </a:r>
        </a:p>
      </dgm:t>
    </dgm:pt>
    <dgm:pt modelId="{278D2D51-D9D8-47AE-A83A-99EE9C082388}" type="parTrans" cxnId="{491F0A09-0825-4F2A-AF23-123A263308A4}">
      <dgm:prSet/>
      <dgm:spPr/>
      <dgm:t>
        <a:bodyPr/>
        <a:lstStyle/>
        <a:p>
          <a:endParaRPr lang="es-ES"/>
        </a:p>
      </dgm:t>
    </dgm:pt>
    <dgm:pt modelId="{0D14D727-AEE7-487B-A9F5-8EADF4D1D6C6}" type="sibTrans" cxnId="{491F0A09-0825-4F2A-AF23-123A263308A4}">
      <dgm:prSet/>
      <dgm:spPr/>
      <dgm:t>
        <a:bodyPr/>
        <a:lstStyle/>
        <a:p>
          <a:endParaRPr lang="es-ES"/>
        </a:p>
      </dgm:t>
    </dgm:pt>
    <dgm:pt modelId="{5B5C650D-5664-4372-8833-CF1887160F4E}" type="pres">
      <dgm:prSet presAssocID="{6ED6BF96-32B3-4700-8F34-3D1F14DBFF4F}" presName="linear" presStyleCnt="0">
        <dgm:presLayoutVars>
          <dgm:dir/>
          <dgm:resizeHandles val="exact"/>
        </dgm:presLayoutVars>
      </dgm:prSet>
      <dgm:spPr/>
    </dgm:pt>
    <dgm:pt modelId="{38D6B0E1-C744-4816-9257-1089836D692A}" type="pres">
      <dgm:prSet presAssocID="{8B176BBB-66A1-4537-81FA-D1EE13EAF7EB}" presName="comp" presStyleCnt="0"/>
      <dgm:spPr/>
    </dgm:pt>
    <dgm:pt modelId="{E1285953-F22B-466D-957B-3E74EC675DFF}" type="pres">
      <dgm:prSet presAssocID="{8B176BBB-66A1-4537-81FA-D1EE13EAF7EB}" presName="box" presStyleLbl="node1" presStyleIdx="0" presStyleCnt="5"/>
      <dgm:spPr/>
    </dgm:pt>
    <dgm:pt modelId="{64DB41A6-C5A7-4FBF-9DAC-E2BB82A1A64A}" type="pres">
      <dgm:prSet presAssocID="{8B176BBB-66A1-4537-81FA-D1EE13EAF7EB}" presName="img" presStyleLbl="fgImgPlace1" presStyleIdx="0" presStyleCnt="5"/>
      <dgm:spPr>
        <a:xfrm>
          <a:off x="51587" y="51587"/>
          <a:ext cx="1003935" cy="41270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A9DD25CD-D20D-4402-BE8B-3B169F9DDE4E}" type="pres">
      <dgm:prSet presAssocID="{8B176BBB-66A1-4537-81FA-D1EE13EAF7EB}" presName="text" presStyleLbl="node1" presStyleIdx="0" presStyleCnt="5">
        <dgm:presLayoutVars>
          <dgm:bulletEnabled val="1"/>
        </dgm:presLayoutVars>
      </dgm:prSet>
      <dgm:spPr/>
    </dgm:pt>
    <dgm:pt modelId="{9E110360-8195-4068-B0E7-97FB431EFE0A}" type="pres">
      <dgm:prSet presAssocID="{44DEB2FC-8411-49A4-B619-58C0E609B4BC}" presName="spacer" presStyleCnt="0"/>
      <dgm:spPr/>
    </dgm:pt>
    <dgm:pt modelId="{B304DA21-BD2F-47E8-92E1-016C6C59FB7A}" type="pres">
      <dgm:prSet presAssocID="{8C03D6EB-A077-4F30-BEAC-479B0724678D}" presName="comp" presStyleCnt="0"/>
      <dgm:spPr/>
    </dgm:pt>
    <dgm:pt modelId="{563F1587-79CB-467E-84CC-780E1FAF474C}" type="pres">
      <dgm:prSet presAssocID="{8C03D6EB-A077-4F30-BEAC-479B0724678D}" presName="box" presStyleLbl="node1" presStyleIdx="1" presStyleCnt="5"/>
      <dgm:spPr/>
    </dgm:pt>
    <dgm:pt modelId="{C307F658-AA27-4038-8647-749679A946B4}" type="pres">
      <dgm:prSet presAssocID="{8C03D6EB-A077-4F30-BEAC-479B0724678D}" presName="img" presStyleLbl="fgImgPlace1" presStyleIdx="1" presStyleCnt="5"/>
      <dgm:spPr>
        <a:xfrm>
          <a:off x="51587" y="619054"/>
          <a:ext cx="1003935" cy="412702"/>
        </a:xfrm>
        <a:prstGeom prst="roundRect">
          <a:avLst>
            <a:gd name="adj" fmla="val 10000"/>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15000" b="-1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12E021B-9CCE-4B44-8C8D-DD921FD09E0B}" type="pres">
      <dgm:prSet presAssocID="{8C03D6EB-A077-4F30-BEAC-479B0724678D}" presName="text" presStyleLbl="node1" presStyleIdx="1" presStyleCnt="5">
        <dgm:presLayoutVars>
          <dgm:bulletEnabled val="1"/>
        </dgm:presLayoutVars>
      </dgm:prSet>
      <dgm:spPr/>
    </dgm:pt>
    <dgm:pt modelId="{4F764F02-B8D2-453C-BE74-230A9A63FC71}" type="pres">
      <dgm:prSet presAssocID="{1F783A06-47ED-4B52-AA9B-FE235DB70DD8}" presName="spacer" presStyleCnt="0"/>
      <dgm:spPr/>
    </dgm:pt>
    <dgm:pt modelId="{B3774B6B-F91B-4063-8E12-AFE32B45FFF4}" type="pres">
      <dgm:prSet presAssocID="{7CCBCD9F-C958-4F2C-871E-E81ED86C6B09}" presName="comp" presStyleCnt="0"/>
      <dgm:spPr/>
    </dgm:pt>
    <dgm:pt modelId="{2C110A33-EE9A-4A96-9DD2-4A61E8F96C73}" type="pres">
      <dgm:prSet presAssocID="{7CCBCD9F-C958-4F2C-871E-E81ED86C6B09}" presName="box" presStyleLbl="node1" presStyleIdx="2" presStyleCnt="5"/>
      <dgm:spPr/>
    </dgm:pt>
    <dgm:pt modelId="{44AA75B4-439B-4187-95D4-99A680083B5B}" type="pres">
      <dgm:prSet presAssocID="{7CCBCD9F-C958-4F2C-871E-E81ED86C6B09}" presName="img" presStyleLbl="fgImgPlace1" presStyleIdx="2" presStyleCnt="5"/>
      <dgm:spPr>
        <a:xfrm>
          <a:off x="51587" y="1186520"/>
          <a:ext cx="1003935" cy="4127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6B528C8-0365-4EED-A70D-C750935D1B31}" type="pres">
      <dgm:prSet presAssocID="{7CCBCD9F-C958-4F2C-871E-E81ED86C6B09}" presName="text" presStyleLbl="node1" presStyleIdx="2" presStyleCnt="5">
        <dgm:presLayoutVars>
          <dgm:bulletEnabled val="1"/>
        </dgm:presLayoutVars>
      </dgm:prSet>
      <dgm:spPr/>
    </dgm:pt>
    <dgm:pt modelId="{63CC7346-61E1-4E2B-9C7D-07CF9CE2286A}" type="pres">
      <dgm:prSet presAssocID="{C02E4A96-6C9D-431C-B33C-8A4529698325}" presName="spacer" presStyleCnt="0"/>
      <dgm:spPr/>
    </dgm:pt>
    <dgm:pt modelId="{C3A9B05E-6606-4DC7-8C94-68CF42569037}" type="pres">
      <dgm:prSet presAssocID="{E2308AD7-3E2C-45A5-A217-9CA409A0689E}" presName="comp" presStyleCnt="0"/>
      <dgm:spPr/>
    </dgm:pt>
    <dgm:pt modelId="{8B8BB0F3-52BC-4D95-9A87-783AAC479E5F}" type="pres">
      <dgm:prSet presAssocID="{E2308AD7-3E2C-45A5-A217-9CA409A0689E}" presName="box" presStyleLbl="node1" presStyleIdx="3" presStyleCnt="5"/>
      <dgm:spPr/>
    </dgm:pt>
    <dgm:pt modelId="{C57B220D-4103-45D7-B426-38FAA7DC0F51}" type="pres">
      <dgm:prSet presAssocID="{E2308AD7-3E2C-45A5-A217-9CA409A0689E}" presName="img" presStyleLbl="fgImgPlace1" presStyleIdx="3" presStyleCnt="5"/>
      <dgm:spPr>
        <a:xfrm>
          <a:off x="51587" y="1753987"/>
          <a:ext cx="1003935" cy="412702"/>
        </a:xfrm>
        <a:prstGeom prst="roundRect">
          <a:avLst>
            <a:gd name="adj" fmla="val 10000"/>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t="-72000" b="-7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047D3044-B779-4AAF-B659-C44F7AE6B3D8}" type="pres">
      <dgm:prSet presAssocID="{E2308AD7-3E2C-45A5-A217-9CA409A0689E}" presName="text" presStyleLbl="node1" presStyleIdx="3" presStyleCnt="5">
        <dgm:presLayoutVars>
          <dgm:bulletEnabled val="1"/>
        </dgm:presLayoutVars>
      </dgm:prSet>
      <dgm:spPr/>
    </dgm:pt>
    <dgm:pt modelId="{5E154239-7C5B-42E7-8201-66E8D4DA8D7F}" type="pres">
      <dgm:prSet presAssocID="{67455333-E753-40D6-B474-A3FCF50931F6}" presName="spacer" presStyleCnt="0"/>
      <dgm:spPr/>
    </dgm:pt>
    <dgm:pt modelId="{F5EE5B05-DE05-4AB7-8A8A-A03C71702F1E}" type="pres">
      <dgm:prSet presAssocID="{93EC8A8F-497C-42DF-9D1D-4ABE351E4BD5}" presName="comp" presStyleCnt="0"/>
      <dgm:spPr/>
    </dgm:pt>
    <dgm:pt modelId="{3956021F-773F-482B-9DC8-5A0D676CF408}" type="pres">
      <dgm:prSet presAssocID="{93EC8A8F-497C-42DF-9D1D-4ABE351E4BD5}" presName="box" presStyleLbl="node1" presStyleIdx="4" presStyleCnt="5"/>
      <dgm:spPr/>
    </dgm:pt>
    <dgm:pt modelId="{B17E86CD-E384-4ED1-9D92-A1797ABCA01B}" type="pres">
      <dgm:prSet presAssocID="{93EC8A8F-497C-42DF-9D1D-4ABE351E4BD5}" presName="img" presStyleLbl="fgImgPlace1" presStyleIdx="4" presStyleCnt="5"/>
      <dgm:spPr>
        <a:xfrm>
          <a:off x="51587" y="2321453"/>
          <a:ext cx="1003935" cy="41270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2000" b="-3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226E45C0-BA44-488C-9A93-31B1C869B5DE}" type="pres">
      <dgm:prSet presAssocID="{93EC8A8F-497C-42DF-9D1D-4ABE351E4BD5}" presName="text" presStyleLbl="node1" presStyleIdx="4" presStyleCnt="5">
        <dgm:presLayoutVars>
          <dgm:bulletEnabled val="1"/>
        </dgm:presLayoutVars>
      </dgm:prSet>
      <dgm:spPr/>
    </dgm:pt>
  </dgm:ptLst>
  <dgm:cxnLst>
    <dgm:cxn modelId="{1C11B002-BA0A-4877-8417-FC43F78B5961}" srcId="{6ED6BF96-32B3-4700-8F34-3D1F14DBFF4F}" destId="{7CCBCD9F-C958-4F2C-871E-E81ED86C6B09}" srcOrd="2" destOrd="0" parTransId="{BF2639EC-A25F-43CD-85BB-A91371127A3F}" sibTransId="{C02E4A96-6C9D-431C-B33C-8A4529698325}"/>
    <dgm:cxn modelId="{8650E302-9982-4FD0-A37C-DA2E66D14C87}" type="presOf" srcId="{7CCBCD9F-C958-4F2C-871E-E81ED86C6B09}" destId="{E6B528C8-0365-4EED-A70D-C750935D1B31}" srcOrd="1" destOrd="0" presId="urn:microsoft.com/office/officeart/2005/8/layout/vList4#3"/>
    <dgm:cxn modelId="{491F0A09-0825-4F2A-AF23-123A263308A4}" srcId="{93EC8A8F-497C-42DF-9D1D-4ABE351E4BD5}" destId="{19547272-38C4-4D72-9F76-DD490D3E53A7}" srcOrd="0" destOrd="0" parTransId="{278D2D51-D9D8-47AE-A83A-99EE9C082388}" sibTransId="{0D14D727-AEE7-487B-A9F5-8EADF4D1D6C6}"/>
    <dgm:cxn modelId="{60CB8611-32F3-403F-BB41-87660BAEB83C}" srcId="{E2308AD7-3E2C-45A5-A217-9CA409A0689E}" destId="{89BCA791-EF8B-45AD-B545-948BC1FD7DCE}" srcOrd="0" destOrd="0" parTransId="{D0C0AE3C-D7C1-4D1E-9D29-8E6573E8A953}" sibTransId="{6B5D6E61-2FF9-49F1-B27E-164DB8B015D1}"/>
    <dgm:cxn modelId="{E5177F16-AB48-48FA-AEA9-D536EC64EB15}" type="presOf" srcId="{8C6CF8E1-6FBC-42DB-A270-D7B95E104B15}" destId="{2C110A33-EE9A-4A96-9DD2-4A61E8F96C73}" srcOrd="0" destOrd="1" presId="urn:microsoft.com/office/officeart/2005/8/layout/vList4#3"/>
    <dgm:cxn modelId="{6265761D-65BD-4E5C-98B8-CBC7140EA61B}" type="presOf" srcId="{E2308AD7-3E2C-45A5-A217-9CA409A0689E}" destId="{8B8BB0F3-52BC-4D95-9A87-783AAC479E5F}" srcOrd="0" destOrd="0" presId="urn:microsoft.com/office/officeart/2005/8/layout/vList4#3"/>
    <dgm:cxn modelId="{8715092C-46B3-4072-80FC-4D2B5B64C413}" type="presOf" srcId="{7CCBCD9F-C958-4F2C-871E-E81ED86C6B09}" destId="{2C110A33-EE9A-4A96-9DD2-4A61E8F96C73}" srcOrd="0" destOrd="0" presId="urn:microsoft.com/office/officeart/2005/8/layout/vList4#3"/>
    <dgm:cxn modelId="{C468652F-B28F-449F-A9EF-5352013FD315}" type="presOf" srcId="{93EC8A8F-497C-42DF-9D1D-4ABE351E4BD5}" destId="{3956021F-773F-482B-9DC8-5A0D676CF408}" srcOrd="0" destOrd="0" presId="urn:microsoft.com/office/officeart/2005/8/layout/vList4#3"/>
    <dgm:cxn modelId="{09E88F30-5651-47AA-9A88-CF7310E658D2}" type="presOf" srcId="{C08FA8D9-EBE2-466C-863C-30FDAB799A1A}" destId="{E12E021B-9CCE-4B44-8C8D-DD921FD09E0B}" srcOrd="1" destOrd="1" presId="urn:microsoft.com/office/officeart/2005/8/layout/vList4#3"/>
    <dgm:cxn modelId="{79AD6E37-2F4C-4073-BAC7-711D05F2B2B2}" type="presOf" srcId="{8C03D6EB-A077-4F30-BEAC-479B0724678D}" destId="{563F1587-79CB-467E-84CC-780E1FAF474C}" srcOrd="0" destOrd="0" presId="urn:microsoft.com/office/officeart/2005/8/layout/vList4#3"/>
    <dgm:cxn modelId="{3FA8463E-6687-4B8F-BFF3-F9042B7D9364}" type="presOf" srcId="{C08FA8D9-EBE2-466C-863C-30FDAB799A1A}" destId="{563F1587-79CB-467E-84CC-780E1FAF474C}" srcOrd="0" destOrd="1" presId="urn:microsoft.com/office/officeart/2005/8/layout/vList4#3"/>
    <dgm:cxn modelId="{4161EF5C-7AAE-43D0-86CC-92C5AA172BAC}" type="presOf" srcId="{8B176BBB-66A1-4537-81FA-D1EE13EAF7EB}" destId="{A9DD25CD-D20D-4402-BE8B-3B169F9DDE4E}" srcOrd="1" destOrd="0" presId="urn:microsoft.com/office/officeart/2005/8/layout/vList4#3"/>
    <dgm:cxn modelId="{6ACA2443-DD65-47AF-BDB9-77E791B9AF11}" type="presOf" srcId="{8C6CF8E1-6FBC-42DB-A270-D7B95E104B15}" destId="{E6B528C8-0365-4EED-A70D-C750935D1B31}" srcOrd="1" destOrd="1" presId="urn:microsoft.com/office/officeart/2005/8/layout/vList4#3"/>
    <dgm:cxn modelId="{1E1CBB47-E947-4914-89B8-DB9A82F1DC70}" type="presOf" srcId="{6ED6BF96-32B3-4700-8F34-3D1F14DBFF4F}" destId="{5B5C650D-5664-4372-8833-CF1887160F4E}" srcOrd="0" destOrd="0" presId="urn:microsoft.com/office/officeart/2005/8/layout/vList4#3"/>
    <dgm:cxn modelId="{D8F1A351-AD4A-413A-90CC-1514EC414E06}" srcId="{8C03D6EB-A077-4F30-BEAC-479B0724678D}" destId="{C08FA8D9-EBE2-466C-863C-30FDAB799A1A}" srcOrd="0" destOrd="0" parTransId="{D48B3B0C-4204-4FA8-BD83-E1D570307FB9}" sibTransId="{B938D716-0634-42FF-BAB0-A66E283D96E8}"/>
    <dgm:cxn modelId="{23873852-9A27-4F8A-8D4C-59995929D075}" type="presOf" srcId="{89BCA791-EF8B-45AD-B545-948BC1FD7DCE}" destId="{047D3044-B779-4AAF-B659-C44F7AE6B3D8}" srcOrd="1" destOrd="1" presId="urn:microsoft.com/office/officeart/2005/8/layout/vList4#3"/>
    <dgm:cxn modelId="{49F2F08B-4117-441D-BFCF-3B720DB186FC}" type="presOf" srcId="{E2308AD7-3E2C-45A5-A217-9CA409A0689E}" destId="{047D3044-B779-4AAF-B659-C44F7AE6B3D8}" srcOrd="1" destOrd="0" presId="urn:microsoft.com/office/officeart/2005/8/layout/vList4#3"/>
    <dgm:cxn modelId="{C869AA8D-33C7-46DB-8E30-37D14926C7AB}" srcId="{7CCBCD9F-C958-4F2C-871E-E81ED86C6B09}" destId="{8C6CF8E1-6FBC-42DB-A270-D7B95E104B15}" srcOrd="0" destOrd="0" parTransId="{B9972E67-DCB8-49B0-BFFC-675F4B764CB8}" sibTransId="{8CF8EBE5-2A01-4532-ABD8-D71A90643888}"/>
    <dgm:cxn modelId="{957F949B-3500-40B8-A964-C2F23D4B1747}" type="presOf" srcId="{8B176BBB-66A1-4537-81FA-D1EE13EAF7EB}" destId="{E1285953-F22B-466D-957B-3E74EC675DFF}" srcOrd="0" destOrd="0" presId="urn:microsoft.com/office/officeart/2005/8/layout/vList4#3"/>
    <dgm:cxn modelId="{1196C49F-6EC9-451C-88EC-FC56D766C9E5}" type="presOf" srcId="{19547272-38C4-4D72-9F76-DD490D3E53A7}" destId="{226E45C0-BA44-488C-9A93-31B1C869B5DE}" srcOrd="1" destOrd="1" presId="urn:microsoft.com/office/officeart/2005/8/layout/vList4#3"/>
    <dgm:cxn modelId="{116AE8A2-A819-4EF4-AE93-25BF1DD85367}" type="presOf" srcId="{8C03D6EB-A077-4F30-BEAC-479B0724678D}" destId="{E12E021B-9CCE-4B44-8C8D-DD921FD09E0B}" srcOrd="1" destOrd="0" presId="urn:microsoft.com/office/officeart/2005/8/layout/vList4#3"/>
    <dgm:cxn modelId="{A2FB44A4-7613-4630-9411-3C74B861881F}" srcId="{6ED6BF96-32B3-4700-8F34-3D1F14DBFF4F}" destId="{93EC8A8F-497C-42DF-9D1D-4ABE351E4BD5}" srcOrd="4" destOrd="0" parTransId="{F74AD31D-2753-4C80-8FF3-D06FF6CC8820}" sibTransId="{F90ED44A-F391-419B-94F1-6F205371E288}"/>
    <dgm:cxn modelId="{E0AD89AC-3127-4661-8F48-AE536BC5CC98}" type="presOf" srcId="{93EC8A8F-497C-42DF-9D1D-4ABE351E4BD5}" destId="{226E45C0-BA44-488C-9A93-31B1C869B5DE}" srcOrd="1" destOrd="0" presId="urn:microsoft.com/office/officeart/2005/8/layout/vList4#3"/>
    <dgm:cxn modelId="{DCF37FB1-94AF-4938-A303-6E13C1E46302}" type="presOf" srcId="{DD5821FB-F483-480E-8AB4-7572B5A3FFFB}" destId="{E1285953-F22B-466D-957B-3E74EC675DFF}" srcOrd="0" destOrd="1" presId="urn:microsoft.com/office/officeart/2005/8/layout/vList4#3"/>
    <dgm:cxn modelId="{0EA0D0B3-14F9-42FD-A3E0-EF7B100AFCBB}" type="presOf" srcId="{89BCA791-EF8B-45AD-B545-948BC1FD7DCE}" destId="{8B8BB0F3-52BC-4D95-9A87-783AAC479E5F}" srcOrd="0" destOrd="1" presId="urn:microsoft.com/office/officeart/2005/8/layout/vList4#3"/>
    <dgm:cxn modelId="{F5AC1DB7-24B1-454F-8E94-271469C0EAAA}" type="presOf" srcId="{19547272-38C4-4D72-9F76-DD490D3E53A7}" destId="{3956021F-773F-482B-9DC8-5A0D676CF408}" srcOrd="0" destOrd="1" presId="urn:microsoft.com/office/officeart/2005/8/layout/vList4#3"/>
    <dgm:cxn modelId="{06C456BA-9E1C-45F3-B98B-D616BCB07F78}" srcId="{6ED6BF96-32B3-4700-8F34-3D1F14DBFF4F}" destId="{E2308AD7-3E2C-45A5-A217-9CA409A0689E}" srcOrd="3" destOrd="0" parTransId="{2726A5D4-078E-48BB-B932-AC410C10C971}" sibTransId="{67455333-E753-40D6-B474-A3FCF50931F6}"/>
    <dgm:cxn modelId="{9D47B4BE-FD29-4E6D-9C7B-21ADE76E8DA6}" type="presOf" srcId="{DD5821FB-F483-480E-8AB4-7572B5A3FFFB}" destId="{A9DD25CD-D20D-4402-BE8B-3B169F9DDE4E}" srcOrd="1" destOrd="1" presId="urn:microsoft.com/office/officeart/2005/8/layout/vList4#3"/>
    <dgm:cxn modelId="{EF3E06CC-4553-4331-8B93-A3FD600D5590}" srcId="{6ED6BF96-32B3-4700-8F34-3D1F14DBFF4F}" destId="{8C03D6EB-A077-4F30-BEAC-479B0724678D}" srcOrd="1" destOrd="0" parTransId="{5517D1E3-A745-4224-BD89-703AE4F90851}" sibTransId="{1F783A06-47ED-4B52-AA9B-FE235DB70DD8}"/>
    <dgm:cxn modelId="{87F36ED0-364F-41C7-A5F8-E91A5CEEA21B}" srcId="{8B176BBB-66A1-4537-81FA-D1EE13EAF7EB}" destId="{DD5821FB-F483-480E-8AB4-7572B5A3FFFB}" srcOrd="0" destOrd="0" parTransId="{88B8F7E9-4817-410F-8E24-BF46C629341A}" sibTransId="{21EBE709-15B2-41A7-AFE6-E3C088FEECF2}"/>
    <dgm:cxn modelId="{5F4A85F0-CD0D-45F3-B4BB-B85D948326D9}" srcId="{6ED6BF96-32B3-4700-8F34-3D1F14DBFF4F}" destId="{8B176BBB-66A1-4537-81FA-D1EE13EAF7EB}" srcOrd="0" destOrd="0" parTransId="{5102E40F-8BD1-4DCD-AC45-3ED1BA58EB1B}" sibTransId="{44DEB2FC-8411-49A4-B619-58C0E609B4BC}"/>
    <dgm:cxn modelId="{A2DAABE4-D90C-4C2D-9AA9-F060E44F1D02}" type="presParOf" srcId="{5B5C650D-5664-4372-8833-CF1887160F4E}" destId="{38D6B0E1-C744-4816-9257-1089836D692A}" srcOrd="0" destOrd="0" presId="urn:microsoft.com/office/officeart/2005/8/layout/vList4#3"/>
    <dgm:cxn modelId="{46D2D446-4217-4E75-9C7A-2314F1A93BB9}" type="presParOf" srcId="{38D6B0E1-C744-4816-9257-1089836D692A}" destId="{E1285953-F22B-466D-957B-3E74EC675DFF}" srcOrd="0" destOrd="0" presId="urn:microsoft.com/office/officeart/2005/8/layout/vList4#3"/>
    <dgm:cxn modelId="{91BC5A7A-A1DD-4128-BE9E-8BA062A64CA6}" type="presParOf" srcId="{38D6B0E1-C744-4816-9257-1089836D692A}" destId="{64DB41A6-C5A7-4FBF-9DAC-E2BB82A1A64A}" srcOrd="1" destOrd="0" presId="urn:microsoft.com/office/officeart/2005/8/layout/vList4#3"/>
    <dgm:cxn modelId="{233A6262-609C-41D7-9299-81DAF3C57F12}" type="presParOf" srcId="{38D6B0E1-C744-4816-9257-1089836D692A}" destId="{A9DD25CD-D20D-4402-BE8B-3B169F9DDE4E}" srcOrd="2" destOrd="0" presId="urn:microsoft.com/office/officeart/2005/8/layout/vList4#3"/>
    <dgm:cxn modelId="{F4C5FBF8-7167-49DB-BBC2-6BAD6D85FFDD}" type="presParOf" srcId="{5B5C650D-5664-4372-8833-CF1887160F4E}" destId="{9E110360-8195-4068-B0E7-97FB431EFE0A}" srcOrd="1" destOrd="0" presId="urn:microsoft.com/office/officeart/2005/8/layout/vList4#3"/>
    <dgm:cxn modelId="{BCDDD495-62B3-49D0-953D-AE1F7722CB8A}" type="presParOf" srcId="{5B5C650D-5664-4372-8833-CF1887160F4E}" destId="{B304DA21-BD2F-47E8-92E1-016C6C59FB7A}" srcOrd="2" destOrd="0" presId="urn:microsoft.com/office/officeart/2005/8/layout/vList4#3"/>
    <dgm:cxn modelId="{9A51BC2A-431B-400D-A56A-563B79F808B2}" type="presParOf" srcId="{B304DA21-BD2F-47E8-92E1-016C6C59FB7A}" destId="{563F1587-79CB-467E-84CC-780E1FAF474C}" srcOrd="0" destOrd="0" presId="urn:microsoft.com/office/officeart/2005/8/layout/vList4#3"/>
    <dgm:cxn modelId="{AE23A3FF-B0EB-41E9-91C8-0988F7C8776F}" type="presParOf" srcId="{B304DA21-BD2F-47E8-92E1-016C6C59FB7A}" destId="{C307F658-AA27-4038-8647-749679A946B4}" srcOrd="1" destOrd="0" presId="urn:microsoft.com/office/officeart/2005/8/layout/vList4#3"/>
    <dgm:cxn modelId="{35F6BD56-3C31-4252-B6A6-C0E601DF1A14}" type="presParOf" srcId="{B304DA21-BD2F-47E8-92E1-016C6C59FB7A}" destId="{E12E021B-9CCE-4B44-8C8D-DD921FD09E0B}" srcOrd="2" destOrd="0" presId="urn:microsoft.com/office/officeart/2005/8/layout/vList4#3"/>
    <dgm:cxn modelId="{1770B19B-2414-44AC-8A29-DEF6D75BDE3A}" type="presParOf" srcId="{5B5C650D-5664-4372-8833-CF1887160F4E}" destId="{4F764F02-B8D2-453C-BE74-230A9A63FC71}" srcOrd="3" destOrd="0" presId="urn:microsoft.com/office/officeart/2005/8/layout/vList4#3"/>
    <dgm:cxn modelId="{203378A2-11F4-4371-BB5F-5061D7516664}" type="presParOf" srcId="{5B5C650D-5664-4372-8833-CF1887160F4E}" destId="{B3774B6B-F91B-4063-8E12-AFE32B45FFF4}" srcOrd="4" destOrd="0" presId="urn:microsoft.com/office/officeart/2005/8/layout/vList4#3"/>
    <dgm:cxn modelId="{B895A90F-08E2-4A79-9BFB-42A100D8116C}" type="presParOf" srcId="{B3774B6B-F91B-4063-8E12-AFE32B45FFF4}" destId="{2C110A33-EE9A-4A96-9DD2-4A61E8F96C73}" srcOrd="0" destOrd="0" presId="urn:microsoft.com/office/officeart/2005/8/layout/vList4#3"/>
    <dgm:cxn modelId="{61ED0CFD-78AC-4759-BCAA-3AC312B9CF7D}" type="presParOf" srcId="{B3774B6B-F91B-4063-8E12-AFE32B45FFF4}" destId="{44AA75B4-439B-4187-95D4-99A680083B5B}" srcOrd="1" destOrd="0" presId="urn:microsoft.com/office/officeart/2005/8/layout/vList4#3"/>
    <dgm:cxn modelId="{1309B8F2-3BF1-49BE-A93E-20324A8C745C}" type="presParOf" srcId="{B3774B6B-F91B-4063-8E12-AFE32B45FFF4}" destId="{E6B528C8-0365-4EED-A70D-C750935D1B31}" srcOrd="2" destOrd="0" presId="urn:microsoft.com/office/officeart/2005/8/layout/vList4#3"/>
    <dgm:cxn modelId="{F8A5ED19-2436-4559-A340-61FF9A690044}" type="presParOf" srcId="{5B5C650D-5664-4372-8833-CF1887160F4E}" destId="{63CC7346-61E1-4E2B-9C7D-07CF9CE2286A}" srcOrd="5" destOrd="0" presId="urn:microsoft.com/office/officeart/2005/8/layout/vList4#3"/>
    <dgm:cxn modelId="{F70BB576-FBE5-4722-B16D-CBD5C3EB4BF4}" type="presParOf" srcId="{5B5C650D-5664-4372-8833-CF1887160F4E}" destId="{C3A9B05E-6606-4DC7-8C94-68CF42569037}" srcOrd="6" destOrd="0" presId="urn:microsoft.com/office/officeart/2005/8/layout/vList4#3"/>
    <dgm:cxn modelId="{B458D7B2-17BA-47C6-B7EC-D96A823DBA15}" type="presParOf" srcId="{C3A9B05E-6606-4DC7-8C94-68CF42569037}" destId="{8B8BB0F3-52BC-4D95-9A87-783AAC479E5F}" srcOrd="0" destOrd="0" presId="urn:microsoft.com/office/officeart/2005/8/layout/vList4#3"/>
    <dgm:cxn modelId="{E0D5117C-1CEE-4FB5-9209-6BAC98908EB9}" type="presParOf" srcId="{C3A9B05E-6606-4DC7-8C94-68CF42569037}" destId="{C57B220D-4103-45D7-B426-38FAA7DC0F51}" srcOrd="1" destOrd="0" presId="urn:microsoft.com/office/officeart/2005/8/layout/vList4#3"/>
    <dgm:cxn modelId="{94066C21-C634-42FE-A0A9-903C8270EBEB}" type="presParOf" srcId="{C3A9B05E-6606-4DC7-8C94-68CF42569037}" destId="{047D3044-B779-4AAF-B659-C44F7AE6B3D8}" srcOrd="2" destOrd="0" presId="urn:microsoft.com/office/officeart/2005/8/layout/vList4#3"/>
    <dgm:cxn modelId="{878BFA65-5DDF-44E6-95AB-943A6EAEB54B}" type="presParOf" srcId="{5B5C650D-5664-4372-8833-CF1887160F4E}" destId="{5E154239-7C5B-42E7-8201-66E8D4DA8D7F}" srcOrd="7" destOrd="0" presId="urn:microsoft.com/office/officeart/2005/8/layout/vList4#3"/>
    <dgm:cxn modelId="{DF4E6F5E-0017-49F7-B634-0DBEB885FC6A}" type="presParOf" srcId="{5B5C650D-5664-4372-8833-CF1887160F4E}" destId="{F5EE5B05-DE05-4AB7-8A8A-A03C71702F1E}" srcOrd="8" destOrd="0" presId="urn:microsoft.com/office/officeart/2005/8/layout/vList4#3"/>
    <dgm:cxn modelId="{FE53FF29-507F-41E1-8D88-16C41D876385}" type="presParOf" srcId="{F5EE5B05-DE05-4AB7-8A8A-A03C71702F1E}" destId="{3956021F-773F-482B-9DC8-5A0D676CF408}" srcOrd="0" destOrd="0" presId="urn:microsoft.com/office/officeart/2005/8/layout/vList4#3"/>
    <dgm:cxn modelId="{FD43D467-1AD5-4CCE-BB0B-84C74E566448}" type="presParOf" srcId="{F5EE5B05-DE05-4AB7-8A8A-A03C71702F1E}" destId="{B17E86CD-E384-4ED1-9D92-A1797ABCA01B}" srcOrd="1" destOrd="0" presId="urn:microsoft.com/office/officeart/2005/8/layout/vList4#3"/>
    <dgm:cxn modelId="{79E972F9-221F-4C24-B9DB-88C486CB118D}" type="presParOf" srcId="{F5EE5B05-DE05-4AB7-8A8A-A03C71702F1E}" destId="{226E45C0-BA44-488C-9A93-31B1C869B5DE}"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E15B53-C36A-4031-A3C5-F6EF6A05C1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07447114-8048-4542-A0B5-95FC90239F21}">
      <dgm:prSet phldrT="[Texto]" custT="1"/>
      <dgm:spPr/>
      <dgm:t>
        <a:bodyPr/>
        <a:lstStyle/>
        <a:p>
          <a:r>
            <a:rPr lang="es-ES" sz="1400" b="1" dirty="0" err="1">
              <a:solidFill>
                <a:schemeClr val="bg1"/>
              </a:solidFill>
            </a:rPr>
            <a:t>MacPherson </a:t>
          </a:r>
          <a:r>
            <a:rPr lang="es-ES" sz="1400" b="1" dirty="0">
              <a:solidFill>
                <a:schemeClr val="bg1"/>
              </a:solidFill>
            </a:rPr>
            <a:t>(2019) </a:t>
          </a:r>
          <a:endParaRPr lang="es-ES" sz="1400" dirty="0"/>
        </a:p>
      </dgm:t>
    </dgm:pt>
    <dgm:pt modelId="{974C584E-0959-4311-8094-760EEB2A1DDA}" type="parTrans" cxnId="{B616464D-1921-46C5-8E2E-F2C283B3756A}">
      <dgm:prSet/>
      <dgm:spPr/>
      <dgm:t>
        <a:bodyPr/>
        <a:lstStyle/>
        <a:p>
          <a:endParaRPr lang="es-ES" sz="1400"/>
        </a:p>
      </dgm:t>
    </dgm:pt>
    <dgm:pt modelId="{3F61267C-BD74-4668-A8DE-0999CA80478A}" type="sibTrans" cxnId="{B616464D-1921-46C5-8E2E-F2C283B3756A}">
      <dgm:prSet/>
      <dgm:spPr/>
      <dgm:t>
        <a:bodyPr/>
        <a:lstStyle/>
        <a:p>
          <a:endParaRPr lang="es-ES" sz="1400"/>
        </a:p>
      </dgm:t>
    </dgm:pt>
    <dgm:pt modelId="{5190D3BA-924A-40BD-A8BD-6F6F8B4E2F04}">
      <dgm:prSet phldrT="[Texto]" custT="1"/>
      <dgm:spPr>
        <a:solidFill>
          <a:srgbClr val="D1D0D4"/>
        </a:solidFill>
      </dgm:spPr>
      <dgm:t>
        <a:bodyPr/>
        <a:lstStyle/>
        <a:p>
          <a:r>
            <a:rPr lang="es-ES" sz="1400" dirty="0" err="1">
              <a:solidFill>
                <a:schemeClr val="accent2"/>
              </a:solidFill>
            </a:rPr>
            <a:t>Stroop-Aufgabe </a:t>
          </a:r>
          <a:r>
            <a:rPr lang="es-ES" sz="1400" dirty="0">
              <a:solidFill>
                <a:schemeClr val="accent2"/>
              </a:solidFill>
            </a:rPr>
            <a:t>/ </a:t>
          </a:r>
          <a:r>
            <a:rPr lang="es-ES" sz="1400" dirty="0" err="1">
              <a:solidFill>
                <a:schemeClr val="accent2"/>
              </a:solidFill>
            </a:rPr>
            <a:t>Kongruente </a:t>
          </a:r>
          <a:r>
            <a:rPr lang="es-ES" sz="1400" dirty="0">
              <a:solidFill>
                <a:schemeClr val="accent2"/>
              </a:solidFill>
            </a:rPr>
            <a:t>und </a:t>
          </a:r>
          <a:r>
            <a:rPr lang="es-ES" sz="1400" dirty="0" err="1">
              <a:solidFill>
                <a:schemeClr val="accent2"/>
              </a:solidFill>
            </a:rPr>
            <a:t>inkongruente Leseaufgabe</a:t>
          </a:r>
          <a:r>
            <a:rPr lang="es-ES" sz="1400" dirty="0">
              <a:solidFill>
                <a:schemeClr val="accent2"/>
              </a:solidFill>
            </a:rPr>
            <a:t>. </a:t>
          </a:r>
          <a:endParaRPr lang="es-ES" sz="1400" dirty="0"/>
        </a:p>
      </dgm:t>
    </dgm:pt>
    <dgm:pt modelId="{32AF4E63-8F9F-41AC-9B87-3E9AE187D741}" type="parTrans" cxnId="{7CF352D2-4E4E-45D8-944C-3DFB093DF738}">
      <dgm:prSet/>
      <dgm:spPr/>
      <dgm:t>
        <a:bodyPr/>
        <a:lstStyle/>
        <a:p>
          <a:endParaRPr lang="es-ES" sz="1400"/>
        </a:p>
      </dgm:t>
    </dgm:pt>
    <dgm:pt modelId="{CB9D19DC-808C-4EC3-B5DF-B2588AF83E9E}" type="sibTrans" cxnId="{7CF352D2-4E4E-45D8-944C-3DFB093DF738}">
      <dgm:prSet/>
      <dgm:spPr/>
      <dgm:t>
        <a:bodyPr/>
        <a:lstStyle/>
        <a:p>
          <a:endParaRPr lang="es-ES" sz="1400"/>
        </a:p>
      </dgm:t>
    </dgm:pt>
    <dgm:pt modelId="{9D76A1F7-7E4B-4F19-96DC-CD25664FA216}">
      <dgm:prSet phldrT="[Texto]" custT="1"/>
      <dgm:spPr>
        <a:solidFill>
          <a:srgbClr val="D1D0D4"/>
        </a:solidFill>
      </dgm:spPr>
      <dgm:t>
        <a:bodyPr/>
        <a:lstStyle/>
        <a:p>
          <a:r>
            <a:rPr lang="es-ES" sz="1400" dirty="0" err="1">
              <a:solidFill>
                <a:schemeClr val="accent2"/>
              </a:solidFill>
            </a:rPr>
            <a:t>Eine erhöhte kognitive </a:t>
          </a:r>
          <a:r>
            <a:rPr lang="es-ES" sz="1400" dirty="0">
              <a:solidFill>
                <a:schemeClr val="accent2"/>
              </a:solidFill>
            </a:rPr>
            <a:t>Belastung in der </a:t>
          </a:r>
          <a:r>
            <a:rPr lang="es-ES" sz="1400" dirty="0" err="1">
              <a:solidFill>
                <a:schemeClr val="accent2"/>
              </a:solidFill>
            </a:rPr>
            <a:t>inkongruenten Bedingung ging mit einer erhöhten artikulatorischen Koordinationsvariabilität </a:t>
          </a:r>
          <a:r>
            <a:rPr lang="es-ES" sz="1400" dirty="0">
              <a:solidFill>
                <a:schemeClr val="accent2"/>
              </a:solidFill>
            </a:rPr>
            <a:t>und </a:t>
          </a:r>
          <a:r>
            <a:rPr lang="es-ES" sz="1400" dirty="0" err="1">
              <a:solidFill>
                <a:schemeClr val="accent2"/>
              </a:solidFill>
            </a:rPr>
            <a:t>Bewegungsdauer einher</a:t>
          </a:r>
          <a:r>
            <a:rPr lang="es-ES" sz="1400" dirty="0">
              <a:solidFill>
                <a:schemeClr val="accent2"/>
              </a:solidFill>
            </a:rPr>
            <a:t>. </a:t>
          </a:r>
          <a:endParaRPr lang="es-ES" sz="1400" dirty="0"/>
        </a:p>
      </dgm:t>
    </dgm:pt>
    <dgm:pt modelId="{B9E6B607-EA16-43B8-9710-C95197958B62}" type="parTrans" cxnId="{CF764928-BB51-481F-AF0B-6424C23A4192}">
      <dgm:prSet/>
      <dgm:spPr/>
      <dgm:t>
        <a:bodyPr/>
        <a:lstStyle/>
        <a:p>
          <a:endParaRPr lang="es-ES" sz="1400"/>
        </a:p>
      </dgm:t>
    </dgm:pt>
    <dgm:pt modelId="{20848083-C804-4DA8-8655-1B983DD91FB1}" type="sibTrans" cxnId="{CF764928-BB51-481F-AF0B-6424C23A4192}">
      <dgm:prSet/>
      <dgm:spPr/>
      <dgm:t>
        <a:bodyPr/>
        <a:lstStyle/>
        <a:p>
          <a:endParaRPr lang="es-ES" sz="1400"/>
        </a:p>
      </dgm:t>
    </dgm:pt>
    <dgm:pt modelId="{58406054-A959-46FD-9B9F-BD373B5EC125}">
      <dgm:prSet phldrT="[Texto]" custT="1"/>
      <dgm:spPr>
        <a:solidFill>
          <a:srgbClr val="D1D0D4"/>
        </a:solidFill>
      </dgm:spPr>
      <dgm:t>
        <a:bodyPr/>
        <a:lstStyle/>
        <a:p>
          <a:endParaRPr lang="es-ES" sz="1400" dirty="0"/>
        </a:p>
      </dgm:t>
    </dgm:pt>
    <dgm:pt modelId="{4826C104-E0A8-422A-A8E5-AC8E7BB06D9A}" type="parTrans" cxnId="{F2DC95A1-25B1-4461-B68B-D830ED9AC65D}">
      <dgm:prSet/>
      <dgm:spPr/>
      <dgm:t>
        <a:bodyPr/>
        <a:lstStyle/>
        <a:p>
          <a:endParaRPr lang="es-ES" sz="1400"/>
        </a:p>
      </dgm:t>
    </dgm:pt>
    <dgm:pt modelId="{BEF10482-B752-4F35-B502-271A795CEA2E}" type="sibTrans" cxnId="{F2DC95A1-25B1-4461-B68B-D830ED9AC65D}">
      <dgm:prSet/>
      <dgm:spPr/>
      <dgm:t>
        <a:bodyPr/>
        <a:lstStyle/>
        <a:p>
          <a:endParaRPr lang="es-ES" sz="1400"/>
        </a:p>
      </dgm:t>
    </dgm:pt>
    <dgm:pt modelId="{4593FFC5-1D19-49A7-A65B-EFE44FC2AECB}">
      <dgm:prSet phldrT="[Texto]" custT="1"/>
      <dgm:spPr>
        <a:solidFill>
          <a:srgbClr val="D1D0D4"/>
        </a:solidFill>
      </dgm:spPr>
      <dgm:t>
        <a:bodyPr/>
        <a:lstStyle/>
        <a:p>
          <a:endParaRPr lang="es-ES" sz="1400" dirty="0"/>
        </a:p>
      </dgm:t>
    </dgm:pt>
    <dgm:pt modelId="{436CF646-AA54-4F95-87BD-FA73FEBA388A}" type="parTrans" cxnId="{CF495E8B-BC36-4D8D-8064-98FED765EF72}">
      <dgm:prSet/>
      <dgm:spPr/>
      <dgm:t>
        <a:bodyPr/>
        <a:lstStyle/>
        <a:p>
          <a:endParaRPr lang="es-ES" sz="1400"/>
        </a:p>
      </dgm:t>
    </dgm:pt>
    <dgm:pt modelId="{5F84C228-53BF-4B31-8513-A64FCC9F6D16}" type="sibTrans" cxnId="{CF495E8B-BC36-4D8D-8064-98FED765EF72}">
      <dgm:prSet/>
      <dgm:spPr/>
      <dgm:t>
        <a:bodyPr/>
        <a:lstStyle/>
        <a:p>
          <a:endParaRPr lang="es-ES" sz="1400"/>
        </a:p>
      </dgm:t>
    </dgm:pt>
    <dgm:pt modelId="{F4D4FAC5-3388-4C56-AC28-A87877488A07}">
      <dgm:prSet phldrT="[Texto]" custT="1"/>
      <dgm:spPr>
        <a:solidFill>
          <a:srgbClr val="D1D0D4"/>
        </a:solidFill>
      </dgm:spPr>
      <dgm:t>
        <a:bodyPr/>
        <a:lstStyle/>
        <a:p>
          <a:endParaRPr lang="es-ES" sz="1400" dirty="0"/>
        </a:p>
      </dgm:t>
    </dgm:pt>
    <dgm:pt modelId="{EE8172D3-E9CA-44C8-A556-1C681D5445E3}" type="parTrans" cxnId="{4A7135D3-56F1-445B-A540-4D1BC026E78B}">
      <dgm:prSet/>
      <dgm:spPr/>
      <dgm:t>
        <a:bodyPr/>
        <a:lstStyle/>
        <a:p>
          <a:endParaRPr lang="es-ES" sz="1400"/>
        </a:p>
      </dgm:t>
    </dgm:pt>
    <dgm:pt modelId="{2A694C10-8435-492D-97B5-DC6DC61E1C26}" type="sibTrans" cxnId="{4A7135D3-56F1-445B-A540-4D1BC026E78B}">
      <dgm:prSet/>
      <dgm:spPr/>
      <dgm:t>
        <a:bodyPr/>
        <a:lstStyle/>
        <a:p>
          <a:endParaRPr lang="es-ES" sz="1400"/>
        </a:p>
      </dgm:t>
    </dgm:pt>
    <dgm:pt modelId="{F75656FF-DD0F-4CE7-BD95-E85332B668CB}" type="pres">
      <dgm:prSet presAssocID="{82E15B53-C36A-4031-A3C5-F6EF6A05C10F}" presName="Name0" presStyleCnt="0">
        <dgm:presLayoutVars>
          <dgm:dir/>
          <dgm:animLvl val="lvl"/>
          <dgm:resizeHandles val="exact"/>
        </dgm:presLayoutVars>
      </dgm:prSet>
      <dgm:spPr/>
    </dgm:pt>
    <dgm:pt modelId="{E66F5CFA-44D0-4AF9-B4B8-411450517855}" type="pres">
      <dgm:prSet presAssocID="{07447114-8048-4542-A0B5-95FC90239F21}" presName="composite" presStyleCnt="0"/>
      <dgm:spPr/>
    </dgm:pt>
    <dgm:pt modelId="{FE7305AB-FA1A-4190-AD5B-BB668B1EDAA0}" type="pres">
      <dgm:prSet presAssocID="{07447114-8048-4542-A0B5-95FC90239F21}" presName="parTx" presStyleLbl="alignNode1" presStyleIdx="0" presStyleCnt="1" custScaleY="100000" custLinFactNeighborY="12">
        <dgm:presLayoutVars>
          <dgm:chMax val="0"/>
          <dgm:chPref val="0"/>
          <dgm:bulletEnabled val="1"/>
        </dgm:presLayoutVars>
      </dgm:prSet>
      <dgm:spPr/>
    </dgm:pt>
    <dgm:pt modelId="{48EDA81F-6F6A-492D-B661-68252FF5BB2F}" type="pres">
      <dgm:prSet presAssocID="{07447114-8048-4542-A0B5-95FC90239F21}" presName="desTx" presStyleLbl="alignAccFollowNode1" presStyleIdx="0" presStyleCnt="1">
        <dgm:presLayoutVars>
          <dgm:bulletEnabled val="1"/>
        </dgm:presLayoutVars>
      </dgm:prSet>
      <dgm:spPr/>
    </dgm:pt>
  </dgm:ptLst>
  <dgm:cxnLst>
    <dgm:cxn modelId="{CF764928-BB51-481F-AF0B-6424C23A4192}" srcId="{07447114-8048-4542-A0B5-95FC90239F21}" destId="{9D76A1F7-7E4B-4F19-96DC-CD25664FA216}" srcOrd="2" destOrd="0" parTransId="{B9E6B607-EA16-43B8-9710-C95197958B62}" sibTransId="{20848083-C804-4DA8-8655-1B983DD91FB1}"/>
    <dgm:cxn modelId="{B616464D-1921-46C5-8E2E-F2C283B3756A}" srcId="{82E15B53-C36A-4031-A3C5-F6EF6A05C10F}" destId="{07447114-8048-4542-A0B5-95FC90239F21}" srcOrd="0" destOrd="0" parTransId="{974C584E-0959-4311-8094-760EEB2A1DDA}" sibTransId="{3F61267C-BD74-4668-A8DE-0999CA80478A}"/>
    <dgm:cxn modelId="{14836F87-86B9-4863-B0CF-67A9FFF62EAD}" type="presOf" srcId="{82E15B53-C36A-4031-A3C5-F6EF6A05C10F}" destId="{F75656FF-DD0F-4CE7-BD95-E85332B668CB}" srcOrd="0" destOrd="0" presId="urn:microsoft.com/office/officeart/2005/8/layout/hList1"/>
    <dgm:cxn modelId="{CF495E8B-BC36-4D8D-8064-98FED765EF72}" srcId="{07447114-8048-4542-A0B5-95FC90239F21}" destId="{4593FFC5-1D19-49A7-A65B-EFE44FC2AECB}" srcOrd="4" destOrd="0" parTransId="{436CF646-AA54-4F95-87BD-FA73FEBA388A}" sibTransId="{5F84C228-53BF-4B31-8513-A64FCC9F6D16}"/>
    <dgm:cxn modelId="{FA75AB8C-ED68-45EC-948B-C06CECC7D740}" type="presOf" srcId="{9D76A1F7-7E4B-4F19-96DC-CD25664FA216}" destId="{48EDA81F-6F6A-492D-B661-68252FF5BB2F}" srcOrd="0" destOrd="2" presId="urn:microsoft.com/office/officeart/2005/8/layout/hList1"/>
    <dgm:cxn modelId="{F2DC95A1-25B1-4461-B68B-D830ED9AC65D}" srcId="{07447114-8048-4542-A0B5-95FC90239F21}" destId="{58406054-A959-46FD-9B9F-BD373B5EC125}" srcOrd="1" destOrd="0" parTransId="{4826C104-E0A8-422A-A8E5-AC8E7BB06D9A}" sibTransId="{BEF10482-B752-4F35-B502-271A795CEA2E}"/>
    <dgm:cxn modelId="{D6BEB1BE-557B-4F02-804A-5E46245B22B5}" type="presOf" srcId="{5190D3BA-924A-40BD-A8BD-6F6F8B4E2F04}" destId="{48EDA81F-6F6A-492D-B661-68252FF5BB2F}" srcOrd="0" destOrd="0" presId="urn:microsoft.com/office/officeart/2005/8/layout/hList1"/>
    <dgm:cxn modelId="{7CF352D2-4E4E-45D8-944C-3DFB093DF738}" srcId="{07447114-8048-4542-A0B5-95FC90239F21}" destId="{5190D3BA-924A-40BD-A8BD-6F6F8B4E2F04}" srcOrd="0" destOrd="0" parTransId="{32AF4E63-8F9F-41AC-9B87-3E9AE187D741}" sibTransId="{CB9D19DC-808C-4EC3-B5DF-B2588AF83E9E}"/>
    <dgm:cxn modelId="{4A7135D3-56F1-445B-A540-4D1BC026E78B}" srcId="{07447114-8048-4542-A0B5-95FC90239F21}" destId="{F4D4FAC5-3388-4C56-AC28-A87877488A07}" srcOrd="3" destOrd="0" parTransId="{EE8172D3-E9CA-44C8-A556-1C681D5445E3}" sibTransId="{2A694C10-8435-492D-97B5-DC6DC61E1C26}"/>
    <dgm:cxn modelId="{E14CB3DE-2F4F-40F7-9E09-173BFB3CE895}" type="presOf" srcId="{F4D4FAC5-3388-4C56-AC28-A87877488A07}" destId="{48EDA81F-6F6A-492D-B661-68252FF5BB2F}" srcOrd="0" destOrd="3" presId="urn:microsoft.com/office/officeart/2005/8/layout/hList1"/>
    <dgm:cxn modelId="{EBDB2AE2-F499-4023-AAAE-9A084BD3B2A0}" type="presOf" srcId="{07447114-8048-4542-A0B5-95FC90239F21}" destId="{FE7305AB-FA1A-4190-AD5B-BB668B1EDAA0}" srcOrd="0" destOrd="0" presId="urn:microsoft.com/office/officeart/2005/8/layout/hList1"/>
    <dgm:cxn modelId="{6446D9EC-9378-479C-81C1-B2D4DDC75D82}" type="presOf" srcId="{58406054-A959-46FD-9B9F-BD373B5EC125}" destId="{48EDA81F-6F6A-492D-B661-68252FF5BB2F}" srcOrd="0" destOrd="1" presId="urn:microsoft.com/office/officeart/2005/8/layout/hList1"/>
    <dgm:cxn modelId="{3D8CEAF6-F916-4841-B914-0781D25EDB17}" type="presOf" srcId="{4593FFC5-1D19-49A7-A65B-EFE44FC2AECB}" destId="{48EDA81F-6F6A-492D-B661-68252FF5BB2F}" srcOrd="0" destOrd="4" presId="urn:microsoft.com/office/officeart/2005/8/layout/hList1"/>
    <dgm:cxn modelId="{64451B6A-140C-4A75-8D4C-8561A081A33C}" type="presParOf" srcId="{F75656FF-DD0F-4CE7-BD95-E85332B668CB}" destId="{E66F5CFA-44D0-4AF9-B4B8-411450517855}" srcOrd="0" destOrd="0" presId="urn:microsoft.com/office/officeart/2005/8/layout/hList1"/>
    <dgm:cxn modelId="{AE585375-AA6D-4EDD-9898-83FDF2151573}" type="presParOf" srcId="{E66F5CFA-44D0-4AF9-B4B8-411450517855}" destId="{FE7305AB-FA1A-4190-AD5B-BB668B1EDAA0}" srcOrd="0" destOrd="0" presId="urn:microsoft.com/office/officeart/2005/8/layout/hList1"/>
    <dgm:cxn modelId="{C1B30F0C-9323-462B-86A3-0FF697B911A7}" type="presParOf" srcId="{E66F5CFA-44D0-4AF9-B4B8-411450517855}" destId="{48EDA81F-6F6A-492D-B661-68252FF5BB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E15B53-C36A-4031-A3C5-F6EF6A05C1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07447114-8048-4542-A0B5-95FC90239F21}">
      <dgm:prSet phldrT="[Texto]" custT="1"/>
      <dgm:spPr/>
      <dgm:t>
        <a:bodyPr/>
        <a:lstStyle/>
        <a:p>
          <a:r>
            <a:rPr lang="es-ES" sz="1400" b="1" dirty="0" err="1">
              <a:solidFill>
                <a:schemeClr val="bg1"/>
              </a:solidFill>
            </a:rPr>
            <a:t>Chatain </a:t>
          </a:r>
          <a:r>
            <a:rPr lang="es-ES" sz="1400" b="1" dirty="0">
              <a:solidFill>
                <a:schemeClr val="bg1"/>
              </a:solidFill>
            </a:rPr>
            <a:t>et al. (2019) </a:t>
          </a:r>
          <a:endParaRPr lang="es-ES" sz="1400" dirty="0"/>
        </a:p>
      </dgm:t>
    </dgm:pt>
    <dgm:pt modelId="{974C584E-0959-4311-8094-760EEB2A1DDA}" type="parTrans" cxnId="{B616464D-1921-46C5-8E2E-F2C283B3756A}">
      <dgm:prSet/>
      <dgm:spPr/>
      <dgm:t>
        <a:bodyPr/>
        <a:lstStyle/>
        <a:p>
          <a:endParaRPr lang="es-ES" sz="1400"/>
        </a:p>
      </dgm:t>
    </dgm:pt>
    <dgm:pt modelId="{3F61267C-BD74-4668-A8DE-0999CA80478A}" type="sibTrans" cxnId="{B616464D-1921-46C5-8E2E-F2C283B3756A}">
      <dgm:prSet/>
      <dgm:spPr/>
      <dgm:t>
        <a:bodyPr/>
        <a:lstStyle/>
        <a:p>
          <a:endParaRPr lang="es-ES" sz="1400"/>
        </a:p>
      </dgm:t>
    </dgm:pt>
    <dgm:pt modelId="{5190D3BA-924A-40BD-A8BD-6F6F8B4E2F04}">
      <dgm:prSet phldrT="[Texto]" custT="1"/>
      <dgm:spPr>
        <a:solidFill>
          <a:schemeClr val="accent5">
            <a:lumMod val="40000"/>
            <a:lumOff val="60000"/>
            <a:alpha val="90000"/>
          </a:schemeClr>
        </a:solidFill>
      </dgm:spPr>
      <dgm:t>
        <a:bodyPr/>
        <a:lstStyle/>
        <a:p>
          <a:r>
            <a:rPr lang="es-ES" sz="1400" dirty="0" err="1">
              <a:solidFill>
                <a:schemeClr val="accent2"/>
              </a:solidFill>
            </a:rPr>
            <a:t>Isometrische Quadrizeps-Kontraktion</a:t>
          </a:r>
          <a:r>
            <a:rPr lang="es-ES" sz="1400" dirty="0">
              <a:solidFill>
                <a:schemeClr val="accent2"/>
              </a:solidFill>
            </a:rPr>
            <a:t>. </a:t>
          </a:r>
          <a:endParaRPr lang="es-ES" sz="1400" dirty="0"/>
        </a:p>
      </dgm:t>
    </dgm:pt>
    <dgm:pt modelId="{32AF4E63-8F9F-41AC-9B87-3E9AE187D741}" type="parTrans" cxnId="{7CF352D2-4E4E-45D8-944C-3DFB093DF738}">
      <dgm:prSet/>
      <dgm:spPr/>
      <dgm:t>
        <a:bodyPr/>
        <a:lstStyle/>
        <a:p>
          <a:endParaRPr lang="es-ES" sz="1400"/>
        </a:p>
      </dgm:t>
    </dgm:pt>
    <dgm:pt modelId="{CB9D19DC-808C-4EC3-B5DF-B2588AF83E9E}" type="sibTrans" cxnId="{7CF352D2-4E4E-45D8-944C-3DFB093DF738}">
      <dgm:prSet/>
      <dgm:spPr/>
      <dgm:t>
        <a:bodyPr/>
        <a:lstStyle/>
        <a:p>
          <a:endParaRPr lang="es-ES" sz="1400"/>
        </a:p>
      </dgm:t>
    </dgm:pt>
    <dgm:pt modelId="{9D76A1F7-7E4B-4F19-96DC-CD25664FA216}">
      <dgm:prSet phldrT="[Texto]" custT="1"/>
      <dgm:spPr>
        <a:solidFill>
          <a:schemeClr val="accent5">
            <a:lumMod val="40000"/>
            <a:lumOff val="60000"/>
            <a:alpha val="90000"/>
          </a:schemeClr>
        </a:solidFill>
      </dgm:spPr>
      <dgm:t>
        <a:bodyPr/>
        <a:lstStyle/>
        <a:p>
          <a:r>
            <a:rPr lang="es-ES" sz="1400" dirty="0" err="1">
              <a:solidFill>
                <a:schemeClr val="accent2"/>
              </a:solidFill>
            </a:rPr>
            <a:t>Kognitive </a:t>
          </a:r>
          <a:r>
            <a:rPr lang="es-ES" sz="1400" dirty="0">
              <a:solidFill>
                <a:schemeClr val="accent2"/>
              </a:solidFill>
            </a:rPr>
            <a:t>Belastung kann motorische </a:t>
          </a:r>
          <a:r>
            <a:rPr lang="es-ES" sz="1400" dirty="0" err="1">
              <a:solidFill>
                <a:schemeClr val="accent2"/>
              </a:solidFill>
            </a:rPr>
            <a:t>Aufgaben beeinträchtigen, die keine kognitiven Funktionen für ihre Entwicklung benötigen</a:t>
          </a:r>
          <a:r>
            <a:rPr lang="es-ES" sz="1400" dirty="0">
              <a:solidFill>
                <a:schemeClr val="accent2"/>
              </a:solidFill>
            </a:rPr>
            <a:t>. </a:t>
          </a:r>
          <a:endParaRPr lang="es-ES" sz="1400" dirty="0"/>
        </a:p>
      </dgm:t>
    </dgm:pt>
    <dgm:pt modelId="{B9E6B607-EA16-43B8-9710-C95197958B62}" type="parTrans" cxnId="{CF764928-BB51-481F-AF0B-6424C23A4192}">
      <dgm:prSet/>
      <dgm:spPr/>
      <dgm:t>
        <a:bodyPr/>
        <a:lstStyle/>
        <a:p>
          <a:endParaRPr lang="es-ES" sz="1400"/>
        </a:p>
      </dgm:t>
    </dgm:pt>
    <dgm:pt modelId="{20848083-C804-4DA8-8655-1B983DD91FB1}" type="sibTrans" cxnId="{CF764928-BB51-481F-AF0B-6424C23A4192}">
      <dgm:prSet/>
      <dgm:spPr/>
      <dgm:t>
        <a:bodyPr/>
        <a:lstStyle/>
        <a:p>
          <a:endParaRPr lang="es-ES" sz="1400"/>
        </a:p>
      </dgm:t>
    </dgm:pt>
    <dgm:pt modelId="{58406054-A959-46FD-9B9F-BD373B5EC125}">
      <dgm:prSet phldrT="[Texto]" custT="1"/>
      <dgm:spPr>
        <a:solidFill>
          <a:schemeClr val="accent5">
            <a:lumMod val="40000"/>
            <a:lumOff val="60000"/>
            <a:alpha val="90000"/>
          </a:schemeClr>
        </a:solidFill>
      </dgm:spPr>
      <dgm:t>
        <a:bodyPr/>
        <a:lstStyle/>
        <a:p>
          <a:endParaRPr lang="es-ES" sz="1400" dirty="0"/>
        </a:p>
      </dgm:t>
    </dgm:pt>
    <dgm:pt modelId="{4826C104-E0A8-422A-A8E5-AC8E7BB06D9A}" type="parTrans" cxnId="{F2DC95A1-25B1-4461-B68B-D830ED9AC65D}">
      <dgm:prSet/>
      <dgm:spPr/>
      <dgm:t>
        <a:bodyPr/>
        <a:lstStyle/>
        <a:p>
          <a:endParaRPr lang="es-ES" sz="1400"/>
        </a:p>
      </dgm:t>
    </dgm:pt>
    <dgm:pt modelId="{BEF10482-B752-4F35-B502-271A795CEA2E}" type="sibTrans" cxnId="{F2DC95A1-25B1-4461-B68B-D830ED9AC65D}">
      <dgm:prSet/>
      <dgm:spPr/>
      <dgm:t>
        <a:bodyPr/>
        <a:lstStyle/>
        <a:p>
          <a:endParaRPr lang="es-ES" sz="1400"/>
        </a:p>
      </dgm:t>
    </dgm:pt>
    <dgm:pt modelId="{4593FFC5-1D19-49A7-A65B-EFE44FC2AECB}">
      <dgm:prSet phldrT="[Texto]" custT="1"/>
      <dgm:spPr>
        <a:solidFill>
          <a:schemeClr val="accent5">
            <a:lumMod val="40000"/>
            <a:lumOff val="60000"/>
            <a:alpha val="90000"/>
          </a:schemeClr>
        </a:solidFill>
      </dgm:spPr>
      <dgm:t>
        <a:bodyPr/>
        <a:lstStyle/>
        <a:p>
          <a:endParaRPr lang="es-ES" sz="1400" dirty="0"/>
        </a:p>
      </dgm:t>
    </dgm:pt>
    <dgm:pt modelId="{436CF646-AA54-4F95-87BD-FA73FEBA388A}" type="parTrans" cxnId="{CF495E8B-BC36-4D8D-8064-98FED765EF72}">
      <dgm:prSet/>
      <dgm:spPr/>
      <dgm:t>
        <a:bodyPr/>
        <a:lstStyle/>
        <a:p>
          <a:endParaRPr lang="es-ES" sz="1400"/>
        </a:p>
      </dgm:t>
    </dgm:pt>
    <dgm:pt modelId="{5F84C228-53BF-4B31-8513-A64FCC9F6D16}" type="sibTrans" cxnId="{CF495E8B-BC36-4D8D-8064-98FED765EF72}">
      <dgm:prSet/>
      <dgm:spPr/>
      <dgm:t>
        <a:bodyPr/>
        <a:lstStyle/>
        <a:p>
          <a:endParaRPr lang="es-ES" sz="1400"/>
        </a:p>
      </dgm:t>
    </dgm:pt>
    <dgm:pt modelId="{F4D4FAC5-3388-4C56-AC28-A87877488A07}">
      <dgm:prSet phldrT="[Texto]" custT="1"/>
      <dgm:spPr>
        <a:solidFill>
          <a:schemeClr val="accent5">
            <a:lumMod val="40000"/>
            <a:lumOff val="60000"/>
            <a:alpha val="90000"/>
          </a:schemeClr>
        </a:solidFill>
      </dgm:spPr>
      <dgm:t>
        <a:bodyPr/>
        <a:lstStyle/>
        <a:p>
          <a:endParaRPr lang="es-ES" sz="1400" dirty="0"/>
        </a:p>
      </dgm:t>
    </dgm:pt>
    <dgm:pt modelId="{EE8172D3-E9CA-44C8-A556-1C681D5445E3}" type="parTrans" cxnId="{4A7135D3-56F1-445B-A540-4D1BC026E78B}">
      <dgm:prSet/>
      <dgm:spPr/>
      <dgm:t>
        <a:bodyPr/>
        <a:lstStyle/>
        <a:p>
          <a:endParaRPr lang="es-ES" sz="1400"/>
        </a:p>
      </dgm:t>
    </dgm:pt>
    <dgm:pt modelId="{2A694C10-8435-492D-97B5-DC6DC61E1C26}" type="sibTrans" cxnId="{4A7135D3-56F1-445B-A540-4D1BC026E78B}">
      <dgm:prSet/>
      <dgm:spPr/>
      <dgm:t>
        <a:bodyPr/>
        <a:lstStyle/>
        <a:p>
          <a:endParaRPr lang="es-ES" sz="1400"/>
        </a:p>
      </dgm:t>
    </dgm:pt>
    <dgm:pt modelId="{F75656FF-DD0F-4CE7-BD95-E85332B668CB}" type="pres">
      <dgm:prSet presAssocID="{82E15B53-C36A-4031-A3C5-F6EF6A05C10F}" presName="Name0" presStyleCnt="0">
        <dgm:presLayoutVars>
          <dgm:dir/>
          <dgm:animLvl val="lvl"/>
          <dgm:resizeHandles val="exact"/>
        </dgm:presLayoutVars>
      </dgm:prSet>
      <dgm:spPr/>
    </dgm:pt>
    <dgm:pt modelId="{E66F5CFA-44D0-4AF9-B4B8-411450517855}" type="pres">
      <dgm:prSet presAssocID="{07447114-8048-4542-A0B5-95FC90239F21}" presName="composite" presStyleCnt="0"/>
      <dgm:spPr/>
    </dgm:pt>
    <dgm:pt modelId="{FE7305AB-FA1A-4190-AD5B-BB668B1EDAA0}" type="pres">
      <dgm:prSet presAssocID="{07447114-8048-4542-A0B5-95FC90239F21}" presName="parTx" presStyleLbl="alignNode1" presStyleIdx="0" presStyleCnt="1" custScaleY="100000" custLinFactNeighborX="90321" custLinFactNeighborY="-72918">
        <dgm:presLayoutVars>
          <dgm:chMax val="0"/>
          <dgm:chPref val="0"/>
          <dgm:bulletEnabled val="1"/>
        </dgm:presLayoutVars>
      </dgm:prSet>
      <dgm:spPr/>
    </dgm:pt>
    <dgm:pt modelId="{48EDA81F-6F6A-492D-B661-68252FF5BB2F}" type="pres">
      <dgm:prSet presAssocID="{07447114-8048-4542-A0B5-95FC90239F21}" presName="desTx" presStyleLbl="alignAccFollowNode1" presStyleIdx="0" presStyleCnt="1">
        <dgm:presLayoutVars>
          <dgm:bulletEnabled val="1"/>
        </dgm:presLayoutVars>
      </dgm:prSet>
      <dgm:spPr/>
    </dgm:pt>
  </dgm:ptLst>
  <dgm:cxnLst>
    <dgm:cxn modelId="{CF764928-BB51-481F-AF0B-6424C23A4192}" srcId="{07447114-8048-4542-A0B5-95FC90239F21}" destId="{9D76A1F7-7E4B-4F19-96DC-CD25664FA216}" srcOrd="2" destOrd="0" parTransId="{B9E6B607-EA16-43B8-9710-C95197958B62}" sibTransId="{20848083-C804-4DA8-8655-1B983DD91FB1}"/>
    <dgm:cxn modelId="{B616464D-1921-46C5-8E2E-F2C283B3756A}" srcId="{82E15B53-C36A-4031-A3C5-F6EF6A05C10F}" destId="{07447114-8048-4542-A0B5-95FC90239F21}" srcOrd="0" destOrd="0" parTransId="{974C584E-0959-4311-8094-760EEB2A1DDA}" sibTransId="{3F61267C-BD74-4668-A8DE-0999CA80478A}"/>
    <dgm:cxn modelId="{14836F87-86B9-4863-B0CF-67A9FFF62EAD}" type="presOf" srcId="{82E15B53-C36A-4031-A3C5-F6EF6A05C10F}" destId="{F75656FF-DD0F-4CE7-BD95-E85332B668CB}" srcOrd="0" destOrd="0" presId="urn:microsoft.com/office/officeart/2005/8/layout/hList1"/>
    <dgm:cxn modelId="{CF495E8B-BC36-4D8D-8064-98FED765EF72}" srcId="{07447114-8048-4542-A0B5-95FC90239F21}" destId="{4593FFC5-1D19-49A7-A65B-EFE44FC2AECB}" srcOrd="4" destOrd="0" parTransId="{436CF646-AA54-4F95-87BD-FA73FEBA388A}" sibTransId="{5F84C228-53BF-4B31-8513-A64FCC9F6D16}"/>
    <dgm:cxn modelId="{FA75AB8C-ED68-45EC-948B-C06CECC7D740}" type="presOf" srcId="{9D76A1F7-7E4B-4F19-96DC-CD25664FA216}" destId="{48EDA81F-6F6A-492D-B661-68252FF5BB2F}" srcOrd="0" destOrd="2" presId="urn:microsoft.com/office/officeart/2005/8/layout/hList1"/>
    <dgm:cxn modelId="{F2DC95A1-25B1-4461-B68B-D830ED9AC65D}" srcId="{07447114-8048-4542-A0B5-95FC90239F21}" destId="{58406054-A959-46FD-9B9F-BD373B5EC125}" srcOrd="1" destOrd="0" parTransId="{4826C104-E0A8-422A-A8E5-AC8E7BB06D9A}" sibTransId="{BEF10482-B752-4F35-B502-271A795CEA2E}"/>
    <dgm:cxn modelId="{D6BEB1BE-557B-4F02-804A-5E46245B22B5}" type="presOf" srcId="{5190D3BA-924A-40BD-A8BD-6F6F8B4E2F04}" destId="{48EDA81F-6F6A-492D-B661-68252FF5BB2F}" srcOrd="0" destOrd="0" presId="urn:microsoft.com/office/officeart/2005/8/layout/hList1"/>
    <dgm:cxn modelId="{7CF352D2-4E4E-45D8-944C-3DFB093DF738}" srcId="{07447114-8048-4542-A0B5-95FC90239F21}" destId="{5190D3BA-924A-40BD-A8BD-6F6F8B4E2F04}" srcOrd="0" destOrd="0" parTransId="{32AF4E63-8F9F-41AC-9B87-3E9AE187D741}" sibTransId="{CB9D19DC-808C-4EC3-B5DF-B2588AF83E9E}"/>
    <dgm:cxn modelId="{4A7135D3-56F1-445B-A540-4D1BC026E78B}" srcId="{07447114-8048-4542-A0B5-95FC90239F21}" destId="{F4D4FAC5-3388-4C56-AC28-A87877488A07}" srcOrd="3" destOrd="0" parTransId="{EE8172D3-E9CA-44C8-A556-1C681D5445E3}" sibTransId="{2A694C10-8435-492D-97B5-DC6DC61E1C26}"/>
    <dgm:cxn modelId="{E14CB3DE-2F4F-40F7-9E09-173BFB3CE895}" type="presOf" srcId="{F4D4FAC5-3388-4C56-AC28-A87877488A07}" destId="{48EDA81F-6F6A-492D-B661-68252FF5BB2F}" srcOrd="0" destOrd="3" presId="urn:microsoft.com/office/officeart/2005/8/layout/hList1"/>
    <dgm:cxn modelId="{EBDB2AE2-F499-4023-AAAE-9A084BD3B2A0}" type="presOf" srcId="{07447114-8048-4542-A0B5-95FC90239F21}" destId="{FE7305AB-FA1A-4190-AD5B-BB668B1EDAA0}" srcOrd="0" destOrd="0" presId="urn:microsoft.com/office/officeart/2005/8/layout/hList1"/>
    <dgm:cxn modelId="{6446D9EC-9378-479C-81C1-B2D4DDC75D82}" type="presOf" srcId="{58406054-A959-46FD-9B9F-BD373B5EC125}" destId="{48EDA81F-6F6A-492D-B661-68252FF5BB2F}" srcOrd="0" destOrd="1" presId="urn:microsoft.com/office/officeart/2005/8/layout/hList1"/>
    <dgm:cxn modelId="{3D8CEAF6-F916-4841-B914-0781D25EDB17}" type="presOf" srcId="{4593FFC5-1D19-49A7-A65B-EFE44FC2AECB}" destId="{48EDA81F-6F6A-492D-B661-68252FF5BB2F}" srcOrd="0" destOrd="4" presId="urn:microsoft.com/office/officeart/2005/8/layout/hList1"/>
    <dgm:cxn modelId="{64451B6A-140C-4A75-8D4C-8561A081A33C}" type="presParOf" srcId="{F75656FF-DD0F-4CE7-BD95-E85332B668CB}" destId="{E66F5CFA-44D0-4AF9-B4B8-411450517855}" srcOrd="0" destOrd="0" presId="urn:microsoft.com/office/officeart/2005/8/layout/hList1"/>
    <dgm:cxn modelId="{AE585375-AA6D-4EDD-9898-83FDF2151573}" type="presParOf" srcId="{E66F5CFA-44D0-4AF9-B4B8-411450517855}" destId="{FE7305AB-FA1A-4190-AD5B-BB668B1EDAA0}" srcOrd="0" destOrd="0" presId="urn:microsoft.com/office/officeart/2005/8/layout/hList1"/>
    <dgm:cxn modelId="{C1B30F0C-9323-462B-86A3-0FF697B911A7}" type="presParOf" srcId="{E66F5CFA-44D0-4AF9-B4B8-411450517855}" destId="{48EDA81F-6F6A-492D-B661-68252FF5BB2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078B1F-8505-4C8B-8811-496D7CBEFAEF}"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dgm:t>
        <a:bodyPr/>
        <a:lstStyle/>
        <a:p>
          <a:pPr algn="ctr"/>
          <a:r>
            <a:rPr lang="es-ES" sz="1200" b="1" dirty="0"/>
            <a:t>BIPOLARE STÖRUNGEN UND MAJOR DEPRESSION</a:t>
          </a:r>
        </a:p>
      </dgm:t>
    </dgm:pt>
    <dgm:pt modelId="{77212B47-68E4-4A92-95F5-9553654E4859}" type="parTrans" cxnId="{151E5CC0-E150-4D96-8F15-F5DB10BB0B10}">
      <dgm:prSet/>
      <dgm:spPr/>
      <dgm:t>
        <a:bodyPr/>
        <a:lstStyle/>
        <a:p>
          <a:endParaRPr lang="es-ES" sz="1200"/>
        </a:p>
      </dgm:t>
    </dgm:pt>
    <dgm:pt modelId="{084C285D-E529-40D7-BA11-AFAAA1E25B08}" type="sibTrans" cxnId="{151E5CC0-E150-4D96-8F15-F5DB10BB0B10}">
      <dgm:prSet/>
      <dgm:spPr/>
      <dgm:t>
        <a:bodyPr/>
        <a:lstStyle/>
        <a:p>
          <a:endParaRPr lang="es-ES" sz="1200"/>
        </a:p>
      </dgm:t>
    </dgm:pt>
    <dgm:pt modelId="{8B53AA85-C10C-47A4-8C16-88D9BD5114A4}">
      <dgm:prSet phldrT="[Texto]" custT="1"/>
      <dgm:spPr/>
      <dgm:t>
        <a:bodyPr/>
        <a:lstStyle/>
        <a:p>
          <a:pPr algn="l"/>
          <a:r>
            <a:rPr lang="es-ES" sz="1200" dirty="0" err="1"/>
            <a:t>Kognitive Beeinträchtigung stabiles </a:t>
          </a:r>
          <a:r>
            <a:rPr lang="es-ES" sz="1200" dirty="0"/>
            <a:t>und </a:t>
          </a:r>
          <a:r>
            <a:rPr lang="es-ES" sz="1200" dirty="0" err="1"/>
            <a:t>lebenslanges Merkmal</a:t>
          </a:r>
          <a:r>
            <a:rPr lang="es-ES" sz="1200" dirty="0"/>
            <a:t>.</a:t>
          </a:r>
        </a:p>
      </dgm:t>
    </dgm:pt>
    <dgm:pt modelId="{EE0C7C69-2CE3-43CB-8326-C65819587D1D}" type="parTrans" cxnId="{3EDC50FE-015E-4F5A-8BD4-3AB3EF61217A}">
      <dgm:prSet/>
      <dgm:spPr/>
      <dgm:t>
        <a:bodyPr/>
        <a:lstStyle/>
        <a:p>
          <a:endParaRPr lang="es-ES" sz="1200"/>
        </a:p>
      </dgm:t>
    </dgm:pt>
    <dgm:pt modelId="{5EE22E56-34D3-4B43-9C46-F76E536E9142}" type="sibTrans" cxnId="{3EDC50FE-015E-4F5A-8BD4-3AB3EF61217A}">
      <dgm:prSet/>
      <dgm:spPr/>
      <dgm:t>
        <a:bodyPr/>
        <a:lstStyle/>
        <a:p>
          <a:endParaRPr lang="es-ES" sz="1200"/>
        </a:p>
      </dgm:t>
    </dgm:pt>
    <dgm:pt modelId="{2841A563-E389-447F-BD4E-22E8EF5C0F7E}">
      <dgm:prSet phldrT="[Texto]" custT="1"/>
      <dgm:spPr/>
      <dgm:t>
        <a:bodyPr/>
        <a:lstStyle/>
        <a:p>
          <a:pPr algn="l"/>
          <a:r>
            <a:rPr lang="es-ES" sz="1200" dirty="0" err="1"/>
            <a:t>Beeinträchtigung des </a:t>
          </a:r>
          <a:r>
            <a:rPr lang="es-ES" sz="1200" dirty="0"/>
            <a:t>verbalen </a:t>
          </a:r>
          <a:r>
            <a:rPr lang="es-ES" sz="1200" dirty="0" err="1"/>
            <a:t>Gedächtnisses</a:t>
          </a:r>
          <a:r>
            <a:rPr lang="es-ES" sz="1200" dirty="0"/>
            <a:t>, der </a:t>
          </a:r>
          <a:r>
            <a:rPr lang="es-ES" sz="1200" dirty="0" err="1"/>
            <a:t>psychomotorischen Geschwindigkeit</a:t>
          </a:r>
          <a:r>
            <a:rPr lang="es-ES" sz="1200" dirty="0"/>
            <a:t>, der </a:t>
          </a:r>
          <a:r>
            <a:rPr lang="es-ES" sz="1200" dirty="0" err="1"/>
            <a:t>exekutiven Funktionen</a:t>
          </a:r>
          <a:r>
            <a:rPr lang="es-ES" sz="1200" dirty="0"/>
            <a:t>, des visuellen </a:t>
          </a:r>
          <a:r>
            <a:rPr lang="es-ES" sz="1200" dirty="0" err="1"/>
            <a:t>Gedächtnisses </a:t>
          </a:r>
          <a:r>
            <a:rPr lang="es-ES" sz="1200" dirty="0"/>
            <a:t>und der </a:t>
          </a:r>
          <a:r>
            <a:rPr lang="es-ES" sz="1200" dirty="0" err="1"/>
            <a:t>Aufmerksamkeit </a:t>
          </a:r>
          <a:endParaRPr lang="es-ES" sz="1200" dirty="0"/>
        </a:p>
      </dgm:t>
    </dgm:pt>
    <dgm:pt modelId="{10643948-7C48-4E5C-B505-7D7067A5DE14}" type="parTrans" cxnId="{2C0BEECF-9B4B-4175-AE5B-8DAD85C67D7B}">
      <dgm:prSet/>
      <dgm:spPr/>
      <dgm:t>
        <a:bodyPr/>
        <a:lstStyle/>
        <a:p>
          <a:endParaRPr lang="es-ES" sz="1200"/>
        </a:p>
      </dgm:t>
    </dgm:pt>
    <dgm:pt modelId="{1EF9CD83-63AB-4821-9507-04E34671E6F1}" type="sibTrans" cxnId="{2C0BEECF-9B4B-4175-AE5B-8DAD85C67D7B}">
      <dgm:prSet/>
      <dgm:spPr/>
      <dgm:t>
        <a:bodyPr/>
        <a:lstStyle/>
        <a:p>
          <a:endParaRPr lang="es-ES" sz="1200"/>
        </a:p>
      </dgm:t>
    </dgm:pt>
    <dgm:pt modelId="{44F6B6DF-C2F5-447A-9586-A49DE2F0DF49}">
      <dgm:prSet phldrT="[Texto]" custT="1"/>
      <dgm:spPr/>
      <dgm:t>
        <a:bodyPr/>
        <a:lstStyle/>
        <a:p>
          <a:pPr algn="l"/>
          <a:r>
            <a:rPr lang="es-ES" sz="1200" dirty="0" err="1"/>
            <a:t>Kognitive Defizite beeinträchtigen das </a:t>
          </a:r>
          <a:r>
            <a:rPr lang="es-ES" sz="1200" dirty="0"/>
            <a:t>soziale und </a:t>
          </a:r>
          <a:r>
            <a:rPr lang="es-ES" sz="1200" dirty="0" err="1"/>
            <a:t>berufliche Funktionieren</a:t>
          </a:r>
          <a:r>
            <a:rPr lang="es-ES" sz="1200" dirty="0"/>
            <a:t>.</a:t>
          </a:r>
        </a:p>
      </dgm:t>
    </dgm:pt>
    <dgm:pt modelId="{E2571D3B-A2A9-46CE-BCE2-76E66C33FF1C}" type="parTrans" cxnId="{7FC2F611-22C4-4FD1-8145-7938A6A5BEBC}">
      <dgm:prSet/>
      <dgm:spPr/>
      <dgm:t>
        <a:bodyPr/>
        <a:lstStyle/>
        <a:p>
          <a:endParaRPr lang="es-ES" sz="1200"/>
        </a:p>
      </dgm:t>
    </dgm:pt>
    <dgm:pt modelId="{1795CB30-070F-4672-A6A6-E52A098A7607}" type="sibTrans" cxnId="{7FC2F611-22C4-4FD1-8145-7938A6A5BEBC}">
      <dgm:prSet/>
      <dgm:spPr/>
      <dgm:t>
        <a:bodyPr/>
        <a:lstStyle/>
        <a:p>
          <a:endParaRPr lang="es-ES" sz="1200"/>
        </a:p>
      </dgm:t>
    </dgm:pt>
    <dgm:pt modelId="{C5FD73E9-F855-45A5-8967-785DAB9312F3}">
      <dgm:prSet phldrT="[Texto]" custT="1"/>
      <dgm:spPr/>
      <dgm:t>
        <a:bodyPr/>
        <a:lstStyle/>
        <a:p>
          <a:pPr algn="l"/>
          <a:endParaRPr lang="es-ES" sz="1200" dirty="0"/>
        </a:p>
      </dgm:t>
    </dgm:pt>
    <dgm:pt modelId="{61316095-B473-4181-8D15-29A63D878A31}" type="parTrans" cxnId="{E1B76E0C-174D-4384-A991-6F2941261206}">
      <dgm:prSet/>
      <dgm:spPr/>
      <dgm:t>
        <a:bodyPr/>
        <a:lstStyle/>
        <a:p>
          <a:endParaRPr lang="es-ES" sz="1200"/>
        </a:p>
      </dgm:t>
    </dgm:pt>
    <dgm:pt modelId="{F2DB9181-964A-4EB5-BE04-4D25BA36EC0A}" type="sibTrans" cxnId="{E1B76E0C-174D-4384-A991-6F2941261206}">
      <dgm:prSet/>
      <dgm:spPr/>
      <dgm:t>
        <a:bodyPr/>
        <a:lstStyle/>
        <a:p>
          <a:endParaRPr lang="es-ES" sz="1200"/>
        </a:p>
      </dgm:t>
    </dgm:pt>
    <dgm:pt modelId="{1600A58C-163F-45F5-9723-0A5F1849E59A}">
      <dgm:prSet phldrT="[Texto]" custT="1"/>
      <dgm:spPr/>
      <dgm:t>
        <a:bodyPr/>
        <a:lstStyle/>
        <a:p>
          <a:pPr algn="l"/>
          <a:r>
            <a:rPr lang="es-ES" sz="1200" dirty="0"/>
            <a:t>Motorische </a:t>
          </a:r>
          <a:r>
            <a:rPr lang="es-ES" sz="1200" dirty="0" err="1"/>
            <a:t>Anzeichen wie </a:t>
          </a:r>
          <a:r>
            <a:rPr lang="es-ES" sz="1200" dirty="0"/>
            <a:t>eine </a:t>
          </a:r>
          <a:r>
            <a:rPr lang="es-ES" sz="1200" dirty="0" err="1"/>
            <a:t>geringere Ganggeschwindigkeit</a:t>
          </a:r>
          <a:r>
            <a:rPr lang="es-ES" sz="1200" dirty="0"/>
            <a:t>, Gleichgewichtsprobleme </a:t>
          </a:r>
          <a:r>
            <a:rPr lang="es-ES" sz="1200" dirty="0" err="1"/>
            <a:t>beim Gehen und Aufstehen </a:t>
          </a:r>
          <a:r>
            <a:rPr lang="es-ES" sz="1200" dirty="0"/>
            <a:t>und Verlust </a:t>
          </a:r>
          <a:r>
            <a:rPr lang="es-ES" sz="1200" dirty="0" err="1"/>
            <a:t>der </a:t>
          </a:r>
          <a:r>
            <a:rPr lang="es-ES" sz="1200" dirty="0"/>
            <a:t>Muskelkraft.</a:t>
          </a:r>
        </a:p>
      </dgm:t>
    </dgm:pt>
    <dgm:pt modelId="{274920F9-FBAF-4A3E-B5B0-1EA596F11A49}" type="parTrans" cxnId="{DED6E2D3-FBD7-46A4-A03E-C5D38A2C03DC}">
      <dgm:prSet/>
      <dgm:spPr/>
      <dgm:t>
        <a:bodyPr/>
        <a:lstStyle/>
        <a:p>
          <a:endParaRPr lang="es-ES" sz="1200"/>
        </a:p>
      </dgm:t>
    </dgm:pt>
    <dgm:pt modelId="{07F8FCC8-DC21-4B98-AF74-D31D3F2B8179}" type="sibTrans" cxnId="{DED6E2D3-FBD7-46A4-A03E-C5D38A2C03DC}">
      <dgm:prSet/>
      <dgm:spPr/>
      <dgm:t>
        <a:bodyPr/>
        <a:lstStyle/>
        <a:p>
          <a:endParaRPr lang="es-ES" sz="1200"/>
        </a:p>
      </dgm:t>
    </dgm:pt>
    <dgm:pt modelId="{B28F8019-4965-44A2-B9C6-5FA508EB8EDD}">
      <dgm:prSet phldrT="[Texto]" custT="1"/>
      <dgm:spPr/>
      <dgm:t>
        <a:bodyPr/>
        <a:lstStyle/>
        <a:p>
          <a:pPr algn="l"/>
          <a:endParaRPr lang="es-ES" sz="1200" dirty="0"/>
        </a:p>
      </dgm:t>
    </dgm:pt>
    <dgm:pt modelId="{AED1982D-577F-486C-BEBB-65E04F8675EC}" type="parTrans" cxnId="{5A210514-C283-4BDA-B286-17E9E71394DD}">
      <dgm:prSet/>
      <dgm:spPr/>
      <dgm:t>
        <a:bodyPr/>
        <a:lstStyle/>
        <a:p>
          <a:endParaRPr lang="es-ES" sz="1200"/>
        </a:p>
      </dgm:t>
    </dgm:pt>
    <dgm:pt modelId="{CA5C5D41-3137-48BC-8761-60CFBDB72F0D}" type="sibTrans" cxnId="{5A210514-C283-4BDA-B286-17E9E71394DD}">
      <dgm:prSet/>
      <dgm:spPr/>
      <dgm:t>
        <a:bodyPr/>
        <a:lstStyle/>
        <a:p>
          <a:endParaRPr lang="es-ES" sz="1200"/>
        </a:p>
      </dgm:t>
    </dgm:pt>
    <dgm:pt modelId="{12580D64-FD2B-482B-8A20-1662EBE28D33}">
      <dgm:prSet phldrT="[Texto]" custT="1"/>
      <dgm:spPr/>
      <dgm:t>
        <a:bodyPr/>
        <a:lstStyle/>
        <a:p>
          <a:pPr algn="l"/>
          <a:endParaRPr lang="es-ES" sz="1200" dirty="0"/>
        </a:p>
      </dgm:t>
    </dgm:pt>
    <dgm:pt modelId="{2A6D6D5E-98B2-4DC1-859C-B12D2717B1E1}" type="parTrans" cxnId="{F8A6EDC7-11B8-4D0C-8A48-9F361C240E93}">
      <dgm:prSet/>
      <dgm:spPr/>
      <dgm:t>
        <a:bodyPr/>
        <a:lstStyle/>
        <a:p>
          <a:endParaRPr lang="es-ES" sz="1200"/>
        </a:p>
      </dgm:t>
    </dgm:pt>
    <dgm:pt modelId="{FB4E56D8-CF5C-469B-B15F-6BA262E8F89C}" type="sibTrans" cxnId="{F8A6EDC7-11B8-4D0C-8A48-9F361C240E93}">
      <dgm:prSet/>
      <dgm:spPr/>
      <dgm:t>
        <a:bodyPr/>
        <a:lstStyle/>
        <a:p>
          <a:endParaRPr lang="es-ES" sz="1200"/>
        </a:p>
      </dgm:t>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1043" custLinFactNeighborY="519"/>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54000" r="-154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1335F204-4343-446B-9F88-A1FB7FD3C15C}" type="presOf" srcId="{8B53AA85-C10C-47A4-8C16-88D9BD5114A4}" destId="{D5623D1A-AF7C-497B-88AA-B9691367F741}" srcOrd="1" destOrd="1" presId="urn:microsoft.com/office/officeart/2005/8/layout/vList4#4"/>
    <dgm:cxn modelId="{3F3EE109-9FDE-4DB6-B40C-C33F504A7FA5}" type="presOf" srcId="{19078B1F-8505-4C8B-8811-496D7CBEFAEF}" destId="{5269076F-A77A-4B65-A0C4-FF0017955B5B}" srcOrd="0" destOrd="0" presId="urn:microsoft.com/office/officeart/2005/8/layout/vList4#4"/>
    <dgm:cxn modelId="{E1B76E0C-174D-4384-A991-6F2941261206}" srcId="{B1A6FC53-A444-4D63-8BBE-C8559390AB3E}" destId="{C5FD73E9-F855-45A5-8967-785DAB9312F3}" srcOrd="1" destOrd="0" parTransId="{61316095-B473-4181-8D15-29A63D878A31}" sibTransId="{F2DB9181-964A-4EB5-BE04-4D25BA36EC0A}"/>
    <dgm:cxn modelId="{7FC2F611-22C4-4FD1-8145-7938A6A5BEBC}" srcId="{B1A6FC53-A444-4D63-8BBE-C8559390AB3E}" destId="{44F6B6DF-C2F5-447A-9586-A49DE2F0DF49}" srcOrd="4" destOrd="0" parTransId="{E2571D3B-A2A9-46CE-BCE2-76E66C33FF1C}" sibTransId="{1795CB30-070F-4672-A6A6-E52A098A7607}"/>
    <dgm:cxn modelId="{5A210514-C283-4BDA-B286-17E9E71394DD}" srcId="{B1A6FC53-A444-4D63-8BBE-C8559390AB3E}" destId="{B28F8019-4965-44A2-B9C6-5FA508EB8EDD}" srcOrd="5" destOrd="0" parTransId="{AED1982D-577F-486C-BEBB-65E04F8675EC}" sibTransId="{CA5C5D41-3137-48BC-8761-60CFBDB72F0D}"/>
    <dgm:cxn modelId="{B1689F23-3F82-400D-A59B-72D07FDE42D9}" type="presOf" srcId="{44F6B6DF-C2F5-447A-9586-A49DE2F0DF49}" destId="{D5623D1A-AF7C-497B-88AA-B9691367F741}" srcOrd="1" destOrd="5" presId="urn:microsoft.com/office/officeart/2005/8/layout/vList4#4"/>
    <dgm:cxn modelId="{66159138-A441-4466-918D-9064DF5DB10B}" type="presOf" srcId="{C5FD73E9-F855-45A5-8967-785DAB9312F3}" destId="{D5623D1A-AF7C-497B-88AA-B9691367F741}" srcOrd="1" destOrd="2" presId="urn:microsoft.com/office/officeart/2005/8/layout/vList4#4"/>
    <dgm:cxn modelId="{4E917B6D-AF3C-44CA-9D3A-D6B70CD7F4D0}" type="presOf" srcId="{2841A563-E389-447F-BD4E-22E8EF5C0F7E}" destId="{886EE504-F762-4489-9B04-189C906FE443}" srcOrd="0" destOrd="3" presId="urn:microsoft.com/office/officeart/2005/8/layout/vList4#4"/>
    <dgm:cxn modelId="{48B2266E-F4E1-4B11-8752-2E5B19ED422D}" type="presOf" srcId="{12580D64-FD2B-482B-8A20-1662EBE28D33}" destId="{D5623D1A-AF7C-497B-88AA-B9691367F741}" srcOrd="1" destOrd="4" presId="urn:microsoft.com/office/officeart/2005/8/layout/vList4#4"/>
    <dgm:cxn modelId="{ECBAA06F-734F-42A7-8BFF-3C1B4CFA41CB}" type="presOf" srcId="{12580D64-FD2B-482B-8A20-1662EBE28D33}" destId="{886EE504-F762-4489-9B04-189C906FE443}" srcOrd="0" destOrd="4" presId="urn:microsoft.com/office/officeart/2005/8/layout/vList4#4"/>
    <dgm:cxn modelId="{792BE24F-6019-4A2F-9012-E966AE1E0833}" type="presOf" srcId="{B1A6FC53-A444-4D63-8BBE-C8559390AB3E}" destId="{D5623D1A-AF7C-497B-88AA-B9691367F741}" srcOrd="1" destOrd="0" presId="urn:microsoft.com/office/officeart/2005/8/layout/vList4#4"/>
    <dgm:cxn modelId="{928FE470-0B7A-4EB7-B127-C3ED8F1F6212}" type="presOf" srcId="{B1A6FC53-A444-4D63-8BBE-C8559390AB3E}" destId="{886EE504-F762-4489-9B04-189C906FE443}" srcOrd="0" destOrd="0" presId="urn:microsoft.com/office/officeart/2005/8/layout/vList4#4"/>
    <dgm:cxn modelId="{85492957-EA9E-4AED-B81C-539D7ED1C05C}" type="presOf" srcId="{2841A563-E389-447F-BD4E-22E8EF5C0F7E}" destId="{D5623D1A-AF7C-497B-88AA-B9691367F741}" srcOrd="1" destOrd="3" presId="urn:microsoft.com/office/officeart/2005/8/layout/vList4#4"/>
    <dgm:cxn modelId="{2240567E-29C5-4408-852E-CCEC714FC91F}" type="presOf" srcId="{C5FD73E9-F855-45A5-8967-785DAB9312F3}" destId="{886EE504-F762-4489-9B04-189C906FE443}" srcOrd="0" destOrd="2" presId="urn:microsoft.com/office/officeart/2005/8/layout/vList4#4"/>
    <dgm:cxn modelId="{A03BF5A3-CA77-4965-8A94-752186443E1C}" type="presOf" srcId="{1600A58C-163F-45F5-9723-0A5F1849E59A}" destId="{886EE504-F762-4489-9B04-189C906FE443}" srcOrd="0" destOrd="7" presId="urn:microsoft.com/office/officeart/2005/8/layout/vList4#4"/>
    <dgm:cxn modelId="{403003C0-D4DA-4B4B-968C-EB0F715CF78A}" type="presOf" srcId="{B28F8019-4965-44A2-B9C6-5FA508EB8EDD}" destId="{886EE504-F762-4489-9B04-189C906FE443}" srcOrd="0" destOrd="6" presId="urn:microsoft.com/office/officeart/2005/8/layout/vList4#4"/>
    <dgm:cxn modelId="{151E5CC0-E150-4D96-8F15-F5DB10BB0B10}" srcId="{19078B1F-8505-4C8B-8811-496D7CBEFAEF}" destId="{B1A6FC53-A444-4D63-8BBE-C8559390AB3E}" srcOrd="0" destOrd="0" parTransId="{77212B47-68E4-4A92-95F5-9553654E4859}" sibTransId="{084C285D-E529-40D7-BA11-AFAAA1E25B08}"/>
    <dgm:cxn modelId="{F8A6EDC7-11B8-4D0C-8A48-9F361C240E93}" srcId="{B1A6FC53-A444-4D63-8BBE-C8559390AB3E}" destId="{12580D64-FD2B-482B-8A20-1662EBE28D33}" srcOrd="3" destOrd="0" parTransId="{2A6D6D5E-98B2-4DC1-859C-B12D2717B1E1}" sibTransId="{FB4E56D8-CF5C-469B-B15F-6BA262E8F89C}"/>
    <dgm:cxn modelId="{44511DCA-67A8-40C8-8D50-721C2488589D}" type="presOf" srcId="{1600A58C-163F-45F5-9723-0A5F1849E59A}" destId="{D5623D1A-AF7C-497B-88AA-B9691367F741}" srcOrd="1" destOrd="7" presId="urn:microsoft.com/office/officeart/2005/8/layout/vList4#4"/>
    <dgm:cxn modelId="{2C0BEECF-9B4B-4175-AE5B-8DAD85C67D7B}" srcId="{B1A6FC53-A444-4D63-8BBE-C8559390AB3E}" destId="{2841A563-E389-447F-BD4E-22E8EF5C0F7E}" srcOrd="2" destOrd="0" parTransId="{10643948-7C48-4E5C-B505-7D7067A5DE14}" sibTransId="{1EF9CD83-63AB-4821-9507-04E34671E6F1}"/>
    <dgm:cxn modelId="{DED6E2D3-FBD7-46A4-A03E-C5D38A2C03DC}" srcId="{B1A6FC53-A444-4D63-8BBE-C8559390AB3E}" destId="{1600A58C-163F-45F5-9723-0A5F1849E59A}" srcOrd="6" destOrd="0" parTransId="{274920F9-FBAF-4A3E-B5B0-1EA596F11A49}" sibTransId="{07F8FCC8-DC21-4B98-AF74-D31D3F2B8179}"/>
    <dgm:cxn modelId="{D59F0EDC-E115-40FF-A1BC-1ACBAB891ACD}" type="presOf" srcId="{44F6B6DF-C2F5-447A-9586-A49DE2F0DF49}" destId="{886EE504-F762-4489-9B04-189C906FE443}" srcOrd="0" destOrd="5" presId="urn:microsoft.com/office/officeart/2005/8/layout/vList4#4"/>
    <dgm:cxn modelId="{61E5F5E7-9D5E-47B5-BF74-EF327FABDD63}" type="presOf" srcId="{B28F8019-4965-44A2-B9C6-5FA508EB8EDD}" destId="{D5623D1A-AF7C-497B-88AA-B9691367F741}" srcOrd="1" destOrd="6" presId="urn:microsoft.com/office/officeart/2005/8/layout/vList4#4"/>
    <dgm:cxn modelId="{C4F5E1FB-A370-42CF-8A33-E360DD3EE213}" type="presOf" srcId="{8B53AA85-C10C-47A4-8C16-88D9BD5114A4}" destId="{886EE504-F762-4489-9B04-189C906FE443}" srcOrd="0" destOrd="1" presId="urn:microsoft.com/office/officeart/2005/8/layout/vList4#4"/>
    <dgm:cxn modelId="{3EDC50FE-015E-4F5A-8BD4-3AB3EF61217A}" srcId="{B1A6FC53-A444-4D63-8BBE-C8559390AB3E}" destId="{8B53AA85-C10C-47A4-8C16-88D9BD5114A4}" srcOrd="0" destOrd="0" parTransId="{EE0C7C69-2CE3-43CB-8326-C65819587D1D}" sibTransId="{5EE22E56-34D3-4B43-9C46-F76E536E9142}"/>
    <dgm:cxn modelId="{83E5390C-845A-4292-B0A3-163818B2C22F}" type="presParOf" srcId="{5269076F-A77A-4B65-A0C4-FF0017955B5B}" destId="{1CAD367C-84CD-46F5-89E4-F1AA71F57E03}" srcOrd="0" destOrd="0" presId="urn:microsoft.com/office/officeart/2005/8/layout/vList4#4"/>
    <dgm:cxn modelId="{BAA5E83C-1A76-4744-BF09-2E152C720D1B}" type="presParOf" srcId="{1CAD367C-84CD-46F5-89E4-F1AA71F57E03}" destId="{886EE504-F762-4489-9B04-189C906FE443}" srcOrd="0" destOrd="0" presId="urn:microsoft.com/office/officeart/2005/8/layout/vList4#4"/>
    <dgm:cxn modelId="{57C357C7-B441-40AC-9CB4-C476786BF51A}" type="presParOf" srcId="{1CAD367C-84CD-46F5-89E4-F1AA71F57E03}" destId="{4BE9BE1B-910A-479A-A28B-0405675E8156}" srcOrd="1" destOrd="0" presId="urn:microsoft.com/office/officeart/2005/8/layout/vList4#4"/>
    <dgm:cxn modelId="{2549AEB6-EDDC-40D0-849E-A2C8D8F7F169}" type="presParOf" srcId="{1CAD367C-84CD-46F5-89E4-F1AA71F57E03}" destId="{D5623D1A-AF7C-497B-88AA-B9691367F74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078B1F-8505-4C8B-8811-496D7CBEFAEF}"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a:solidFill>
          <a:schemeClr val="tx1">
            <a:lumMod val="75000"/>
            <a:lumOff val="25000"/>
          </a:schemeClr>
        </a:solidFill>
      </dgm:spPr>
      <dgm:t>
        <a:bodyPr/>
        <a:lstStyle/>
        <a:p>
          <a:pPr algn="ctr"/>
          <a:r>
            <a:rPr lang="es-ES" sz="1400" b="1" dirty="0"/>
            <a:t>SCHIZOPHRENIE</a:t>
          </a:r>
        </a:p>
      </dgm:t>
    </dgm:pt>
    <dgm:pt modelId="{77212B47-68E4-4A92-95F5-9553654E4859}" type="parTrans" cxnId="{151E5CC0-E150-4D96-8F15-F5DB10BB0B10}">
      <dgm:prSet/>
      <dgm:spPr/>
      <dgm:t>
        <a:bodyPr/>
        <a:lstStyle/>
        <a:p>
          <a:endParaRPr lang="es-ES" sz="2000"/>
        </a:p>
      </dgm:t>
    </dgm:pt>
    <dgm:pt modelId="{084C285D-E529-40D7-BA11-AFAAA1E25B08}" type="sibTrans" cxnId="{151E5CC0-E150-4D96-8F15-F5DB10BB0B10}">
      <dgm:prSet/>
      <dgm:spPr/>
      <dgm:t>
        <a:bodyPr/>
        <a:lstStyle/>
        <a:p>
          <a:endParaRPr lang="es-ES" sz="2000"/>
        </a:p>
      </dgm:t>
    </dgm:pt>
    <dgm:pt modelId="{8B53AA85-C10C-47A4-8C16-88D9BD5114A4}">
      <dgm:prSet phldrT="[Texto]" custT="1"/>
      <dgm:spPr>
        <a:solidFill>
          <a:schemeClr val="tx1">
            <a:lumMod val="75000"/>
            <a:lumOff val="25000"/>
          </a:schemeClr>
        </a:solidFill>
      </dgm:spPr>
      <dgm:t>
        <a:bodyPr/>
        <a:lstStyle/>
        <a:p>
          <a:pPr algn="l"/>
          <a:r>
            <a:rPr lang="es-ES" sz="1400" dirty="0" err="1"/>
            <a:t>Die verheerende Störung resultiert hauptsächlich aus einer </a:t>
          </a:r>
          <a:r>
            <a:rPr lang="es-ES" sz="1400" dirty="0"/>
            <a:t>zerebralen </a:t>
          </a:r>
          <a:r>
            <a:rPr lang="es-ES" sz="1400" dirty="0" err="1"/>
            <a:t>Pathologie</a:t>
          </a:r>
          <a:r>
            <a:rPr lang="es-ES" sz="1400" dirty="0"/>
            <a:t>.</a:t>
          </a:r>
        </a:p>
      </dgm:t>
    </dgm:pt>
    <dgm:pt modelId="{EE0C7C69-2CE3-43CB-8326-C65819587D1D}" type="parTrans" cxnId="{3EDC50FE-015E-4F5A-8BD4-3AB3EF61217A}">
      <dgm:prSet/>
      <dgm:spPr/>
      <dgm:t>
        <a:bodyPr/>
        <a:lstStyle/>
        <a:p>
          <a:endParaRPr lang="es-ES" sz="2000"/>
        </a:p>
      </dgm:t>
    </dgm:pt>
    <dgm:pt modelId="{5EE22E56-34D3-4B43-9C46-F76E536E9142}" type="sibTrans" cxnId="{3EDC50FE-015E-4F5A-8BD4-3AB3EF61217A}">
      <dgm:prSet/>
      <dgm:spPr/>
      <dgm:t>
        <a:bodyPr/>
        <a:lstStyle/>
        <a:p>
          <a:endParaRPr lang="es-ES" sz="2000"/>
        </a:p>
      </dgm:t>
    </dgm:pt>
    <dgm:pt modelId="{2841A563-E389-447F-BD4E-22E8EF5C0F7E}">
      <dgm:prSet phldrT="[Texto]" custT="1"/>
      <dgm:spPr>
        <a:solidFill>
          <a:schemeClr val="tx1">
            <a:lumMod val="75000"/>
            <a:lumOff val="25000"/>
          </a:schemeClr>
        </a:solidFill>
      </dgm:spPr>
      <dgm:t>
        <a:bodyPr/>
        <a:lstStyle/>
        <a:p>
          <a:pPr algn="l"/>
          <a:r>
            <a:rPr lang="es-ES" sz="1400" dirty="0" err="1"/>
            <a:t>Prävalenz von </a:t>
          </a:r>
          <a:r>
            <a:rPr lang="es-ES" sz="1400" dirty="0"/>
            <a:t>motorischen </a:t>
          </a:r>
          <a:r>
            <a:rPr lang="es-ES" sz="1400" dirty="0" err="1"/>
            <a:t>Symptomen wie </a:t>
          </a:r>
          <a:r>
            <a:rPr lang="es-ES" sz="1400" dirty="0"/>
            <a:t>Katatonie, </a:t>
          </a:r>
          <a:r>
            <a:rPr lang="es-ES" sz="1400" dirty="0" err="1"/>
            <a:t>neurologische Weichheitszeichen</a:t>
          </a:r>
          <a:r>
            <a:rPr lang="es-ES" sz="1400" dirty="0"/>
            <a:t>, </a:t>
          </a:r>
          <a:r>
            <a:rPr lang="es-ES" sz="1400" dirty="0" err="1"/>
            <a:t>Parkinsonismus</a:t>
          </a:r>
          <a:r>
            <a:rPr lang="es-ES" sz="1400" dirty="0"/>
            <a:t>, </a:t>
          </a:r>
          <a:r>
            <a:rPr lang="es-ES" sz="1400" dirty="0" err="1"/>
            <a:t>unwillkürliche Bewegungen</a:t>
          </a:r>
          <a:r>
            <a:rPr lang="es-ES" sz="1400" dirty="0"/>
            <a:t>.</a:t>
          </a:r>
        </a:p>
      </dgm:t>
    </dgm:pt>
    <dgm:pt modelId="{10643948-7C48-4E5C-B505-7D7067A5DE14}" type="parTrans" cxnId="{2C0BEECF-9B4B-4175-AE5B-8DAD85C67D7B}">
      <dgm:prSet/>
      <dgm:spPr/>
      <dgm:t>
        <a:bodyPr/>
        <a:lstStyle/>
        <a:p>
          <a:endParaRPr lang="es-ES" sz="2000"/>
        </a:p>
      </dgm:t>
    </dgm:pt>
    <dgm:pt modelId="{1EF9CD83-63AB-4821-9507-04E34671E6F1}" type="sibTrans" cxnId="{2C0BEECF-9B4B-4175-AE5B-8DAD85C67D7B}">
      <dgm:prSet/>
      <dgm:spPr/>
      <dgm:t>
        <a:bodyPr/>
        <a:lstStyle/>
        <a:p>
          <a:endParaRPr lang="es-ES" sz="2000"/>
        </a:p>
      </dgm:t>
    </dgm:pt>
    <dgm:pt modelId="{C5FD73E9-F855-45A5-8967-785DAB9312F3}">
      <dgm:prSet phldrT="[Texto]" custT="1"/>
      <dgm:spPr>
        <a:solidFill>
          <a:schemeClr val="tx1">
            <a:lumMod val="75000"/>
            <a:lumOff val="25000"/>
          </a:schemeClr>
        </a:solidFill>
      </dgm:spPr>
      <dgm:t>
        <a:bodyPr/>
        <a:lstStyle/>
        <a:p>
          <a:pPr algn="l"/>
          <a:endParaRPr lang="es-ES" sz="1400" dirty="0"/>
        </a:p>
      </dgm:t>
    </dgm:pt>
    <dgm:pt modelId="{61316095-B473-4181-8D15-29A63D878A31}" type="parTrans" cxnId="{E1B76E0C-174D-4384-A991-6F2941261206}">
      <dgm:prSet/>
      <dgm:spPr/>
      <dgm:t>
        <a:bodyPr/>
        <a:lstStyle/>
        <a:p>
          <a:endParaRPr lang="es-ES"/>
        </a:p>
      </dgm:t>
    </dgm:pt>
    <dgm:pt modelId="{F2DB9181-964A-4EB5-BE04-4D25BA36EC0A}" type="sibTrans" cxnId="{E1B76E0C-174D-4384-A991-6F2941261206}">
      <dgm:prSet/>
      <dgm:spPr/>
      <dgm:t>
        <a:bodyPr/>
        <a:lstStyle/>
        <a:p>
          <a:endParaRPr lang="es-ES"/>
        </a:p>
      </dgm:t>
    </dgm:pt>
    <dgm:pt modelId="{B28F8019-4965-44A2-B9C6-5FA508EB8EDD}">
      <dgm:prSet phldrT="[Texto]" custT="1"/>
      <dgm:spPr>
        <a:solidFill>
          <a:schemeClr val="tx1">
            <a:lumMod val="75000"/>
            <a:lumOff val="25000"/>
          </a:schemeClr>
        </a:solidFill>
      </dgm:spPr>
      <dgm:t>
        <a:bodyPr/>
        <a:lstStyle/>
        <a:p>
          <a:pPr algn="l"/>
          <a:r>
            <a:rPr lang="es-ES" sz="1400" dirty="0"/>
            <a:t>Schlechte </a:t>
          </a:r>
          <a:r>
            <a:rPr lang="es-ES" sz="1400" dirty="0" err="1"/>
            <a:t>Kommunikation vom </a:t>
          </a:r>
          <a:r>
            <a:rPr lang="es-ES" sz="1400" dirty="0"/>
            <a:t>motorischen </a:t>
          </a:r>
          <a:r>
            <a:rPr lang="es-ES" sz="1400" dirty="0" err="1"/>
            <a:t>Kortex mit dem Nucleus der Basalganglienschaltung</a:t>
          </a:r>
          <a:r>
            <a:rPr lang="es-ES" sz="1400" dirty="0"/>
            <a:t>. </a:t>
          </a:r>
        </a:p>
      </dgm:t>
    </dgm:pt>
    <dgm:pt modelId="{AED1982D-577F-486C-BEBB-65E04F8675EC}" type="parTrans" cxnId="{5A210514-C283-4BDA-B286-17E9E71394DD}">
      <dgm:prSet/>
      <dgm:spPr/>
      <dgm:t>
        <a:bodyPr/>
        <a:lstStyle/>
        <a:p>
          <a:endParaRPr lang="es-ES"/>
        </a:p>
      </dgm:t>
    </dgm:pt>
    <dgm:pt modelId="{CA5C5D41-3137-48BC-8761-60CFBDB72F0D}" type="sibTrans" cxnId="{5A210514-C283-4BDA-B286-17E9E71394DD}">
      <dgm:prSet/>
      <dgm:spPr/>
      <dgm:t>
        <a:bodyPr/>
        <a:lstStyle/>
        <a:p>
          <a:endParaRPr lang="es-ES"/>
        </a:p>
      </dgm:t>
    </dgm:pt>
    <dgm:pt modelId="{85DB98FD-E17D-4318-8A11-FE538DE2EFC3}">
      <dgm:prSet phldrT="[Texto]" custT="1"/>
      <dgm:spPr>
        <a:solidFill>
          <a:schemeClr val="tx1">
            <a:lumMod val="75000"/>
            <a:lumOff val="25000"/>
          </a:schemeClr>
        </a:solidFill>
      </dgm:spPr>
      <dgm:t>
        <a:bodyPr/>
        <a:lstStyle/>
        <a:p>
          <a:pPr algn="l"/>
          <a:endParaRPr lang="es-ES" sz="1400" dirty="0"/>
        </a:p>
      </dgm:t>
    </dgm:pt>
    <dgm:pt modelId="{8F3DFCC3-98DD-478A-944D-BD429CB97818}" type="parTrans" cxnId="{03AA8193-5FE0-41D2-B551-2C5DC8C79F41}">
      <dgm:prSet/>
      <dgm:spPr/>
      <dgm:t>
        <a:bodyPr/>
        <a:lstStyle/>
        <a:p>
          <a:endParaRPr lang="es-ES"/>
        </a:p>
      </dgm:t>
    </dgm:pt>
    <dgm:pt modelId="{6BF9D3DD-8788-42B5-A228-27E6CB1E243F}" type="sibTrans" cxnId="{03AA8193-5FE0-41D2-B551-2C5DC8C79F41}">
      <dgm:prSet/>
      <dgm:spPr/>
      <dgm:t>
        <a:bodyPr/>
        <a:lstStyle/>
        <a:p>
          <a:endParaRPr lang="es-ES"/>
        </a:p>
      </dgm:t>
    </dgm:pt>
    <dgm:pt modelId="{A2547D1D-3EE7-4443-B630-9F257B30C476}">
      <dgm:prSet phldrT="[Texto]" custT="1"/>
      <dgm:spPr>
        <a:solidFill>
          <a:schemeClr val="tx1">
            <a:lumMod val="75000"/>
            <a:lumOff val="25000"/>
          </a:schemeClr>
        </a:solidFill>
      </dgm:spPr>
      <dgm:t>
        <a:bodyPr/>
        <a:lstStyle/>
        <a:p>
          <a:pPr algn="l"/>
          <a:r>
            <a:rPr lang="es-ES" sz="1400" dirty="0"/>
            <a:t>Schlechte </a:t>
          </a:r>
          <a:r>
            <a:rPr lang="es-ES" sz="1400" dirty="0" err="1"/>
            <a:t>Rückmeldung der </a:t>
          </a:r>
          <a:r>
            <a:rPr lang="es-ES" sz="1400" dirty="0"/>
            <a:t>Teilkreissteuerung </a:t>
          </a:r>
          <a:r>
            <a:rPr lang="es-ES" sz="1400" dirty="0" err="1"/>
            <a:t>Bewegung</a:t>
          </a:r>
          <a:r>
            <a:rPr lang="es-ES" sz="1400" dirty="0"/>
            <a:t>.</a:t>
          </a:r>
        </a:p>
      </dgm:t>
    </dgm:pt>
    <dgm:pt modelId="{2E2C5F41-51BD-4800-AB3A-D99A85BE069F}" type="parTrans" cxnId="{F077D1FC-5E02-4532-8C09-7A97EC8FC7A3}">
      <dgm:prSet/>
      <dgm:spPr/>
      <dgm:t>
        <a:bodyPr/>
        <a:lstStyle/>
        <a:p>
          <a:endParaRPr lang="es-ES"/>
        </a:p>
      </dgm:t>
    </dgm:pt>
    <dgm:pt modelId="{894E8424-8B9E-45AA-9424-6C4ED77BA4C1}" type="sibTrans" cxnId="{F077D1FC-5E02-4532-8C09-7A97EC8FC7A3}">
      <dgm:prSet/>
      <dgm:spPr/>
      <dgm:t>
        <a:bodyPr/>
        <a:lstStyle/>
        <a:p>
          <a:endParaRPr lang="es-ES"/>
        </a:p>
      </dgm:t>
    </dgm:pt>
    <dgm:pt modelId="{D5AC8609-0490-40F1-8375-B96424FA2A3B}">
      <dgm:prSet phldrT="[Texto]" custT="1"/>
      <dgm:spPr>
        <a:solidFill>
          <a:schemeClr val="tx1">
            <a:lumMod val="75000"/>
            <a:lumOff val="25000"/>
          </a:schemeClr>
        </a:solidFill>
      </dgm:spPr>
      <dgm:t>
        <a:bodyPr/>
        <a:lstStyle/>
        <a:p>
          <a:pPr algn="l"/>
          <a:endParaRPr lang="es-ES" sz="1400" dirty="0"/>
        </a:p>
      </dgm:t>
    </dgm:pt>
    <dgm:pt modelId="{1738C580-2A3E-40FC-BD46-E2F827A02BC9}" type="parTrans" cxnId="{C01965CB-78A4-4E94-8B18-8497B86D25A3}">
      <dgm:prSet/>
      <dgm:spPr/>
      <dgm:t>
        <a:bodyPr/>
        <a:lstStyle/>
        <a:p>
          <a:endParaRPr lang="es-ES"/>
        </a:p>
      </dgm:t>
    </dgm:pt>
    <dgm:pt modelId="{B102CE9A-1FEC-46C1-A919-965A0858C244}" type="sibTrans" cxnId="{C01965CB-78A4-4E94-8B18-8497B86D25A3}">
      <dgm:prSet/>
      <dgm:spPr/>
      <dgm:t>
        <a:bodyPr/>
        <a:lstStyle/>
        <a:p>
          <a:endParaRPr lang="es-ES"/>
        </a:p>
      </dgm:t>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7769" custLinFactNeighborY="3934"/>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7000" r="-177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1335F204-4343-446B-9F88-A1FB7FD3C15C}" type="presOf" srcId="{8B53AA85-C10C-47A4-8C16-88D9BD5114A4}" destId="{D5623D1A-AF7C-497B-88AA-B9691367F741}" srcOrd="1" destOrd="1" presId="urn:microsoft.com/office/officeart/2005/8/layout/vList4#5"/>
    <dgm:cxn modelId="{3F3EE109-9FDE-4DB6-B40C-C33F504A7FA5}" type="presOf" srcId="{19078B1F-8505-4C8B-8811-496D7CBEFAEF}" destId="{5269076F-A77A-4B65-A0C4-FF0017955B5B}" srcOrd="0" destOrd="0" presId="urn:microsoft.com/office/officeart/2005/8/layout/vList4#5"/>
    <dgm:cxn modelId="{E1B76E0C-174D-4384-A991-6F2941261206}" srcId="{B1A6FC53-A444-4D63-8BBE-C8559390AB3E}" destId="{C5FD73E9-F855-45A5-8967-785DAB9312F3}" srcOrd="1" destOrd="0" parTransId="{61316095-B473-4181-8D15-29A63D878A31}" sibTransId="{F2DB9181-964A-4EB5-BE04-4D25BA36EC0A}"/>
    <dgm:cxn modelId="{5A210514-C283-4BDA-B286-17E9E71394DD}" srcId="{B1A6FC53-A444-4D63-8BBE-C8559390AB3E}" destId="{B28F8019-4965-44A2-B9C6-5FA508EB8EDD}" srcOrd="4" destOrd="0" parTransId="{AED1982D-577F-486C-BEBB-65E04F8675EC}" sibTransId="{CA5C5D41-3137-48BC-8761-60CFBDB72F0D}"/>
    <dgm:cxn modelId="{A726E01A-1088-4AB0-9790-ED731840EE02}" type="presOf" srcId="{D5AC8609-0490-40F1-8375-B96424FA2A3B}" destId="{D5623D1A-AF7C-497B-88AA-B9691367F741}" srcOrd="1" destOrd="6" presId="urn:microsoft.com/office/officeart/2005/8/layout/vList4#5"/>
    <dgm:cxn modelId="{66159138-A441-4466-918D-9064DF5DB10B}" type="presOf" srcId="{C5FD73E9-F855-45A5-8967-785DAB9312F3}" destId="{D5623D1A-AF7C-497B-88AA-B9691367F741}" srcOrd="1" destOrd="2" presId="urn:microsoft.com/office/officeart/2005/8/layout/vList4#5"/>
    <dgm:cxn modelId="{4E917B6D-AF3C-44CA-9D3A-D6B70CD7F4D0}" type="presOf" srcId="{2841A563-E389-447F-BD4E-22E8EF5C0F7E}" destId="{886EE504-F762-4489-9B04-189C906FE443}" srcOrd="0" destOrd="3" presId="urn:microsoft.com/office/officeart/2005/8/layout/vList4#5"/>
    <dgm:cxn modelId="{792BE24F-6019-4A2F-9012-E966AE1E0833}" type="presOf" srcId="{B1A6FC53-A444-4D63-8BBE-C8559390AB3E}" destId="{D5623D1A-AF7C-497B-88AA-B9691367F741}" srcOrd="1" destOrd="0" presId="urn:microsoft.com/office/officeart/2005/8/layout/vList4#5"/>
    <dgm:cxn modelId="{928FE470-0B7A-4EB7-B127-C3ED8F1F6212}" type="presOf" srcId="{B1A6FC53-A444-4D63-8BBE-C8559390AB3E}" destId="{886EE504-F762-4489-9B04-189C906FE443}" srcOrd="0" destOrd="0" presId="urn:microsoft.com/office/officeart/2005/8/layout/vList4#5"/>
    <dgm:cxn modelId="{CDAC6A52-69BA-401A-9123-922BD9A7D548}" type="presOf" srcId="{A2547D1D-3EE7-4443-B630-9F257B30C476}" destId="{886EE504-F762-4489-9B04-189C906FE443}" srcOrd="0" destOrd="7" presId="urn:microsoft.com/office/officeart/2005/8/layout/vList4#5"/>
    <dgm:cxn modelId="{0FFCA056-A51B-434D-A01A-A7FDA5F22F07}" type="presOf" srcId="{A2547D1D-3EE7-4443-B630-9F257B30C476}" destId="{D5623D1A-AF7C-497B-88AA-B9691367F741}" srcOrd="1" destOrd="7" presId="urn:microsoft.com/office/officeart/2005/8/layout/vList4#5"/>
    <dgm:cxn modelId="{85492957-EA9E-4AED-B81C-539D7ED1C05C}" type="presOf" srcId="{2841A563-E389-447F-BD4E-22E8EF5C0F7E}" destId="{D5623D1A-AF7C-497B-88AA-B9691367F741}" srcOrd="1" destOrd="3" presId="urn:microsoft.com/office/officeart/2005/8/layout/vList4#5"/>
    <dgm:cxn modelId="{2240567E-29C5-4408-852E-CCEC714FC91F}" type="presOf" srcId="{C5FD73E9-F855-45A5-8967-785DAB9312F3}" destId="{886EE504-F762-4489-9B04-189C906FE443}" srcOrd="0" destOrd="2" presId="urn:microsoft.com/office/officeart/2005/8/layout/vList4#5"/>
    <dgm:cxn modelId="{03AA8193-5FE0-41D2-B551-2C5DC8C79F41}" srcId="{B1A6FC53-A444-4D63-8BBE-C8559390AB3E}" destId="{85DB98FD-E17D-4318-8A11-FE538DE2EFC3}" srcOrd="3" destOrd="0" parTransId="{8F3DFCC3-98DD-478A-944D-BD429CB97818}" sibTransId="{6BF9D3DD-8788-42B5-A228-27E6CB1E243F}"/>
    <dgm:cxn modelId="{1CEE12A2-8853-4A3F-A5A9-367C0628C89A}" type="presOf" srcId="{D5AC8609-0490-40F1-8375-B96424FA2A3B}" destId="{886EE504-F762-4489-9B04-189C906FE443}" srcOrd="0" destOrd="6" presId="urn:microsoft.com/office/officeart/2005/8/layout/vList4#5"/>
    <dgm:cxn modelId="{5BF944BA-3E41-4843-A3FB-1A2BF6E8B4F3}" type="presOf" srcId="{85DB98FD-E17D-4318-8A11-FE538DE2EFC3}" destId="{886EE504-F762-4489-9B04-189C906FE443}" srcOrd="0" destOrd="4" presId="urn:microsoft.com/office/officeart/2005/8/layout/vList4#5"/>
    <dgm:cxn modelId="{403003C0-D4DA-4B4B-968C-EB0F715CF78A}" type="presOf" srcId="{B28F8019-4965-44A2-B9C6-5FA508EB8EDD}" destId="{886EE504-F762-4489-9B04-189C906FE443}" srcOrd="0" destOrd="5" presId="urn:microsoft.com/office/officeart/2005/8/layout/vList4#5"/>
    <dgm:cxn modelId="{151E5CC0-E150-4D96-8F15-F5DB10BB0B10}" srcId="{19078B1F-8505-4C8B-8811-496D7CBEFAEF}" destId="{B1A6FC53-A444-4D63-8BBE-C8559390AB3E}" srcOrd="0" destOrd="0" parTransId="{77212B47-68E4-4A92-95F5-9553654E4859}" sibTransId="{084C285D-E529-40D7-BA11-AFAAA1E25B08}"/>
    <dgm:cxn modelId="{C01965CB-78A4-4E94-8B18-8497B86D25A3}" srcId="{B1A6FC53-A444-4D63-8BBE-C8559390AB3E}" destId="{D5AC8609-0490-40F1-8375-B96424FA2A3B}" srcOrd="5" destOrd="0" parTransId="{1738C580-2A3E-40FC-BD46-E2F827A02BC9}" sibTransId="{B102CE9A-1FEC-46C1-A919-965A0858C244}"/>
    <dgm:cxn modelId="{2C0BEECF-9B4B-4175-AE5B-8DAD85C67D7B}" srcId="{B1A6FC53-A444-4D63-8BBE-C8559390AB3E}" destId="{2841A563-E389-447F-BD4E-22E8EF5C0F7E}" srcOrd="2" destOrd="0" parTransId="{10643948-7C48-4E5C-B505-7D7067A5DE14}" sibTransId="{1EF9CD83-63AB-4821-9507-04E34671E6F1}"/>
    <dgm:cxn modelId="{61E5F5E7-9D5E-47B5-BF74-EF327FABDD63}" type="presOf" srcId="{B28F8019-4965-44A2-B9C6-5FA508EB8EDD}" destId="{D5623D1A-AF7C-497B-88AA-B9691367F741}" srcOrd="1" destOrd="5" presId="urn:microsoft.com/office/officeart/2005/8/layout/vList4#5"/>
    <dgm:cxn modelId="{4A49BDF0-803F-4007-ABCB-7CBD4FFC3282}" type="presOf" srcId="{85DB98FD-E17D-4318-8A11-FE538DE2EFC3}" destId="{D5623D1A-AF7C-497B-88AA-B9691367F741}" srcOrd="1" destOrd="4" presId="urn:microsoft.com/office/officeart/2005/8/layout/vList4#5"/>
    <dgm:cxn modelId="{C4F5E1FB-A370-42CF-8A33-E360DD3EE213}" type="presOf" srcId="{8B53AA85-C10C-47A4-8C16-88D9BD5114A4}" destId="{886EE504-F762-4489-9B04-189C906FE443}" srcOrd="0" destOrd="1" presId="urn:microsoft.com/office/officeart/2005/8/layout/vList4#5"/>
    <dgm:cxn modelId="{F077D1FC-5E02-4532-8C09-7A97EC8FC7A3}" srcId="{B1A6FC53-A444-4D63-8BBE-C8559390AB3E}" destId="{A2547D1D-3EE7-4443-B630-9F257B30C476}" srcOrd="6" destOrd="0" parTransId="{2E2C5F41-51BD-4800-AB3A-D99A85BE069F}" sibTransId="{894E8424-8B9E-45AA-9424-6C4ED77BA4C1}"/>
    <dgm:cxn modelId="{3EDC50FE-015E-4F5A-8BD4-3AB3EF61217A}" srcId="{B1A6FC53-A444-4D63-8BBE-C8559390AB3E}" destId="{8B53AA85-C10C-47A4-8C16-88D9BD5114A4}" srcOrd="0" destOrd="0" parTransId="{EE0C7C69-2CE3-43CB-8326-C65819587D1D}" sibTransId="{5EE22E56-34D3-4B43-9C46-F76E536E9142}"/>
    <dgm:cxn modelId="{83E5390C-845A-4292-B0A3-163818B2C22F}" type="presParOf" srcId="{5269076F-A77A-4B65-A0C4-FF0017955B5B}" destId="{1CAD367C-84CD-46F5-89E4-F1AA71F57E03}" srcOrd="0" destOrd="0" presId="urn:microsoft.com/office/officeart/2005/8/layout/vList4#5"/>
    <dgm:cxn modelId="{BAA5E83C-1A76-4744-BF09-2E152C720D1B}" type="presParOf" srcId="{1CAD367C-84CD-46F5-89E4-F1AA71F57E03}" destId="{886EE504-F762-4489-9B04-189C906FE443}" srcOrd="0" destOrd="0" presId="urn:microsoft.com/office/officeart/2005/8/layout/vList4#5"/>
    <dgm:cxn modelId="{57C357C7-B441-40AC-9CB4-C476786BF51A}" type="presParOf" srcId="{1CAD367C-84CD-46F5-89E4-F1AA71F57E03}" destId="{4BE9BE1B-910A-479A-A28B-0405675E8156}" srcOrd="1" destOrd="0" presId="urn:microsoft.com/office/officeart/2005/8/layout/vList4#5"/>
    <dgm:cxn modelId="{2549AEB6-EDDC-40D0-849E-A2C8D8F7F169}" type="presParOf" srcId="{1CAD367C-84CD-46F5-89E4-F1AA71F57E03}" destId="{D5623D1A-AF7C-497B-88AA-B9691367F74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078B1F-8505-4C8B-8811-496D7CBEFAEF}"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a:solidFill>
          <a:schemeClr val="accent1">
            <a:lumMod val="90000"/>
            <a:lumOff val="10000"/>
          </a:schemeClr>
        </a:solidFill>
      </dgm:spPr>
      <dgm:t>
        <a:bodyPr/>
        <a:lstStyle/>
        <a:p>
          <a:pPr algn="ctr"/>
          <a:r>
            <a:rPr lang="es-ES" sz="1400" b="1" dirty="0"/>
            <a:t>HEPATISCHE SCHÄDEN</a:t>
          </a:r>
        </a:p>
      </dgm:t>
    </dgm:pt>
    <dgm:pt modelId="{77212B47-68E4-4A92-95F5-9553654E4859}" type="parTrans" cxnId="{151E5CC0-E150-4D96-8F15-F5DB10BB0B10}">
      <dgm:prSet/>
      <dgm:spPr/>
      <dgm:t>
        <a:bodyPr/>
        <a:lstStyle/>
        <a:p>
          <a:endParaRPr lang="es-ES" sz="2000"/>
        </a:p>
      </dgm:t>
    </dgm:pt>
    <dgm:pt modelId="{084C285D-E529-40D7-BA11-AFAAA1E25B08}" type="sibTrans" cxnId="{151E5CC0-E150-4D96-8F15-F5DB10BB0B10}">
      <dgm:prSet/>
      <dgm:spPr/>
      <dgm:t>
        <a:bodyPr/>
        <a:lstStyle/>
        <a:p>
          <a:endParaRPr lang="es-ES" sz="2000"/>
        </a:p>
      </dgm:t>
    </dgm:pt>
    <dgm:pt modelId="{8B53AA85-C10C-47A4-8C16-88D9BD5114A4}">
      <dgm:prSet phldrT="[Texto]" custT="1"/>
      <dgm:spPr>
        <a:solidFill>
          <a:schemeClr val="accent1">
            <a:lumMod val="90000"/>
            <a:lumOff val="10000"/>
          </a:schemeClr>
        </a:solidFill>
      </dgm:spPr>
      <dgm:t>
        <a:bodyPr/>
        <a:lstStyle/>
        <a:p>
          <a:pPr algn="l"/>
          <a:r>
            <a:rPr lang="es-ES" sz="1400" dirty="0" err="1"/>
            <a:t>Leberversagen, das zu hepatischer Enzephalopathie </a:t>
          </a:r>
          <a:r>
            <a:rPr lang="es-ES" sz="1400" dirty="0"/>
            <a:t>(HE) </a:t>
          </a:r>
          <a:r>
            <a:rPr lang="es-ES" sz="1400" dirty="0" err="1"/>
            <a:t>führt</a:t>
          </a:r>
          <a:r>
            <a:rPr lang="es-ES" sz="1400" dirty="0"/>
            <a:t>.</a:t>
          </a:r>
        </a:p>
      </dgm:t>
    </dgm:pt>
    <dgm:pt modelId="{EE0C7C69-2CE3-43CB-8326-C65819587D1D}" type="parTrans" cxnId="{3EDC50FE-015E-4F5A-8BD4-3AB3EF61217A}">
      <dgm:prSet/>
      <dgm:spPr/>
      <dgm:t>
        <a:bodyPr/>
        <a:lstStyle/>
        <a:p>
          <a:endParaRPr lang="es-ES" sz="2000"/>
        </a:p>
      </dgm:t>
    </dgm:pt>
    <dgm:pt modelId="{5EE22E56-34D3-4B43-9C46-F76E536E9142}" type="sibTrans" cxnId="{3EDC50FE-015E-4F5A-8BD4-3AB3EF61217A}">
      <dgm:prSet/>
      <dgm:spPr/>
      <dgm:t>
        <a:bodyPr/>
        <a:lstStyle/>
        <a:p>
          <a:endParaRPr lang="es-ES" sz="2000"/>
        </a:p>
      </dgm:t>
    </dgm:pt>
    <dgm:pt modelId="{2841A563-E389-447F-BD4E-22E8EF5C0F7E}">
      <dgm:prSet phldrT="[Texto]" custT="1"/>
      <dgm:spPr>
        <a:solidFill>
          <a:schemeClr val="accent1">
            <a:lumMod val="90000"/>
            <a:lumOff val="10000"/>
          </a:schemeClr>
        </a:solidFill>
      </dgm:spPr>
      <dgm:t>
        <a:bodyPr/>
        <a:lstStyle/>
        <a:p>
          <a:pPr algn="l"/>
          <a:r>
            <a:rPr lang="es-ES" sz="1400" dirty="0" err="1"/>
            <a:t>Beeinträchtigung des Gehirns durch Ammoniak </a:t>
          </a:r>
          <a:r>
            <a:rPr lang="es-ES" sz="1400" dirty="0"/>
            <a:t>und </a:t>
          </a:r>
          <a:r>
            <a:rPr lang="es-ES" sz="1400" dirty="0" err="1"/>
            <a:t>Entzündungen</a:t>
          </a:r>
          <a:r>
            <a:rPr lang="es-ES" sz="1400" dirty="0"/>
            <a:t>. Die </a:t>
          </a:r>
          <a:r>
            <a:rPr lang="es-ES" sz="1400" dirty="0" err="1"/>
            <a:t>erzeugte metabolische Toxizität </a:t>
          </a:r>
          <a:r>
            <a:rPr lang="es-ES" sz="1400" dirty="0"/>
            <a:t>verändert die </a:t>
          </a:r>
          <a:r>
            <a:rPr lang="es-ES" sz="1400" dirty="0" err="1"/>
            <a:t>Funktion des Gehirns</a:t>
          </a:r>
          <a:r>
            <a:rPr lang="es-ES" sz="1400" dirty="0"/>
            <a:t>.</a:t>
          </a:r>
        </a:p>
      </dgm:t>
    </dgm:pt>
    <dgm:pt modelId="{10643948-7C48-4E5C-B505-7D7067A5DE14}" type="parTrans" cxnId="{2C0BEECF-9B4B-4175-AE5B-8DAD85C67D7B}">
      <dgm:prSet/>
      <dgm:spPr/>
      <dgm:t>
        <a:bodyPr/>
        <a:lstStyle/>
        <a:p>
          <a:endParaRPr lang="es-ES" sz="2000"/>
        </a:p>
      </dgm:t>
    </dgm:pt>
    <dgm:pt modelId="{1EF9CD83-63AB-4821-9507-04E34671E6F1}" type="sibTrans" cxnId="{2C0BEECF-9B4B-4175-AE5B-8DAD85C67D7B}">
      <dgm:prSet/>
      <dgm:spPr/>
      <dgm:t>
        <a:bodyPr/>
        <a:lstStyle/>
        <a:p>
          <a:endParaRPr lang="es-ES" sz="2000"/>
        </a:p>
      </dgm:t>
    </dgm:pt>
    <dgm:pt modelId="{44F6B6DF-C2F5-447A-9586-A49DE2F0DF49}">
      <dgm:prSet phldrT="[Texto]" custT="1"/>
      <dgm:spPr>
        <a:solidFill>
          <a:schemeClr val="accent1">
            <a:lumMod val="90000"/>
            <a:lumOff val="10000"/>
          </a:schemeClr>
        </a:solidFill>
      </dgm:spPr>
      <dgm:t>
        <a:bodyPr/>
        <a:lstStyle/>
        <a:p>
          <a:pPr algn="l"/>
          <a:r>
            <a:rPr lang="es-ES" sz="1400" dirty="0" err="1"/>
            <a:t>Kognitive Verschlechterungen wie z. </a:t>
          </a:r>
          <a:r>
            <a:rPr lang="es-ES" sz="1400" dirty="0"/>
            <a:t>B</a:t>
          </a:r>
          <a:r>
            <a:rPr lang="es-ES" sz="1400" dirty="0" err="1"/>
            <a:t>. Aufmerksamkeitsdefizite </a:t>
          </a:r>
          <a:r>
            <a:rPr lang="es-ES" sz="1400" dirty="0"/>
            <a:t>und </a:t>
          </a:r>
          <a:r>
            <a:rPr lang="es-ES" sz="1400" dirty="0" err="1"/>
            <a:t>leichte kognitive Beeinträchtigungen</a:t>
          </a:r>
          <a:r>
            <a:rPr lang="es-ES" sz="1400" dirty="0"/>
            <a:t>.</a:t>
          </a:r>
        </a:p>
      </dgm:t>
    </dgm:pt>
    <dgm:pt modelId="{E2571D3B-A2A9-46CE-BCE2-76E66C33FF1C}" type="parTrans" cxnId="{7FC2F611-22C4-4FD1-8145-7938A6A5BEBC}">
      <dgm:prSet/>
      <dgm:spPr/>
      <dgm:t>
        <a:bodyPr/>
        <a:lstStyle/>
        <a:p>
          <a:endParaRPr lang="es-ES" sz="2000"/>
        </a:p>
      </dgm:t>
    </dgm:pt>
    <dgm:pt modelId="{1795CB30-070F-4672-A6A6-E52A098A7607}" type="sibTrans" cxnId="{7FC2F611-22C4-4FD1-8145-7938A6A5BEBC}">
      <dgm:prSet/>
      <dgm:spPr/>
      <dgm:t>
        <a:bodyPr/>
        <a:lstStyle/>
        <a:p>
          <a:endParaRPr lang="es-ES" sz="2000"/>
        </a:p>
      </dgm:t>
    </dgm:pt>
    <dgm:pt modelId="{C5FD73E9-F855-45A5-8967-785DAB9312F3}">
      <dgm:prSet phldrT="[Texto]" custT="1"/>
      <dgm:spPr>
        <a:solidFill>
          <a:schemeClr val="accent1">
            <a:lumMod val="90000"/>
            <a:lumOff val="10000"/>
          </a:schemeClr>
        </a:solidFill>
      </dgm:spPr>
      <dgm:t>
        <a:bodyPr/>
        <a:lstStyle/>
        <a:p>
          <a:pPr algn="l"/>
          <a:endParaRPr lang="es-ES" sz="1400" dirty="0"/>
        </a:p>
      </dgm:t>
    </dgm:pt>
    <dgm:pt modelId="{61316095-B473-4181-8D15-29A63D878A31}" type="parTrans" cxnId="{E1B76E0C-174D-4384-A991-6F2941261206}">
      <dgm:prSet/>
      <dgm:spPr/>
      <dgm:t>
        <a:bodyPr/>
        <a:lstStyle/>
        <a:p>
          <a:endParaRPr lang="es-ES"/>
        </a:p>
      </dgm:t>
    </dgm:pt>
    <dgm:pt modelId="{F2DB9181-964A-4EB5-BE04-4D25BA36EC0A}" type="sibTrans" cxnId="{E1B76E0C-174D-4384-A991-6F2941261206}">
      <dgm:prSet/>
      <dgm:spPr/>
      <dgm:t>
        <a:bodyPr/>
        <a:lstStyle/>
        <a:p>
          <a:endParaRPr lang="es-ES"/>
        </a:p>
      </dgm:t>
    </dgm:pt>
    <dgm:pt modelId="{B28F8019-4965-44A2-B9C6-5FA508EB8EDD}">
      <dgm:prSet phldrT="[Texto]" custT="1"/>
      <dgm:spPr>
        <a:solidFill>
          <a:schemeClr val="accent1">
            <a:lumMod val="90000"/>
            <a:lumOff val="10000"/>
          </a:schemeClr>
        </a:solidFill>
      </dgm:spPr>
      <dgm:t>
        <a:bodyPr/>
        <a:lstStyle/>
        <a:p>
          <a:pPr algn="l"/>
          <a:r>
            <a:rPr lang="es-ES" sz="1400" dirty="0" err="1"/>
            <a:t>Physikalisches Versagen auslösen</a:t>
          </a:r>
          <a:r>
            <a:rPr lang="es-ES" sz="1400" dirty="0"/>
            <a:t>.</a:t>
          </a:r>
        </a:p>
      </dgm:t>
    </dgm:pt>
    <dgm:pt modelId="{AED1982D-577F-486C-BEBB-65E04F8675EC}" type="parTrans" cxnId="{5A210514-C283-4BDA-B286-17E9E71394DD}">
      <dgm:prSet/>
      <dgm:spPr/>
      <dgm:t>
        <a:bodyPr/>
        <a:lstStyle/>
        <a:p>
          <a:endParaRPr lang="es-ES"/>
        </a:p>
      </dgm:t>
    </dgm:pt>
    <dgm:pt modelId="{CA5C5D41-3137-48BC-8761-60CFBDB72F0D}" type="sibTrans" cxnId="{5A210514-C283-4BDA-B286-17E9E71394DD}">
      <dgm:prSet/>
      <dgm:spPr/>
      <dgm:t>
        <a:bodyPr/>
        <a:lstStyle/>
        <a:p>
          <a:endParaRPr lang="es-ES"/>
        </a:p>
      </dgm:t>
    </dgm:pt>
    <dgm:pt modelId="{2272CBE0-EF90-4A92-9195-89FB85EC47D7}">
      <dgm:prSet phldrT="[Texto]" custT="1"/>
      <dgm:spPr>
        <a:solidFill>
          <a:schemeClr val="accent1">
            <a:lumMod val="90000"/>
            <a:lumOff val="10000"/>
          </a:schemeClr>
        </a:solidFill>
      </dgm:spPr>
      <dgm:t>
        <a:bodyPr/>
        <a:lstStyle/>
        <a:p>
          <a:pPr algn="l"/>
          <a:endParaRPr lang="es-ES" sz="1400" dirty="0"/>
        </a:p>
      </dgm:t>
    </dgm:pt>
    <dgm:pt modelId="{56EA091B-8CB8-4BB0-8CE5-37C2D53AE436}" type="parTrans" cxnId="{A93D9E80-5882-4898-994F-9D452B6E25D0}">
      <dgm:prSet/>
      <dgm:spPr/>
      <dgm:t>
        <a:bodyPr/>
        <a:lstStyle/>
        <a:p>
          <a:endParaRPr lang="de-DE"/>
        </a:p>
      </dgm:t>
    </dgm:pt>
    <dgm:pt modelId="{4E33DC30-04A6-4561-817B-1F4CF82DB77B}" type="sibTrans" cxnId="{A93D9E80-5882-4898-994F-9D452B6E25D0}">
      <dgm:prSet/>
      <dgm:spPr/>
      <dgm:t>
        <a:bodyPr/>
        <a:lstStyle/>
        <a:p>
          <a:endParaRPr lang="de-DE"/>
        </a:p>
      </dgm:t>
    </dgm:pt>
    <dgm:pt modelId="{98889E96-6339-4B28-AC33-810090BB5164}">
      <dgm:prSet phldrT="[Texto]" custT="1"/>
      <dgm:spPr>
        <a:solidFill>
          <a:schemeClr val="accent1">
            <a:lumMod val="90000"/>
            <a:lumOff val="10000"/>
          </a:schemeClr>
        </a:solidFill>
      </dgm:spPr>
      <dgm:t>
        <a:bodyPr/>
        <a:lstStyle/>
        <a:p>
          <a:pPr algn="l"/>
          <a:endParaRPr lang="es-ES" sz="1400" dirty="0"/>
        </a:p>
      </dgm:t>
    </dgm:pt>
    <dgm:pt modelId="{2CB53037-B565-4451-9BBE-C614B23071C8}" type="parTrans" cxnId="{CFB1DB91-0A53-4053-A81C-B041D5149BD1}">
      <dgm:prSet/>
      <dgm:spPr/>
      <dgm:t>
        <a:bodyPr/>
        <a:lstStyle/>
        <a:p>
          <a:endParaRPr lang="de-DE"/>
        </a:p>
      </dgm:t>
    </dgm:pt>
    <dgm:pt modelId="{A20872FE-36F3-4A4A-8E26-8AC68521D5CA}" type="sibTrans" cxnId="{CFB1DB91-0A53-4053-A81C-B041D5149BD1}">
      <dgm:prSet/>
      <dgm:spPr/>
      <dgm:t>
        <a:bodyPr/>
        <a:lstStyle/>
        <a:p>
          <a:endParaRPr lang="de-DE"/>
        </a:p>
      </dgm:t>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7769" custLinFactNeighborY="3934"/>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98000" r="-98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1335F204-4343-446B-9F88-A1FB7FD3C15C}" type="presOf" srcId="{8B53AA85-C10C-47A4-8C16-88D9BD5114A4}" destId="{D5623D1A-AF7C-497B-88AA-B9691367F741}" srcOrd="1" destOrd="1" presId="urn:microsoft.com/office/officeart/2005/8/layout/vList4#6"/>
    <dgm:cxn modelId="{2A9A3B05-3E41-4ED5-B061-B88665593C6C}" type="presOf" srcId="{98889E96-6339-4B28-AC33-810090BB5164}" destId="{886EE504-F762-4489-9B04-189C906FE443}" srcOrd="0" destOrd="6" presId="urn:microsoft.com/office/officeart/2005/8/layout/vList4#6"/>
    <dgm:cxn modelId="{3F3EE109-9FDE-4DB6-B40C-C33F504A7FA5}" type="presOf" srcId="{19078B1F-8505-4C8B-8811-496D7CBEFAEF}" destId="{5269076F-A77A-4B65-A0C4-FF0017955B5B}" srcOrd="0" destOrd="0" presId="urn:microsoft.com/office/officeart/2005/8/layout/vList4#6"/>
    <dgm:cxn modelId="{E1B76E0C-174D-4384-A991-6F2941261206}" srcId="{B1A6FC53-A444-4D63-8BBE-C8559390AB3E}" destId="{C5FD73E9-F855-45A5-8967-785DAB9312F3}" srcOrd="1" destOrd="0" parTransId="{61316095-B473-4181-8D15-29A63D878A31}" sibTransId="{F2DB9181-964A-4EB5-BE04-4D25BA36EC0A}"/>
    <dgm:cxn modelId="{7FC2F611-22C4-4FD1-8145-7938A6A5BEBC}" srcId="{B1A6FC53-A444-4D63-8BBE-C8559390AB3E}" destId="{44F6B6DF-C2F5-447A-9586-A49DE2F0DF49}" srcOrd="4" destOrd="0" parTransId="{E2571D3B-A2A9-46CE-BCE2-76E66C33FF1C}" sibTransId="{1795CB30-070F-4672-A6A6-E52A098A7607}"/>
    <dgm:cxn modelId="{5A210514-C283-4BDA-B286-17E9E71394DD}" srcId="{B1A6FC53-A444-4D63-8BBE-C8559390AB3E}" destId="{B28F8019-4965-44A2-B9C6-5FA508EB8EDD}" srcOrd="6" destOrd="0" parTransId="{AED1982D-577F-486C-BEBB-65E04F8675EC}" sibTransId="{CA5C5D41-3137-48BC-8761-60CFBDB72F0D}"/>
    <dgm:cxn modelId="{B1689F23-3F82-400D-A59B-72D07FDE42D9}" type="presOf" srcId="{44F6B6DF-C2F5-447A-9586-A49DE2F0DF49}" destId="{D5623D1A-AF7C-497B-88AA-B9691367F741}" srcOrd="1" destOrd="5" presId="urn:microsoft.com/office/officeart/2005/8/layout/vList4#6"/>
    <dgm:cxn modelId="{66159138-A441-4466-918D-9064DF5DB10B}" type="presOf" srcId="{C5FD73E9-F855-45A5-8967-785DAB9312F3}" destId="{D5623D1A-AF7C-497B-88AA-B9691367F741}" srcOrd="1" destOrd="2" presId="urn:microsoft.com/office/officeart/2005/8/layout/vList4#6"/>
    <dgm:cxn modelId="{125A1C39-702A-43AE-8C1E-4D37904EC6B8}" type="presOf" srcId="{98889E96-6339-4B28-AC33-810090BB5164}" destId="{D5623D1A-AF7C-497B-88AA-B9691367F741}" srcOrd="1" destOrd="6" presId="urn:microsoft.com/office/officeart/2005/8/layout/vList4#6"/>
    <dgm:cxn modelId="{4E917B6D-AF3C-44CA-9D3A-D6B70CD7F4D0}" type="presOf" srcId="{2841A563-E389-447F-BD4E-22E8EF5C0F7E}" destId="{886EE504-F762-4489-9B04-189C906FE443}" srcOrd="0" destOrd="3" presId="urn:microsoft.com/office/officeart/2005/8/layout/vList4#6"/>
    <dgm:cxn modelId="{792BE24F-6019-4A2F-9012-E966AE1E0833}" type="presOf" srcId="{B1A6FC53-A444-4D63-8BBE-C8559390AB3E}" destId="{D5623D1A-AF7C-497B-88AA-B9691367F741}" srcOrd="1" destOrd="0" presId="urn:microsoft.com/office/officeart/2005/8/layout/vList4#6"/>
    <dgm:cxn modelId="{928FE470-0B7A-4EB7-B127-C3ED8F1F6212}" type="presOf" srcId="{B1A6FC53-A444-4D63-8BBE-C8559390AB3E}" destId="{886EE504-F762-4489-9B04-189C906FE443}" srcOrd="0" destOrd="0" presId="urn:microsoft.com/office/officeart/2005/8/layout/vList4#6"/>
    <dgm:cxn modelId="{85492957-EA9E-4AED-B81C-539D7ED1C05C}" type="presOf" srcId="{2841A563-E389-447F-BD4E-22E8EF5C0F7E}" destId="{D5623D1A-AF7C-497B-88AA-B9691367F741}" srcOrd="1" destOrd="3" presId="urn:microsoft.com/office/officeart/2005/8/layout/vList4#6"/>
    <dgm:cxn modelId="{1ABE7F7B-D0D2-4DEE-841A-9586E065BCEA}" type="presOf" srcId="{2272CBE0-EF90-4A92-9195-89FB85EC47D7}" destId="{D5623D1A-AF7C-497B-88AA-B9691367F741}" srcOrd="1" destOrd="4" presId="urn:microsoft.com/office/officeart/2005/8/layout/vList4#6"/>
    <dgm:cxn modelId="{2240567E-29C5-4408-852E-CCEC714FC91F}" type="presOf" srcId="{C5FD73E9-F855-45A5-8967-785DAB9312F3}" destId="{886EE504-F762-4489-9B04-189C906FE443}" srcOrd="0" destOrd="2" presId="urn:microsoft.com/office/officeart/2005/8/layout/vList4#6"/>
    <dgm:cxn modelId="{A93D9E80-5882-4898-994F-9D452B6E25D0}" srcId="{B1A6FC53-A444-4D63-8BBE-C8559390AB3E}" destId="{2272CBE0-EF90-4A92-9195-89FB85EC47D7}" srcOrd="3" destOrd="0" parTransId="{56EA091B-8CB8-4BB0-8CE5-37C2D53AE436}" sibTransId="{4E33DC30-04A6-4561-817B-1F4CF82DB77B}"/>
    <dgm:cxn modelId="{CFB1DB91-0A53-4053-A81C-B041D5149BD1}" srcId="{B1A6FC53-A444-4D63-8BBE-C8559390AB3E}" destId="{98889E96-6339-4B28-AC33-810090BB5164}" srcOrd="5" destOrd="0" parTransId="{2CB53037-B565-4451-9BBE-C614B23071C8}" sibTransId="{A20872FE-36F3-4A4A-8E26-8AC68521D5CA}"/>
    <dgm:cxn modelId="{79A37FA1-4CCE-4B87-BDA2-B4FE9366FAA8}" type="presOf" srcId="{2272CBE0-EF90-4A92-9195-89FB85EC47D7}" destId="{886EE504-F762-4489-9B04-189C906FE443}" srcOrd="0" destOrd="4" presId="urn:microsoft.com/office/officeart/2005/8/layout/vList4#6"/>
    <dgm:cxn modelId="{403003C0-D4DA-4B4B-968C-EB0F715CF78A}" type="presOf" srcId="{B28F8019-4965-44A2-B9C6-5FA508EB8EDD}" destId="{886EE504-F762-4489-9B04-189C906FE443}" srcOrd="0" destOrd="7" presId="urn:microsoft.com/office/officeart/2005/8/layout/vList4#6"/>
    <dgm:cxn modelId="{151E5CC0-E150-4D96-8F15-F5DB10BB0B10}" srcId="{19078B1F-8505-4C8B-8811-496D7CBEFAEF}" destId="{B1A6FC53-A444-4D63-8BBE-C8559390AB3E}" srcOrd="0" destOrd="0" parTransId="{77212B47-68E4-4A92-95F5-9553654E4859}" sibTransId="{084C285D-E529-40D7-BA11-AFAAA1E25B08}"/>
    <dgm:cxn modelId="{2C0BEECF-9B4B-4175-AE5B-8DAD85C67D7B}" srcId="{B1A6FC53-A444-4D63-8BBE-C8559390AB3E}" destId="{2841A563-E389-447F-BD4E-22E8EF5C0F7E}" srcOrd="2" destOrd="0" parTransId="{10643948-7C48-4E5C-B505-7D7067A5DE14}" sibTransId="{1EF9CD83-63AB-4821-9507-04E34671E6F1}"/>
    <dgm:cxn modelId="{D59F0EDC-E115-40FF-A1BC-1ACBAB891ACD}" type="presOf" srcId="{44F6B6DF-C2F5-447A-9586-A49DE2F0DF49}" destId="{886EE504-F762-4489-9B04-189C906FE443}" srcOrd="0" destOrd="5" presId="urn:microsoft.com/office/officeart/2005/8/layout/vList4#6"/>
    <dgm:cxn modelId="{61E5F5E7-9D5E-47B5-BF74-EF327FABDD63}" type="presOf" srcId="{B28F8019-4965-44A2-B9C6-5FA508EB8EDD}" destId="{D5623D1A-AF7C-497B-88AA-B9691367F741}" srcOrd="1" destOrd="7" presId="urn:microsoft.com/office/officeart/2005/8/layout/vList4#6"/>
    <dgm:cxn modelId="{C4F5E1FB-A370-42CF-8A33-E360DD3EE213}" type="presOf" srcId="{8B53AA85-C10C-47A4-8C16-88D9BD5114A4}" destId="{886EE504-F762-4489-9B04-189C906FE443}" srcOrd="0" destOrd="1" presId="urn:microsoft.com/office/officeart/2005/8/layout/vList4#6"/>
    <dgm:cxn modelId="{3EDC50FE-015E-4F5A-8BD4-3AB3EF61217A}" srcId="{B1A6FC53-A444-4D63-8BBE-C8559390AB3E}" destId="{8B53AA85-C10C-47A4-8C16-88D9BD5114A4}" srcOrd="0" destOrd="0" parTransId="{EE0C7C69-2CE3-43CB-8326-C65819587D1D}" sibTransId="{5EE22E56-34D3-4B43-9C46-F76E536E9142}"/>
    <dgm:cxn modelId="{83E5390C-845A-4292-B0A3-163818B2C22F}" type="presParOf" srcId="{5269076F-A77A-4B65-A0C4-FF0017955B5B}" destId="{1CAD367C-84CD-46F5-89E4-F1AA71F57E03}" srcOrd="0" destOrd="0" presId="urn:microsoft.com/office/officeart/2005/8/layout/vList4#6"/>
    <dgm:cxn modelId="{BAA5E83C-1A76-4744-BF09-2E152C720D1B}" type="presParOf" srcId="{1CAD367C-84CD-46F5-89E4-F1AA71F57E03}" destId="{886EE504-F762-4489-9B04-189C906FE443}" srcOrd="0" destOrd="0" presId="urn:microsoft.com/office/officeart/2005/8/layout/vList4#6"/>
    <dgm:cxn modelId="{57C357C7-B441-40AC-9CB4-C476786BF51A}" type="presParOf" srcId="{1CAD367C-84CD-46F5-89E4-F1AA71F57E03}" destId="{4BE9BE1B-910A-479A-A28B-0405675E8156}" srcOrd="1" destOrd="0" presId="urn:microsoft.com/office/officeart/2005/8/layout/vList4#6"/>
    <dgm:cxn modelId="{2549AEB6-EDDC-40D0-849E-A2C8D8F7F169}" type="presParOf" srcId="{1CAD367C-84CD-46F5-89E4-F1AA71F57E03}" destId="{D5623D1A-AF7C-497B-88AA-B9691367F741}" srcOrd="2" destOrd="0" presId="urn:microsoft.com/office/officeart/2005/8/layout/vList4#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078B1F-8505-4C8B-8811-496D7CBEFAEF}"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a:solidFill>
          <a:schemeClr val="tx1">
            <a:lumMod val="75000"/>
            <a:lumOff val="25000"/>
          </a:schemeClr>
        </a:solidFill>
      </dgm:spPr>
      <dgm:t>
        <a:bodyPr/>
        <a:lstStyle/>
        <a:p>
          <a:pPr algn="ctr"/>
          <a:r>
            <a:rPr lang="es-ES" sz="1400" b="1" dirty="0"/>
            <a:t>KREBS</a:t>
          </a:r>
        </a:p>
      </dgm:t>
    </dgm:pt>
    <dgm:pt modelId="{77212B47-68E4-4A92-95F5-9553654E4859}" type="parTrans" cxnId="{151E5CC0-E150-4D96-8F15-F5DB10BB0B10}">
      <dgm:prSet/>
      <dgm:spPr/>
      <dgm:t>
        <a:bodyPr/>
        <a:lstStyle/>
        <a:p>
          <a:endParaRPr lang="es-ES" sz="2000"/>
        </a:p>
      </dgm:t>
    </dgm:pt>
    <dgm:pt modelId="{084C285D-E529-40D7-BA11-AFAAA1E25B08}" type="sibTrans" cxnId="{151E5CC0-E150-4D96-8F15-F5DB10BB0B10}">
      <dgm:prSet/>
      <dgm:spPr/>
      <dgm:t>
        <a:bodyPr/>
        <a:lstStyle/>
        <a:p>
          <a:endParaRPr lang="es-ES" sz="2000"/>
        </a:p>
      </dgm:t>
    </dgm:pt>
    <dgm:pt modelId="{8B53AA85-C10C-47A4-8C16-88D9BD5114A4}">
      <dgm:prSet phldrT="[Texto]" custT="1"/>
      <dgm:spPr>
        <a:solidFill>
          <a:schemeClr val="tx1">
            <a:lumMod val="75000"/>
            <a:lumOff val="25000"/>
          </a:schemeClr>
        </a:solidFill>
      </dgm:spPr>
      <dgm:t>
        <a:bodyPr/>
        <a:lstStyle/>
        <a:p>
          <a:pPr algn="l"/>
          <a:r>
            <a:rPr lang="es-ES" sz="1400" dirty="0" err="1"/>
            <a:t>Kognitive Probleme </a:t>
          </a:r>
          <a:r>
            <a:rPr lang="es-ES" sz="1400" dirty="0"/>
            <a:t>nach </a:t>
          </a:r>
          <a:r>
            <a:rPr lang="es-ES" sz="1400" dirty="0" err="1"/>
            <a:t>Chemotherapie</a:t>
          </a:r>
          <a:r>
            <a:rPr lang="es-ES" sz="1400" dirty="0"/>
            <a:t>.</a:t>
          </a:r>
        </a:p>
      </dgm:t>
    </dgm:pt>
    <dgm:pt modelId="{EE0C7C69-2CE3-43CB-8326-C65819587D1D}" type="parTrans" cxnId="{3EDC50FE-015E-4F5A-8BD4-3AB3EF61217A}">
      <dgm:prSet/>
      <dgm:spPr/>
      <dgm:t>
        <a:bodyPr/>
        <a:lstStyle/>
        <a:p>
          <a:endParaRPr lang="es-ES" sz="2000"/>
        </a:p>
      </dgm:t>
    </dgm:pt>
    <dgm:pt modelId="{5EE22E56-34D3-4B43-9C46-F76E536E9142}" type="sibTrans" cxnId="{3EDC50FE-015E-4F5A-8BD4-3AB3EF61217A}">
      <dgm:prSet/>
      <dgm:spPr/>
      <dgm:t>
        <a:bodyPr/>
        <a:lstStyle/>
        <a:p>
          <a:endParaRPr lang="es-ES" sz="2000"/>
        </a:p>
      </dgm:t>
    </dgm:pt>
    <dgm:pt modelId="{C5FD73E9-F855-45A5-8967-785DAB9312F3}">
      <dgm:prSet phldrT="[Texto]" custT="1"/>
      <dgm:spPr>
        <a:solidFill>
          <a:schemeClr val="tx1">
            <a:lumMod val="75000"/>
            <a:lumOff val="25000"/>
          </a:schemeClr>
        </a:solidFill>
      </dgm:spPr>
      <dgm:t>
        <a:bodyPr/>
        <a:lstStyle/>
        <a:p>
          <a:pPr algn="l"/>
          <a:endParaRPr lang="es-ES" sz="1400" dirty="0"/>
        </a:p>
      </dgm:t>
    </dgm:pt>
    <dgm:pt modelId="{61316095-B473-4181-8D15-29A63D878A31}" type="parTrans" cxnId="{E1B76E0C-174D-4384-A991-6F2941261206}">
      <dgm:prSet/>
      <dgm:spPr/>
      <dgm:t>
        <a:bodyPr/>
        <a:lstStyle/>
        <a:p>
          <a:endParaRPr lang="es-ES"/>
        </a:p>
      </dgm:t>
    </dgm:pt>
    <dgm:pt modelId="{F2DB9181-964A-4EB5-BE04-4D25BA36EC0A}" type="sibTrans" cxnId="{E1B76E0C-174D-4384-A991-6F2941261206}">
      <dgm:prSet/>
      <dgm:spPr/>
      <dgm:t>
        <a:bodyPr/>
        <a:lstStyle/>
        <a:p>
          <a:endParaRPr lang="es-ES"/>
        </a:p>
      </dgm:t>
    </dgm:pt>
    <dgm:pt modelId="{B28F8019-4965-44A2-B9C6-5FA508EB8EDD}">
      <dgm:prSet phldrT="[Texto]" custT="1"/>
      <dgm:spPr>
        <a:solidFill>
          <a:schemeClr val="tx1">
            <a:lumMod val="75000"/>
            <a:lumOff val="25000"/>
          </a:schemeClr>
        </a:solidFill>
      </dgm:spPr>
      <dgm:t>
        <a:bodyPr/>
        <a:lstStyle/>
        <a:p>
          <a:pPr algn="l"/>
          <a:r>
            <a:rPr lang="es-ES" sz="1400" dirty="0" err="1"/>
            <a:t>Kognitive Probleme wie z. B. </a:t>
          </a:r>
          <a:r>
            <a:rPr lang="es-ES" sz="1400" dirty="0"/>
            <a:t>motorische </a:t>
          </a:r>
          <a:r>
            <a:rPr lang="es-ES" sz="1400" dirty="0" err="1"/>
            <a:t>Beeinträchtigungen </a:t>
          </a:r>
          <a:r>
            <a:rPr lang="es-ES" sz="1400" dirty="0"/>
            <a:t>bei </a:t>
          </a:r>
          <a:r>
            <a:rPr lang="es-ES" sz="1400" dirty="0" err="1"/>
            <a:t>Aktivitäten </a:t>
          </a:r>
          <a:r>
            <a:rPr lang="es-ES" sz="1400" dirty="0"/>
            <a:t>und beim </a:t>
          </a:r>
          <a:r>
            <a:rPr lang="es-ES" sz="1400" dirty="0" err="1"/>
            <a:t>Funktionieren</a:t>
          </a:r>
          <a:r>
            <a:rPr lang="es-ES" sz="1400" dirty="0"/>
            <a:t>.</a:t>
          </a:r>
        </a:p>
      </dgm:t>
    </dgm:pt>
    <dgm:pt modelId="{AED1982D-577F-486C-BEBB-65E04F8675EC}" type="parTrans" cxnId="{5A210514-C283-4BDA-B286-17E9E71394DD}">
      <dgm:prSet/>
      <dgm:spPr/>
      <dgm:t>
        <a:bodyPr/>
        <a:lstStyle/>
        <a:p>
          <a:endParaRPr lang="es-ES"/>
        </a:p>
      </dgm:t>
    </dgm:pt>
    <dgm:pt modelId="{CA5C5D41-3137-48BC-8761-60CFBDB72F0D}" type="sibTrans" cxnId="{5A210514-C283-4BDA-B286-17E9E71394DD}">
      <dgm:prSet/>
      <dgm:spPr/>
      <dgm:t>
        <a:bodyPr/>
        <a:lstStyle/>
        <a:p>
          <a:endParaRPr lang="es-ES"/>
        </a:p>
      </dgm:t>
    </dgm:pt>
    <dgm:pt modelId="{85DB98FD-E17D-4318-8A11-FE538DE2EFC3}">
      <dgm:prSet phldrT="[Texto]" custT="1"/>
      <dgm:spPr>
        <a:solidFill>
          <a:schemeClr val="tx1">
            <a:lumMod val="75000"/>
            <a:lumOff val="25000"/>
          </a:schemeClr>
        </a:solidFill>
      </dgm:spPr>
      <dgm:t>
        <a:bodyPr/>
        <a:lstStyle/>
        <a:p>
          <a:pPr algn="l"/>
          <a:r>
            <a:rPr lang="es-ES" sz="1400" dirty="0" err="1"/>
            <a:t>Kognitive Beeinträchtigung aufgrund von </a:t>
          </a:r>
          <a:r>
            <a:rPr lang="es-ES" sz="1400" dirty="0"/>
            <a:t>zellulärer </a:t>
          </a:r>
          <a:r>
            <a:rPr lang="es-ES" sz="1400" dirty="0" err="1"/>
            <a:t>Toxizität</a:t>
          </a:r>
          <a:r>
            <a:rPr lang="es-ES" sz="1400" dirty="0"/>
            <a:t>, </a:t>
          </a:r>
          <a:r>
            <a:rPr lang="es-ES" sz="1400" dirty="0" err="1"/>
            <a:t>reduzierter Integrität der weißen Substanz </a:t>
          </a:r>
          <a:r>
            <a:rPr lang="es-ES" sz="1400" dirty="0"/>
            <a:t>und </a:t>
          </a:r>
          <a:r>
            <a:rPr lang="es-ES" sz="1400" dirty="0" err="1"/>
            <a:t>Entzündungsreaktionen</a:t>
          </a:r>
          <a:r>
            <a:rPr lang="es-ES" sz="1400" dirty="0"/>
            <a:t>.</a:t>
          </a:r>
        </a:p>
      </dgm:t>
    </dgm:pt>
    <dgm:pt modelId="{8F3DFCC3-98DD-478A-944D-BD429CB97818}" type="parTrans" cxnId="{03AA8193-5FE0-41D2-B551-2C5DC8C79F41}">
      <dgm:prSet/>
      <dgm:spPr/>
      <dgm:t>
        <a:bodyPr/>
        <a:lstStyle/>
        <a:p>
          <a:endParaRPr lang="es-ES"/>
        </a:p>
      </dgm:t>
    </dgm:pt>
    <dgm:pt modelId="{6BF9D3DD-8788-42B5-A228-27E6CB1E243F}" type="sibTrans" cxnId="{03AA8193-5FE0-41D2-B551-2C5DC8C79F41}">
      <dgm:prSet/>
      <dgm:spPr/>
      <dgm:t>
        <a:bodyPr/>
        <a:lstStyle/>
        <a:p>
          <a:endParaRPr lang="es-ES"/>
        </a:p>
      </dgm:t>
    </dgm:pt>
    <dgm:pt modelId="{FB47B42C-22E5-4E5F-B0AB-8CFBB55DCDFD}">
      <dgm:prSet phldrT="[Texto]" custT="1"/>
      <dgm:spPr>
        <a:solidFill>
          <a:schemeClr val="tx1">
            <a:lumMod val="75000"/>
            <a:lumOff val="25000"/>
          </a:schemeClr>
        </a:solidFill>
      </dgm:spPr>
      <dgm:t>
        <a:bodyPr/>
        <a:lstStyle/>
        <a:p>
          <a:pPr algn="l"/>
          <a:endParaRPr lang="es-ES" sz="1400" dirty="0"/>
        </a:p>
      </dgm:t>
    </dgm:pt>
    <dgm:pt modelId="{05B8C620-7729-4F49-8728-D0CF2C01FFE8}" type="parTrans" cxnId="{65062ECE-B414-4E10-85B3-F579FE815A91}">
      <dgm:prSet/>
      <dgm:spPr/>
    </dgm:pt>
    <dgm:pt modelId="{8FED8D36-35E1-4D87-A89A-7644092B03B0}" type="sibTrans" cxnId="{65062ECE-B414-4E10-85B3-F579FE815A91}">
      <dgm:prSet/>
      <dgm:spPr/>
    </dgm:pt>
    <dgm:pt modelId="{BB4E6E6E-6123-448E-B31A-26B7E8500B7F}">
      <dgm:prSet phldrT="[Texto]" custT="1"/>
      <dgm:spPr>
        <a:solidFill>
          <a:schemeClr val="tx1">
            <a:lumMod val="75000"/>
            <a:lumOff val="25000"/>
          </a:schemeClr>
        </a:solidFill>
      </dgm:spPr>
      <dgm:t>
        <a:bodyPr/>
        <a:lstStyle/>
        <a:p>
          <a:pPr algn="l"/>
          <a:r>
            <a:rPr lang="es-ES" sz="1400" dirty="0" err="1"/>
            <a:t>Leichte bis mittlere kognitive Probleme</a:t>
          </a:r>
          <a:r>
            <a:rPr lang="es-ES" sz="1400" dirty="0"/>
            <a:t>.</a:t>
          </a:r>
        </a:p>
      </dgm:t>
    </dgm:pt>
    <dgm:pt modelId="{71F6FC1C-44F6-4D48-B235-97EE85448854}" type="parTrans" cxnId="{18E56A6B-178E-4F44-9B63-D7A0A5AEBBD0}">
      <dgm:prSet/>
      <dgm:spPr/>
    </dgm:pt>
    <dgm:pt modelId="{F127AEE0-DC80-4151-A1A1-63790370A9DA}" type="sibTrans" cxnId="{18E56A6B-178E-4F44-9B63-D7A0A5AEBBD0}">
      <dgm:prSet/>
      <dgm:spPr/>
    </dgm:pt>
    <dgm:pt modelId="{624E0701-43CB-4DD5-89DE-9EAB192BFA87}">
      <dgm:prSet phldrT="[Texto]" custT="1"/>
      <dgm:spPr>
        <a:solidFill>
          <a:schemeClr val="tx1">
            <a:lumMod val="75000"/>
            <a:lumOff val="25000"/>
          </a:schemeClr>
        </a:solidFill>
      </dgm:spPr>
      <dgm:t>
        <a:bodyPr/>
        <a:lstStyle/>
        <a:p>
          <a:pPr algn="l"/>
          <a:endParaRPr lang="es-ES" sz="1400" dirty="0"/>
        </a:p>
      </dgm:t>
    </dgm:pt>
    <dgm:pt modelId="{CD249D1A-5778-4E44-A91C-791B7C8230EA}" type="parTrans" cxnId="{A92F3763-3FFF-40D0-858F-163E4390B02C}">
      <dgm:prSet/>
      <dgm:spPr/>
    </dgm:pt>
    <dgm:pt modelId="{A4CCEEEA-11C6-4ED0-9108-8869F0BEBEDD}" type="sibTrans" cxnId="{A92F3763-3FFF-40D0-858F-163E4390B02C}">
      <dgm:prSet/>
      <dgm:spPr/>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7769" custLinFactNeighborY="3934"/>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34000" r="-234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1335F204-4343-446B-9F88-A1FB7FD3C15C}" type="presOf" srcId="{8B53AA85-C10C-47A4-8C16-88D9BD5114A4}" destId="{D5623D1A-AF7C-497B-88AA-B9691367F741}" srcOrd="1" destOrd="1" presId="urn:microsoft.com/office/officeart/2005/8/layout/vList4#7"/>
    <dgm:cxn modelId="{3F3EE109-9FDE-4DB6-B40C-C33F504A7FA5}" type="presOf" srcId="{19078B1F-8505-4C8B-8811-496D7CBEFAEF}" destId="{5269076F-A77A-4B65-A0C4-FF0017955B5B}" srcOrd="0" destOrd="0" presId="urn:microsoft.com/office/officeart/2005/8/layout/vList4#7"/>
    <dgm:cxn modelId="{E1B76E0C-174D-4384-A991-6F2941261206}" srcId="{B1A6FC53-A444-4D63-8BBE-C8559390AB3E}" destId="{C5FD73E9-F855-45A5-8967-785DAB9312F3}" srcOrd="1" destOrd="0" parTransId="{61316095-B473-4181-8D15-29A63D878A31}" sibTransId="{F2DB9181-964A-4EB5-BE04-4D25BA36EC0A}"/>
    <dgm:cxn modelId="{5A210514-C283-4BDA-B286-17E9E71394DD}" srcId="{B1A6FC53-A444-4D63-8BBE-C8559390AB3E}" destId="{B28F8019-4965-44A2-B9C6-5FA508EB8EDD}" srcOrd="6" destOrd="0" parTransId="{AED1982D-577F-486C-BEBB-65E04F8675EC}" sibTransId="{CA5C5D41-3137-48BC-8761-60CFBDB72F0D}"/>
    <dgm:cxn modelId="{73DBDA28-7FB6-4460-A667-F34058F2BC05}" type="presOf" srcId="{624E0701-43CB-4DD5-89DE-9EAB192BFA87}" destId="{886EE504-F762-4489-9B04-189C906FE443}" srcOrd="0" destOrd="4" presId="urn:microsoft.com/office/officeart/2005/8/layout/vList4#7"/>
    <dgm:cxn modelId="{66159138-A441-4466-918D-9064DF5DB10B}" type="presOf" srcId="{C5FD73E9-F855-45A5-8967-785DAB9312F3}" destId="{D5623D1A-AF7C-497B-88AA-B9691367F741}" srcOrd="1" destOrd="2" presId="urn:microsoft.com/office/officeart/2005/8/layout/vList4#7"/>
    <dgm:cxn modelId="{A92F3763-3FFF-40D0-858F-163E4390B02C}" srcId="{B1A6FC53-A444-4D63-8BBE-C8559390AB3E}" destId="{624E0701-43CB-4DD5-89DE-9EAB192BFA87}" srcOrd="3" destOrd="0" parTransId="{CD249D1A-5778-4E44-A91C-791B7C8230EA}" sibTransId="{A4CCEEEA-11C6-4ED0-9108-8869F0BEBEDD}"/>
    <dgm:cxn modelId="{C43EC944-2BE2-439E-AF10-D42C7EC86559}" type="presOf" srcId="{624E0701-43CB-4DD5-89DE-9EAB192BFA87}" destId="{D5623D1A-AF7C-497B-88AA-B9691367F741}" srcOrd="1" destOrd="4" presId="urn:microsoft.com/office/officeart/2005/8/layout/vList4#7"/>
    <dgm:cxn modelId="{A372C565-F215-4824-A4B7-FB9B8259927B}" type="presOf" srcId="{BB4E6E6E-6123-448E-B31A-26B7E8500B7F}" destId="{886EE504-F762-4489-9B04-189C906FE443}" srcOrd="0" destOrd="5" presId="urn:microsoft.com/office/officeart/2005/8/layout/vList4#7"/>
    <dgm:cxn modelId="{18E56A6B-178E-4F44-9B63-D7A0A5AEBBD0}" srcId="{B1A6FC53-A444-4D63-8BBE-C8559390AB3E}" destId="{BB4E6E6E-6123-448E-B31A-26B7E8500B7F}" srcOrd="4" destOrd="0" parTransId="{71F6FC1C-44F6-4D48-B235-97EE85448854}" sibTransId="{F127AEE0-DC80-4151-A1A1-63790370A9DA}"/>
    <dgm:cxn modelId="{792BE24F-6019-4A2F-9012-E966AE1E0833}" type="presOf" srcId="{B1A6FC53-A444-4D63-8BBE-C8559390AB3E}" destId="{D5623D1A-AF7C-497B-88AA-B9691367F741}" srcOrd="1" destOrd="0" presId="urn:microsoft.com/office/officeart/2005/8/layout/vList4#7"/>
    <dgm:cxn modelId="{928FE470-0B7A-4EB7-B127-C3ED8F1F6212}" type="presOf" srcId="{B1A6FC53-A444-4D63-8BBE-C8559390AB3E}" destId="{886EE504-F762-4489-9B04-189C906FE443}" srcOrd="0" destOrd="0" presId="urn:microsoft.com/office/officeart/2005/8/layout/vList4#7"/>
    <dgm:cxn modelId="{3B532551-CD63-4AC9-A9C7-19BBF8BD75BF}" type="presOf" srcId="{FB47B42C-22E5-4E5F-B0AB-8CFBB55DCDFD}" destId="{886EE504-F762-4489-9B04-189C906FE443}" srcOrd="0" destOrd="6" presId="urn:microsoft.com/office/officeart/2005/8/layout/vList4#7"/>
    <dgm:cxn modelId="{2240567E-29C5-4408-852E-CCEC714FC91F}" type="presOf" srcId="{C5FD73E9-F855-45A5-8967-785DAB9312F3}" destId="{886EE504-F762-4489-9B04-189C906FE443}" srcOrd="0" destOrd="2" presId="urn:microsoft.com/office/officeart/2005/8/layout/vList4#7"/>
    <dgm:cxn modelId="{919DD289-07C2-4B9C-B651-FC8C3C0E1520}" type="presOf" srcId="{BB4E6E6E-6123-448E-B31A-26B7E8500B7F}" destId="{D5623D1A-AF7C-497B-88AA-B9691367F741}" srcOrd="1" destOrd="5" presId="urn:microsoft.com/office/officeart/2005/8/layout/vList4#7"/>
    <dgm:cxn modelId="{03AA8193-5FE0-41D2-B551-2C5DC8C79F41}" srcId="{B1A6FC53-A444-4D63-8BBE-C8559390AB3E}" destId="{85DB98FD-E17D-4318-8A11-FE538DE2EFC3}" srcOrd="2" destOrd="0" parTransId="{8F3DFCC3-98DD-478A-944D-BD429CB97818}" sibTransId="{6BF9D3DD-8788-42B5-A228-27E6CB1E243F}"/>
    <dgm:cxn modelId="{5BF944BA-3E41-4843-A3FB-1A2BF6E8B4F3}" type="presOf" srcId="{85DB98FD-E17D-4318-8A11-FE538DE2EFC3}" destId="{886EE504-F762-4489-9B04-189C906FE443}" srcOrd="0" destOrd="3" presId="urn:microsoft.com/office/officeart/2005/8/layout/vList4#7"/>
    <dgm:cxn modelId="{403003C0-D4DA-4B4B-968C-EB0F715CF78A}" type="presOf" srcId="{B28F8019-4965-44A2-B9C6-5FA508EB8EDD}" destId="{886EE504-F762-4489-9B04-189C906FE443}" srcOrd="0" destOrd="7" presId="urn:microsoft.com/office/officeart/2005/8/layout/vList4#7"/>
    <dgm:cxn modelId="{151E5CC0-E150-4D96-8F15-F5DB10BB0B10}" srcId="{19078B1F-8505-4C8B-8811-496D7CBEFAEF}" destId="{B1A6FC53-A444-4D63-8BBE-C8559390AB3E}" srcOrd="0" destOrd="0" parTransId="{77212B47-68E4-4A92-95F5-9553654E4859}" sibTransId="{084C285D-E529-40D7-BA11-AFAAA1E25B08}"/>
    <dgm:cxn modelId="{65062ECE-B414-4E10-85B3-F579FE815A91}" srcId="{B1A6FC53-A444-4D63-8BBE-C8559390AB3E}" destId="{FB47B42C-22E5-4E5F-B0AB-8CFBB55DCDFD}" srcOrd="5" destOrd="0" parTransId="{05B8C620-7729-4F49-8728-D0CF2C01FFE8}" sibTransId="{8FED8D36-35E1-4D87-A89A-7644092B03B0}"/>
    <dgm:cxn modelId="{61E5F5E7-9D5E-47B5-BF74-EF327FABDD63}" type="presOf" srcId="{B28F8019-4965-44A2-B9C6-5FA508EB8EDD}" destId="{D5623D1A-AF7C-497B-88AA-B9691367F741}" srcOrd="1" destOrd="7" presId="urn:microsoft.com/office/officeart/2005/8/layout/vList4#7"/>
    <dgm:cxn modelId="{1043E3E8-C9DB-48C2-A1F3-A920C49B571A}" type="presOf" srcId="{FB47B42C-22E5-4E5F-B0AB-8CFBB55DCDFD}" destId="{D5623D1A-AF7C-497B-88AA-B9691367F741}" srcOrd="1" destOrd="6" presId="urn:microsoft.com/office/officeart/2005/8/layout/vList4#7"/>
    <dgm:cxn modelId="{4A49BDF0-803F-4007-ABCB-7CBD4FFC3282}" type="presOf" srcId="{85DB98FD-E17D-4318-8A11-FE538DE2EFC3}" destId="{D5623D1A-AF7C-497B-88AA-B9691367F741}" srcOrd="1" destOrd="3" presId="urn:microsoft.com/office/officeart/2005/8/layout/vList4#7"/>
    <dgm:cxn modelId="{C4F5E1FB-A370-42CF-8A33-E360DD3EE213}" type="presOf" srcId="{8B53AA85-C10C-47A4-8C16-88D9BD5114A4}" destId="{886EE504-F762-4489-9B04-189C906FE443}" srcOrd="0" destOrd="1" presId="urn:microsoft.com/office/officeart/2005/8/layout/vList4#7"/>
    <dgm:cxn modelId="{3EDC50FE-015E-4F5A-8BD4-3AB3EF61217A}" srcId="{B1A6FC53-A444-4D63-8BBE-C8559390AB3E}" destId="{8B53AA85-C10C-47A4-8C16-88D9BD5114A4}" srcOrd="0" destOrd="0" parTransId="{EE0C7C69-2CE3-43CB-8326-C65819587D1D}" sibTransId="{5EE22E56-34D3-4B43-9C46-F76E536E9142}"/>
    <dgm:cxn modelId="{83E5390C-845A-4292-B0A3-163818B2C22F}" type="presParOf" srcId="{5269076F-A77A-4B65-A0C4-FF0017955B5B}" destId="{1CAD367C-84CD-46F5-89E4-F1AA71F57E03}" srcOrd="0" destOrd="0" presId="urn:microsoft.com/office/officeart/2005/8/layout/vList4#7"/>
    <dgm:cxn modelId="{BAA5E83C-1A76-4744-BF09-2E152C720D1B}" type="presParOf" srcId="{1CAD367C-84CD-46F5-89E4-F1AA71F57E03}" destId="{886EE504-F762-4489-9B04-189C906FE443}" srcOrd="0" destOrd="0" presId="urn:microsoft.com/office/officeart/2005/8/layout/vList4#7"/>
    <dgm:cxn modelId="{57C357C7-B441-40AC-9CB4-C476786BF51A}" type="presParOf" srcId="{1CAD367C-84CD-46F5-89E4-F1AA71F57E03}" destId="{4BE9BE1B-910A-479A-A28B-0405675E8156}" srcOrd="1" destOrd="0" presId="urn:microsoft.com/office/officeart/2005/8/layout/vList4#7"/>
    <dgm:cxn modelId="{2549AEB6-EDDC-40D0-849E-A2C8D8F7F169}" type="presParOf" srcId="{1CAD367C-84CD-46F5-89E4-F1AA71F57E03}" destId="{D5623D1A-AF7C-497B-88AA-B9691367F741}" srcOrd="2" destOrd="0" presId="urn:microsoft.com/office/officeart/2005/8/layout/vList4#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67CDB-1473-4608-B226-C72B57092B04}" type="doc">
      <dgm:prSet loTypeId="urn:microsoft.com/office/officeart/2005/8/layout/vList4#1" loCatId="list" qsTypeId="urn:microsoft.com/office/officeart/2005/8/quickstyle/3d3" qsCatId="3D" csTypeId="urn:microsoft.com/office/officeart/2005/8/colors/colorful3" csCatId="colorful" phldr="1"/>
      <dgm:spPr/>
    </dgm:pt>
    <dgm:pt modelId="{2A05E861-43B4-4B95-B689-01F6DE66DEA7}">
      <dgm:prSet phldrT="[Texto]" custT="1"/>
      <dgm:spPr>
        <a:xfrm>
          <a:off x="0" y="556037"/>
          <a:ext cx="3908425" cy="505488"/>
        </a:xfrm>
        <a:prstGeom prst="roundRect">
          <a:avLst>
            <a:gd name="adj" fmla="val 10000"/>
          </a:avLst>
        </a:prstGeom>
        <a:solidFill>
          <a:srgbClr val="A5A5A5">
            <a:hueOff val="903533"/>
            <a:satOff val="33333"/>
            <a:lumOff val="-490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a:r>
            <a:rPr lang="es-ES" sz="1400" b="1" cap="none" spc="50" dirty="0" err="1">
              <a:ln w="0"/>
              <a:solidFill>
                <a:sysClr val="window" lastClr="FFFFFF"/>
              </a:solidFill>
              <a:effectLst>
                <a:innerShdw blurRad="63500" dist="50800" dir="13500000">
                  <a:srgbClr val="000000">
                    <a:alpha val="50000"/>
                  </a:srgbClr>
                </a:innerShdw>
              </a:effectLst>
              <a:latin typeface="+mn-lt"/>
              <a:ea typeface="+mn-ea"/>
              <a:cs typeface="+mn-cs"/>
            </a:rPr>
            <a:t>Somatognose </a:t>
          </a:r>
          <a:r>
            <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rPr>
            <a:t>/ </a:t>
          </a:r>
          <a:r>
            <a:rPr lang="es-ES" sz="1400" b="1" cap="none" spc="50" dirty="0" err="1">
              <a:ln w="0"/>
              <a:solidFill>
                <a:sysClr val="window" lastClr="FFFFFF"/>
              </a:solidFill>
              <a:effectLst>
                <a:innerShdw blurRad="63500" dist="50800" dir="13500000">
                  <a:srgbClr val="000000">
                    <a:alpha val="50000"/>
                  </a:srgbClr>
                </a:innerShdw>
              </a:effectLst>
              <a:latin typeface="+mn-lt"/>
              <a:ea typeface="+mn-ea"/>
              <a:cs typeface="+mn-cs"/>
            </a:rPr>
            <a:t>Körperschema</a:t>
          </a:r>
          <a:endPar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endParaRPr>
        </a:p>
      </dgm:t>
    </dgm:pt>
    <dgm:pt modelId="{6F68F26E-5F68-4497-8098-44D9C62AE033}" type="parTrans" cxnId="{91326E68-9C11-4E7E-8151-DAE56D1F20B7}">
      <dgm:prSet/>
      <dgm:spPr/>
      <dgm:t>
        <a:bodyPr/>
        <a:lstStyle/>
        <a:p>
          <a:endParaRPr lang="es-ES" sz="1400">
            <a:latin typeface="+mn-lt"/>
          </a:endParaRPr>
        </a:p>
      </dgm:t>
    </dgm:pt>
    <dgm:pt modelId="{D2EE587D-56A3-44DD-933D-79036CD2A5A8}" type="sibTrans" cxnId="{91326E68-9C11-4E7E-8151-DAE56D1F20B7}">
      <dgm:prSet/>
      <dgm:spPr/>
      <dgm:t>
        <a:bodyPr/>
        <a:lstStyle/>
        <a:p>
          <a:endParaRPr lang="es-ES" sz="1400">
            <a:latin typeface="+mn-lt"/>
          </a:endParaRPr>
        </a:p>
      </dgm:t>
    </dgm:pt>
    <dgm:pt modelId="{9829B5E3-6634-4108-B638-5E1144061FAF}">
      <dgm:prSet phldrT="[Texto]" custT="1"/>
      <dgm:spPr>
        <a:xfrm>
          <a:off x="0" y="1668112"/>
          <a:ext cx="3908425" cy="505488"/>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400" b="1" cap="none" spc="50">
              <a:ln w="0"/>
              <a:solidFill>
                <a:sysClr val="window" lastClr="FFFFFF"/>
              </a:solidFill>
              <a:effectLst>
                <a:innerShdw blurRad="63500" dist="50800" dir="13500000">
                  <a:srgbClr val="000000">
                    <a:alpha val="50000"/>
                  </a:srgbClr>
                </a:innerShdw>
              </a:effectLst>
              <a:latin typeface="+mn-lt"/>
              <a:ea typeface="+mn-ea"/>
              <a:cs typeface="+mn-cs"/>
            </a:rPr>
            <a:t>Wahrnehmung und visuelle Konstruktion</a:t>
          </a:r>
        </a:p>
      </dgm:t>
    </dgm:pt>
    <dgm:pt modelId="{997011B6-5431-4DBE-BCD2-8DD450B68F71}" type="parTrans" cxnId="{64CA5C55-2015-481E-A0FC-72225432DCAF}">
      <dgm:prSet/>
      <dgm:spPr/>
      <dgm:t>
        <a:bodyPr/>
        <a:lstStyle/>
        <a:p>
          <a:endParaRPr lang="es-ES" sz="1400">
            <a:latin typeface="+mn-lt"/>
          </a:endParaRPr>
        </a:p>
      </dgm:t>
    </dgm:pt>
    <dgm:pt modelId="{92671FA8-5C55-40C8-8C09-0A6BED918A8D}" type="sibTrans" cxnId="{64CA5C55-2015-481E-A0FC-72225432DCAF}">
      <dgm:prSet/>
      <dgm:spPr/>
      <dgm:t>
        <a:bodyPr/>
        <a:lstStyle/>
        <a:p>
          <a:endParaRPr lang="es-ES" sz="1400">
            <a:latin typeface="+mn-lt"/>
          </a:endParaRPr>
        </a:p>
      </dgm:t>
    </dgm:pt>
    <dgm:pt modelId="{782B6D90-8813-4B5D-990B-338FFA50D497}">
      <dgm:prSet phldrT="[Texto]" custT="1"/>
      <dgm:spPr>
        <a:xfrm>
          <a:off x="0" y="1112074"/>
          <a:ext cx="3908425" cy="505488"/>
        </a:xfrm>
        <a:prstGeom prst="roundRect">
          <a:avLst>
            <a:gd name="adj" fmla="val 10000"/>
          </a:avLst>
        </a:prstGeom>
        <a:solidFill>
          <a:srgbClr val="A5A5A5">
            <a:hueOff val="1807066"/>
            <a:satOff val="66667"/>
            <a:lumOff val="-9804"/>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a:r>
            <a:rPr lang="es-ES" sz="1400" b="1" cap="none" spc="50" dirty="0" err="1">
              <a:ln w="0"/>
              <a:solidFill>
                <a:sysClr val="window" lastClr="FFFFFF"/>
              </a:solidFill>
              <a:effectLst>
                <a:innerShdw blurRad="63500" dist="50800" dir="13500000">
                  <a:srgbClr val="000000">
                    <a:alpha val="50000"/>
                  </a:srgbClr>
                </a:innerShdw>
              </a:effectLst>
              <a:latin typeface="+mn-lt"/>
              <a:ea typeface="+mn-ea"/>
              <a:cs typeface="+mn-cs"/>
            </a:rPr>
            <a:t>Visuospatiales Denken</a:t>
          </a:r>
          <a:endPar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endParaRPr>
        </a:p>
      </dgm:t>
    </dgm:pt>
    <dgm:pt modelId="{349C6D69-32C4-413A-80C6-BD510FCDFC81}" type="parTrans" cxnId="{9733678B-393D-4596-9D12-8888A0C5B18E}">
      <dgm:prSet/>
      <dgm:spPr/>
      <dgm:t>
        <a:bodyPr/>
        <a:lstStyle/>
        <a:p>
          <a:endParaRPr lang="es-ES" sz="1400">
            <a:latin typeface="+mn-lt"/>
          </a:endParaRPr>
        </a:p>
      </dgm:t>
    </dgm:pt>
    <dgm:pt modelId="{CD49F10F-9D98-4267-8EE2-A43A0065A72B}" type="sibTrans" cxnId="{9733678B-393D-4596-9D12-8888A0C5B18E}">
      <dgm:prSet/>
      <dgm:spPr/>
      <dgm:t>
        <a:bodyPr/>
        <a:lstStyle/>
        <a:p>
          <a:endParaRPr lang="es-ES" sz="1400">
            <a:latin typeface="+mn-lt"/>
          </a:endParaRPr>
        </a:p>
      </dgm:t>
    </dgm:pt>
    <dgm:pt modelId="{CDDF7DA9-1614-4D07-9B5F-13C51A0ED6E9}">
      <dgm:prSet phldrT="[Texto]" custT="1"/>
      <dgm:spPr>
        <a:xfrm>
          <a:off x="0" y="0"/>
          <a:ext cx="3908425" cy="505488"/>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a:r>
            <a:rPr lang="es-ES" sz="1400" b="1" cap="none" spc="50">
              <a:ln w="0"/>
              <a:solidFill>
                <a:sysClr val="window" lastClr="FFFFFF"/>
              </a:solidFill>
              <a:effectLst>
                <a:innerShdw blurRad="63500" dist="50800" dir="13500000">
                  <a:srgbClr val="000000">
                    <a:alpha val="50000"/>
                  </a:srgbClr>
                </a:innerShdw>
              </a:effectLst>
              <a:latin typeface="+mn-lt"/>
              <a:ea typeface="+mn-ea"/>
              <a:cs typeface="+mn-cs"/>
            </a:rPr>
            <a:t>Einfache Gnosis</a:t>
          </a:r>
        </a:p>
      </dgm:t>
    </dgm:pt>
    <dgm:pt modelId="{AC539972-9E14-4C8A-AD01-F823B02FD2C5}" type="parTrans" cxnId="{7F42CA5C-1390-4CE3-BB9E-DDB42F37600E}">
      <dgm:prSet/>
      <dgm:spPr/>
      <dgm:t>
        <a:bodyPr/>
        <a:lstStyle/>
        <a:p>
          <a:endParaRPr lang="es-ES" sz="1400">
            <a:latin typeface="+mn-lt"/>
          </a:endParaRPr>
        </a:p>
      </dgm:t>
    </dgm:pt>
    <dgm:pt modelId="{5471CBAD-A057-4E83-9F3B-42E1AB05FC58}" type="sibTrans" cxnId="{7F42CA5C-1390-4CE3-BB9E-DDB42F37600E}">
      <dgm:prSet/>
      <dgm:spPr/>
      <dgm:t>
        <a:bodyPr/>
        <a:lstStyle/>
        <a:p>
          <a:endParaRPr lang="es-ES" sz="1400">
            <a:latin typeface="+mn-lt"/>
          </a:endParaRPr>
        </a:p>
      </dgm:t>
    </dgm:pt>
    <dgm:pt modelId="{5CD4ED8D-C76D-4329-95BA-BFF56F68849A}" type="pres">
      <dgm:prSet presAssocID="{77567CDB-1473-4608-B226-C72B57092B04}" presName="linear" presStyleCnt="0">
        <dgm:presLayoutVars>
          <dgm:dir/>
          <dgm:resizeHandles val="exact"/>
        </dgm:presLayoutVars>
      </dgm:prSet>
      <dgm:spPr/>
    </dgm:pt>
    <dgm:pt modelId="{70D3A3D8-BDD6-4238-9A52-13B7CFD68E10}" type="pres">
      <dgm:prSet presAssocID="{CDDF7DA9-1614-4D07-9B5F-13C51A0ED6E9}" presName="comp" presStyleCnt="0"/>
      <dgm:spPr/>
    </dgm:pt>
    <dgm:pt modelId="{2DB90B3B-D5C2-4346-84AD-08F0AEE97A7A}" type="pres">
      <dgm:prSet presAssocID="{CDDF7DA9-1614-4D07-9B5F-13C51A0ED6E9}" presName="box" presStyleLbl="node1" presStyleIdx="0" presStyleCnt="4" custLinFactNeighborY="0"/>
      <dgm:spPr/>
    </dgm:pt>
    <dgm:pt modelId="{1E51DABA-61F9-48D4-9321-B03128AF463F}" type="pres">
      <dgm:prSet presAssocID="{CDDF7DA9-1614-4D07-9B5F-13C51A0ED6E9}" presName="img" presStyleLbl="fgImgPlace1" presStyleIdx="0" presStyleCnt="4" custLinFactNeighborY="1290"/>
      <dgm:spPr>
        <a:xfrm>
          <a:off x="50548" y="50548"/>
          <a:ext cx="781685" cy="40439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7161158C-2CE3-40CF-8AD8-347CE14AD3EE}" type="pres">
      <dgm:prSet presAssocID="{CDDF7DA9-1614-4D07-9B5F-13C51A0ED6E9}" presName="text" presStyleLbl="node1" presStyleIdx="0" presStyleCnt="4">
        <dgm:presLayoutVars>
          <dgm:bulletEnabled val="1"/>
        </dgm:presLayoutVars>
      </dgm:prSet>
      <dgm:spPr/>
    </dgm:pt>
    <dgm:pt modelId="{1B291F12-D610-4F49-A1F7-6378EAAAD185}" type="pres">
      <dgm:prSet presAssocID="{5471CBAD-A057-4E83-9F3B-42E1AB05FC58}" presName="spacer" presStyleCnt="0"/>
      <dgm:spPr/>
    </dgm:pt>
    <dgm:pt modelId="{26F2D43E-3176-49FB-9959-365C8C05F538}" type="pres">
      <dgm:prSet presAssocID="{2A05E861-43B4-4B95-B689-01F6DE66DEA7}" presName="comp" presStyleCnt="0"/>
      <dgm:spPr/>
    </dgm:pt>
    <dgm:pt modelId="{6F14D074-608F-47ED-8D12-1A5D3482706A}" type="pres">
      <dgm:prSet presAssocID="{2A05E861-43B4-4B95-B689-01F6DE66DEA7}" presName="box" presStyleLbl="node1" presStyleIdx="1" presStyleCnt="4" custLinFactNeighborY="252"/>
      <dgm:spPr/>
    </dgm:pt>
    <dgm:pt modelId="{CA8E869D-D4A6-41F8-B232-5C5B9D140035}" type="pres">
      <dgm:prSet presAssocID="{2A05E861-43B4-4B95-B689-01F6DE66DEA7}" presName="img" presStyleLbl="fgImgPlace1" presStyleIdx="1" presStyleCnt="4" custLinFactNeighborY="5361"/>
      <dgm:spPr>
        <a:xfrm>
          <a:off x="50548" y="606586"/>
          <a:ext cx="781685" cy="4043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6000" b="-8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33BABAE-9F8D-4B7D-92F2-A99456C7162B}" type="pres">
      <dgm:prSet presAssocID="{2A05E861-43B4-4B95-B689-01F6DE66DEA7}" presName="text" presStyleLbl="node1" presStyleIdx="1" presStyleCnt="4">
        <dgm:presLayoutVars>
          <dgm:bulletEnabled val="1"/>
        </dgm:presLayoutVars>
      </dgm:prSet>
      <dgm:spPr/>
    </dgm:pt>
    <dgm:pt modelId="{C40A4A15-E157-41E3-9310-EEF5A424F45B}" type="pres">
      <dgm:prSet presAssocID="{D2EE587D-56A3-44DD-933D-79036CD2A5A8}" presName="spacer" presStyleCnt="0"/>
      <dgm:spPr/>
    </dgm:pt>
    <dgm:pt modelId="{59A04205-6079-4140-9F12-1B7C07DC9602}" type="pres">
      <dgm:prSet presAssocID="{782B6D90-8813-4B5D-990B-338FFA50D497}" presName="comp" presStyleCnt="0"/>
      <dgm:spPr/>
    </dgm:pt>
    <dgm:pt modelId="{C9B69418-C74B-467F-B0CA-85CEA2BBFC6F}" type="pres">
      <dgm:prSet presAssocID="{782B6D90-8813-4B5D-990B-338FFA50D497}" presName="box" presStyleLbl="node1" presStyleIdx="2" presStyleCnt="4" custLinFactNeighborY="642"/>
      <dgm:spPr/>
    </dgm:pt>
    <dgm:pt modelId="{D51AB3E7-1AA9-40F2-8123-B8C3A412CCFE}" type="pres">
      <dgm:prSet presAssocID="{782B6D90-8813-4B5D-990B-338FFA50D497}" presName="img" presStyleLbl="fgImgPlace1" presStyleIdx="2" presStyleCnt="4" custLinFactNeighborY="5849"/>
      <dgm:spPr>
        <a:xfrm>
          <a:off x="50548" y="1162623"/>
          <a:ext cx="781685" cy="4043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1000" b="-9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7FB7B8FB-6779-4964-9A2D-5D97FD760D92}" type="pres">
      <dgm:prSet presAssocID="{782B6D90-8813-4B5D-990B-338FFA50D497}" presName="text" presStyleLbl="node1" presStyleIdx="2" presStyleCnt="4">
        <dgm:presLayoutVars>
          <dgm:bulletEnabled val="1"/>
        </dgm:presLayoutVars>
      </dgm:prSet>
      <dgm:spPr/>
    </dgm:pt>
    <dgm:pt modelId="{0DB7FB7C-466B-4CC3-84C4-F26C992539D7}" type="pres">
      <dgm:prSet presAssocID="{CD49F10F-9D98-4267-8EE2-A43A0065A72B}" presName="spacer" presStyleCnt="0"/>
      <dgm:spPr/>
    </dgm:pt>
    <dgm:pt modelId="{4D2DC7D7-CA5C-4BCC-8A88-53F2A3DA3338}" type="pres">
      <dgm:prSet presAssocID="{9829B5E3-6634-4108-B638-5E1144061FAF}" presName="comp" presStyleCnt="0"/>
      <dgm:spPr/>
    </dgm:pt>
    <dgm:pt modelId="{089E5D98-88CC-40D8-B7EB-8405F7448A48}" type="pres">
      <dgm:prSet presAssocID="{9829B5E3-6634-4108-B638-5E1144061FAF}" presName="box" presStyleLbl="node1" presStyleIdx="3" presStyleCnt="4" custLinFactNeighborY="252"/>
      <dgm:spPr/>
    </dgm:pt>
    <dgm:pt modelId="{3E947F3B-108A-4AD7-A14D-E82C4A132638}" type="pres">
      <dgm:prSet presAssocID="{9829B5E3-6634-4108-B638-5E1144061FAF}" presName="img" presStyleLbl="fgImgPlace1" presStyleIdx="3" presStyleCnt="4" custLinFactNeighborY="5362"/>
      <dgm:spPr>
        <a:xfrm>
          <a:off x="50548" y="1718660"/>
          <a:ext cx="781685" cy="40439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6000" b="-5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24BD89C5-0563-4003-83DC-EAD50C0637F7}" type="pres">
      <dgm:prSet presAssocID="{9829B5E3-6634-4108-B638-5E1144061FAF}" presName="text" presStyleLbl="node1" presStyleIdx="3" presStyleCnt="4">
        <dgm:presLayoutVars>
          <dgm:bulletEnabled val="1"/>
        </dgm:presLayoutVars>
      </dgm:prSet>
      <dgm:spPr/>
    </dgm:pt>
  </dgm:ptLst>
  <dgm:cxnLst>
    <dgm:cxn modelId="{FF61942C-8428-4640-B03D-FABEE0C2FA0A}" type="presOf" srcId="{9829B5E3-6634-4108-B638-5E1144061FAF}" destId="{24BD89C5-0563-4003-83DC-EAD50C0637F7}" srcOrd="1" destOrd="0" presId="urn:microsoft.com/office/officeart/2005/8/layout/vList4#1"/>
    <dgm:cxn modelId="{7F42CA5C-1390-4CE3-BB9E-DDB42F37600E}" srcId="{77567CDB-1473-4608-B226-C72B57092B04}" destId="{CDDF7DA9-1614-4D07-9B5F-13C51A0ED6E9}" srcOrd="0" destOrd="0" parTransId="{AC539972-9E14-4C8A-AD01-F823B02FD2C5}" sibTransId="{5471CBAD-A057-4E83-9F3B-42E1AB05FC58}"/>
    <dgm:cxn modelId="{91326E68-9C11-4E7E-8151-DAE56D1F20B7}" srcId="{77567CDB-1473-4608-B226-C72B57092B04}" destId="{2A05E861-43B4-4B95-B689-01F6DE66DEA7}" srcOrd="1" destOrd="0" parTransId="{6F68F26E-5F68-4497-8098-44D9C62AE033}" sibTransId="{D2EE587D-56A3-44DD-933D-79036CD2A5A8}"/>
    <dgm:cxn modelId="{0E76A748-D0CE-47EC-A3CA-91A339FB8CF7}" type="presOf" srcId="{77567CDB-1473-4608-B226-C72B57092B04}" destId="{5CD4ED8D-C76D-4329-95BA-BFF56F68849A}" srcOrd="0" destOrd="0" presId="urn:microsoft.com/office/officeart/2005/8/layout/vList4#1"/>
    <dgm:cxn modelId="{64CA5C55-2015-481E-A0FC-72225432DCAF}" srcId="{77567CDB-1473-4608-B226-C72B57092B04}" destId="{9829B5E3-6634-4108-B638-5E1144061FAF}" srcOrd="3" destOrd="0" parTransId="{997011B6-5431-4DBE-BCD2-8DD450B68F71}" sibTransId="{92671FA8-5C55-40C8-8C09-0A6BED918A8D}"/>
    <dgm:cxn modelId="{038F9F5A-8B05-4B93-AE91-4563BFAEA496}" type="presOf" srcId="{CDDF7DA9-1614-4D07-9B5F-13C51A0ED6E9}" destId="{7161158C-2CE3-40CF-8AD8-347CE14AD3EE}" srcOrd="1" destOrd="0" presId="urn:microsoft.com/office/officeart/2005/8/layout/vList4#1"/>
    <dgm:cxn modelId="{CD19987E-9449-4F88-AC45-8332DCC52CE0}" type="presOf" srcId="{2A05E861-43B4-4B95-B689-01F6DE66DEA7}" destId="{833BABAE-9F8D-4B7D-92F2-A99456C7162B}" srcOrd="1" destOrd="0" presId="urn:microsoft.com/office/officeart/2005/8/layout/vList4#1"/>
    <dgm:cxn modelId="{9733678B-393D-4596-9D12-8888A0C5B18E}" srcId="{77567CDB-1473-4608-B226-C72B57092B04}" destId="{782B6D90-8813-4B5D-990B-338FFA50D497}" srcOrd="2" destOrd="0" parTransId="{349C6D69-32C4-413A-80C6-BD510FCDFC81}" sibTransId="{CD49F10F-9D98-4267-8EE2-A43A0065A72B}"/>
    <dgm:cxn modelId="{B7D2DD9C-88A0-485B-9060-87BD73A9E013}" type="presOf" srcId="{782B6D90-8813-4B5D-990B-338FFA50D497}" destId="{C9B69418-C74B-467F-B0CA-85CEA2BBFC6F}" srcOrd="0" destOrd="0" presId="urn:microsoft.com/office/officeart/2005/8/layout/vList4#1"/>
    <dgm:cxn modelId="{B8A335A2-F4AC-4F31-B5FD-AD75C3881C01}" type="presOf" srcId="{9829B5E3-6634-4108-B638-5E1144061FAF}" destId="{089E5D98-88CC-40D8-B7EB-8405F7448A48}" srcOrd="0" destOrd="0" presId="urn:microsoft.com/office/officeart/2005/8/layout/vList4#1"/>
    <dgm:cxn modelId="{BD299FA5-B622-468C-9ED7-34701BA7E53C}" type="presOf" srcId="{2A05E861-43B4-4B95-B689-01F6DE66DEA7}" destId="{6F14D074-608F-47ED-8D12-1A5D3482706A}" srcOrd="0" destOrd="0" presId="urn:microsoft.com/office/officeart/2005/8/layout/vList4#1"/>
    <dgm:cxn modelId="{F84B91AB-8C68-4C51-A93E-B4FA6B8E8B97}" type="presOf" srcId="{782B6D90-8813-4B5D-990B-338FFA50D497}" destId="{7FB7B8FB-6779-4964-9A2D-5D97FD760D92}" srcOrd="1" destOrd="0" presId="urn:microsoft.com/office/officeart/2005/8/layout/vList4#1"/>
    <dgm:cxn modelId="{36CC6DAF-A95F-4122-8B13-DE3C98FC0DBE}" type="presOf" srcId="{CDDF7DA9-1614-4D07-9B5F-13C51A0ED6E9}" destId="{2DB90B3B-D5C2-4346-84AD-08F0AEE97A7A}" srcOrd="0" destOrd="0" presId="urn:microsoft.com/office/officeart/2005/8/layout/vList4#1"/>
    <dgm:cxn modelId="{B0DD4969-4AAF-4E1F-8377-5C412D95E54B}" type="presParOf" srcId="{5CD4ED8D-C76D-4329-95BA-BFF56F68849A}" destId="{70D3A3D8-BDD6-4238-9A52-13B7CFD68E10}" srcOrd="0" destOrd="0" presId="urn:microsoft.com/office/officeart/2005/8/layout/vList4#1"/>
    <dgm:cxn modelId="{4328B64F-27E6-4F36-AFFF-BE0A0779F09D}" type="presParOf" srcId="{70D3A3D8-BDD6-4238-9A52-13B7CFD68E10}" destId="{2DB90B3B-D5C2-4346-84AD-08F0AEE97A7A}" srcOrd="0" destOrd="0" presId="urn:microsoft.com/office/officeart/2005/8/layout/vList4#1"/>
    <dgm:cxn modelId="{DDDB89E2-1EBE-46C0-B711-82433E172D0D}" type="presParOf" srcId="{70D3A3D8-BDD6-4238-9A52-13B7CFD68E10}" destId="{1E51DABA-61F9-48D4-9321-B03128AF463F}" srcOrd="1" destOrd="0" presId="urn:microsoft.com/office/officeart/2005/8/layout/vList4#1"/>
    <dgm:cxn modelId="{9443FB95-BDBF-4D94-9BD3-1A005AD885D4}" type="presParOf" srcId="{70D3A3D8-BDD6-4238-9A52-13B7CFD68E10}" destId="{7161158C-2CE3-40CF-8AD8-347CE14AD3EE}" srcOrd="2" destOrd="0" presId="urn:microsoft.com/office/officeart/2005/8/layout/vList4#1"/>
    <dgm:cxn modelId="{B3FCFE0F-3123-4B8D-B4DF-F87F7B326243}" type="presParOf" srcId="{5CD4ED8D-C76D-4329-95BA-BFF56F68849A}" destId="{1B291F12-D610-4F49-A1F7-6378EAAAD185}" srcOrd="1" destOrd="0" presId="urn:microsoft.com/office/officeart/2005/8/layout/vList4#1"/>
    <dgm:cxn modelId="{4E30E6DF-A8C1-4CDB-A8AA-C6C674241E57}" type="presParOf" srcId="{5CD4ED8D-C76D-4329-95BA-BFF56F68849A}" destId="{26F2D43E-3176-49FB-9959-365C8C05F538}" srcOrd="2" destOrd="0" presId="urn:microsoft.com/office/officeart/2005/8/layout/vList4#1"/>
    <dgm:cxn modelId="{1539279C-5998-4245-8A3C-F2663A1D2AF9}" type="presParOf" srcId="{26F2D43E-3176-49FB-9959-365C8C05F538}" destId="{6F14D074-608F-47ED-8D12-1A5D3482706A}" srcOrd="0" destOrd="0" presId="urn:microsoft.com/office/officeart/2005/8/layout/vList4#1"/>
    <dgm:cxn modelId="{23D97C6B-6FDC-4ED0-8A36-CF52DB0E260D}" type="presParOf" srcId="{26F2D43E-3176-49FB-9959-365C8C05F538}" destId="{CA8E869D-D4A6-41F8-B232-5C5B9D140035}" srcOrd="1" destOrd="0" presId="urn:microsoft.com/office/officeart/2005/8/layout/vList4#1"/>
    <dgm:cxn modelId="{53AD074C-0243-4926-990D-3891BB188B85}" type="presParOf" srcId="{26F2D43E-3176-49FB-9959-365C8C05F538}" destId="{833BABAE-9F8D-4B7D-92F2-A99456C7162B}" srcOrd="2" destOrd="0" presId="urn:microsoft.com/office/officeart/2005/8/layout/vList4#1"/>
    <dgm:cxn modelId="{A6BF16C4-5490-4F72-8E9F-173BAF58CD9B}" type="presParOf" srcId="{5CD4ED8D-C76D-4329-95BA-BFF56F68849A}" destId="{C40A4A15-E157-41E3-9310-EEF5A424F45B}" srcOrd="3" destOrd="0" presId="urn:microsoft.com/office/officeart/2005/8/layout/vList4#1"/>
    <dgm:cxn modelId="{7AAD7345-F0EE-4688-BF73-C53866A82631}" type="presParOf" srcId="{5CD4ED8D-C76D-4329-95BA-BFF56F68849A}" destId="{59A04205-6079-4140-9F12-1B7C07DC9602}" srcOrd="4" destOrd="0" presId="urn:microsoft.com/office/officeart/2005/8/layout/vList4#1"/>
    <dgm:cxn modelId="{59E47DF6-BCA7-4C9E-A14D-1914A73B50A1}" type="presParOf" srcId="{59A04205-6079-4140-9F12-1B7C07DC9602}" destId="{C9B69418-C74B-467F-B0CA-85CEA2BBFC6F}" srcOrd="0" destOrd="0" presId="urn:microsoft.com/office/officeart/2005/8/layout/vList4#1"/>
    <dgm:cxn modelId="{74742A4E-45DB-4C16-B39A-54CBC066BDDF}" type="presParOf" srcId="{59A04205-6079-4140-9F12-1B7C07DC9602}" destId="{D51AB3E7-1AA9-40F2-8123-B8C3A412CCFE}" srcOrd="1" destOrd="0" presId="urn:microsoft.com/office/officeart/2005/8/layout/vList4#1"/>
    <dgm:cxn modelId="{EB6B5943-8BFC-4AFB-B6AF-1D189BF18BEA}" type="presParOf" srcId="{59A04205-6079-4140-9F12-1B7C07DC9602}" destId="{7FB7B8FB-6779-4964-9A2D-5D97FD760D92}" srcOrd="2" destOrd="0" presId="urn:microsoft.com/office/officeart/2005/8/layout/vList4#1"/>
    <dgm:cxn modelId="{3C46E17C-FE86-489D-963E-83F20139EDBC}" type="presParOf" srcId="{5CD4ED8D-C76D-4329-95BA-BFF56F68849A}" destId="{0DB7FB7C-466B-4CC3-84C4-F26C992539D7}" srcOrd="5" destOrd="0" presId="urn:microsoft.com/office/officeart/2005/8/layout/vList4#1"/>
    <dgm:cxn modelId="{3302D58F-6ED2-40D8-A209-0EAB8D89FB40}" type="presParOf" srcId="{5CD4ED8D-C76D-4329-95BA-BFF56F68849A}" destId="{4D2DC7D7-CA5C-4BCC-8A88-53F2A3DA3338}" srcOrd="6" destOrd="0" presId="urn:microsoft.com/office/officeart/2005/8/layout/vList4#1"/>
    <dgm:cxn modelId="{7EFB676C-F7F4-429C-A33B-B6EF9B526732}" type="presParOf" srcId="{4D2DC7D7-CA5C-4BCC-8A88-53F2A3DA3338}" destId="{089E5D98-88CC-40D8-B7EB-8405F7448A48}" srcOrd="0" destOrd="0" presId="urn:microsoft.com/office/officeart/2005/8/layout/vList4#1"/>
    <dgm:cxn modelId="{F60C57A2-B772-481E-BFA0-B351BC914A6D}" type="presParOf" srcId="{4D2DC7D7-CA5C-4BCC-8A88-53F2A3DA3338}" destId="{3E947F3B-108A-4AD7-A14D-E82C4A132638}" srcOrd="1" destOrd="0" presId="urn:microsoft.com/office/officeart/2005/8/layout/vList4#1"/>
    <dgm:cxn modelId="{9E442F73-A654-4EFF-A5DF-5FF1B8D854D9}" type="presParOf" srcId="{4D2DC7D7-CA5C-4BCC-8A88-53F2A3DA3338}" destId="{24BD89C5-0563-4003-83DC-EAD50C0637F7}"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AE122-F0E2-468D-AD15-63F9D39320D9}" type="doc">
      <dgm:prSet loTypeId="urn:microsoft.com/office/officeart/2008/layout/AlternatingPictureBlocks" loCatId="picture" qsTypeId="urn:microsoft.com/office/officeart/2005/8/quickstyle/3d3" qsCatId="3D" csTypeId="urn:microsoft.com/office/officeart/2005/8/colors/colorful3" csCatId="colorful" phldr="1"/>
      <dgm:spPr/>
      <dgm:t>
        <a:bodyPr/>
        <a:lstStyle/>
        <a:p>
          <a:endParaRPr lang="es-ES"/>
        </a:p>
      </dgm:t>
    </dgm:pt>
    <dgm:pt modelId="{7259593A-6466-4F1B-8926-34BFD03520CC}">
      <dgm:prSet custT="1"/>
      <dgm:spPr>
        <a:xfrm>
          <a:off x="1600774" y="1690"/>
          <a:ext cx="1946047" cy="880166"/>
        </a:xfrm>
        <a:prstGeom prst="rect">
          <a:avLst/>
        </a:prstGeom>
        <a:solidFill>
          <a:srgbClr val="E7E6E6">
            <a:lumMod val="2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z="1400" b="0" cap="none" spc="50">
              <a:ln w="0"/>
              <a:solidFill>
                <a:srgbClr val="E7E6E6"/>
              </a:solidFill>
              <a:effectLst/>
              <a:latin typeface="+mn-lt"/>
              <a:ea typeface="+mn-ea"/>
              <a:cs typeface="+mn-cs"/>
            </a:rPr>
            <a:t>Ideomotorik</a:t>
          </a:r>
          <a:endParaRPr lang="es-ES" sz="1400" b="0" cap="none" spc="50">
            <a:ln w="0"/>
            <a:solidFill>
              <a:srgbClr val="E7E6E6"/>
            </a:solidFill>
            <a:effectLst/>
            <a:latin typeface="+mn-lt"/>
            <a:ea typeface="+mn-ea"/>
            <a:cs typeface="+mn-cs"/>
          </a:endParaRPr>
        </a:p>
      </dgm:t>
    </dgm:pt>
    <dgm:pt modelId="{87D92107-2478-4C20-BD29-D797BBEECD18}" type="parTrans" cxnId="{A885A4D4-63EF-430E-9776-520305C2A99B}">
      <dgm:prSet/>
      <dgm:spPr/>
      <dgm:t>
        <a:bodyPr/>
        <a:lstStyle/>
        <a:p>
          <a:endParaRPr lang="es-ES" sz="1400" b="0">
            <a:effectLst/>
            <a:latin typeface="+mn-lt"/>
          </a:endParaRPr>
        </a:p>
      </dgm:t>
    </dgm:pt>
    <dgm:pt modelId="{77570B9D-4A7A-48D4-98E8-CA3085D0FC43}" type="sibTrans" cxnId="{A885A4D4-63EF-430E-9776-520305C2A99B}">
      <dgm:prSet/>
      <dgm:spPr/>
      <dgm:t>
        <a:bodyPr/>
        <a:lstStyle/>
        <a:p>
          <a:endParaRPr lang="es-ES" sz="1400" b="0">
            <a:effectLst/>
            <a:latin typeface="+mn-lt"/>
          </a:endParaRPr>
        </a:p>
      </dgm:t>
    </dgm:pt>
    <dgm:pt modelId="{B6A1168B-137F-4A56-98F2-A4CF94FD90A0}">
      <dgm:prSet phldrT="[Texto]" custT="1"/>
      <dgm:spPr>
        <a:xfrm>
          <a:off x="642273" y="1027084"/>
          <a:ext cx="1946047" cy="880166"/>
        </a:xfrm>
        <a:prstGeom prst="rect">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400" b="0" cap="none" spc="50">
              <a:ln w="0"/>
              <a:solidFill>
                <a:srgbClr val="E7E6E6"/>
              </a:solidFill>
              <a:effectLst/>
              <a:latin typeface="+mn-lt"/>
              <a:ea typeface="+mn-ea"/>
              <a:cs typeface="+mn-cs"/>
            </a:rPr>
            <a:t>Ideell</a:t>
          </a:r>
        </a:p>
      </dgm:t>
    </dgm:pt>
    <dgm:pt modelId="{B60A243B-D1C5-4703-A778-CCD714752A81}" type="parTrans" cxnId="{11D268F0-1C31-47CC-90AD-CC1A1E4015D1}">
      <dgm:prSet/>
      <dgm:spPr/>
      <dgm:t>
        <a:bodyPr/>
        <a:lstStyle/>
        <a:p>
          <a:endParaRPr lang="es-ES" sz="1400" b="0">
            <a:effectLst/>
            <a:latin typeface="+mn-lt"/>
          </a:endParaRPr>
        </a:p>
      </dgm:t>
    </dgm:pt>
    <dgm:pt modelId="{21B62EB4-0EDE-4B0B-AF51-F98055A2AB20}" type="sibTrans" cxnId="{11D268F0-1C31-47CC-90AD-CC1A1E4015D1}">
      <dgm:prSet/>
      <dgm:spPr/>
      <dgm:t>
        <a:bodyPr/>
        <a:lstStyle/>
        <a:p>
          <a:endParaRPr lang="es-ES" sz="1400" b="0">
            <a:effectLst/>
            <a:latin typeface="+mn-lt"/>
          </a:endParaRPr>
        </a:p>
      </dgm:t>
    </dgm:pt>
    <dgm:pt modelId="{F0E0C225-271E-4D44-BFC7-F8809245F91E}">
      <dgm:prSet phldrT="[Texto]" custT="1"/>
      <dgm:spPr>
        <a:xfrm>
          <a:off x="1600774" y="2052477"/>
          <a:ext cx="1946047" cy="880166"/>
        </a:xfrm>
        <a:prstGeom prst="rect">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400" b="0" cap="none" spc="50" dirty="0" err="1">
              <a:ln w="0"/>
              <a:solidFill>
                <a:srgbClr val="E7E6E6"/>
              </a:solidFill>
              <a:effectLst/>
              <a:latin typeface="+mn-lt"/>
              <a:ea typeface="+mn-ea"/>
              <a:cs typeface="+mn-cs"/>
            </a:rPr>
            <a:t>Visuokonstruktiv</a:t>
          </a:r>
          <a:endParaRPr lang="es-ES" sz="1400" b="0" cap="none" spc="50" dirty="0">
            <a:ln w="0"/>
            <a:solidFill>
              <a:srgbClr val="E7E6E6"/>
            </a:solidFill>
            <a:effectLst/>
            <a:latin typeface="+mn-lt"/>
            <a:ea typeface="+mn-ea"/>
            <a:cs typeface="+mn-cs"/>
          </a:endParaRPr>
        </a:p>
      </dgm:t>
    </dgm:pt>
    <dgm:pt modelId="{630A76E9-C2A7-4616-8126-AEECB916ACC8}" type="parTrans" cxnId="{4D775BF1-578F-428E-B584-1D710120C291}">
      <dgm:prSet/>
      <dgm:spPr/>
      <dgm:t>
        <a:bodyPr/>
        <a:lstStyle/>
        <a:p>
          <a:endParaRPr lang="es-ES" sz="1400" b="0">
            <a:effectLst/>
            <a:latin typeface="+mn-lt"/>
          </a:endParaRPr>
        </a:p>
      </dgm:t>
    </dgm:pt>
    <dgm:pt modelId="{5FAC1094-236B-4E05-A6B1-F57CF08489DA}" type="sibTrans" cxnId="{4D775BF1-578F-428E-B584-1D710120C291}">
      <dgm:prSet/>
      <dgm:spPr/>
      <dgm:t>
        <a:bodyPr/>
        <a:lstStyle/>
        <a:p>
          <a:endParaRPr lang="es-ES" sz="1400" b="0">
            <a:effectLst/>
            <a:latin typeface="+mn-lt"/>
          </a:endParaRPr>
        </a:p>
      </dgm:t>
    </dgm:pt>
    <dgm:pt modelId="{4069C0AF-9B05-455D-8DEC-3F35DFFC09E2}" type="pres">
      <dgm:prSet presAssocID="{CF8AE122-F0E2-468D-AD15-63F9D39320D9}" presName="linearFlow" presStyleCnt="0">
        <dgm:presLayoutVars>
          <dgm:dir/>
          <dgm:resizeHandles val="exact"/>
        </dgm:presLayoutVars>
      </dgm:prSet>
      <dgm:spPr/>
    </dgm:pt>
    <dgm:pt modelId="{F80E7A89-EBA2-4F00-986E-1FF7E3C6E278}" type="pres">
      <dgm:prSet presAssocID="{7259593A-6466-4F1B-8926-34BFD03520CC}" presName="comp" presStyleCnt="0"/>
      <dgm:spPr/>
    </dgm:pt>
    <dgm:pt modelId="{F7B96C60-FF6D-4FDB-9C18-732C1EA0BE27}" type="pres">
      <dgm:prSet presAssocID="{7259593A-6466-4F1B-8926-34BFD03520CC}" presName="rect2" presStyleLbl="node1" presStyleIdx="0" presStyleCnt="3" custScaleX="104833">
        <dgm:presLayoutVars>
          <dgm:bulletEnabled val="1"/>
        </dgm:presLayoutVars>
      </dgm:prSet>
      <dgm:spPr/>
    </dgm:pt>
    <dgm:pt modelId="{EDE3FFDD-7A61-48A9-B649-07AD21FC2656}" type="pres">
      <dgm:prSet presAssocID="{7259593A-6466-4F1B-8926-34BFD03520CC}" presName="rect1" presStyleLbl="lnNode1" presStyleIdx="0" presStyleCnt="3"/>
      <dgm:spPr>
        <a:xfrm>
          <a:off x="642273" y="1690"/>
          <a:ext cx="871364" cy="8801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 modelId="{50390B6A-CB4B-4B0A-94B8-869D70801180}" type="pres">
      <dgm:prSet presAssocID="{77570B9D-4A7A-48D4-98E8-CA3085D0FC43}" presName="sibTrans" presStyleCnt="0"/>
      <dgm:spPr/>
    </dgm:pt>
    <dgm:pt modelId="{E4BA8FD7-C094-4391-A5CA-B53937D49B4A}" type="pres">
      <dgm:prSet presAssocID="{B6A1168B-137F-4A56-98F2-A4CF94FD90A0}" presName="comp" presStyleCnt="0"/>
      <dgm:spPr/>
    </dgm:pt>
    <dgm:pt modelId="{B414ACBE-97A7-4319-A590-E270204C0220}" type="pres">
      <dgm:prSet presAssocID="{B6A1168B-137F-4A56-98F2-A4CF94FD90A0}" presName="rect2" presStyleLbl="node1" presStyleIdx="1" presStyleCnt="3" custScaleX="107017">
        <dgm:presLayoutVars>
          <dgm:bulletEnabled val="1"/>
        </dgm:presLayoutVars>
      </dgm:prSet>
      <dgm:spPr/>
    </dgm:pt>
    <dgm:pt modelId="{48BD266A-B980-4AA6-9F5D-E715FCD3BF29}" type="pres">
      <dgm:prSet presAssocID="{B6A1168B-137F-4A56-98F2-A4CF94FD90A0}" presName="rect1" presStyleLbl="lnNode1" presStyleIdx="1" presStyleCnt="3"/>
      <dgm:spPr>
        <a:xfrm>
          <a:off x="2675457" y="1027084"/>
          <a:ext cx="871364" cy="880166"/>
        </a:xfrm>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 modelId="{7B4D98ED-16F6-4D68-8F7F-24310669BB60}" type="pres">
      <dgm:prSet presAssocID="{21B62EB4-0EDE-4B0B-AF51-F98055A2AB20}" presName="sibTrans" presStyleCnt="0"/>
      <dgm:spPr/>
    </dgm:pt>
    <dgm:pt modelId="{1DB4F6A3-FED9-4949-A062-EC246F001DCC}" type="pres">
      <dgm:prSet presAssocID="{F0E0C225-271E-4D44-BFC7-F8809245F91E}" presName="comp" presStyleCnt="0"/>
      <dgm:spPr/>
    </dgm:pt>
    <dgm:pt modelId="{5D15A349-B5B9-4FE6-BF8E-695DE56F3379}" type="pres">
      <dgm:prSet presAssocID="{F0E0C225-271E-4D44-BFC7-F8809245F91E}" presName="rect2" presStyleLbl="node1" presStyleIdx="2" presStyleCnt="3" custScaleX="107017">
        <dgm:presLayoutVars>
          <dgm:bulletEnabled val="1"/>
        </dgm:presLayoutVars>
      </dgm:prSet>
      <dgm:spPr/>
    </dgm:pt>
    <dgm:pt modelId="{73F1E883-962A-4A69-AD1B-709BD3B171E4}" type="pres">
      <dgm:prSet presAssocID="{F0E0C225-271E-4D44-BFC7-F8809245F91E}" presName="rect1" presStyleLbl="lnNode1" presStyleIdx="2" presStyleCnt="3"/>
      <dgm:spPr>
        <a:xfrm>
          <a:off x="642273" y="2052477"/>
          <a:ext cx="871364" cy="88016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Lst>
  <dgm:cxnLst>
    <dgm:cxn modelId="{B502436E-0F5C-4974-84BF-B78FCD2E6B35}" type="presOf" srcId="{7259593A-6466-4F1B-8926-34BFD03520CC}" destId="{F7B96C60-FF6D-4FDB-9C18-732C1EA0BE27}" srcOrd="0" destOrd="0" presId="urn:microsoft.com/office/officeart/2008/layout/AlternatingPictureBlocks"/>
    <dgm:cxn modelId="{3090D879-2559-4B30-9319-073D150FA393}" type="presOf" srcId="{F0E0C225-271E-4D44-BFC7-F8809245F91E}" destId="{5D15A349-B5B9-4FE6-BF8E-695DE56F3379}" srcOrd="0" destOrd="0" presId="urn:microsoft.com/office/officeart/2008/layout/AlternatingPictureBlocks"/>
    <dgm:cxn modelId="{A885A4D4-63EF-430E-9776-520305C2A99B}" srcId="{CF8AE122-F0E2-468D-AD15-63F9D39320D9}" destId="{7259593A-6466-4F1B-8926-34BFD03520CC}" srcOrd="0" destOrd="0" parTransId="{87D92107-2478-4C20-BD29-D797BBEECD18}" sibTransId="{77570B9D-4A7A-48D4-98E8-CA3085D0FC43}"/>
    <dgm:cxn modelId="{BAEE39DD-6A95-4529-B156-2FA92E3B3BD5}" type="presOf" srcId="{CF8AE122-F0E2-468D-AD15-63F9D39320D9}" destId="{4069C0AF-9B05-455D-8DEC-3F35DFFC09E2}" srcOrd="0" destOrd="0" presId="urn:microsoft.com/office/officeart/2008/layout/AlternatingPictureBlocks"/>
    <dgm:cxn modelId="{11D268F0-1C31-47CC-90AD-CC1A1E4015D1}" srcId="{CF8AE122-F0E2-468D-AD15-63F9D39320D9}" destId="{B6A1168B-137F-4A56-98F2-A4CF94FD90A0}" srcOrd="1" destOrd="0" parTransId="{B60A243B-D1C5-4703-A778-CCD714752A81}" sibTransId="{21B62EB4-0EDE-4B0B-AF51-F98055A2AB20}"/>
    <dgm:cxn modelId="{4D775BF1-578F-428E-B584-1D710120C291}" srcId="{CF8AE122-F0E2-468D-AD15-63F9D39320D9}" destId="{F0E0C225-271E-4D44-BFC7-F8809245F91E}" srcOrd="2" destOrd="0" parTransId="{630A76E9-C2A7-4616-8126-AEECB916ACC8}" sibTransId="{5FAC1094-236B-4E05-A6B1-F57CF08489DA}"/>
    <dgm:cxn modelId="{7DFBA0FA-E6E8-43C6-A2B9-F9235AB8CCC8}" type="presOf" srcId="{B6A1168B-137F-4A56-98F2-A4CF94FD90A0}" destId="{B414ACBE-97A7-4319-A590-E270204C0220}" srcOrd="0" destOrd="0" presId="urn:microsoft.com/office/officeart/2008/layout/AlternatingPictureBlocks"/>
    <dgm:cxn modelId="{B184DB7D-7BB3-4E6E-BEAD-DFD3F3F01A49}" type="presParOf" srcId="{4069C0AF-9B05-455D-8DEC-3F35DFFC09E2}" destId="{F80E7A89-EBA2-4F00-986E-1FF7E3C6E278}" srcOrd="0" destOrd="0" presId="urn:microsoft.com/office/officeart/2008/layout/AlternatingPictureBlocks"/>
    <dgm:cxn modelId="{85C5147F-1CD4-415B-A0DC-8CFDFD87D858}" type="presParOf" srcId="{F80E7A89-EBA2-4F00-986E-1FF7E3C6E278}" destId="{F7B96C60-FF6D-4FDB-9C18-732C1EA0BE27}" srcOrd="0" destOrd="0" presId="urn:microsoft.com/office/officeart/2008/layout/AlternatingPictureBlocks"/>
    <dgm:cxn modelId="{550F0E42-57A5-49CF-BB76-2C15C20F497F}" type="presParOf" srcId="{F80E7A89-EBA2-4F00-986E-1FF7E3C6E278}" destId="{EDE3FFDD-7A61-48A9-B649-07AD21FC2656}" srcOrd="1" destOrd="0" presId="urn:microsoft.com/office/officeart/2008/layout/AlternatingPictureBlocks"/>
    <dgm:cxn modelId="{87EE03D0-BC4E-4355-A802-33D3D74742C0}" type="presParOf" srcId="{4069C0AF-9B05-455D-8DEC-3F35DFFC09E2}" destId="{50390B6A-CB4B-4B0A-94B8-869D70801180}" srcOrd="1" destOrd="0" presId="urn:microsoft.com/office/officeart/2008/layout/AlternatingPictureBlocks"/>
    <dgm:cxn modelId="{192A546B-90F8-4757-A342-11E025CB37AF}" type="presParOf" srcId="{4069C0AF-9B05-455D-8DEC-3F35DFFC09E2}" destId="{E4BA8FD7-C094-4391-A5CA-B53937D49B4A}" srcOrd="2" destOrd="0" presId="urn:microsoft.com/office/officeart/2008/layout/AlternatingPictureBlocks"/>
    <dgm:cxn modelId="{EF94A3F5-FA82-4104-8483-72E74AC560C5}" type="presParOf" srcId="{E4BA8FD7-C094-4391-A5CA-B53937D49B4A}" destId="{B414ACBE-97A7-4319-A590-E270204C0220}" srcOrd="0" destOrd="0" presId="urn:microsoft.com/office/officeart/2008/layout/AlternatingPictureBlocks"/>
    <dgm:cxn modelId="{DF7BFC3F-61D9-4274-8B5C-A548B93CE359}" type="presParOf" srcId="{E4BA8FD7-C094-4391-A5CA-B53937D49B4A}" destId="{48BD266A-B980-4AA6-9F5D-E715FCD3BF29}" srcOrd="1" destOrd="0" presId="urn:microsoft.com/office/officeart/2008/layout/AlternatingPictureBlocks"/>
    <dgm:cxn modelId="{31B6434C-0FCB-42BD-82C8-7096046D825E}" type="presParOf" srcId="{4069C0AF-9B05-455D-8DEC-3F35DFFC09E2}" destId="{7B4D98ED-16F6-4D68-8F7F-24310669BB60}" srcOrd="3" destOrd="0" presId="urn:microsoft.com/office/officeart/2008/layout/AlternatingPictureBlocks"/>
    <dgm:cxn modelId="{E146DD18-39F8-4200-B9FE-EEA9A3A91718}" type="presParOf" srcId="{4069C0AF-9B05-455D-8DEC-3F35DFFC09E2}" destId="{1DB4F6A3-FED9-4949-A062-EC246F001DCC}" srcOrd="4" destOrd="0" presId="urn:microsoft.com/office/officeart/2008/layout/AlternatingPictureBlocks"/>
    <dgm:cxn modelId="{A1B6C0CC-5189-4F0C-BC45-2E6E4A1DD205}" type="presParOf" srcId="{1DB4F6A3-FED9-4949-A062-EC246F001DCC}" destId="{5D15A349-B5B9-4FE6-BF8E-695DE56F3379}" srcOrd="0" destOrd="0" presId="urn:microsoft.com/office/officeart/2008/layout/AlternatingPictureBlocks"/>
    <dgm:cxn modelId="{D9183FB3-920E-4A2A-B22C-8FACDD113685}" type="presParOf" srcId="{1DB4F6A3-FED9-4949-A062-EC246F001DCC}" destId="{73F1E883-962A-4A69-AD1B-709BD3B171E4}"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720E29-2708-468E-AD71-20D6E47AF6F8}" type="doc">
      <dgm:prSet loTypeId="urn:microsoft.com/office/officeart/2005/8/layout/pList2#1" loCatId="list" qsTypeId="urn:microsoft.com/office/officeart/2005/8/quickstyle/3d1" qsCatId="3D" csTypeId="urn:microsoft.com/office/officeart/2005/8/colors/colorful5" csCatId="colorful" phldr="1"/>
      <dgm:spPr/>
      <dgm:t>
        <a:bodyPr/>
        <a:lstStyle/>
        <a:p>
          <a:endParaRPr lang="es-ES"/>
        </a:p>
      </dgm:t>
    </dgm:pt>
    <dgm:pt modelId="{A6CDA135-7448-4CF9-9937-88F5EE796832}">
      <dgm:prSet phldrT="[Texto]" custT="1"/>
      <dgm:spPr>
        <a:xfrm rot="10800000">
          <a:off x="162104" y="1063847"/>
          <a:ext cx="1169793" cy="1300257"/>
        </a:xfrm>
        <a:prstGeom prst="round2SameRect">
          <a:avLst>
            <a:gd name="adj1" fmla="val 10500"/>
            <a:gd name="adj2" fmla="val 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n-GB" sz="1400" b="0">
              <a:solidFill>
                <a:sysClr val="window" lastClr="FFFFFF"/>
              </a:solidFill>
              <a:latin typeface="+mn-lt"/>
              <a:ea typeface="+mn-ea"/>
              <a:cs typeface="+mn-cs"/>
            </a:rPr>
            <a:t>Fokussiert, anhaltend oder "Überwachung"</a:t>
          </a:r>
          <a:endParaRPr lang="es-ES" sz="1400" b="0">
            <a:solidFill>
              <a:sysClr val="window" lastClr="FFFFFF"/>
            </a:solidFill>
            <a:latin typeface="+mn-lt"/>
            <a:ea typeface="+mn-ea"/>
            <a:cs typeface="+mn-cs"/>
          </a:endParaRPr>
        </a:p>
      </dgm:t>
    </dgm:pt>
    <dgm:pt modelId="{858573B1-BFED-4C5C-90AE-D9F6DBDE88B0}" type="parTrans" cxnId="{8DBA9E0A-0D0E-442A-9024-E4575FCB3821}">
      <dgm:prSet/>
      <dgm:spPr/>
      <dgm:t>
        <a:bodyPr/>
        <a:lstStyle/>
        <a:p>
          <a:endParaRPr lang="es-ES" sz="1400" b="0">
            <a:latin typeface="+mn-lt"/>
          </a:endParaRPr>
        </a:p>
      </dgm:t>
    </dgm:pt>
    <dgm:pt modelId="{70326C1D-F37D-40BA-93A4-53370F9F894B}" type="sibTrans" cxnId="{8DBA9E0A-0D0E-442A-9024-E4575FCB3821}">
      <dgm:prSet/>
      <dgm:spPr/>
      <dgm:t>
        <a:bodyPr/>
        <a:lstStyle/>
        <a:p>
          <a:endParaRPr lang="es-ES" sz="1400" b="0">
            <a:latin typeface="+mn-lt"/>
          </a:endParaRPr>
        </a:p>
      </dgm:t>
    </dgm:pt>
    <dgm:pt modelId="{DF48E9AA-E44D-4C47-9DD3-879880E5399C}">
      <dgm:prSet phldrT="[Texto]" custT="1"/>
      <dgm:spPr>
        <a:xfrm rot="10800000">
          <a:off x="1448876" y="1063847"/>
          <a:ext cx="1169793" cy="1300257"/>
        </a:xfrm>
        <a:prstGeom prst="round2SameRect">
          <a:avLst>
            <a:gd name="adj1" fmla="val 10500"/>
            <a:gd name="adj2" fmla="val 0"/>
          </a:avLst>
        </a:prstGeom>
        <a:gradFill rotWithShape="0">
          <a:gsLst>
            <a:gs pos="0">
              <a:srgbClr val="4472C4">
                <a:hueOff val="-2451115"/>
                <a:satOff val="-3409"/>
                <a:lumOff val="-1307"/>
                <a:alphaOff val="0"/>
                <a:satMod val="103000"/>
                <a:lumMod val="102000"/>
                <a:tint val="94000"/>
              </a:srgbClr>
            </a:gs>
            <a:gs pos="50000">
              <a:srgbClr val="4472C4">
                <a:hueOff val="-2451115"/>
                <a:satOff val="-3409"/>
                <a:lumOff val="-1307"/>
                <a:alphaOff val="0"/>
                <a:satMod val="110000"/>
                <a:lumMod val="100000"/>
                <a:shade val="100000"/>
              </a:srgbClr>
            </a:gs>
            <a:gs pos="100000">
              <a:srgbClr val="4472C4">
                <a:hueOff val="-2451115"/>
                <a:satOff val="-3409"/>
                <a:lumOff val="-130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n-GB" sz="1400" b="0" dirty="0">
              <a:solidFill>
                <a:sysClr val="window" lastClr="FFFFFF"/>
              </a:solidFill>
              <a:latin typeface="+mn-lt"/>
              <a:ea typeface="+mn-ea"/>
              <a:cs typeface="+mn-cs"/>
            </a:rPr>
            <a:t>Selektiv</a:t>
          </a:r>
          <a:endParaRPr lang="es-ES" sz="1400" b="0" dirty="0">
            <a:solidFill>
              <a:sysClr val="window" lastClr="FFFFFF"/>
            </a:solidFill>
            <a:latin typeface="+mn-lt"/>
            <a:ea typeface="+mn-ea"/>
            <a:cs typeface="+mn-cs"/>
          </a:endParaRPr>
        </a:p>
      </dgm:t>
    </dgm:pt>
    <dgm:pt modelId="{BD9C9A0A-B041-41A1-ABC6-F7E6B98C2B42}" type="parTrans" cxnId="{B0398E40-C9E3-4638-9776-014CC843CB54}">
      <dgm:prSet/>
      <dgm:spPr/>
      <dgm:t>
        <a:bodyPr/>
        <a:lstStyle/>
        <a:p>
          <a:endParaRPr lang="es-ES" sz="1400" b="0">
            <a:latin typeface="+mn-lt"/>
          </a:endParaRPr>
        </a:p>
      </dgm:t>
    </dgm:pt>
    <dgm:pt modelId="{DEC0D2E9-6C1C-469C-AD3A-F2ECCF318974}" type="sibTrans" cxnId="{B0398E40-C9E3-4638-9776-014CC843CB54}">
      <dgm:prSet/>
      <dgm:spPr/>
      <dgm:t>
        <a:bodyPr/>
        <a:lstStyle/>
        <a:p>
          <a:endParaRPr lang="es-ES" sz="1400" b="0">
            <a:latin typeface="+mn-lt"/>
          </a:endParaRPr>
        </a:p>
      </dgm:t>
    </dgm:pt>
    <dgm:pt modelId="{DCD48D60-2148-4348-81B8-B39938F005B1}">
      <dgm:prSet phldrT="[Texto]" custT="1"/>
      <dgm:spPr>
        <a:xfrm rot="10800000">
          <a:off x="2735649" y="1063847"/>
          <a:ext cx="1169793" cy="1300257"/>
        </a:xfrm>
        <a:prstGeom prst="round2SameRect">
          <a:avLst>
            <a:gd name="adj1" fmla="val 10500"/>
            <a:gd name="adj2" fmla="val 0"/>
          </a:avLst>
        </a:prstGeom>
        <a:gradFill rotWithShape="0">
          <a:gsLst>
            <a:gs pos="0">
              <a:srgbClr val="4472C4">
                <a:hueOff val="-4902230"/>
                <a:satOff val="-6819"/>
                <a:lumOff val="-2615"/>
                <a:alphaOff val="0"/>
                <a:satMod val="103000"/>
                <a:lumMod val="102000"/>
                <a:tint val="94000"/>
              </a:srgbClr>
            </a:gs>
            <a:gs pos="50000">
              <a:srgbClr val="4472C4">
                <a:hueOff val="-4902230"/>
                <a:satOff val="-6819"/>
                <a:lumOff val="-2615"/>
                <a:alphaOff val="0"/>
                <a:satMod val="110000"/>
                <a:lumMod val="100000"/>
                <a:shade val="100000"/>
              </a:srgbClr>
            </a:gs>
            <a:gs pos="100000">
              <a:srgbClr val="4472C4">
                <a:hueOff val="-4902230"/>
                <a:satOff val="-6819"/>
                <a:lumOff val="-261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n-GB" sz="1400" b="0">
              <a:solidFill>
                <a:sysClr val="window" lastClr="FFFFFF"/>
              </a:solidFill>
              <a:latin typeface="+mn-lt"/>
              <a:ea typeface="+mn-ea"/>
              <a:cs typeface="+mn-cs"/>
            </a:rPr>
            <a:t>Abwechselnd oder geteilt </a:t>
          </a:r>
          <a:endParaRPr lang="es-ES" sz="1400" b="0">
            <a:solidFill>
              <a:sysClr val="window" lastClr="FFFFFF"/>
            </a:solidFill>
            <a:latin typeface="+mn-lt"/>
            <a:ea typeface="+mn-ea"/>
            <a:cs typeface="+mn-cs"/>
          </a:endParaRPr>
        </a:p>
      </dgm:t>
    </dgm:pt>
    <dgm:pt modelId="{7EF2589B-1977-4B2D-B496-7B12CBD4806F}" type="parTrans" cxnId="{F252285A-80AD-4D64-A623-9DC2F2520700}">
      <dgm:prSet/>
      <dgm:spPr/>
      <dgm:t>
        <a:bodyPr/>
        <a:lstStyle/>
        <a:p>
          <a:endParaRPr lang="es-ES" sz="1400" b="0">
            <a:latin typeface="+mn-lt"/>
          </a:endParaRPr>
        </a:p>
      </dgm:t>
    </dgm:pt>
    <dgm:pt modelId="{83E609A8-A89A-4885-9FBB-163BAA3CF5A9}" type="sibTrans" cxnId="{F252285A-80AD-4D64-A623-9DC2F2520700}">
      <dgm:prSet/>
      <dgm:spPr/>
      <dgm:t>
        <a:bodyPr/>
        <a:lstStyle/>
        <a:p>
          <a:endParaRPr lang="es-ES" sz="1400" b="0">
            <a:latin typeface="+mn-lt"/>
          </a:endParaRPr>
        </a:p>
      </dgm:t>
    </dgm:pt>
    <dgm:pt modelId="{3BB826C0-35CA-462F-B4ED-B60FCE6D92B4}">
      <dgm:prSet phldrT="[Texto]" custT="1"/>
      <dgm:spPr>
        <a:xfrm rot="10800000">
          <a:off x="4022422" y="1063847"/>
          <a:ext cx="1169793" cy="1300257"/>
        </a:xfrm>
        <a:prstGeom prst="round2SameRect">
          <a:avLst>
            <a:gd name="adj1" fmla="val 10500"/>
            <a:gd name="adj2" fmla="val 0"/>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s-ES" sz="1400" b="0">
              <a:solidFill>
                <a:sysClr val="window" lastClr="FFFFFF"/>
              </a:solidFill>
              <a:latin typeface="+mn-lt"/>
              <a:ea typeface="+mn-ea"/>
              <a:cs typeface="+mn-cs"/>
            </a:rPr>
            <a:t>Komplex</a:t>
          </a:r>
        </a:p>
      </dgm:t>
    </dgm:pt>
    <dgm:pt modelId="{D37D7BD8-EEA9-49F2-8FF4-CDE52D85DD08}" type="parTrans" cxnId="{D21939FB-8CC2-42CB-8A8A-271288DED841}">
      <dgm:prSet/>
      <dgm:spPr/>
      <dgm:t>
        <a:bodyPr/>
        <a:lstStyle/>
        <a:p>
          <a:endParaRPr lang="es-ES" sz="1400" b="0">
            <a:latin typeface="+mn-lt"/>
          </a:endParaRPr>
        </a:p>
      </dgm:t>
    </dgm:pt>
    <dgm:pt modelId="{73DBCE48-865F-4A8A-BDA0-1B9D61D7F79A}" type="sibTrans" cxnId="{D21939FB-8CC2-42CB-8A8A-271288DED841}">
      <dgm:prSet/>
      <dgm:spPr/>
      <dgm:t>
        <a:bodyPr/>
        <a:lstStyle/>
        <a:p>
          <a:endParaRPr lang="es-ES" sz="1400" b="0">
            <a:latin typeface="+mn-lt"/>
          </a:endParaRPr>
        </a:p>
      </dgm:t>
    </dgm:pt>
    <dgm:pt modelId="{966FD4C0-A4F9-4AEC-975F-531C856927CC}" type="pres">
      <dgm:prSet presAssocID="{4D720E29-2708-468E-AD71-20D6E47AF6F8}" presName="Name0" presStyleCnt="0">
        <dgm:presLayoutVars>
          <dgm:dir/>
          <dgm:resizeHandles val="exact"/>
        </dgm:presLayoutVars>
      </dgm:prSet>
      <dgm:spPr/>
    </dgm:pt>
    <dgm:pt modelId="{7EDA9909-AD08-4185-8210-D22F5AFE7C47}" type="pres">
      <dgm:prSet presAssocID="{4D720E29-2708-468E-AD71-20D6E47AF6F8}" presName="bkgdShp" presStyleLbl="alignAccFollowNode1" presStyleIdx="0" presStyleCnt="1"/>
      <dgm:spPr>
        <a:xfrm>
          <a:off x="0" y="0"/>
          <a:ext cx="5354320" cy="1063847"/>
        </a:xfrm>
        <a:prstGeom prst="roundRect">
          <a:avLst>
            <a:gd name="adj" fmla="val 10000"/>
          </a:avLst>
        </a:prstGeom>
        <a:solidFill>
          <a:srgbClr val="4472C4">
            <a:tint val="40000"/>
            <a:alpha val="90000"/>
            <a:hueOff val="0"/>
            <a:satOff val="0"/>
            <a:lumOff val="0"/>
            <a:alphaOff val="0"/>
          </a:srgbClr>
        </a:solidFill>
        <a:ln w="6350" cap="flat" cmpd="sng" algn="ctr">
          <a:solidFill>
            <a:srgbClr val="4472C4">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dgm:spPr>
    </dgm:pt>
    <dgm:pt modelId="{E4D2979A-1999-4939-8DDF-338D281BDDFB}" type="pres">
      <dgm:prSet presAssocID="{4D720E29-2708-468E-AD71-20D6E47AF6F8}" presName="linComp" presStyleCnt="0"/>
      <dgm:spPr/>
    </dgm:pt>
    <dgm:pt modelId="{622C96AC-C2CD-4ED0-B7D3-D94DD3722956}" type="pres">
      <dgm:prSet presAssocID="{A6CDA135-7448-4CF9-9937-88F5EE796832}" presName="compNode" presStyleCnt="0"/>
      <dgm:spPr/>
    </dgm:pt>
    <dgm:pt modelId="{E91494F9-54D3-4B5F-88F4-8A75D339DECA}" type="pres">
      <dgm:prSet presAssocID="{A6CDA135-7448-4CF9-9937-88F5EE796832}" presName="node" presStyleLbl="node1" presStyleIdx="0" presStyleCnt="4" custScaleX="111691">
        <dgm:presLayoutVars>
          <dgm:bulletEnabled val="1"/>
        </dgm:presLayoutVars>
      </dgm:prSet>
      <dgm:spPr/>
    </dgm:pt>
    <dgm:pt modelId="{A16A8DF5-2EFA-4911-8B7B-F7BD90FF76A1}" type="pres">
      <dgm:prSet presAssocID="{A6CDA135-7448-4CF9-9937-88F5EE796832}" presName="invisiNode" presStyleLbl="node1" presStyleIdx="0" presStyleCnt="4"/>
      <dgm:spPr/>
    </dgm:pt>
    <dgm:pt modelId="{829E8749-5C45-459C-A4BF-DC6E9B978131}" type="pres">
      <dgm:prSet presAssocID="{A6CDA135-7448-4CF9-9937-88F5EE796832}" presName="imagNode" presStyleLbl="fgImgPlace1" presStyleIdx="0" presStyleCnt="4"/>
      <dgm:spPr>
        <a:xfrm>
          <a:off x="162104" y="141846"/>
          <a:ext cx="1169793" cy="7801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3000" b="-63000"/>
          </a:stretch>
        </a:blipFill>
        <a:ln>
          <a:noFill/>
        </a:ln>
        <a:effectLst/>
        <a:scene3d>
          <a:camera prst="orthographicFront"/>
          <a:lightRig rig="flat" dir="t"/>
        </a:scene3d>
        <a:sp3d z="127000" prstMaterial="plastic">
          <a:bevelT w="88900" h="88900"/>
          <a:bevelB w="88900" h="31750" prst="angle"/>
        </a:sp3d>
      </dgm:spPr>
    </dgm:pt>
    <dgm:pt modelId="{3FCBAE0E-C4D4-4694-9293-A7F29EB24AAC}" type="pres">
      <dgm:prSet presAssocID="{70326C1D-F37D-40BA-93A4-53370F9F894B}" presName="sibTrans" presStyleLbl="sibTrans2D1" presStyleIdx="0" presStyleCnt="0"/>
      <dgm:spPr/>
    </dgm:pt>
    <dgm:pt modelId="{8B7FAB7F-0AD9-4DCE-A647-0DE4522EF4B6}" type="pres">
      <dgm:prSet presAssocID="{DF48E9AA-E44D-4C47-9DD3-879880E5399C}" presName="compNode" presStyleCnt="0"/>
      <dgm:spPr/>
    </dgm:pt>
    <dgm:pt modelId="{C858CEAD-4BF0-4EE2-982E-2D3F7D832FBF}" type="pres">
      <dgm:prSet presAssocID="{DF48E9AA-E44D-4C47-9DD3-879880E5399C}" presName="node" presStyleLbl="node1" presStyleIdx="1" presStyleCnt="4" custScaleX="97493">
        <dgm:presLayoutVars>
          <dgm:bulletEnabled val="1"/>
        </dgm:presLayoutVars>
      </dgm:prSet>
      <dgm:spPr/>
    </dgm:pt>
    <dgm:pt modelId="{7067BD3F-43CF-402F-B57B-22319D9632C9}" type="pres">
      <dgm:prSet presAssocID="{DF48E9AA-E44D-4C47-9DD3-879880E5399C}" presName="invisiNode" presStyleLbl="node1" presStyleIdx="1" presStyleCnt="4"/>
      <dgm:spPr/>
    </dgm:pt>
    <dgm:pt modelId="{FE681411-F7A6-4AEA-B89A-5605E9964C0F}" type="pres">
      <dgm:prSet presAssocID="{DF48E9AA-E44D-4C47-9DD3-879880E5399C}" presName="imagNode" presStyleLbl="fgImgPlace1" presStyleIdx="1" presStyleCnt="4"/>
      <dgm:spPr>
        <a:xfrm>
          <a:off x="1448876" y="141846"/>
          <a:ext cx="1169793" cy="78015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27000" prstMaterial="plastic">
          <a:bevelT w="88900" h="88900"/>
          <a:bevelB w="88900" h="31750" prst="angle"/>
        </a:sp3d>
      </dgm:spPr>
    </dgm:pt>
    <dgm:pt modelId="{C0848B44-C8E8-436A-9C2A-4223B33F348B}" type="pres">
      <dgm:prSet presAssocID="{DEC0D2E9-6C1C-469C-AD3A-F2ECCF318974}" presName="sibTrans" presStyleLbl="sibTrans2D1" presStyleIdx="0" presStyleCnt="0"/>
      <dgm:spPr/>
    </dgm:pt>
    <dgm:pt modelId="{FDFF21A2-9FF4-4D4E-8691-D7286339FA1A}" type="pres">
      <dgm:prSet presAssocID="{DCD48D60-2148-4348-81B8-B39938F005B1}" presName="compNode" presStyleCnt="0"/>
      <dgm:spPr/>
    </dgm:pt>
    <dgm:pt modelId="{B522979A-56D9-4FD2-A73E-964868EF8D6A}" type="pres">
      <dgm:prSet presAssocID="{DCD48D60-2148-4348-81B8-B39938F005B1}" presName="node" presStyleLbl="node1" presStyleIdx="2" presStyleCnt="4">
        <dgm:presLayoutVars>
          <dgm:bulletEnabled val="1"/>
        </dgm:presLayoutVars>
      </dgm:prSet>
      <dgm:spPr/>
    </dgm:pt>
    <dgm:pt modelId="{D1462399-83E8-4A36-ADD9-CFDCF7E631EE}" type="pres">
      <dgm:prSet presAssocID="{DCD48D60-2148-4348-81B8-B39938F005B1}" presName="invisiNode" presStyleLbl="node1" presStyleIdx="2" presStyleCnt="4"/>
      <dgm:spPr/>
    </dgm:pt>
    <dgm:pt modelId="{D3E765D0-CDDC-418A-BF3B-BFEED8D9E68D}" type="pres">
      <dgm:prSet presAssocID="{DCD48D60-2148-4348-81B8-B39938F005B1}" presName="imagNode" presStyleLbl="fgImgPlace1" presStyleIdx="2" presStyleCnt="4"/>
      <dgm:spPr>
        <a:xfrm>
          <a:off x="2735649" y="141846"/>
          <a:ext cx="1169793" cy="78015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gm:spPr>
    </dgm:pt>
    <dgm:pt modelId="{BB4D856D-38BB-4FF7-A9C5-AA6C6BEC36DD}" type="pres">
      <dgm:prSet presAssocID="{83E609A8-A89A-4885-9FBB-163BAA3CF5A9}" presName="sibTrans" presStyleLbl="sibTrans2D1" presStyleIdx="0" presStyleCnt="0"/>
      <dgm:spPr/>
    </dgm:pt>
    <dgm:pt modelId="{D450E8B7-A64E-4B8A-9371-7D56CF835A59}" type="pres">
      <dgm:prSet presAssocID="{3BB826C0-35CA-462F-B4ED-B60FCE6D92B4}" presName="compNode" presStyleCnt="0"/>
      <dgm:spPr/>
    </dgm:pt>
    <dgm:pt modelId="{D4A43025-DA25-4F44-B729-1ABD005E6FB2}" type="pres">
      <dgm:prSet presAssocID="{3BB826C0-35CA-462F-B4ED-B60FCE6D92B4}" presName="node" presStyleLbl="node1" presStyleIdx="3" presStyleCnt="4">
        <dgm:presLayoutVars>
          <dgm:bulletEnabled val="1"/>
        </dgm:presLayoutVars>
      </dgm:prSet>
      <dgm:spPr/>
    </dgm:pt>
    <dgm:pt modelId="{1597123E-E753-4DE6-9378-64754CC2A0FA}" type="pres">
      <dgm:prSet presAssocID="{3BB826C0-35CA-462F-B4ED-B60FCE6D92B4}" presName="invisiNode" presStyleLbl="node1" presStyleIdx="3" presStyleCnt="4"/>
      <dgm:spPr/>
    </dgm:pt>
    <dgm:pt modelId="{DBB3D3AB-58E1-4BA5-90CD-AB50C0816778}" type="pres">
      <dgm:prSet presAssocID="{3BB826C0-35CA-462F-B4ED-B60FCE6D92B4}" presName="imagNode" presStyleLbl="fgImgPlace1" presStyleIdx="3" presStyleCnt="4"/>
      <dgm:spPr>
        <a:xfrm>
          <a:off x="4022422" y="141846"/>
          <a:ext cx="1169793" cy="78015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a:ln>
          <a:noFill/>
        </a:ln>
        <a:effectLst/>
        <a:scene3d>
          <a:camera prst="orthographicFront"/>
          <a:lightRig rig="flat" dir="t"/>
        </a:scene3d>
        <a:sp3d z="127000" prstMaterial="plastic">
          <a:bevelT w="88900" h="88900"/>
          <a:bevelB w="88900" h="31750" prst="angle"/>
        </a:sp3d>
      </dgm:spPr>
    </dgm:pt>
  </dgm:ptLst>
  <dgm:cxnLst>
    <dgm:cxn modelId="{8DBA9E0A-0D0E-442A-9024-E4575FCB3821}" srcId="{4D720E29-2708-468E-AD71-20D6E47AF6F8}" destId="{A6CDA135-7448-4CF9-9937-88F5EE796832}" srcOrd="0" destOrd="0" parTransId="{858573B1-BFED-4C5C-90AE-D9F6DBDE88B0}" sibTransId="{70326C1D-F37D-40BA-93A4-53370F9F894B}"/>
    <dgm:cxn modelId="{54FBB523-D2B0-49B2-9B53-E0D0B7186FD0}" type="presOf" srcId="{DEC0D2E9-6C1C-469C-AD3A-F2ECCF318974}" destId="{C0848B44-C8E8-436A-9C2A-4223B33F348B}" srcOrd="0" destOrd="0" presId="urn:microsoft.com/office/officeart/2005/8/layout/pList2#1"/>
    <dgm:cxn modelId="{FD23BF29-95EC-4E86-8764-036CE8D179B1}" type="presOf" srcId="{4D720E29-2708-468E-AD71-20D6E47AF6F8}" destId="{966FD4C0-A4F9-4AEC-975F-531C856927CC}" srcOrd="0" destOrd="0" presId="urn:microsoft.com/office/officeart/2005/8/layout/pList2#1"/>
    <dgm:cxn modelId="{B0398E40-C9E3-4638-9776-014CC843CB54}" srcId="{4D720E29-2708-468E-AD71-20D6E47AF6F8}" destId="{DF48E9AA-E44D-4C47-9DD3-879880E5399C}" srcOrd="1" destOrd="0" parTransId="{BD9C9A0A-B041-41A1-ABC6-F7E6B98C2B42}" sibTransId="{DEC0D2E9-6C1C-469C-AD3A-F2ECCF318974}"/>
    <dgm:cxn modelId="{C8668A6C-2A73-4371-9CAF-7FB7C2492A68}" type="presOf" srcId="{3BB826C0-35CA-462F-B4ED-B60FCE6D92B4}" destId="{D4A43025-DA25-4F44-B729-1ABD005E6FB2}" srcOrd="0" destOrd="0" presId="urn:microsoft.com/office/officeart/2005/8/layout/pList2#1"/>
    <dgm:cxn modelId="{F252285A-80AD-4D64-A623-9DC2F2520700}" srcId="{4D720E29-2708-468E-AD71-20D6E47AF6F8}" destId="{DCD48D60-2148-4348-81B8-B39938F005B1}" srcOrd="2" destOrd="0" parTransId="{7EF2589B-1977-4B2D-B496-7B12CBD4806F}" sibTransId="{83E609A8-A89A-4885-9FBB-163BAA3CF5A9}"/>
    <dgm:cxn modelId="{75F5BE8B-10B4-4569-8AB3-B14903ECC723}" type="presOf" srcId="{DF48E9AA-E44D-4C47-9DD3-879880E5399C}" destId="{C858CEAD-4BF0-4EE2-982E-2D3F7D832FBF}" srcOrd="0" destOrd="0" presId="urn:microsoft.com/office/officeart/2005/8/layout/pList2#1"/>
    <dgm:cxn modelId="{BA39A890-C89F-4479-81AA-2F7828C5013C}" type="presOf" srcId="{A6CDA135-7448-4CF9-9937-88F5EE796832}" destId="{E91494F9-54D3-4B5F-88F4-8A75D339DECA}" srcOrd="0" destOrd="0" presId="urn:microsoft.com/office/officeart/2005/8/layout/pList2#1"/>
    <dgm:cxn modelId="{AC5FA195-E5E5-4619-B379-5F881312AC15}" type="presOf" srcId="{70326C1D-F37D-40BA-93A4-53370F9F894B}" destId="{3FCBAE0E-C4D4-4694-9293-A7F29EB24AAC}" srcOrd="0" destOrd="0" presId="urn:microsoft.com/office/officeart/2005/8/layout/pList2#1"/>
    <dgm:cxn modelId="{B3F735D2-E90E-493E-82A8-E8C9A0694E30}" type="presOf" srcId="{83E609A8-A89A-4885-9FBB-163BAA3CF5A9}" destId="{BB4D856D-38BB-4FF7-A9C5-AA6C6BEC36DD}" srcOrd="0" destOrd="0" presId="urn:microsoft.com/office/officeart/2005/8/layout/pList2#1"/>
    <dgm:cxn modelId="{74AD75E2-BFEB-4F97-B1C0-EDD19D57FA3A}" type="presOf" srcId="{DCD48D60-2148-4348-81B8-B39938F005B1}" destId="{B522979A-56D9-4FD2-A73E-964868EF8D6A}" srcOrd="0" destOrd="0" presId="urn:microsoft.com/office/officeart/2005/8/layout/pList2#1"/>
    <dgm:cxn modelId="{D21939FB-8CC2-42CB-8A8A-271288DED841}" srcId="{4D720E29-2708-468E-AD71-20D6E47AF6F8}" destId="{3BB826C0-35CA-462F-B4ED-B60FCE6D92B4}" srcOrd="3" destOrd="0" parTransId="{D37D7BD8-EEA9-49F2-8FF4-CDE52D85DD08}" sibTransId="{73DBCE48-865F-4A8A-BDA0-1B9D61D7F79A}"/>
    <dgm:cxn modelId="{3CEC437C-2C66-49A1-B65D-615115C44136}" type="presParOf" srcId="{966FD4C0-A4F9-4AEC-975F-531C856927CC}" destId="{7EDA9909-AD08-4185-8210-D22F5AFE7C47}" srcOrd="0" destOrd="0" presId="urn:microsoft.com/office/officeart/2005/8/layout/pList2#1"/>
    <dgm:cxn modelId="{C2FE6946-1E1A-4BCD-A3E6-D423AAF9AE5B}" type="presParOf" srcId="{966FD4C0-A4F9-4AEC-975F-531C856927CC}" destId="{E4D2979A-1999-4939-8DDF-338D281BDDFB}" srcOrd="1" destOrd="0" presId="urn:microsoft.com/office/officeart/2005/8/layout/pList2#1"/>
    <dgm:cxn modelId="{78808ABC-DD3F-49E6-80A4-3A058D7212AE}" type="presParOf" srcId="{E4D2979A-1999-4939-8DDF-338D281BDDFB}" destId="{622C96AC-C2CD-4ED0-B7D3-D94DD3722956}" srcOrd="0" destOrd="0" presId="urn:microsoft.com/office/officeart/2005/8/layout/pList2#1"/>
    <dgm:cxn modelId="{E752CEA1-D929-4E34-A9C7-1CEAE99A3ACB}" type="presParOf" srcId="{622C96AC-C2CD-4ED0-B7D3-D94DD3722956}" destId="{E91494F9-54D3-4B5F-88F4-8A75D339DECA}" srcOrd="0" destOrd="0" presId="urn:microsoft.com/office/officeart/2005/8/layout/pList2#1"/>
    <dgm:cxn modelId="{E5076999-96F8-415F-B214-BFFB58608286}" type="presParOf" srcId="{622C96AC-C2CD-4ED0-B7D3-D94DD3722956}" destId="{A16A8DF5-2EFA-4911-8B7B-F7BD90FF76A1}" srcOrd="1" destOrd="0" presId="urn:microsoft.com/office/officeart/2005/8/layout/pList2#1"/>
    <dgm:cxn modelId="{B510D6CE-2A50-4076-85A9-95335071ED16}" type="presParOf" srcId="{622C96AC-C2CD-4ED0-B7D3-D94DD3722956}" destId="{829E8749-5C45-459C-A4BF-DC6E9B978131}" srcOrd="2" destOrd="0" presId="urn:microsoft.com/office/officeart/2005/8/layout/pList2#1"/>
    <dgm:cxn modelId="{3973E47F-7429-4B6D-BDDB-E70502F63794}" type="presParOf" srcId="{E4D2979A-1999-4939-8DDF-338D281BDDFB}" destId="{3FCBAE0E-C4D4-4694-9293-A7F29EB24AAC}" srcOrd="1" destOrd="0" presId="urn:microsoft.com/office/officeart/2005/8/layout/pList2#1"/>
    <dgm:cxn modelId="{364CAE61-4465-4D9E-9B0E-73E174CB6226}" type="presParOf" srcId="{E4D2979A-1999-4939-8DDF-338D281BDDFB}" destId="{8B7FAB7F-0AD9-4DCE-A647-0DE4522EF4B6}" srcOrd="2" destOrd="0" presId="urn:microsoft.com/office/officeart/2005/8/layout/pList2#1"/>
    <dgm:cxn modelId="{D61032EB-1188-44B2-B24F-C0631B0517DE}" type="presParOf" srcId="{8B7FAB7F-0AD9-4DCE-A647-0DE4522EF4B6}" destId="{C858CEAD-4BF0-4EE2-982E-2D3F7D832FBF}" srcOrd="0" destOrd="0" presId="urn:microsoft.com/office/officeart/2005/8/layout/pList2#1"/>
    <dgm:cxn modelId="{583238CC-ADF0-4BB2-8495-8218EA2440B5}" type="presParOf" srcId="{8B7FAB7F-0AD9-4DCE-A647-0DE4522EF4B6}" destId="{7067BD3F-43CF-402F-B57B-22319D9632C9}" srcOrd="1" destOrd="0" presId="urn:microsoft.com/office/officeart/2005/8/layout/pList2#1"/>
    <dgm:cxn modelId="{001045E8-EC1E-4D33-AE6B-9826C047DACC}" type="presParOf" srcId="{8B7FAB7F-0AD9-4DCE-A647-0DE4522EF4B6}" destId="{FE681411-F7A6-4AEA-B89A-5605E9964C0F}" srcOrd="2" destOrd="0" presId="urn:microsoft.com/office/officeart/2005/8/layout/pList2#1"/>
    <dgm:cxn modelId="{190DADB4-B2F1-4BDC-91E7-DCD950369482}" type="presParOf" srcId="{E4D2979A-1999-4939-8DDF-338D281BDDFB}" destId="{C0848B44-C8E8-436A-9C2A-4223B33F348B}" srcOrd="3" destOrd="0" presId="urn:microsoft.com/office/officeart/2005/8/layout/pList2#1"/>
    <dgm:cxn modelId="{28CE5489-5319-4867-B554-57B8AB9A278B}" type="presParOf" srcId="{E4D2979A-1999-4939-8DDF-338D281BDDFB}" destId="{FDFF21A2-9FF4-4D4E-8691-D7286339FA1A}" srcOrd="4" destOrd="0" presId="urn:microsoft.com/office/officeart/2005/8/layout/pList2#1"/>
    <dgm:cxn modelId="{E88F1BFF-AEB2-4B3C-A62D-C68140099AE4}" type="presParOf" srcId="{FDFF21A2-9FF4-4D4E-8691-D7286339FA1A}" destId="{B522979A-56D9-4FD2-A73E-964868EF8D6A}" srcOrd="0" destOrd="0" presId="urn:microsoft.com/office/officeart/2005/8/layout/pList2#1"/>
    <dgm:cxn modelId="{8107C2A4-DE29-4B07-9244-001E9903DBA2}" type="presParOf" srcId="{FDFF21A2-9FF4-4D4E-8691-D7286339FA1A}" destId="{D1462399-83E8-4A36-ADD9-CFDCF7E631EE}" srcOrd="1" destOrd="0" presId="urn:microsoft.com/office/officeart/2005/8/layout/pList2#1"/>
    <dgm:cxn modelId="{7CB3AC03-D103-4252-868D-13765B48377D}" type="presParOf" srcId="{FDFF21A2-9FF4-4D4E-8691-D7286339FA1A}" destId="{D3E765D0-CDDC-418A-BF3B-BFEED8D9E68D}" srcOrd="2" destOrd="0" presId="urn:microsoft.com/office/officeart/2005/8/layout/pList2#1"/>
    <dgm:cxn modelId="{624448E7-9905-46BF-9BBA-D47777E9B0B8}" type="presParOf" srcId="{E4D2979A-1999-4939-8DDF-338D281BDDFB}" destId="{BB4D856D-38BB-4FF7-A9C5-AA6C6BEC36DD}" srcOrd="5" destOrd="0" presId="urn:microsoft.com/office/officeart/2005/8/layout/pList2#1"/>
    <dgm:cxn modelId="{9699C762-3C2A-4DDF-BCFA-072307F8A82D}" type="presParOf" srcId="{E4D2979A-1999-4939-8DDF-338D281BDDFB}" destId="{D450E8B7-A64E-4B8A-9371-7D56CF835A59}" srcOrd="6" destOrd="0" presId="urn:microsoft.com/office/officeart/2005/8/layout/pList2#1"/>
    <dgm:cxn modelId="{236D8A01-685B-430B-9A04-9986991E4A1E}" type="presParOf" srcId="{D450E8B7-A64E-4B8A-9371-7D56CF835A59}" destId="{D4A43025-DA25-4F44-B729-1ABD005E6FB2}" srcOrd="0" destOrd="0" presId="urn:microsoft.com/office/officeart/2005/8/layout/pList2#1"/>
    <dgm:cxn modelId="{16114BBB-0351-452A-A4E3-19C3CE94ECE8}" type="presParOf" srcId="{D450E8B7-A64E-4B8A-9371-7D56CF835A59}" destId="{1597123E-E753-4DE6-9378-64754CC2A0FA}" srcOrd="1" destOrd="0" presId="urn:microsoft.com/office/officeart/2005/8/layout/pList2#1"/>
    <dgm:cxn modelId="{B0C91335-428C-4099-87FA-E61D7995CB87}" type="presParOf" srcId="{D450E8B7-A64E-4B8A-9371-7D56CF835A59}" destId="{DBB3D3AB-58E1-4BA5-90CD-AB50C081677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BA89BA-C09C-4BB0-B1ED-43980DB1866F}" type="doc">
      <dgm:prSet loTypeId="urn:microsoft.com/office/officeart/2005/8/layout/vList4#2" loCatId="list" qsTypeId="urn:microsoft.com/office/officeart/2005/8/quickstyle/3d3" qsCatId="3D" csTypeId="urn:microsoft.com/office/officeart/2005/8/colors/colorful5" csCatId="colorful" phldr="1"/>
      <dgm:spPr/>
      <dgm:t>
        <a:bodyPr/>
        <a:lstStyle/>
        <a:p>
          <a:endParaRPr lang="es-ES"/>
        </a:p>
      </dgm:t>
    </dgm:pt>
    <dgm:pt modelId="{5392D03B-9D86-48B6-AAC3-D685F92335BB}">
      <dgm:prSet phldrT="[Texto]" custT="1"/>
      <dgm:spPr>
        <a:xfrm>
          <a:off x="0" y="0"/>
          <a:ext cx="3161030" cy="615998"/>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Durch die Art</a:t>
          </a:r>
        </a:p>
      </dgm:t>
    </dgm:pt>
    <dgm:pt modelId="{95546C92-8334-4D85-BA62-06F7CAA567E8}" type="parTrans" cxnId="{0AF7B6A9-6D81-45DB-B187-90689136FB1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C895FBD-DB34-4FBE-BEE8-9AF3780DBC62}" type="sibTrans" cxnId="{0AF7B6A9-6D81-45DB-B187-90689136FB1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0F11F402-3F8C-4400-AB29-F8D95CF39507}">
      <dgm:prSet phldrT="[Texto]" custT="1"/>
      <dgm:spPr>
        <a:xfrm>
          <a:off x="0" y="0"/>
          <a:ext cx="3161030" cy="615998"/>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Verbal</a:t>
          </a:r>
        </a:p>
      </dgm:t>
    </dgm:pt>
    <dgm:pt modelId="{BCD7F371-066E-4018-A144-466F66F43CF1}" type="parTrans" cxnId="{E8E0E0BC-AA60-4FF4-A8A1-CEEAA59385F3}">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863E810-A6DF-4370-96DB-886374104000}" type="sibTrans" cxnId="{E8E0E0BC-AA60-4FF4-A8A1-CEEAA59385F3}">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17EE41AB-2998-47F9-803F-AF3D7E28E990}">
      <dgm:prSet phldrT="[Texto]" custT="1"/>
      <dgm:spPr>
        <a:xfrm>
          <a:off x="0" y="0"/>
          <a:ext cx="3161030" cy="615998"/>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Nicht verbal</a:t>
          </a:r>
        </a:p>
      </dgm:t>
    </dgm:pt>
    <dgm:pt modelId="{D6067E0A-AD7C-47A0-AAEB-F0163B1E83D1}" type="parTrans" cxnId="{8274F7EA-B08E-4730-9F84-FB5CDD42CAC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3BC57B3B-257D-4721-9844-1D68C275421C}" type="sibTrans" cxnId="{8274F7EA-B08E-4730-9F84-FB5CDD42CAC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1FE99401-63F5-4871-AB1C-5657871727DE}">
      <dgm:prSet phldrT="[Texto]" custT="1"/>
      <dgm:spPr>
        <a:xfrm>
          <a:off x="0" y="677598"/>
          <a:ext cx="3161030" cy="615998"/>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Nach dem Typ</a:t>
          </a:r>
        </a:p>
      </dgm:t>
    </dgm:pt>
    <dgm:pt modelId="{5E76A7E2-CE80-4002-A7F1-3B7B969E8701}" type="parTrans" cxnId="{B26AB94E-8ACC-406C-902B-F43C46B4951A}">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B069F4F-059B-4227-BFDF-A7EC9E9EC7E5}" type="sibTrans" cxnId="{B26AB94E-8ACC-406C-902B-F43C46B4951A}">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8F7F7F30-1379-4BD7-802F-9BB3F3FF635A}">
      <dgm:prSet phldrT="[Texto]" custT="1"/>
      <dgm:spPr>
        <a:xfrm>
          <a:off x="0" y="677598"/>
          <a:ext cx="3161030" cy="615998"/>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Semantisch (unpersönlich)</a:t>
          </a:r>
        </a:p>
      </dgm:t>
    </dgm:pt>
    <dgm:pt modelId="{476E912B-F455-41BC-BFF2-D4E4FF592AFD}" type="parTrans" cxnId="{3D9E53F4-660C-4F87-BD88-8BAABF15B958}">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C22B298-4E10-40DF-AFC5-DB81526D85C9}" type="sibTrans" cxnId="{3D9E53F4-660C-4F87-BD88-8BAABF15B958}">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4BD6DA6-0F6A-4356-91F4-6DE72EB51AAD}">
      <dgm:prSet phldrT="[Texto]" custT="1"/>
      <dgm:spPr>
        <a:xfrm>
          <a:off x="0" y="677598"/>
          <a:ext cx="3161030" cy="615998"/>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Episodisch (autobiografisch)</a:t>
          </a:r>
        </a:p>
      </dgm:t>
    </dgm:pt>
    <dgm:pt modelId="{4F357001-D78A-4920-9A8F-81723D8212C1}" type="parTrans" cxnId="{26A65333-C5D0-4E1C-9073-6998C045A8B2}">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9E916E0-79B9-41B0-A268-C4DB99DA4BB8}" type="sibTrans" cxnId="{26A65333-C5D0-4E1C-9073-6998C045A8B2}">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E817634-D0B7-4937-9516-C7BCCC6547DA}">
      <dgm:prSet phldrT="[Texto]" custT="1"/>
      <dgm:spPr>
        <a:xfrm>
          <a:off x="0" y="1355197"/>
          <a:ext cx="3161030" cy="615998"/>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Durch die Zugriffsmethode </a:t>
          </a:r>
        </a:p>
      </dgm:t>
    </dgm:pt>
    <dgm:pt modelId="{39E062E2-D518-4FE8-BB01-45C8A13A260F}" type="parTrans" cxnId="{1F7F51A8-063A-4AB9-A240-2BF1F9EB424F}">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EE35C558-8E78-4B84-A2A8-B790A5930CD3}" type="sibTrans" cxnId="{1F7F51A8-063A-4AB9-A240-2BF1F9EB424F}">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6D4997E-991A-4C23-A00F-4DC58F6B7C48}">
      <dgm:prSet phldrT="[Texto]" custT="1"/>
      <dgm:spPr>
        <a:xfrm>
          <a:off x="0" y="1355197"/>
          <a:ext cx="3161030" cy="615998"/>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Explizit oder deklarativ</a:t>
          </a:r>
        </a:p>
      </dgm:t>
    </dgm:pt>
    <dgm:pt modelId="{E3715EEB-B2E2-46AC-A0E6-C34A7EFC5BC1}" type="parTrans" cxnId="{1EBC97AB-D956-4A51-B674-69AD299A5669}">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0BCCB6F0-F9C7-4A5F-BC18-D32D10CF0B3D}" type="sibTrans" cxnId="{1EBC97AB-D956-4A51-B674-69AD299A5669}">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1EB690BC-0296-40A5-A9DC-B799661083C6}">
      <dgm:prSet phldrT="[Texto]" custT="1"/>
      <dgm:spPr>
        <a:xfrm>
          <a:off x="0" y="1355197"/>
          <a:ext cx="3161030" cy="615998"/>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Implizit oder prozedural</a:t>
          </a:r>
        </a:p>
      </dgm:t>
    </dgm:pt>
    <dgm:pt modelId="{C5076D19-704B-473E-B59D-B92CE8A69C74}" type="parTrans" cxnId="{A4AB1248-1A5B-4E6D-8192-E380E1C6876B}">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01B757C7-7968-4A5A-BBCE-77E172BEC706}" type="sibTrans" cxnId="{A4AB1248-1A5B-4E6D-8192-E380E1C6876B}">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7BC063B1-2B9C-4625-9B4C-35E0C12C34B4}">
      <dgm:prSet phldrT="[Texto]" custT="1"/>
      <dgm:spPr>
        <a:xfrm>
          <a:off x="0" y="2032796"/>
          <a:ext cx="3161030" cy="615998"/>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Durch die Zugriffsmodalität</a:t>
          </a:r>
        </a:p>
      </dgm:t>
    </dgm:pt>
    <dgm:pt modelId="{EFE78880-08B4-408D-A32F-5F2D72A8A42D}" type="parTrans" cxnId="{9F63A1E5-4210-4687-9354-A716FE0E1857}">
      <dgm:prSet/>
      <dgm:spPr/>
      <dgm:t>
        <a:bodyPr/>
        <a:lstStyle/>
        <a:p>
          <a:pPr>
            <a:lnSpc>
              <a:spcPct val="100000"/>
            </a:lnSpc>
            <a:spcBef>
              <a:spcPts val="0"/>
            </a:spcBef>
            <a:spcAft>
              <a:spcPts val="0"/>
            </a:spcAft>
          </a:pPr>
          <a:endParaRPr lang="es-ES" sz="1400" b="0">
            <a:effectLst/>
          </a:endParaRPr>
        </a:p>
      </dgm:t>
    </dgm:pt>
    <dgm:pt modelId="{F998A834-92E3-484F-A438-FCEADAA27B3A}" type="sibTrans" cxnId="{9F63A1E5-4210-4687-9354-A716FE0E1857}">
      <dgm:prSet/>
      <dgm:spPr/>
      <dgm:t>
        <a:bodyPr/>
        <a:lstStyle/>
        <a:p>
          <a:pPr>
            <a:lnSpc>
              <a:spcPct val="100000"/>
            </a:lnSpc>
            <a:spcBef>
              <a:spcPts val="0"/>
            </a:spcBef>
            <a:spcAft>
              <a:spcPts val="0"/>
            </a:spcAft>
          </a:pPr>
          <a:endParaRPr lang="es-ES" sz="1400" b="0">
            <a:effectLst/>
          </a:endParaRPr>
        </a:p>
      </dgm:t>
    </dgm:pt>
    <dgm:pt modelId="{9E9446E8-40ED-4A01-88BF-4251657087B9}">
      <dgm:prSet phldrT="[Texto]" custT="1"/>
      <dgm:spPr>
        <a:xfrm>
          <a:off x="0" y="2032796"/>
          <a:ext cx="3161030" cy="615998"/>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Typ des Sinneskanals</a:t>
          </a:r>
        </a:p>
      </dgm:t>
    </dgm:pt>
    <dgm:pt modelId="{4247620D-11B6-4D9E-9331-D3AD88DFDFE0}" type="parTrans" cxnId="{2FC0B157-8933-4E0D-B438-26B6501A10B8}">
      <dgm:prSet/>
      <dgm:spPr/>
      <dgm:t>
        <a:bodyPr/>
        <a:lstStyle/>
        <a:p>
          <a:pPr>
            <a:lnSpc>
              <a:spcPct val="100000"/>
            </a:lnSpc>
            <a:spcBef>
              <a:spcPts val="0"/>
            </a:spcBef>
            <a:spcAft>
              <a:spcPts val="0"/>
            </a:spcAft>
          </a:pPr>
          <a:endParaRPr lang="es-ES" sz="1400" b="0">
            <a:effectLst/>
          </a:endParaRPr>
        </a:p>
      </dgm:t>
    </dgm:pt>
    <dgm:pt modelId="{5D11CB9D-AAC4-4985-AEF6-A74F48B56611}" type="sibTrans" cxnId="{2FC0B157-8933-4E0D-B438-26B6501A10B8}">
      <dgm:prSet/>
      <dgm:spPr/>
      <dgm:t>
        <a:bodyPr/>
        <a:lstStyle/>
        <a:p>
          <a:pPr>
            <a:lnSpc>
              <a:spcPct val="100000"/>
            </a:lnSpc>
            <a:spcBef>
              <a:spcPts val="0"/>
            </a:spcBef>
            <a:spcAft>
              <a:spcPts val="0"/>
            </a:spcAft>
          </a:pPr>
          <a:endParaRPr lang="es-ES" sz="1400" b="0">
            <a:effectLst/>
          </a:endParaRPr>
        </a:p>
      </dgm:t>
    </dgm:pt>
    <dgm:pt modelId="{8A508D69-8E5D-4BFD-8E69-0130D0C39CD2}">
      <dgm:prSet phldrT="[Texto]" custT="1"/>
      <dgm:spPr>
        <a:xfrm>
          <a:off x="0" y="2032796"/>
          <a:ext cx="3161030" cy="615998"/>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Art der Aufgabe</a:t>
          </a:r>
        </a:p>
      </dgm:t>
    </dgm:pt>
    <dgm:pt modelId="{307462CF-C374-464D-8865-61BA4654689F}" type="parTrans" cxnId="{499E29B4-0C93-4C29-BEF5-410CB8AB6372}">
      <dgm:prSet/>
      <dgm:spPr/>
      <dgm:t>
        <a:bodyPr/>
        <a:lstStyle/>
        <a:p>
          <a:pPr>
            <a:lnSpc>
              <a:spcPct val="100000"/>
            </a:lnSpc>
            <a:spcBef>
              <a:spcPts val="0"/>
            </a:spcBef>
            <a:spcAft>
              <a:spcPts val="0"/>
            </a:spcAft>
          </a:pPr>
          <a:endParaRPr lang="es-ES" sz="1400" b="0">
            <a:effectLst/>
          </a:endParaRPr>
        </a:p>
      </dgm:t>
    </dgm:pt>
    <dgm:pt modelId="{BF3AC50F-2CE1-4942-B681-C740C0A500A3}" type="sibTrans" cxnId="{499E29B4-0C93-4C29-BEF5-410CB8AB6372}">
      <dgm:prSet/>
      <dgm:spPr/>
      <dgm:t>
        <a:bodyPr/>
        <a:lstStyle/>
        <a:p>
          <a:pPr>
            <a:lnSpc>
              <a:spcPct val="100000"/>
            </a:lnSpc>
            <a:spcBef>
              <a:spcPts val="0"/>
            </a:spcBef>
            <a:spcAft>
              <a:spcPts val="0"/>
            </a:spcAft>
          </a:pPr>
          <a:endParaRPr lang="es-ES" sz="1400" b="0">
            <a:effectLst/>
          </a:endParaRPr>
        </a:p>
      </dgm:t>
    </dgm:pt>
    <dgm:pt modelId="{343E0AB1-7C89-4186-904A-78EA7C8A82C1}">
      <dgm:prSet phldrT="[Texto]" custT="1"/>
      <dgm:spPr>
        <a:xfrm>
          <a:off x="0" y="2710395"/>
          <a:ext cx="3161030" cy="615998"/>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In der Zeitspanne</a:t>
          </a:r>
        </a:p>
      </dgm:t>
    </dgm:pt>
    <dgm:pt modelId="{507579BA-B2B6-4FFB-9FC3-A37278D04E68}" type="sibTrans" cxnId="{9D3BBC72-48A1-425C-B42C-659AC9964A2F}">
      <dgm:prSet/>
      <dgm:spPr/>
      <dgm:t>
        <a:bodyPr/>
        <a:lstStyle/>
        <a:p>
          <a:pPr>
            <a:lnSpc>
              <a:spcPct val="100000"/>
            </a:lnSpc>
            <a:spcBef>
              <a:spcPts val="0"/>
            </a:spcBef>
            <a:spcAft>
              <a:spcPts val="0"/>
            </a:spcAft>
          </a:pPr>
          <a:endParaRPr lang="es-ES" sz="1400" b="0">
            <a:effectLst/>
          </a:endParaRPr>
        </a:p>
      </dgm:t>
    </dgm:pt>
    <dgm:pt modelId="{8C96259C-7A2F-41B2-80FE-26209E28F10F}" type="parTrans" cxnId="{9D3BBC72-48A1-425C-B42C-659AC9964A2F}">
      <dgm:prSet/>
      <dgm:spPr/>
      <dgm:t>
        <a:bodyPr/>
        <a:lstStyle/>
        <a:p>
          <a:pPr>
            <a:lnSpc>
              <a:spcPct val="100000"/>
            </a:lnSpc>
            <a:spcBef>
              <a:spcPts val="0"/>
            </a:spcBef>
            <a:spcAft>
              <a:spcPts val="0"/>
            </a:spcAft>
          </a:pPr>
          <a:endParaRPr lang="es-ES" sz="1400" b="0">
            <a:effectLst/>
          </a:endParaRPr>
        </a:p>
      </dgm:t>
    </dgm:pt>
    <dgm:pt modelId="{469FB9C6-4DFD-47C9-A932-1C038073C8AC}">
      <dgm:prSet phldrT="[Texto]" custT="1"/>
      <dgm:spPr>
        <a:xfrm>
          <a:off x="0" y="2710395"/>
          <a:ext cx="3161030" cy="615998"/>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Sofort oder kurz</a:t>
          </a:r>
        </a:p>
      </dgm:t>
    </dgm:pt>
    <dgm:pt modelId="{5D93390C-6157-43CB-89E4-C27DEF0B14B3}" type="parTrans" cxnId="{FD643123-31EA-4A7D-9332-1DC4F9ADD2EE}">
      <dgm:prSet/>
      <dgm:spPr/>
      <dgm:t>
        <a:bodyPr/>
        <a:lstStyle/>
        <a:p>
          <a:pPr>
            <a:lnSpc>
              <a:spcPct val="100000"/>
            </a:lnSpc>
            <a:spcBef>
              <a:spcPts val="0"/>
            </a:spcBef>
            <a:spcAft>
              <a:spcPts val="0"/>
            </a:spcAft>
          </a:pPr>
          <a:endParaRPr lang="es-ES" sz="1400" b="0">
            <a:effectLst/>
          </a:endParaRPr>
        </a:p>
      </dgm:t>
    </dgm:pt>
    <dgm:pt modelId="{D2C78C17-ACF4-4658-B10A-0D58D2B43D41}" type="sibTrans" cxnId="{FD643123-31EA-4A7D-9332-1DC4F9ADD2EE}">
      <dgm:prSet/>
      <dgm:spPr/>
      <dgm:t>
        <a:bodyPr/>
        <a:lstStyle/>
        <a:p>
          <a:pPr>
            <a:lnSpc>
              <a:spcPct val="100000"/>
            </a:lnSpc>
            <a:spcBef>
              <a:spcPts val="0"/>
            </a:spcBef>
            <a:spcAft>
              <a:spcPts val="0"/>
            </a:spcAft>
          </a:pPr>
          <a:endParaRPr lang="es-ES" sz="1400" b="0">
            <a:effectLst/>
          </a:endParaRPr>
        </a:p>
      </dgm:t>
    </dgm:pt>
    <dgm:pt modelId="{0C096582-72EC-4B0D-8C09-F94C255905DD}">
      <dgm:prSet phldrT="[Texto]" custT="1"/>
      <dgm:spPr>
        <a:xfrm>
          <a:off x="0" y="2710395"/>
          <a:ext cx="3161030" cy="615998"/>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verzögert oder langfristig</a:t>
          </a:r>
        </a:p>
      </dgm:t>
    </dgm:pt>
    <dgm:pt modelId="{65B59366-7DF2-49F4-B480-8403EC25D843}" type="parTrans" cxnId="{22B73EB5-109A-4271-AE23-F7DD362C35AB}">
      <dgm:prSet/>
      <dgm:spPr/>
      <dgm:t>
        <a:bodyPr/>
        <a:lstStyle/>
        <a:p>
          <a:pPr>
            <a:lnSpc>
              <a:spcPct val="100000"/>
            </a:lnSpc>
            <a:spcBef>
              <a:spcPts val="0"/>
            </a:spcBef>
            <a:spcAft>
              <a:spcPts val="0"/>
            </a:spcAft>
          </a:pPr>
          <a:endParaRPr lang="es-ES" sz="1400" b="0">
            <a:effectLst/>
          </a:endParaRPr>
        </a:p>
      </dgm:t>
    </dgm:pt>
    <dgm:pt modelId="{3950AA58-1297-457A-8E30-5F9BE594E713}" type="sibTrans" cxnId="{22B73EB5-109A-4271-AE23-F7DD362C35AB}">
      <dgm:prSet/>
      <dgm:spPr/>
      <dgm:t>
        <a:bodyPr/>
        <a:lstStyle/>
        <a:p>
          <a:pPr>
            <a:lnSpc>
              <a:spcPct val="100000"/>
            </a:lnSpc>
            <a:spcBef>
              <a:spcPts val="0"/>
            </a:spcBef>
            <a:spcAft>
              <a:spcPts val="0"/>
            </a:spcAft>
          </a:pPr>
          <a:endParaRPr lang="es-ES" sz="1400" b="0">
            <a:effectLst/>
          </a:endParaRPr>
        </a:p>
      </dgm:t>
    </dgm:pt>
    <dgm:pt modelId="{D06429FB-7240-48C2-99F3-9D84DDFB0C79}" type="pres">
      <dgm:prSet presAssocID="{9FBA89BA-C09C-4BB0-B1ED-43980DB1866F}" presName="linear" presStyleCnt="0">
        <dgm:presLayoutVars>
          <dgm:dir/>
          <dgm:resizeHandles val="exact"/>
        </dgm:presLayoutVars>
      </dgm:prSet>
      <dgm:spPr/>
    </dgm:pt>
    <dgm:pt modelId="{45988943-DDE7-49DB-9A7F-217C73ECF663}" type="pres">
      <dgm:prSet presAssocID="{5392D03B-9D86-48B6-AAC3-D685F92335BB}" presName="comp" presStyleCnt="0"/>
      <dgm:spPr/>
    </dgm:pt>
    <dgm:pt modelId="{4FAC259E-A0F6-49DE-AE08-8E509043EB78}" type="pres">
      <dgm:prSet presAssocID="{5392D03B-9D86-48B6-AAC3-D685F92335BB}" presName="box" presStyleLbl="node1" presStyleIdx="0" presStyleCnt="5"/>
      <dgm:spPr/>
    </dgm:pt>
    <dgm:pt modelId="{4706EFE4-B99D-41B5-B94F-95957589AD5E}" type="pres">
      <dgm:prSet presAssocID="{5392D03B-9D86-48B6-AAC3-D685F92335BB}" presName="img" presStyleLbl="fgImgPlace1" presStyleIdx="0" presStyleCnt="5"/>
      <dgm:spPr>
        <a:xfrm>
          <a:off x="61599" y="61599"/>
          <a:ext cx="632206" cy="4927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518AB936-E474-49D5-BCE1-8BF79DEE728C}" type="pres">
      <dgm:prSet presAssocID="{5392D03B-9D86-48B6-AAC3-D685F92335BB}" presName="text" presStyleLbl="node1" presStyleIdx="0" presStyleCnt="5">
        <dgm:presLayoutVars>
          <dgm:bulletEnabled val="1"/>
        </dgm:presLayoutVars>
      </dgm:prSet>
      <dgm:spPr/>
    </dgm:pt>
    <dgm:pt modelId="{FC44738F-A378-46F8-99F6-6B53AEED9BEC}" type="pres">
      <dgm:prSet presAssocID="{DC895FBD-DB34-4FBE-BEE8-9AF3780DBC62}" presName="spacer" presStyleCnt="0"/>
      <dgm:spPr/>
    </dgm:pt>
    <dgm:pt modelId="{616E14EA-4284-4960-A6A7-D169D198A291}" type="pres">
      <dgm:prSet presAssocID="{1FE99401-63F5-4871-AB1C-5657871727DE}" presName="comp" presStyleCnt="0"/>
      <dgm:spPr/>
    </dgm:pt>
    <dgm:pt modelId="{FF8BE311-4B8B-4B00-8000-F773F7E9A6C1}" type="pres">
      <dgm:prSet presAssocID="{1FE99401-63F5-4871-AB1C-5657871727DE}" presName="box" presStyleLbl="node1" presStyleIdx="1" presStyleCnt="5"/>
      <dgm:spPr/>
    </dgm:pt>
    <dgm:pt modelId="{92630BE9-EE80-40D7-9722-CA9382BC5F44}" type="pres">
      <dgm:prSet presAssocID="{1FE99401-63F5-4871-AB1C-5657871727DE}" presName="img" presStyleLbl="fgImgPlace1" presStyleIdx="1" presStyleCnt="5"/>
      <dgm:spPr>
        <a:xfrm>
          <a:off x="61599" y="739198"/>
          <a:ext cx="632206" cy="4927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F8FA7FD-D0CE-4AE8-9DA1-4EE76DE6B211}" type="pres">
      <dgm:prSet presAssocID="{1FE99401-63F5-4871-AB1C-5657871727DE}" presName="text" presStyleLbl="node1" presStyleIdx="1" presStyleCnt="5">
        <dgm:presLayoutVars>
          <dgm:bulletEnabled val="1"/>
        </dgm:presLayoutVars>
      </dgm:prSet>
      <dgm:spPr/>
    </dgm:pt>
    <dgm:pt modelId="{D2E70676-E647-452F-975B-AA00198A0309}" type="pres">
      <dgm:prSet presAssocID="{9B069F4F-059B-4227-BFDF-A7EC9E9EC7E5}" presName="spacer" presStyleCnt="0"/>
      <dgm:spPr/>
    </dgm:pt>
    <dgm:pt modelId="{69FA3FF4-5EBC-4487-BDF3-E6077C0BB4CA}" type="pres">
      <dgm:prSet presAssocID="{DE817634-D0B7-4937-9516-C7BCCC6547DA}" presName="comp" presStyleCnt="0"/>
      <dgm:spPr/>
    </dgm:pt>
    <dgm:pt modelId="{22D8F89F-0BA8-400F-90DA-D325AEA4996C}" type="pres">
      <dgm:prSet presAssocID="{DE817634-D0B7-4937-9516-C7BCCC6547DA}" presName="box" presStyleLbl="node1" presStyleIdx="2" presStyleCnt="5"/>
      <dgm:spPr/>
    </dgm:pt>
    <dgm:pt modelId="{AD945B3B-5DBE-4CD4-9D9B-2DD12EB29054}" type="pres">
      <dgm:prSet presAssocID="{DE817634-D0B7-4937-9516-C7BCCC6547DA}" presName="img" presStyleLbl="fgImgPlace1" presStyleIdx="2" presStyleCnt="5"/>
      <dgm:spPr>
        <a:xfrm>
          <a:off x="61599" y="1416797"/>
          <a:ext cx="632206" cy="4927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C058083B-D0C6-4119-B3CE-1EAA80CA35E5}" type="pres">
      <dgm:prSet presAssocID="{DE817634-D0B7-4937-9516-C7BCCC6547DA}" presName="text" presStyleLbl="node1" presStyleIdx="2" presStyleCnt="5">
        <dgm:presLayoutVars>
          <dgm:bulletEnabled val="1"/>
        </dgm:presLayoutVars>
      </dgm:prSet>
      <dgm:spPr/>
    </dgm:pt>
    <dgm:pt modelId="{0321AD49-D90C-4489-965A-12B9D58F190A}" type="pres">
      <dgm:prSet presAssocID="{EE35C558-8E78-4B84-A2A8-B790A5930CD3}" presName="spacer" presStyleCnt="0"/>
      <dgm:spPr/>
    </dgm:pt>
    <dgm:pt modelId="{149EF10A-3E32-41FA-AAFE-106C73633523}" type="pres">
      <dgm:prSet presAssocID="{7BC063B1-2B9C-4625-9B4C-35E0C12C34B4}" presName="comp" presStyleCnt="0"/>
      <dgm:spPr/>
    </dgm:pt>
    <dgm:pt modelId="{90C5E59C-2349-46D7-9BB4-D27089884F5E}" type="pres">
      <dgm:prSet presAssocID="{7BC063B1-2B9C-4625-9B4C-35E0C12C34B4}" presName="box" presStyleLbl="node1" presStyleIdx="3" presStyleCnt="5"/>
      <dgm:spPr/>
    </dgm:pt>
    <dgm:pt modelId="{C8EB0141-3A00-4C3D-A050-02BEE6E45C19}" type="pres">
      <dgm:prSet presAssocID="{7BC063B1-2B9C-4625-9B4C-35E0C12C34B4}" presName="img" presStyleLbl="fgImgPlace1" presStyleIdx="3" presStyleCnt="5"/>
      <dgm:spPr>
        <a:xfrm>
          <a:off x="61599" y="2094396"/>
          <a:ext cx="632206" cy="49279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5EC3A53E-065E-4626-A4F2-AC4D5AE749D0}" type="pres">
      <dgm:prSet presAssocID="{7BC063B1-2B9C-4625-9B4C-35E0C12C34B4}" presName="text" presStyleLbl="node1" presStyleIdx="3" presStyleCnt="5">
        <dgm:presLayoutVars>
          <dgm:bulletEnabled val="1"/>
        </dgm:presLayoutVars>
      </dgm:prSet>
      <dgm:spPr/>
    </dgm:pt>
    <dgm:pt modelId="{8E33575F-AADD-48E3-8636-08B0001223D3}" type="pres">
      <dgm:prSet presAssocID="{F998A834-92E3-484F-A438-FCEADAA27B3A}" presName="spacer" presStyleCnt="0"/>
      <dgm:spPr/>
    </dgm:pt>
    <dgm:pt modelId="{0D06B94C-6FBF-4F0D-B5C1-6434E990AB48}" type="pres">
      <dgm:prSet presAssocID="{343E0AB1-7C89-4186-904A-78EA7C8A82C1}" presName="comp" presStyleCnt="0"/>
      <dgm:spPr/>
    </dgm:pt>
    <dgm:pt modelId="{C6B6EDC2-B5F5-469B-BFF4-D1CA1A384FDD}" type="pres">
      <dgm:prSet presAssocID="{343E0AB1-7C89-4186-904A-78EA7C8A82C1}" presName="box" presStyleLbl="node1" presStyleIdx="4" presStyleCnt="5"/>
      <dgm:spPr/>
    </dgm:pt>
    <dgm:pt modelId="{706B91B6-8166-4C73-A7D4-CB2C90243DFA}" type="pres">
      <dgm:prSet presAssocID="{343E0AB1-7C89-4186-904A-78EA7C8A82C1}" presName="img" presStyleLbl="fgImgPlace1" presStyleIdx="4" presStyleCnt="5"/>
      <dgm:spPr>
        <a:xfrm>
          <a:off x="61599" y="2771995"/>
          <a:ext cx="632206" cy="49279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43CFE65-942D-437C-B087-9C9E7A223FB7}" type="pres">
      <dgm:prSet presAssocID="{343E0AB1-7C89-4186-904A-78EA7C8A82C1}" presName="text" presStyleLbl="node1" presStyleIdx="4" presStyleCnt="5">
        <dgm:presLayoutVars>
          <dgm:bulletEnabled val="1"/>
        </dgm:presLayoutVars>
      </dgm:prSet>
      <dgm:spPr/>
    </dgm:pt>
  </dgm:ptLst>
  <dgm:cxnLst>
    <dgm:cxn modelId="{03029905-A6A6-4DF2-B5EE-699CBB4634F7}" type="presOf" srcId="{DE817634-D0B7-4937-9516-C7BCCC6547DA}" destId="{C058083B-D0C6-4119-B3CE-1EAA80CA35E5}" srcOrd="1" destOrd="0" presId="urn:microsoft.com/office/officeart/2005/8/layout/vList4#2"/>
    <dgm:cxn modelId="{64AFD509-DFC5-4D02-92A8-6D055403F61D}" type="presOf" srcId="{1EB690BC-0296-40A5-A9DC-B799661083C6}" destId="{22D8F89F-0BA8-400F-90DA-D325AEA4996C}" srcOrd="0" destOrd="2" presId="urn:microsoft.com/office/officeart/2005/8/layout/vList4#2"/>
    <dgm:cxn modelId="{5A71220D-5E58-4680-8109-36539ECE326F}" type="presOf" srcId="{DE817634-D0B7-4937-9516-C7BCCC6547DA}" destId="{22D8F89F-0BA8-400F-90DA-D325AEA4996C}" srcOrd="0" destOrd="0" presId="urn:microsoft.com/office/officeart/2005/8/layout/vList4#2"/>
    <dgm:cxn modelId="{81C3C213-1088-461F-9C70-ECCFDAD5CE94}" type="presOf" srcId="{469FB9C6-4DFD-47C9-A932-1C038073C8AC}" destId="{C6B6EDC2-B5F5-469B-BFF4-D1CA1A384FDD}" srcOrd="0" destOrd="1" presId="urn:microsoft.com/office/officeart/2005/8/layout/vList4#2"/>
    <dgm:cxn modelId="{F899B122-F70D-41E2-8023-C9ADCA3B7493}" type="presOf" srcId="{1FE99401-63F5-4871-AB1C-5657871727DE}" destId="{EF8FA7FD-D0CE-4AE8-9DA1-4EE76DE6B211}" srcOrd="1" destOrd="0" presId="urn:microsoft.com/office/officeart/2005/8/layout/vList4#2"/>
    <dgm:cxn modelId="{FD643123-31EA-4A7D-9332-1DC4F9ADD2EE}" srcId="{343E0AB1-7C89-4186-904A-78EA7C8A82C1}" destId="{469FB9C6-4DFD-47C9-A932-1C038073C8AC}" srcOrd="0" destOrd="0" parTransId="{5D93390C-6157-43CB-89E4-C27DEF0B14B3}" sibTransId="{D2C78C17-ACF4-4658-B10A-0D58D2B43D41}"/>
    <dgm:cxn modelId="{0C310329-F5EF-4F5F-9534-0E5DA624FBB1}" type="presOf" srcId="{469FB9C6-4DFD-47C9-A932-1C038073C8AC}" destId="{843CFE65-942D-437C-B087-9C9E7A223FB7}" srcOrd="1" destOrd="1" presId="urn:microsoft.com/office/officeart/2005/8/layout/vList4#2"/>
    <dgm:cxn modelId="{151ACE30-2DD0-4306-9308-D08F106D826B}" type="presOf" srcId="{7BC063B1-2B9C-4625-9B4C-35E0C12C34B4}" destId="{5EC3A53E-065E-4626-A4F2-AC4D5AE749D0}" srcOrd="1" destOrd="0" presId="urn:microsoft.com/office/officeart/2005/8/layout/vList4#2"/>
    <dgm:cxn modelId="{AB0E5133-3CA3-4684-AC02-7816351F1440}" type="presOf" srcId="{343E0AB1-7C89-4186-904A-78EA7C8A82C1}" destId="{843CFE65-942D-437C-B087-9C9E7A223FB7}" srcOrd="1" destOrd="0" presId="urn:microsoft.com/office/officeart/2005/8/layout/vList4#2"/>
    <dgm:cxn modelId="{26A65333-C5D0-4E1C-9073-6998C045A8B2}" srcId="{1FE99401-63F5-4871-AB1C-5657871727DE}" destId="{94BD6DA6-0F6A-4356-91F4-6DE72EB51AAD}" srcOrd="1" destOrd="0" parTransId="{4F357001-D78A-4920-9A8F-81723D8212C1}" sibTransId="{99E916E0-79B9-41B0-A268-C4DB99DA4BB8}"/>
    <dgm:cxn modelId="{E4E5FB3F-A81A-419A-B213-E343495F066F}" type="presOf" srcId="{17EE41AB-2998-47F9-803F-AF3D7E28E990}" destId="{518AB936-E474-49D5-BCE1-8BF79DEE728C}" srcOrd="1" destOrd="2" presId="urn:microsoft.com/office/officeart/2005/8/layout/vList4#2"/>
    <dgm:cxn modelId="{CDF8C960-B8D3-465D-BA98-8304943F9112}" type="presOf" srcId="{8A508D69-8E5D-4BFD-8E69-0130D0C39CD2}" destId="{5EC3A53E-065E-4626-A4F2-AC4D5AE749D0}" srcOrd="1" destOrd="2" presId="urn:microsoft.com/office/officeart/2005/8/layout/vList4#2"/>
    <dgm:cxn modelId="{92120541-72E0-4E62-9274-AEA3527FF6E3}" type="presOf" srcId="{0C096582-72EC-4B0D-8C09-F94C255905DD}" destId="{843CFE65-942D-437C-B087-9C9E7A223FB7}" srcOrd="1" destOrd="2" presId="urn:microsoft.com/office/officeart/2005/8/layout/vList4#2"/>
    <dgm:cxn modelId="{F46B8145-F97B-4503-9698-38DA2873586E}" type="presOf" srcId="{94BD6DA6-0F6A-4356-91F4-6DE72EB51AAD}" destId="{EF8FA7FD-D0CE-4AE8-9DA1-4EE76DE6B211}" srcOrd="1" destOrd="2" presId="urn:microsoft.com/office/officeart/2005/8/layout/vList4#2"/>
    <dgm:cxn modelId="{A4AB1248-1A5B-4E6D-8192-E380E1C6876B}" srcId="{DE817634-D0B7-4937-9516-C7BCCC6547DA}" destId="{1EB690BC-0296-40A5-A9DC-B799661083C6}" srcOrd="1" destOrd="0" parTransId="{C5076D19-704B-473E-B59D-B92CE8A69C74}" sibTransId="{01B757C7-7968-4A5A-BBCE-77E172BEC706}"/>
    <dgm:cxn modelId="{B26AB94E-8ACC-406C-902B-F43C46B4951A}" srcId="{9FBA89BA-C09C-4BB0-B1ED-43980DB1866F}" destId="{1FE99401-63F5-4871-AB1C-5657871727DE}" srcOrd="1" destOrd="0" parTransId="{5E76A7E2-CE80-4002-A7F1-3B7B969E8701}" sibTransId="{9B069F4F-059B-4227-BFDF-A7EC9E9EC7E5}"/>
    <dgm:cxn modelId="{9D3BBC72-48A1-425C-B42C-659AC9964A2F}" srcId="{9FBA89BA-C09C-4BB0-B1ED-43980DB1866F}" destId="{343E0AB1-7C89-4186-904A-78EA7C8A82C1}" srcOrd="4" destOrd="0" parTransId="{8C96259C-7A2F-41B2-80FE-26209E28F10F}" sibTransId="{507579BA-B2B6-4FFB-9FC3-A37278D04E68}"/>
    <dgm:cxn modelId="{EFB31873-79A4-4C4E-A79B-925776B75348}" type="presOf" srcId="{8F7F7F30-1379-4BD7-802F-9BB3F3FF635A}" destId="{EF8FA7FD-D0CE-4AE8-9DA1-4EE76DE6B211}" srcOrd="1" destOrd="1" presId="urn:microsoft.com/office/officeart/2005/8/layout/vList4#2"/>
    <dgm:cxn modelId="{A1BDD576-7267-45D0-A305-71E22623CCBD}" type="presOf" srcId="{5392D03B-9D86-48B6-AAC3-D685F92335BB}" destId="{4FAC259E-A0F6-49DE-AE08-8E509043EB78}" srcOrd="0" destOrd="0" presId="urn:microsoft.com/office/officeart/2005/8/layout/vList4#2"/>
    <dgm:cxn modelId="{2FC0B157-8933-4E0D-B438-26B6501A10B8}" srcId="{7BC063B1-2B9C-4625-9B4C-35E0C12C34B4}" destId="{9E9446E8-40ED-4A01-88BF-4251657087B9}" srcOrd="0" destOrd="0" parTransId="{4247620D-11B6-4D9E-9331-D3AD88DFDFE0}" sibTransId="{5D11CB9D-AAC4-4985-AEF6-A74F48B56611}"/>
    <dgm:cxn modelId="{C9A5757C-D0D9-4DDB-A2AB-DE44837D72DE}" type="presOf" srcId="{1FE99401-63F5-4871-AB1C-5657871727DE}" destId="{FF8BE311-4B8B-4B00-8000-F773F7E9A6C1}" srcOrd="0" destOrd="0" presId="urn:microsoft.com/office/officeart/2005/8/layout/vList4#2"/>
    <dgm:cxn modelId="{4106698F-5998-405E-878A-8D8E8A3CABC0}" type="presOf" srcId="{8F7F7F30-1379-4BD7-802F-9BB3F3FF635A}" destId="{FF8BE311-4B8B-4B00-8000-F773F7E9A6C1}" srcOrd="0" destOrd="1" presId="urn:microsoft.com/office/officeart/2005/8/layout/vList4#2"/>
    <dgm:cxn modelId="{8E6B23A3-6EB1-4A40-B230-0EB6CFF6AC11}" type="presOf" srcId="{5392D03B-9D86-48B6-AAC3-D685F92335BB}" destId="{518AB936-E474-49D5-BCE1-8BF79DEE728C}" srcOrd="1" destOrd="0" presId="urn:microsoft.com/office/officeart/2005/8/layout/vList4#2"/>
    <dgm:cxn modelId="{CF74DFA4-8A71-4A35-BC11-10FF1DD77C1C}" type="presOf" srcId="{8A508D69-8E5D-4BFD-8E69-0130D0C39CD2}" destId="{90C5E59C-2349-46D7-9BB4-D27089884F5E}" srcOrd="0" destOrd="2" presId="urn:microsoft.com/office/officeart/2005/8/layout/vList4#2"/>
    <dgm:cxn modelId="{1F7F51A8-063A-4AB9-A240-2BF1F9EB424F}" srcId="{9FBA89BA-C09C-4BB0-B1ED-43980DB1866F}" destId="{DE817634-D0B7-4937-9516-C7BCCC6547DA}" srcOrd="2" destOrd="0" parTransId="{39E062E2-D518-4FE8-BB01-45C8A13A260F}" sibTransId="{EE35C558-8E78-4B84-A2A8-B790A5930CD3}"/>
    <dgm:cxn modelId="{0AF7B6A9-6D81-45DB-B187-90689136FB15}" srcId="{9FBA89BA-C09C-4BB0-B1ED-43980DB1866F}" destId="{5392D03B-9D86-48B6-AAC3-D685F92335BB}" srcOrd="0" destOrd="0" parTransId="{95546C92-8334-4D85-BA62-06F7CAA567E8}" sibTransId="{DC895FBD-DB34-4FBE-BEE8-9AF3780DBC62}"/>
    <dgm:cxn modelId="{1EBC97AB-D956-4A51-B674-69AD299A5669}" srcId="{DE817634-D0B7-4937-9516-C7BCCC6547DA}" destId="{D6D4997E-991A-4C23-A00F-4DC58F6B7C48}" srcOrd="0" destOrd="0" parTransId="{E3715EEB-B2E2-46AC-A0E6-C34A7EFC5BC1}" sibTransId="{0BCCB6F0-F9C7-4A5F-BC18-D32D10CF0B3D}"/>
    <dgm:cxn modelId="{6B47D7B3-6C68-4951-B9EC-79033E8C596A}" type="presOf" srcId="{0F11F402-3F8C-4400-AB29-F8D95CF39507}" destId="{4FAC259E-A0F6-49DE-AE08-8E509043EB78}" srcOrd="0" destOrd="1" presId="urn:microsoft.com/office/officeart/2005/8/layout/vList4#2"/>
    <dgm:cxn modelId="{499E29B4-0C93-4C29-BEF5-410CB8AB6372}" srcId="{7BC063B1-2B9C-4625-9B4C-35E0C12C34B4}" destId="{8A508D69-8E5D-4BFD-8E69-0130D0C39CD2}" srcOrd="1" destOrd="0" parTransId="{307462CF-C374-464D-8865-61BA4654689F}" sibTransId="{BF3AC50F-2CE1-4942-B681-C740C0A500A3}"/>
    <dgm:cxn modelId="{22B73EB5-109A-4271-AE23-F7DD362C35AB}" srcId="{343E0AB1-7C89-4186-904A-78EA7C8A82C1}" destId="{0C096582-72EC-4B0D-8C09-F94C255905DD}" srcOrd="1" destOrd="0" parTransId="{65B59366-7DF2-49F4-B480-8403EC25D843}" sibTransId="{3950AA58-1297-457A-8E30-5F9BE594E713}"/>
    <dgm:cxn modelId="{E268D1B9-0653-4374-AAB0-C4EC4EE8384E}" type="presOf" srcId="{94BD6DA6-0F6A-4356-91F4-6DE72EB51AAD}" destId="{FF8BE311-4B8B-4B00-8000-F773F7E9A6C1}" srcOrd="0" destOrd="2" presId="urn:microsoft.com/office/officeart/2005/8/layout/vList4#2"/>
    <dgm:cxn modelId="{E8E0E0BC-AA60-4FF4-A8A1-CEEAA59385F3}" srcId="{5392D03B-9D86-48B6-AAC3-D685F92335BB}" destId="{0F11F402-3F8C-4400-AB29-F8D95CF39507}" srcOrd="0" destOrd="0" parTransId="{BCD7F371-066E-4018-A144-466F66F43CF1}" sibTransId="{9863E810-A6DF-4370-96DB-886374104000}"/>
    <dgm:cxn modelId="{4D3597C3-EF34-4475-8D42-43340B6D72F2}" type="presOf" srcId="{17EE41AB-2998-47F9-803F-AF3D7E28E990}" destId="{4FAC259E-A0F6-49DE-AE08-8E509043EB78}" srcOrd="0" destOrd="2" presId="urn:microsoft.com/office/officeart/2005/8/layout/vList4#2"/>
    <dgm:cxn modelId="{A5EB19C7-252F-4997-BF93-CA3B59983AB0}" type="presOf" srcId="{9E9446E8-40ED-4A01-88BF-4251657087B9}" destId="{5EC3A53E-065E-4626-A4F2-AC4D5AE749D0}" srcOrd="1" destOrd="1" presId="urn:microsoft.com/office/officeart/2005/8/layout/vList4#2"/>
    <dgm:cxn modelId="{3A4B9ACB-C767-4291-A5CF-C64710EA37BA}" type="presOf" srcId="{1EB690BC-0296-40A5-A9DC-B799661083C6}" destId="{C058083B-D0C6-4119-B3CE-1EAA80CA35E5}" srcOrd="1" destOrd="2" presId="urn:microsoft.com/office/officeart/2005/8/layout/vList4#2"/>
    <dgm:cxn modelId="{6C3685D1-7190-4226-A9F0-E5D49318A620}" type="presOf" srcId="{D6D4997E-991A-4C23-A00F-4DC58F6B7C48}" destId="{22D8F89F-0BA8-400F-90DA-D325AEA4996C}" srcOrd="0" destOrd="1" presId="urn:microsoft.com/office/officeart/2005/8/layout/vList4#2"/>
    <dgm:cxn modelId="{1DACB5D1-2FC7-404F-9D8F-3024E857B7AA}" type="presOf" srcId="{0F11F402-3F8C-4400-AB29-F8D95CF39507}" destId="{518AB936-E474-49D5-BCE1-8BF79DEE728C}" srcOrd="1" destOrd="1" presId="urn:microsoft.com/office/officeart/2005/8/layout/vList4#2"/>
    <dgm:cxn modelId="{459907D3-9310-4790-8E0B-B97B68A43597}" type="presOf" srcId="{9FBA89BA-C09C-4BB0-B1ED-43980DB1866F}" destId="{D06429FB-7240-48C2-99F3-9D84DDFB0C79}" srcOrd="0" destOrd="0" presId="urn:microsoft.com/office/officeart/2005/8/layout/vList4#2"/>
    <dgm:cxn modelId="{3A1E4DD8-BD3D-4404-B27B-15CAACE45C78}" type="presOf" srcId="{343E0AB1-7C89-4186-904A-78EA7C8A82C1}" destId="{C6B6EDC2-B5F5-469B-BFF4-D1CA1A384FDD}" srcOrd="0" destOrd="0" presId="urn:microsoft.com/office/officeart/2005/8/layout/vList4#2"/>
    <dgm:cxn modelId="{57A8FEE1-B152-4142-8DA3-6F96CB4BF6EF}" type="presOf" srcId="{D6D4997E-991A-4C23-A00F-4DC58F6B7C48}" destId="{C058083B-D0C6-4119-B3CE-1EAA80CA35E5}" srcOrd="1" destOrd="1" presId="urn:microsoft.com/office/officeart/2005/8/layout/vList4#2"/>
    <dgm:cxn modelId="{9F63A1E5-4210-4687-9354-A716FE0E1857}" srcId="{9FBA89BA-C09C-4BB0-B1ED-43980DB1866F}" destId="{7BC063B1-2B9C-4625-9B4C-35E0C12C34B4}" srcOrd="3" destOrd="0" parTransId="{EFE78880-08B4-408D-A32F-5F2D72A8A42D}" sibTransId="{F998A834-92E3-484F-A438-FCEADAA27B3A}"/>
    <dgm:cxn modelId="{8274F7EA-B08E-4730-9F84-FB5CDD42CAC5}" srcId="{5392D03B-9D86-48B6-AAC3-D685F92335BB}" destId="{17EE41AB-2998-47F9-803F-AF3D7E28E990}" srcOrd="1" destOrd="0" parTransId="{D6067E0A-AD7C-47A0-AAEB-F0163B1E83D1}" sibTransId="{3BC57B3B-257D-4721-9844-1D68C275421C}"/>
    <dgm:cxn modelId="{7147F9EE-717D-4709-A277-A567B4617610}" type="presOf" srcId="{9E9446E8-40ED-4A01-88BF-4251657087B9}" destId="{90C5E59C-2349-46D7-9BB4-D27089884F5E}" srcOrd="0" destOrd="1" presId="urn:microsoft.com/office/officeart/2005/8/layout/vList4#2"/>
    <dgm:cxn modelId="{EBC32FF1-1FE3-498B-8654-5E536A066790}" type="presOf" srcId="{7BC063B1-2B9C-4625-9B4C-35E0C12C34B4}" destId="{90C5E59C-2349-46D7-9BB4-D27089884F5E}" srcOrd="0" destOrd="0" presId="urn:microsoft.com/office/officeart/2005/8/layout/vList4#2"/>
    <dgm:cxn modelId="{82FA4DF1-9181-45E6-9377-5FF29CAA082F}" type="presOf" srcId="{0C096582-72EC-4B0D-8C09-F94C255905DD}" destId="{C6B6EDC2-B5F5-469B-BFF4-D1CA1A384FDD}" srcOrd="0" destOrd="2" presId="urn:microsoft.com/office/officeart/2005/8/layout/vList4#2"/>
    <dgm:cxn modelId="{3D9E53F4-660C-4F87-BD88-8BAABF15B958}" srcId="{1FE99401-63F5-4871-AB1C-5657871727DE}" destId="{8F7F7F30-1379-4BD7-802F-9BB3F3FF635A}" srcOrd="0" destOrd="0" parTransId="{476E912B-F455-41BC-BFF2-D4E4FF592AFD}" sibTransId="{DC22B298-4E10-40DF-AFC5-DB81526D85C9}"/>
    <dgm:cxn modelId="{36476277-015D-4664-9D8F-4EBAC891C2D8}" type="presParOf" srcId="{D06429FB-7240-48C2-99F3-9D84DDFB0C79}" destId="{45988943-DDE7-49DB-9A7F-217C73ECF663}" srcOrd="0" destOrd="0" presId="urn:microsoft.com/office/officeart/2005/8/layout/vList4#2"/>
    <dgm:cxn modelId="{1E3B2FBB-686C-436A-82C6-615531664E10}" type="presParOf" srcId="{45988943-DDE7-49DB-9A7F-217C73ECF663}" destId="{4FAC259E-A0F6-49DE-AE08-8E509043EB78}" srcOrd="0" destOrd="0" presId="urn:microsoft.com/office/officeart/2005/8/layout/vList4#2"/>
    <dgm:cxn modelId="{6DAF8A18-E5F5-4227-8F5B-A3150F670FA6}" type="presParOf" srcId="{45988943-DDE7-49DB-9A7F-217C73ECF663}" destId="{4706EFE4-B99D-41B5-B94F-95957589AD5E}" srcOrd="1" destOrd="0" presId="urn:microsoft.com/office/officeart/2005/8/layout/vList4#2"/>
    <dgm:cxn modelId="{FC07AFD8-517B-4A6D-97D2-508DE4764CEE}" type="presParOf" srcId="{45988943-DDE7-49DB-9A7F-217C73ECF663}" destId="{518AB936-E474-49D5-BCE1-8BF79DEE728C}" srcOrd="2" destOrd="0" presId="urn:microsoft.com/office/officeart/2005/8/layout/vList4#2"/>
    <dgm:cxn modelId="{3DEF5E7C-A428-4266-86A8-81502B17E4CD}" type="presParOf" srcId="{D06429FB-7240-48C2-99F3-9D84DDFB0C79}" destId="{FC44738F-A378-46F8-99F6-6B53AEED9BEC}" srcOrd="1" destOrd="0" presId="urn:microsoft.com/office/officeart/2005/8/layout/vList4#2"/>
    <dgm:cxn modelId="{43946EF7-B7CB-4D69-9CD7-8D3A18F10AF0}" type="presParOf" srcId="{D06429FB-7240-48C2-99F3-9D84DDFB0C79}" destId="{616E14EA-4284-4960-A6A7-D169D198A291}" srcOrd="2" destOrd="0" presId="urn:microsoft.com/office/officeart/2005/8/layout/vList4#2"/>
    <dgm:cxn modelId="{39A744C0-68CB-45CC-AFF0-E50C06A8BC3E}" type="presParOf" srcId="{616E14EA-4284-4960-A6A7-D169D198A291}" destId="{FF8BE311-4B8B-4B00-8000-F773F7E9A6C1}" srcOrd="0" destOrd="0" presId="urn:microsoft.com/office/officeart/2005/8/layout/vList4#2"/>
    <dgm:cxn modelId="{1B257C1A-1C8E-4F3B-B4B1-9C58170F0FA7}" type="presParOf" srcId="{616E14EA-4284-4960-A6A7-D169D198A291}" destId="{92630BE9-EE80-40D7-9722-CA9382BC5F44}" srcOrd="1" destOrd="0" presId="urn:microsoft.com/office/officeart/2005/8/layout/vList4#2"/>
    <dgm:cxn modelId="{0688310C-30F6-4B9B-A211-314B48DD1E98}" type="presParOf" srcId="{616E14EA-4284-4960-A6A7-D169D198A291}" destId="{EF8FA7FD-D0CE-4AE8-9DA1-4EE76DE6B211}" srcOrd="2" destOrd="0" presId="urn:microsoft.com/office/officeart/2005/8/layout/vList4#2"/>
    <dgm:cxn modelId="{AB1B1A2A-B6A1-4C54-A722-5171A57BB793}" type="presParOf" srcId="{D06429FB-7240-48C2-99F3-9D84DDFB0C79}" destId="{D2E70676-E647-452F-975B-AA00198A0309}" srcOrd="3" destOrd="0" presId="urn:microsoft.com/office/officeart/2005/8/layout/vList4#2"/>
    <dgm:cxn modelId="{5C0C3690-CCA2-4A87-8ED3-1D70009A97A3}" type="presParOf" srcId="{D06429FB-7240-48C2-99F3-9D84DDFB0C79}" destId="{69FA3FF4-5EBC-4487-BDF3-E6077C0BB4CA}" srcOrd="4" destOrd="0" presId="urn:microsoft.com/office/officeart/2005/8/layout/vList4#2"/>
    <dgm:cxn modelId="{36DB7FFA-5353-439E-9FBC-7C55BFD03467}" type="presParOf" srcId="{69FA3FF4-5EBC-4487-BDF3-E6077C0BB4CA}" destId="{22D8F89F-0BA8-400F-90DA-D325AEA4996C}" srcOrd="0" destOrd="0" presId="urn:microsoft.com/office/officeart/2005/8/layout/vList4#2"/>
    <dgm:cxn modelId="{1A2E6FD7-E564-4F0C-ABEF-2BAA77FD1EF3}" type="presParOf" srcId="{69FA3FF4-5EBC-4487-BDF3-E6077C0BB4CA}" destId="{AD945B3B-5DBE-4CD4-9D9B-2DD12EB29054}" srcOrd="1" destOrd="0" presId="urn:microsoft.com/office/officeart/2005/8/layout/vList4#2"/>
    <dgm:cxn modelId="{29DE0957-2CC8-4BD9-81B4-5C944E562987}" type="presParOf" srcId="{69FA3FF4-5EBC-4487-BDF3-E6077C0BB4CA}" destId="{C058083B-D0C6-4119-B3CE-1EAA80CA35E5}" srcOrd="2" destOrd="0" presId="urn:microsoft.com/office/officeart/2005/8/layout/vList4#2"/>
    <dgm:cxn modelId="{3342EFD8-31C1-4949-982C-56B1E0D64CB6}" type="presParOf" srcId="{D06429FB-7240-48C2-99F3-9D84DDFB0C79}" destId="{0321AD49-D90C-4489-965A-12B9D58F190A}" srcOrd="5" destOrd="0" presId="urn:microsoft.com/office/officeart/2005/8/layout/vList4#2"/>
    <dgm:cxn modelId="{62F2BA08-FBBE-40FA-9DAC-D077A1795A0C}" type="presParOf" srcId="{D06429FB-7240-48C2-99F3-9D84DDFB0C79}" destId="{149EF10A-3E32-41FA-AAFE-106C73633523}" srcOrd="6" destOrd="0" presId="urn:microsoft.com/office/officeart/2005/8/layout/vList4#2"/>
    <dgm:cxn modelId="{B064AF17-109F-4470-860A-589796CF3315}" type="presParOf" srcId="{149EF10A-3E32-41FA-AAFE-106C73633523}" destId="{90C5E59C-2349-46D7-9BB4-D27089884F5E}" srcOrd="0" destOrd="0" presId="urn:microsoft.com/office/officeart/2005/8/layout/vList4#2"/>
    <dgm:cxn modelId="{E3934E6D-FDA2-4D57-BF36-117A7A8C1D53}" type="presParOf" srcId="{149EF10A-3E32-41FA-AAFE-106C73633523}" destId="{C8EB0141-3A00-4C3D-A050-02BEE6E45C19}" srcOrd="1" destOrd="0" presId="urn:microsoft.com/office/officeart/2005/8/layout/vList4#2"/>
    <dgm:cxn modelId="{FE5DAFAC-DB33-42A8-97F9-392E7CB8CF96}" type="presParOf" srcId="{149EF10A-3E32-41FA-AAFE-106C73633523}" destId="{5EC3A53E-065E-4626-A4F2-AC4D5AE749D0}" srcOrd="2" destOrd="0" presId="urn:microsoft.com/office/officeart/2005/8/layout/vList4#2"/>
    <dgm:cxn modelId="{1F8F086D-0367-4DF3-8636-0312BB12DC5F}" type="presParOf" srcId="{D06429FB-7240-48C2-99F3-9D84DDFB0C79}" destId="{8E33575F-AADD-48E3-8636-08B0001223D3}" srcOrd="7" destOrd="0" presId="urn:microsoft.com/office/officeart/2005/8/layout/vList4#2"/>
    <dgm:cxn modelId="{7F4F3C90-6C72-4A76-B6A8-8105AE4EA132}" type="presParOf" srcId="{D06429FB-7240-48C2-99F3-9D84DDFB0C79}" destId="{0D06B94C-6FBF-4F0D-B5C1-6434E990AB48}" srcOrd="8" destOrd="0" presId="urn:microsoft.com/office/officeart/2005/8/layout/vList4#2"/>
    <dgm:cxn modelId="{9D77E888-EEBB-4891-A6CF-E8E14C514590}" type="presParOf" srcId="{0D06B94C-6FBF-4F0D-B5C1-6434E990AB48}" destId="{C6B6EDC2-B5F5-469B-BFF4-D1CA1A384FDD}" srcOrd="0" destOrd="0" presId="urn:microsoft.com/office/officeart/2005/8/layout/vList4#2"/>
    <dgm:cxn modelId="{E58FDC94-7A00-4133-9907-F76F146218B6}" type="presParOf" srcId="{0D06B94C-6FBF-4F0D-B5C1-6434E990AB48}" destId="{706B91B6-8166-4C73-A7D4-CB2C90243DFA}" srcOrd="1" destOrd="0" presId="urn:microsoft.com/office/officeart/2005/8/layout/vList4#2"/>
    <dgm:cxn modelId="{6B7D115C-39AF-4E49-A845-07F5F858AFAD}" type="presParOf" srcId="{0D06B94C-6FBF-4F0D-B5C1-6434E990AB48}" destId="{843CFE65-942D-437C-B087-9C9E7A223FB7}"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059125-C999-465D-9110-B32E4C00117A}" type="doc">
      <dgm:prSet loTypeId="urn:microsoft.com/office/officeart/2008/layout/HexagonCluster" loCatId="picture" qsTypeId="urn:microsoft.com/office/officeart/2005/8/quickstyle/3d4" qsCatId="3D" csTypeId="urn:microsoft.com/office/officeart/2005/8/colors/accent1_2" csCatId="accent1" phldr="1"/>
      <dgm:spPr/>
      <dgm:t>
        <a:bodyPr/>
        <a:lstStyle/>
        <a:p>
          <a:endParaRPr lang="es-ES"/>
        </a:p>
      </dgm:t>
    </dgm:pt>
    <dgm:pt modelId="{DBDC5AC6-CAD8-4172-AA9D-9AC0EE30752B}">
      <dgm:prSet phldrT="[Texto]" custT="1"/>
      <dgm:spPr>
        <a:xfrm>
          <a:off x="666617" y="1111802"/>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Vokabeln</a:t>
          </a:r>
        </a:p>
      </dgm:t>
    </dgm:pt>
    <dgm:pt modelId="{4E764667-698A-4355-AD03-CFA5730A40E5}" type="parTrans" cxnId="{A0C7F768-6B3F-4604-920B-020E658540EE}">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662B337-CB01-4EC8-BC1A-F067C95E813B}" type="sibTrans" cxnId="{A0C7F768-6B3F-4604-920B-020E658540EE}">
      <dgm:prSet/>
      <dgm:spPr>
        <a:xfrm>
          <a:off x="0" y="744092"/>
          <a:ext cx="775014" cy="665248"/>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9000" b="-49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CA574761-92F3-4E6F-A395-D7F40E7E1FFD}">
      <dgm:prSet phldrT="[Texto]" custT="1"/>
      <dgm:spPr>
        <a:xfrm>
          <a:off x="1333713" y="742080"/>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err="1">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Schreiben</a:t>
          </a:r>
          <a:endPar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endParaRPr>
        </a:p>
      </dgm:t>
    </dgm:pt>
    <dgm:pt modelId="{24E3F067-43D0-423C-B305-D8141E85A7D4}" type="parTrans" cxnId="{AC20DEE8-DD3B-47A5-8749-898F8D6361C2}">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3E9DBE0-F180-4E91-ABD3-F56A75E6CDE9}" type="sibTrans" cxnId="{AC20DEE8-DD3B-47A5-8749-898F8D6361C2}">
      <dgm:prSet/>
      <dgm:spPr>
        <a:xfrm>
          <a:off x="2000331" y="1110545"/>
          <a:ext cx="775014" cy="66524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564280DC-B9F6-44C6-AFDA-FCF3A9729AD1}">
      <dgm:prSet phldrT="[Texto]" custT="1"/>
      <dgm:spPr>
        <a:xfrm>
          <a:off x="666617" y="376382"/>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Lesen</a:t>
          </a:r>
        </a:p>
      </dgm:t>
    </dgm:pt>
    <dgm:pt modelId="{C44F3A4D-4695-438D-8855-F8BE26773788}" type="parTrans" cxnId="{4BA74317-680B-4A81-AA5D-603910365F7A}">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DAE9317F-A761-49B0-93D9-8D7B820641E1}" type="sibTrans" cxnId="{4BA74317-680B-4A81-AA5D-603910365F7A}">
      <dgm:prSet/>
      <dgm:spPr>
        <a:xfrm>
          <a:off x="1333713" y="6409"/>
          <a:ext cx="775014" cy="66524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63D52B1A-CF36-48EB-B34A-BAB4172FFAE0}">
      <dgm:prSet phldrT="[Texto]" custT="1"/>
      <dgm:spPr>
        <a:xfrm>
          <a:off x="2000331" y="374873"/>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Benennung</a:t>
          </a:r>
        </a:p>
      </dgm:t>
    </dgm:pt>
    <dgm:pt modelId="{FEA97BDF-D833-4542-BAA9-7AD3B0DE573A}" type="parTrans" cxnId="{FF917D1F-65BA-4C74-9E39-A2DF0941EF43}">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97B05DA-90E4-4F15-AC8B-3EAABBE1C307}" type="sibTrans" cxnId="{FF917D1F-65BA-4C74-9E39-A2DF0941EF43}">
      <dgm:prSet/>
      <dgm:spPr>
        <a:xfrm>
          <a:off x="2666949" y="748871"/>
          <a:ext cx="775014" cy="665248"/>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F3B53583-4884-4B85-B2B2-0466FC0118B8}">
      <dgm:prSet phldrT="[Texto]" custT="1"/>
      <dgm:spPr>
        <a:xfrm>
          <a:off x="2666949" y="13451"/>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Wiederholung</a:t>
          </a:r>
        </a:p>
      </dgm:t>
    </dgm:pt>
    <dgm:pt modelId="{A69F430A-2C58-4CCE-A6C5-B96DBBED7FF2}" type="parTrans" cxnId="{0EFFA095-1DF2-479D-BD64-47CE78E895A9}">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9DBAB863-2256-4472-B749-C70E6667FE40}" type="sibTrans" cxnId="{0EFFA095-1DF2-479D-BD64-47CE78E895A9}">
      <dgm:prSet/>
      <dgm:spPr>
        <a:xfrm>
          <a:off x="3334044" y="384682"/>
          <a:ext cx="775014" cy="66524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7000" b="-27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60E3DC5B-54C3-4EB1-A424-52556A129324}">
      <dgm:prSet phldrT="[Texto]" custT="1"/>
      <dgm:spPr>
        <a:xfrm>
          <a:off x="3334044" y="1119096"/>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Diskrimi-nierung</a:t>
          </a:r>
        </a:p>
      </dgm:t>
    </dgm:pt>
    <dgm:pt modelId="{43049800-92D6-40EC-BD06-8AB4E4BAD8F3}" type="parTrans" cxnId="{5B0FBC97-7C64-46C6-BE13-1B74BD331A86}">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DB099349-B32C-4B24-8181-60A1F5950053}" type="sibTrans" cxnId="{5B0FBC97-7C64-46C6-BE13-1B74BD331A86}">
      <dgm:prSet/>
      <dgm:spPr>
        <a:xfrm>
          <a:off x="2666949" y="1483285"/>
          <a:ext cx="775014" cy="665248"/>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AF3DFD2C-4624-40E5-AC8B-39F1FF193A7F}">
      <dgm:prSet phldrT="[Texto]" custT="1"/>
      <dgm:spPr>
        <a:xfrm>
          <a:off x="1333235" y="1479261"/>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err="1">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Geläufigkeit</a:t>
          </a:r>
          <a:endPar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endParaRPr>
        </a:p>
      </dgm:t>
    </dgm:pt>
    <dgm:pt modelId="{2E6F0FD0-6F48-49C8-A7E1-F615CF4FE2EC}" type="parTrans" cxnId="{AD108D04-CD1A-4EFF-9174-D1F8C01F54EC}">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E1B5B67C-020D-4809-88E9-F7C4A90E5659}" type="sibTrans" cxnId="{AD108D04-CD1A-4EFF-9174-D1F8C01F54EC}">
      <dgm:prSet/>
      <dgm:spPr>
        <a:xfrm>
          <a:off x="666140" y="1848983"/>
          <a:ext cx="775014" cy="665248"/>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0BF4E1AA-9E06-4EBA-8A6A-5459EB4A071F}">
      <dgm:prSet phldrT="[Texto]" custT="1"/>
      <dgm:spPr>
        <a:xfrm>
          <a:off x="3997319" y="1491837"/>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Verstehen</a:t>
          </a:r>
        </a:p>
      </dgm:t>
    </dgm:pt>
    <dgm:pt modelId="{C0E36240-23F1-4028-A28D-C23A65E8495C}" type="parTrans" cxnId="{A2EED967-8DF9-49EE-8C0E-13EA672EB890}">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021BE4C5-C87C-4CC1-BF31-D5A66FC788FF}" type="sibTrans" cxnId="{A2EED967-8DF9-49EE-8C0E-13EA672EB890}">
      <dgm:prSet/>
      <dgm:spPr>
        <a:xfrm>
          <a:off x="3330702" y="1856277"/>
          <a:ext cx="775014" cy="665248"/>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31000" b="-3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5FD92C8A-B03A-4B70-B5E6-E5EED44F10A1}">
      <dgm:prSet phldrT="[Texto]" custT="1"/>
      <dgm:spPr>
        <a:xfrm>
          <a:off x="4000185" y="20745"/>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Ausdruck</a:t>
          </a:r>
        </a:p>
      </dgm:t>
    </dgm:pt>
    <dgm:pt modelId="{237DAB42-B7D4-4809-8B4E-1B74904A0C20}" type="parTrans" cxnId="{703C8FC8-8600-4D92-9DBE-A403FC50D263}">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A6CBF5CD-2643-4B3A-8BB1-E46BEFF10169}" type="sibTrans" cxnId="{703C8FC8-8600-4D92-9DBE-A403FC50D263}">
      <dgm:prSet/>
      <dgm:spPr>
        <a:xfrm>
          <a:off x="4000185" y="755159"/>
          <a:ext cx="775014" cy="665248"/>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3000" b="-3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527A129-C01A-4308-89F0-5ABC9A72F77D}" type="pres">
      <dgm:prSet presAssocID="{5A059125-C999-465D-9110-B32E4C00117A}" presName="Name0" presStyleCnt="0">
        <dgm:presLayoutVars>
          <dgm:chMax val="21"/>
          <dgm:chPref val="21"/>
        </dgm:presLayoutVars>
      </dgm:prSet>
      <dgm:spPr/>
    </dgm:pt>
    <dgm:pt modelId="{A243439A-1145-4E7C-97D7-01168CB11CCB}" type="pres">
      <dgm:prSet presAssocID="{DBDC5AC6-CAD8-4172-AA9D-9AC0EE30752B}" presName="text1" presStyleCnt="0"/>
      <dgm:spPr/>
    </dgm:pt>
    <dgm:pt modelId="{CEC7E6A4-AA9F-4B7C-9834-A3CC586DAD94}" type="pres">
      <dgm:prSet presAssocID="{DBDC5AC6-CAD8-4172-AA9D-9AC0EE30752B}" presName="textRepeatNode" presStyleLbl="alignNode1" presStyleIdx="0" presStyleCnt="9">
        <dgm:presLayoutVars>
          <dgm:chMax val="0"/>
          <dgm:chPref val="0"/>
          <dgm:bulletEnabled val="1"/>
        </dgm:presLayoutVars>
      </dgm:prSet>
      <dgm:spPr/>
    </dgm:pt>
    <dgm:pt modelId="{0C297800-39A5-4D1A-BA02-396198F6C11A}" type="pres">
      <dgm:prSet presAssocID="{DBDC5AC6-CAD8-4172-AA9D-9AC0EE30752B}" presName="textaccent1" presStyleCnt="0"/>
      <dgm:spPr/>
    </dgm:pt>
    <dgm:pt modelId="{631C42CB-6F89-4BE0-9EED-0B5637D5CC19}" type="pres">
      <dgm:prSet presAssocID="{DBDC5AC6-CAD8-4172-AA9D-9AC0EE30752B}" presName="accentRepeatNode" presStyleLbl="solidAlignAcc1" presStyleIdx="0" presStyleCnt="18"/>
      <dgm:spPr>
        <a:xfrm>
          <a:off x="685241" y="1409341"/>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152E406A-436D-4EC0-85CA-74FE1E0751DC}" type="pres">
      <dgm:prSet presAssocID="{1662B337-CB01-4EC8-BC1A-F067C95E813B}" presName="image1" presStyleCnt="0"/>
      <dgm:spPr/>
    </dgm:pt>
    <dgm:pt modelId="{7BA5CBB4-4332-414D-97C3-570DF8ED7BF6}" type="pres">
      <dgm:prSet presAssocID="{1662B337-CB01-4EC8-BC1A-F067C95E813B}" presName="imageRepeatNode" presStyleLbl="alignAcc1" presStyleIdx="0" presStyleCnt="9"/>
      <dgm:spPr/>
    </dgm:pt>
    <dgm:pt modelId="{B0FF6CDB-7FC0-4F7C-ADCD-8E56B41D9845}" type="pres">
      <dgm:prSet presAssocID="{1662B337-CB01-4EC8-BC1A-F067C95E813B}" presName="imageaccent1" presStyleCnt="0"/>
      <dgm:spPr/>
    </dgm:pt>
    <dgm:pt modelId="{34B48370-4164-49C7-8027-4B83A55560F4}" type="pres">
      <dgm:prSet presAssocID="{1662B337-CB01-4EC8-BC1A-F067C95E813B}" presName="accentRepeatNode" presStyleLbl="solidAlignAcc1" presStyleIdx="1" presStyleCnt="18"/>
      <dgm:spPr>
        <a:xfrm>
          <a:off x="530524" y="1321060"/>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3A86B592-74BA-4B11-9494-C11A7C66B82E}" type="pres">
      <dgm:prSet presAssocID="{CA574761-92F3-4E6F-A395-D7F40E7E1FFD}" presName="text2" presStyleCnt="0"/>
      <dgm:spPr/>
    </dgm:pt>
    <dgm:pt modelId="{CBE277FD-BA6F-4D04-9B61-4CAA0030CC62}" type="pres">
      <dgm:prSet presAssocID="{CA574761-92F3-4E6F-A395-D7F40E7E1FFD}" presName="textRepeatNode" presStyleLbl="alignNode1" presStyleIdx="1" presStyleCnt="9">
        <dgm:presLayoutVars>
          <dgm:chMax val="0"/>
          <dgm:chPref val="0"/>
          <dgm:bulletEnabled val="1"/>
        </dgm:presLayoutVars>
      </dgm:prSet>
      <dgm:spPr/>
    </dgm:pt>
    <dgm:pt modelId="{C1226B40-BE3F-48C3-B809-ACA50F8553DC}" type="pres">
      <dgm:prSet presAssocID="{CA574761-92F3-4E6F-A395-D7F40E7E1FFD}" presName="textaccent2" presStyleCnt="0"/>
      <dgm:spPr/>
    </dgm:pt>
    <dgm:pt modelId="{1652DF09-FE43-4E2F-A6EF-8F9F1FD97690}" type="pres">
      <dgm:prSet presAssocID="{CA574761-92F3-4E6F-A395-D7F40E7E1FFD}" presName="accentRepeatNode" presStyleLbl="solidAlignAcc1" presStyleIdx="2" presStyleCnt="18"/>
      <dgm:spPr>
        <a:xfrm>
          <a:off x="1867103" y="131753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0474223F-DB35-418C-A537-FD518E717853}" type="pres">
      <dgm:prSet presAssocID="{13E9DBE0-F180-4E91-ABD3-F56A75E6CDE9}" presName="image2" presStyleCnt="0"/>
      <dgm:spPr/>
    </dgm:pt>
    <dgm:pt modelId="{AAB55C63-DAFC-46CF-8920-38B402FF99BC}" type="pres">
      <dgm:prSet presAssocID="{13E9DBE0-F180-4E91-ABD3-F56A75E6CDE9}" presName="imageRepeatNode" presStyleLbl="alignAcc1" presStyleIdx="1" presStyleCnt="9"/>
      <dgm:spPr/>
    </dgm:pt>
    <dgm:pt modelId="{FB8A586B-2FD8-45D2-AD82-63666B3E21C1}" type="pres">
      <dgm:prSet presAssocID="{13E9DBE0-F180-4E91-ABD3-F56A75E6CDE9}" presName="imageaccent2" presStyleCnt="0"/>
      <dgm:spPr/>
    </dgm:pt>
    <dgm:pt modelId="{83D05E8A-53BB-45FD-929D-C033E4119DA7}" type="pres">
      <dgm:prSet presAssocID="{13E9DBE0-F180-4E91-ABD3-F56A75E6CDE9}" presName="accentRepeatNode" presStyleLbl="solidAlignAcc1" presStyleIdx="3" presStyleCnt="18"/>
      <dgm:spPr>
        <a:xfrm>
          <a:off x="2018954" y="1406574"/>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8E6461CB-BC62-47ED-A80B-6DF3E0E1D054}" type="pres">
      <dgm:prSet presAssocID="{564280DC-B9F6-44C6-AFDA-FCF3A9729AD1}" presName="text3" presStyleCnt="0"/>
      <dgm:spPr/>
    </dgm:pt>
    <dgm:pt modelId="{A4A076C3-F5CE-49B2-A316-219C3ABCAEBE}" type="pres">
      <dgm:prSet presAssocID="{564280DC-B9F6-44C6-AFDA-FCF3A9729AD1}" presName="textRepeatNode" presStyleLbl="alignNode1" presStyleIdx="2" presStyleCnt="9">
        <dgm:presLayoutVars>
          <dgm:chMax val="0"/>
          <dgm:chPref val="0"/>
          <dgm:bulletEnabled val="1"/>
        </dgm:presLayoutVars>
      </dgm:prSet>
      <dgm:spPr/>
    </dgm:pt>
    <dgm:pt modelId="{3C0051FC-83A3-41E3-960E-149A984C9548}" type="pres">
      <dgm:prSet presAssocID="{564280DC-B9F6-44C6-AFDA-FCF3A9729AD1}" presName="textaccent3" presStyleCnt="0"/>
      <dgm:spPr/>
    </dgm:pt>
    <dgm:pt modelId="{9748E6A9-DBD5-46FD-8BD2-6385FCBEAE29}" type="pres">
      <dgm:prSet presAssocID="{564280DC-B9F6-44C6-AFDA-FCF3A9729AD1}" presName="accentRepeatNode" presStyleLbl="solidAlignAcc1" presStyleIdx="4" presStyleCnt="18"/>
      <dgm:spPr>
        <a:xfrm>
          <a:off x="1194277" y="385437"/>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69676718-BEFF-441D-A6BC-771A3D25B5AC}" type="pres">
      <dgm:prSet presAssocID="{DAE9317F-A761-49B0-93D9-8D7B820641E1}" presName="image3" presStyleCnt="0"/>
      <dgm:spPr/>
    </dgm:pt>
    <dgm:pt modelId="{E0703D46-B602-4A45-947D-53DA9B97366F}" type="pres">
      <dgm:prSet presAssocID="{DAE9317F-A761-49B0-93D9-8D7B820641E1}" presName="imageRepeatNode" presStyleLbl="alignAcc1" presStyleIdx="2" presStyleCnt="9"/>
      <dgm:spPr/>
    </dgm:pt>
    <dgm:pt modelId="{FE73A1B6-3F30-4781-A133-53896AD6B75A}" type="pres">
      <dgm:prSet presAssocID="{DAE9317F-A761-49B0-93D9-8D7B820641E1}" presName="imageaccent3" presStyleCnt="0"/>
      <dgm:spPr/>
    </dgm:pt>
    <dgm:pt modelId="{5736E56F-825D-4482-AE1B-CB73E13DCFC6}" type="pres">
      <dgm:prSet presAssocID="{DAE9317F-A761-49B0-93D9-8D7B820641E1}" presName="accentRepeatNode" presStyleLbl="solidAlignAcc1" presStyleIdx="5" presStyleCnt="18"/>
      <dgm:spPr>
        <a:xfrm>
          <a:off x="1355679" y="301180"/>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63936804-A25C-42FB-95B6-940B9553075A}" type="pres">
      <dgm:prSet presAssocID="{63D52B1A-CF36-48EB-B34A-BAB4172FFAE0}" presName="text4" presStyleCnt="0"/>
      <dgm:spPr/>
    </dgm:pt>
    <dgm:pt modelId="{BEAEC0A8-AED0-40ED-867C-BEEE4B4B2D86}" type="pres">
      <dgm:prSet presAssocID="{63D52B1A-CF36-48EB-B34A-BAB4172FFAE0}" presName="textRepeatNode" presStyleLbl="alignNode1" presStyleIdx="3" presStyleCnt="9">
        <dgm:presLayoutVars>
          <dgm:chMax val="0"/>
          <dgm:chPref val="0"/>
          <dgm:bulletEnabled val="1"/>
        </dgm:presLayoutVars>
      </dgm:prSet>
      <dgm:spPr/>
    </dgm:pt>
    <dgm:pt modelId="{D4E80676-05F7-49BF-AEC2-0E687382F0B8}" type="pres">
      <dgm:prSet presAssocID="{63D52B1A-CF36-48EB-B34A-BAB4172FFAE0}" presName="textaccent4" presStyleCnt="0"/>
      <dgm:spPr/>
    </dgm:pt>
    <dgm:pt modelId="{8AD7CABD-483F-4504-B947-6FA93C24A802}" type="pres">
      <dgm:prSet presAssocID="{63D52B1A-CF36-48EB-B34A-BAB4172FFAE0}" presName="accentRepeatNode" presStyleLbl="solidAlignAcc1" presStyleIdx="6" presStyleCnt="18"/>
      <dgm:spPr>
        <a:xfrm>
          <a:off x="2670769" y="669645"/>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82D237E0-3FE8-4D99-9BAD-95CC53D9614A}" type="pres">
      <dgm:prSet presAssocID="{197B05DA-90E4-4F15-AC8B-3EAABBE1C307}" presName="image4" presStyleCnt="0"/>
      <dgm:spPr/>
    </dgm:pt>
    <dgm:pt modelId="{7AC13465-27FD-481E-86C1-73B64257E249}" type="pres">
      <dgm:prSet presAssocID="{197B05DA-90E4-4F15-AC8B-3EAABBE1C307}" presName="imageRepeatNode" presStyleLbl="alignAcc1" presStyleIdx="3" presStyleCnt="9"/>
      <dgm:spPr/>
    </dgm:pt>
    <dgm:pt modelId="{7D50A1C0-684F-4B74-8363-0951BD91F81D}" type="pres">
      <dgm:prSet presAssocID="{197B05DA-90E4-4F15-AC8B-3EAABBE1C307}" presName="imageaccent4" presStyleCnt="0"/>
      <dgm:spPr/>
    </dgm:pt>
    <dgm:pt modelId="{318CE362-5A3C-49B0-9A05-BBA01B4CE5F9}" type="pres">
      <dgm:prSet presAssocID="{197B05DA-90E4-4F15-AC8B-3EAABBE1C307}" presName="accentRepeatNode" presStyleLbl="solidAlignAcc1" presStyleIdx="7" presStyleCnt="18"/>
      <dgm:spPr>
        <a:xfrm>
          <a:off x="2817845" y="760944"/>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CD9FF801-E5E4-4444-91A4-127E84C50690}" type="pres">
      <dgm:prSet presAssocID="{F3B53583-4884-4B85-B2B2-0466FC0118B8}" presName="text5" presStyleCnt="0"/>
      <dgm:spPr/>
    </dgm:pt>
    <dgm:pt modelId="{B18A34B3-3E49-45DE-AF18-4C05A7EF4D2B}" type="pres">
      <dgm:prSet presAssocID="{F3B53583-4884-4B85-B2B2-0466FC0118B8}" presName="textRepeatNode" presStyleLbl="alignNode1" presStyleIdx="4" presStyleCnt="9">
        <dgm:presLayoutVars>
          <dgm:chMax val="0"/>
          <dgm:chPref val="0"/>
          <dgm:bulletEnabled val="1"/>
        </dgm:presLayoutVars>
      </dgm:prSet>
      <dgm:spPr/>
    </dgm:pt>
    <dgm:pt modelId="{AF0C69E9-7AFB-40A2-B9E6-2C9192E16855}" type="pres">
      <dgm:prSet presAssocID="{F3B53583-4884-4B85-B2B2-0466FC0118B8}" presName="textaccent5" presStyleCnt="0"/>
      <dgm:spPr/>
    </dgm:pt>
    <dgm:pt modelId="{4C9D9E5A-4BC6-471B-9821-6A7D970D6EFE}" type="pres">
      <dgm:prSet presAssocID="{F3B53583-4884-4B85-B2B2-0466FC0118B8}" presName="accentRepeatNode" presStyleLbl="solidAlignAcc1" presStyleIdx="8" presStyleCnt="18"/>
      <dgm:spPr>
        <a:xfrm>
          <a:off x="3337387" y="311744"/>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AC44F2A7-ED75-437A-BC1A-0B29382BA18A}" type="pres">
      <dgm:prSet presAssocID="{9DBAB863-2256-4472-B749-C70E6667FE40}" presName="image5" presStyleCnt="0"/>
      <dgm:spPr/>
    </dgm:pt>
    <dgm:pt modelId="{D269649A-3974-4711-ADEB-C672297BF30C}" type="pres">
      <dgm:prSet presAssocID="{9DBAB863-2256-4472-B749-C70E6667FE40}" presName="imageRepeatNode" presStyleLbl="alignAcc1" presStyleIdx="4" presStyleCnt="9"/>
      <dgm:spPr/>
    </dgm:pt>
    <dgm:pt modelId="{791B7AB0-0510-480A-A7A4-4EF60B5156B8}" type="pres">
      <dgm:prSet presAssocID="{9DBAB863-2256-4472-B749-C70E6667FE40}" presName="imageaccent5" presStyleCnt="0"/>
      <dgm:spPr/>
    </dgm:pt>
    <dgm:pt modelId="{45B26A90-404A-404A-8866-FA7E5B83C9DA}" type="pres">
      <dgm:prSet presAssocID="{9DBAB863-2256-4472-B749-C70E6667FE40}" presName="accentRepeatNode" presStyleLbl="solidAlignAcc1" presStyleIdx="9" presStyleCnt="18"/>
      <dgm:spPr>
        <a:xfrm>
          <a:off x="3488283" y="399521"/>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49719DD3-AA31-4E87-BC97-F0F2649966E4}" type="pres">
      <dgm:prSet presAssocID="{60E3DC5B-54C3-4EB1-A424-52556A129324}" presName="text6" presStyleCnt="0"/>
      <dgm:spPr/>
    </dgm:pt>
    <dgm:pt modelId="{9DD288E6-3903-4896-9B1D-9F70D9FDDFD1}" type="pres">
      <dgm:prSet presAssocID="{60E3DC5B-54C3-4EB1-A424-52556A129324}" presName="textRepeatNode" presStyleLbl="alignNode1" presStyleIdx="5" presStyleCnt="9">
        <dgm:presLayoutVars>
          <dgm:chMax val="0"/>
          <dgm:chPref val="0"/>
          <dgm:bulletEnabled val="1"/>
        </dgm:presLayoutVars>
      </dgm:prSet>
      <dgm:spPr/>
    </dgm:pt>
    <dgm:pt modelId="{ACEAD8E1-6C7B-438A-AB5B-0080E4E0B1A6}" type="pres">
      <dgm:prSet presAssocID="{60E3DC5B-54C3-4EB1-A424-52556A129324}" presName="textaccent6" presStyleCnt="0"/>
      <dgm:spPr/>
    </dgm:pt>
    <dgm:pt modelId="{5ACE20D0-C739-4EB4-AF83-5895ABAEBF5A}" type="pres">
      <dgm:prSet presAssocID="{60E3DC5B-54C3-4EB1-A424-52556A129324}" presName="accentRepeatNode" presStyleLbl="solidAlignAcc1" presStyleIdx="10" presStyleCnt="18"/>
      <dgm:spPr>
        <a:xfrm>
          <a:off x="3487328" y="170184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1B954D1B-DA42-4538-9EF0-4BD92AF9B7FD}" type="pres">
      <dgm:prSet presAssocID="{DB099349-B32C-4B24-8181-60A1F5950053}" presName="image6" presStyleCnt="0"/>
      <dgm:spPr/>
    </dgm:pt>
    <dgm:pt modelId="{45218E0B-E533-4B55-895C-F678ADF9B7EC}" type="pres">
      <dgm:prSet presAssocID="{DB099349-B32C-4B24-8181-60A1F5950053}" presName="imageRepeatNode" presStyleLbl="alignAcc1" presStyleIdx="5" presStyleCnt="9"/>
      <dgm:spPr/>
    </dgm:pt>
    <dgm:pt modelId="{36F810FE-40BC-408A-9348-0C48620BED84}" type="pres">
      <dgm:prSet presAssocID="{DB099349-B32C-4B24-8181-60A1F5950053}" presName="imageaccent6" presStyleCnt="0"/>
      <dgm:spPr/>
    </dgm:pt>
    <dgm:pt modelId="{FF6045EC-B9C3-447C-9E01-D242BD4B709A}" type="pres">
      <dgm:prSet presAssocID="{DB099349-B32C-4B24-8181-60A1F5950053}" presName="accentRepeatNode" presStyleLbl="solidAlignAcc1" presStyleIdx="11" presStyleCnt="18"/>
      <dgm:spPr>
        <a:xfrm>
          <a:off x="3343595" y="1775290"/>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BBCD559D-F8B5-4652-A493-74E5A2B3A014}" type="pres">
      <dgm:prSet presAssocID="{AF3DFD2C-4624-40E5-AC8B-39F1FF193A7F}" presName="text7" presStyleCnt="0"/>
      <dgm:spPr/>
    </dgm:pt>
    <dgm:pt modelId="{60023105-323A-4AF8-9956-E13BFAD64668}" type="pres">
      <dgm:prSet presAssocID="{AF3DFD2C-4624-40E5-AC8B-39F1FF193A7F}" presName="textRepeatNode" presStyleLbl="alignNode1" presStyleIdx="6" presStyleCnt="9">
        <dgm:presLayoutVars>
          <dgm:chMax val="0"/>
          <dgm:chPref val="0"/>
          <dgm:bulletEnabled val="1"/>
        </dgm:presLayoutVars>
      </dgm:prSet>
      <dgm:spPr/>
    </dgm:pt>
    <dgm:pt modelId="{9F994158-ACBF-49F3-832E-E2715C274E11}" type="pres">
      <dgm:prSet presAssocID="{AF3DFD2C-4624-40E5-AC8B-39F1FF193A7F}" presName="textaccent7" presStyleCnt="0"/>
      <dgm:spPr/>
    </dgm:pt>
    <dgm:pt modelId="{6FD8A586-0281-4B6C-8EDC-847E19288409}" type="pres">
      <dgm:prSet presAssocID="{AF3DFD2C-4624-40E5-AC8B-39F1FF193A7F}" presName="accentRepeatNode" presStyleLbl="solidAlignAcc1" presStyleIdx="12" presStyleCnt="18"/>
      <dgm:spPr>
        <a:xfrm>
          <a:off x="1355201" y="1774033"/>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F0EE83EB-6A1B-4F1A-BDB2-6199487385E8}" type="pres">
      <dgm:prSet presAssocID="{E1B5B67C-020D-4809-88E9-F7C4A90E5659}" presName="image7" presStyleCnt="0"/>
      <dgm:spPr/>
    </dgm:pt>
    <dgm:pt modelId="{4425E24C-CC6A-4D7C-9503-B031AB698E31}" type="pres">
      <dgm:prSet presAssocID="{E1B5B67C-020D-4809-88E9-F7C4A90E5659}" presName="imageRepeatNode" presStyleLbl="alignAcc1" presStyleIdx="6" presStyleCnt="9"/>
      <dgm:spPr/>
    </dgm:pt>
    <dgm:pt modelId="{0726A92B-D5E5-4125-A779-CDFFBA592F2A}" type="pres">
      <dgm:prSet presAssocID="{E1B5B67C-020D-4809-88E9-F7C4A90E5659}" presName="imageaccent7" presStyleCnt="0"/>
      <dgm:spPr/>
    </dgm:pt>
    <dgm:pt modelId="{E4398C9C-BC76-4A20-998C-0DCE133CBDF4}" type="pres">
      <dgm:prSet presAssocID="{E1B5B67C-020D-4809-88E9-F7C4A90E5659}" presName="accentRepeatNode" presStyleLbl="solidAlignAcc1" presStyleIdx="13" presStyleCnt="18"/>
      <dgm:spPr>
        <a:xfrm>
          <a:off x="1193799" y="185828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96E1A195-0DEC-4475-8B34-78A524491878}" type="pres">
      <dgm:prSet presAssocID="{0BF4E1AA-9E06-4EBA-8A6A-5459EB4A071F}" presName="text8" presStyleCnt="0"/>
      <dgm:spPr/>
    </dgm:pt>
    <dgm:pt modelId="{E4AB0831-1A65-4D35-B7FD-5A038D3C6AF7}" type="pres">
      <dgm:prSet presAssocID="{0BF4E1AA-9E06-4EBA-8A6A-5459EB4A071F}" presName="textRepeatNode" presStyleLbl="alignNode1" presStyleIdx="7" presStyleCnt="9">
        <dgm:presLayoutVars>
          <dgm:chMax val="0"/>
          <dgm:chPref val="0"/>
          <dgm:bulletEnabled val="1"/>
        </dgm:presLayoutVars>
      </dgm:prSet>
      <dgm:spPr/>
    </dgm:pt>
    <dgm:pt modelId="{5E1A6DB3-706D-47BD-AEF4-2680ED06BC9C}" type="pres">
      <dgm:prSet presAssocID="{0BF4E1AA-9E06-4EBA-8A6A-5459EB4A071F}" presName="textaccent8" presStyleCnt="0"/>
      <dgm:spPr/>
    </dgm:pt>
    <dgm:pt modelId="{35041288-4AF7-48DD-B957-20C315F2575B}" type="pres">
      <dgm:prSet presAssocID="{0BF4E1AA-9E06-4EBA-8A6A-5459EB4A071F}" presName="accentRepeatNode" presStyleLbl="solidAlignAcc1" presStyleIdx="14" presStyleCnt="18"/>
      <dgm:spPr>
        <a:xfrm>
          <a:off x="4151081" y="207458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3E0D0291-2894-47A6-99E1-53D13FB95873}" type="pres">
      <dgm:prSet presAssocID="{021BE4C5-C87C-4CC1-BF31-D5A66FC788FF}" presName="image8" presStyleCnt="0"/>
      <dgm:spPr/>
    </dgm:pt>
    <dgm:pt modelId="{C995597D-4FC3-47AA-95CF-E3C54C95D40B}" type="pres">
      <dgm:prSet presAssocID="{021BE4C5-C87C-4CC1-BF31-D5A66FC788FF}" presName="imageRepeatNode" presStyleLbl="alignAcc1" presStyleIdx="7" presStyleCnt="9"/>
      <dgm:spPr/>
    </dgm:pt>
    <dgm:pt modelId="{FFB96412-4A94-4528-8311-21ACFC7A0807}" type="pres">
      <dgm:prSet presAssocID="{021BE4C5-C87C-4CC1-BF31-D5A66FC788FF}" presName="imageaccent8" presStyleCnt="0"/>
      <dgm:spPr/>
    </dgm:pt>
    <dgm:pt modelId="{6BE5BA5B-CE5B-4719-A691-3888D6ED7869}" type="pres">
      <dgm:prSet presAssocID="{021BE4C5-C87C-4CC1-BF31-D5A66FC788FF}" presName="accentRepeatNode" presStyleLbl="solidAlignAcc1" presStyleIdx="15" presStyleCnt="18"/>
      <dgm:spPr>
        <a:xfrm>
          <a:off x="4007347" y="2148282"/>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45918466-13EB-453F-9484-0F09E249C7F1}" type="pres">
      <dgm:prSet presAssocID="{5FD92C8A-B03A-4B70-B5E6-E5EED44F10A1}" presName="text9" presStyleCnt="0"/>
      <dgm:spPr/>
    </dgm:pt>
    <dgm:pt modelId="{77A8E068-339C-49E1-80F6-975EE3214318}" type="pres">
      <dgm:prSet presAssocID="{5FD92C8A-B03A-4B70-B5E6-E5EED44F10A1}" presName="textRepeatNode" presStyleLbl="alignNode1" presStyleIdx="8" presStyleCnt="9">
        <dgm:presLayoutVars>
          <dgm:chMax val="0"/>
          <dgm:chPref val="0"/>
          <dgm:bulletEnabled val="1"/>
        </dgm:presLayoutVars>
      </dgm:prSet>
      <dgm:spPr/>
    </dgm:pt>
    <dgm:pt modelId="{9ED9463E-8707-4A24-B328-182FAFCB258D}" type="pres">
      <dgm:prSet presAssocID="{5FD92C8A-B03A-4B70-B5E6-E5EED44F10A1}" presName="textaccent9" presStyleCnt="0"/>
      <dgm:spPr/>
    </dgm:pt>
    <dgm:pt modelId="{C387FF6F-DB8E-4234-B823-BDDE1F198B08}" type="pres">
      <dgm:prSet presAssocID="{5FD92C8A-B03A-4B70-B5E6-E5EED44F10A1}" presName="accentRepeatNode" presStyleLbl="solidAlignAcc1" presStyleIdx="16" presStyleCnt="18"/>
      <dgm:spPr>
        <a:xfrm>
          <a:off x="4536439" y="605761"/>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3377E4C6-55CE-4374-9A7A-138A1D710DF8}" type="pres">
      <dgm:prSet presAssocID="{A6CBF5CD-2643-4B3A-8BB1-E46BEFF10169}" presName="image9" presStyleCnt="0"/>
      <dgm:spPr/>
    </dgm:pt>
    <dgm:pt modelId="{6658ACA1-BEDC-44D5-8961-B6E737E8F020}" type="pres">
      <dgm:prSet presAssocID="{A6CBF5CD-2643-4B3A-8BB1-E46BEFF10169}" presName="imageRepeatNode" presStyleLbl="alignAcc1" presStyleIdx="8" presStyleCnt="9"/>
      <dgm:spPr/>
    </dgm:pt>
    <dgm:pt modelId="{C07CD1CE-7BC9-4782-AE1A-432334C3FD43}" type="pres">
      <dgm:prSet presAssocID="{A6CBF5CD-2643-4B3A-8BB1-E46BEFF10169}" presName="imageaccent9" presStyleCnt="0"/>
      <dgm:spPr/>
    </dgm:pt>
    <dgm:pt modelId="{0B0BF927-23A0-4E52-BD78-BA91041CF197}" type="pres">
      <dgm:prSet presAssocID="{A6CBF5CD-2643-4B3A-8BB1-E46BEFF10169}" presName="accentRepeatNode" presStyleLbl="solidAlignAcc1" presStyleIdx="17" presStyleCnt="18"/>
      <dgm:spPr>
        <a:xfrm>
          <a:off x="4536439" y="759183"/>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Lst>
  <dgm:cxnLst>
    <dgm:cxn modelId="{B5123901-0311-415C-A1F9-4E20ACEC24A3}" type="presOf" srcId="{0BF4E1AA-9E06-4EBA-8A6A-5459EB4A071F}" destId="{E4AB0831-1A65-4D35-B7FD-5A038D3C6AF7}" srcOrd="0" destOrd="0" presId="urn:microsoft.com/office/officeart/2008/layout/HexagonCluster"/>
    <dgm:cxn modelId="{A45C2F02-8B8C-4456-92A3-3BBA58F316AF}" type="presOf" srcId="{9DBAB863-2256-4472-B749-C70E6667FE40}" destId="{D269649A-3974-4711-ADEB-C672297BF30C}" srcOrd="0" destOrd="0" presId="urn:microsoft.com/office/officeart/2008/layout/HexagonCluster"/>
    <dgm:cxn modelId="{28A45602-150D-4241-9D4B-F78DFB4D4722}" type="presOf" srcId="{1662B337-CB01-4EC8-BC1A-F067C95E813B}" destId="{7BA5CBB4-4332-414D-97C3-570DF8ED7BF6}" srcOrd="0" destOrd="0" presId="urn:microsoft.com/office/officeart/2008/layout/HexagonCluster"/>
    <dgm:cxn modelId="{AD108D04-CD1A-4EFF-9174-D1F8C01F54EC}" srcId="{5A059125-C999-465D-9110-B32E4C00117A}" destId="{AF3DFD2C-4624-40E5-AC8B-39F1FF193A7F}" srcOrd="6" destOrd="0" parTransId="{2E6F0FD0-6F48-49C8-A7E1-F615CF4FE2EC}" sibTransId="{E1B5B67C-020D-4809-88E9-F7C4A90E5659}"/>
    <dgm:cxn modelId="{4BA74317-680B-4A81-AA5D-603910365F7A}" srcId="{5A059125-C999-465D-9110-B32E4C00117A}" destId="{564280DC-B9F6-44C6-AFDA-FCF3A9729AD1}" srcOrd="2" destOrd="0" parTransId="{C44F3A4D-4695-438D-8855-F8BE26773788}" sibTransId="{DAE9317F-A761-49B0-93D9-8D7B820641E1}"/>
    <dgm:cxn modelId="{FF917D1F-65BA-4C74-9E39-A2DF0941EF43}" srcId="{5A059125-C999-465D-9110-B32E4C00117A}" destId="{63D52B1A-CF36-48EB-B34A-BAB4172FFAE0}" srcOrd="3" destOrd="0" parTransId="{FEA97BDF-D833-4542-BAA9-7AD3B0DE573A}" sibTransId="{197B05DA-90E4-4F15-AC8B-3EAABBE1C307}"/>
    <dgm:cxn modelId="{9EF75D29-8A77-4879-9E2C-A9AAACAF95A6}" type="presOf" srcId="{E1B5B67C-020D-4809-88E9-F7C4A90E5659}" destId="{4425E24C-CC6A-4D7C-9503-B031AB698E31}" srcOrd="0" destOrd="0" presId="urn:microsoft.com/office/officeart/2008/layout/HexagonCluster"/>
    <dgm:cxn modelId="{F3FF3E2E-8987-4BF8-9112-47857C06D3FE}" type="presOf" srcId="{DBDC5AC6-CAD8-4172-AA9D-9AC0EE30752B}" destId="{CEC7E6A4-AA9F-4B7C-9834-A3CC586DAD94}" srcOrd="0" destOrd="0" presId="urn:microsoft.com/office/officeart/2008/layout/HexagonCluster"/>
    <dgm:cxn modelId="{89EFDC3A-C2F2-4531-9E35-571CD377F019}" type="presOf" srcId="{CA574761-92F3-4E6F-A395-D7F40E7E1FFD}" destId="{CBE277FD-BA6F-4D04-9B61-4CAA0030CC62}" srcOrd="0" destOrd="0" presId="urn:microsoft.com/office/officeart/2008/layout/HexagonCluster"/>
    <dgm:cxn modelId="{CCC4325F-D34C-4D5A-A3EA-734F8A398E8C}" type="presOf" srcId="{564280DC-B9F6-44C6-AFDA-FCF3A9729AD1}" destId="{A4A076C3-F5CE-49B2-A316-219C3ABCAEBE}" srcOrd="0" destOrd="0" presId="urn:microsoft.com/office/officeart/2008/layout/HexagonCluster"/>
    <dgm:cxn modelId="{09012C43-621E-429F-8818-1B41FBDED7A5}" type="presOf" srcId="{13E9DBE0-F180-4E91-ABD3-F56A75E6CDE9}" destId="{AAB55C63-DAFC-46CF-8920-38B402FF99BC}" srcOrd="0" destOrd="0" presId="urn:microsoft.com/office/officeart/2008/layout/HexagonCluster"/>
    <dgm:cxn modelId="{0651C445-05D9-40A0-9625-82080F0F81E5}" type="presOf" srcId="{021BE4C5-C87C-4CC1-BF31-D5A66FC788FF}" destId="{C995597D-4FC3-47AA-95CF-E3C54C95D40B}" srcOrd="0" destOrd="0" presId="urn:microsoft.com/office/officeart/2008/layout/HexagonCluster"/>
    <dgm:cxn modelId="{A2EED967-8DF9-49EE-8C0E-13EA672EB890}" srcId="{5A059125-C999-465D-9110-B32E4C00117A}" destId="{0BF4E1AA-9E06-4EBA-8A6A-5459EB4A071F}" srcOrd="7" destOrd="0" parTransId="{C0E36240-23F1-4028-A28D-C23A65E8495C}" sibTransId="{021BE4C5-C87C-4CC1-BF31-D5A66FC788FF}"/>
    <dgm:cxn modelId="{A0C7F768-6B3F-4604-920B-020E658540EE}" srcId="{5A059125-C999-465D-9110-B32E4C00117A}" destId="{DBDC5AC6-CAD8-4172-AA9D-9AC0EE30752B}" srcOrd="0" destOrd="0" parTransId="{4E764667-698A-4355-AD03-CFA5730A40E5}" sibTransId="{1662B337-CB01-4EC8-BC1A-F067C95E813B}"/>
    <dgm:cxn modelId="{CED39250-019B-45D3-A70A-135904B1A82B}" type="presOf" srcId="{63D52B1A-CF36-48EB-B34A-BAB4172FFAE0}" destId="{BEAEC0A8-AED0-40ED-867C-BEEE4B4B2D86}" srcOrd="0" destOrd="0" presId="urn:microsoft.com/office/officeart/2008/layout/HexagonCluster"/>
    <dgm:cxn modelId="{ED4EC278-3837-442F-9C65-6B883EA4754A}" type="presOf" srcId="{DAE9317F-A761-49B0-93D9-8D7B820641E1}" destId="{E0703D46-B602-4A45-947D-53DA9B97366F}" srcOrd="0" destOrd="0" presId="urn:microsoft.com/office/officeart/2008/layout/HexagonCluster"/>
    <dgm:cxn modelId="{7C865580-06C2-4488-842F-2990A3C65BC1}" type="presOf" srcId="{60E3DC5B-54C3-4EB1-A424-52556A129324}" destId="{9DD288E6-3903-4896-9B1D-9F70D9FDDFD1}" srcOrd="0" destOrd="0" presId="urn:microsoft.com/office/officeart/2008/layout/HexagonCluster"/>
    <dgm:cxn modelId="{A589E68B-661F-4E87-85B5-BD9C8F40384E}" type="presOf" srcId="{5FD92C8A-B03A-4B70-B5E6-E5EED44F10A1}" destId="{77A8E068-339C-49E1-80F6-975EE3214318}" srcOrd="0" destOrd="0" presId="urn:microsoft.com/office/officeart/2008/layout/HexagonCluster"/>
    <dgm:cxn modelId="{8C870E92-9C1E-480B-88D8-A945362814E8}" type="presOf" srcId="{A6CBF5CD-2643-4B3A-8BB1-E46BEFF10169}" destId="{6658ACA1-BEDC-44D5-8961-B6E737E8F020}" srcOrd="0" destOrd="0" presId="urn:microsoft.com/office/officeart/2008/layout/HexagonCluster"/>
    <dgm:cxn modelId="{0EFFA095-1DF2-479D-BD64-47CE78E895A9}" srcId="{5A059125-C999-465D-9110-B32E4C00117A}" destId="{F3B53583-4884-4B85-B2B2-0466FC0118B8}" srcOrd="4" destOrd="0" parTransId="{A69F430A-2C58-4CCE-A6C5-B96DBBED7FF2}" sibTransId="{9DBAB863-2256-4472-B749-C70E6667FE40}"/>
    <dgm:cxn modelId="{5B0FBC97-7C64-46C6-BE13-1B74BD331A86}" srcId="{5A059125-C999-465D-9110-B32E4C00117A}" destId="{60E3DC5B-54C3-4EB1-A424-52556A129324}" srcOrd="5" destOrd="0" parTransId="{43049800-92D6-40EC-BD06-8AB4E4BAD8F3}" sibTransId="{DB099349-B32C-4B24-8181-60A1F5950053}"/>
    <dgm:cxn modelId="{B63F089B-44C5-49FE-9B48-1B0A1FE0275A}" type="presOf" srcId="{AF3DFD2C-4624-40E5-AC8B-39F1FF193A7F}" destId="{60023105-323A-4AF8-9956-E13BFAD64668}" srcOrd="0" destOrd="0" presId="urn:microsoft.com/office/officeart/2008/layout/HexagonCluster"/>
    <dgm:cxn modelId="{75B54EBF-7351-411F-92C8-0F8A5C2F015C}" type="presOf" srcId="{F3B53583-4884-4B85-B2B2-0466FC0118B8}" destId="{B18A34B3-3E49-45DE-AF18-4C05A7EF4D2B}" srcOrd="0" destOrd="0" presId="urn:microsoft.com/office/officeart/2008/layout/HexagonCluster"/>
    <dgm:cxn modelId="{49F998C3-411E-4825-994D-5D84640D2F4F}" type="presOf" srcId="{DB099349-B32C-4B24-8181-60A1F5950053}" destId="{45218E0B-E533-4B55-895C-F678ADF9B7EC}" srcOrd="0" destOrd="0" presId="urn:microsoft.com/office/officeart/2008/layout/HexagonCluster"/>
    <dgm:cxn modelId="{703C8FC8-8600-4D92-9DBE-A403FC50D263}" srcId="{5A059125-C999-465D-9110-B32E4C00117A}" destId="{5FD92C8A-B03A-4B70-B5E6-E5EED44F10A1}" srcOrd="8" destOrd="0" parTransId="{237DAB42-B7D4-4809-8B4E-1B74904A0C20}" sibTransId="{A6CBF5CD-2643-4B3A-8BB1-E46BEFF10169}"/>
    <dgm:cxn modelId="{04FBF4D0-8F02-4D31-9422-B37E81F4B622}" type="presOf" srcId="{197B05DA-90E4-4F15-AC8B-3EAABBE1C307}" destId="{7AC13465-27FD-481E-86C1-73B64257E249}" srcOrd="0" destOrd="0" presId="urn:microsoft.com/office/officeart/2008/layout/HexagonCluster"/>
    <dgm:cxn modelId="{1CCA3BDC-5D02-45B1-8C9F-BDC9FF4A2079}" type="presOf" srcId="{5A059125-C999-465D-9110-B32E4C00117A}" destId="{1527A129-C01A-4308-89F0-5ABC9A72F77D}" srcOrd="0" destOrd="0" presId="urn:microsoft.com/office/officeart/2008/layout/HexagonCluster"/>
    <dgm:cxn modelId="{AC20DEE8-DD3B-47A5-8749-898F8D6361C2}" srcId="{5A059125-C999-465D-9110-B32E4C00117A}" destId="{CA574761-92F3-4E6F-A395-D7F40E7E1FFD}" srcOrd="1" destOrd="0" parTransId="{24E3F067-43D0-423C-B305-D8141E85A7D4}" sibTransId="{13E9DBE0-F180-4E91-ABD3-F56A75E6CDE9}"/>
    <dgm:cxn modelId="{0EA5B1DF-FF96-4189-94A1-3DF97C8753B6}" type="presParOf" srcId="{1527A129-C01A-4308-89F0-5ABC9A72F77D}" destId="{A243439A-1145-4E7C-97D7-01168CB11CCB}" srcOrd="0" destOrd="0" presId="urn:microsoft.com/office/officeart/2008/layout/HexagonCluster"/>
    <dgm:cxn modelId="{A08BA3A2-E942-4A0E-8521-A96F72548EB8}" type="presParOf" srcId="{A243439A-1145-4E7C-97D7-01168CB11CCB}" destId="{CEC7E6A4-AA9F-4B7C-9834-A3CC586DAD94}" srcOrd="0" destOrd="0" presId="urn:microsoft.com/office/officeart/2008/layout/HexagonCluster"/>
    <dgm:cxn modelId="{115989B5-BE3D-4332-931E-D29F565B0EC0}" type="presParOf" srcId="{1527A129-C01A-4308-89F0-5ABC9A72F77D}" destId="{0C297800-39A5-4D1A-BA02-396198F6C11A}" srcOrd="1" destOrd="0" presId="urn:microsoft.com/office/officeart/2008/layout/HexagonCluster"/>
    <dgm:cxn modelId="{BD0BE2F8-9F8D-49C3-B39D-D2EC9EE5F424}" type="presParOf" srcId="{0C297800-39A5-4D1A-BA02-396198F6C11A}" destId="{631C42CB-6F89-4BE0-9EED-0B5637D5CC19}" srcOrd="0" destOrd="0" presId="urn:microsoft.com/office/officeart/2008/layout/HexagonCluster"/>
    <dgm:cxn modelId="{94CC94E8-F905-406B-A475-D235751DFFFE}" type="presParOf" srcId="{1527A129-C01A-4308-89F0-5ABC9A72F77D}" destId="{152E406A-436D-4EC0-85CA-74FE1E0751DC}" srcOrd="2" destOrd="0" presId="urn:microsoft.com/office/officeart/2008/layout/HexagonCluster"/>
    <dgm:cxn modelId="{6FC12133-A46F-4A24-88D1-C28E8E627E9F}" type="presParOf" srcId="{152E406A-436D-4EC0-85CA-74FE1E0751DC}" destId="{7BA5CBB4-4332-414D-97C3-570DF8ED7BF6}" srcOrd="0" destOrd="0" presId="urn:microsoft.com/office/officeart/2008/layout/HexagonCluster"/>
    <dgm:cxn modelId="{A9F15947-E37E-4C42-9AB8-775890B65A26}" type="presParOf" srcId="{1527A129-C01A-4308-89F0-5ABC9A72F77D}" destId="{B0FF6CDB-7FC0-4F7C-ADCD-8E56B41D9845}" srcOrd="3" destOrd="0" presId="urn:microsoft.com/office/officeart/2008/layout/HexagonCluster"/>
    <dgm:cxn modelId="{F452B9C9-1CF5-43E3-B667-AD16119CF1B8}" type="presParOf" srcId="{B0FF6CDB-7FC0-4F7C-ADCD-8E56B41D9845}" destId="{34B48370-4164-49C7-8027-4B83A55560F4}" srcOrd="0" destOrd="0" presId="urn:microsoft.com/office/officeart/2008/layout/HexagonCluster"/>
    <dgm:cxn modelId="{910483BB-93B7-48AB-AE85-EB1554E3AC9E}" type="presParOf" srcId="{1527A129-C01A-4308-89F0-5ABC9A72F77D}" destId="{3A86B592-74BA-4B11-9494-C11A7C66B82E}" srcOrd="4" destOrd="0" presId="urn:microsoft.com/office/officeart/2008/layout/HexagonCluster"/>
    <dgm:cxn modelId="{4ABD37D2-F010-4DFC-85FE-5DD2DFE6D103}" type="presParOf" srcId="{3A86B592-74BA-4B11-9494-C11A7C66B82E}" destId="{CBE277FD-BA6F-4D04-9B61-4CAA0030CC62}" srcOrd="0" destOrd="0" presId="urn:microsoft.com/office/officeart/2008/layout/HexagonCluster"/>
    <dgm:cxn modelId="{CAF6F5CA-C54B-470E-A058-95A9E4AD8CCD}" type="presParOf" srcId="{1527A129-C01A-4308-89F0-5ABC9A72F77D}" destId="{C1226B40-BE3F-48C3-B809-ACA50F8553DC}" srcOrd="5" destOrd="0" presId="urn:microsoft.com/office/officeart/2008/layout/HexagonCluster"/>
    <dgm:cxn modelId="{9CCBE1EA-60A6-44CE-A343-B5BB676A3B73}" type="presParOf" srcId="{C1226B40-BE3F-48C3-B809-ACA50F8553DC}" destId="{1652DF09-FE43-4E2F-A6EF-8F9F1FD97690}" srcOrd="0" destOrd="0" presId="urn:microsoft.com/office/officeart/2008/layout/HexagonCluster"/>
    <dgm:cxn modelId="{D75BBA0F-97AC-4923-B9E1-83EA6D7BFE25}" type="presParOf" srcId="{1527A129-C01A-4308-89F0-5ABC9A72F77D}" destId="{0474223F-DB35-418C-A537-FD518E717853}" srcOrd="6" destOrd="0" presId="urn:microsoft.com/office/officeart/2008/layout/HexagonCluster"/>
    <dgm:cxn modelId="{B055A90A-0FAC-4B44-84FD-71BE526CFB22}" type="presParOf" srcId="{0474223F-DB35-418C-A537-FD518E717853}" destId="{AAB55C63-DAFC-46CF-8920-38B402FF99BC}" srcOrd="0" destOrd="0" presId="urn:microsoft.com/office/officeart/2008/layout/HexagonCluster"/>
    <dgm:cxn modelId="{993F50C0-A00C-41FF-9512-C183F4FC533F}" type="presParOf" srcId="{1527A129-C01A-4308-89F0-5ABC9A72F77D}" destId="{FB8A586B-2FD8-45D2-AD82-63666B3E21C1}" srcOrd="7" destOrd="0" presId="urn:microsoft.com/office/officeart/2008/layout/HexagonCluster"/>
    <dgm:cxn modelId="{1AC3AC20-AC35-4024-8704-951A3005A2B4}" type="presParOf" srcId="{FB8A586B-2FD8-45D2-AD82-63666B3E21C1}" destId="{83D05E8A-53BB-45FD-929D-C033E4119DA7}" srcOrd="0" destOrd="0" presId="urn:microsoft.com/office/officeart/2008/layout/HexagonCluster"/>
    <dgm:cxn modelId="{CC618850-6E24-46A3-BBFA-FCCD35BFA023}" type="presParOf" srcId="{1527A129-C01A-4308-89F0-5ABC9A72F77D}" destId="{8E6461CB-BC62-47ED-A80B-6DF3E0E1D054}" srcOrd="8" destOrd="0" presId="urn:microsoft.com/office/officeart/2008/layout/HexagonCluster"/>
    <dgm:cxn modelId="{62441926-59B6-4E2D-A166-1062C04C0012}" type="presParOf" srcId="{8E6461CB-BC62-47ED-A80B-6DF3E0E1D054}" destId="{A4A076C3-F5CE-49B2-A316-219C3ABCAEBE}" srcOrd="0" destOrd="0" presId="urn:microsoft.com/office/officeart/2008/layout/HexagonCluster"/>
    <dgm:cxn modelId="{4474C367-45B4-470D-B69E-EAF570CB3466}" type="presParOf" srcId="{1527A129-C01A-4308-89F0-5ABC9A72F77D}" destId="{3C0051FC-83A3-41E3-960E-149A984C9548}" srcOrd="9" destOrd="0" presId="urn:microsoft.com/office/officeart/2008/layout/HexagonCluster"/>
    <dgm:cxn modelId="{A2D76438-2A9B-4CC3-BD11-3980572258C7}" type="presParOf" srcId="{3C0051FC-83A3-41E3-960E-149A984C9548}" destId="{9748E6A9-DBD5-46FD-8BD2-6385FCBEAE29}" srcOrd="0" destOrd="0" presId="urn:microsoft.com/office/officeart/2008/layout/HexagonCluster"/>
    <dgm:cxn modelId="{2A3084DE-B3EC-4C8A-BFB4-24BF7F4452EE}" type="presParOf" srcId="{1527A129-C01A-4308-89F0-5ABC9A72F77D}" destId="{69676718-BEFF-441D-A6BC-771A3D25B5AC}" srcOrd="10" destOrd="0" presId="urn:microsoft.com/office/officeart/2008/layout/HexagonCluster"/>
    <dgm:cxn modelId="{12281C87-F50F-447C-9CF1-BCB8AD91F2FC}" type="presParOf" srcId="{69676718-BEFF-441D-A6BC-771A3D25B5AC}" destId="{E0703D46-B602-4A45-947D-53DA9B97366F}" srcOrd="0" destOrd="0" presId="urn:microsoft.com/office/officeart/2008/layout/HexagonCluster"/>
    <dgm:cxn modelId="{B12E2239-7A5A-440C-8AB2-129894D1D964}" type="presParOf" srcId="{1527A129-C01A-4308-89F0-5ABC9A72F77D}" destId="{FE73A1B6-3F30-4781-A133-53896AD6B75A}" srcOrd="11" destOrd="0" presId="urn:microsoft.com/office/officeart/2008/layout/HexagonCluster"/>
    <dgm:cxn modelId="{8229CFAC-1907-4DEE-A44C-49E8EFD8016E}" type="presParOf" srcId="{FE73A1B6-3F30-4781-A133-53896AD6B75A}" destId="{5736E56F-825D-4482-AE1B-CB73E13DCFC6}" srcOrd="0" destOrd="0" presId="urn:microsoft.com/office/officeart/2008/layout/HexagonCluster"/>
    <dgm:cxn modelId="{4C8C195D-C0AB-43E4-BFBC-FE4EF874A947}" type="presParOf" srcId="{1527A129-C01A-4308-89F0-5ABC9A72F77D}" destId="{63936804-A25C-42FB-95B6-940B9553075A}" srcOrd="12" destOrd="0" presId="urn:microsoft.com/office/officeart/2008/layout/HexagonCluster"/>
    <dgm:cxn modelId="{D4629558-0F08-41BC-A847-E6D765261DA6}" type="presParOf" srcId="{63936804-A25C-42FB-95B6-940B9553075A}" destId="{BEAEC0A8-AED0-40ED-867C-BEEE4B4B2D86}" srcOrd="0" destOrd="0" presId="urn:microsoft.com/office/officeart/2008/layout/HexagonCluster"/>
    <dgm:cxn modelId="{D8CD2AF0-C2FA-4FEB-AC35-7E7B301BD68D}" type="presParOf" srcId="{1527A129-C01A-4308-89F0-5ABC9A72F77D}" destId="{D4E80676-05F7-49BF-AEC2-0E687382F0B8}" srcOrd="13" destOrd="0" presId="urn:microsoft.com/office/officeart/2008/layout/HexagonCluster"/>
    <dgm:cxn modelId="{CC5963C7-49F7-4935-A966-1839F89CE266}" type="presParOf" srcId="{D4E80676-05F7-49BF-AEC2-0E687382F0B8}" destId="{8AD7CABD-483F-4504-B947-6FA93C24A802}" srcOrd="0" destOrd="0" presId="urn:microsoft.com/office/officeart/2008/layout/HexagonCluster"/>
    <dgm:cxn modelId="{D24BD93C-4EA7-4DE9-ADB3-6BD8EE860B3C}" type="presParOf" srcId="{1527A129-C01A-4308-89F0-5ABC9A72F77D}" destId="{82D237E0-3FE8-4D99-9BAD-95CC53D9614A}" srcOrd="14" destOrd="0" presId="urn:microsoft.com/office/officeart/2008/layout/HexagonCluster"/>
    <dgm:cxn modelId="{40E6443D-C9A9-4021-BF3A-BF939D970F91}" type="presParOf" srcId="{82D237E0-3FE8-4D99-9BAD-95CC53D9614A}" destId="{7AC13465-27FD-481E-86C1-73B64257E249}" srcOrd="0" destOrd="0" presId="urn:microsoft.com/office/officeart/2008/layout/HexagonCluster"/>
    <dgm:cxn modelId="{DB6503C5-A8E3-4190-B257-2692BD5E5D50}" type="presParOf" srcId="{1527A129-C01A-4308-89F0-5ABC9A72F77D}" destId="{7D50A1C0-684F-4B74-8363-0951BD91F81D}" srcOrd="15" destOrd="0" presId="urn:microsoft.com/office/officeart/2008/layout/HexagonCluster"/>
    <dgm:cxn modelId="{D0A15C4E-7BE9-47B5-B6BF-9FE2ACD55803}" type="presParOf" srcId="{7D50A1C0-684F-4B74-8363-0951BD91F81D}" destId="{318CE362-5A3C-49B0-9A05-BBA01B4CE5F9}" srcOrd="0" destOrd="0" presId="urn:microsoft.com/office/officeart/2008/layout/HexagonCluster"/>
    <dgm:cxn modelId="{A52194C1-E890-4608-AA54-DB060FDD0610}" type="presParOf" srcId="{1527A129-C01A-4308-89F0-5ABC9A72F77D}" destId="{CD9FF801-E5E4-4444-91A4-127E84C50690}" srcOrd="16" destOrd="0" presId="urn:microsoft.com/office/officeart/2008/layout/HexagonCluster"/>
    <dgm:cxn modelId="{5B340D28-1E45-4C6E-92E8-534A84E7A9EE}" type="presParOf" srcId="{CD9FF801-E5E4-4444-91A4-127E84C50690}" destId="{B18A34B3-3E49-45DE-AF18-4C05A7EF4D2B}" srcOrd="0" destOrd="0" presId="urn:microsoft.com/office/officeart/2008/layout/HexagonCluster"/>
    <dgm:cxn modelId="{7DBA93F2-5A53-436F-988C-681E9C3AE1EE}" type="presParOf" srcId="{1527A129-C01A-4308-89F0-5ABC9A72F77D}" destId="{AF0C69E9-7AFB-40A2-B9E6-2C9192E16855}" srcOrd="17" destOrd="0" presId="urn:microsoft.com/office/officeart/2008/layout/HexagonCluster"/>
    <dgm:cxn modelId="{2B2BBE17-C60A-4380-AFFF-4289213D8292}" type="presParOf" srcId="{AF0C69E9-7AFB-40A2-B9E6-2C9192E16855}" destId="{4C9D9E5A-4BC6-471B-9821-6A7D970D6EFE}" srcOrd="0" destOrd="0" presId="urn:microsoft.com/office/officeart/2008/layout/HexagonCluster"/>
    <dgm:cxn modelId="{FBA1EAB8-889B-41DB-B51F-9804F3D02B45}" type="presParOf" srcId="{1527A129-C01A-4308-89F0-5ABC9A72F77D}" destId="{AC44F2A7-ED75-437A-BC1A-0B29382BA18A}" srcOrd="18" destOrd="0" presId="urn:microsoft.com/office/officeart/2008/layout/HexagonCluster"/>
    <dgm:cxn modelId="{84BD4FBC-EF99-4693-9944-8CF980D926E2}" type="presParOf" srcId="{AC44F2A7-ED75-437A-BC1A-0B29382BA18A}" destId="{D269649A-3974-4711-ADEB-C672297BF30C}" srcOrd="0" destOrd="0" presId="urn:microsoft.com/office/officeart/2008/layout/HexagonCluster"/>
    <dgm:cxn modelId="{3FC0C427-2E83-405C-9F3E-A4A8C5C1412B}" type="presParOf" srcId="{1527A129-C01A-4308-89F0-5ABC9A72F77D}" destId="{791B7AB0-0510-480A-A7A4-4EF60B5156B8}" srcOrd="19" destOrd="0" presId="urn:microsoft.com/office/officeart/2008/layout/HexagonCluster"/>
    <dgm:cxn modelId="{98E6E545-8A4D-43FB-9346-AEB34FB5FAD0}" type="presParOf" srcId="{791B7AB0-0510-480A-A7A4-4EF60B5156B8}" destId="{45B26A90-404A-404A-8866-FA7E5B83C9DA}" srcOrd="0" destOrd="0" presId="urn:microsoft.com/office/officeart/2008/layout/HexagonCluster"/>
    <dgm:cxn modelId="{088CEDEC-945F-4E4E-9DCB-FADCF21D3168}" type="presParOf" srcId="{1527A129-C01A-4308-89F0-5ABC9A72F77D}" destId="{49719DD3-AA31-4E87-BC97-F0F2649966E4}" srcOrd="20" destOrd="0" presId="urn:microsoft.com/office/officeart/2008/layout/HexagonCluster"/>
    <dgm:cxn modelId="{E050B15E-4EC1-4518-9A8A-C4B52B48A501}" type="presParOf" srcId="{49719DD3-AA31-4E87-BC97-F0F2649966E4}" destId="{9DD288E6-3903-4896-9B1D-9F70D9FDDFD1}" srcOrd="0" destOrd="0" presId="urn:microsoft.com/office/officeart/2008/layout/HexagonCluster"/>
    <dgm:cxn modelId="{54543A2A-0597-47DB-8A16-5C5CCE209C87}" type="presParOf" srcId="{1527A129-C01A-4308-89F0-5ABC9A72F77D}" destId="{ACEAD8E1-6C7B-438A-AB5B-0080E4E0B1A6}" srcOrd="21" destOrd="0" presId="urn:microsoft.com/office/officeart/2008/layout/HexagonCluster"/>
    <dgm:cxn modelId="{20E34C16-9864-4DBC-A387-6C61D04D2686}" type="presParOf" srcId="{ACEAD8E1-6C7B-438A-AB5B-0080E4E0B1A6}" destId="{5ACE20D0-C739-4EB4-AF83-5895ABAEBF5A}" srcOrd="0" destOrd="0" presId="urn:microsoft.com/office/officeart/2008/layout/HexagonCluster"/>
    <dgm:cxn modelId="{00E1DABE-4EAD-4D5B-B0FB-F2FB70326A5C}" type="presParOf" srcId="{1527A129-C01A-4308-89F0-5ABC9A72F77D}" destId="{1B954D1B-DA42-4538-9EF0-4BD92AF9B7FD}" srcOrd="22" destOrd="0" presId="urn:microsoft.com/office/officeart/2008/layout/HexagonCluster"/>
    <dgm:cxn modelId="{8BF58254-61FA-4DA5-8152-0ADFCFF48A79}" type="presParOf" srcId="{1B954D1B-DA42-4538-9EF0-4BD92AF9B7FD}" destId="{45218E0B-E533-4B55-895C-F678ADF9B7EC}" srcOrd="0" destOrd="0" presId="urn:microsoft.com/office/officeart/2008/layout/HexagonCluster"/>
    <dgm:cxn modelId="{A771FF49-9421-4E90-88E3-AF75E09C4C17}" type="presParOf" srcId="{1527A129-C01A-4308-89F0-5ABC9A72F77D}" destId="{36F810FE-40BC-408A-9348-0C48620BED84}" srcOrd="23" destOrd="0" presId="urn:microsoft.com/office/officeart/2008/layout/HexagonCluster"/>
    <dgm:cxn modelId="{84E709E8-AC87-4B08-BF1A-FF4E9F2B1458}" type="presParOf" srcId="{36F810FE-40BC-408A-9348-0C48620BED84}" destId="{FF6045EC-B9C3-447C-9E01-D242BD4B709A}" srcOrd="0" destOrd="0" presId="urn:microsoft.com/office/officeart/2008/layout/HexagonCluster"/>
    <dgm:cxn modelId="{046F0FD8-ED4D-4111-B009-7B6C677015F2}" type="presParOf" srcId="{1527A129-C01A-4308-89F0-5ABC9A72F77D}" destId="{BBCD559D-F8B5-4652-A493-74E5A2B3A014}" srcOrd="24" destOrd="0" presId="urn:microsoft.com/office/officeart/2008/layout/HexagonCluster"/>
    <dgm:cxn modelId="{D878486B-1B90-4D5B-A289-007C1AB60EB1}" type="presParOf" srcId="{BBCD559D-F8B5-4652-A493-74E5A2B3A014}" destId="{60023105-323A-4AF8-9956-E13BFAD64668}" srcOrd="0" destOrd="0" presId="urn:microsoft.com/office/officeart/2008/layout/HexagonCluster"/>
    <dgm:cxn modelId="{8DF35BCD-D60D-4964-970A-4AF923AA2EC6}" type="presParOf" srcId="{1527A129-C01A-4308-89F0-5ABC9A72F77D}" destId="{9F994158-ACBF-49F3-832E-E2715C274E11}" srcOrd="25" destOrd="0" presId="urn:microsoft.com/office/officeart/2008/layout/HexagonCluster"/>
    <dgm:cxn modelId="{61EB8862-095F-470E-A2E9-DE1EE68BB41B}" type="presParOf" srcId="{9F994158-ACBF-49F3-832E-E2715C274E11}" destId="{6FD8A586-0281-4B6C-8EDC-847E19288409}" srcOrd="0" destOrd="0" presId="urn:microsoft.com/office/officeart/2008/layout/HexagonCluster"/>
    <dgm:cxn modelId="{8A19649D-AF87-4A9A-9B92-25EFC97AB5CA}" type="presParOf" srcId="{1527A129-C01A-4308-89F0-5ABC9A72F77D}" destId="{F0EE83EB-6A1B-4F1A-BDB2-6199487385E8}" srcOrd="26" destOrd="0" presId="urn:microsoft.com/office/officeart/2008/layout/HexagonCluster"/>
    <dgm:cxn modelId="{2F5318B4-8AA2-4D0B-8F94-A46432B61F0D}" type="presParOf" srcId="{F0EE83EB-6A1B-4F1A-BDB2-6199487385E8}" destId="{4425E24C-CC6A-4D7C-9503-B031AB698E31}" srcOrd="0" destOrd="0" presId="urn:microsoft.com/office/officeart/2008/layout/HexagonCluster"/>
    <dgm:cxn modelId="{665F462B-B63F-4362-A757-ED2E6E644DCC}" type="presParOf" srcId="{1527A129-C01A-4308-89F0-5ABC9A72F77D}" destId="{0726A92B-D5E5-4125-A779-CDFFBA592F2A}" srcOrd="27" destOrd="0" presId="urn:microsoft.com/office/officeart/2008/layout/HexagonCluster"/>
    <dgm:cxn modelId="{4B6340A3-CBFE-4267-BCC1-C997E5EC9850}" type="presParOf" srcId="{0726A92B-D5E5-4125-A779-CDFFBA592F2A}" destId="{E4398C9C-BC76-4A20-998C-0DCE133CBDF4}" srcOrd="0" destOrd="0" presId="urn:microsoft.com/office/officeart/2008/layout/HexagonCluster"/>
    <dgm:cxn modelId="{B6702B30-DAF3-44AD-8E86-4DC366C1076D}" type="presParOf" srcId="{1527A129-C01A-4308-89F0-5ABC9A72F77D}" destId="{96E1A195-0DEC-4475-8B34-78A524491878}" srcOrd="28" destOrd="0" presId="urn:microsoft.com/office/officeart/2008/layout/HexagonCluster"/>
    <dgm:cxn modelId="{8FB88F4F-2F9D-4826-8DEA-612D971C3F56}" type="presParOf" srcId="{96E1A195-0DEC-4475-8B34-78A524491878}" destId="{E4AB0831-1A65-4D35-B7FD-5A038D3C6AF7}" srcOrd="0" destOrd="0" presId="urn:microsoft.com/office/officeart/2008/layout/HexagonCluster"/>
    <dgm:cxn modelId="{C9E9E450-975B-4711-B54A-6A466CFDE401}" type="presParOf" srcId="{1527A129-C01A-4308-89F0-5ABC9A72F77D}" destId="{5E1A6DB3-706D-47BD-AEF4-2680ED06BC9C}" srcOrd="29" destOrd="0" presId="urn:microsoft.com/office/officeart/2008/layout/HexagonCluster"/>
    <dgm:cxn modelId="{81D34B1C-6A85-4B43-AAAA-009EA635557C}" type="presParOf" srcId="{5E1A6DB3-706D-47BD-AEF4-2680ED06BC9C}" destId="{35041288-4AF7-48DD-B957-20C315F2575B}" srcOrd="0" destOrd="0" presId="urn:microsoft.com/office/officeart/2008/layout/HexagonCluster"/>
    <dgm:cxn modelId="{2DCF75A2-F6B0-48BB-B54F-8F81752D6F52}" type="presParOf" srcId="{1527A129-C01A-4308-89F0-5ABC9A72F77D}" destId="{3E0D0291-2894-47A6-99E1-53D13FB95873}" srcOrd="30" destOrd="0" presId="urn:microsoft.com/office/officeart/2008/layout/HexagonCluster"/>
    <dgm:cxn modelId="{1B50BE1B-680B-42FA-B2AA-EE40EB9B63C7}" type="presParOf" srcId="{3E0D0291-2894-47A6-99E1-53D13FB95873}" destId="{C995597D-4FC3-47AA-95CF-E3C54C95D40B}" srcOrd="0" destOrd="0" presId="urn:microsoft.com/office/officeart/2008/layout/HexagonCluster"/>
    <dgm:cxn modelId="{7C4E09A3-8C55-411D-90D3-9476DC202AF6}" type="presParOf" srcId="{1527A129-C01A-4308-89F0-5ABC9A72F77D}" destId="{FFB96412-4A94-4528-8311-21ACFC7A0807}" srcOrd="31" destOrd="0" presId="urn:microsoft.com/office/officeart/2008/layout/HexagonCluster"/>
    <dgm:cxn modelId="{B70213F2-12C8-45B6-ABE3-0BF0845712CA}" type="presParOf" srcId="{FFB96412-4A94-4528-8311-21ACFC7A0807}" destId="{6BE5BA5B-CE5B-4719-A691-3888D6ED7869}" srcOrd="0" destOrd="0" presId="urn:microsoft.com/office/officeart/2008/layout/HexagonCluster"/>
    <dgm:cxn modelId="{2D7553F9-151D-4B72-BF59-7F2C86DD8EAC}" type="presParOf" srcId="{1527A129-C01A-4308-89F0-5ABC9A72F77D}" destId="{45918466-13EB-453F-9484-0F09E249C7F1}" srcOrd="32" destOrd="0" presId="urn:microsoft.com/office/officeart/2008/layout/HexagonCluster"/>
    <dgm:cxn modelId="{B9A98AF5-8977-4F40-8CA4-8FE2DC56CE9E}" type="presParOf" srcId="{45918466-13EB-453F-9484-0F09E249C7F1}" destId="{77A8E068-339C-49E1-80F6-975EE3214318}" srcOrd="0" destOrd="0" presId="urn:microsoft.com/office/officeart/2008/layout/HexagonCluster"/>
    <dgm:cxn modelId="{EC3CDA74-70A1-4614-AC3E-206D79F681AF}" type="presParOf" srcId="{1527A129-C01A-4308-89F0-5ABC9A72F77D}" destId="{9ED9463E-8707-4A24-B328-182FAFCB258D}" srcOrd="33" destOrd="0" presId="urn:microsoft.com/office/officeart/2008/layout/HexagonCluster"/>
    <dgm:cxn modelId="{F6CEE637-463C-446B-98FA-873B198C639F}" type="presParOf" srcId="{9ED9463E-8707-4A24-B328-182FAFCB258D}" destId="{C387FF6F-DB8E-4234-B823-BDDE1F198B08}" srcOrd="0" destOrd="0" presId="urn:microsoft.com/office/officeart/2008/layout/HexagonCluster"/>
    <dgm:cxn modelId="{37678E0E-57BE-4522-A782-3182A6761104}" type="presParOf" srcId="{1527A129-C01A-4308-89F0-5ABC9A72F77D}" destId="{3377E4C6-55CE-4374-9A7A-138A1D710DF8}" srcOrd="34" destOrd="0" presId="urn:microsoft.com/office/officeart/2008/layout/HexagonCluster"/>
    <dgm:cxn modelId="{676789D8-A66B-41C0-8829-CCE4CCDDE817}" type="presParOf" srcId="{3377E4C6-55CE-4374-9A7A-138A1D710DF8}" destId="{6658ACA1-BEDC-44D5-8961-B6E737E8F020}" srcOrd="0" destOrd="0" presId="urn:microsoft.com/office/officeart/2008/layout/HexagonCluster"/>
    <dgm:cxn modelId="{3216B1BC-2F0C-4C51-A5EF-48E0D58DC94C}" type="presParOf" srcId="{1527A129-C01A-4308-89F0-5ABC9A72F77D}" destId="{C07CD1CE-7BC9-4782-AE1A-432334C3FD43}" srcOrd="35" destOrd="0" presId="urn:microsoft.com/office/officeart/2008/layout/HexagonCluster"/>
    <dgm:cxn modelId="{95EF6F59-1D28-4754-BCF5-B0E2608A56A7}" type="presParOf" srcId="{C07CD1CE-7BC9-4782-AE1A-432334C3FD43}" destId="{0B0BF927-23A0-4E52-BD78-BA91041CF19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602E79-D361-43AF-A142-9F4C250334C9}" type="doc">
      <dgm:prSet loTypeId="urn:microsoft.com/office/officeart/2005/8/layout/bProcess4" loCatId="process" qsTypeId="urn:microsoft.com/office/officeart/2005/8/quickstyle/simple5" qsCatId="simple" csTypeId="urn:microsoft.com/office/officeart/2005/8/colors/colorful4" csCatId="colorful" phldr="1"/>
      <dgm:spPr/>
      <dgm:t>
        <a:bodyPr/>
        <a:lstStyle/>
        <a:p>
          <a:endParaRPr lang="es-ES"/>
        </a:p>
      </dgm:t>
    </dgm:pt>
    <dgm:pt modelId="{E183C511-4CF0-4FBE-B761-6E6299CF7C5B}">
      <dgm:prSet phldrT="[Texto]" custT="1"/>
      <dgm:spPr>
        <a:xfrm>
          <a:off x="1887" y="92845"/>
          <a:ext cx="1024337" cy="614602"/>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Zeitabschätzung</a:t>
          </a:r>
        </a:p>
      </dgm:t>
    </dgm:pt>
    <dgm:pt modelId="{64C55EE6-CD71-4C21-AAFF-8EFA30DCEC48}" type="parTrans" cxnId="{885B0F1B-7308-4A10-8A41-1B9CC8FD4BB3}">
      <dgm:prSet/>
      <dgm:spPr/>
      <dgm:t>
        <a:bodyPr/>
        <a:lstStyle/>
        <a:p>
          <a:endParaRPr lang="es-ES" sz="1400"/>
        </a:p>
      </dgm:t>
    </dgm:pt>
    <dgm:pt modelId="{FA881504-758F-4CA3-8A78-A736F3BAE918}" type="sibTrans" cxnId="{885B0F1B-7308-4A10-8A41-1B9CC8FD4BB3}">
      <dgm:prSet/>
      <dgm:spPr>
        <a:xfrm rot="5400000">
          <a:off x="-167545" y="584319"/>
          <a:ext cx="758426" cy="92190"/>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3D673037-BF4A-4514-B28E-60A0C112F67C}">
      <dgm:prSet phldrT="[Texto]" custT="1"/>
      <dgm:spPr>
        <a:xfrm>
          <a:off x="1364256" y="861098"/>
          <a:ext cx="1024337" cy="614602"/>
        </a:xfrm>
        <a:prstGeom prst="roundRect">
          <a:avLst>
            <a:gd name="adj" fmla="val 10000"/>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Planung</a:t>
          </a:r>
        </a:p>
      </dgm:t>
    </dgm:pt>
    <dgm:pt modelId="{AB1CFB16-D980-4B23-9D8F-CFD3995649A6}" type="parTrans" cxnId="{8C3414A5-B1D2-4360-9D0C-F1398DA43B81}">
      <dgm:prSet/>
      <dgm:spPr/>
      <dgm:t>
        <a:bodyPr/>
        <a:lstStyle/>
        <a:p>
          <a:endParaRPr lang="es-ES" sz="1400"/>
        </a:p>
      </dgm:t>
    </dgm:pt>
    <dgm:pt modelId="{D03D6F62-FF1A-45E2-987A-FA94D57F526D}" type="sibTrans" cxnId="{8C3414A5-B1D2-4360-9D0C-F1398DA43B81}">
      <dgm:prSet/>
      <dgm:spPr>
        <a:xfrm rot="16200000">
          <a:off x="1194823" y="584319"/>
          <a:ext cx="758426" cy="92190"/>
        </a:xfrm>
        <a:prstGeom prst="rect">
          <a:avLst/>
        </a:prstGeom>
        <a:gradFill rotWithShape="0">
          <a:gsLst>
            <a:gs pos="0">
              <a:srgbClr val="FFC000">
                <a:hueOff val="5940396"/>
                <a:satOff val="-27410"/>
                <a:lumOff val="1009"/>
                <a:alphaOff val="0"/>
                <a:satMod val="103000"/>
                <a:lumMod val="102000"/>
                <a:tint val="94000"/>
              </a:srgbClr>
            </a:gs>
            <a:gs pos="50000">
              <a:srgbClr val="FFC000">
                <a:hueOff val="5940396"/>
                <a:satOff val="-27410"/>
                <a:lumOff val="1009"/>
                <a:alphaOff val="0"/>
                <a:satMod val="110000"/>
                <a:lumMod val="100000"/>
                <a:shade val="100000"/>
              </a:srgbClr>
            </a:gs>
            <a:gs pos="100000">
              <a:srgbClr val="FFC000">
                <a:hueOff val="5940396"/>
                <a:satOff val="-27410"/>
                <a:lumOff val="1009"/>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3EFF0513-24DF-4C77-942C-86EBDE536FC7}">
      <dgm:prSet phldrT="[Texto]" custT="1"/>
      <dgm:spPr>
        <a:xfrm>
          <a:off x="1364256" y="92845"/>
          <a:ext cx="1024337" cy="614602"/>
        </a:xfrm>
        <a:prstGeom prst="roundRect">
          <a:avLst>
            <a:gd name="adj" fmla="val 10000"/>
          </a:avLst>
        </a:prstGeom>
        <a:gradFill rotWithShape="0">
          <a:gsLst>
            <a:gs pos="0">
              <a:srgbClr val="FFC000">
                <a:hueOff val="6497308"/>
                <a:satOff val="-29980"/>
                <a:lumOff val="1103"/>
                <a:alphaOff val="0"/>
                <a:satMod val="103000"/>
                <a:lumMod val="102000"/>
                <a:tint val="94000"/>
              </a:srgbClr>
            </a:gs>
            <a:gs pos="50000">
              <a:srgbClr val="FFC000">
                <a:hueOff val="6497308"/>
                <a:satOff val="-29980"/>
                <a:lumOff val="1103"/>
                <a:alphaOff val="0"/>
                <a:satMod val="110000"/>
                <a:lumMod val="100000"/>
                <a:shade val="100000"/>
              </a:srgbClr>
            </a:gs>
            <a:gs pos="100000">
              <a:srgbClr val="FFC000">
                <a:hueOff val="6497308"/>
                <a:satOff val="-29980"/>
                <a:lumOff val="110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Vernunft</a:t>
          </a:r>
        </a:p>
      </dgm:t>
    </dgm:pt>
    <dgm:pt modelId="{1A532D2A-CDBF-4E01-A797-7401072740C7}" type="parTrans" cxnId="{8DFD9F3F-BD40-4217-B0B1-220C868A87D4}">
      <dgm:prSet/>
      <dgm:spPr/>
      <dgm:t>
        <a:bodyPr/>
        <a:lstStyle/>
        <a:p>
          <a:endParaRPr lang="es-ES" sz="1400"/>
        </a:p>
      </dgm:t>
    </dgm:pt>
    <dgm:pt modelId="{879C5E2D-B754-4828-9366-76699E4D3F64}" type="sibTrans" cxnId="{8DFD9F3F-BD40-4217-B0B1-220C868A87D4}">
      <dgm:prSet/>
      <dgm:spPr>
        <a:xfrm>
          <a:off x="1578949" y="200192"/>
          <a:ext cx="1352542" cy="92190"/>
        </a:xfrm>
        <a:prstGeom prst="rect">
          <a:avLst/>
        </a:prstGeom>
        <a:gradFill rotWithShape="0">
          <a:gsLst>
            <a:gs pos="0">
              <a:srgbClr val="FFC000">
                <a:hueOff val="7425494"/>
                <a:satOff val="-34263"/>
                <a:lumOff val="1261"/>
                <a:alphaOff val="0"/>
                <a:satMod val="103000"/>
                <a:lumMod val="102000"/>
                <a:tint val="94000"/>
              </a:srgbClr>
            </a:gs>
            <a:gs pos="50000">
              <a:srgbClr val="FFC000">
                <a:hueOff val="7425494"/>
                <a:satOff val="-34263"/>
                <a:lumOff val="1261"/>
                <a:alphaOff val="0"/>
                <a:satMod val="110000"/>
                <a:lumMod val="100000"/>
                <a:shade val="100000"/>
              </a:srgbClr>
            </a:gs>
            <a:gs pos="100000">
              <a:srgbClr val="FFC000">
                <a:hueOff val="7425494"/>
                <a:satOff val="-34263"/>
                <a:lumOff val="126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E8926543-CF29-487D-B862-9A44E8551A2C}">
      <dgm:prSet phldrT="[Texto]" custT="1"/>
      <dgm:spPr>
        <a:xfrm>
          <a:off x="2726625" y="92845"/>
          <a:ext cx="1024337" cy="614602"/>
        </a:xfrm>
        <a:prstGeom prst="roundRect">
          <a:avLst>
            <a:gd name="adj" fmla="val 10000"/>
          </a:avLst>
        </a:prstGeom>
        <a:gradFill rotWithShape="0">
          <a:gsLst>
            <a:gs pos="0">
              <a:srgbClr val="FFC000">
                <a:hueOff val="7796769"/>
                <a:satOff val="-35976"/>
                <a:lumOff val="1324"/>
                <a:alphaOff val="0"/>
                <a:satMod val="103000"/>
                <a:lumMod val="102000"/>
                <a:tint val="94000"/>
              </a:srgbClr>
            </a:gs>
            <a:gs pos="50000">
              <a:srgbClr val="FFC000">
                <a:hueOff val="7796769"/>
                <a:satOff val="-35976"/>
                <a:lumOff val="1324"/>
                <a:alphaOff val="0"/>
                <a:satMod val="110000"/>
                <a:lumMod val="100000"/>
                <a:shade val="100000"/>
              </a:srgbClr>
            </a:gs>
            <a:gs pos="100000">
              <a:srgbClr val="FFC000">
                <a:hueOff val="7796769"/>
                <a:satOff val="-35976"/>
                <a:lumOff val="132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Entscheidungsfindung</a:t>
          </a:r>
        </a:p>
      </dgm:t>
    </dgm:pt>
    <dgm:pt modelId="{F63DA221-9142-4263-AF40-72BA3E4370D5}" type="parTrans" cxnId="{44D97691-DEB1-4EA7-9730-1AB4186900C7}">
      <dgm:prSet/>
      <dgm:spPr/>
      <dgm:t>
        <a:bodyPr/>
        <a:lstStyle/>
        <a:p>
          <a:endParaRPr lang="es-ES" sz="1400"/>
        </a:p>
      </dgm:t>
    </dgm:pt>
    <dgm:pt modelId="{9DC6AFCF-CB41-40DA-BCE9-2B6C52A47554}" type="sibTrans" cxnId="{44D97691-DEB1-4EA7-9730-1AB4186900C7}">
      <dgm:prSet/>
      <dgm:spPr>
        <a:xfrm rot="5400000">
          <a:off x="2557192" y="584319"/>
          <a:ext cx="758426" cy="92190"/>
        </a:xfrm>
        <a:prstGeom prst="rect">
          <a:avLst/>
        </a:prstGeom>
        <a:gradFill rotWithShape="0">
          <a:gsLst>
            <a:gs pos="0">
              <a:srgbClr val="FFC000">
                <a:hueOff val="8910593"/>
                <a:satOff val="-41115"/>
                <a:lumOff val="1513"/>
                <a:alphaOff val="0"/>
                <a:satMod val="103000"/>
                <a:lumMod val="102000"/>
                <a:tint val="94000"/>
              </a:srgbClr>
            </a:gs>
            <a:gs pos="50000">
              <a:srgbClr val="FFC000">
                <a:hueOff val="8910593"/>
                <a:satOff val="-41115"/>
                <a:lumOff val="1513"/>
                <a:alphaOff val="0"/>
                <a:satMod val="110000"/>
                <a:lumMod val="100000"/>
                <a:shade val="100000"/>
              </a:srgbClr>
            </a:gs>
            <a:gs pos="100000">
              <a:srgbClr val="FFC000">
                <a:hueOff val="8910593"/>
                <a:satOff val="-41115"/>
                <a:lumOff val="151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849F4BE9-1205-43C6-9378-551D762DDB08}">
      <dgm:prSet phldrT="[Texto]" custT="1"/>
      <dgm:spPr>
        <a:xfrm>
          <a:off x="1887" y="861098"/>
          <a:ext cx="1024337" cy="614602"/>
        </a:xfrm>
        <a:prstGeom prst="roundRect">
          <a:avLst>
            <a:gd name="adj" fmla="val 10000"/>
          </a:avLst>
        </a:prstGeom>
        <a:gradFill rotWithShape="0">
          <a:gsLst>
            <a:gs pos="0">
              <a:srgbClr val="FFC000">
                <a:hueOff val="1299462"/>
                <a:satOff val="-5996"/>
                <a:lumOff val="221"/>
                <a:alphaOff val="0"/>
                <a:satMod val="103000"/>
                <a:lumMod val="102000"/>
                <a:tint val="94000"/>
              </a:srgbClr>
            </a:gs>
            <a:gs pos="50000">
              <a:srgbClr val="FFC000">
                <a:hueOff val="1299462"/>
                <a:satOff val="-5996"/>
                <a:lumOff val="221"/>
                <a:alphaOff val="0"/>
                <a:satMod val="110000"/>
                <a:lumMod val="100000"/>
                <a:shade val="100000"/>
              </a:srgbClr>
            </a:gs>
            <a:gs pos="100000">
              <a:srgbClr val="FFC000">
                <a:hueOff val="1299462"/>
                <a:satOff val="-5996"/>
                <a:lumOff val="22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Inhibition</a:t>
          </a:r>
        </a:p>
      </dgm:t>
    </dgm:pt>
    <dgm:pt modelId="{0E2C23ED-5615-49FF-96D0-FA6029C928BA}" type="parTrans" cxnId="{F4FB30FE-F0A6-4068-8AF1-3250E7430476}">
      <dgm:prSet/>
      <dgm:spPr/>
      <dgm:t>
        <a:bodyPr/>
        <a:lstStyle/>
        <a:p>
          <a:endParaRPr lang="es-ES" sz="1400"/>
        </a:p>
      </dgm:t>
    </dgm:pt>
    <dgm:pt modelId="{553AA74A-CB41-4ED0-B8E7-8F7F369C054A}" type="sibTrans" cxnId="{F4FB30FE-F0A6-4068-8AF1-3250E7430476}">
      <dgm:prSet/>
      <dgm:spPr>
        <a:xfrm rot="5400000">
          <a:off x="-167545" y="1352572"/>
          <a:ext cx="758426" cy="92190"/>
        </a:xfrm>
        <a:prstGeom prst="rect">
          <a:avLst/>
        </a:prstGeom>
        <a:gradFill rotWithShape="0">
          <a:gsLst>
            <a:gs pos="0">
              <a:srgbClr val="FFC000">
                <a:hueOff val="1485099"/>
                <a:satOff val="-6853"/>
                <a:lumOff val="252"/>
                <a:alphaOff val="0"/>
                <a:satMod val="103000"/>
                <a:lumMod val="102000"/>
                <a:tint val="94000"/>
              </a:srgbClr>
            </a:gs>
            <a:gs pos="50000">
              <a:srgbClr val="FFC000">
                <a:hueOff val="1485099"/>
                <a:satOff val="-6853"/>
                <a:lumOff val="252"/>
                <a:alphaOff val="0"/>
                <a:satMod val="110000"/>
                <a:lumMod val="100000"/>
                <a:shade val="100000"/>
              </a:srgbClr>
            </a:gs>
            <a:gs pos="100000">
              <a:srgbClr val="FFC000">
                <a:hueOff val="1485099"/>
                <a:satOff val="-6853"/>
                <a:lumOff val="25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E15A0D23-53B7-41CA-9B12-24C5CBC1240F}">
      <dgm:prSet phldrT="[Texto]" custT="1"/>
      <dgm:spPr>
        <a:xfrm>
          <a:off x="1887" y="1629351"/>
          <a:ext cx="1024337" cy="614602"/>
        </a:xfrm>
        <a:prstGeom prst="roundRect">
          <a:avLst>
            <a:gd name="adj" fmla="val 10000"/>
          </a:avLst>
        </a:prstGeom>
        <a:gradFill rotWithShape="0">
          <a:gsLst>
            <a:gs pos="0">
              <a:srgbClr val="FFC000">
                <a:hueOff val="2598923"/>
                <a:satOff val="-11992"/>
                <a:lumOff val="441"/>
                <a:alphaOff val="0"/>
                <a:satMod val="103000"/>
                <a:lumMod val="102000"/>
                <a:tint val="94000"/>
              </a:srgbClr>
            </a:gs>
            <a:gs pos="50000">
              <a:srgbClr val="FFC000">
                <a:hueOff val="2598923"/>
                <a:satOff val="-11992"/>
                <a:lumOff val="441"/>
                <a:alphaOff val="0"/>
                <a:satMod val="110000"/>
                <a:lumMod val="100000"/>
                <a:shade val="100000"/>
              </a:srgbClr>
            </a:gs>
            <a:gs pos="100000">
              <a:srgbClr val="FFC000">
                <a:hueOff val="2598923"/>
                <a:satOff val="-11992"/>
                <a:lumOff val="44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Doppelte Ausführung</a:t>
          </a:r>
        </a:p>
      </dgm:t>
    </dgm:pt>
    <dgm:pt modelId="{4D5A30D4-6ADB-4216-814A-10A34AD61348}" type="parTrans" cxnId="{8100EC76-1C61-4A68-A2B5-E6CD3C885869}">
      <dgm:prSet/>
      <dgm:spPr/>
      <dgm:t>
        <a:bodyPr/>
        <a:lstStyle/>
        <a:p>
          <a:endParaRPr lang="es-ES" sz="1400"/>
        </a:p>
      </dgm:t>
    </dgm:pt>
    <dgm:pt modelId="{3A842CE3-4956-4E11-9669-18C0CDE18836}" type="sibTrans" cxnId="{8100EC76-1C61-4A68-A2B5-E6CD3C885869}">
      <dgm:prSet/>
      <dgm:spPr>
        <a:xfrm>
          <a:off x="216581" y="1736698"/>
          <a:ext cx="1352542" cy="92190"/>
        </a:xfrm>
        <a:prstGeom prst="rect">
          <a:avLst/>
        </a:prstGeom>
        <a:gradFill rotWithShape="0">
          <a:gsLst>
            <a:gs pos="0">
              <a:srgbClr val="FFC000">
                <a:hueOff val="2970198"/>
                <a:satOff val="-13705"/>
                <a:lumOff val="504"/>
                <a:alphaOff val="0"/>
                <a:satMod val="103000"/>
                <a:lumMod val="102000"/>
                <a:tint val="94000"/>
              </a:srgbClr>
            </a:gs>
            <a:gs pos="50000">
              <a:srgbClr val="FFC000">
                <a:hueOff val="2970198"/>
                <a:satOff val="-13705"/>
                <a:lumOff val="504"/>
                <a:alphaOff val="0"/>
                <a:satMod val="110000"/>
                <a:lumMod val="100000"/>
                <a:shade val="100000"/>
              </a:srgbClr>
            </a:gs>
            <a:gs pos="100000">
              <a:srgbClr val="FFC000">
                <a:hueOff val="2970198"/>
                <a:satOff val="-13705"/>
                <a:lumOff val="50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535C7BEA-2FF7-4E2E-A98A-749B10032B8E}">
      <dgm:prSet phldrT="[Texto]" custT="1"/>
      <dgm:spPr>
        <a:xfrm>
          <a:off x="1364256" y="1629351"/>
          <a:ext cx="1024337" cy="614602"/>
        </a:xfrm>
        <a:prstGeom prst="roundRect">
          <a:avLst>
            <a:gd name="adj" fmla="val 10000"/>
          </a:avLst>
        </a:prstGeom>
        <a:gradFill rotWithShape="0">
          <a:gsLst>
            <a:gs pos="0">
              <a:srgbClr val="FFC000">
                <a:hueOff val="3898385"/>
                <a:satOff val="-17988"/>
                <a:lumOff val="662"/>
                <a:alphaOff val="0"/>
                <a:satMod val="103000"/>
                <a:lumMod val="102000"/>
                <a:tint val="94000"/>
              </a:srgbClr>
            </a:gs>
            <a:gs pos="50000">
              <a:srgbClr val="FFC000">
                <a:hueOff val="3898385"/>
                <a:satOff val="-17988"/>
                <a:lumOff val="662"/>
                <a:alphaOff val="0"/>
                <a:satMod val="110000"/>
                <a:lumMod val="100000"/>
                <a:shade val="100000"/>
              </a:srgbClr>
            </a:gs>
            <a:gs pos="100000">
              <a:srgbClr val="FFC000">
                <a:hueOff val="3898385"/>
                <a:satOff val="-17988"/>
                <a:lumOff val="66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Multitasking</a:t>
          </a:r>
        </a:p>
      </dgm:t>
    </dgm:pt>
    <dgm:pt modelId="{C2D2298F-39F4-4902-9E91-2D0F2C50AB16}" type="parTrans" cxnId="{43D7B48C-0A10-48E4-B8AE-238F2B55E835}">
      <dgm:prSet/>
      <dgm:spPr/>
      <dgm:t>
        <a:bodyPr/>
        <a:lstStyle/>
        <a:p>
          <a:endParaRPr lang="es-ES" sz="1400"/>
        </a:p>
      </dgm:t>
    </dgm:pt>
    <dgm:pt modelId="{93BC03BF-D90A-49C5-B109-1607B064A807}" type="sibTrans" cxnId="{43D7B48C-0A10-48E4-B8AE-238F2B55E835}">
      <dgm:prSet/>
      <dgm:spPr>
        <a:xfrm rot="16200000">
          <a:off x="1194823" y="1352572"/>
          <a:ext cx="758426" cy="92190"/>
        </a:xfrm>
        <a:prstGeom prst="rect">
          <a:avLst/>
        </a:prstGeom>
        <a:gradFill rotWithShape="0">
          <a:gsLst>
            <a:gs pos="0">
              <a:srgbClr val="FFC000">
                <a:hueOff val="4455297"/>
                <a:satOff val="-20558"/>
                <a:lumOff val="756"/>
                <a:alphaOff val="0"/>
                <a:satMod val="103000"/>
                <a:lumMod val="102000"/>
                <a:tint val="94000"/>
              </a:srgbClr>
            </a:gs>
            <a:gs pos="50000">
              <a:srgbClr val="FFC000">
                <a:hueOff val="4455297"/>
                <a:satOff val="-20558"/>
                <a:lumOff val="756"/>
                <a:alphaOff val="0"/>
                <a:satMod val="110000"/>
                <a:lumMod val="100000"/>
                <a:shade val="100000"/>
              </a:srgbClr>
            </a:gs>
            <a:gs pos="100000">
              <a:srgbClr val="FFC000">
                <a:hueOff val="4455297"/>
                <a:satOff val="-20558"/>
                <a:lumOff val="75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2713FD10-D8D4-454F-99AF-09906FED8893}">
      <dgm:prSet phldrT="[Texto]" custT="1"/>
      <dgm:spPr>
        <a:xfrm>
          <a:off x="2726625" y="861098"/>
          <a:ext cx="1024337" cy="614602"/>
        </a:xfrm>
        <a:prstGeom prst="roundRect">
          <a:avLst>
            <a:gd name="adj" fmla="val 10000"/>
          </a:avLst>
        </a:prstGeom>
        <a:gradFill rotWithShape="0">
          <a:gsLst>
            <a:gs pos="0">
              <a:srgbClr val="FFC000">
                <a:hueOff val="9096231"/>
                <a:satOff val="-41972"/>
                <a:lumOff val="1544"/>
                <a:alphaOff val="0"/>
                <a:satMod val="103000"/>
                <a:lumMod val="102000"/>
                <a:tint val="94000"/>
              </a:srgbClr>
            </a:gs>
            <a:gs pos="50000">
              <a:srgbClr val="FFC000">
                <a:hueOff val="9096231"/>
                <a:satOff val="-41972"/>
                <a:lumOff val="1544"/>
                <a:alphaOff val="0"/>
                <a:satMod val="110000"/>
                <a:lumMod val="100000"/>
                <a:shade val="100000"/>
              </a:srgbClr>
            </a:gs>
            <a:gs pos="100000">
              <a:srgbClr val="FFC000">
                <a:hueOff val="9096231"/>
                <a:satOff val="-41972"/>
                <a:lumOff val="154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Kognitive Flexibilität</a:t>
          </a:r>
        </a:p>
      </dgm:t>
    </dgm:pt>
    <dgm:pt modelId="{73B88974-428C-4703-BCBF-03A5B412653F}" type="parTrans" cxnId="{083FE2AA-E097-4689-B119-FE24D89404AA}">
      <dgm:prSet/>
      <dgm:spPr/>
      <dgm:t>
        <a:bodyPr/>
        <a:lstStyle/>
        <a:p>
          <a:endParaRPr lang="es-ES" sz="1400"/>
        </a:p>
      </dgm:t>
    </dgm:pt>
    <dgm:pt modelId="{FFCE5EAA-8F80-41C0-B2AB-C79939C799C9}" type="sibTrans" cxnId="{083FE2AA-E097-4689-B119-FE24D89404AA}">
      <dgm:prSet/>
      <dgm:spPr>
        <a:xfrm rot="5400000">
          <a:off x="2557192" y="1352572"/>
          <a:ext cx="758426" cy="92190"/>
        </a:xfrm>
        <a:prstGeom prst="rect">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53632C08-889B-4D0F-BEF1-E64FF3858442}">
      <dgm:prSet phldrT="[Texto]" custT="1"/>
      <dgm:spPr>
        <a:xfrm>
          <a:off x="2726625" y="1629351"/>
          <a:ext cx="1024337" cy="614602"/>
        </a:xfrm>
        <a:prstGeom prst="roundRect">
          <a:avLst>
            <a:gd name="adj" fmla="val 10000"/>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Arbeitsspeicher</a:t>
          </a:r>
        </a:p>
      </dgm:t>
    </dgm:pt>
    <dgm:pt modelId="{63129B6D-F563-412D-9749-78E309D32064}" type="parTrans" cxnId="{40262AEC-3DC4-43AE-A832-6488147D27F0}">
      <dgm:prSet/>
      <dgm:spPr/>
      <dgm:t>
        <a:bodyPr/>
        <a:lstStyle/>
        <a:p>
          <a:endParaRPr lang="es-ES" sz="1400"/>
        </a:p>
      </dgm:t>
    </dgm:pt>
    <dgm:pt modelId="{E1DE7F57-F8CD-4FFB-8B73-791F33B52EFA}" type="sibTrans" cxnId="{40262AEC-3DC4-43AE-A832-6488147D27F0}">
      <dgm:prSet/>
      <dgm:spPr/>
      <dgm:t>
        <a:bodyPr/>
        <a:lstStyle/>
        <a:p>
          <a:endParaRPr lang="es-ES" sz="1400"/>
        </a:p>
      </dgm:t>
    </dgm:pt>
    <dgm:pt modelId="{BDD226BC-DA58-4ABE-BD5B-03BC161B008D}" type="pres">
      <dgm:prSet presAssocID="{4A602E79-D361-43AF-A142-9F4C250334C9}" presName="Name0" presStyleCnt="0">
        <dgm:presLayoutVars>
          <dgm:dir/>
          <dgm:resizeHandles/>
        </dgm:presLayoutVars>
      </dgm:prSet>
      <dgm:spPr/>
    </dgm:pt>
    <dgm:pt modelId="{6E63687B-7B04-4664-9CCD-A30C97317CBB}" type="pres">
      <dgm:prSet presAssocID="{E183C511-4CF0-4FBE-B761-6E6299CF7C5B}" presName="compNode" presStyleCnt="0"/>
      <dgm:spPr/>
    </dgm:pt>
    <dgm:pt modelId="{C1677815-C5E6-4AB1-AB42-E299070D25AB}" type="pres">
      <dgm:prSet presAssocID="{E183C511-4CF0-4FBE-B761-6E6299CF7C5B}" presName="dummyConnPt" presStyleCnt="0"/>
      <dgm:spPr/>
    </dgm:pt>
    <dgm:pt modelId="{AE248534-018F-4E7F-B666-C2B9B6173ED5}" type="pres">
      <dgm:prSet presAssocID="{E183C511-4CF0-4FBE-B761-6E6299CF7C5B}" presName="node" presStyleLbl="node1" presStyleIdx="0" presStyleCnt="9" custScaleX="102320">
        <dgm:presLayoutVars>
          <dgm:bulletEnabled val="1"/>
        </dgm:presLayoutVars>
      </dgm:prSet>
      <dgm:spPr/>
    </dgm:pt>
    <dgm:pt modelId="{14B49146-D330-4292-B22E-E0075261E89C}" type="pres">
      <dgm:prSet presAssocID="{FA881504-758F-4CA3-8A78-A736F3BAE918}" presName="sibTrans" presStyleLbl="bgSibTrans2D1" presStyleIdx="0" presStyleCnt="8"/>
      <dgm:spPr/>
    </dgm:pt>
    <dgm:pt modelId="{A5BC05A0-9ED5-4120-9C40-90F24E472242}" type="pres">
      <dgm:prSet presAssocID="{849F4BE9-1205-43C6-9378-551D762DDB08}" presName="compNode" presStyleCnt="0"/>
      <dgm:spPr/>
    </dgm:pt>
    <dgm:pt modelId="{5E8747B3-EF53-4001-A897-C90346C7E9C1}" type="pres">
      <dgm:prSet presAssocID="{849F4BE9-1205-43C6-9378-551D762DDB08}" presName="dummyConnPt" presStyleCnt="0"/>
      <dgm:spPr/>
    </dgm:pt>
    <dgm:pt modelId="{8AF26CE0-7321-4993-BED3-5994F4351FCD}" type="pres">
      <dgm:prSet presAssocID="{849F4BE9-1205-43C6-9378-551D762DDB08}" presName="node" presStyleLbl="node1" presStyleIdx="1" presStyleCnt="9" custScaleX="102320">
        <dgm:presLayoutVars>
          <dgm:bulletEnabled val="1"/>
        </dgm:presLayoutVars>
      </dgm:prSet>
      <dgm:spPr/>
    </dgm:pt>
    <dgm:pt modelId="{FAD57C57-63FA-429A-8B1B-4996C6686DB8}" type="pres">
      <dgm:prSet presAssocID="{553AA74A-CB41-4ED0-B8E7-8F7F369C054A}" presName="sibTrans" presStyleLbl="bgSibTrans2D1" presStyleIdx="1" presStyleCnt="8"/>
      <dgm:spPr/>
    </dgm:pt>
    <dgm:pt modelId="{3EAE9A5F-866C-4B8D-A849-5CC7D212592D}" type="pres">
      <dgm:prSet presAssocID="{E15A0D23-53B7-41CA-9B12-24C5CBC1240F}" presName="compNode" presStyleCnt="0"/>
      <dgm:spPr/>
    </dgm:pt>
    <dgm:pt modelId="{986341E6-6F88-4D32-B2D8-728D3D4752EB}" type="pres">
      <dgm:prSet presAssocID="{E15A0D23-53B7-41CA-9B12-24C5CBC1240F}" presName="dummyConnPt" presStyleCnt="0"/>
      <dgm:spPr/>
    </dgm:pt>
    <dgm:pt modelId="{3DCC3B7D-DA57-4B20-A420-F091ECF1121A}" type="pres">
      <dgm:prSet presAssocID="{E15A0D23-53B7-41CA-9B12-24C5CBC1240F}" presName="node" presStyleLbl="node1" presStyleIdx="2" presStyleCnt="9" custScaleX="102320">
        <dgm:presLayoutVars>
          <dgm:bulletEnabled val="1"/>
        </dgm:presLayoutVars>
      </dgm:prSet>
      <dgm:spPr/>
    </dgm:pt>
    <dgm:pt modelId="{B5F0E25E-C3E9-4DF3-A6E2-687C208E53A2}" type="pres">
      <dgm:prSet presAssocID="{3A842CE3-4956-4E11-9669-18C0CDE18836}" presName="sibTrans" presStyleLbl="bgSibTrans2D1" presStyleIdx="2" presStyleCnt="8"/>
      <dgm:spPr/>
    </dgm:pt>
    <dgm:pt modelId="{9B55A8B9-7A63-4CE3-81CF-17E68BEEF13B}" type="pres">
      <dgm:prSet presAssocID="{535C7BEA-2FF7-4E2E-A98A-749B10032B8E}" presName="compNode" presStyleCnt="0"/>
      <dgm:spPr/>
    </dgm:pt>
    <dgm:pt modelId="{F0C59915-4D56-4F0F-8855-5E325240FC40}" type="pres">
      <dgm:prSet presAssocID="{535C7BEA-2FF7-4E2E-A98A-749B10032B8E}" presName="dummyConnPt" presStyleCnt="0"/>
      <dgm:spPr/>
    </dgm:pt>
    <dgm:pt modelId="{E51EA087-6131-4849-97AD-796EECBC013D}" type="pres">
      <dgm:prSet presAssocID="{535C7BEA-2FF7-4E2E-A98A-749B10032B8E}" presName="node" presStyleLbl="node1" presStyleIdx="3" presStyleCnt="9" custScaleX="102320">
        <dgm:presLayoutVars>
          <dgm:bulletEnabled val="1"/>
        </dgm:presLayoutVars>
      </dgm:prSet>
      <dgm:spPr/>
    </dgm:pt>
    <dgm:pt modelId="{4DBA3D07-4C62-4B51-9D91-77DE0B5E9FDE}" type="pres">
      <dgm:prSet presAssocID="{93BC03BF-D90A-49C5-B109-1607B064A807}" presName="sibTrans" presStyleLbl="bgSibTrans2D1" presStyleIdx="3" presStyleCnt="8"/>
      <dgm:spPr/>
    </dgm:pt>
    <dgm:pt modelId="{89EB5610-6339-42BC-8C4F-16A75168E723}" type="pres">
      <dgm:prSet presAssocID="{3D673037-BF4A-4514-B28E-60A0C112F67C}" presName="compNode" presStyleCnt="0"/>
      <dgm:spPr/>
    </dgm:pt>
    <dgm:pt modelId="{C12F0AF1-FE88-4240-9984-0401DD34B634}" type="pres">
      <dgm:prSet presAssocID="{3D673037-BF4A-4514-B28E-60A0C112F67C}" presName="dummyConnPt" presStyleCnt="0"/>
      <dgm:spPr/>
    </dgm:pt>
    <dgm:pt modelId="{02947AA8-5892-44A1-B8EB-B78B07858666}" type="pres">
      <dgm:prSet presAssocID="{3D673037-BF4A-4514-B28E-60A0C112F67C}" presName="node" presStyleLbl="node1" presStyleIdx="4" presStyleCnt="9" custScaleX="102320">
        <dgm:presLayoutVars>
          <dgm:bulletEnabled val="1"/>
        </dgm:presLayoutVars>
      </dgm:prSet>
      <dgm:spPr/>
    </dgm:pt>
    <dgm:pt modelId="{77D27482-3951-491D-A532-1FC3DEE57C57}" type="pres">
      <dgm:prSet presAssocID="{D03D6F62-FF1A-45E2-987A-FA94D57F526D}" presName="sibTrans" presStyleLbl="bgSibTrans2D1" presStyleIdx="4" presStyleCnt="8"/>
      <dgm:spPr/>
    </dgm:pt>
    <dgm:pt modelId="{BD078E59-700D-4C43-9D4D-DE5291589C05}" type="pres">
      <dgm:prSet presAssocID="{3EFF0513-24DF-4C77-942C-86EBDE536FC7}" presName="compNode" presStyleCnt="0"/>
      <dgm:spPr/>
    </dgm:pt>
    <dgm:pt modelId="{08B0B0FE-0CBC-46CC-B499-791B6F21DE23}" type="pres">
      <dgm:prSet presAssocID="{3EFF0513-24DF-4C77-942C-86EBDE536FC7}" presName="dummyConnPt" presStyleCnt="0"/>
      <dgm:spPr/>
    </dgm:pt>
    <dgm:pt modelId="{55156C57-0D7A-4E75-9925-4B07A896B95F}" type="pres">
      <dgm:prSet presAssocID="{3EFF0513-24DF-4C77-942C-86EBDE536FC7}" presName="node" presStyleLbl="node1" presStyleIdx="5" presStyleCnt="9" custScaleX="102320">
        <dgm:presLayoutVars>
          <dgm:bulletEnabled val="1"/>
        </dgm:presLayoutVars>
      </dgm:prSet>
      <dgm:spPr/>
    </dgm:pt>
    <dgm:pt modelId="{FA7E5644-315F-4790-BB2E-A870D635CA36}" type="pres">
      <dgm:prSet presAssocID="{879C5E2D-B754-4828-9366-76699E4D3F64}" presName="sibTrans" presStyleLbl="bgSibTrans2D1" presStyleIdx="5" presStyleCnt="8"/>
      <dgm:spPr/>
    </dgm:pt>
    <dgm:pt modelId="{B384AEB6-34BD-4D6C-AD3B-60DFD03F7016}" type="pres">
      <dgm:prSet presAssocID="{E8926543-CF29-487D-B862-9A44E8551A2C}" presName="compNode" presStyleCnt="0"/>
      <dgm:spPr/>
    </dgm:pt>
    <dgm:pt modelId="{4E06A9B1-8E27-46C5-8B11-362172934307}" type="pres">
      <dgm:prSet presAssocID="{E8926543-CF29-487D-B862-9A44E8551A2C}" presName="dummyConnPt" presStyleCnt="0"/>
      <dgm:spPr/>
    </dgm:pt>
    <dgm:pt modelId="{2ABB8367-BA29-4D92-AB59-0EA83113AB97}" type="pres">
      <dgm:prSet presAssocID="{E8926543-CF29-487D-B862-9A44E8551A2C}" presName="node" presStyleLbl="node1" presStyleIdx="6" presStyleCnt="9" custScaleX="102320">
        <dgm:presLayoutVars>
          <dgm:bulletEnabled val="1"/>
        </dgm:presLayoutVars>
      </dgm:prSet>
      <dgm:spPr/>
    </dgm:pt>
    <dgm:pt modelId="{C181058D-C865-422D-807F-0F82067DBFF1}" type="pres">
      <dgm:prSet presAssocID="{9DC6AFCF-CB41-40DA-BCE9-2B6C52A47554}" presName="sibTrans" presStyleLbl="bgSibTrans2D1" presStyleIdx="6" presStyleCnt="8"/>
      <dgm:spPr/>
    </dgm:pt>
    <dgm:pt modelId="{2FED1350-5D81-467B-9E5A-D8CC57E3E256}" type="pres">
      <dgm:prSet presAssocID="{2713FD10-D8D4-454F-99AF-09906FED8893}" presName="compNode" presStyleCnt="0"/>
      <dgm:spPr/>
    </dgm:pt>
    <dgm:pt modelId="{0CE71FFC-4BD4-4694-8473-CF62F64AAA93}" type="pres">
      <dgm:prSet presAssocID="{2713FD10-D8D4-454F-99AF-09906FED8893}" presName="dummyConnPt" presStyleCnt="0"/>
      <dgm:spPr/>
    </dgm:pt>
    <dgm:pt modelId="{02BE8993-9698-4AA6-A1CF-0F693E46A2F7}" type="pres">
      <dgm:prSet presAssocID="{2713FD10-D8D4-454F-99AF-09906FED8893}" presName="node" presStyleLbl="node1" presStyleIdx="7" presStyleCnt="9" custScaleX="102320">
        <dgm:presLayoutVars>
          <dgm:bulletEnabled val="1"/>
        </dgm:presLayoutVars>
      </dgm:prSet>
      <dgm:spPr/>
    </dgm:pt>
    <dgm:pt modelId="{C5CF5554-6832-4B38-A1BD-BB3C0179672D}" type="pres">
      <dgm:prSet presAssocID="{FFCE5EAA-8F80-41C0-B2AB-C79939C799C9}" presName="sibTrans" presStyleLbl="bgSibTrans2D1" presStyleIdx="7" presStyleCnt="8"/>
      <dgm:spPr/>
    </dgm:pt>
    <dgm:pt modelId="{00210A8D-AAF0-42D8-94FC-270E196E5A04}" type="pres">
      <dgm:prSet presAssocID="{53632C08-889B-4D0F-BEF1-E64FF3858442}" presName="compNode" presStyleCnt="0"/>
      <dgm:spPr/>
    </dgm:pt>
    <dgm:pt modelId="{0A17D34D-F44E-4B21-A347-ACFFD01A25F8}" type="pres">
      <dgm:prSet presAssocID="{53632C08-889B-4D0F-BEF1-E64FF3858442}" presName="dummyConnPt" presStyleCnt="0"/>
      <dgm:spPr/>
    </dgm:pt>
    <dgm:pt modelId="{5C7A4D39-77DB-44B1-B6E9-42240E78A142}" type="pres">
      <dgm:prSet presAssocID="{53632C08-889B-4D0F-BEF1-E64FF3858442}" presName="node" presStyleLbl="node1" presStyleIdx="8" presStyleCnt="9" custScaleX="102320">
        <dgm:presLayoutVars>
          <dgm:bulletEnabled val="1"/>
        </dgm:presLayoutVars>
      </dgm:prSet>
      <dgm:spPr/>
    </dgm:pt>
  </dgm:ptLst>
  <dgm:cxnLst>
    <dgm:cxn modelId="{3D88B508-4E1B-4302-BC36-853F73901163}" type="presOf" srcId="{D03D6F62-FF1A-45E2-987A-FA94D57F526D}" destId="{77D27482-3951-491D-A532-1FC3DEE57C57}" srcOrd="0" destOrd="0" presId="urn:microsoft.com/office/officeart/2005/8/layout/bProcess4"/>
    <dgm:cxn modelId="{B3DCE60E-61DA-499D-862A-63131A620C11}" type="presOf" srcId="{553AA74A-CB41-4ED0-B8E7-8F7F369C054A}" destId="{FAD57C57-63FA-429A-8B1B-4996C6686DB8}" srcOrd="0" destOrd="0" presId="urn:microsoft.com/office/officeart/2005/8/layout/bProcess4"/>
    <dgm:cxn modelId="{39A10516-24F2-42FC-9070-5ED33BC98899}" type="presOf" srcId="{2713FD10-D8D4-454F-99AF-09906FED8893}" destId="{02BE8993-9698-4AA6-A1CF-0F693E46A2F7}" srcOrd="0" destOrd="0" presId="urn:microsoft.com/office/officeart/2005/8/layout/bProcess4"/>
    <dgm:cxn modelId="{CCA68819-9FD4-4B35-983F-B1A3FE0F0414}" type="presOf" srcId="{FFCE5EAA-8F80-41C0-B2AB-C79939C799C9}" destId="{C5CF5554-6832-4B38-A1BD-BB3C0179672D}" srcOrd="0" destOrd="0" presId="urn:microsoft.com/office/officeart/2005/8/layout/bProcess4"/>
    <dgm:cxn modelId="{2E73081A-D96A-4600-9694-F11CF2B6EEF9}" type="presOf" srcId="{E183C511-4CF0-4FBE-B761-6E6299CF7C5B}" destId="{AE248534-018F-4E7F-B666-C2B9B6173ED5}" srcOrd="0" destOrd="0" presId="urn:microsoft.com/office/officeart/2005/8/layout/bProcess4"/>
    <dgm:cxn modelId="{885B0F1B-7308-4A10-8A41-1B9CC8FD4BB3}" srcId="{4A602E79-D361-43AF-A142-9F4C250334C9}" destId="{E183C511-4CF0-4FBE-B761-6E6299CF7C5B}" srcOrd="0" destOrd="0" parTransId="{64C55EE6-CD71-4C21-AAFF-8EFA30DCEC48}" sibTransId="{FA881504-758F-4CA3-8A78-A736F3BAE918}"/>
    <dgm:cxn modelId="{092FC526-8DD2-42A4-9D1F-C6CCD0C814DF}" type="presOf" srcId="{53632C08-889B-4D0F-BEF1-E64FF3858442}" destId="{5C7A4D39-77DB-44B1-B6E9-42240E78A142}" srcOrd="0" destOrd="0" presId="urn:microsoft.com/office/officeart/2005/8/layout/bProcess4"/>
    <dgm:cxn modelId="{8DFD9F3F-BD40-4217-B0B1-220C868A87D4}" srcId="{4A602E79-D361-43AF-A142-9F4C250334C9}" destId="{3EFF0513-24DF-4C77-942C-86EBDE536FC7}" srcOrd="5" destOrd="0" parTransId="{1A532D2A-CDBF-4E01-A797-7401072740C7}" sibTransId="{879C5E2D-B754-4828-9366-76699E4D3F64}"/>
    <dgm:cxn modelId="{1FBD675B-A271-4CDE-9845-79F4256A526C}" type="presOf" srcId="{3D673037-BF4A-4514-B28E-60A0C112F67C}" destId="{02947AA8-5892-44A1-B8EB-B78B07858666}" srcOrd="0" destOrd="0" presId="urn:microsoft.com/office/officeart/2005/8/layout/bProcess4"/>
    <dgm:cxn modelId="{4DC5D946-172B-4A6C-9137-04C898A49CF1}" type="presOf" srcId="{E8926543-CF29-487D-B862-9A44E8551A2C}" destId="{2ABB8367-BA29-4D92-AB59-0EA83113AB97}" srcOrd="0" destOrd="0" presId="urn:microsoft.com/office/officeart/2005/8/layout/bProcess4"/>
    <dgm:cxn modelId="{50778B69-6D89-4D15-8760-583FED06174D}" type="presOf" srcId="{FA881504-758F-4CA3-8A78-A736F3BAE918}" destId="{14B49146-D330-4292-B22E-E0075261E89C}" srcOrd="0" destOrd="0" presId="urn:microsoft.com/office/officeart/2005/8/layout/bProcess4"/>
    <dgm:cxn modelId="{3A6D3B55-A1FF-441C-A149-DDF06F0F4811}" type="presOf" srcId="{9DC6AFCF-CB41-40DA-BCE9-2B6C52A47554}" destId="{C181058D-C865-422D-807F-0F82067DBFF1}" srcOrd="0" destOrd="0" presId="urn:microsoft.com/office/officeart/2005/8/layout/bProcess4"/>
    <dgm:cxn modelId="{8100EC76-1C61-4A68-A2B5-E6CD3C885869}" srcId="{4A602E79-D361-43AF-A142-9F4C250334C9}" destId="{E15A0D23-53B7-41CA-9B12-24C5CBC1240F}" srcOrd="2" destOrd="0" parTransId="{4D5A30D4-6ADB-4216-814A-10A34AD61348}" sibTransId="{3A842CE3-4956-4E11-9669-18C0CDE18836}"/>
    <dgm:cxn modelId="{671A8781-386F-4D10-BCED-D68343E7DE9B}" type="presOf" srcId="{535C7BEA-2FF7-4E2E-A98A-749B10032B8E}" destId="{E51EA087-6131-4849-97AD-796EECBC013D}" srcOrd="0" destOrd="0" presId="urn:microsoft.com/office/officeart/2005/8/layout/bProcess4"/>
    <dgm:cxn modelId="{0E502884-D217-4190-BDCC-975BC5952B73}" type="presOf" srcId="{3A842CE3-4956-4E11-9669-18C0CDE18836}" destId="{B5F0E25E-C3E9-4DF3-A6E2-687C208E53A2}" srcOrd="0" destOrd="0" presId="urn:microsoft.com/office/officeart/2005/8/layout/bProcess4"/>
    <dgm:cxn modelId="{050A278C-E6D2-4823-AEF2-391F4F8A5B68}" type="presOf" srcId="{3EFF0513-24DF-4C77-942C-86EBDE536FC7}" destId="{55156C57-0D7A-4E75-9925-4B07A896B95F}" srcOrd="0" destOrd="0" presId="urn:microsoft.com/office/officeart/2005/8/layout/bProcess4"/>
    <dgm:cxn modelId="{43D7B48C-0A10-48E4-B8AE-238F2B55E835}" srcId="{4A602E79-D361-43AF-A142-9F4C250334C9}" destId="{535C7BEA-2FF7-4E2E-A98A-749B10032B8E}" srcOrd="3" destOrd="0" parTransId="{C2D2298F-39F4-4902-9E91-2D0F2C50AB16}" sibTransId="{93BC03BF-D90A-49C5-B109-1607B064A807}"/>
    <dgm:cxn modelId="{44D97691-DEB1-4EA7-9730-1AB4186900C7}" srcId="{4A602E79-D361-43AF-A142-9F4C250334C9}" destId="{E8926543-CF29-487D-B862-9A44E8551A2C}" srcOrd="6" destOrd="0" parTransId="{F63DA221-9142-4263-AF40-72BA3E4370D5}" sibTransId="{9DC6AFCF-CB41-40DA-BCE9-2B6C52A47554}"/>
    <dgm:cxn modelId="{8C3414A5-B1D2-4360-9D0C-F1398DA43B81}" srcId="{4A602E79-D361-43AF-A142-9F4C250334C9}" destId="{3D673037-BF4A-4514-B28E-60A0C112F67C}" srcOrd="4" destOrd="0" parTransId="{AB1CFB16-D980-4B23-9D8F-CFD3995649A6}" sibTransId="{D03D6F62-FF1A-45E2-987A-FA94D57F526D}"/>
    <dgm:cxn modelId="{083FE2AA-E097-4689-B119-FE24D89404AA}" srcId="{4A602E79-D361-43AF-A142-9F4C250334C9}" destId="{2713FD10-D8D4-454F-99AF-09906FED8893}" srcOrd="7" destOrd="0" parTransId="{73B88974-428C-4703-BCBF-03A5B412653F}" sibTransId="{FFCE5EAA-8F80-41C0-B2AB-C79939C799C9}"/>
    <dgm:cxn modelId="{A14505AB-E11B-4DD0-84D4-6591D50C1E98}" type="presOf" srcId="{E15A0D23-53B7-41CA-9B12-24C5CBC1240F}" destId="{3DCC3B7D-DA57-4B20-A420-F091ECF1121A}" srcOrd="0" destOrd="0" presId="urn:microsoft.com/office/officeart/2005/8/layout/bProcess4"/>
    <dgm:cxn modelId="{DEB93DBD-38E4-4AE6-ADCD-00ACBB7DA588}" type="presOf" srcId="{849F4BE9-1205-43C6-9378-551D762DDB08}" destId="{8AF26CE0-7321-4993-BED3-5994F4351FCD}" srcOrd="0" destOrd="0" presId="urn:microsoft.com/office/officeart/2005/8/layout/bProcess4"/>
    <dgm:cxn modelId="{C6C44ACE-DF21-4D16-8298-77690027FCF3}" type="presOf" srcId="{93BC03BF-D90A-49C5-B109-1607B064A807}" destId="{4DBA3D07-4C62-4B51-9D91-77DE0B5E9FDE}" srcOrd="0" destOrd="0" presId="urn:microsoft.com/office/officeart/2005/8/layout/bProcess4"/>
    <dgm:cxn modelId="{08A38AE1-FF06-4F56-A6D9-EE6F09474235}" type="presOf" srcId="{4A602E79-D361-43AF-A142-9F4C250334C9}" destId="{BDD226BC-DA58-4ABE-BD5B-03BC161B008D}" srcOrd="0" destOrd="0" presId="urn:microsoft.com/office/officeart/2005/8/layout/bProcess4"/>
    <dgm:cxn modelId="{AD8D14E5-2A0E-4A17-BBAE-CB9214A9BE25}" type="presOf" srcId="{879C5E2D-B754-4828-9366-76699E4D3F64}" destId="{FA7E5644-315F-4790-BB2E-A870D635CA36}" srcOrd="0" destOrd="0" presId="urn:microsoft.com/office/officeart/2005/8/layout/bProcess4"/>
    <dgm:cxn modelId="{40262AEC-3DC4-43AE-A832-6488147D27F0}" srcId="{4A602E79-D361-43AF-A142-9F4C250334C9}" destId="{53632C08-889B-4D0F-BEF1-E64FF3858442}" srcOrd="8" destOrd="0" parTransId="{63129B6D-F563-412D-9749-78E309D32064}" sibTransId="{E1DE7F57-F8CD-4FFB-8B73-791F33B52EFA}"/>
    <dgm:cxn modelId="{F4FB30FE-F0A6-4068-8AF1-3250E7430476}" srcId="{4A602E79-D361-43AF-A142-9F4C250334C9}" destId="{849F4BE9-1205-43C6-9378-551D762DDB08}" srcOrd="1" destOrd="0" parTransId="{0E2C23ED-5615-49FF-96D0-FA6029C928BA}" sibTransId="{553AA74A-CB41-4ED0-B8E7-8F7F369C054A}"/>
    <dgm:cxn modelId="{617852CB-2F46-44EA-A809-908F3BA6861A}" type="presParOf" srcId="{BDD226BC-DA58-4ABE-BD5B-03BC161B008D}" destId="{6E63687B-7B04-4664-9CCD-A30C97317CBB}" srcOrd="0" destOrd="0" presId="urn:microsoft.com/office/officeart/2005/8/layout/bProcess4"/>
    <dgm:cxn modelId="{3790F4BA-6F09-445D-91CB-7426451E9BB7}" type="presParOf" srcId="{6E63687B-7B04-4664-9CCD-A30C97317CBB}" destId="{C1677815-C5E6-4AB1-AB42-E299070D25AB}" srcOrd="0" destOrd="0" presId="urn:microsoft.com/office/officeart/2005/8/layout/bProcess4"/>
    <dgm:cxn modelId="{9A498302-223A-48FE-B1A2-71B08D90B31E}" type="presParOf" srcId="{6E63687B-7B04-4664-9CCD-A30C97317CBB}" destId="{AE248534-018F-4E7F-B666-C2B9B6173ED5}" srcOrd="1" destOrd="0" presId="urn:microsoft.com/office/officeart/2005/8/layout/bProcess4"/>
    <dgm:cxn modelId="{560EB6B7-99A9-4CE9-84EE-D6224E55AB25}" type="presParOf" srcId="{BDD226BC-DA58-4ABE-BD5B-03BC161B008D}" destId="{14B49146-D330-4292-B22E-E0075261E89C}" srcOrd="1" destOrd="0" presId="urn:microsoft.com/office/officeart/2005/8/layout/bProcess4"/>
    <dgm:cxn modelId="{CFA8DD23-4B6C-4BC1-B759-8F1F9A2558E4}" type="presParOf" srcId="{BDD226BC-DA58-4ABE-BD5B-03BC161B008D}" destId="{A5BC05A0-9ED5-4120-9C40-90F24E472242}" srcOrd="2" destOrd="0" presId="urn:microsoft.com/office/officeart/2005/8/layout/bProcess4"/>
    <dgm:cxn modelId="{E8DA1829-9669-4E9A-BC65-6FC40F3E3730}" type="presParOf" srcId="{A5BC05A0-9ED5-4120-9C40-90F24E472242}" destId="{5E8747B3-EF53-4001-A897-C90346C7E9C1}" srcOrd="0" destOrd="0" presId="urn:microsoft.com/office/officeart/2005/8/layout/bProcess4"/>
    <dgm:cxn modelId="{A49EA86B-E860-4EA2-8476-0E2445D404D4}" type="presParOf" srcId="{A5BC05A0-9ED5-4120-9C40-90F24E472242}" destId="{8AF26CE0-7321-4993-BED3-5994F4351FCD}" srcOrd="1" destOrd="0" presId="urn:microsoft.com/office/officeart/2005/8/layout/bProcess4"/>
    <dgm:cxn modelId="{264BA25D-375A-40F4-AAD6-0F043D260062}" type="presParOf" srcId="{BDD226BC-DA58-4ABE-BD5B-03BC161B008D}" destId="{FAD57C57-63FA-429A-8B1B-4996C6686DB8}" srcOrd="3" destOrd="0" presId="urn:microsoft.com/office/officeart/2005/8/layout/bProcess4"/>
    <dgm:cxn modelId="{5DB6EC3B-46D5-4114-92B8-98AE8D1E3430}" type="presParOf" srcId="{BDD226BC-DA58-4ABE-BD5B-03BC161B008D}" destId="{3EAE9A5F-866C-4B8D-A849-5CC7D212592D}" srcOrd="4" destOrd="0" presId="urn:microsoft.com/office/officeart/2005/8/layout/bProcess4"/>
    <dgm:cxn modelId="{8986620C-83DB-465C-8CA1-CB5CEF2C8AA9}" type="presParOf" srcId="{3EAE9A5F-866C-4B8D-A849-5CC7D212592D}" destId="{986341E6-6F88-4D32-B2D8-728D3D4752EB}" srcOrd="0" destOrd="0" presId="urn:microsoft.com/office/officeart/2005/8/layout/bProcess4"/>
    <dgm:cxn modelId="{C3701EF8-45E1-4307-8E87-CD0E54A541EB}" type="presParOf" srcId="{3EAE9A5F-866C-4B8D-A849-5CC7D212592D}" destId="{3DCC3B7D-DA57-4B20-A420-F091ECF1121A}" srcOrd="1" destOrd="0" presId="urn:microsoft.com/office/officeart/2005/8/layout/bProcess4"/>
    <dgm:cxn modelId="{6FDAAF07-4D87-44DD-8D74-812AB44C5036}" type="presParOf" srcId="{BDD226BC-DA58-4ABE-BD5B-03BC161B008D}" destId="{B5F0E25E-C3E9-4DF3-A6E2-687C208E53A2}" srcOrd="5" destOrd="0" presId="urn:microsoft.com/office/officeart/2005/8/layout/bProcess4"/>
    <dgm:cxn modelId="{03FE5E20-B3F8-4E1D-9987-64C26C2B14F7}" type="presParOf" srcId="{BDD226BC-DA58-4ABE-BD5B-03BC161B008D}" destId="{9B55A8B9-7A63-4CE3-81CF-17E68BEEF13B}" srcOrd="6" destOrd="0" presId="urn:microsoft.com/office/officeart/2005/8/layout/bProcess4"/>
    <dgm:cxn modelId="{917AE705-AAC7-47B1-9B3A-F7C9C2AFB557}" type="presParOf" srcId="{9B55A8B9-7A63-4CE3-81CF-17E68BEEF13B}" destId="{F0C59915-4D56-4F0F-8855-5E325240FC40}" srcOrd="0" destOrd="0" presId="urn:microsoft.com/office/officeart/2005/8/layout/bProcess4"/>
    <dgm:cxn modelId="{5BA8897D-05D9-4F2A-9E24-13C3D4543FA1}" type="presParOf" srcId="{9B55A8B9-7A63-4CE3-81CF-17E68BEEF13B}" destId="{E51EA087-6131-4849-97AD-796EECBC013D}" srcOrd="1" destOrd="0" presId="urn:microsoft.com/office/officeart/2005/8/layout/bProcess4"/>
    <dgm:cxn modelId="{429ADD56-112E-4204-9D3D-39CDE831E676}" type="presParOf" srcId="{BDD226BC-DA58-4ABE-BD5B-03BC161B008D}" destId="{4DBA3D07-4C62-4B51-9D91-77DE0B5E9FDE}" srcOrd="7" destOrd="0" presId="urn:microsoft.com/office/officeart/2005/8/layout/bProcess4"/>
    <dgm:cxn modelId="{977B6BB7-8BC8-4833-A982-1FCE0BEE22B5}" type="presParOf" srcId="{BDD226BC-DA58-4ABE-BD5B-03BC161B008D}" destId="{89EB5610-6339-42BC-8C4F-16A75168E723}" srcOrd="8" destOrd="0" presId="urn:microsoft.com/office/officeart/2005/8/layout/bProcess4"/>
    <dgm:cxn modelId="{728E5AE9-9A47-435C-8F95-876436FC6CCC}" type="presParOf" srcId="{89EB5610-6339-42BC-8C4F-16A75168E723}" destId="{C12F0AF1-FE88-4240-9984-0401DD34B634}" srcOrd="0" destOrd="0" presId="urn:microsoft.com/office/officeart/2005/8/layout/bProcess4"/>
    <dgm:cxn modelId="{46D4F23E-F867-4682-BB52-4E202B29DE60}" type="presParOf" srcId="{89EB5610-6339-42BC-8C4F-16A75168E723}" destId="{02947AA8-5892-44A1-B8EB-B78B07858666}" srcOrd="1" destOrd="0" presId="urn:microsoft.com/office/officeart/2005/8/layout/bProcess4"/>
    <dgm:cxn modelId="{BB946134-1BA7-47F3-A2CA-DBED816004EC}" type="presParOf" srcId="{BDD226BC-DA58-4ABE-BD5B-03BC161B008D}" destId="{77D27482-3951-491D-A532-1FC3DEE57C57}" srcOrd="9" destOrd="0" presId="urn:microsoft.com/office/officeart/2005/8/layout/bProcess4"/>
    <dgm:cxn modelId="{375B49A4-9004-43DC-BF2D-93DFE688D3F4}" type="presParOf" srcId="{BDD226BC-DA58-4ABE-BD5B-03BC161B008D}" destId="{BD078E59-700D-4C43-9D4D-DE5291589C05}" srcOrd="10" destOrd="0" presId="urn:microsoft.com/office/officeart/2005/8/layout/bProcess4"/>
    <dgm:cxn modelId="{E76660B9-D669-4A8F-A627-9975D552B995}" type="presParOf" srcId="{BD078E59-700D-4C43-9D4D-DE5291589C05}" destId="{08B0B0FE-0CBC-46CC-B499-791B6F21DE23}" srcOrd="0" destOrd="0" presId="urn:microsoft.com/office/officeart/2005/8/layout/bProcess4"/>
    <dgm:cxn modelId="{2A2E2FC5-6E67-4365-9B58-5EAB5A4FF37E}" type="presParOf" srcId="{BD078E59-700D-4C43-9D4D-DE5291589C05}" destId="{55156C57-0D7A-4E75-9925-4B07A896B95F}" srcOrd="1" destOrd="0" presId="urn:microsoft.com/office/officeart/2005/8/layout/bProcess4"/>
    <dgm:cxn modelId="{83EF1E31-A73B-47F9-8DEE-2643329789D2}" type="presParOf" srcId="{BDD226BC-DA58-4ABE-BD5B-03BC161B008D}" destId="{FA7E5644-315F-4790-BB2E-A870D635CA36}" srcOrd="11" destOrd="0" presId="urn:microsoft.com/office/officeart/2005/8/layout/bProcess4"/>
    <dgm:cxn modelId="{009C5398-3C19-4BDA-A13D-0D53228F8661}" type="presParOf" srcId="{BDD226BC-DA58-4ABE-BD5B-03BC161B008D}" destId="{B384AEB6-34BD-4D6C-AD3B-60DFD03F7016}" srcOrd="12" destOrd="0" presId="urn:microsoft.com/office/officeart/2005/8/layout/bProcess4"/>
    <dgm:cxn modelId="{BC73D2FA-949A-4B47-A795-AA98B757153D}" type="presParOf" srcId="{B384AEB6-34BD-4D6C-AD3B-60DFD03F7016}" destId="{4E06A9B1-8E27-46C5-8B11-362172934307}" srcOrd="0" destOrd="0" presId="urn:microsoft.com/office/officeart/2005/8/layout/bProcess4"/>
    <dgm:cxn modelId="{8D7E4B78-E0F2-4271-91AA-99D321808A9A}" type="presParOf" srcId="{B384AEB6-34BD-4D6C-AD3B-60DFD03F7016}" destId="{2ABB8367-BA29-4D92-AB59-0EA83113AB97}" srcOrd="1" destOrd="0" presId="urn:microsoft.com/office/officeart/2005/8/layout/bProcess4"/>
    <dgm:cxn modelId="{8B6878F4-12D1-4E9D-908D-C5695D4D2D21}" type="presParOf" srcId="{BDD226BC-DA58-4ABE-BD5B-03BC161B008D}" destId="{C181058D-C865-422D-807F-0F82067DBFF1}" srcOrd="13" destOrd="0" presId="urn:microsoft.com/office/officeart/2005/8/layout/bProcess4"/>
    <dgm:cxn modelId="{43AF0271-51C9-466E-A2B1-05725E515AFB}" type="presParOf" srcId="{BDD226BC-DA58-4ABE-BD5B-03BC161B008D}" destId="{2FED1350-5D81-467B-9E5A-D8CC57E3E256}" srcOrd="14" destOrd="0" presId="urn:microsoft.com/office/officeart/2005/8/layout/bProcess4"/>
    <dgm:cxn modelId="{630614FA-CADC-4E14-9897-FA6C3A58781F}" type="presParOf" srcId="{2FED1350-5D81-467B-9E5A-D8CC57E3E256}" destId="{0CE71FFC-4BD4-4694-8473-CF62F64AAA93}" srcOrd="0" destOrd="0" presId="urn:microsoft.com/office/officeart/2005/8/layout/bProcess4"/>
    <dgm:cxn modelId="{DB41FA07-F1D2-47CE-AC12-C2A1B5D83CF1}" type="presParOf" srcId="{2FED1350-5D81-467B-9E5A-D8CC57E3E256}" destId="{02BE8993-9698-4AA6-A1CF-0F693E46A2F7}" srcOrd="1" destOrd="0" presId="urn:microsoft.com/office/officeart/2005/8/layout/bProcess4"/>
    <dgm:cxn modelId="{82CABBE6-89C3-4D0D-8617-E0E9310A05CE}" type="presParOf" srcId="{BDD226BC-DA58-4ABE-BD5B-03BC161B008D}" destId="{C5CF5554-6832-4B38-A1BD-BB3C0179672D}" srcOrd="15" destOrd="0" presId="urn:microsoft.com/office/officeart/2005/8/layout/bProcess4"/>
    <dgm:cxn modelId="{A59982EE-A363-4BA2-B3DF-9E8FC2CD2477}" type="presParOf" srcId="{BDD226BC-DA58-4ABE-BD5B-03BC161B008D}" destId="{00210A8D-AAF0-42D8-94FC-270E196E5A04}" srcOrd="16" destOrd="0" presId="urn:microsoft.com/office/officeart/2005/8/layout/bProcess4"/>
    <dgm:cxn modelId="{8FA42CA8-DAA5-4285-962B-FEC6447A1602}" type="presParOf" srcId="{00210A8D-AAF0-42D8-94FC-270E196E5A04}" destId="{0A17D34D-F44E-4B21-A347-ACFFD01A25F8}" srcOrd="0" destOrd="0" presId="urn:microsoft.com/office/officeart/2005/8/layout/bProcess4"/>
    <dgm:cxn modelId="{7FFA3646-8700-4B53-8891-93F74FCB5AA5}" type="presParOf" srcId="{00210A8D-AAF0-42D8-94FC-270E196E5A04}" destId="{5C7A4D39-77DB-44B1-B6E9-42240E78A14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43355C-9932-45A1-8FDD-4ADB40164D24}" type="doc">
      <dgm:prSet loTypeId="urn:microsoft.com/office/officeart/2005/8/layout/pList1#1" loCatId="list" qsTypeId="urn:microsoft.com/office/officeart/2005/8/quickstyle/3d2" qsCatId="3D" csTypeId="urn:microsoft.com/office/officeart/2005/8/colors/colorful2" csCatId="colorful" phldr="1"/>
      <dgm:spPr/>
    </dgm:pt>
    <dgm:pt modelId="{274DCD44-D633-44B5-A2AD-7302A5F27AC2}">
      <dgm:prSet phldrT="[Texto]" custT="1"/>
      <dgm:spPr>
        <a:xfrm>
          <a:off x="368689" y="634442"/>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Soziale Wahrnehmung</a:t>
          </a:r>
        </a:p>
      </dgm:t>
    </dgm:pt>
    <dgm:pt modelId="{9EC8D0AC-3BB4-41B7-A8E0-67FC915FCEED}" type="parTrans" cxnId="{ACADCB0D-1F41-493D-9C30-5C76176B8631}">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660CF846-3DD8-4364-AC8E-F16DE39971E1}" type="sibTrans" cxnId="{ACADCB0D-1F41-493D-9C30-5C76176B8631}">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C5C78EA1-1E3E-4B06-8007-678BBDE8B1AF}">
      <dgm:prSet phldrT="[Texto]" custT="1"/>
      <dgm:spPr>
        <a:xfrm>
          <a:off x="1380603" y="634442"/>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Metakognition</a:t>
          </a:r>
        </a:p>
      </dgm:t>
    </dgm:pt>
    <dgm:pt modelId="{57A7FFC7-7AE3-46D9-A223-E87375ED5C36}" type="parTrans" cxnId="{45DD9540-F848-40E5-A508-A779A9A7E05B}">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D274103C-73D4-4C29-BD72-11F2A7674BE0}" type="sibTrans" cxnId="{45DD9540-F848-40E5-A508-A779A9A7E05B}">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0F1D87DF-9A72-46B2-A7FD-ACCD21ECC93E}">
      <dgm:prSet phldrT="[Texto]" custT="1"/>
      <dgm:spPr>
        <a:xfrm>
          <a:off x="2392518" y="634442"/>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Theorie des Geistes</a:t>
          </a:r>
        </a:p>
      </dgm:t>
    </dgm:pt>
    <dgm:pt modelId="{4BC1E0FB-7EE1-48A6-9209-2911FB3046E2}" type="parTrans" cxnId="{A02910FA-8FEB-4436-96FE-FE25BDAA845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A67AE9A8-3447-436D-A801-DC81DAFF39E2}" type="sibTrans" cxnId="{A02910FA-8FEB-4436-96FE-FE25BDAA845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3EF1BFF7-83E5-428D-AE57-93A88BC4D5D6}">
      <dgm:prSet phldrT="[Texto]" custT="1"/>
      <dgm:spPr>
        <a:xfrm>
          <a:off x="874646" y="1701511"/>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Emotionale Verarbeitung</a:t>
          </a:r>
        </a:p>
      </dgm:t>
    </dgm:pt>
    <dgm:pt modelId="{850F1369-0E3B-4763-9256-CE911CFA9173}" type="parTrans" cxnId="{37A6BC47-3BFE-41DA-8E9F-71E84BD4753A}">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FE573AEA-40CC-44FD-82D6-CF6FB1492B75}" type="sibTrans" cxnId="{37A6BC47-3BFE-41DA-8E9F-71E84BD4753A}">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7A838753-DC52-4806-952D-707B8FCF531C}">
      <dgm:prSet phldrT="[Texto]" custT="1"/>
      <dgm:spPr>
        <a:xfrm>
          <a:off x="1886561" y="1701511"/>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Attributionaler Stil</a:t>
          </a:r>
        </a:p>
      </dgm:t>
    </dgm:pt>
    <dgm:pt modelId="{2F072A22-9A03-4FCE-8590-191124E3CF7E}" type="parTrans" cxnId="{906CF473-B1C9-47E6-9761-77B86BE0551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95964CAD-29CB-46C0-9BD9-74B084C31407}" type="sibTrans" cxnId="{906CF473-B1C9-47E6-9761-77B86BE0551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ED01DE73-AE5A-4464-8A4E-77D12FBBFDC9}" type="pres">
      <dgm:prSet presAssocID="{4543355C-9932-45A1-8FDD-4ADB40164D24}" presName="Name0" presStyleCnt="0">
        <dgm:presLayoutVars>
          <dgm:dir/>
          <dgm:resizeHandles val="exact"/>
        </dgm:presLayoutVars>
      </dgm:prSet>
      <dgm:spPr/>
    </dgm:pt>
    <dgm:pt modelId="{F3E252D1-CAD0-46C9-937B-C0CA1F77BF81}" type="pres">
      <dgm:prSet presAssocID="{274DCD44-D633-44B5-A2AD-7302A5F27AC2}" presName="compNode" presStyleCnt="0"/>
      <dgm:spPr/>
    </dgm:pt>
    <dgm:pt modelId="{EB0A63D7-B8AA-40C6-A8DD-8DACCB7E3275}" type="pres">
      <dgm:prSet presAssocID="{274DCD44-D633-44B5-A2AD-7302A5F27AC2}" presName="pictRect" presStyleLbl="node1" presStyleIdx="0" presStyleCnt="5"/>
      <dgm:spPr>
        <a:xfrm>
          <a:off x="368689" y="640"/>
          <a:ext cx="919887" cy="63380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prstMaterial="plastic">
          <a:bevelT w="127000" h="25400" prst="relaxedInset"/>
        </a:sp3d>
      </dgm:spPr>
    </dgm:pt>
    <dgm:pt modelId="{33A09E53-021F-40C7-BBD8-32AA31FE87DC}" type="pres">
      <dgm:prSet presAssocID="{274DCD44-D633-44B5-A2AD-7302A5F27AC2}" presName="textRect" presStyleLbl="revTx" presStyleIdx="0" presStyleCnt="5">
        <dgm:presLayoutVars>
          <dgm:bulletEnabled val="1"/>
        </dgm:presLayoutVars>
      </dgm:prSet>
      <dgm:spPr/>
    </dgm:pt>
    <dgm:pt modelId="{7B97B18B-7F73-47EF-B89E-8C59152ACE14}" type="pres">
      <dgm:prSet presAssocID="{660CF846-3DD8-4364-AC8E-F16DE39971E1}" presName="sibTrans" presStyleLbl="sibTrans2D1" presStyleIdx="0" presStyleCnt="0"/>
      <dgm:spPr/>
    </dgm:pt>
    <dgm:pt modelId="{AF4B128F-1821-49EF-8039-93A51B28A577}" type="pres">
      <dgm:prSet presAssocID="{C5C78EA1-1E3E-4B06-8007-678BBDE8B1AF}" presName="compNode" presStyleCnt="0"/>
      <dgm:spPr/>
    </dgm:pt>
    <dgm:pt modelId="{C2803B82-3E50-45BB-ADFC-52FCF3983AD0}" type="pres">
      <dgm:prSet presAssocID="{C5C78EA1-1E3E-4B06-8007-678BBDE8B1AF}" presName="pictRect" presStyleLbl="node1" presStyleIdx="1" presStyleCnt="5"/>
      <dgm:spPr>
        <a:xfrm>
          <a:off x="1380603" y="640"/>
          <a:ext cx="919887" cy="63380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a:noFill/>
        </a:ln>
        <a:effectLst/>
        <a:scene3d>
          <a:camera prst="orthographicFront"/>
          <a:lightRig rig="threePt" dir="t">
            <a:rot lat="0" lon="0" rev="7500000"/>
          </a:lightRig>
        </a:scene3d>
        <a:sp3d prstMaterial="plastic">
          <a:bevelT w="127000" h="25400" prst="relaxedInset"/>
        </a:sp3d>
      </dgm:spPr>
    </dgm:pt>
    <dgm:pt modelId="{AA730D62-A256-430A-B0C0-9317ACEF2E26}" type="pres">
      <dgm:prSet presAssocID="{C5C78EA1-1E3E-4B06-8007-678BBDE8B1AF}" presName="textRect" presStyleLbl="revTx" presStyleIdx="1" presStyleCnt="5">
        <dgm:presLayoutVars>
          <dgm:bulletEnabled val="1"/>
        </dgm:presLayoutVars>
      </dgm:prSet>
      <dgm:spPr/>
    </dgm:pt>
    <dgm:pt modelId="{99CF0789-1D3F-4BFA-98B5-FD467DEFFDDA}" type="pres">
      <dgm:prSet presAssocID="{D274103C-73D4-4C29-BD72-11F2A7674BE0}" presName="sibTrans" presStyleLbl="sibTrans2D1" presStyleIdx="0" presStyleCnt="0"/>
      <dgm:spPr/>
    </dgm:pt>
    <dgm:pt modelId="{D4284411-8427-4A59-ADAF-AA73DE1C5013}" type="pres">
      <dgm:prSet presAssocID="{0F1D87DF-9A72-46B2-A7FD-ACCD21ECC93E}" presName="compNode" presStyleCnt="0"/>
      <dgm:spPr/>
    </dgm:pt>
    <dgm:pt modelId="{3CBC1302-0BD7-432D-AA40-19E95D6EBEB5}" type="pres">
      <dgm:prSet presAssocID="{0F1D87DF-9A72-46B2-A7FD-ACCD21ECC93E}" presName="pictRect" presStyleLbl="node1" presStyleIdx="2" presStyleCnt="5"/>
      <dgm:spPr>
        <a:xfrm>
          <a:off x="2392518" y="640"/>
          <a:ext cx="919887" cy="63380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threePt" dir="t">
            <a:rot lat="0" lon="0" rev="7500000"/>
          </a:lightRig>
        </a:scene3d>
        <a:sp3d prstMaterial="plastic">
          <a:bevelT w="127000" h="25400" prst="relaxedInset"/>
        </a:sp3d>
      </dgm:spPr>
    </dgm:pt>
    <dgm:pt modelId="{FC5AE986-523C-449D-875E-6D220238049F}" type="pres">
      <dgm:prSet presAssocID="{0F1D87DF-9A72-46B2-A7FD-ACCD21ECC93E}" presName="textRect" presStyleLbl="revTx" presStyleIdx="2" presStyleCnt="5">
        <dgm:presLayoutVars>
          <dgm:bulletEnabled val="1"/>
        </dgm:presLayoutVars>
      </dgm:prSet>
      <dgm:spPr/>
    </dgm:pt>
    <dgm:pt modelId="{87BDA39C-7835-4C2D-8307-FC3AA0E09DCA}" type="pres">
      <dgm:prSet presAssocID="{A67AE9A8-3447-436D-A801-DC81DAFF39E2}" presName="sibTrans" presStyleLbl="sibTrans2D1" presStyleIdx="0" presStyleCnt="0"/>
      <dgm:spPr/>
    </dgm:pt>
    <dgm:pt modelId="{CD511173-8A6B-4C2B-9AC6-50A090A5FC65}" type="pres">
      <dgm:prSet presAssocID="{3EF1BFF7-83E5-428D-AE57-93A88BC4D5D6}" presName="compNode" presStyleCnt="0"/>
      <dgm:spPr/>
    </dgm:pt>
    <dgm:pt modelId="{9E2DD045-1C81-4774-8374-3FADC0B45591}" type="pres">
      <dgm:prSet presAssocID="{3EF1BFF7-83E5-428D-AE57-93A88BC4D5D6}" presName="pictRect" presStyleLbl="node1" presStyleIdx="3" presStyleCnt="5"/>
      <dgm:spPr>
        <a:xfrm>
          <a:off x="874646" y="1067709"/>
          <a:ext cx="919887" cy="633802"/>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prstMaterial="plastic">
          <a:bevelT w="127000" h="25400" prst="relaxedInset"/>
        </a:sp3d>
      </dgm:spPr>
    </dgm:pt>
    <dgm:pt modelId="{C1CBE838-710D-4A2A-B5CC-4BFF857FEB28}" type="pres">
      <dgm:prSet presAssocID="{3EF1BFF7-83E5-428D-AE57-93A88BC4D5D6}" presName="textRect" presStyleLbl="revTx" presStyleIdx="3" presStyleCnt="5">
        <dgm:presLayoutVars>
          <dgm:bulletEnabled val="1"/>
        </dgm:presLayoutVars>
      </dgm:prSet>
      <dgm:spPr/>
    </dgm:pt>
    <dgm:pt modelId="{24D884A6-6DC8-4A40-94DD-3BFC917D9364}" type="pres">
      <dgm:prSet presAssocID="{FE573AEA-40CC-44FD-82D6-CF6FB1492B75}" presName="sibTrans" presStyleLbl="sibTrans2D1" presStyleIdx="0" presStyleCnt="0"/>
      <dgm:spPr/>
    </dgm:pt>
    <dgm:pt modelId="{6DE4D0E4-A9F8-477E-B948-A8645CEFEF34}" type="pres">
      <dgm:prSet presAssocID="{7A838753-DC52-4806-952D-707B8FCF531C}" presName="compNode" presStyleCnt="0"/>
      <dgm:spPr/>
    </dgm:pt>
    <dgm:pt modelId="{1D1C28DC-B581-42CE-B88D-0D7E3245A25D}" type="pres">
      <dgm:prSet presAssocID="{7A838753-DC52-4806-952D-707B8FCF531C}" presName="pictRect" presStyleLbl="node1" presStyleIdx="4" presStyleCnt="5"/>
      <dgm:spPr>
        <a:xfrm>
          <a:off x="1886561" y="1067709"/>
          <a:ext cx="919887" cy="633802"/>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threePt" dir="t">
            <a:rot lat="0" lon="0" rev="7500000"/>
          </a:lightRig>
        </a:scene3d>
        <a:sp3d prstMaterial="plastic">
          <a:bevelT w="127000" h="25400" prst="relaxedInset"/>
        </a:sp3d>
      </dgm:spPr>
    </dgm:pt>
    <dgm:pt modelId="{62925FF4-6767-44A5-995F-8FEE511F5326}" type="pres">
      <dgm:prSet presAssocID="{7A838753-DC52-4806-952D-707B8FCF531C}" presName="textRect" presStyleLbl="revTx" presStyleIdx="4" presStyleCnt="5">
        <dgm:presLayoutVars>
          <dgm:bulletEnabled val="1"/>
        </dgm:presLayoutVars>
      </dgm:prSet>
      <dgm:spPr/>
    </dgm:pt>
  </dgm:ptLst>
  <dgm:cxnLst>
    <dgm:cxn modelId="{C1568A07-7005-44C0-8B28-27179F56FAF6}" type="presOf" srcId="{0F1D87DF-9A72-46B2-A7FD-ACCD21ECC93E}" destId="{FC5AE986-523C-449D-875E-6D220238049F}" srcOrd="0" destOrd="0" presId="urn:microsoft.com/office/officeart/2005/8/layout/pList1#1"/>
    <dgm:cxn modelId="{ACADCB0D-1F41-493D-9C30-5C76176B8631}" srcId="{4543355C-9932-45A1-8FDD-4ADB40164D24}" destId="{274DCD44-D633-44B5-A2AD-7302A5F27AC2}" srcOrd="0" destOrd="0" parTransId="{9EC8D0AC-3BB4-41B7-A8E0-67FC915FCEED}" sibTransId="{660CF846-3DD8-4364-AC8E-F16DE39971E1}"/>
    <dgm:cxn modelId="{A82F8521-3760-4F9A-A30A-76B666DF02AC}" type="presOf" srcId="{4543355C-9932-45A1-8FDD-4ADB40164D24}" destId="{ED01DE73-AE5A-4464-8A4E-77D12FBBFDC9}" srcOrd="0" destOrd="0" presId="urn:microsoft.com/office/officeart/2005/8/layout/pList1#1"/>
    <dgm:cxn modelId="{5A0AAC3C-3177-44D4-A6E7-78D202A6FBB2}" type="presOf" srcId="{D274103C-73D4-4C29-BD72-11F2A7674BE0}" destId="{99CF0789-1D3F-4BFA-98B5-FD467DEFFDDA}" srcOrd="0" destOrd="0" presId="urn:microsoft.com/office/officeart/2005/8/layout/pList1#1"/>
    <dgm:cxn modelId="{45DD9540-F848-40E5-A508-A779A9A7E05B}" srcId="{4543355C-9932-45A1-8FDD-4ADB40164D24}" destId="{C5C78EA1-1E3E-4B06-8007-678BBDE8B1AF}" srcOrd="1" destOrd="0" parTransId="{57A7FFC7-7AE3-46D9-A223-E87375ED5C36}" sibTransId="{D274103C-73D4-4C29-BD72-11F2A7674BE0}"/>
    <dgm:cxn modelId="{37A6BC47-3BFE-41DA-8E9F-71E84BD4753A}" srcId="{4543355C-9932-45A1-8FDD-4ADB40164D24}" destId="{3EF1BFF7-83E5-428D-AE57-93A88BC4D5D6}" srcOrd="3" destOrd="0" parTransId="{850F1369-0E3B-4763-9256-CE911CFA9173}" sibTransId="{FE573AEA-40CC-44FD-82D6-CF6FB1492B75}"/>
    <dgm:cxn modelId="{4A0EB86E-FEE2-461D-AB10-96161A9E83DD}" type="presOf" srcId="{FE573AEA-40CC-44FD-82D6-CF6FB1492B75}" destId="{24D884A6-6DC8-4A40-94DD-3BFC917D9364}" srcOrd="0" destOrd="0" presId="urn:microsoft.com/office/officeart/2005/8/layout/pList1#1"/>
    <dgm:cxn modelId="{906CF473-B1C9-47E6-9761-77B86BE05510}" srcId="{4543355C-9932-45A1-8FDD-4ADB40164D24}" destId="{7A838753-DC52-4806-952D-707B8FCF531C}" srcOrd="4" destOrd="0" parTransId="{2F072A22-9A03-4FCE-8590-191124E3CF7E}" sibTransId="{95964CAD-29CB-46C0-9BD9-74B084C31407}"/>
    <dgm:cxn modelId="{5DCB3159-9F97-4D2D-8655-4290D87E1A2A}" type="presOf" srcId="{7A838753-DC52-4806-952D-707B8FCF531C}" destId="{62925FF4-6767-44A5-995F-8FEE511F5326}" srcOrd="0" destOrd="0" presId="urn:microsoft.com/office/officeart/2005/8/layout/pList1#1"/>
    <dgm:cxn modelId="{DA963B7A-4D86-4C27-A54B-4125DC28FE72}" type="presOf" srcId="{A67AE9A8-3447-436D-A801-DC81DAFF39E2}" destId="{87BDA39C-7835-4C2D-8307-FC3AA0E09DCA}" srcOrd="0" destOrd="0" presId="urn:microsoft.com/office/officeart/2005/8/layout/pList1#1"/>
    <dgm:cxn modelId="{C4E9BE9F-4377-4680-9BD4-AA9DE8DD6A01}" type="presOf" srcId="{660CF846-3DD8-4364-AC8E-F16DE39971E1}" destId="{7B97B18B-7F73-47EF-B89E-8C59152ACE14}" srcOrd="0" destOrd="0" presId="urn:microsoft.com/office/officeart/2005/8/layout/pList1#1"/>
    <dgm:cxn modelId="{81DFB6B5-6840-4D78-BDF0-97D1462C6B95}" type="presOf" srcId="{274DCD44-D633-44B5-A2AD-7302A5F27AC2}" destId="{33A09E53-021F-40C7-BBD8-32AA31FE87DC}" srcOrd="0" destOrd="0" presId="urn:microsoft.com/office/officeart/2005/8/layout/pList1#1"/>
    <dgm:cxn modelId="{7D4913D5-0702-4DF7-A25A-FBF66E74628F}" type="presOf" srcId="{C5C78EA1-1E3E-4B06-8007-678BBDE8B1AF}" destId="{AA730D62-A256-430A-B0C0-9317ACEF2E26}" srcOrd="0" destOrd="0" presId="urn:microsoft.com/office/officeart/2005/8/layout/pList1#1"/>
    <dgm:cxn modelId="{0AF644F5-79AE-4EF4-9315-E37541A1F9F7}" type="presOf" srcId="{3EF1BFF7-83E5-428D-AE57-93A88BC4D5D6}" destId="{C1CBE838-710D-4A2A-B5CC-4BFF857FEB28}" srcOrd="0" destOrd="0" presId="urn:microsoft.com/office/officeart/2005/8/layout/pList1#1"/>
    <dgm:cxn modelId="{A02910FA-8FEB-4436-96FE-FE25BDAA8450}" srcId="{4543355C-9932-45A1-8FDD-4ADB40164D24}" destId="{0F1D87DF-9A72-46B2-A7FD-ACCD21ECC93E}" srcOrd="2" destOrd="0" parTransId="{4BC1E0FB-7EE1-48A6-9209-2911FB3046E2}" sibTransId="{A67AE9A8-3447-436D-A801-DC81DAFF39E2}"/>
    <dgm:cxn modelId="{8657C749-F5F1-4EB9-B00D-2F96723AF71F}" type="presParOf" srcId="{ED01DE73-AE5A-4464-8A4E-77D12FBBFDC9}" destId="{F3E252D1-CAD0-46C9-937B-C0CA1F77BF81}" srcOrd="0" destOrd="0" presId="urn:microsoft.com/office/officeart/2005/8/layout/pList1#1"/>
    <dgm:cxn modelId="{1AF804BA-CA35-4237-B863-4C27B5F0C43E}" type="presParOf" srcId="{F3E252D1-CAD0-46C9-937B-C0CA1F77BF81}" destId="{EB0A63D7-B8AA-40C6-A8DD-8DACCB7E3275}" srcOrd="0" destOrd="0" presId="urn:microsoft.com/office/officeart/2005/8/layout/pList1#1"/>
    <dgm:cxn modelId="{842939F0-FF15-4A82-910E-F285062CA2AD}" type="presParOf" srcId="{F3E252D1-CAD0-46C9-937B-C0CA1F77BF81}" destId="{33A09E53-021F-40C7-BBD8-32AA31FE87DC}" srcOrd="1" destOrd="0" presId="urn:microsoft.com/office/officeart/2005/8/layout/pList1#1"/>
    <dgm:cxn modelId="{2E3B9954-6820-4070-A96E-E462D6F88612}" type="presParOf" srcId="{ED01DE73-AE5A-4464-8A4E-77D12FBBFDC9}" destId="{7B97B18B-7F73-47EF-B89E-8C59152ACE14}" srcOrd="1" destOrd="0" presId="urn:microsoft.com/office/officeart/2005/8/layout/pList1#1"/>
    <dgm:cxn modelId="{F744141B-E6BF-4A9A-B6F5-B903203EEFEB}" type="presParOf" srcId="{ED01DE73-AE5A-4464-8A4E-77D12FBBFDC9}" destId="{AF4B128F-1821-49EF-8039-93A51B28A577}" srcOrd="2" destOrd="0" presId="urn:microsoft.com/office/officeart/2005/8/layout/pList1#1"/>
    <dgm:cxn modelId="{5CDEEDAC-EC4A-4C64-8273-52E618227EB6}" type="presParOf" srcId="{AF4B128F-1821-49EF-8039-93A51B28A577}" destId="{C2803B82-3E50-45BB-ADFC-52FCF3983AD0}" srcOrd="0" destOrd="0" presId="urn:microsoft.com/office/officeart/2005/8/layout/pList1#1"/>
    <dgm:cxn modelId="{DFF5239B-B283-4BA1-BABF-9C36FCC20E81}" type="presParOf" srcId="{AF4B128F-1821-49EF-8039-93A51B28A577}" destId="{AA730D62-A256-430A-B0C0-9317ACEF2E26}" srcOrd="1" destOrd="0" presId="urn:microsoft.com/office/officeart/2005/8/layout/pList1#1"/>
    <dgm:cxn modelId="{A85436C0-D798-471F-A78B-A349DD428441}" type="presParOf" srcId="{ED01DE73-AE5A-4464-8A4E-77D12FBBFDC9}" destId="{99CF0789-1D3F-4BFA-98B5-FD467DEFFDDA}" srcOrd="3" destOrd="0" presId="urn:microsoft.com/office/officeart/2005/8/layout/pList1#1"/>
    <dgm:cxn modelId="{1B336959-E141-412C-AECD-E9320312F1B9}" type="presParOf" srcId="{ED01DE73-AE5A-4464-8A4E-77D12FBBFDC9}" destId="{D4284411-8427-4A59-ADAF-AA73DE1C5013}" srcOrd="4" destOrd="0" presId="urn:microsoft.com/office/officeart/2005/8/layout/pList1#1"/>
    <dgm:cxn modelId="{53782528-5206-4FF8-930D-733184881096}" type="presParOf" srcId="{D4284411-8427-4A59-ADAF-AA73DE1C5013}" destId="{3CBC1302-0BD7-432D-AA40-19E95D6EBEB5}" srcOrd="0" destOrd="0" presId="urn:microsoft.com/office/officeart/2005/8/layout/pList1#1"/>
    <dgm:cxn modelId="{09B03641-83D6-485E-9CE7-3A442531E3A1}" type="presParOf" srcId="{D4284411-8427-4A59-ADAF-AA73DE1C5013}" destId="{FC5AE986-523C-449D-875E-6D220238049F}" srcOrd="1" destOrd="0" presId="urn:microsoft.com/office/officeart/2005/8/layout/pList1#1"/>
    <dgm:cxn modelId="{D49F0988-ABBB-4BE0-9B9A-8CD85D7DBB4C}" type="presParOf" srcId="{ED01DE73-AE5A-4464-8A4E-77D12FBBFDC9}" destId="{87BDA39C-7835-4C2D-8307-FC3AA0E09DCA}" srcOrd="5" destOrd="0" presId="urn:microsoft.com/office/officeart/2005/8/layout/pList1#1"/>
    <dgm:cxn modelId="{795C5F81-6AB3-472D-9716-E7A9C9E15C44}" type="presParOf" srcId="{ED01DE73-AE5A-4464-8A4E-77D12FBBFDC9}" destId="{CD511173-8A6B-4C2B-9AC6-50A090A5FC65}" srcOrd="6" destOrd="0" presId="urn:microsoft.com/office/officeart/2005/8/layout/pList1#1"/>
    <dgm:cxn modelId="{79D8205E-E6D1-4DEF-AD62-F7E47EBBCE2A}" type="presParOf" srcId="{CD511173-8A6B-4C2B-9AC6-50A090A5FC65}" destId="{9E2DD045-1C81-4774-8374-3FADC0B45591}" srcOrd="0" destOrd="0" presId="urn:microsoft.com/office/officeart/2005/8/layout/pList1#1"/>
    <dgm:cxn modelId="{E65BEE20-4B3B-42A5-8F30-28592B2D9B48}" type="presParOf" srcId="{CD511173-8A6B-4C2B-9AC6-50A090A5FC65}" destId="{C1CBE838-710D-4A2A-B5CC-4BFF857FEB28}" srcOrd="1" destOrd="0" presId="urn:microsoft.com/office/officeart/2005/8/layout/pList1#1"/>
    <dgm:cxn modelId="{12F82A11-213C-476C-93DB-CBACA90A3C80}" type="presParOf" srcId="{ED01DE73-AE5A-4464-8A4E-77D12FBBFDC9}" destId="{24D884A6-6DC8-4A40-94DD-3BFC917D9364}" srcOrd="7" destOrd="0" presId="urn:microsoft.com/office/officeart/2005/8/layout/pList1#1"/>
    <dgm:cxn modelId="{038155E7-B5B6-470D-9F76-E150C4E5D860}" type="presParOf" srcId="{ED01DE73-AE5A-4464-8A4E-77D12FBBFDC9}" destId="{6DE4D0E4-A9F8-477E-B948-A8645CEFEF34}" srcOrd="8" destOrd="0" presId="urn:microsoft.com/office/officeart/2005/8/layout/pList1#1"/>
    <dgm:cxn modelId="{A46D114C-A934-46F0-AA4D-2F5880E8FD5A}" type="presParOf" srcId="{6DE4D0E4-A9F8-477E-B948-A8645CEFEF34}" destId="{1D1C28DC-B581-42CE-B88D-0D7E3245A25D}" srcOrd="0" destOrd="0" presId="urn:microsoft.com/office/officeart/2005/8/layout/pList1#1"/>
    <dgm:cxn modelId="{2742B516-F80E-4504-BFBF-4223C874B55F}" type="presParOf" srcId="{6DE4D0E4-A9F8-477E-B948-A8645CEFEF34}" destId="{62925FF4-6767-44A5-995F-8FEE511F5326}" srcOrd="1" destOrd="0" presId="urn:microsoft.com/office/officeart/2005/8/layout/pList1#1"/>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D80664-A0A5-4C73-ABFD-93945356BB26}" type="doc">
      <dgm:prSet loTypeId="urn:microsoft.com/office/officeart/2005/8/layout/vList3#1" loCatId="list" qsTypeId="urn:microsoft.com/office/officeart/2005/8/quickstyle/3d2" qsCatId="3D" csTypeId="urn:microsoft.com/office/officeart/2005/8/colors/colorful1#1" csCatId="colorful" phldr="1"/>
      <dgm:spPr/>
      <dgm:t>
        <a:bodyPr/>
        <a:lstStyle/>
        <a:p>
          <a:endParaRPr lang="es-ES"/>
        </a:p>
      </dgm:t>
    </dgm:pt>
    <dgm:pt modelId="{FCC20A27-03A5-4C8E-8C2B-387B28FB7B4B}">
      <dgm:prSet phldrT="[Texto]" custT="1"/>
      <dgm:spPr>
        <a:xfrm rot="10800000">
          <a:off x="1153544" y="360"/>
          <a:ext cx="4168698" cy="414135"/>
        </a:xfrm>
        <a:prstGeom prst="homePlat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a:ln w="0"/>
              <a:solidFill>
                <a:srgbClr val="E7E6E6">
                  <a:lumMod val="25000"/>
                </a:srgbClr>
              </a:solidFill>
              <a:effectLst/>
              <a:latin typeface="Calibri"/>
              <a:ea typeface="+mn-ea"/>
              <a:cs typeface="+mn-cs"/>
            </a:rPr>
            <a:t>Unsere Überzeugung über die Rolle des Partners</a:t>
          </a:r>
        </a:p>
      </dgm:t>
    </dgm:pt>
    <dgm:pt modelId="{243B748C-8556-443D-9170-07EA821F1356}" type="parTrans" cxnId="{E1F1A864-33BF-486C-9F8A-94196FDDD309}">
      <dgm:prSet/>
      <dgm:spPr/>
      <dgm:t>
        <a:bodyPr/>
        <a:lstStyle/>
        <a:p>
          <a:endParaRPr lang="es-ES" sz="1400" b="0" cap="none" spc="0">
            <a:ln w="0"/>
            <a:solidFill>
              <a:schemeClr val="bg2">
                <a:lumMod val="25000"/>
              </a:schemeClr>
            </a:solidFill>
            <a:effectLst/>
          </a:endParaRPr>
        </a:p>
      </dgm:t>
    </dgm:pt>
    <dgm:pt modelId="{C209A2B7-02E9-474B-B62E-BEF125AFC5D9}" type="sibTrans" cxnId="{E1F1A864-33BF-486C-9F8A-94196FDDD309}">
      <dgm:prSet/>
      <dgm:spPr/>
      <dgm:t>
        <a:bodyPr/>
        <a:lstStyle/>
        <a:p>
          <a:endParaRPr lang="es-ES" sz="1400" b="0" cap="none" spc="0">
            <a:ln w="0"/>
            <a:solidFill>
              <a:schemeClr val="bg2">
                <a:lumMod val="25000"/>
              </a:schemeClr>
            </a:solidFill>
            <a:effectLst/>
          </a:endParaRPr>
        </a:p>
      </dgm:t>
    </dgm:pt>
    <dgm:pt modelId="{E0F3E85E-937C-45A0-B94E-51F238D445D3}">
      <dgm:prSet phldrT="[Texto]" custT="1"/>
      <dgm:spPr>
        <a:xfrm rot="10800000">
          <a:off x="1153544" y="518029"/>
          <a:ext cx="4168698" cy="414135"/>
        </a:xfrm>
        <a:prstGeom prst="homePlat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a:ln w="0"/>
              <a:solidFill>
                <a:srgbClr val="E7E6E6">
                  <a:lumMod val="25000"/>
                </a:srgbClr>
              </a:solidFill>
              <a:effectLst/>
              <a:latin typeface="Calibri"/>
              <a:ea typeface="+mn-ea"/>
              <a:cs typeface="+mn-cs"/>
            </a:rPr>
            <a:t>Unsere Meinung darüber, wie unser Partner seine Rolle sieht</a:t>
          </a:r>
        </a:p>
      </dgm:t>
    </dgm:pt>
    <dgm:pt modelId="{E1C5E9E1-1BED-48D3-BC43-A9E25272E8C8}" type="parTrans" cxnId="{89637138-745A-44D2-BA8B-540A7BF7DA67}">
      <dgm:prSet/>
      <dgm:spPr/>
      <dgm:t>
        <a:bodyPr/>
        <a:lstStyle/>
        <a:p>
          <a:endParaRPr lang="es-ES" sz="1400" b="0" cap="none" spc="0">
            <a:ln w="0"/>
            <a:solidFill>
              <a:schemeClr val="bg2">
                <a:lumMod val="25000"/>
              </a:schemeClr>
            </a:solidFill>
            <a:effectLst/>
          </a:endParaRPr>
        </a:p>
      </dgm:t>
    </dgm:pt>
    <dgm:pt modelId="{9AFDBBC2-F65C-42E0-B331-D62656E79C45}" type="sibTrans" cxnId="{89637138-745A-44D2-BA8B-540A7BF7DA67}">
      <dgm:prSet/>
      <dgm:spPr/>
      <dgm:t>
        <a:bodyPr/>
        <a:lstStyle/>
        <a:p>
          <a:endParaRPr lang="es-ES" sz="1400" b="0" cap="none" spc="0">
            <a:ln w="0"/>
            <a:solidFill>
              <a:schemeClr val="bg2">
                <a:lumMod val="25000"/>
              </a:schemeClr>
            </a:solidFill>
            <a:effectLst/>
          </a:endParaRPr>
        </a:p>
      </dgm:t>
    </dgm:pt>
    <dgm:pt modelId="{A54C81F4-CD87-4D90-B9BE-A28F7D6144EF}">
      <dgm:prSet phldrT="[Texto]" custT="1"/>
      <dgm:spPr>
        <a:xfrm rot="10800000">
          <a:off x="1153544" y="1035699"/>
          <a:ext cx="4168698" cy="414135"/>
        </a:xfrm>
        <a:prstGeom prst="homePlat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a:ln w="0"/>
              <a:solidFill>
                <a:srgbClr val="E7E6E6">
                  <a:lumMod val="25000"/>
                </a:srgbClr>
              </a:solidFill>
              <a:effectLst/>
              <a:latin typeface="Calibri"/>
              <a:ea typeface="+mn-ea"/>
              <a:cs typeface="+mn-cs"/>
            </a:rPr>
            <a:t>Unsere Überzeugung darüber, wie unser Partner unsere Rolle einschätzt</a:t>
          </a:r>
        </a:p>
      </dgm:t>
    </dgm:pt>
    <dgm:pt modelId="{069EA272-0564-401C-BCF9-010AD30853ED}" type="parTrans" cxnId="{27B991D9-AB79-4B77-B717-31678271E5FD}">
      <dgm:prSet/>
      <dgm:spPr/>
      <dgm:t>
        <a:bodyPr/>
        <a:lstStyle/>
        <a:p>
          <a:endParaRPr lang="es-ES" sz="1400" b="0" cap="none" spc="0">
            <a:ln w="0"/>
            <a:solidFill>
              <a:schemeClr val="bg2">
                <a:lumMod val="25000"/>
              </a:schemeClr>
            </a:solidFill>
            <a:effectLst/>
          </a:endParaRPr>
        </a:p>
      </dgm:t>
    </dgm:pt>
    <dgm:pt modelId="{168FE454-9803-435E-9EEC-92F626F5106B}" type="sibTrans" cxnId="{27B991D9-AB79-4B77-B717-31678271E5FD}">
      <dgm:prSet/>
      <dgm:spPr/>
      <dgm:t>
        <a:bodyPr/>
        <a:lstStyle/>
        <a:p>
          <a:endParaRPr lang="es-ES" sz="1400" b="0" cap="none" spc="0">
            <a:ln w="0"/>
            <a:solidFill>
              <a:schemeClr val="bg2">
                <a:lumMod val="25000"/>
              </a:schemeClr>
            </a:solidFill>
            <a:effectLst/>
          </a:endParaRPr>
        </a:p>
      </dgm:t>
    </dgm:pt>
    <dgm:pt modelId="{A070BF00-B6BF-408F-98F6-4F59CEF32089}">
      <dgm:prSet phldrT="[Texto]" custT="1"/>
      <dgm:spPr>
        <a:xfrm rot="10800000">
          <a:off x="1153544" y="1553369"/>
          <a:ext cx="4168698" cy="414135"/>
        </a:xfrm>
        <a:prstGeom prst="homePlat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a:ln w="0"/>
              <a:solidFill>
                <a:srgbClr val="E7E6E6">
                  <a:lumMod val="25000"/>
                </a:srgbClr>
              </a:solidFill>
              <a:effectLst/>
              <a:latin typeface="Calibri"/>
              <a:ea typeface="+mn-ea"/>
              <a:cs typeface="+mn-cs"/>
            </a:rPr>
            <a:t>Unsere Meinung darüber, wie unser Partner glaubt, dass wir ihn sehen</a:t>
          </a:r>
        </a:p>
      </dgm:t>
    </dgm:pt>
    <dgm:pt modelId="{22BB81CD-E33C-4CF0-9BFD-223AA9D01D89}" type="parTrans" cxnId="{ABA2E6FC-C938-4117-B768-79E0F090C07F}">
      <dgm:prSet/>
      <dgm:spPr/>
      <dgm:t>
        <a:bodyPr/>
        <a:lstStyle/>
        <a:p>
          <a:endParaRPr lang="es-ES" sz="1400" b="0" cap="none" spc="0">
            <a:ln w="0"/>
            <a:solidFill>
              <a:schemeClr val="bg2">
                <a:lumMod val="25000"/>
              </a:schemeClr>
            </a:solidFill>
            <a:effectLst/>
          </a:endParaRPr>
        </a:p>
      </dgm:t>
    </dgm:pt>
    <dgm:pt modelId="{C950BDF1-1DBA-4672-AA42-6EB746BADFA9}" type="sibTrans" cxnId="{ABA2E6FC-C938-4117-B768-79E0F090C07F}">
      <dgm:prSet/>
      <dgm:spPr/>
      <dgm:t>
        <a:bodyPr/>
        <a:lstStyle/>
        <a:p>
          <a:endParaRPr lang="es-ES" sz="1400" b="0" cap="none" spc="0">
            <a:ln w="0"/>
            <a:solidFill>
              <a:schemeClr val="bg2">
                <a:lumMod val="25000"/>
              </a:schemeClr>
            </a:solidFill>
            <a:effectLst/>
          </a:endParaRPr>
        </a:p>
      </dgm:t>
    </dgm:pt>
    <dgm:pt modelId="{AD96BDF5-566E-45AE-9513-B3829944FCC9}" type="pres">
      <dgm:prSet presAssocID="{B7D80664-A0A5-4C73-ABFD-93945356BB26}" presName="linearFlow" presStyleCnt="0">
        <dgm:presLayoutVars>
          <dgm:dir/>
          <dgm:resizeHandles val="exact"/>
        </dgm:presLayoutVars>
      </dgm:prSet>
      <dgm:spPr/>
    </dgm:pt>
    <dgm:pt modelId="{0C29F13F-5C6D-4254-A911-D69363C2F183}" type="pres">
      <dgm:prSet presAssocID="{FCC20A27-03A5-4C8E-8C2B-387B28FB7B4B}" presName="composite" presStyleCnt="0"/>
      <dgm:spPr/>
    </dgm:pt>
    <dgm:pt modelId="{74140D76-365A-447A-B155-FFBCFA3178CF}" type="pres">
      <dgm:prSet presAssocID="{FCC20A27-03A5-4C8E-8C2B-387B28FB7B4B}" presName="imgShp" presStyleLbl="fgImgPlace1" presStyleIdx="0" presStyleCnt="4"/>
      <dgm:spPr>
        <a:xfrm>
          <a:off x="946476" y="360"/>
          <a:ext cx="414135" cy="4141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E98C5A92-E1FC-44E8-98A7-FA11054AC4A4}" type="pres">
      <dgm:prSet presAssocID="{FCC20A27-03A5-4C8E-8C2B-387B28FB7B4B}" presName="txShp" presStyleLbl="node1" presStyleIdx="0" presStyleCnt="4">
        <dgm:presLayoutVars>
          <dgm:bulletEnabled val="1"/>
        </dgm:presLayoutVars>
      </dgm:prSet>
      <dgm:spPr/>
    </dgm:pt>
    <dgm:pt modelId="{24B324AB-8223-4303-AD77-6B678DA222D9}" type="pres">
      <dgm:prSet presAssocID="{C209A2B7-02E9-474B-B62E-BEF125AFC5D9}" presName="spacing" presStyleCnt="0"/>
      <dgm:spPr/>
    </dgm:pt>
    <dgm:pt modelId="{085AD878-1678-4426-AFBC-A126939B2AB5}" type="pres">
      <dgm:prSet presAssocID="{E0F3E85E-937C-45A0-B94E-51F238D445D3}" presName="composite" presStyleCnt="0"/>
      <dgm:spPr/>
    </dgm:pt>
    <dgm:pt modelId="{73A15F97-A5F2-4451-9C35-4159372CDD5B}" type="pres">
      <dgm:prSet presAssocID="{E0F3E85E-937C-45A0-B94E-51F238D445D3}" presName="imgShp" presStyleLbl="fgImgPlace1" presStyleIdx="1" presStyleCnt="4"/>
      <dgm:spPr>
        <a:xfrm>
          <a:off x="946476" y="518029"/>
          <a:ext cx="414135" cy="4141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344D2E6F-885D-4FDD-BFE1-10F2F9A3A7A1}" type="pres">
      <dgm:prSet presAssocID="{E0F3E85E-937C-45A0-B94E-51F238D445D3}" presName="txShp" presStyleLbl="node1" presStyleIdx="1" presStyleCnt="4">
        <dgm:presLayoutVars>
          <dgm:bulletEnabled val="1"/>
        </dgm:presLayoutVars>
      </dgm:prSet>
      <dgm:spPr/>
    </dgm:pt>
    <dgm:pt modelId="{FB1BE3E4-DB92-4B31-8807-E4F188BFF996}" type="pres">
      <dgm:prSet presAssocID="{9AFDBBC2-F65C-42E0-B331-D62656E79C45}" presName="spacing" presStyleCnt="0"/>
      <dgm:spPr/>
    </dgm:pt>
    <dgm:pt modelId="{93006CD7-DD74-4061-8C5C-5B12F0FCE946}" type="pres">
      <dgm:prSet presAssocID="{A54C81F4-CD87-4D90-B9BE-A28F7D6144EF}" presName="composite" presStyleCnt="0"/>
      <dgm:spPr/>
    </dgm:pt>
    <dgm:pt modelId="{A7C1C771-E359-4565-A1C7-C5135CC49A07}" type="pres">
      <dgm:prSet presAssocID="{A54C81F4-CD87-4D90-B9BE-A28F7D6144EF}" presName="imgShp" presStyleLbl="fgImgPlace1" presStyleIdx="2" presStyleCnt="4"/>
      <dgm:spPr>
        <a:xfrm>
          <a:off x="946476" y="1035699"/>
          <a:ext cx="414135" cy="4141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672E9611-5175-4B8A-9F42-2B8EAF51AD6A}" type="pres">
      <dgm:prSet presAssocID="{A54C81F4-CD87-4D90-B9BE-A28F7D6144EF}" presName="txShp" presStyleLbl="node1" presStyleIdx="2" presStyleCnt="4">
        <dgm:presLayoutVars>
          <dgm:bulletEnabled val="1"/>
        </dgm:presLayoutVars>
      </dgm:prSet>
      <dgm:spPr/>
    </dgm:pt>
    <dgm:pt modelId="{6C8CD058-265B-44EE-9C81-8294EC68FBF2}" type="pres">
      <dgm:prSet presAssocID="{168FE454-9803-435E-9EEC-92F626F5106B}" presName="spacing" presStyleCnt="0"/>
      <dgm:spPr/>
    </dgm:pt>
    <dgm:pt modelId="{C438615A-5DE9-4F40-B7F9-241CB5B43351}" type="pres">
      <dgm:prSet presAssocID="{A070BF00-B6BF-408F-98F6-4F59CEF32089}" presName="composite" presStyleCnt="0"/>
      <dgm:spPr/>
    </dgm:pt>
    <dgm:pt modelId="{6E09A7C4-4ABF-4CD2-AD0C-4C6DFE77C7DB}" type="pres">
      <dgm:prSet presAssocID="{A070BF00-B6BF-408F-98F6-4F59CEF32089}" presName="imgShp" presStyleLbl="fgImgPlace1" presStyleIdx="3" presStyleCnt="4"/>
      <dgm:spPr>
        <a:xfrm>
          <a:off x="946476" y="1553369"/>
          <a:ext cx="414135" cy="41413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CCEA0381-E1A0-43C6-81F3-99A22A9E1D7F}" type="pres">
      <dgm:prSet presAssocID="{A070BF00-B6BF-408F-98F6-4F59CEF32089}" presName="txShp" presStyleLbl="node1" presStyleIdx="3" presStyleCnt="4">
        <dgm:presLayoutVars>
          <dgm:bulletEnabled val="1"/>
        </dgm:presLayoutVars>
      </dgm:prSet>
      <dgm:spPr/>
    </dgm:pt>
  </dgm:ptLst>
  <dgm:cxnLst>
    <dgm:cxn modelId="{9A737416-1E47-48B3-B3E0-8247027D65D2}" type="presOf" srcId="{FCC20A27-03A5-4C8E-8C2B-387B28FB7B4B}" destId="{E98C5A92-E1FC-44E8-98A7-FA11054AC4A4}" srcOrd="0" destOrd="0" presId="urn:microsoft.com/office/officeart/2005/8/layout/vList3#1"/>
    <dgm:cxn modelId="{89637138-745A-44D2-BA8B-540A7BF7DA67}" srcId="{B7D80664-A0A5-4C73-ABFD-93945356BB26}" destId="{E0F3E85E-937C-45A0-B94E-51F238D445D3}" srcOrd="1" destOrd="0" parTransId="{E1C5E9E1-1BED-48D3-BC43-A9E25272E8C8}" sibTransId="{9AFDBBC2-F65C-42E0-B331-D62656E79C45}"/>
    <dgm:cxn modelId="{92A9923F-4BCC-4D47-A4F0-D444E664E32D}" type="presOf" srcId="{A54C81F4-CD87-4D90-B9BE-A28F7D6144EF}" destId="{672E9611-5175-4B8A-9F42-2B8EAF51AD6A}" srcOrd="0" destOrd="0" presId="urn:microsoft.com/office/officeart/2005/8/layout/vList3#1"/>
    <dgm:cxn modelId="{E1F1A864-33BF-486C-9F8A-94196FDDD309}" srcId="{B7D80664-A0A5-4C73-ABFD-93945356BB26}" destId="{FCC20A27-03A5-4C8E-8C2B-387B28FB7B4B}" srcOrd="0" destOrd="0" parTransId="{243B748C-8556-443D-9170-07EA821F1356}" sibTransId="{C209A2B7-02E9-474B-B62E-BEF125AFC5D9}"/>
    <dgm:cxn modelId="{8C9E344C-9C13-4ACF-AD4A-BE042798CC08}" type="presOf" srcId="{E0F3E85E-937C-45A0-B94E-51F238D445D3}" destId="{344D2E6F-885D-4FDD-BFE1-10F2F9A3A7A1}" srcOrd="0" destOrd="0" presId="urn:microsoft.com/office/officeart/2005/8/layout/vList3#1"/>
    <dgm:cxn modelId="{CE727576-7A5B-4556-996D-7FDDEBD1C369}" type="presOf" srcId="{B7D80664-A0A5-4C73-ABFD-93945356BB26}" destId="{AD96BDF5-566E-45AE-9513-B3829944FCC9}" srcOrd="0" destOrd="0" presId="urn:microsoft.com/office/officeart/2005/8/layout/vList3#1"/>
    <dgm:cxn modelId="{146AD6D1-8CAA-4A0F-8215-828116047E0D}" type="presOf" srcId="{A070BF00-B6BF-408F-98F6-4F59CEF32089}" destId="{CCEA0381-E1A0-43C6-81F3-99A22A9E1D7F}" srcOrd="0" destOrd="0" presId="urn:microsoft.com/office/officeart/2005/8/layout/vList3#1"/>
    <dgm:cxn modelId="{27B991D9-AB79-4B77-B717-31678271E5FD}" srcId="{B7D80664-A0A5-4C73-ABFD-93945356BB26}" destId="{A54C81F4-CD87-4D90-B9BE-A28F7D6144EF}" srcOrd="2" destOrd="0" parTransId="{069EA272-0564-401C-BCF9-010AD30853ED}" sibTransId="{168FE454-9803-435E-9EEC-92F626F5106B}"/>
    <dgm:cxn modelId="{ABA2E6FC-C938-4117-B768-79E0F090C07F}" srcId="{B7D80664-A0A5-4C73-ABFD-93945356BB26}" destId="{A070BF00-B6BF-408F-98F6-4F59CEF32089}" srcOrd="3" destOrd="0" parTransId="{22BB81CD-E33C-4CF0-9BFD-223AA9D01D89}" sibTransId="{C950BDF1-1DBA-4672-AA42-6EB746BADFA9}"/>
    <dgm:cxn modelId="{A20B6DA9-81F0-4390-81E3-52E622519F4B}" type="presParOf" srcId="{AD96BDF5-566E-45AE-9513-B3829944FCC9}" destId="{0C29F13F-5C6D-4254-A911-D69363C2F183}" srcOrd="0" destOrd="0" presId="urn:microsoft.com/office/officeart/2005/8/layout/vList3#1"/>
    <dgm:cxn modelId="{61549079-35B3-472F-A919-674FA1B9B3F2}" type="presParOf" srcId="{0C29F13F-5C6D-4254-A911-D69363C2F183}" destId="{74140D76-365A-447A-B155-FFBCFA3178CF}" srcOrd="0" destOrd="0" presId="urn:microsoft.com/office/officeart/2005/8/layout/vList3#1"/>
    <dgm:cxn modelId="{8614F346-588B-4430-9FE1-AAC3CFECD73A}" type="presParOf" srcId="{0C29F13F-5C6D-4254-A911-D69363C2F183}" destId="{E98C5A92-E1FC-44E8-98A7-FA11054AC4A4}" srcOrd="1" destOrd="0" presId="urn:microsoft.com/office/officeart/2005/8/layout/vList3#1"/>
    <dgm:cxn modelId="{E603D211-63FE-4474-A314-46D3CCD7AD3A}" type="presParOf" srcId="{AD96BDF5-566E-45AE-9513-B3829944FCC9}" destId="{24B324AB-8223-4303-AD77-6B678DA222D9}" srcOrd="1" destOrd="0" presId="urn:microsoft.com/office/officeart/2005/8/layout/vList3#1"/>
    <dgm:cxn modelId="{F4D6B6F2-A64A-48CA-ADE1-C68E1D038206}" type="presParOf" srcId="{AD96BDF5-566E-45AE-9513-B3829944FCC9}" destId="{085AD878-1678-4426-AFBC-A126939B2AB5}" srcOrd="2" destOrd="0" presId="urn:microsoft.com/office/officeart/2005/8/layout/vList3#1"/>
    <dgm:cxn modelId="{2F2976CA-392F-494B-9CE8-16B47074E208}" type="presParOf" srcId="{085AD878-1678-4426-AFBC-A126939B2AB5}" destId="{73A15F97-A5F2-4451-9C35-4159372CDD5B}" srcOrd="0" destOrd="0" presId="urn:microsoft.com/office/officeart/2005/8/layout/vList3#1"/>
    <dgm:cxn modelId="{1D7E5717-4522-4506-A38B-905DE55CAE01}" type="presParOf" srcId="{085AD878-1678-4426-AFBC-A126939B2AB5}" destId="{344D2E6F-885D-4FDD-BFE1-10F2F9A3A7A1}" srcOrd="1" destOrd="0" presId="urn:microsoft.com/office/officeart/2005/8/layout/vList3#1"/>
    <dgm:cxn modelId="{6B7EF94F-C7B9-4D87-BC69-6582C04F660E}" type="presParOf" srcId="{AD96BDF5-566E-45AE-9513-B3829944FCC9}" destId="{FB1BE3E4-DB92-4B31-8807-E4F188BFF996}" srcOrd="3" destOrd="0" presId="urn:microsoft.com/office/officeart/2005/8/layout/vList3#1"/>
    <dgm:cxn modelId="{0191E8A4-AFAF-4100-943D-5CDC47978421}" type="presParOf" srcId="{AD96BDF5-566E-45AE-9513-B3829944FCC9}" destId="{93006CD7-DD74-4061-8C5C-5B12F0FCE946}" srcOrd="4" destOrd="0" presId="urn:microsoft.com/office/officeart/2005/8/layout/vList3#1"/>
    <dgm:cxn modelId="{9A28EF38-0FDD-4DD0-8C3E-F22DAF931F98}" type="presParOf" srcId="{93006CD7-DD74-4061-8C5C-5B12F0FCE946}" destId="{A7C1C771-E359-4565-A1C7-C5135CC49A07}" srcOrd="0" destOrd="0" presId="urn:microsoft.com/office/officeart/2005/8/layout/vList3#1"/>
    <dgm:cxn modelId="{D7770949-A9AB-4056-A12B-F18AE0517547}" type="presParOf" srcId="{93006CD7-DD74-4061-8C5C-5B12F0FCE946}" destId="{672E9611-5175-4B8A-9F42-2B8EAF51AD6A}" srcOrd="1" destOrd="0" presId="urn:microsoft.com/office/officeart/2005/8/layout/vList3#1"/>
    <dgm:cxn modelId="{C94CBA5E-6C04-4B9B-A774-A0F4D02A940D}" type="presParOf" srcId="{AD96BDF5-566E-45AE-9513-B3829944FCC9}" destId="{6C8CD058-265B-44EE-9C81-8294EC68FBF2}" srcOrd="5" destOrd="0" presId="urn:microsoft.com/office/officeart/2005/8/layout/vList3#1"/>
    <dgm:cxn modelId="{FB46B14E-78E1-46D9-895F-11F5F1542CC2}" type="presParOf" srcId="{AD96BDF5-566E-45AE-9513-B3829944FCC9}" destId="{C438615A-5DE9-4F40-B7F9-241CB5B43351}" srcOrd="6" destOrd="0" presId="urn:microsoft.com/office/officeart/2005/8/layout/vList3#1"/>
    <dgm:cxn modelId="{8DBB7602-69D2-4EE0-AFCB-F9EF53682504}" type="presParOf" srcId="{C438615A-5DE9-4F40-B7F9-241CB5B43351}" destId="{6E09A7C4-4ABF-4CD2-AD0C-4C6DFE77C7DB}" srcOrd="0" destOrd="0" presId="urn:microsoft.com/office/officeart/2005/8/layout/vList3#1"/>
    <dgm:cxn modelId="{65F5D260-9F3D-4D0E-BDB2-C0377D5C6CA9}" type="presParOf" srcId="{C438615A-5DE9-4F40-B7F9-241CB5B43351}" destId="{CCEA0381-E1A0-43C6-81F3-99A22A9E1D7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5F9FF-2D2F-4634-8935-D70ADA808E33}">
      <dsp:nvSpPr>
        <dsp:cNvPr id="0" name=""/>
        <dsp:cNvSpPr/>
      </dsp:nvSpPr>
      <dsp:spPr>
        <a:xfrm>
          <a:off x="1285841" y="1376469"/>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cap="none" spc="0" noProof="0" dirty="0">
              <a:ln w="0"/>
              <a:solidFill>
                <a:sysClr val="windowText" lastClr="000000"/>
              </a:solidFill>
              <a:effectLst/>
              <a:latin typeface="Arial" panose="020B0604020202020204" pitchFamily="34" charset="0"/>
              <a:ea typeface="+mn-ea"/>
              <a:cs typeface="Arial" panose="020B0604020202020204" pitchFamily="34" charset="0"/>
            </a:rPr>
            <a:t>Alter</a:t>
          </a:r>
        </a:p>
      </dsp:txBody>
      <dsp:txXfrm>
        <a:off x="1552479" y="1376469"/>
        <a:ext cx="1399848" cy="676842"/>
      </dsp:txXfrm>
    </dsp:sp>
    <dsp:sp modelId="{E5709C87-96F3-4B6E-AD2E-F70413908BA6}">
      <dsp:nvSpPr>
        <dsp:cNvPr id="0" name=""/>
        <dsp:cNvSpPr/>
      </dsp:nvSpPr>
      <dsp:spPr>
        <a:xfrm>
          <a:off x="1285841" y="2053311"/>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Familienstand</a:t>
          </a:r>
        </a:p>
      </dsp:txBody>
      <dsp:txXfrm>
        <a:off x="1552479" y="2053311"/>
        <a:ext cx="1399848" cy="676842"/>
      </dsp:txXfrm>
    </dsp:sp>
    <dsp:sp modelId="{B04788AE-AD16-442C-9DC8-53370E6968C3}">
      <dsp:nvSpPr>
        <dsp:cNvPr id="0" name=""/>
        <dsp:cNvSpPr/>
      </dsp:nvSpPr>
      <dsp:spPr>
        <a:xfrm>
          <a:off x="1285841" y="2730154"/>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Bildung</a:t>
          </a:r>
        </a:p>
      </dsp:txBody>
      <dsp:txXfrm>
        <a:off x="1552479" y="2730154"/>
        <a:ext cx="1399848" cy="676842"/>
      </dsp:txXfrm>
    </dsp:sp>
    <dsp:sp modelId="{8DD067FF-9960-4E92-94CA-9FAFA07C071C}">
      <dsp:nvSpPr>
        <dsp:cNvPr id="0" name=""/>
        <dsp:cNvSpPr/>
      </dsp:nvSpPr>
      <dsp:spPr>
        <a:xfrm>
          <a:off x="465075" y="931361"/>
          <a:ext cx="1444387" cy="1371795"/>
        </a:xfrm>
        <a:prstGeom prst="ellipse">
          <a:avLst/>
        </a:prstGeom>
        <a:solidFill>
          <a:srgbClr val="1433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0" i="0" kern="1200" dirty="0">
              <a:solidFill>
                <a:sysClr val="window" lastClr="FFFFFF"/>
              </a:solidFill>
              <a:effectLst/>
              <a:latin typeface="Arial" panose="020B0604020202020204" pitchFamily="34" charset="0"/>
              <a:ea typeface="+mn-ea"/>
              <a:cs typeface="Arial" panose="020B0604020202020204" pitchFamily="34" charset="0"/>
            </a:rPr>
            <a:t>Persönlich</a:t>
          </a:r>
        </a:p>
      </dsp:txBody>
      <dsp:txXfrm>
        <a:off x="676601" y="1132256"/>
        <a:ext cx="1021335" cy="970005"/>
      </dsp:txXfrm>
    </dsp:sp>
    <dsp:sp modelId="{221439C5-F2C4-411A-8C47-66914CC69351}">
      <dsp:nvSpPr>
        <dsp:cNvPr id="0" name=""/>
        <dsp:cNvSpPr/>
      </dsp:nvSpPr>
      <dsp:spPr>
        <a:xfrm>
          <a:off x="4003641" y="1376469"/>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Tag</a:t>
          </a:r>
          <a:endParaRPr lang="es-ES" sz="1400" i="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4270279" y="1376469"/>
        <a:ext cx="1399848" cy="676842"/>
      </dsp:txXfrm>
    </dsp:sp>
    <dsp:sp modelId="{7FD16277-8D0D-4173-BAAB-CA5F589CE55A}">
      <dsp:nvSpPr>
        <dsp:cNvPr id="0" name=""/>
        <dsp:cNvSpPr/>
      </dsp:nvSpPr>
      <dsp:spPr>
        <a:xfrm>
          <a:off x="4003641" y="2053311"/>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Zeit</a:t>
          </a:r>
          <a:endParaRPr lang="es-ES" sz="1400" i="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4270279" y="2053311"/>
        <a:ext cx="1399848" cy="676842"/>
      </dsp:txXfrm>
    </dsp:sp>
    <dsp:sp modelId="{F086B0CD-8099-46B8-A530-D8FE686CD0B2}">
      <dsp:nvSpPr>
        <dsp:cNvPr id="0" name=""/>
        <dsp:cNvSpPr/>
      </dsp:nvSpPr>
      <dsp:spPr>
        <a:xfrm>
          <a:off x="4003641" y="2730154"/>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Monat</a:t>
          </a:r>
          <a:endParaRPr lang="es-ES" sz="1400" i="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4270279" y="2730154"/>
        <a:ext cx="1399848" cy="676842"/>
      </dsp:txXfrm>
    </dsp:sp>
    <dsp:sp modelId="{E11EF669-EB90-4989-A53B-6DEAE40B8EF5}">
      <dsp:nvSpPr>
        <dsp:cNvPr id="0" name=""/>
        <dsp:cNvSpPr/>
      </dsp:nvSpPr>
      <dsp:spPr>
        <a:xfrm>
          <a:off x="3092118" y="931361"/>
          <a:ext cx="1444387" cy="1371795"/>
        </a:xfrm>
        <a:prstGeom prst="ellipse">
          <a:avLst/>
        </a:prstGeom>
        <a:solidFill>
          <a:srgbClr val="28659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0" i="0" kern="1200" dirty="0">
              <a:solidFill>
                <a:sysClr val="window" lastClr="FFFFFF"/>
              </a:solidFill>
              <a:effectLst/>
              <a:latin typeface="Arial" panose="020B0604020202020204" pitchFamily="34" charset="0"/>
              <a:ea typeface="+mn-ea"/>
              <a:cs typeface="Arial" panose="020B0604020202020204" pitchFamily="34" charset="0"/>
            </a:rPr>
            <a:t>Zeitlich</a:t>
          </a:r>
        </a:p>
      </dsp:txBody>
      <dsp:txXfrm>
        <a:off x="3303644" y="1132256"/>
        <a:ext cx="1021335" cy="970005"/>
      </dsp:txXfrm>
    </dsp:sp>
    <dsp:sp modelId="{13C667D1-941C-4B5D-92C1-047473BD9590}">
      <dsp:nvSpPr>
        <dsp:cNvPr id="0" name=""/>
        <dsp:cNvSpPr/>
      </dsp:nvSpPr>
      <dsp:spPr>
        <a:xfrm>
          <a:off x="6830696" y="1376469"/>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Adresse</a:t>
          </a:r>
          <a:endParaRPr lang="es-ES" sz="1400" i="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7097334" y="1376469"/>
        <a:ext cx="1399848" cy="676842"/>
      </dsp:txXfrm>
    </dsp:sp>
    <dsp:sp modelId="{31882764-B65D-4015-A13D-CD562DFD0CC6}">
      <dsp:nvSpPr>
        <dsp:cNvPr id="0" name=""/>
        <dsp:cNvSpPr/>
      </dsp:nvSpPr>
      <dsp:spPr>
        <a:xfrm>
          <a:off x="6830696" y="2053311"/>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Breite</a:t>
          </a:r>
          <a:endParaRPr lang="es-ES" sz="1400" i="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7097334" y="2053311"/>
        <a:ext cx="1399848" cy="676842"/>
      </dsp:txXfrm>
    </dsp:sp>
    <dsp:sp modelId="{D2DD364D-39D2-4470-A681-E459FF71EC25}">
      <dsp:nvSpPr>
        <dsp:cNvPr id="0" name=""/>
        <dsp:cNvSpPr/>
      </dsp:nvSpPr>
      <dsp:spPr>
        <a:xfrm>
          <a:off x="6830696" y="2730154"/>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cap="none" spc="0" noProof="0" dirty="0">
              <a:ln w="0"/>
              <a:solidFill>
                <a:sysClr val="windowText" lastClr="000000"/>
              </a:solidFill>
              <a:effectLst/>
              <a:latin typeface="Arial" panose="020B0604020202020204" pitchFamily="34" charset="0"/>
              <a:ea typeface="+mn-ea"/>
              <a:cs typeface="Arial" panose="020B0604020202020204" pitchFamily="34" charset="0"/>
            </a:rPr>
            <a:t>Anwesenheit von anderen Personen</a:t>
          </a:r>
        </a:p>
      </dsp:txBody>
      <dsp:txXfrm>
        <a:off x="7097334" y="2730154"/>
        <a:ext cx="1399848" cy="676842"/>
      </dsp:txXfrm>
    </dsp:sp>
    <dsp:sp modelId="{0EC5B052-3012-4712-BA99-4DF56772F00F}">
      <dsp:nvSpPr>
        <dsp:cNvPr id="0" name=""/>
        <dsp:cNvSpPr/>
      </dsp:nvSpPr>
      <dsp:spPr>
        <a:xfrm>
          <a:off x="5832644" y="931361"/>
          <a:ext cx="1444387" cy="1371795"/>
        </a:xfrm>
        <a:prstGeom prst="ellipse">
          <a:avLst/>
        </a:prstGeom>
        <a:solidFill>
          <a:srgbClr val="0085B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0" i="0" kern="1200">
              <a:solidFill>
                <a:sysClr val="window" lastClr="FFFFFF"/>
              </a:solidFill>
              <a:effectLst/>
              <a:latin typeface="Arial" panose="020B0604020202020204" pitchFamily="34" charset="0"/>
              <a:ea typeface="+mn-ea"/>
              <a:cs typeface="Arial" panose="020B0604020202020204" pitchFamily="34" charset="0"/>
            </a:rPr>
            <a:t>Räumlich</a:t>
          </a:r>
        </a:p>
      </dsp:txBody>
      <dsp:txXfrm>
        <a:off x="6044170" y="1132256"/>
        <a:ext cx="1021335" cy="9700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85953-F22B-466D-957B-3E74EC675DFF}">
      <dsp:nvSpPr>
        <dsp:cNvPr id="0" name=""/>
        <dsp:cNvSpPr/>
      </dsp:nvSpPr>
      <dsp:spPr>
        <a:xfrm>
          <a:off x="0" y="0"/>
          <a:ext cx="4950550" cy="626291"/>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 Netzwerk der räumlichen Aufmerksamkeit</a:t>
          </a:r>
        </a:p>
        <a:p>
          <a:pPr marL="57150" lvl="1" indent="-57150" algn="l" defTabSz="400050">
            <a:lnSpc>
              <a:spcPct val="90000"/>
            </a:lnSpc>
            <a:spcBef>
              <a:spcPct val="0"/>
            </a:spcBef>
            <a:spcAft>
              <a:spcPct val="15000"/>
            </a:spcAft>
            <a:buChar char="•"/>
          </a:pPr>
          <a:r>
            <a:rPr lang="es-ES" sz="9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Posteriorer parietaler Kortex (PPC) und frontale Augenfelder</a:t>
          </a:r>
        </a:p>
      </dsp:txBody>
      <dsp:txXfrm>
        <a:off x="1071082" y="18343"/>
        <a:ext cx="3861124" cy="589605"/>
      </dsp:txXfrm>
    </dsp:sp>
    <dsp:sp modelId="{64DB41A6-C5A7-4FBF-9DAC-E2BB82A1A64A}">
      <dsp:nvSpPr>
        <dsp:cNvPr id="0" name=""/>
        <dsp:cNvSpPr/>
      </dsp:nvSpPr>
      <dsp:spPr>
        <a:xfrm>
          <a:off x="62629" y="62629"/>
          <a:ext cx="990110" cy="5010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63F1587-79CB-467E-84CC-780E1FAF474C}">
      <dsp:nvSpPr>
        <dsp:cNvPr id="0" name=""/>
        <dsp:cNvSpPr/>
      </dsp:nvSpPr>
      <dsp:spPr>
        <a:xfrm>
          <a:off x="0" y="688920"/>
          <a:ext cx="4950550" cy="626291"/>
        </a:xfrm>
        <a:prstGeom prst="roundRect">
          <a:avLst>
            <a:gd name="adj" fmla="val 10000"/>
          </a:avLst>
        </a:prstGeom>
        <a:solidFill>
          <a:srgbClr val="A5A5A5">
            <a:hueOff val="677650"/>
            <a:satOff val="25000"/>
            <a:lumOff val="-367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 Ein Sprachnetzwerk</a:t>
          </a:r>
        </a:p>
        <a:p>
          <a:pPr marL="57150" lvl="1" indent="-57150" algn="l" defTabSz="400050">
            <a:lnSpc>
              <a:spcPct val="90000"/>
            </a:lnSpc>
            <a:spcBef>
              <a:spcPct val="0"/>
            </a:spcBef>
            <a:spcAft>
              <a:spcPct val="15000"/>
            </a:spcAft>
            <a:buChar char="•"/>
          </a:pPr>
          <a:r>
            <a:rPr lang="es-ES" sz="9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Wernicke's und Broca's Areal.</a:t>
          </a:r>
        </a:p>
      </dsp:txBody>
      <dsp:txXfrm>
        <a:off x="1071082" y="707263"/>
        <a:ext cx="3861124" cy="589605"/>
      </dsp:txXfrm>
    </dsp:sp>
    <dsp:sp modelId="{C307F658-AA27-4038-8647-749679A946B4}">
      <dsp:nvSpPr>
        <dsp:cNvPr id="0" name=""/>
        <dsp:cNvSpPr/>
      </dsp:nvSpPr>
      <dsp:spPr>
        <a:xfrm>
          <a:off x="62629" y="751549"/>
          <a:ext cx="990110" cy="501032"/>
        </a:xfrm>
        <a:prstGeom prst="roundRect">
          <a:avLst>
            <a:gd name="adj" fmla="val 10000"/>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15000" b="-1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C110A33-EE9A-4A96-9DD2-4A61E8F96C73}">
      <dsp:nvSpPr>
        <dsp:cNvPr id="0" name=""/>
        <dsp:cNvSpPr/>
      </dsp:nvSpPr>
      <dsp:spPr>
        <a:xfrm>
          <a:off x="0" y="1377840"/>
          <a:ext cx="4950550" cy="626291"/>
        </a:xfrm>
        <a:prstGeom prst="roundRect">
          <a:avLst>
            <a:gd name="adj" fmla="val 10000"/>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III. Ein explizites Speichernetzwerk</a:t>
          </a:r>
        </a:p>
        <a:p>
          <a:pPr marL="57150" lvl="1" indent="-57150" algn="l" defTabSz="400050">
            <a:lnSpc>
              <a:spcPct val="90000"/>
            </a:lnSpc>
            <a:spcBef>
              <a:spcPct val="0"/>
            </a:spcBef>
            <a:spcAft>
              <a:spcPct val="15000"/>
            </a:spcAft>
            <a:buChar char="•"/>
          </a:pPr>
          <a:r>
            <a:rPr lang="es-ES" sz="9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Hippocampus-entorhinaler Komplex und inferiorer parietaler Kortex</a:t>
          </a:r>
        </a:p>
      </dsp:txBody>
      <dsp:txXfrm>
        <a:off x="1071082" y="1396183"/>
        <a:ext cx="3861124" cy="589605"/>
      </dsp:txXfrm>
    </dsp:sp>
    <dsp:sp modelId="{44AA75B4-439B-4187-95D4-99A680083B5B}">
      <dsp:nvSpPr>
        <dsp:cNvPr id="0" name=""/>
        <dsp:cNvSpPr/>
      </dsp:nvSpPr>
      <dsp:spPr>
        <a:xfrm>
          <a:off x="62629" y="1440469"/>
          <a:ext cx="990110" cy="50103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B8BB0F3-52BC-4D95-9A87-783AAC479E5F}">
      <dsp:nvSpPr>
        <dsp:cNvPr id="0" name=""/>
        <dsp:cNvSpPr/>
      </dsp:nvSpPr>
      <dsp:spPr>
        <a:xfrm>
          <a:off x="0" y="2066760"/>
          <a:ext cx="4950550" cy="626291"/>
        </a:xfrm>
        <a:prstGeom prst="roundRect">
          <a:avLst>
            <a:gd name="adj" fmla="val 10000"/>
          </a:avLst>
        </a:prstGeom>
        <a:solidFill>
          <a:srgbClr val="A5A5A5">
            <a:hueOff val="2032949"/>
            <a:satOff val="75000"/>
            <a:lumOff val="-11029"/>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IV. Ein Netzwerk zur Gesichts- und Objekterkennung</a:t>
          </a:r>
        </a:p>
        <a:p>
          <a:pPr marL="57150" lvl="1" indent="-57150" algn="l" defTabSz="400050">
            <a:lnSpc>
              <a:spcPct val="90000"/>
            </a:lnSpc>
            <a:spcBef>
              <a:spcPct val="0"/>
            </a:spcBef>
            <a:spcAft>
              <a:spcPct val="15000"/>
            </a:spcAft>
            <a:buChar char="•"/>
          </a:pPr>
          <a:r>
            <a:rPr lang="es-ES" sz="9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Midtemporaler und temporopolarer Kortex</a:t>
          </a:r>
        </a:p>
      </dsp:txBody>
      <dsp:txXfrm>
        <a:off x="1071082" y="2085103"/>
        <a:ext cx="3861124" cy="589605"/>
      </dsp:txXfrm>
    </dsp:sp>
    <dsp:sp modelId="{C57B220D-4103-45D7-B426-38FAA7DC0F51}">
      <dsp:nvSpPr>
        <dsp:cNvPr id="0" name=""/>
        <dsp:cNvSpPr/>
      </dsp:nvSpPr>
      <dsp:spPr>
        <a:xfrm>
          <a:off x="62629" y="2129390"/>
          <a:ext cx="990110" cy="501032"/>
        </a:xfrm>
        <a:prstGeom prst="roundRect">
          <a:avLst>
            <a:gd name="adj" fmla="val 10000"/>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t="-72000" b="-7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6021F-773F-482B-9DC8-5A0D676CF408}">
      <dsp:nvSpPr>
        <dsp:cNvPr id="0" name=""/>
        <dsp:cNvSpPr/>
      </dsp:nvSpPr>
      <dsp:spPr>
        <a:xfrm>
          <a:off x="0" y="2755681"/>
          <a:ext cx="4950550" cy="626291"/>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V. Ein Netzwerk aus Arbeitsgedächtnis und exekutiven Funktionen</a:t>
          </a:r>
        </a:p>
        <a:p>
          <a:pPr marL="57150" lvl="1" indent="-57150" algn="l" defTabSz="400050">
            <a:lnSpc>
              <a:spcPct val="90000"/>
            </a:lnSpc>
            <a:spcBef>
              <a:spcPct val="0"/>
            </a:spcBef>
            <a:spcAft>
              <a:spcPct val="15000"/>
            </a:spcAft>
            <a:buChar char="•"/>
          </a:pPr>
          <a:r>
            <a:rPr lang="es-ES" sz="9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Präfrontaler und inferiorer parietaler Kortex</a:t>
          </a:r>
        </a:p>
      </dsp:txBody>
      <dsp:txXfrm>
        <a:off x="1071082" y="2774024"/>
        <a:ext cx="3861124" cy="589605"/>
      </dsp:txXfrm>
    </dsp:sp>
    <dsp:sp modelId="{B17E86CD-E384-4ED1-9D92-A1797ABCA01B}">
      <dsp:nvSpPr>
        <dsp:cNvPr id="0" name=""/>
        <dsp:cNvSpPr/>
      </dsp:nvSpPr>
      <dsp:spPr>
        <a:xfrm>
          <a:off x="62629" y="2818310"/>
          <a:ext cx="990110" cy="50103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2000" b="-3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05AB-FA1A-4190-AD5B-BB668B1EDAA0}">
      <dsp:nvSpPr>
        <dsp:cNvPr id="0" name=""/>
        <dsp:cNvSpPr/>
      </dsp:nvSpPr>
      <dsp:spPr>
        <a:xfrm>
          <a:off x="1942" y="-162422"/>
          <a:ext cx="3974556" cy="324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bg1"/>
              </a:solidFill>
            </a:rPr>
            <a:t>MacPherson </a:t>
          </a:r>
          <a:r>
            <a:rPr lang="es-ES" sz="1400" b="1" kern="1200" dirty="0">
              <a:solidFill>
                <a:schemeClr val="bg1"/>
              </a:solidFill>
            </a:rPr>
            <a:t>(2019) </a:t>
          </a:r>
          <a:endParaRPr lang="es-ES" sz="1400" kern="1200" dirty="0"/>
        </a:p>
      </dsp:txBody>
      <dsp:txXfrm>
        <a:off x="1942" y="-162422"/>
        <a:ext cx="3974556" cy="324922"/>
      </dsp:txXfrm>
    </dsp:sp>
    <dsp:sp modelId="{48EDA81F-6F6A-492D-B661-68252FF5BB2F}">
      <dsp:nvSpPr>
        <dsp:cNvPr id="0" name=""/>
        <dsp:cNvSpPr/>
      </dsp:nvSpPr>
      <dsp:spPr>
        <a:xfrm>
          <a:off x="1942" y="162461"/>
          <a:ext cx="3974556" cy="1641735"/>
        </a:xfrm>
        <a:prstGeom prst="rect">
          <a:avLst/>
        </a:prstGeom>
        <a:solidFill>
          <a:srgbClr val="D1D0D4"/>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err="1">
              <a:solidFill>
                <a:schemeClr val="accent2"/>
              </a:solidFill>
            </a:rPr>
            <a:t>Stroop-Aufgabe </a:t>
          </a:r>
          <a:r>
            <a:rPr lang="es-ES" sz="1400" kern="1200" dirty="0">
              <a:solidFill>
                <a:schemeClr val="accent2"/>
              </a:solidFill>
            </a:rPr>
            <a:t>/ </a:t>
          </a:r>
          <a:r>
            <a:rPr lang="es-ES" sz="1400" kern="1200" dirty="0" err="1">
              <a:solidFill>
                <a:schemeClr val="accent2"/>
              </a:solidFill>
            </a:rPr>
            <a:t>Kongruente </a:t>
          </a:r>
          <a:r>
            <a:rPr lang="es-ES" sz="1400" kern="1200" dirty="0">
              <a:solidFill>
                <a:schemeClr val="accent2"/>
              </a:solidFill>
            </a:rPr>
            <a:t>und </a:t>
          </a:r>
          <a:r>
            <a:rPr lang="es-ES" sz="1400" kern="1200" dirty="0" err="1">
              <a:solidFill>
                <a:schemeClr val="accent2"/>
              </a:solidFill>
            </a:rPr>
            <a:t>inkongruente Leseaufgabe</a:t>
          </a:r>
          <a:r>
            <a:rPr lang="es-ES" sz="1400" kern="1200" dirty="0">
              <a:solidFill>
                <a:schemeClr val="accent2"/>
              </a:solidFill>
            </a:rPr>
            <a:t>. </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solidFill>
                <a:schemeClr val="accent2"/>
              </a:solidFill>
            </a:rPr>
            <a:t>Eine erhöhte kognitive </a:t>
          </a:r>
          <a:r>
            <a:rPr lang="es-ES" sz="1400" kern="1200" dirty="0">
              <a:solidFill>
                <a:schemeClr val="accent2"/>
              </a:solidFill>
            </a:rPr>
            <a:t>Belastung in der </a:t>
          </a:r>
          <a:r>
            <a:rPr lang="es-ES" sz="1400" kern="1200" dirty="0" err="1">
              <a:solidFill>
                <a:schemeClr val="accent2"/>
              </a:solidFill>
            </a:rPr>
            <a:t>inkongruenten Bedingung ging mit einer erhöhten artikulatorischen Koordinationsvariabilität </a:t>
          </a:r>
          <a:r>
            <a:rPr lang="es-ES" sz="1400" kern="1200" dirty="0">
              <a:solidFill>
                <a:schemeClr val="accent2"/>
              </a:solidFill>
            </a:rPr>
            <a:t>und </a:t>
          </a:r>
          <a:r>
            <a:rPr lang="es-ES" sz="1400" kern="1200" dirty="0" err="1">
              <a:solidFill>
                <a:schemeClr val="accent2"/>
              </a:solidFill>
            </a:rPr>
            <a:t>Bewegungsdauer einher</a:t>
          </a:r>
          <a:r>
            <a:rPr lang="es-ES" sz="1400" kern="1200" dirty="0">
              <a:solidFill>
                <a:schemeClr val="accent2"/>
              </a:solidFill>
            </a:rPr>
            <a:t>. </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1942" y="162461"/>
        <a:ext cx="3974556" cy="16417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05AB-FA1A-4190-AD5B-BB668B1EDAA0}">
      <dsp:nvSpPr>
        <dsp:cNvPr id="0" name=""/>
        <dsp:cNvSpPr/>
      </dsp:nvSpPr>
      <dsp:spPr>
        <a:xfrm>
          <a:off x="3885" y="-162461"/>
          <a:ext cx="3974556" cy="324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bg1"/>
              </a:solidFill>
            </a:rPr>
            <a:t>Chatain </a:t>
          </a:r>
          <a:r>
            <a:rPr lang="es-ES" sz="1400" b="1" kern="1200" dirty="0">
              <a:solidFill>
                <a:schemeClr val="bg1"/>
              </a:solidFill>
            </a:rPr>
            <a:t>et al. (2019) </a:t>
          </a:r>
          <a:endParaRPr lang="es-ES" sz="1400" kern="1200" dirty="0"/>
        </a:p>
      </dsp:txBody>
      <dsp:txXfrm>
        <a:off x="3885" y="-162461"/>
        <a:ext cx="3974556" cy="324922"/>
      </dsp:txXfrm>
    </dsp:sp>
    <dsp:sp modelId="{48EDA81F-6F6A-492D-B661-68252FF5BB2F}">
      <dsp:nvSpPr>
        <dsp:cNvPr id="0" name=""/>
        <dsp:cNvSpPr/>
      </dsp:nvSpPr>
      <dsp:spPr>
        <a:xfrm>
          <a:off x="1942" y="162461"/>
          <a:ext cx="3974556" cy="1641735"/>
        </a:xfrm>
        <a:prstGeom prst="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err="1">
              <a:solidFill>
                <a:schemeClr val="accent2"/>
              </a:solidFill>
            </a:rPr>
            <a:t>Isometrische Quadrizeps-Kontraktion</a:t>
          </a:r>
          <a:r>
            <a:rPr lang="es-ES" sz="1400" kern="1200" dirty="0">
              <a:solidFill>
                <a:schemeClr val="accent2"/>
              </a:solidFill>
            </a:rPr>
            <a:t>. </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solidFill>
                <a:schemeClr val="accent2"/>
              </a:solidFill>
            </a:rPr>
            <a:t>Kognitive </a:t>
          </a:r>
          <a:r>
            <a:rPr lang="es-ES" sz="1400" kern="1200" dirty="0">
              <a:solidFill>
                <a:schemeClr val="accent2"/>
              </a:solidFill>
            </a:rPr>
            <a:t>Belastung kann motorische </a:t>
          </a:r>
          <a:r>
            <a:rPr lang="es-ES" sz="1400" kern="1200" dirty="0" err="1">
              <a:solidFill>
                <a:schemeClr val="accent2"/>
              </a:solidFill>
            </a:rPr>
            <a:t>Aufgaben beeinträchtigen, die keine kognitiven Funktionen für ihre Entwicklung benötigen</a:t>
          </a:r>
          <a:r>
            <a:rPr lang="es-ES" sz="1400" kern="1200" dirty="0">
              <a:solidFill>
                <a:schemeClr val="accent2"/>
              </a:solidFill>
            </a:rPr>
            <a:t>. </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1942" y="162461"/>
        <a:ext cx="3974556" cy="16417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824536" cy="3384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ES" sz="1200" b="1" kern="1200" dirty="0"/>
            <a:t>BIPOLARE STÖRUNGEN UND MAJOR DEPRESSION</a:t>
          </a:r>
        </a:p>
        <a:p>
          <a:pPr marL="114300" lvl="1" indent="-114300" algn="l" defTabSz="533400">
            <a:lnSpc>
              <a:spcPct val="90000"/>
            </a:lnSpc>
            <a:spcBef>
              <a:spcPct val="0"/>
            </a:spcBef>
            <a:spcAft>
              <a:spcPct val="15000"/>
            </a:spcAft>
            <a:buChar char="•"/>
          </a:pPr>
          <a:r>
            <a:rPr lang="es-ES" sz="1200" kern="1200" dirty="0" err="1"/>
            <a:t>Kognitive Beeinträchtigung stabiles </a:t>
          </a:r>
          <a:r>
            <a:rPr lang="es-ES" sz="1200" kern="1200" dirty="0"/>
            <a:t>und </a:t>
          </a:r>
          <a:r>
            <a:rPr lang="es-ES" sz="1200" kern="1200" dirty="0" err="1"/>
            <a:t>lebenslanges Merkmal</a:t>
          </a:r>
          <a:r>
            <a:rPr lang="es-ES" sz="1200" kern="1200" dirty="0"/>
            <a:t>.</a:t>
          </a:r>
        </a:p>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S" sz="1200" kern="1200" dirty="0" err="1"/>
            <a:t>Beeinträchtigung des </a:t>
          </a:r>
          <a:r>
            <a:rPr lang="es-ES" sz="1200" kern="1200" dirty="0"/>
            <a:t>verbalen </a:t>
          </a:r>
          <a:r>
            <a:rPr lang="es-ES" sz="1200" kern="1200" dirty="0" err="1"/>
            <a:t>Gedächtnisses</a:t>
          </a:r>
          <a:r>
            <a:rPr lang="es-ES" sz="1200" kern="1200" dirty="0"/>
            <a:t>, der </a:t>
          </a:r>
          <a:r>
            <a:rPr lang="es-ES" sz="1200" kern="1200" dirty="0" err="1"/>
            <a:t>psychomotorischen Geschwindigkeit</a:t>
          </a:r>
          <a:r>
            <a:rPr lang="es-ES" sz="1200" kern="1200" dirty="0"/>
            <a:t>, der </a:t>
          </a:r>
          <a:r>
            <a:rPr lang="es-ES" sz="1200" kern="1200" dirty="0" err="1"/>
            <a:t>exekutiven Funktionen</a:t>
          </a:r>
          <a:r>
            <a:rPr lang="es-ES" sz="1200" kern="1200" dirty="0"/>
            <a:t>, des visuellen </a:t>
          </a:r>
          <a:r>
            <a:rPr lang="es-ES" sz="1200" kern="1200" dirty="0" err="1"/>
            <a:t>Gedächtnisses </a:t>
          </a:r>
          <a:r>
            <a:rPr lang="es-ES" sz="1200" kern="1200" dirty="0"/>
            <a:t>und der </a:t>
          </a:r>
          <a:r>
            <a:rPr lang="es-ES" sz="1200" kern="1200" dirty="0" err="1"/>
            <a:t>Aufmerksamkeit </a:t>
          </a:r>
          <a:endParaRPr lang="es-ES" sz="1200" kern="1200" dirty="0"/>
        </a:p>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S" sz="1200" kern="1200" dirty="0" err="1"/>
            <a:t>Kognitive Defizite beeinträchtigen das </a:t>
          </a:r>
          <a:r>
            <a:rPr lang="es-ES" sz="1200" kern="1200" dirty="0"/>
            <a:t>soziale und </a:t>
          </a:r>
          <a:r>
            <a:rPr lang="es-ES" sz="1200" kern="1200" dirty="0" err="1"/>
            <a:t>berufliche Funktionieren</a:t>
          </a:r>
          <a:r>
            <a:rPr lang="es-ES" sz="1200" kern="1200" dirty="0"/>
            <a:t>.</a:t>
          </a:r>
        </a:p>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S" sz="1200" kern="1200" dirty="0"/>
            <a:t>Motorische </a:t>
          </a:r>
          <a:r>
            <a:rPr lang="es-ES" sz="1200" kern="1200" dirty="0" err="1"/>
            <a:t>Anzeichen wie </a:t>
          </a:r>
          <a:r>
            <a:rPr lang="es-ES" sz="1200" kern="1200" dirty="0"/>
            <a:t>eine </a:t>
          </a:r>
          <a:r>
            <a:rPr lang="es-ES" sz="1200" kern="1200" dirty="0" err="1"/>
            <a:t>geringere Ganggeschwindigkeit</a:t>
          </a:r>
          <a:r>
            <a:rPr lang="es-ES" sz="1200" kern="1200" dirty="0"/>
            <a:t>, Gleichgewichtsprobleme </a:t>
          </a:r>
          <a:r>
            <a:rPr lang="es-ES" sz="1200" kern="1200" dirty="0" err="1"/>
            <a:t>beim Gehen und Aufstehen </a:t>
          </a:r>
          <a:r>
            <a:rPr lang="es-ES" sz="1200" kern="1200" dirty="0"/>
            <a:t>und Verlust </a:t>
          </a:r>
          <a:r>
            <a:rPr lang="es-ES" sz="1200" kern="1200" dirty="0" err="1"/>
            <a:t>der </a:t>
          </a:r>
          <a:r>
            <a:rPr lang="es-ES" sz="1200" kern="1200" dirty="0"/>
            <a:t>Muskelkraft.</a:t>
          </a:r>
        </a:p>
      </dsp:txBody>
      <dsp:txXfrm>
        <a:off x="1303344" y="0"/>
        <a:ext cx="3521191" cy="3384376"/>
      </dsp:txXfrm>
    </dsp:sp>
    <dsp:sp modelId="{4BE9BE1B-910A-479A-A28B-0405675E8156}">
      <dsp:nvSpPr>
        <dsp:cNvPr id="0" name=""/>
        <dsp:cNvSpPr/>
      </dsp:nvSpPr>
      <dsp:spPr>
        <a:xfrm>
          <a:off x="338437" y="338437"/>
          <a:ext cx="964907"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4000" r="-15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248472" cy="3744416"/>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dirty="0"/>
            <a:t>SCHIZOPHRENIE</a:t>
          </a:r>
        </a:p>
        <a:p>
          <a:pPr marL="114300" lvl="1" indent="-114300" algn="l" defTabSz="622300">
            <a:lnSpc>
              <a:spcPct val="90000"/>
            </a:lnSpc>
            <a:spcBef>
              <a:spcPct val="0"/>
            </a:spcBef>
            <a:spcAft>
              <a:spcPct val="15000"/>
            </a:spcAft>
            <a:buChar char="•"/>
          </a:pPr>
          <a:r>
            <a:rPr lang="es-ES" sz="1400" kern="1200" dirty="0" err="1"/>
            <a:t>Die verheerende Störung resultiert hauptsächlich aus einer </a:t>
          </a:r>
          <a:r>
            <a:rPr lang="es-ES" sz="1400" kern="1200" dirty="0"/>
            <a:t>zerebralen </a:t>
          </a:r>
          <a:r>
            <a:rPr lang="es-ES" sz="1400" kern="1200" dirty="0" err="1"/>
            <a:t>Pathologie</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Prävalenz von </a:t>
          </a:r>
          <a:r>
            <a:rPr lang="es-ES" sz="1400" kern="1200" dirty="0"/>
            <a:t>motorischen </a:t>
          </a:r>
          <a:r>
            <a:rPr lang="es-ES" sz="1400" kern="1200" dirty="0" err="1"/>
            <a:t>Symptomen wie </a:t>
          </a:r>
          <a:r>
            <a:rPr lang="es-ES" sz="1400" kern="1200" dirty="0"/>
            <a:t>Katatonie, </a:t>
          </a:r>
          <a:r>
            <a:rPr lang="es-ES" sz="1400" kern="1200" dirty="0" err="1"/>
            <a:t>neurologische Weichheitszeichen</a:t>
          </a:r>
          <a:r>
            <a:rPr lang="es-ES" sz="1400" kern="1200" dirty="0"/>
            <a:t>, </a:t>
          </a:r>
          <a:r>
            <a:rPr lang="es-ES" sz="1400" kern="1200" dirty="0" err="1"/>
            <a:t>Parkinsonismus</a:t>
          </a:r>
          <a:r>
            <a:rPr lang="es-ES" sz="1400" kern="1200" dirty="0"/>
            <a:t>, </a:t>
          </a:r>
          <a:r>
            <a:rPr lang="es-ES" sz="1400" kern="1200" dirty="0" err="1"/>
            <a:t>unwillkürliche Bewegungen</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a:t>Schlechte </a:t>
          </a:r>
          <a:r>
            <a:rPr lang="es-ES" sz="1400" kern="1200" dirty="0" err="1"/>
            <a:t>Kommunikation vom </a:t>
          </a:r>
          <a:r>
            <a:rPr lang="es-ES" sz="1400" kern="1200" dirty="0"/>
            <a:t>motorischen </a:t>
          </a:r>
          <a:r>
            <a:rPr lang="es-ES" sz="1400" kern="1200" dirty="0" err="1"/>
            <a:t>Kortex mit dem Nucleus der Basalganglienschaltung</a:t>
          </a:r>
          <a:r>
            <a:rPr lang="es-ES" sz="1400" kern="1200" dirty="0"/>
            <a:t>. </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a:t>Schlechte </a:t>
          </a:r>
          <a:r>
            <a:rPr lang="es-ES" sz="1400" kern="1200" dirty="0" err="1"/>
            <a:t>Rückmeldung der </a:t>
          </a:r>
          <a:r>
            <a:rPr lang="es-ES" sz="1400" kern="1200" dirty="0"/>
            <a:t>Teilkreissteuerung </a:t>
          </a:r>
          <a:r>
            <a:rPr lang="es-ES" sz="1400" kern="1200" dirty="0" err="1"/>
            <a:t>Bewegung</a:t>
          </a:r>
          <a:r>
            <a:rPr lang="es-ES" sz="1400" kern="1200" dirty="0"/>
            <a:t>.</a:t>
          </a:r>
        </a:p>
      </dsp:txBody>
      <dsp:txXfrm>
        <a:off x="1224136" y="0"/>
        <a:ext cx="3024336" cy="3744416"/>
      </dsp:txXfrm>
    </dsp:sp>
    <dsp:sp modelId="{4BE9BE1B-910A-479A-A28B-0405675E8156}">
      <dsp:nvSpPr>
        <dsp:cNvPr id="0" name=""/>
        <dsp:cNvSpPr/>
      </dsp:nvSpPr>
      <dsp:spPr>
        <a:xfrm>
          <a:off x="374441" y="374441"/>
          <a:ext cx="849694" cy="29955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7000" r="-17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248472" cy="3672408"/>
        </a:xfrm>
        <a:prstGeom prst="roundRect">
          <a:avLst>
            <a:gd name="adj" fmla="val 10000"/>
          </a:avLst>
        </a:prstGeom>
        <a:solidFill>
          <a:schemeClr val="accent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dirty="0"/>
            <a:t>HEPATISCHE SCHÄDEN</a:t>
          </a:r>
        </a:p>
        <a:p>
          <a:pPr marL="114300" lvl="1" indent="-114300" algn="l" defTabSz="622300">
            <a:lnSpc>
              <a:spcPct val="90000"/>
            </a:lnSpc>
            <a:spcBef>
              <a:spcPct val="0"/>
            </a:spcBef>
            <a:spcAft>
              <a:spcPct val="15000"/>
            </a:spcAft>
            <a:buChar char="•"/>
          </a:pPr>
          <a:r>
            <a:rPr lang="es-ES" sz="1400" kern="1200" dirty="0" err="1"/>
            <a:t>Leberversagen, das zu hepatischer Enzephalopathie </a:t>
          </a:r>
          <a:r>
            <a:rPr lang="es-ES" sz="1400" kern="1200" dirty="0"/>
            <a:t>(HE) </a:t>
          </a:r>
          <a:r>
            <a:rPr lang="es-ES" sz="1400" kern="1200" dirty="0" err="1"/>
            <a:t>führt</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Beeinträchtigung des Gehirns durch Ammoniak </a:t>
          </a:r>
          <a:r>
            <a:rPr lang="es-ES" sz="1400" kern="1200" dirty="0"/>
            <a:t>und </a:t>
          </a:r>
          <a:r>
            <a:rPr lang="es-ES" sz="1400" kern="1200" dirty="0" err="1"/>
            <a:t>Entzündungen</a:t>
          </a:r>
          <a:r>
            <a:rPr lang="es-ES" sz="1400" kern="1200" dirty="0"/>
            <a:t>. Die </a:t>
          </a:r>
          <a:r>
            <a:rPr lang="es-ES" sz="1400" kern="1200" dirty="0" err="1"/>
            <a:t>erzeugte metabolische Toxizität </a:t>
          </a:r>
          <a:r>
            <a:rPr lang="es-ES" sz="1400" kern="1200" dirty="0"/>
            <a:t>verändert die </a:t>
          </a:r>
          <a:r>
            <a:rPr lang="es-ES" sz="1400" kern="1200" dirty="0" err="1"/>
            <a:t>Funktion des Gehirns</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Kognitive Verschlechterungen wie z. </a:t>
          </a:r>
          <a:r>
            <a:rPr lang="es-ES" sz="1400" kern="1200" dirty="0"/>
            <a:t>B</a:t>
          </a:r>
          <a:r>
            <a:rPr lang="es-ES" sz="1400" kern="1200" dirty="0" err="1"/>
            <a:t>. Aufmerksamkeitsdefizite </a:t>
          </a:r>
          <a:r>
            <a:rPr lang="es-ES" sz="1400" kern="1200" dirty="0"/>
            <a:t>und </a:t>
          </a:r>
          <a:r>
            <a:rPr lang="es-ES" sz="1400" kern="1200" dirty="0" err="1"/>
            <a:t>leichte kognitive Beeinträchtigungen</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Physikalisches Versagen auslösen</a:t>
          </a:r>
          <a:r>
            <a:rPr lang="es-ES" sz="1400" kern="1200" dirty="0"/>
            <a:t>.</a:t>
          </a:r>
        </a:p>
      </dsp:txBody>
      <dsp:txXfrm>
        <a:off x="1216935" y="0"/>
        <a:ext cx="3031536" cy="3672408"/>
      </dsp:txXfrm>
    </dsp:sp>
    <dsp:sp modelId="{4BE9BE1B-910A-479A-A28B-0405675E8156}">
      <dsp:nvSpPr>
        <dsp:cNvPr id="0" name=""/>
        <dsp:cNvSpPr/>
      </dsp:nvSpPr>
      <dsp:spPr>
        <a:xfrm>
          <a:off x="367240" y="367240"/>
          <a:ext cx="849694" cy="29379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8000" r="-9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248472" cy="3384376"/>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dirty="0"/>
            <a:t>KREBS</a:t>
          </a:r>
        </a:p>
        <a:p>
          <a:pPr marL="114300" lvl="1" indent="-114300" algn="l" defTabSz="622300">
            <a:lnSpc>
              <a:spcPct val="90000"/>
            </a:lnSpc>
            <a:spcBef>
              <a:spcPct val="0"/>
            </a:spcBef>
            <a:spcAft>
              <a:spcPct val="15000"/>
            </a:spcAft>
            <a:buChar char="•"/>
          </a:pPr>
          <a:r>
            <a:rPr lang="es-ES" sz="1400" kern="1200" dirty="0" err="1"/>
            <a:t>Kognitive Probleme </a:t>
          </a:r>
          <a:r>
            <a:rPr lang="es-ES" sz="1400" kern="1200" dirty="0"/>
            <a:t>nach </a:t>
          </a:r>
          <a:r>
            <a:rPr lang="es-ES" sz="1400" kern="1200" dirty="0" err="1"/>
            <a:t>Chemotherapie</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Kognitive Beeinträchtigung aufgrund von </a:t>
          </a:r>
          <a:r>
            <a:rPr lang="es-ES" sz="1400" kern="1200" dirty="0"/>
            <a:t>zellulärer </a:t>
          </a:r>
          <a:r>
            <a:rPr lang="es-ES" sz="1400" kern="1200" dirty="0" err="1"/>
            <a:t>Toxizität</a:t>
          </a:r>
          <a:r>
            <a:rPr lang="es-ES" sz="1400" kern="1200" dirty="0"/>
            <a:t>, </a:t>
          </a:r>
          <a:r>
            <a:rPr lang="es-ES" sz="1400" kern="1200" dirty="0" err="1"/>
            <a:t>reduzierter Integrität der weißen Substanz </a:t>
          </a:r>
          <a:r>
            <a:rPr lang="es-ES" sz="1400" kern="1200" dirty="0"/>
            <a:t>und </a:t>
          </a:r>
          <a:r>
            <a:rPr lang="es-ES" sz="1400" kern="1200" dirty="0" err="1"/>
            <a:t>Entzündungsreaktionen</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Leichte bis mittlere kognitive Probleme</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Kognitive Probleme wie z. B. </a:t>
          </a:r>
          <a:r>
            <a:rPr lang="es-ES" sz="1400" kern="1200" dirty="0"/>
            <a:t>motorische </a:t>
          </a:r>
          <a:r>
            <a:rPr lang="es-ES" sz="1400" kern="1200" dirty="0" err="1"/>
            <a:t>Beeinträchtigungen </a:t>
          </a:r>
          <a:r>
            <a:rPr lang="es-ES" sz="1400" kern="1200" dirty="0"/>
            <a:t>bei </a:t>
          </a:r>
          <a:r>
            <a:rPr lang="es-ES" sz="1400" kern="1200" dirty="0" err="1"/>
            <a:t>Aktivitäten </a:t>
          </a:r>
          <a:r>
            <a:rPr lang="es-ES" sz="1400" kern="1200" dirty="0"/>
            <a:t>und beim </a:t>
          </a:r>
          <a:r>
            <a:rPr lang="es-ES" sz="1400" kern="1200" dirty="0" err="1"/>
            <a:t>Funktionieren</a:t>
          </a:r>
          <a:r>
            <a:rPr lang="es-ES" sz="1400" kern="1200" dirty="0"/>
            <a:t>.</a:t>
          </a:r>
        </a:p>
      </dsp:txBody>
      <dsp:txXfrm>
        <a:off x="1188131" y="0"/>
        <a:ext cx="3060340" cy="3384376"/>
      </dsp:txXfrm>
    </dsp:sp>
    <dsp:sp modelId="{4BE9BE1B-910A-479A-A28B-0405675E8156}">
      <dsp:nvSpPr>
        <dsp:cNvPr id="0" name=""/>
        <dsp:cNvSpPr/>
      </dsp:nvSpPr>
      <dsp:spPr>
        <a:xfrm>
          <a:off x="338437" y="338437"/>
          <a:ext cx="849694"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4000" r="-2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90B3B-D5C2-4346-84AD-08F0AEE97A7A}">
      <dsp:nvSpPr>
        <dsp:cNvPr id="0" name=""/>
        <dsp:cNvSpPr/>
      </dsp:nvSpPr>
      <dsp:spPr>
        <a:xfrm>
          <a:off x="0" y="0"/>
          <a:ext cx="5004556" cy="652713"/>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a:ln w="0"/>
              <a:solidFill>
                <a:sysClr val="window" lastClr="FFFFFF"/>
              </a:solidFill>
              <a:effectLst>
                <a:innerShdw blurRad="63500" dist="50800" dir="13500000">
                  <a:srgbClr val="000000">
                    <a:alpha val="50000"/>
                  </a:srgbClr>
                </a:innerShdw>
              </a:effectLst>
              <a:latin typeface="+mn-lt"/>
              <a:ea typeface="+mn-ea"/>
              <a:cs typeface="+mn-cs"/>
            </a:rPr>
            <a:t>Einfache Gnosis</a:t>
          </a:r>
        </a:p>
      </dsp:txBody>
      <dsp:txXfrm>
        <a:off x="1085299" y="19117"/>
        <a:ext cx="3900139" cy="614479"/>
      </dsp:txXfrm>
    </dsp:sp>
    <dsp:sp modelId="{1E51DABA-61F9-48D4-9321-B03128AF463F}">
      <dsp:nvSpPr>
        <dsp:cNvPr id="0" name=""/>
        <dsp:cNvSpPr/>
      </dsp:nvSpPr>
      <dsp:spPr>
        <a:xfrm>
          <a:off x="65271" y="72007"/>
          <a:ext cx="1000911" cy="5221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F14D074-608F-47ED-8D12-1A5D3482706A}">
      <dsp:nvSpPr>
        <dsp:cNvPr id="0" name=""/>
        <dsp:cNvSpPr/>
      </dsp:nvSpPr>
      <dsp:spPr>
        <a:xfrm>
          <a:off x="0" y="719629"/>
          <a:ext cx="5004556" cy="652713"/>
        </a:xfrm>
        <a:prstGeom prst="roundRect">
          <a:avLst>
            <a:gd name="adj" fmla="val 10000"/>
          </a:avLst>
        </a:prstGeom>
        <a:solidFill>
          <a:srgbClr val="A5A5A5">
            <a:hueOff val="903533"/>
            <a:satOff val="33333"/>
            <a:lumOff val="-490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dirty="0" err="1">
              <a:ln w="0"/>
              <a:solidFill>
                <a:sysClr val="window" lastClr="FFFFFF"/>
              </a:solidFill>
              <a:effectLst>
                <a:innerShdw blurRad="63500" dist="50800" dir="13500000">
                  <a:srgbClr val="000000">
                    <a:alpha val="50000"/>
                  </a:srgbClr>
                </a:innerShdw>
              </a:effectLst>
              <a:latin typeface="+mn-lt"/>
              <a:ea typeface="+mn-ea"/>
              <a:cs typeface="+mn-cs"/>
            </a:rPr>
            <a:t>Somatognose </a:t>
          </a:r>
          <a:r>
            <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rPr>
            <a:t>/ </a:t>
          </a:r>
          <a:r>
            <a:rPr lang="es-ES" sz="1400" b="1" kern="1200" cap="none" spc="50" dirty="0" err="1">
              <a:ln w="0"/>
              <a:solidFill>
                <a:sysClr val="window" lastClr="FFFFFF"/>
              </a:solidFill>
              <a:effectLst>
                <a:innerShdw blurRad="63500" dist="50800" dir="13500000">
                  <a:srgbClr val="000000">
                    <a:alpha val="50000"/>
                  </a:srgbClr>
                </a:innerShdw>
              </a:effectLst>
              <a:latin typeface="+mn-lt"/>
              <a:ea typeface="+mn-ea"/>
              <a:cs typeface="+mn-cs"/>
            </a:rPr>
            <a:t>Körperschema</a:t>
          </a:r>
          <a:endPar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endParaRPr>
        </a:p>
      </dsp:txBody>
      <dsp:txXfrm>
        <a:off x="1085299" y="738746"/>
        <a:ext cx="3900139" cy="614479"/>
      </dsp:txXfrm>
    </dsp:sp>
    <dsp:sp modelId="{CA8E869D-D4A6-41F8-B232-5C5B9D140035}">
      <dsp:nvSpPr>
        <dsp:cNvPr id="0" name=""/>
        <dsp:cNvSpPr/>
      </dsp:nvSpPr>
      <dsp:spPr>
        <a:xfrm>
          <a:off x="65271" y="811249"/>
          <a:ext cx="1000911" cy="52217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6000" b="-8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9B69418-C74B-467F-B0CA-85CEA2BBFC6F}">
      <dsp:nvSpPr>
        <dsp:cNvPr id="0" name=""/>
        <dsp:cNvSpPr/>
      </dsp:nvSpPr>
      <dsp:spPr>
        <a:xfrm>
          <a:off x="0" y="1440159"/>
          <a:ext cx="5004556" cy="652713"/>
        </a:xfrm>
        <a:prstGeom prst="roundRect">
          <a:avLst>
            <a:gd name="adj" fmla="val 10000"/>
          </a:avLst>
        </a:prstGeom>
        <a:solidFill>
          <a:srgbClr val="A5A5A5">
            <a:hueOff val="1807066"/>
            <a:satOff val="66667"/>
            <a:lumOff val="-9804"/>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dirty="0" err="1">
              <a:ln w="0"/>
              <a:solidFill>
                <a:sysClr val="window" lastClr="FFFFFF"/>
              </a:solidFill>
              <a:effectLst>
                <a:innerShdw blurRad="63500" dist="50800" dir="13500000">
                  <a:srgbClr val="000000">
                    <a:alpha val="50000"/>
                  </a:srgbClr>
                </a:innerShdw>
              </a:effectLst>
              <a:latin typeface="+mn-lt"/>
              <a:ea typeface="+mn-ea"/>
              <a:cs typeface="+mn-cs"/>
            </a:rPr>
            <a:t>Visuospatiales Denken</a:t>
          </a:r>
          <a:endPar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endParaRPr>
        </a:p>
      </dsp:txBody>
      <dsp:txXfrm>
        <a:off x="1085299" y="1459276"/>
        <a:ext cx="3900139" cy="614479"/>
      </dsp:txXfrm>
    </dsp:sp>
    <dsp:sp modelId="{D51AB3E7-1AA9-40F2-8123-B8C3A412CCFE}">
      <dsp:nvSpPr>
        <dsp:cNvPr id="0" name=""/>
        <dsp:cNvSpPr/>
      </dsp:nvSpPr>
      <dsp:spPr>
        <a:xfrm>
          <a:off x="65271" y="1531781"/>
          <a:ext cx="1000911" cy="52217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1000" b="-9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9E5D98-88CC-40D8-B7EB-8405F7448A48}">
      <dsp:nvSpPr>
        <dsp:cNvPr id="0" name=""/>
        <dsp:cNvSpPr/>
      </dsp:nvSpPr>
      <dsp:spPr>
        <a:xfrm>
          <a:off x="0" y="2155598"/>
          <a:ext cx="5004556" cy="652713"/>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a:ln w="0"/>
              <a:solidFill>
                <a:sysClr val="window" lastClr="FFFFFF"/>
              </a:solidFill>
              <a:effectLst>
                <a:innerShdw blurRad="63500" dist="50800" dir="13500000">
                  <a:srgbClr val="000000">
                    <a:alpha val="50000"/>
                  </a:srgbClr>
                </a:innerShdw>
              </a:effectLst>
              <a:latin typeface="+mn-lt"/>
              <a:ea typeface="+mn-ea"/>
              <a:cs typeface="+mn-cs"/>
            </a:rPr>
            <a:t>Wahrnehmung und visuelle Konstruktion</a:t>
          </a:r>
        </a:p>
      </dsp:txBody>
      <dsp:txXfrm>
        <a:off x="1085299" y="2174715"/>
        <a:ext cx="3900139" cy="614479"/>
      </dsp:txXfrm>
    </dsp:sp>
    <dsp:sp modelId="{3E947F3B-108A-4AD7-A14D-E82C4A132638}">
      <dsp:nvSpPr>
        <dsp:cNvPr id="0" name=""/>
        <dsp:cNvSpPr/>
      </dsp:nvSpPr>
      <dsp:spPr>
        <a:xfrm>
          <a:off x="65271" y="2247223"/>
          <a:ext cx="1000911" cy="52217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6000" b="-5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96C60-FF6D-4FDB-9C18-732C1EA0BE27}">
      <dsp:nvSpPr>
        <dsp:cNvPr id="0" name=""/>
        <dsp:cNvSpPr/>
      </dsp:nvSpPr>
      <dsp:spPr>
        <a:xfrm>
          <a:off x="2659302" y="1458"/>
          <a:ext cx="1727993" cy="745513"/>
        </a:xfrm>
        <a:prstGeom prst="rect">
          <a:avLst/>
        </a:prstGeom>
        <a:solidFill>
          <a:srgbClr val="E7E6E6">
            <a:lumMod val="2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cap="none" spc="50">
              <a:ln w="0"/>
              <a:solidFill>
                <a:srgbClr val="E7E6E6"/>
              </a:solidFill>
              <a:effectLst/>
              <a:latin typeface="+mn-lt"/>
              <a:ea typeface="+mn-ea"/>
              <a:cs typeface="+mn-cs"/>
            </a:rPr>
            <a:t>Ideomotorik</a:t>
          </a:r>
          <a:endParaRPr lang="es-ES" sz="1400" b="0" kern="1200" cap="none" spc="50">
            <a:ln w="0"/>
            <a:solidFill>
              <a:srgbClr val="E7E6E6"/>
            </a:solidFill>
            <a:effectLst/>
            <a:latin typeface="+mn-lt"/>
            <a:ea typeface="+mn-ea"/>
            <a:cs typeface="+mn-cs"/>
          </a:endParaRPr>
        </a:p>
      </dsp:txBody>
      <dsp:txXfrm>
        <a:off x="2659302" y="1458"/>
        <a:ext cx="1727993" cy="745513"/>
      </dsp:txXfrm>
    </dsp:sp>
    <dsp:sp modelId="{EDE3FFDD-7A61-48A9-B649-07AD21FC2656}">
      <dsp:nvSpPr>
        <dsp:cNvPr id="0" name=""/>
        <dsp:cNvSpPr/>
      </dsp:nvSpPr>
      <dsp:spPr>
        <a:xfrm>
          <a:off x="1887270" y="1458"/>
          <a:ext cx="738058" cy="7455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414ACBE-97A7-4319-A590-E270204C0220}">
      <dsp:nvSpPr>
        <dsp:cNvPr id="0" name=""/>
        <dsp:cNvSpPr/>
      </dsp:nvSpPr>
      <dsp:spPr>
        <a:xfrm>
          <a:off x="1878270" y="869981"/>
          <a:ext cx="1763993" cy="745513"/>
        </a:xfrm>
        <a:prstGeom prst="rect">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50">
              <a:ln w="0"/>
              <a:solidFill>
                <a:srgbClr val="E7E6E6"/>
              </a:solidFill>
              <a:effectLst/>
              <a:latin typeface="+mn-lt"/>
              <a:ea typeface="+mn-ea"/>
              <a:cs typeface="+mn-cs"/>
            </a:rPr>
            <a:t>Ideell</a:t>
          </a:r>
        </a:p>
      </dsp:txBody>
      <dsp:txXfrm>
        <a:off x="1878270" y="869981"/>
        <a:ext cx="1763993" cy="745513"/>
      </dsp:txXfrm>
    </dsp:sp>
    <dsp:sp modelId="{48BD266A-B980-4AA6-9F5D-E715FCD3BF29}">
      <dsp:nvSpPr>
        <dsp:cNvPr id="0" name=""/>
        <dsp:cNvSpPr/>
      </dsp:nvSpPr>
      <dsp:spPr>
        <a:xfrm>
          <a:off x="3658238" y="869981"/>
          <a:ext cx="738058" cy="745513"/>
        </a:xfrm>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D15A349-B5B9-4FE6-BF8E-695DE56F3379}">
      <dsp:nvSpPr>
        <dsp:cNvPr id="0" name=""/>
        <dsp:cNvSpPr/>
      </dsp:nvSpPr>
      <dsp:spPr>
        <a:xfrm>
          <a:off x="2632303" y="1738504"/>
          <a:ext cx="1763993" cy="745513"/>
        </a:xfrm>
        <a:prstGeom prst="rect">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50" dirty="0" err="1">
              <a:ln w="0"/>
              <a:solidFill>
                <a:srgbClr val="E7E6E6"/>
              </a:solidFill>
              <a:effectLst/>
              <a:latin typeface="+mn-lt"/>
              <a:ea typeface="+mn-ea"/>
              <a:cs typeface="+mn-cs"/>
            </a:rPr>
            <a:t>Visuokonstruktiv</a:t>
          </a:r>
          <a:endParaRPr lang="es-ES" sz="1400" b="0" kern="1200" cap="none" spc="50" dirty="0">
            <a:ln w="0"/>
            <a:solidFill>
              <a:srgbClr val="E7E6E6"/>
            </a:solidFill>
            <a:effectLst/>
            <a:latin typeface="+mn-lt"/>
            <a:ea typeface="+mn-ea"/>
            <a:cs typeface="+mn-cs"/>
          </a:endParaRPr>
        </a:p>
      </dsp:txBody>
      <dsp:txXfrm>
        <a:off x="2632303" y="1738504"/>
        <a:ext cx="1763993" cy="745513"/>
      </dsp:txXfrm>
    </dsp:sp>
    <dsp:sp modelId="{73F1E883-962A-4A69-AD1B-709BD3B171E4}">
      <dsp:nvSpPr>
        <dsp:cNvPr id="0" name=""/>
        <dsp:cNvSpPr/>
      </dsp:nvSpPr>
      <dsp:spPr>
        <a:xfrm>
          <a:off x="1878270" y="1738504"/>
          <a:ext cx="738058" cy="74551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A9909-AD08-4185-8210-D22F5AFE7C47}">
      <dsp:nvSpPr>
        <dsp:cNvPr id="0" name=""/>
        <dsp:cNvSpPr/>
      </dsp:nvSpPr>
      <dsp:spPr>
        <a:xfrm>
          <a:off x="0" y="0"/>
          <a:ext cx="6876764" cy="1000248"/>
        </a:xfrm>
        <a:prstGeom prst="roundRect">
          <a:avLst>
            <a:gd name="adj" fmla="val 10000"/>
          </a:avLst>
        </a:prstGeom>
        <a:solidFill>
          <a:srgbClr val="4472C4">
            <a:tint val="40000"/>
            <a:alpha val="90000"/>
            <a:hueOff val="0"/>
            <a:satOff val="0"/>
            <a:lumOff val="0"/>
            <a:alphaOff val="0"/>
          </a:srgbClr>
        </a:solidFill>
        <a:ln w="6350" cap="flat" cmpd="sng" algn="ctr">
          <a:solidFill>
            <a:srgbClr val="4472C4">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29E8749-5C45-459C-A4BF-DC6E9B978131}">
      <dsp:nvSpPr>
        <dsp:cNvPr id="0" name=""/>
        <dsp:cNvSpPr/>
      </dsp:nvSpPr>
      <dsp:spPr>
        <a:xfrm>
          <a:off x="293023" y="133366"/>
          <a:ext cx="1462957" cy="73351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3000" b="-6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91494F9-54D3-4B5F-88F4-8A75D339DECA}">
      <dsp:nvSpPr>
        <dsp:cNvPr id="0" name=""/>
        <dsp:cNvSpPr/>
      </dsp:nvSpPr>
      <dsp:spPr>
        <a:xfrm rot="10800000">
          <a:off x="207505" y="1000248"/>
          <a:ext cx="1633992" cy="1222525"/>
        </a:xfrm>
        <a:prstGeom prst="round2SameRect">
          <a:avLst>
            <a:gd name="adj1" fmla="val 10500"/>
            <a:gd name="adj2" fmla="val 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solidFill>
                <a:sysClr val="window" lastClr="FFFFFF"/>
              </a:solidFill>
              <a:latin typeface="+mn-lt"/>
              <a:ea typeface="+mn-ea"/>
              <a:cs typeface="+mn-cs"/>
            </a:rPr>
            <a:t>Fokussiert, anhaltend oder "Überwachung"</a:t>
          </a:r>
          <a:endParaRPr lang="es-ES" sz="1400" b="0" kern="1200">
            <a:solidFill>
              <a:sysClr val="window" lastClr="FFFFFF"/>
            </a:solidFill>
            <a:latin typeface="+mn-lt"/>
            <a:ea typeface="+mn-ea"/>
            <a:cs typeface="+mn-cs"/>
          </a:endParaRPr>
        </a:p>
      </dsp:txBody>
      <dsp:txXfrm rot="10800000">
        <a:off x="245102" y="1000248"/>
        <a:ext cx="1558798" cy="1184928"/>
      </dsp:txXfrm>
    </dsp:sp>
    <dsp:sp modelId="{FE681411-F7A6-4AEA-B89A-5605E9964C0F}">
      <dsp:nvSpPr>
        <dsp:cNvPr id="0" name=""/>
        <dsp:cNvSpPr/>
      </dsp:nvSpPr>
      <dsp:spPr>
        <a:xfrm>
          <a:off x="1987793" y="133366"/>
          <a:ext cx="1462957" cy="73351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858CEAD-4BF0-4EE2-982E-2D3F7D832FBF}">
      <dsp:nvSpPr>
        <dsp:cNvPr id="0" name=""/>
        <dsp:cNvSpPr/>
      </dsp:nvSpPr>
      <dsp:spPr>
        <a:xfrm rot="10800000">
          <a:off x="2006131" y="1000248"/>
          <a:ext cx="1426281" cy="1222525"/>
        </a:xfrm>
        <a:prstGeom prst="round2SameRect">
          <a:avLst>
            <a:gd name="adj1" fmla="val 10500"/>
            <a:gd name="adj2" fmla="val 0"/>
          </a:avLst>
        </a:prstGeom>
        <a:gradFill rotWithShape="0">
          <a:gsLst>
            <a:gs pos="0">
              <a:srgbClr val="4472C4">
                <a:hueOff val="-2451115"/>
                <a:satOff val="-3409"/>
                <a:lumOff val="-1307"/>
                <a:alphaOff val="0"/>
                <a:satMod val="103000"/>
                <a:lumMod val="102000"/>
                <a:tint val="94000"/>
              </a:srgbClr>
            </a:gs>
            <a:gs pos="50000">
              <a:srgbClr val="4472C4">
                <a:hueOff val="-2451115"/>
                <a:satOff val="-3409"/>
                <a:lumOff val="-1307"/>
                <a:alphaOff val="0"/>
                <a:satMod val="110000"/>
                <a:lumMod val="100000"/>
                <a:shade val="100000"/>
              </a:srgbClr>
            </a:gs>
            <a:gs pos="100000">
              <a:srgbClr val="4472C4">
                <a:hueOff val="-2451115"/>
                <a:satOff val="-3409"/>
                <a:lumOff val="-130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ysClr val="window" lastClr="FFFFFF"/>
              </a:solidFill>
              <a:latin typeface="+mn-lt"/>
              <a:ea typeface="+mn-ea"/>
              <a:cs typeface="+mn-cs"/>
            </a:rPr>
            <a:t>Selektiv</a:t>
          </a:r>
          <a:endParaRPr lang="es-ES" sz="1400" b="0" kern="1200" dirty="0">
            <a:solidFill>
              <a:sysClr val="window" lastClr="FFFFFF"/>
            </a:solidFill>
            <a:latin typeface="+mn-lt"/>
            <a:ea typeface="+mn-ea"/>
            <a:cs typeface="+mn-cs"/>
          </a:endParaRPr>
        </a:p>
      </dsp:txBody>
      <dsp:txXfrm rot="10800000">
        <a:off x="2043728" y="1000248"/>
        <a:ext cx="1351087" cy="1184928"/>
      </dsp:txXfrm>
    </dsp:sp>
    <dsp:sp modelId="{D3E765D0-CDDC-418A-BF3B-BFEED8D9E68D}">
      <dsp:nvSpPr>
        <dsp:cNvPr id="0" name=""/>
        <dsp:cNvSpPr/>
      </dsp:nvSpPr>
      <dsp:spPr>
        <a:xfrm>
          <a:off x="3597047" y="133366"/>
          <a:ext cx="1462957" cy="73351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522979A-56D9-4FD2-A73E-964868EF8D6A}">
      <dsp:nvSpPr>
        <dsp:cNvPr id="0" name=""/>
        <dsp:cNvSpPr/>
      </dsp:nvSpPr>
      <dsp:spPr>
        <a:xfrm rot="10800000">
          <a:off x="3597047" y="1000248"/>
          <a:ext cx="1462957" cy="1222525"/>
        </a:xfrm>
        <a:prstGeom prst="round2SameRect">
          <a:avLst>
            <a:gd name="adj1" fmla="val 10500"/>
            <a:gd name="adj2" fmla="val 0"/>
          </a:avLst>
        </a:prstGeom>
        <a:gradFill rotWithShape="0">
          <a:gsLst>
            <a:gs pos="0">
              <a:srgbClr val="4472C4">
                <a:hueOff val="-4902230"/>
                <a:satOff val="-6819"/>
                <a:lumOff val="-2615"/>
                <a:alphaOff val="0"/>
                <a:satMod val="103000"/>
                <a:lumMod val="102000"/>
                <a:tint val="94000"/>
              </a:srgbClr>
            </a:gs>
            <a:gs pos="50000">
              <a:srgbClr val="4472C4">
                <a:hueOff val="-4902230"/>
                <a:satOff val="-6819"/>
                <a:lumOff val="-2615"/>
                <a:alphaOff val="0"/>
                <a:satMod val="110000"/>
                <a:lumMod val="100000"/>
                <a:shade val="100000"/>
              </a:srgbClr>
            </a:gs>
            <a:gs pos="100000">
              <a:srgbClr val="4472C4">
                <a:hueOff val="-4902230"/>
                <a:satOff val="-6819"/>
                <a:lumOff val="-261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solidFill>
                <a:sysClr val="window" lastClr="FFFFFF"/>
              </a:solidFill>
              <a:latin typeface="+mn-lt"/>
              <a:ea typeface="+mn-ea"/>
              <a:cs typeface="+mn-cs"/>
            </a:rPr>
            <a:t>Abwechselnd oder geteilt </a:t>
          </a:r>
          <a:endParaRPr lang="es-ES" sz="1400" b="0" kern="1200">
            <a:solidFill>
              <a:sysClr val="window" lastClr="FFFFFF"/>
            </a:solidFill>
            <a:latin typeface="+mn-lt"/>
            <a:ea typeface="+mn-ea"/>
            <a:cs typeface="+mn-cs"/>
          </a:endParaRPr>
        </a:p>
      </dsp:txBody>
      <dsp:txXfrm rot="10800000">
        <a:off x="3634644" y="1000248"/>
        <a:ext cx="1387763" cy="1184928"/>
      </dsp:txXfrm>
    </dsp:sp>
    <dsp:sp modelId="{DBB3D3AB-58E1-4BA5-90CD-AB50C0816778}">
      <dsp:nvSpPr>
        <dsp:cNvPr id="0" name=""/>
        <dsp:cNvSpPr/>
      </dsp:nvSpPr>
      <dsp:spPr>
        <a:xfrm>
          <a:off x="5206300" y="133366"/>
          <a:ext cx="1462957" cy="73351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4A43025-DA25-4F44-B729-1ABD005E6FB2}">
      <dsp:nvSpPr>
        <dsp:cNvPr id="0" name=""/>
        <dsp:cNvSpPr/>
      </dsp:nvSpPr>
      <dsp:spPr>
        <a:xfrm rot="10800000">
          <a:off x="5206300" y="1000248"/>
          <a:ext cx="1462957" cy="1222525"/>
        </a:xfrm>
        <a:prstGeom prst="round2SameRect">
          <a:avLst>
            <a:gd name="adj1" fmla="val 10500"/>
            <a:gd name="adj2" fmla="val 0"/>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solidFill>
                <a:sysClr val="window" lastClr="FFFFFF"/>
              </a:solidFill>
              <a:latin typeface="+mn-lt"/>
              <a:ea typeface="+mn-ea"/>
              <a:cs typeface="+mn-cs"/>
            </a:rPr>
            <a:t>Komplex</a:t>
          </a:r>
        </a:p>
      </dsp:txBody>
      <dsp:txXfrm rot="10800000">
        <a:off x="5243897" y="1000248"/>
        <a:ext cx="1387763" cy="1184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C259E-A0F6-49DE-AE08-8E509043EB78}">
      <dsp:nvSpPr>
        <dsp:cNvPr id="0" name=""/>
        <dsp:cNvSpPr/>
      </dsp:nvSpPr>
      <dsp:spPr>
        <a:xfrm>
          <a:off x="0" y="0"/>
          <a:ext cx="4236481" cy="924525"/>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Durch die Art</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Verbal</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Nicht verbal</a:t>
          </a:r>
        </a:p>
      </dsp:txBody>
      <dsp:txXfrm>
        <a:off x="966826" y="27078"/>
        <a:ext cx="3242576" cy="870369"/>
      </dsp:txXfrm>
    </dsp:sp>
    <dsp:sp modelId="{4706EFE4-B99D-41B5-B94F-95957589AD5E}">
      <dsp:nvSpPr>
        <dsp:cNvPr id="0" name=""/>
        <dsp:cNvSpPr/>
      </dsp:nvSpPr>
      <dsp:spPr>
        <a:xfrm>
          <a:off x="92452" y="92452"/>
          <a:ext cx="847296" cy="7396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F8BE311-4B8B-4B00-8000-F773F7E9A6C1}">
      <dsp:nvSpPr>
        <dsp:cNvPr id="0" name=""/>
        <dsp:cNvSpPr/>
      </dsp:nvSpPr>
      <dsp:spPr>
        <a:xfrm>
          <a:off x="0" y="1016977"/>
          <a:ext cx="4236481" cy="924525"/>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Nach dem Typ</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Semantisch (unpersönlich)</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Episodisch (autobiografisch)</a:t>
          </a:r>
        </a:p>
      </dsp:txBody>
      <dsp:txXfrm>
        <a:off x="966826" y="1044055"/>
        <a:ext cx="3242576" cy="870369"/>
      </dsp:txXfrm>
    </dsp:sp>
    <dsp:sp modelId="{92630BE9-EE80-40D7-9722-CA9382BC5F44}">
      <dsp:nvSpPr>
        <dsp:cNvPr id="0" name=""/>
        <dsp:cNvSpPr/>
      </dsp:nvSpPr>
      <dsp:spPr>
        <a:xfrm>
          <a:off x="92452" y="1109430"/>
          <a:ext cx="847296" cy="7396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2D8F89F-0BA8-400F-90DA-D325AEA4996C}">
      <dsp:nvSpPr>
        <dsp:cNvPr id="0" name=""/>
        <dsp:cNvSpPr/>
      </dsp:nvSpPr>
      <dsp:spPr>
        <a:xfrm>
          <a:off x="0" y="2033955"/>
          <a:ext cx="4236481" cy="924525"/>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Durch die Zugriffsmethode </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Explizit oder deklarativ</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Implizit oder prozedural</a:t>
          </a:r>
        </a:p>
      </dsp:txBody>
      <dsp:txXfrm>
        <a:off x="966826" y="2061033"/>
        <a:ext cx="3242576" cy="870369"/>
      </dsp:txXfrm>
    </dsp:sp>
    <dsp:sp modelId="{AD945B3B-5DBE-4CD4-9D9B-2DD12EB29054}">
      <dsp:nvSpPr>
        <dsp:cNvPr id="0" name=""/>
        <dsp:cNvSpPr/>
      </dsp:nvSpPr>
      <dsp:spPr>
        <a:xfrm>
          <a:off x="92452" y="2126408"/>
          <a:ext cx="847296" cy="7396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0C5E59C-2349-46D7-9BB4-D27089884F5E}">
      <dsp:nvSpPr>
        <dsp:cNvPr id="0" name=""/>
        <dsp:cNvSpPr/>
      </dsp:nvSpPr>
      <dsp:spPr>
        <a:xfrm>
          <a:off x="0" y="3050933"/>
          <a:ext cx="4236481" cy="924525"/>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Durch die Zugriffsmodalität</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Typ des Sinneskanals</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Art der Aufgabe</a:t>
          </a:r>
        </a:p>
      </dsp:txBody>
      <dsp:txXfrm>
        <a:off x="966826" y="3078011"/>
        <a:ext cx="3242576" cy="870369"/>
      </dsp:txXfrm>
    </dsp:sp>
    <dsp:sp modelId="{C8EB0141-3A00-4C3D-A050-02BEE6E45C19}">
      <dsp:nvSpPr>
        <dsp:cNvPr id="0" name=""/>
        <dsp:cNvSpPr/>
      </dsp:nvSpPr>
      <dsp:spPr>
        <a:xfrm>
          <a:off x="92452" y="3143386"/>
          <a:ext cx="847296" cy="73962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6B6EDC2-B5F5-469B-BFF4-D1CA1A384FDD}">
      <dsp:nvSpPr>
        <dsp:cNvPr id="0" name=""/>
        <dsp:cNvSpPr/>
      </dsp:nvSpPr>
      <dsp:spPr>
        <a:xfrm>
          <a:off x="0" y="4067911"/>
          <a:ext cx="4236481" cy="924525"/>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In der Zeitspanne</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Sofort oder kurz</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verzögert oder langfristig</a:t>
          </a:r>
        </a:p>
      </dsp:txBody>
      <dsp:txXfrm>
        <a:off x="966826" y="4094989"/>
        <a:ext cx="3242576" cy="870369"/>
      </dsp:txXfrm>
    </dsp:sp>
    <dsp:sp modelId="{706B91B6-8166-4C73-A7D4-CB2C90243DFA}">
      <dsp:nvSpPr>
        <dsp:cNvPr id="0" name=""/>
        <dsp:cNvSpPr/>
      </dsp:nvSpPr>
      <dsp:spPr>
        <a:xfrm>
          <a:off x="92452" y="4160364"/>
          <a:ext cx="847296" cy="73962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7E6A4-AA9F-4B7C-9834-A3CC586DAD94}">
      <dsp:nvSpPr>
        <dsp:cNvPr id="0" name=""/>
        <dsp:cNvSpPr/>
      </dsp:nvSpPr>
      <dsp:spPr>
        <a:xfrm>
          <a:off x="1938847" y="1321538"/>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Vokabeln</a:t>
          </a:r>
        </a:p>
      </dsp:txBody>
      <dsp:txXfrm>
        <a:off x="2082338" y="1444706"/>
        <a:ext cx="639577" cy="548992"/>
      </dsp:txXfrm>
    </dsp:sp>
    <dsp:sp modelId="{631C42CB-6F89-4BE0-9EED-0B5637D5CC19}">
      <dsp:nvSpPr>
        <dsp:cNvPr id="0" name=""/>
        <dsp:cNvSpPr/>
      </dsp:nvSpPr>
      <dsp:spPr>
        <a:xfrm>
          <a:off x="1961112" y="1677256"/>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BA5CBB4-4332-414D-97C3-570DF8ED7BF6}">
      <dsp:nvSpPr>
        <dsp:cNvPr id="0" name=""/>
        <dsp:cNvSpPr/>
      </dsp:nvSpPr>
      <dsp:spPr>
        <a:xfrm>
          <a:off x="1141881" y="881927"/>
          <a:ext cx="926558" cy="795328"/>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9000" b="-49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34B48370-4164-49C7-8027-4B83A55560F4}">
      <dsp:nvSpPr>
        <dsp:cNvPr id="0" name=""/>
        <dsp:cNvSpPr/>
      </dsp:nvSpPr>
      <dsp:spPr>
        <a:xfrm>
          <a:off x="1776142" y="1571713"/>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BE277FD-BA6F-4D04-9B61-4CAA0030CC62}">
      <dsp:nvSpPr>
        <dsp:cNvPr id="0" name=""/>
        <dsp:cNvSpPr/>
      </dsp:nvSpPr>
      <dsp:spPr>
        <a:xfrm>
          <a:off x="2736384" y="879522"/>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err="1">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Schreiben</a:t>
          </a:r>
          <a:endPar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endParaRPr>
        </a:p>
      </dsp:txBody>
      <dsp:txXfrm>
        <a:off x="2879875" y="1002690"/>
        <a:ext cx="639577" cy="548992"/>
      </dsp:txXfrm>
    </dsp:sp>
    <dsp:sp modelId="{1652DF09-FE43-4E2F-A6EF-8F9F1FD97690}">
      <dsp:nvSpPr>
        <dsp:cNvPr id="0" name=""/>
        <dsp:cNvSpPr/>
      </dsp:nvSpPr>
      <dsp:spPr>
        <a:xfrm>
          <a:off x="3374071" y="1567504"/>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AB55C63-DAFC-46CF-8920-38B402FF99BC}">
      <dsp:nvSpPr>
        <dsp:cNvPr id="0" name=""/>
        <dsp:cNvSpPr/>
      </dsp:nvSpPr>
      <dsp:spPr>
        <a:xfrm>
          <a:off x="3533350" y="1320035"/>
          <a:ext cx="926558" cy="79532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83D05E8A-53BB-45FD-929D-C033E4119DA7}">
      <dsp:nvSpPr>
        <dsp:cNvPr id="0" name=""/>
        <dsp:cNvSpPr/>
      </dsp:nvSpPr>
      <dsp:spPr>
        <a:xfrm>
          <a:off x="3555615" y="167394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A076C3-F5CE-49B2-A316-219C3ABCAEBE}">
      <dsp:nvSpPr>
        <dsp:cNvPr id="0" name=""/>
        <dsp:cNvSpPr/>
      </dsp:nvSpPr>
      <dsp:spPr>
        <a:xfrm>
          <a:off x="1938847" y="442317"/>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Lesen</a:t>
          </a:r>
        </a:p>
      </dsp:txBody>
      <dsp:txXfrm>
        <a:off x="2082338" y="565485"/>
        <a:ext cx="639577" cy="548992"/>
      </dsp:txXfrm>
    </dsp:sp>
    <dsp:sp modelId="{9748E6A9-DBD5-46FD-8BD2-6385FCBEAE29}">
      <dsp:nvSpPr>
        <dsp:cNvPr id="0" name=""/>
        <dsp:cNvSpPr/>
      </dsp:nvSpPr>
      <dsp:spPr>
        <a:xfrm>
          <a:off x="2569683" y="453141"/>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703D46-B602-4A45-947D-53DA9B97366F}">
      <dsp:nvSpPr>
        <dsp:cNvPr id="0" name=""/>
        <dsp:cNvSpPr/>
      </dsp:nvSpPr>
      <dsp:spPr>
        <a:xfrm>
          <a:off x="2736384" y="0"/>
          <a:ext cx="926558" cy="79532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5736E56F-825D-4482-AE1B-CB73E13DCFC6}">
      <dsp:nvSpPr>
        <dsp:cNvPr id="0" name=""/>
        <dsp:cNvSpPr/>
      </dsp:nvSpPr>
      <dsp:spPr>
        <a:xfrm>
          <a:off x="2762645" y="35241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EAEC0A8-AED0-40ED-867C-BEEE4B4B2D86}">
      <dsp:nvSpPr>
        <dsp:cNvPr id="0" name=""/>
        <dsp:cNvSpPr/>
      </dsp:nvSpPr>
      <dsp:spPr>
        <a:xfrm>
          <a:off x="3533350" y="440512"/>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Benennung</a:t>
          </a:r>
        </a:p>
      </dsp:txBody>
      <dsp:txXfrm>
        <a:off x="3676841" y="563680"/>
        <a:ext cx="639577" cy="548992"/>
      </dsp:txXfrm>
    </dsp:sp>
    <dsp:sp modelId="{8AD7CABD-483F-4504-B947-6FA93C24A802}">
      <dsp:nvSpPr>
        <dsp:cNvPr id="0" name=""/>
        <dsp:cNvSpPr/>
      </dsp:nvSpPr>
      <dsp:spPr>
        <a:xfrm>
          <a:off x="4334883" y="792923"/>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AC13465-27FD-481E-86C1-73B64257E249}">
      <dsp:nvSpPr>
        <dsp:cNvPr id="0" name=""/>
        <dsp:cNvSpPr/>
      </dsp:nvSpPr>
      <dsp:spPr>
        <a:xfrm>
          <a:off x="4330316" y="887641"/>
          <a:ext cx="926558" cy="795328"/>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318CE362-5A3C-49B0-9A05-BBA01B4CE5F9}">
      <dsp:nvSpPr>
        <dsp:cNvPr id="0" name=""/>
        <dsp:cNvSpPr/>
      </dsp:nvSpPr>
      <dsp:spPr>
        <a:xfrm>
          <a:off x="4510718" y="902074"/>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18A34B3-3E49-45DE-AF18-4C05A7EF4D2B}">
      <dsp:nvSpPr>
        <dsp:cNvPr id="0" name=""/>
        <dsp:cNvSpPr/>
      </dsp:nvSpPr>
      <dsp:spPr>
        <a:xfrm>
          <a:off x="4330316" y="8419"/>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Wiederholung</a:t>
          </a:r>
        </a:p>
      </dsp:txBody>
      <dsp:txXfrm>
        <a:off x="4473807" y="131587"/>
        <a:ext cx="639577" cy="548992"/>
      </dsp:txXfrm>
    </dsp:sp>
    <dsp:sp modelId="{4C9D9E5A-4BC6-471B-9821-6A7D970D6EFE}">
      <dsp:nvSpPr>
        <dsp:cNvPr id="0" name=""/>
        <dsp:cNvSpPr/>
      </dsp:nvSpPr>
      <dsp:spPr>
        <a:xfrm>
          <a:off x="5131850" y="36503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269649A-3974-4711-ADEB-C672297BF30C}">
      <dsp:nvSpPr>
        <dsp:cNvPr id="0" name=""/>
        <dsp:cNvSpPr/>
      </dsp:nvSpPr>
      <dsp:spPr>
        <a:xfrm>
          <a:off x="5127853" y="452239"/>
          <a:ext cx="926558" cy="79532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7000" b="-27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45B26A90-404A-404A-8866-FA7E5B83C9DA}">
      <dsp:nvSpPr>
        <dsp:cNvPr id="0" name=""/>
        <dsp:cNvSpPr/>
      </dsp:nvSpPr>
      <dsp:spPr>
        <a:xfrm>
          <a:off x="5312252" y="46998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DD288E6-3903-4896-9B1D-9F70D9FDDFD1}">
      <dsp:nvSpPr>
        <dsp:cNvPr id="0" name=""/>
        <dsp:cNvSpPr/>
      </dsp:nvSpPr>
      <dsp:spPr>
        <a:xfrm>
          <a:off x="5127853" y="1330258"/>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Diskrimi-nierung</a:t>
          </a:r>
        </a:p>
      </dsp:txBody>
      <dsp:txXfrm>
        <a:off x="5271344" y="1453426"/>
        <a:ext cx="639577" cy="548992"/>
      </dsp:txXfrm>
    </dsp:sp>
    <dsp:sp modelId="{5ACE20D0-C739-4EB4-AF83-5895ABAEBF5A}">
      <dsp:nvSpPr>
        <dsp:cNvPr id="0" name=""/>
        <dsp:cNvSpPr/>
      </dsp:nvSpPr>
      <dsp:spPr>
        <a:xfrm>
          <a:off x="5311110" y="202696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5218E0B-E533-4B55-895C-F678ADF9B7EC}">
      <dsp:nvSpPr>
        <dsp:cNvPr id="0" name=""/>
        <dsp:cNvSpPr/>
      </dsp:nvSpPr>
      <dsp:spPr>
        <a:xfrm>
          <a:off x="4330316" y="1765659"/>
          <a:ext cx="926558" cy="795328"/>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FF6045EC-B9C3-447C-9E01-D242BD4B709A}">
      <dsp:nvSpPr>
        <dsp:cNvPr id="0" name=""/>
        <dsp:cNvSpPr/>
      </dsp:nvSpPr>
      <dsp:spPr>
        <a:xfrm>
          <a:off x="5139271" y="2114762"/>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0023105-323A-4AF8-9956-E13BFAD64668}">
      <dsp:nvSpPr>
        <dsp:cNvPr id="0" name=""/>
        <dsp:cNvSpPr/>
      </dsp:nvSpPr>
      <dsp:spPr>
        <a:xfrm>
          <a:off x="2735813" y="1760848"/>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err="1">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Geläufigkeit</a:t>
          </a:r>
          <a:endPar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endParaRPr>
        </a:p>
      </dsp:txBody>
      <dsp:txXfrm>
        <a:off x="2879304" y="1884016"/>
        <a:ext cx="639577" cy="548992"/>
      </dsp:txXfrm>
    </dsp:sp>
    <dsp:sp modelId="{6FD8A586-0281-4B6C-8EDC-847E19288409}">
      <dsp:nvSpPr>
        <dsp:cNvPr id="0" name=""/>
        <dsp:cNvSpPr/>
      </dsp:nvSpPr>
      <dsp:spPr>
        <a:xfrm>
          <a:off x="2762074" y="211325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425E24C-CC6A-4D7C-9503-B031AB698E31}">
      <dsp:nvSpPr>
        <dsp:cNvPr id="0" name=""/>
        <dsp:cNvSpPr/>
      </dsp:nvSpPr>
      <dsp:spPr>
        <a:xfrm>
          <a:off x="1938276" y="2202865"/>
          <a:ext cx="926558" cy="795328"/>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E4398C9C-BC76-4A20-998C-0DCE133CBDF4}">
      <dsp:nvSpPr>
        <dsp:cNvPr id="0" name=""/>
        <dsp:cNvSpPr/>
      </dsp:nvSpPr>
      <dsp:spPr>
        <a:xfrm>
          <a:off x="2569112" y="221399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4AB0831-1A65-4D35-B7FD-5A038D3C6AF7}">
      <dsp:nvSpPr>
        <dsp:cNvPr id="0" name=""/>
        <dsp:cNvSpPr/>
      </dsp:nvSpPr>
      <dsp:spPr>
        <a:xfrm>
          <a:off x="5920823" y="1775883"/>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Verstehen</a:t>
          </a:r>
        </a:p>
      </dsp:txBody>
      <dsp:txXfrm>
        <a:off x="6064314" y="1899051"/>
        <a:ext cx="639577" cy="548992"/>
      </dsp:txXfrm>
    </dsp:sp>
    <dsp:sp modelId="{35041288-4AF7-48DD-B957-20C315F2575B}">
      <dsp:nvSpPr>
        <dsp:cNvPr id="0" name=""/>
        <dsp:cNvSpPr/>
      </dsp:nvSpPr>
      <dsp:spPr>
        <a:xfrm>
          <a:off x="6104651" y="2472585"/>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995597D-4FC3-47AA-95CF-E3C54C95D40B}">
      <dsp:nvSpPr>
        <dsp:cNvPr id="0" name=""/>
        <dsp:cNvSpPr/>
      </dsp:nvSpPr>
      <dsp:spPr>
        <a:xfrm>
          <a:off x="5123857" y="2211585"/>
          <a:ext cx="926558" cy="795328"/>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31000" b="-3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6BE5BA5B-CE5B-4719-A691-3888D6ED7869}">
      <dsp:nvSpPr>
        <dsp:cNvPr id="0" name=""/>
        <dsp:cNvSpPr/>
      </dsp:nvSpPr>
      <dsp:spPr>
        <a:xfrm>
          <a:off x="5932812" y="2560687"/>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7A8E068-339C-49E1-80F6-975EE3214318}">
      <dsp:nvSpPr>
        <dsp:cNvPr id="0" name=""/>
        <dsp:cNvSpPr/>
      </dsp:nvSpPr>
      <dsp:spPr>
        <a:xfrm>
          <a:off x="5924249" y="17139"/>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Ausdruck</a:t>
          </a:r>
        </a:p>
      </dsp:txBody>
      <dsp:txXfrm>
        <a:off x="6067740" y="140307"/>
        <a:ext cx="639577" cy="548992"/>
      </dsp:txXfrm>
    </dsp:sp>
    <dsp:sp modelId="{C387FF6F-DB8E-4234-B823-BDDE1F198B08}">
      <dsp:nvSpPr>
        <dsp:cNvPr id="0" name=""/>
        <dsp:cNvSpPr/>
      </dsp:nvSpPr>
      <dsp:spPr>
        <a:xfrm>
          <a:off x="6565361" y="716547"/>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658ACA1-BEDC-44D5-8961-B6E737E8F020}">
      <dsp:nvSpPr>
        <dsp:cNvPr id="0" name=""/>
        <dsp:cNvSpPr/>
      </dsp:nvSpPr>
      <dsp:spPr>
        <a:xfrm>
          <a:off x="5924249" y="895158"/>
          <a:ext cx="926558" cy="795328"/>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3000" b="-3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0B0BF927-23A0-4E52-BD78-BA91041CF197}">
      <dsp:nvSpPr>
        <dsp:cNvPr id="0" name=""/>
        <dsp:cNvSpPr/>
      </dsp:nvSpPr>
      <dsp:spPr>
        <a:xfrm>
          <a:off x="6565361" y="89996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49146-D330-4292-B22E-E0075261E89C}">
      <dsp:nvSpPr>
        <dsp:cNvPr id="0" name=""/>
        <dsp:cNvSpPr/>
      </dsp:nvSpPr>
      <dsp:spPr>
        <a:xfrm rot="5400000">
          <a:off x="710214" y="504998"/>
          <a:ext cx="784951" cy="94995"/>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E248534-018F-4E7F-B666-C2B9B6173ED5}">
      <dsp:nvSpPr>
        <dsp:cNvPr id="0" name=""/>
        <dsp:cNvSpPr/>
      </dsp:nvSpPr>
      <dsp:spPr>
        <a:xfrm>
          <a:off x="876004" y="292"/>
          <a:ext cx="1079995" cy="633304"/>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Zeitabschätzung</a:t>
          </a:r>
        </a:p>
      </dsp:txBody>
      <dsp:txXfrm>
        <a:off x="894553" y="18841"/>
        <a:ext cx="1042897" cy="596206"/>
      </dsp:txXfrm>
    </dsp:sp>
    <dsp:sp modelId="{FAD57C57-63FA-429A-8B1B-4996C6686DB8}">
      <dsp:nvSpPr>
        <dsp:cNvPr id="0" name=""/>
        <dsp:cNvSpPr/>
      </dsp:nvSpPr>
      <dsp:spPr>
        <a:xfrm rot="5400000">
          <a:off x="710214" y="1296629"/>
          <a:ext cx="784951" cy="94995"/>
        </a:xfrm>
        <a:prstGeom prst="rect">
          <a:avLst/>
        </a:prstGeom>
        <a:gradFill rotWithShape="0">
          <a:gsLst>
            <a:gs pos="0">
              <a:srgbClr val="FFC000">
                <a:hueOff val="1485099"/>
                <a:satOff val="-6853"/>
                <a:lumOff val="252"/>
                <a:alphaOff val="0"/>
                <a:satMod val="103000"/>
                <a:lumMod val="102000"/>
                <a:tint val="94000"/>
              </a:srgbClr>
            </a:gs>
            <a:gs pos="50000">
              <a:srgbClr val="FFC000">
                <a:hueOff val="1485099"/>
                <a:satOff val="-6853"/>
                <a:lumOff val="252"/>
                <a:alphaOff val="0"/>
                <a:satMod val="110000"/>
                <a:lumMod val="100000"/>
                <a:shade val="100000"/>
              </a:srgbClr>
            </a:gs>
            <a:gs pos="100000">
              <a:srgbClr val="FFC000">
                <a:hueOff val="1485099"/>
                <a:satOff val="-6853"/>
                <a:lumOff val="25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AF26CE0-7321-4993-BED3-5994F4351FCD}">
      <dsp:nvSpPr>
        <dsp:cNvPr id="0" name=""/>
        <dsp:cNvSpPr/>
      </dsp:nvSpPr>
      <dsp:spPr>
        <a:xfrm>
          <a:off x="876004" y="791923"/>
          <a:ext cx="1079995" cy="633304"/>
        </a:xfrm>
        <a:prstGeom prst="roundRect">
          <a:avLst>
            <a:gd name="adj" fmla="val 10000"/>
          </a:avLst>
        </a:prstGeom>
        <a:gradFill rotWithShape="0">
          <a:gsLst>
            <a:gs pos="0">
              <a:srgbClr val="FFC000">
                <a:hueOff val="1299462"/>
                <a:satOff val="-5996"/>
                <a:lumOff val="221"/>
                <a:alphaOff val="0"/>
                <a:satMod val="103000"/>
                <a:lumMod val="102000"/>
                <a:tint val="94000"/>
              </a:srgbClr>
            </a:gs>
            <a:gs pos="50000">
              <a:srgbClr val="FFC000">
                <a:hueOff val="1299462"/>
                <a:satOff val="-5996"/>
                <a:lumOff val="221"/>
                <a:alphaOff val="0"/>
                <a:satMod val="110000"/>
                <a:lumMod val="100000"/>
                <a:shade val="100000"/>
              </a:srgbClr>
            </a:gs>
            <a:gs pos="100000">
              <a:srgbClr val="FFC000">
                <a:hueOff val="1299462"/>
                <a:satOff val="-5996"/>
                <a:lumOff val="22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Inhibition</a:t>
          </a:r>
        </a:p>
      </dsp:txBody>
      <dsp:txXfrm>
        <a:off x="894553" y="810472"/>
        <a:ext cx="1042897" cy="596206"/>
      </dsp:txXfrm>
    </dsp:sp>
    <dsp:sp modelId="{B5F0E25E-C3E9-4DF3-A6E2-687C208E53A2}">
      <dsp:nvSpPr>
        <dsp:cNvPr id="0" name=""/>
        <dsp:cNvSpPr/>
      </dsp:nvSpPr>
      <dsp:spPr>
        <a:xfrm>
          <a:off x="1106107" y="1692444"/>
          <a:ext cx="1421478" cy="94995"/>
        </a:xfrm>
        <a:prstGeom prst="rect">
          <a:avLst/>
        </a:prstGeom>
        <a:gradFill rotWithShape="0">
          <a:gsLst>
            <a:gs pos="0">
              <a:srgbClr val="FFC000">
                <a:hueOff val="2970198"/>
                <a:satOff val="-13705"/>
                <a:lumOff val="504"/>
                <a:alphaOff val="0"/>
                <a:satMod val="103000"/>
                <a:lumMod val="102000"/>
                <a:tint val="94000"/>
              </a:srgbClr>
            </a:gs>
            <a:gs pos="50000">
              <a:srgbClr val="FFC000">
                <a:hueOff val="2970198"/>
                <a:satOff val="-13705"/>
                <a:lumOff val="504"/>
                <a:alphaOff val="0"/>
                <a:satMod val="110000"/>
                <a:lumMod val="100000"/>
                <a:shade val="100000"/>
              </a:srgbClr>
            </a:gs>
            <a:gs pos="100000">
              <a:srgbClr val="FFC000">
                <a:hueOff val="2970198"/>
                <a:satOff val="-13705"/>
                <a:lumOff val="50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CC3B7D-DA57-4B20-A420-F091ECF1121A}">
      <dsp:nvSpPr>
        <dsp:cNvPr id="0" name=""/>
        <dsp:cNvSpPr/>
      </dsp:nvSpPr>
      <dsp:spPr>
        <a:xfrm>
          <a:off x="876004" y="1583554"/>
          <a:ext cx="1079995" cy="633304"/>
        </a:xfrm>
        <a:prstGeom prst="roundRect">
          <a:avLst>
            <a:gd name="adj" fmla="val 10000"/>
          </a:avLst>
        </a:prstGeom>
        <a:gradFill rotWithShape="0">
          <a:gsLst>
            <a:gs pos="0">
              <a:srgbClr val="FFC000">
                <a:hueOff val="2598923"/>
                <a:satOff val="-11992"/>
                <a:lumOff val="441"/>
                <a:alphaOff val="0"/>
                <a:satMod val="103000"/>
                <a:lumMod val="102000"/>
                <a:tint val="94000"/>
              </a:srgbClr>
            </a:gs>
            <a:gs pos="50000">
              <a:srgbClr val="FFC000">
                <a:hueOff val="2598923"/>
                <a:satOff val="-11992"/>
                <a:lumOff val="441"/>
                <a:alphaOff val="0"/>
                <a:satMod val="110000"/>
                <a:lumMod val="100000"/>
                <a:shade val="100000"/>
              </a:srgbClr>
            </a:gs>
            <a:gs pos="100000">
              <a:srgbClr val="FFC000">
                <a:hueOff val="2598923"/>
                <a:satOff val="-11992"/>
                <a:lumOff val="44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Doppelte Ausführung</a:t>
          </a:r>
        </a:p>
      </dsp:txBody>
      <dsp:txXfrm>
        <a:off x="894553" y="1602103"/>
        <a:ext cx="1042897" cy="596206"/>
      </dsp:txXfrm>
    </dsp:sp>
    <dsp:sp modelId="{4DBA3D07-4C62-4B51-9D91-77DE0B5E9FDE}">
      <dsp:nvSpPr>
        <dsp:cNvPr id="0" name=""/>
        <dsp:cNvSpPr/>
      </dsp:nvSpPr>
      <dsp:spPr>
        <a:xfrm rot="16200000">
          <a:off x="2138527" y="1296629"/>
          <a:ext cx="784951" cy="94995"/>
        </a:xfrm>
        <a:prstGeom prst="rect">
          <a:avLst/>
        </a:prstGeom>
        <a:gradFill rotWithShape="0">
          <a:gsLst>
            <a:gs pos="0">
              <a:srgbClr val="FFC000">
                <a:hueOff val="4455297"/>
                <a:satOff val="-20558"/>
                <a:lumOff val="756"/>
                <a:alphaOff val="0"/>
                <a:satMod val="103000"/>
                <a:lumMod val="102000"/>
                <a:tint val="94000"/>
              </a:srgbClr>
            </a:gs>
            <a:gs pos="50000">
              <a:srgbClr val="FFC000">
                <a:hueOff val="4455297"/>
                <a:satOff val="-20558"/>
                <a:lumOff val="756"/>
                <a:alphaOff val="0"/>
                <a:satMod val="110000"/>
                <a:lumMod val="100000"/>
                <a:shade val="100000"/>
              </a:srgbClr>
            </a:gs>
            <a:gs pos="100000">
              <a:srgbClr val="FFC000">
                <a:hueOff val="4455297"/>
                <a:satOff val="-20558"/>
                <a:lumOff val="75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51EA087-6131-4849-97AD-796EECBC013D}">
      <dsp:nvSpPr>
        <dsp:cNvPr id="0" name=""/>
        <dsp:cNvSpPr/>
      </dsp:nvSpPr>
      <dsp:spPr>
        <a:xfrm>
          <a:off x="2304318" y="1583554"/>
          <a:ext cx="1079995" cy="633304"/>
        </a:xfrm>
        <a:prstGeom prst="roundRect">
          <a:avLst>
            <a:gd name="adj" fmla="val 10000"/>
          </a:avLst>
        </a:prstGeom>
        <a:gradFill rotWithShape="0">
          <a:gsLst>
            <a:gs pos="0">
              <a:srgbClr val="FFC000">
                <a:hueOff val="3898385"/>
                <a:satOff val="-17988"/>
                <a:lumOff val="662"/>
                <a:alphaOff val="0"/>
                <a:satMod val="103000"/>
                <a:lumMod val="102000"/>
                <a:tint val="94000"/>
              </a:srgbClr>
            </a:gs>
            <a:gs pos="50000">
              <a:srgbClr val="FFC000">
                <a:hueOff val="3898385"/>
                <a:satOff val="-17988"/>
                <a:lumOff val="662"/>
                <a:alphaOff val="0"/>
                <a:satMod val="110000"/>
                <a:lumMod val="100000"/>
                <a:shade val="100000"/>
              </a:srgbClr>
            </a:gs>
            <a:gs pos="100000">
              <a:srgbClr val="FFC000">
                <a:hueOff val="3898385"/>
                <a:satOff val="-17988"/>
                <a:lumOff val="66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Multitasking</a:t>
          </a:r>
        </a:p>
      </dsp:txBody>
      <dsp:txXfrm>
        <a:off x="2322867" y="1602103"/>
        <a:ext cx="1042897" cy="596206"/>
      </dsp:txXfrm>
    </dsp:sp>
    <dsp:sp modelId="{77D27482-3951-491D-A532-1FC3DEE57C57}">
      <dsp:nvSpPr>
        <dsp:cNvPr id="0" name=""/>
        <dsp:cNvSpPr/>
      </dsp:nvSpPr>
      <dsp:spPr>
        <a:xfrm rot="16200000">
          <a:off x="2138527" y="504998"/>
          <a:ext cx="784951" cy="94995"/>
        </a:xfrm>
        <a:prstGeom prst="rect">
          <a:avLst/>
        </a:prstGeom>
        <a:gradFill rotWithShape="0">
          <a:gsLst>
            <a:gs pos="0">
              <a:srgbClr val="FFC000">
                <a:hueOff val="5940396"/>
                <a:satOff val="-27410"/>
                <a:lumOff val="1009"/>
                <a:alphaOff val="0"/>
                <a:satMod val="103000"/>
                <a:lumMod val="102000"/>
                <a:tint val="94000"/>
              </a:srgbClr>
            </a:gs>
            <a:gs pos="50000">
              <a:srgbClr val="FFC000">
                <a:hueOff val="5940396"/>
                <a:satOff val="-27410"/>
                <a:lumOff val="1009"/>
                <a:alphaOff val="0"/>
                <a:satMod val="110000"/>
                <a:lumMod val="100000"/>
                <a:shade val="100000"/>
              </a:srgbClr>
            </a:gs>
            <a:gs pos="100000">
              <a:srgbClr val="FFC000">
                <a:hueOff val="5940396"/>
                <a:satOff val="-27410"/>
                <a:lumOff val="1009"/>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947AA8-5892-44A1-B8EB-B78B07858666}">
      <dsp:nvSpPr>
        <dsp:cNvPr id="0" name=""/>
        <dsp:cNvSpPr/>
      </dsp:nvSpPr>
      <dsp:spPr>
        <a:xfrm>
          <a:off x="2304318" y="791923"/>
          <a:ext cx="1079995" cy="633304"/>
        </a:xfrm>
        <a:prstGeom prst="roundRect">
          <a:avLst>
            <a:gd name="adj" fmla="val 10000"/>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Planung</a:t>
          </a:r>
        </a:p>
      </dsp:txBody>
      <dsp:txXfrm>
        <a:off x="2322867" y="810472"/>
        <a:ext cx="1042897" cy="596206"/>
      </dsp:txXfrm>
    </dsp:sp>
    <dsp:sp modelId="{FA7E5644-315F-4790-BB2E-A870D635CA36}">
      <dsp:nvSpPr>
        <dsp:cNvPr id="0" name=""/>
        <dsp:cNvSpPr/>
      </dsp:nvSpPr>
      <dsp:spPr>
        <a:xfrm>
          <a:off x="2534420" y="109182"/>
          <a:ext cx="1421478" cy="94995"/>
        </a:xfrm>
        <a:prstGeom prst="rect">
          <a:avLst/>
        </a:prstGeom>
        <a:gradFill rotWithShape="0">
          <a:gsLst>
            <a:gs pos="0">
              <a:srgbClr val="FFC000">
                <a:hueOff val="7425494"/>
                <a:satOff val="-34263"/>
                <a:lumOff val="1261"/>
                <a:alphaOff val="0"/>
                <a:satMod val="103000"/>
                <a:lumMod val="102000"/>
                <a:tint val="94000"/>
              </a:srgbClr>
            </a:gs>
            <a:gs pos="50000">
              <a:srgbClr val="FFC000">
                <a:hueOff val="7425494"/>
                <a:satOff val="-34263"/>
                <a:lumOff val="1261"/>
                <a:alphaOff val="0"/>
                <a:satMod val="110000"/>
                <a:lumMod val="100000"/>
                <a:shade val="100000"/>
              </a:srgbClr>
            </a:gs>
            <a:gs pos="100000">
              <a:srgbClr val="FFC000">
                <a:hueOff val="7425494"/>
                <a:satOff val="-34263"/>
                <a:lumOff val="126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156C57-0D7A-4E75-9925-4B07A896B95F}">
      <dsp:nvSpPr>
        <dsp:cNvPr id="0" name=""/>
        <dsp:cNvSpPr/>
      </dsp:nvSpPr>
      <dsp:spPr>
        <a:xfrm>
          <a:off x="2304318" y="292"/>
          <a:ext cx="1079995" cy="633304"/>
        </a:xfrm>
        <a:prstGeom prst="roundRect">
          <a:avLst>
            <a:gd name="adj" fmla="val 10000"/>
          </a:avLst>
        </a:prstGeom>
        <a:gradFill rotWithShape="0">
          <a:gsLst>
            <a:gs pos="0">
              <a:srgbClr val="FFC000">
                <a:hueOff val="6497308"/>
                <a:satOff val="-29980"/>
                <a:lumOff val="1103"/>
                <a:alphaOff val="0"/>
                <a:satMod val="103000"/>
                <a:lumMod val="102000"/>
                <a:tint val="94000"/>
              </a:srgbClr>
            </a:gs>
            <a:gs pos="50000">
              <a:srgbClr val="FFC000">
                <a:hueOff val="6497308"/>
                <a:satOff val="-29980"/>
                <a:lumOff val="1103"/>
                <a:alphaOff val="0"/>
                <a:satMod val="110000"/>
                <a:lumMod val="100000"/>
                <a:shade val="100000"/>
              </a:srgbClr>
            </a:gs>
            <a:gs pos="100000">
              <a:srgbClr val="FFC000">
                <a:hueOff val="6497308"/>
                <a:satOff val="-29980"/>
                <a:lumOff val="110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Vernunft</a:t>
          </a:r>
        </a:p>
      </dsp:txBody>
      <dsp:txXfrm>
        <a:off x="2322867" y="18841"/>
        <a:ext cx="1042897" cy="596206"/>
      </dsp:txXfrm>
    </dsp:sp>
    <dsp:sp modelId="{C181058D-C865-422D-807F-0F82067DBFF1}">
      <dsp:nvSpPr>
        <dsp:cNvPr id="0" name=""/>
        <dsp:cNvSpPr/>
      </dsp:nvSpPr>
      <dsp:spPr>
        <a:xfrm rot="5400000">
          <a:off x="3566841" y="504998"/>
          <a:ext cx="784951" cy="94995"/>
        </a:xfrm>
        <a:prstGeom prst="rect">
          <a:avLst/>
        </a:prstGeom>
        <a:gradFill rotWithShape="0">
          <a:gsLst>
            <a:gs pos="0">
              <a:srgbClr val="FFC000">
                <a:hueOff val="8910593"/>
                <a:satOff val="-41115"/>
                <a:lumOff val="1513"/>
                <a:alphaOff val="0"/>
                <a:satMod val="103000"/>
                <a:lumMod val="102000"/>
                <a:tint val="94000"/>
              </a:srgbClr>
            </a:gs>
            <a:gs pos="50000">
              <a:srgbClr val="FFC000">
                <a:hueOff val="8910593"/>
                <a:satOff val="-41115"/>
                <a:lumOff val="1513"/>
                <a:alphaOff val="0"/>
                <a:satMod val="110000"/>
                <a:lumMod val="100000"/>
                <a:shade val="100000"/>
              </a:srgbClr>
            </a:gs>
            <a:gs pos="100000">
              <a:srgbClr val="FFC000">
                <a:hueOff val="8910593"/>
                <a:satOff val="-41115"/>
                <a:lumOff val="151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BB8367-BA29-4D92-AB59-0EA83113AB97}">
      <dsp:nvSpPr>
        <dsp:cNvPr id="0" name=""/>
        <dsp:cNvSpPr/>
      </dsp:nvSpPr>
      <dsp:spPr>
        <a:xfrm>
          <a:off x="3732631" y="292"/>
          <a:ext cx="1079995" cy="633304"/>
        </a:xfrm>
        <a:prstGeom prst="roundRect">
          <a:avLst>
            <a:gd name="adj" fmla="val 10000"/>
          </a:avLst>
        </a:prstGeom>
        <a:gradFill rotWithShape="0">
          <a:gsLst>
            <a:gs pos="0">
              <a:srgbClr val="FFC000">
                <a:hueOff val="7796769"/>
                <a:satOff val="-35976"/>
                <a:lumOff val="1324"/>
                <a:alphaOff val="0"/>
                <a:satMod val="103000"/>
                <a:lumMod val="102000"/>
                <a:tint val="94000"/>
              </a:srgbClr>
            </a:gs>
            <a:gs pos="50000">
              <a:srgbClr val="FFC000">
                <a:hueOff val="7796769"/>
                <a:satOff val="-35976"/>
                <a:lumOff val="1324"/>
                <a:alphaOff val="0"/>
                <a:satMod val="110000"/>
                <a:lumMod val="100000"/>
                <a:shade val="100000"/>
              </a:srgbClr>
            </a:gs>
            <a:gs pos="100000">
              <a:srgbClr val="FFC000">
                <a:hueOff val="7796769"/>
                <a:satOff val="-35976"/>
                <a:lumOff val="132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Entscheidungsfindung</a:t>
          </a:r>
        </a:p>
      </dsp:txBody>
      <dsp:txXfrm>
        <a:off x="3751180" y="18841"/>
        <a:ext cx="1042897" cy="596206"/>
      </dsp:txXfrm>
    </dsp:sp>
    <dsp:sp modelId="{C5CF5554-6832-4B38-A1BD-BB3C0179672D}">
      <dsp:nvSpPr>
        <dsp:cNvPr id="0" name=""/>
        <dsp:cNvSpPr/>
      </dsp:nvSpPr>
      <dsp:spPr>
        <a:xfrm rot="5400000">
          <a:off x="3566841" y="1296629"/>
          <a:ext cx="784951" cy="94995"/>
        </a:xfrm>
        <a:prstGeom prst="rect">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BE8993-9698-4AA6-A1CF-0F693E46A2F7}">
      <dsp:nvSpPr>
        <dsp:cNvPr id="0" name=""/>
        <dsp:cNvSpPr/>
      </dsp:nvSpPr>
      <dsp:spPr>
        <a:xfrm>
          <a:off x="3732631" y="791923"/>
          <a:ext cx="1079995" cy="633304"/>
        </a:xfrm>
        <a:prstGeom prst="roundRect">
          <a:avLst>
            <a:gd name="adj" fmla="val 10000"/>
          </a:avLst>
        </a:prstGeom>
        <a:gradFill rotWithShape="0">
          <a:gsLst>
            <a:gs pos="0">
              <a:srgbClr val="FFC000">
                <a:hueOff val="9096231"/>
                <a:satOff val="-41972"/>
                <a:lumOff val="1544"/>
                <a:alphaOff val="0"/>
                <a:satMod val="103000"/>
                <a:lumMod val="102000"/>
                <a:tint val="94000"/>
              </a:srgbClr>
            </a:gs>
            <a:gs pos="50000">
              <a:srgbClr val="FFC000">
                <a:hueOff val="9096231"/>
                <a:satOff val="-41972"/>
                <a:lumOff val="1544"/>
                <a:alphaOff val="0"/>
                <a:satMod val="110000"/>
                <a:lumMod val="100000"/>
                <a:shade val="100000"/>
              </a:srgbClr>
            </a:gs>
            <a:gs pos="100000">
              <a:srgbClr val="FFC000">
                <a:hueOff val="9096231"/>
                <a:satOff val="-41972"/>
                <a:lumOff val="154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Kognitive Flexibilität</a:t>
          </a:r>
        </a:p>
      </dsp:txBody>
      <dsp:txXfrm>
        <a:off x="3751180" y="810472"/>
        <a:ext cx="1042897" cy="596206"/>
      </dsp:txXfrm>
    </dsp:sp>
    <dsp:sp modelId="{5C7A4D39-77DB-44B1-B6E9-42240E78A142}">
      <dsp:nvSpPr>
        <dsp:cNvPr id="0" name=""/>
        <dsp:cNvSpPr/>
      </dsp:nvSpPr>
      <dsp:spPr>
        <a:xfrm>
          <a:off x="3732631" y="1583554"/>
          <a:ext cx="1079995" cy="633304"/>
        </a:xfrm>
        <a:prstGeom prst="roundRect">
          <a:avLst>
            <a:gd name="adj" fmla="val 10000"/>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Arbeitsspeicher</a:t>
          </a:r>
        </a:p>
      </dsp:txBody>
      <dsp:txXfrm>
        <a:off x="3751180" y="1602103"/>
        <a:ext cx="1042897" cy="59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A63D7-B8AA-40C6-A8DD-8DACCB7E3275}">
      <dsp:nvSpPr>
        <dsp:cNvPr id="0" name=""/>
        <dsp:cNvSpPr/>
      </dsp:nvSpPr>
      <dsp:spPr>
        <a:xfrm>
          <a:off x="270830" y="1052"/>
          <a:ext cx="1270857" cy="875620"/>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A09E53-021F-40C7-BBD8-32AA31FE87DC}">
      <dsp:nvSpPr>
        <dsp:cNvPr id="0" name=""/>
        <dsp:cNvSpPr/>
      </dsp:nvSpPr>
      <dsp:spPr>
        <a:xfrm>
          <a:off x="270830" y="876673"/>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Soziale Wahrnehmung</a:t>
          </a:r>
        </a:p>
      </dsp:txBody>
      <dsp:txXfrm>
        <a:off x="270830" y="876673"/>
        <a:ext cx="1270857" cy="471488"/>
      </dsp:txXfrm>
    </dsp:sp>
    <dsp:sp modelId="{C2803B82-3E50-45BB-ADFC-52FCF3983AD0}">
      <dsp:nvSpPr>
        <dsp:cNvPr id="0" name=""/>
        <dsp:cNvSpPr/>
      </dsp:nvSpPr>
      <dsp:spPr>
        <a:xfrm>
          <a:off x="1668827" y="1052"/>
          <a:ext cx="1270857" cy="875620"/>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730D62-A256-430A-B0C0-9317ACEF2E26}">
      <dsp:nvSpPr>
        <dsp:cNvPr id="0" name=""/>
        <dsp:cNvSpPr/>
      </dsp:nvSpPr>
      <dsp:spPr>
        <a:xfrm>
          <a:off x="1668827" y="876673"/>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Metakognition</a:t>
          </a:r>
        </a:p>
      </dsp:txBody>
      <dsp:txXfrm>
        <a:off x="1668827" y="876673"/>
        <a:ext cx="1270857" cy="471488"/>
      </dsp:txXfrm>
    </dsp:sp>
    <dsp:sp modelId="{3CBC1302-0BD7-432D-AA40-19E95D6EBEB5}">
      <dsp:nvSpPr>
        <dsp:cNvPr id="0" name=""/>
        <dsp:cNvSpPr/>
      </dsp:nvSpPr>
      <dsp:spPr>
        <a:xfrm>
          <a:off x="3066823" y="1052"/>
          <a:ext cx="1270857" cy="875620"/>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5AE986-523C-449D-875E-6D220238049F}">
      <dsp:nvSpPr>
        <dsp:cNvPr id="0" name=""/>
        <dsp:cNvSpPr/>
      </dsp:nvSpPr>
      <dsp:spPr>
        <a:xfrm>
          <a:off x="3066823" y="876673"/>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Theorie des Geistes</a:t>
          </a:r>
        </a:p>
      </dsp:txBody>
      <dsp:txXfrm>
        <a:off x="3066823" y="876673"/>
        <a:ext cx="1270857" cy="471488"/>
      </dsp:txXfrm>
    </dsp:sp>
    <dsp:sp modelId="{9E2DD045-1C81-4774-8374-3FADC0B45591}">
      <dsp:nvSpPr>
        <dsp:cNvPr id="0" name=""/>
        <dsp:cNvSpPr/>
      </dsp:nvSpPr>
      <dsp:spPr>
        <a:xfrm>
          <a:off x="969829" y="1475246"/>
          <a:ext cx="1270857" cy="875620"/>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CBE838-710D-4A2A-B5CC-4BFF857FEB28}">
      <dsp:nvSpPr>
        <dsp:cNvPr id="0" name=""/>
        <dsp:cNvSpPr/>
      </dsp:nvSpPr>
      <dsp:spPr>
        <a:xfrm>
          <a:off x="969829" y="2350867"/>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Emotionale Verarbeitung</a:t>
          </a:r>
        </a:p>
      </dsp:txBody>
      <dsp:txXfrm>
        <a:off x="969829" y="2350867"/>
        <a:ext cx="1270857" cy="471488"/>
      </dsp:txXfrm>
    </dsp:sp>
    <dsp:sp modelId="{1D1C28DC-B581-42CE-B88D-0D7E3245A25D}">
      <dsp:nvSpPr>
        <dsp:cNvPr id="0" name=""/>
        <dsp:cNvSpPr/>
      </dsp:nvSpPr>
      <dsp:spPr>
        <a:xfrm>
          <a:off x="2367825" y="1475246"/>
          <a:ext cx="1270857" cy="875620"/>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925FF4-6767-44A5-995F-8FEE511F5326}">
      <dsp:nvSpPr>
        <dsp:cNvPr id="0" name=""/>
        <dsp:cNvSpPr/>
      </dsp:nvSpPr>
      <dsp:spPr>
        <a:xfrm>
          <a:off x="2367825" y="2350867"/>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Attributionaler Stil</a:t>
          </a:r>
        </a:p>
      </dsp:txBody>
      <dsp:txXfrm>
        <a:off x="2367825" y="2350867"/>
        <a:ext cx="1270857" cy="4714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C5A92-E1FC-44E8-98A7-FA11054AC4A4}">
      <dsp:nvSpPr>
        <dsp:cNvPr id="0" name=""/>
        <dsp:cNvSpPr/>
      </dsp:nvSpPr>
      <dsp:spPr>
        <a:xfrm rot="10800000">
          <a:off x="1565753" y="501"/>
          <a:ext cx="5643872" cy="576707"/>
        </a:xfrm>
        <a:prstGeom prst="homePlat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E7E6E6">
                  <a:lumMod val="25000"/>
                </a:srgbClr>
              </a:solidFill>
              <a:effectLst/>
              <a:latin typeface="Calibri"/>
              <a:ea typeface="+mn-ea"/>
              <a:cs typeface="+mn-cs"/>
            </a:rPr>
            <a:t>Unsere Überzeugung über die Rolle des Partners</a:t>
          </a:r>
        </a:p>
      </dsp:txBody>
      <dsp:txXfrm rot="10800000">
        <a:off x="1709930" y="501"/>
        <a:ext cx="5499695" cy="576707"/>
      </dsp:txXfrm>
    </dsp:sp>
    <dsp:sp modelId="{74140D76-365A-447A-B155-FFBCFA3178CF}">
      <dsp:nvSpPr>
        <dsp:cNvPr id="0" name=""/>
        <dsp:cNvSpPr/>
      </dsp:nvSpPr>
      <dsp:spPr>
        <a:xfrm>
          <a:off x="1277400" y="501"/>
          <a:ext cx="576707" cy="5767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 modelId="{344D2E6F-885D-4FDD-BFE1-10F2F9A3A7A1}">
      <dsp:nvSpPr>
        <dsp:cNvPr id="0" name=""/>
        <dsp:cNvSpPr/>
      </dsp:nvSpPr>
      <dsp:spPr>
        <a:xfrm rot="10800000">
          <a:off x="1565753" y="721386"/>
          <a:ext cx="5643872" cy="576707"/>
        </a:xfrm>
        <a:prstGeom prst="homePlat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E7E6E6">
                  <a:lumMod val="25000"/>
                </a:srgbClr>
              </a:solidFill>
              <a:effectLst/>
              <a:latin typeface="Calibri"/>
              <a:ea typeface="+mn-ea"/>
              <a:cs typeface="+mn-cs"/>
            </a:rPr>
            <a:t>Unsere Meinung darüber, wie unser Partner seine Rolle sieht</a:t>
          </a:r>
        </a:p>
      </dsp:txBody>
      <dsp:txXfrm rot="10800000">
        <a:off x="1709930" y="721386"/>
        <a:ext cx="5499695" cy="576707"/>
      </dsp:txXfrm>
    </dsp:sp>
    <dsp:sp modelId="{73A15F97-A5F2-4451-9C35-4159372CDD5B}">
      <dsp:nvSpPr>
        <dsp:cNvPr id="0" name=""/>
        <dsp:cNvSpPr/>
      </dsp:nvSpPr>
      <dsp:spPr>
        <a:xfrm>
          <a:off x="1277400" y="721386"/>
          <a:ext cx="576707" cy="5767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 modelId="{672E9611-5175-4B8A-9F42-2B8EAF51AD6A}">
      <dsp:nvSpPr>
        <dsp:cNvPr id="0" name=""/>
        <dsp:cNvSpPr/>
      </dsp:nvSpPr>
      <dsp:spPr>
        <a:xfrm rot="10800000">
          <a:off x="1565753" y="1442271"/>
          <a:ext cx="5643872" cy="576707"/>
        </a:xfrm>
        <a:prstGeom prst="homePlat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E7E6E6">
                  <a:lumMod val="25000"/>
                </a:srgbClr>
              </a:solidFill>
              <a:effectLst/>
              <a:latin typeface="Calibri"/>
              <a:ea typeface="+mn-ea"/>
              <a:cs typeface="+mn-cs"/>
            </a:rPr>
            <a:t>Unsere Überzeugung darüber, wie unser Partner unsere Rolle einschätzt</a:t>
          </a:r>
        </a:p>
      </dsp:txBody>
      <dsp:txXfrm rot="10800000">
        <a:off x="1709930" y="1442271"/>
        <a:ext cx="5499695" cy="576707"/>
      </dsp:txXfrm>
    </dsp:sp>
    <dsp:sp modelId="{A7C1C771-E359-4565-A1C7-C5135CC49A07}">
      <dsp:nvSpPr>
        <dsp:cNvPr id="0" name=""/>
        <dsp:cNvSpPr/>
      </dsp:nvSpPr>
      <dsp:spPr>
        <a:xfrm>
          <a:off x="1277400" y="1442271"/>
          <a:ext cx="576707" cy="57670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 modelId="{CCEA0381-E1A0-43C6-81F3-99A22A9E1D7F}">
      <dsp:nvSpPr>
        <dsp:cNvPr id="0" name=""/>
        <dsp:cNvSpPr/>
      </dsp:nvSpPr>
      <dsp:spPr>
        <a:xfrm rot="10800000">
          <a:off x="1565753" y="2163156"/>
          <a:ext cx="5643872" cy="576707"/>
        </a:xfrm>
        <a:prstGeom prst="homePlat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E7E6E6">
                  <a:lumMod val="25000"/>
                </a:srgbClr>
              </a:solidFill>
              <a:effectLst/>
              <a:latin typeface="Calibri"/>
              <a:ea typeface="+mn-ea"/>
              <a:cs typeface="+mn-cs"/>
            </a:rPr>
            <a:t>Unsere Meinung darüber, wie unser Partner glaubt, dass wir ihn sehen</a:t>
          </a:r>
        </a:p>
      </dsp:txBody>
      <dsp:txXfrm rot="10800000">
        <a:off x="1709930" y="2163156"/>
        <a:ext cx="5499695" cy="576707"/>
      </dsp:txXfrm>
    </dsp:sp>
    <dsp:sp modelId="{6E09A7C4-4ABF-4CD2-AD0C-4C6DFE77C7DB}">
      <dsp:nvSpPr>
        <dsp:cNvPr id="0" name=""/>
        <dsp:cNvSpPr/>
      </dsp:nvSpPr>
      <dsp:spPr>
        <a:xfrm>
          <a:off x="1277400" y="2163156"/>
          <a:ext cx="576707" cy="57670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7">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238149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t>‹#›</a:t>
            </a:fld>
            <a:endParaRPr lang="pl-PL" altLang="pl-PL"/>
          </a:p>
        </p:txBody>
      </p:sp>
    </p:spTree>
    <p:extLst>
      <p:ext uri="{BB962C8B-B14F-4D97-AF65-F5344CB8AC3E}">
        <p14:creationId xmlns:p14="http://schemas.microsoft.com/office/powerpoint/2010/main" val="168933397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8548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 Störung der Gnosis wird als Agnosie bezeichnet.</a:t>
            </a:r>
          </a:p>
          <a:p>
            <a:pPr eaLnBrk="1" hangingPunct="1"/>
            <a:r>
              <a:rPr lang="en-US" altLang="pl-PL" dirty="0"/>
              <a:t>Obwohl diese Störungen selten isoliert auftreten, gibt es viele spezifische Namen für jede einzelne Sinneskanalstörung oder einige ihrer Kombinationen.</a:t>
            </a:r>
          </a:p>
          <a:p>
            <a:pPr eaLnBrk="1" hangingPunct="1"/>
            <a:r>
              <a:rPr lang="en-US" altLang="pl-PL" dirty="0"/>
              <a:t>Eine visuelle Agnosie, die häufigste Form der Störung, kann die Unfähigkeit sein, den Rasierer auf dem Waschbecken trotz adäquater Abtastfähigkeiten zu finden (der Rasierer kann nur durch Berührung lokalisiert werden), auch ist ein Patient mit Prosopagnosie nicht in der Lage, bei der Begegnung mit den Gesichtern von vertrauten Personen wie Familienmitgliedern oder engen Freunden diese Personen zu identifizieren oder auch nur zu erkennen, dass sie vertraut sind; eine visuospatiale Agnosie kann die Fehleinschätzung der Entfernung beim Greifen nach einer Tasse sein, was zu einem unpassenden Endpunkt führt (die Hand landet mehrere Zentimeter von der Tasse entfernt) oder die Schwierigkeiten, ein Hemd am eigenen Körper zu orientieren; eine taktile Agnosie kann die Schwierigkeit mit Kleidungsverschlüssen trotz intakter Motorik sein oder die Unfähigkeit, Gegenstände zu erkennen, die sich in den Taschen befinden, wenn nicht auch das Sehvermögen eingesetzt wird; ebenso hat die Person mit einer </a:t>
            </a:r>
            <a:r>
              <a:rPr lang="en-US" altLang="pl-PL" dirty="0" err="1"/>
              <a:t>apperzeptiven </a:t>
            </a:r>
            <a:r>
              <a:rPr lang="en-US" altLang="pl-PL" dirty="0"/>
              <a:t>Agnosie, die eine Unfähigkeit ist, eine innere Repräsentation eines Objekts zu konstruieren, Schwierigkeiten, die einzelnen überlappend gezeichneten Objekte </a:t>
            </a:r>
            <a:r>
              <a:rPr lang="en-US" altLang="pl-PL" dirty="0" err="1"/>
              <a:t>auszumalen </a:t>
            </a:r>
            <a:r>
              <a:rPr lang="en-US" altLang="pl-PL" dirty="0"/>
              <a:t>oder Zeichnungen zu kopieren, aber sie kann die fraglichen Objekte nicht identifizieren.</a:t>
            </a:r>
          </a:p>
          <a:p>
            <a:pPr eaLnBrk="1" hangingPunct="1"/>
            <a:endParaRPr lang="en-US" altLang="pl-PL" dirty="0"/>
          </a:p>
          <a:p>
            <a:pPr eaLnBrk="1" hangingPunct="1"/>
            <a:r>
              <a:rPr lang="en-US" altLang="pl-PL" dirty="0"/>
              <a:t>Die Behandlung der Agnosie konzentriert sich normalerweise darauf, dem Patienten beizubringen, die anderen intakten sensorischen Modalitäten zu nutzen. Bei taktiler Agnosie wird dem Patienten beispielsweise beigebracht, den visuellen, olfaktorischen und auditiven Sinn zu nutzen, um Objekte zu erkennen.</a:t>
            </a:r>
          </a:p>
          <a:p>
            <a:pPr eaLnBrk="1" hangingPunct="1"/>
            <a:endParaRPr lang="en-US" altLang="pl-PL" dirty="0"/>
          </a:p>
          <a:p>
            <a:pPr eaLnBrk="1" hangingPunct="1"/>
            <a:r>
              <a:rPr lang="en-US" altLang="pl-PL" dirty="0"/>
              <a:t>Noch wichtiger ist, dass sich die Agnosie-Behandlung darauf konzentrieren sollte, das Bewusstsein für die Defizite und die Konsequenzen der Beeinträchtigungen zu schulen, da einige der Patienten mit Defiziten niedrigerer Ordnung oder "</a:t>
            </a:r>
            <a:r>
              <a:rPr lang="en-US" altLang="pl-PL" dirty="0" err="1"/>
              <a:t>Pseudoagnosien</a:t>
            </a:r>
            <a:r>
              <a:rPr lang="en-US" altLang="pl-PL" dirty="0"/>
              <a:t>" die Konsequenzen des Defizits unterschätzen können.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4888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Sie ist die erworbene Fähigkeit, willentlich organisierte, einfache oder komplexe Bewegungen auszuführen, um eine Aufgabe zu erfüllen, Gegenstände zu manipulieren oder ein bestimmtes Ziel zu erreichen (Gehen, Anziehen, Essen, Lächeln, Sprechen). Es gibt mehrere Arten von Praxis (Abbildung):</a:t>
            </a:r>
          </a:p>
          <a:p>
            <a:pPr eaLnBrk="1" hangingPunct="1"/>
            <a:r>
              <a:rPr lang="en-US" altLang="pl-PL" dirty="0"/>
              <a:t>. Ideomotorische Praxis: Es ist die Fähigkeit, eine einfache Bewegung oder Geste absichtlich auszuführen. Innerhalb dieser gibt es eine weitere Bezeichnung Facial Praxis, d.h. die Fähigkeit, Bewegungen oder Gesten mit verschiedenen Teilen des Gesichts (Lippen, Zunge, Augen, Augenbrauen, Wangen, etc.) willentlich auszuführen.</a:t>
            </a:r>
          </a:p>
          <a:p>
            <a:pPr eaLnBrk="1" hangingPunct="1"/>
            <a:r>
              <a:rPr lang="en-US" altLang="pl-PL" dirty="0"/>
              <a:t>. Ideelle Praxis: Es ist die Fähigkeit, Objekte durch eine Abfolge von Gesten zu manipulieren, was die Kenntnis der Funktion des Objekts, der Handlung und der seriellen Reihenfolge der Handlungen, die zur Handlung führen, voraussetzt.</a:t>
            </a:r>
          </a:p>
          <a:p>
            <a:pPr eaLnBrk="1" hangingPunct="1"/>
            <a:r>
              <a:rPr lang="en-US" altLang="pl-PL" dirty="0"/>
              <a:t>. Visuokonstruktive Praxis: Es ist die Fähigkeit, die Bewegungen zu planen und durchzuführen, die notwendig sind, um eine Reihe von Elementen im Raum zu organisieren, um eine Zeichnung zu bilden oder eine endgültige Figur zu schaffen.</a:t>
            </a:r>
          </a:p>
          <a:p>
            <a:pPr eaLnBrk="1" hangingPunct="1"/>
            <a:endParaRPr lang="en-US" altLang="pl-PL" dirty="0"/>
          </a:p>
          <a:p>
            <a:pPr eaLnBrk="1" hangingPunct="1"/>
            <a:r>
              <a:rPr lang="en-US" altLang="pl-PL" dirty="0"/>
              <a:t>In der ideellen und der visuokonstruktiven Praxis ist neben der Motorik selbst der Einsatz weiterer komplexer kognitiver Prozesse wie Planung und motorische Repräsentation der Handlung erforderlich, die für die Durchführung motorischer Aufgaben wie Kraft, Schnelligkeit, Präzision oder Koordination unerlässlich sind.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3251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 Unfähigkeit, eine zuvor erlernte geschickte Handlung auszuführen, die nicht durch Schwäche, Inkoordination, Demenz oder sensorischen Verlust erklärt werden kann, wird als Apraxie bezeichnet; wenn die Defizite in der geschickten Bewegung nicht vollständig sind, wird sie als Dyspraxie bezeichnet.</a:t>
            </a:r>
          </a:p>
          <a:p>
            <a:pPr eaLnBrk="1" hangingPunct="1"/>
            <a:endParaRPr lang="en-US" altLang="pl-PL" dirty="0"/>
          </a:p>
          <a:p>
            <a:pPr eaLnBrk="1" hangingPunct="1"/>
            <a:r>
              <a:rPr lang="en-US" altLang="pl-PL" dirty="0"/>
              <a:t>Patienten mit Apraxie können die Fähigkeit verlieren, gebräuchliche Werkzeuge zu manipulieren, oder die Fähigkeit, etwas Komplexeres auszuführen, wie Nähen oder Stricken. Bei der häufigsten Form, der ideomotorischen Apraxie, können die Patienten keine geschickten Bewegungen durch Pantomime demonstrieren oder einzelne motorische Aufgaben nicht ausführen, wie z. B. Haare kämmen oder zum Abschied winken. Diese Patienten machen verschiedene Fehler, wie z. B. falsche Fingerkonfiguration, falsches Timing oder das Bewegen der falschen Gelenke. Wenn der Betroffene beispielsweise aufgefordert wird, den Gebrauch einer Schere zu demonstrieren, kann es vorkommen, dass er stattdessen Zeige- und Mittelfinger ausstreckt und sie zusammenschert, als würde er Stein-Papier-Schere spielen. Bei der Dissoziationsapraxie ist das pantomimische Ausführen einer Handlung auf Kommando beeinträchtigt, aber der Proband kann trotzdem den Prüfer imitieren und das gewünschte Objekt benutzen. Bei der konzeptuellen Apraxie sind die Patienten nicht in der Lage, einen Gebrauch mit einem bestimmten Werkzeug zu assoziieren. Bei der ideellen Apraxie ist der Patient nicht in der Lage, eine Reihe von Handlungen zu sequenzieren, wie z. B. ein Streichholz anzuzünden und es dann auszublasen, oder mit mehrstufigen Aufgaben, wie z. B. die richtige Schrittfolge beim Zähneputzen.</a:t>
            </a:r>
          </a:p>
          <a:p>
            <a:pPr eaLnBrk="1" hangingPunct="1"/>
            <a:r>
              <a:rPr lang="en-US" altLang="pl-PL" dirty="0"/>
              <a:t>Einige Dyspraxien sind Anzieh-Dyspraxie (Schwierigkeiten beim Anziehen und beim geordneten Anziehen), oromotorische Dyspraxie (Schwierigkeiten beim Sprechen) und konstruktive Dyspraxie (Schwierigkeiten bei räumlichen Beziehungen). Im Allgemeinen kann ein Patient mit Apraxie einige der folgenden Merkmale aufweisen: Koordinationsprobleme, einschließlich Ungeschicklichkeit beim Gehen, Ungeschicklichkeit oder Schwierigkeiten beim Hüpfen, Springen, Werfen und Fangen eines Balls oder beim Fahrradfahren; Verwirrung darüber, welche Hand für Aufgaben zu verwenden ist; Unfähigkeit, einen Stift oder Bleistift richtig zu halten; Empfindlichkeit gegenüber Berührungen; schlechtes Kurzzeitgedächtnis; Schwierigkeiten beim Lesen und Schreiben; schlechter Orientierungssinn; Sprachprobleme; Phobien oder zwanghaftes Verhalten; und Ungeduld.</a:t>
            </a:r>
          </a:p>
          <a:p>
            <a:pPr eaLnBrk="1" hangingPunct="1"/>
            <a:endParaRPr lang="en-US" altLang="pl-PL" dirty="0"/>
          </a:p>
          <a:p>
            <a:pPr eaLnBrk="1" hangingPunct="1"/>
            <a:r>
              <a:rPr lang="en-US" altLang="pl-PL" dirty="0"/>
              <a:t>Im Allgemeinen umfasst die Behandlung von Personen mit Apraxie physikalische, kognitive und oder Beschäftigungstherapie. Wenn Apraxie ein Symptom einer anderen Störung ist, sollte die zugrunde liegende Störung behandelt werden.</a:t>
            </a:r>
          </a:p>
          <a:p>
            <a:pPr eaLnBrk="1" hangingPunct="1"/>
            <a:r>
              <a:rPr lang="en-US" altLang="pl-PL" dirty="0"/>
              <a:t>Um die Selbstständigkeit und Sicherheit von Apraxie-Patienten zu fördern, sollte die Intervention im häuslichen Umfeld der Patienten erfolgen, das ein natürliches, alltägliches Lebensumfeld bietet.</a:t>
            </a:r>
          </a:p>
          <a:p>
            <a:pPr eaLnBrk="1" hangingPunct="1"/>
            <a:r>
              <a:rPr lang="en-US" altLang="pl-PL" dirty="0"/>
              <a:t>Die ergotherapeutische Intervention sollte auf einem kombinierten funktionellen Rehabilitationsprogramm basieren, das sich auf restaurative und kompensatorische Techniken konzentriert.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1926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Aufmerksamkeit ist definiert als der Zustand der Beobachtung und Wachsamkeit, der die Wahrnehmung dessen ermöglicht, was in der Umgebung geschieht. Es ist eine Fähigkeit oder ein Prozess, durch den spezifische mentale Ressourcen erzeugt und auf die relevantesten Aspekte der Umgebung oder die geeignetsten Aktionen gerichtet werden, wobei der entsprechende Aktivierungszustand aufrechterhalten wird, um ein Ziel oder einen Zweck zu erreichen. Um diesen Prozess auszuführen, ist es notwendig, sich auf bestimmte Reize zu konzentrieren und andere, weniger wichtige zu ignorieren.</a:t>
            </a:r>
          </a:p>
          <a:p>
            <a:pPr eaLnBrk="1" hangingPunct="1"/>
            <a:r>
              <a:rPr lang="en-US" altLang="pl-PL" dirty="0"/>
              <a:t>Sie wird als kognitive "Meta-Funktion" betrachtet, da sie für die allgemeine kognitive Funktion des Individuums unerlässlich ist. Sie ist verantwortlich für die Auswahl und Filterung der Informationen, die von anderen komplexen kognitiven Funktionen wie dem Gedächtnis verarbeitet werden.</a:t>
            </a:r>
          </a:p>
          <a:p>
            <a:pPr eaLnBrk="1" hangingPunct="1"/>
            <a:r>
              <a:rPr lang="en-US" altLang="pl-PL" dirty="0"/>
              <a:t>Die meisten kognitiven Systeme können mehr oder weniger unabhängig voneinander funktionieren, aber keines könnte dies ohne "Aufmerksamkeit" tun.</a:t>
            </a:r>
          </a:p>
          <a:p>
            <a:pPr eaLnBrk="1" hangingPunct="1"/>
            <a:r>
              <a:rPr lang="en-US" altLang="pl-PL" dirty="0"/>
              <a:t>Insbesondere ist die Aufmerksamkeit an den Prozessen der Auswahl, Verteilung und Aufrechterhaltung der kognitiven Aktivität im Allgemeinen beteiligt. Es ist schwierig, die Aufmerksamkeit von der Konzentration oder vom mentalen Verfolgen zu trennen, da es sich um eine multidimensionale Reihe von Prozessen handelt, die verschiedene kognitive Domänen, eine Vielzahl von Komponenten und mehrere hierarchische Ebenen umfassen. Die traditionell am meisten untersuchten Typen sind (Abbildung):</a:t>
            </a:r>
          </a:p>
          <a:p>
            <a:pPr eaLnBrk="1" hangingPunct="1"/>
            <a:r>
              <a:rPr lang="en-US" altLang="pl-PL" dirty="0"/>
              <a:t>. Fokussierte oder anhaltende Aufmerksamkeit oder "Surveillance": Es ist die Fähigkeit, den Fokus der Aufmerksamkeit kontinuierlich auf eine Aufgabe oder ein Ereignis für eine bestimmte Zeit aufrechtzuerhalten.</a:t>
            </a:r>
          </a:p>
          <a:p>
            <a:pPr eaLnBrk="1" hangingPunct="1"/>
            <a:r>
              <a:rPr lang="en-US" altLang="pl-PL" dirty="0"/>
              <a:t>. Selektive Aufmerksamkeit: Es ist die Fähigkeit, die Aufmerksamkeit zu lenken und sich auf eine Aufgabe oder ein Ereignis zu konzentrieren, ohne zuzulassen, dass andere Reize, externe oder interne, die Aufgabe unterbrechen.</a:t>
            </a:r>
          </a:p>
          <a:p>
            <a:pPr eaLnBrk="1" hangingPunct="1"/>
            <a:r>
              <a:rPr lang="en-US" altLang="pl-PL" dirty="0"/>
              <a:t>. Alternierende oder geteilte Aufmerksamkeit: Es ist die Fähigkeit, den Fokus der Aufmerksamkeit fließend von einer Aufgabe oder einem Ereignis zu einem anderen zu wechseln.</a:t>
            </a:r>
          </a:p>
          <a:p>
            <a:pPr eaLnBrk="1" hangingPunct="1"/>
            <a:r>
              <a:rPr lang="en-US" altLang="pl-PL" dirty="0"/>
              <a:t>. Komplexe Aufmerksamkeit: Diese Fähigkeit umfasst sowohl die einfache Aufmerksamkeit als auch die Geschwindigkeit der Informationsverarbeitung.</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05504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 Fähigkeit, Aufgaben auszuführen, die Aufmerksamkeit erfordern, beeinflusst verschiedene Aktivitäten des täglichen Lebens. Wenn Sie z. B. einen Zeitungsartikel lesen, ist die Fähigkeit, sich lange genug auf die Lesetätigkeit zu konzentrieren, um den ganzen Artikel zu lesen, in hohem Maße von der anhaltenden Aufmerksamkeit abhängig. Auch die Fähigkeit, ein Auto von einem Punkt zum anderen zu fahren und dabei zu vermeiden, mit anderen Autos oder Objekten zusammenzustoßen, erfordert ein hohes Maß an anhaltender, selektiver und wechselnder Aufmerksamkeit. Der Mensch nutzt seine Aufmerksamkeit, um geplante und sequenzierte Handlungen und Gedanken auszuführen, wie z. B. das Befolgen eines Rezepts, das Lesen einer Karte, das Organisieren eines gesellschaftlichen Ereignisses, die soziale Interaktion oder das Schreiben eines Berichts.</a:t>
            </a:r>
          </a:p>
          <a:p>
            <a:pPr eaLnBrk="1" hangingPunct="1"/>
            <a:endParaRPr lang="en-US" altLang="pl-PL" dirty="0"/>
          </a:p>
          <a:p>
            <a:pPr eaLnBrk="1" hangingPunct="1"/>
            <a:r>
              <a:rPr lang="en-US" altLang="pl-PL" dirty="0"/>
              <a:t>Es gibt mehrere Faktoren, die die Fähigkeit einer Person, ihre Aufmerksamkeit aufrechtzuerhalten, beeinflussen: die Art der Aufgabe, Müdigkeit, Stress, Persönlichkeit usw. So kann mangelnde Aufmerksamkeit oder Unaufmerksamkeit die meisten Aktivitäten des täglichen Lebens direkt beeinträchtigen. Vor allem aber hat mangelnde Aufmerksamkeit eine wichtige und negative Auswirkung auf das Lernen.</a:t>
            </a:r>
          </a:p>
          <a:p>
            <a:pPr eaLnBrk="1" hangingPunct="1"/>
            <a:endParaRPr lang="en-US" altLang="pl-PL" dirty="0"/>
          </a:p>
          <a:p>
            <a:pPr eaLnBrk="1" hangingPunct="1"/>
            <a:r>
              <a:rPr lang="en-US" altLang="pl-PL" dirty="0"/>
              <a:t>Die wichtigste Störung im Zusammenhang mit der Aufmerksamkeit ist die Aufmerksamkeitsdefizit-/Hyperaktivitätsstörung (ADHS). </a:t>
            </a:r>
          </a:p>
          <a:p>
            <a:pPr eaLnBrk="1" hangingPunct="1"/>
            <a:endParaRPr lang="en-US" altLang="pl-PL" dirty="0"/>
          </a:p>
          <a:p>
            <a:pPr eaLnBrk="1" hangingPunct="1"/>
            <a:r>
              <a:rPr lang="en-US" altLang="pl-PL" dirty="0"/>
              <a:t>Die Strategien zur Verbesserung nur der Unaufmerksamkeit sind recht begrenzt. Die beste Strategie zur Vermeidung der mit der Vigilanzverminderung verbundenen Probleme ist die Umgestaltung der Aufgabe/des Systems, um diese Anforderung zu vermeiden. Komplexere Aufmerksamkeitsdefizite wie ADHS können eine pharmakologische Behandlung erfordern, aber die Verhaltensinterventionspläne können langfristig zu einer dauerhaften Verbesserung der Konzentrationsfähigkeit führen, die Medikamente nicht bieten können.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6873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Dank des Gedächtnisses können Sie lernen, sich weiterentwickeln und Persönlichkeit haben. Per Definition wird oft gesagt, dass das Gedächtnis die Fähigkeit ist, effektiv gelernte Informationen oder erlebte Ereignisse zu kodieren, zu speichern und abzurufen. In den ersten Erklärungsmodellen waren die kognitiven Prozesse, die am Gedächtnis beteiligt sind, Aufmerksamkeit, Kodierung, Speicherung, Konsolidierung und Informationsabruf. Darüber hinaus wurde zwischen sensorischem Gedächtnis, Kurzzeitgedächtnis und Langzeitgedächtnis unterschieden. </a:t>
            </a:r>
          </a:p>
          <a:p>
            <a:pPr eaLnBrk="1" hangingPunct="1"/>
            <a:r>
              <a:rPr lang="en-US" altLang="pl-PL" dirty="0"/>
              <a:t>Gegenwärtig versteht die Neuropsychologie, dass das Gedächtnis eine viel komplexere Funktion ist, die viele andere kognitive Prozesse und Funktionen umfasst, die in Aufgaben unterteilt und auf verschiedene Weise klassifiziert werden (Abbildung):</a:t>
            </a:r>
          </a:p>
          <a:p>
            <a:pPr eaLnBrk="1" hangingPunct="1"/>
            <a:r>
              <a:rPr lang="en-US" altLang="pl-PL" dirty="0"/>
              <a:t>. Durch den Informationscharakter des Abrufs: Verbales oder nonverbales Gedächtnis.</a:t>
            </a:r>
          </a:p>
          <a:p>
            <a:pPr eaLnBrk="1" hangingPunct="1"/>
            <a:r>
              <a:rPr lang="en-US" altLang="pl-PL" dirty="0"/>
              <a:t>. Nach dem Informationstyp des Abrufs: Es kann sich um "semantische" (unpersönliche Informationen) handeln, die das Wissen über die Bedeutung von Wörtern, Fakten und Konzepten, Objekten und ihren Beziehungen untereinander sowie allgemeine Informationen über die Welt umfassen; und "episodische" (autobiografische Informationen) oder Erinnerungen an vergangene Ereignisse, die durch ihre zeitlichen Merkmale spezifiziert werden.</a:t>
            </a:r>
          </a:p>
          <a:p>
            <a:pPr eaLnBrk="1" hangingPunct="1"/>
            <a:r>
              <a:rPr lang="en-US" altLang="pl-PL" dirty="0"/>
              <a:t>. Durch die Zugriffsmethode zum Abruf: Es kann unterteilt werden in "explizit" oder "deklarativ", Informationen, auf die bewusst zugegriffen werden kann, und "implizit" oder "prozedural", automatischer Abruf von Handlungen oder Abfolge von gelernten Handlungen.</a:t>
            </a:r>
          </a:p>
          <a:p>
            <a:pPr eaLnBrk="1" hangingPunct="1"/>
            <a:r>
              <a:rPr lang="en-US" altLang="pl-PL" dirty="0"/>
              <a:t>. Durch die Zugangsmodalität zum Abruf: Nach der Art des Sinneskanals (Sehen, Hören, Tasten, Schmecken, Riechen, Kinästhetik), einzeln oder in Kombination, und nach der Art der Aufgabe (frei, geführt, gestört oder durch Wiedererkennung).</a:t>
            </a:r>
          </a:p>
          <a:p>
            <a:pPr eaLnBrk="1" hangingPunct="1"/>
            <a:r>
              <a:rPr lang="en-US" altLang="pl-PL" dirty="0"/>
              <a:t>. Nach der Zeitspanne, in der die Information abgerufen wird: Sie kann in "sofort" oder "kurz" (Sekunden oder wenige Minuten) und "verzögert" oder "langfristig" (mehrere Minuten bis zu mehreren Stunden) unterteilt werden, mit oder ohne Störung.</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258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Jeder vergisst manchmal Dinge.</a:t>
            </a:r>
          </a:p>
          <a:p>
            <a:pPr eaLnBrk="1" hangingPunct="1"/>
            <a:r>
              <a:rPr lang="en-US" altLang="pl-PL" dirty="0"/>
              <a:t>Ein gewisses Maß an Gedächtnisproblemen ist ein üblicher Bestandteil des Alterns.</a:t>
            </a:r>
          </a:p>
          <a:p>
            <a:pPr eaLnBrk="1" hangingPunct="1"/>
            <a:r>
              <a:rPr lang="en-US" altLang="pl-PL" dirty="0"/>
              <a:t>Es gibt jedoch einen Unterschied zwischen normalen Veränderungen des Gedächtnisses und Gedächtnisverlust im Zusammenhang mit einer Krankheit. </a:t>
            </a:r>
          </a:p>
          <a:p>
            <a:pPr eaLnBrk="1" hangingPunct="1"/>
            <a:endParaRPr lang="en-US" altLang="pl-PL" dirty="0"/>
          </a:p>
          <a:p>
            <a:pPr eaLnBrk="1" hangingPunct="1"/>
            <a:r>
              <a:rPr lang="en-US" altLang="pl-PL" dirty="0"/>
              <a:t>Die ersten oder deutlicher erkennbaren Anzeichen für den klinischen Zustand des Gedächtnisverlusts sind: das wiederholte Stellen der gleichen Fragen, das Vergessen von gebräuchlichen Wörtern beim Sprechen, das Verwechseln von Wörtern, z. B. das Sagen von "Bett" anstelle von "Tisch", längere Zeit für die Erledigung vertrauter Aufgaben, wie z. B. das Befolgen eines Rezepts, das Verlegen von Gegenständen an unpassenden Orten, wie z. B. das Ablegen der Brieftasche in der Küchenschublade, das Verirren beim Spazierengehen oder Autofahren in einer vertrauten Gegend, Stimmungs- oder Verhaltensänderungen ohne erkennbaren Grund usw. Einige Gedächtnisprobleme sind die Folge von behandelbaren Bedingungen: Schlafmangel, Medikamente oder eine Kombination von Medikamenten, ein kleines Kopftrauma oder eine Verletzung, emotionale Störungen, Stress, Angst oder Depression, Alkoholismus, Vitamin-B-12-Mangel, Schilddrüsenunterfunktion, Hirnerkrankungen (ein </a:t>
            </a:r>
            <a:r>
              <a:rPr lang="en-US" altLang="pl-PL" dirty="0" err="1"/>
              <a:t>Tumor </a:t>
            </a:r>
            <a:r>
              <a:rPr lang="en-US" altLang="pl-PL" dirty="0"/>
              <a:t>oder eine Infektion im Gehirn) usw. Andere sind Symptome oder Merkmale von neurologischen oder neurodegenerativen Erkrankungen, wie z. B. schwere geistige Störungen, Alzheimer, Parkinson und andere Arten von Demenz, oder von dauerhaften Hirnverletzungen.</a:t>
            </a:r>
          </a:p>
          <a:p>
            <a:pPr eaLnBrk="1" hangingPunct="1"/>
            <a:endParaRPr lang="en-US" altLang="pl-PL" dirty="0"/>
          </a:p>
          <a:p>
            <a:pPr eaLnBrk="1" hangingPunct="1"/>
            <a:r>
              <a:rPr lang="en-US" altLang="pl-PL" dirty="0"/>
              <a:t>Die Behandlung zur Verbesserung der schwersten Gedächtnisstörungen kann eine pharmakologische Behandlung erfordern, aber die kognitive Rehabilitation oder der Einsatz von Gedächtnistrainingstechniken können bei mittleren oder geringeren Gedächtnisdefiziten sehr nützlich sein.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11085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Es ist die Fähigkeit, Informationen automatisch und schnell zu verarbeiten, ohne bewusst zu denken.</a:t>
            </a:r>
          </a:p>
          <a:p>
            <a:pPr eaLnBrk="1" hangingPunct="1"/>
            <a:r>
              <a:rPr lang="en-US" altLang="pl-PL" dirty="0"/>
              <a:t>Ist definiert als die Geschwindigkeit, mit der eine Aufgabe erledigt wird, oder die Zeit, die zwischen dem Empfang eines Reizes und der Abgabe einer Reaktion vergeht.</a:t>
            </a:r>
          </a:p>
          <a:p>
            <a:pPr eaLnBrk="1" hangingPunct="1"/>
            <a:endParaRPr lang="en-US" altLang="pl-PL" dirty="0"/>
          </a:p>
          <a:p>
            <a:pPr eaLnBrk="1" hangingPunct="1"/>
            <a:r>
              <a:rPr lang="en-US" altLang="pl-PL" dirty="0"/>
              <a:t>Eine langsame Verarbeitungsgeschwindigkeit äußert sich in der Schwierigkeit, mit dem Lerntempo anderer mitzuhalten, in der Schwierigkeit, Aufgaben rechtzeitig zu erledigen oder in Problemen, Anweisungen zu folgen. Eine langsame Verarbeitungsgeschwindigkeit kann bei Lern- und Aufmerksamkeitsstörungen wie Legasthenie, Aufmerksamkeitsdefizitstörung, Autismus, Dysgraphie, Dyskalkulie und auditiver Verarbeitungsstörung eine Rolle spielen.</a:t>
            </a:r>
          </a:p>
          <a:p>
            <a:pPr eaLnBrk="1" hangingPunct="1"/>
            <a:endParaRPr lang="en-US" altLang="pl-PL" dirty="0"/>
          </a:p>
          <a:p>
            <a:pPr eaLnBrk="1" hangingPunct="1"/>
            <a:r>
              <a:rPr lang="en-US" altLang="pl-PL" dirty="0"/>
              <a:t>Wenn geistige Effizienz bei der Fokussierung der Konzentration gefordert ist, haben Schüler aller Altersgruppen mit langsamerer Verarbeitungsgeschwindigkeit Schwierigkeiten, einfache kognitive Aufgaben fließend und automatisch auszuführen. In diesen Fällen sind die Strategien der Modifizierung und Akkommodation der Umgebung und der Bewertungsanforderungen im Klassenzimmer sowie die Differenzierung des Unterrichtsstils angemessen, um sicherzustellen, dass sie gleichen Zugang zum Lehrplan haben. Einigen von ihnen müssen jedoch direkt kompensatorische Strategien beigebracht werden, die sie selbständig in verschiedenen Umgebungen anwenden können, und sie müssen ermutigt werden, ihre eigenen Lernstrategien zu entwickeln und die verfügbaren Ressourcen im Klassenzimmer zu nutzen.</a:t>
            </a:r>
          </a:p>
          <a:p>
            <a:pPr eaLnBrk="1" hangingPunct="1"/>
            <a:r>
              <a:rPr lang="en-US" altLang="pl-PL" dirty="0"/>
              <a:t>Nichtsdestotrotz sollten die schwerwiegendsten Fälle von einem erfahrenen Neuropsychologen beurteilt und behandelt werden, der die Art und den Schweregrad des Problems beurteilt und die Ursachen identifiziert, indem er das Vorhandensein anderer Störungen ausschließt, insbesondere solche, die mit Lernen, geistiger Behinderung, oppositioneller Trotzhaltung, Angst oder Depression zusammenhängen.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65168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Sprache ist eine kognitive Funktion höherer Ordnung, das Ergebnis einer komplexen Nerventätigkeit, die Symbolisierungsprozesse im Zusammenhang mit der Kodierung und Dekodierung von Informationen entwickelt. Die Produktion von Sprache ist die Materialisierung von Zeichen (laut, nicht laut, verbal oder schriftlich), um Objekte, Ideen usw. gemäß einer Konvention einer Sprachgemeinschaft zu symbolisieren, die interindividuelle Kommunikation ermöglicht. Die Sprache setzt sich aus mehreren kognitiven Prozessen zusammen (Abbildung):</a:t>
            </a:r>
          </a:p>
          <a:p>
            <a:pPr eaLnBrk="1" hangingPunct="1"/>
            <a:r>
              <a:rPr lang="en-US" altLang="pl-PL" dirty="0"/>
              <a:t>. Wortschatz: Es ist das lexikalische Wissen.</a:t>
            </a:r>
          </a:p>
          <a:p>
            <a:pPr eaLnBrk="1" hangingPunct="1"/>
            <a:r>
              <a:rPr lang="en-US" altLang="pl-PL" dirty="0"/>
              <a:t>. Schreiben: Es ist die Fähigkeit, Ideen in Symbole, Zeichen und Bilder umzusetzen.</a:t>
            </a:r>
          </a:p>
          <a:p>
            <a:pPr eaLnBrk="1" hangingPunct="1"/>
            <a:r>
              <a:rPr lang="en-US" altLang="pl-PL" dirty="0"/>
              <a:t>. Lesen: Es ist die Fähigkeit, Symbole, Zeichen und Bilder zu interpretieren und in Sprache umzusetzen.</a:t>
            </a:r>
          </a:p>
          <a:p>
            <a:pPr eaLnBrk="1" hangingPunct="1"/>
            <a:r>
              <a:rPr lang="en-US" altLang="pl-PL" dirty="0"/>
              <a:t>. Benennen: Es ist die Fähigkeit, Objekte, Personen oder Fakten zu benennen.</a:t>
            </a:r>
          </a:p>
          <a:p>
            <a:pPr eaLnBrk="1" hangingPunct="1"/>
            <a:r>
              <a:rPr lang="en-US" altLang="pl-PL" dirty="0"/>
              <a:t>. Wiederholung: Es ist die Fähigkeit, die erhaltene sprachliche Information auf die gleiche Weise zu reproduzieren. </a:t>
            </a:r>
          </a:p>
          <a:p>
            <a:pPr eaLnBrk="1" hangingPunct="1"/>
            <a:r>
              <a:rPr lang="en-US" altLang="pl-PL" dirty="0"/>
              <a:t>. Diskrimination: Es ist die Fähigkeit, sprachbezogene Inhalte zu erkennen, zu differenzieren und zu interpretieren. </a:t>
            </a:r>
          </a:p>
          <a:p>
            <a:pPr eaLnBrk="1" hangingPunct="1"/>
            <a:r>
              <a:rPr lang="en-US" altLang="pl-PL" dirty="0"/>
              <a:t>. Geläufigkeit: Es ist die Fähigkeit, sprachliche Inhalte schnell und effizient zu produzieren. </a:t>
            </a:r>
          </a:p>
          <a:p>
            <a:pPr eaLnBrk="1" hangingPunct="1"/>
            <a:r>
              <a:rPr lang="en-US" altLang="pl-PL" dirty="0"/>
              <a:t>. Verstehen: Es ist die Fähigkeit, die Bedeutung von Wörtern und Ideen zu verstehen.</a:t>
            </a:r>
          </a:p>
          <a:p>
            <a:pPr eaLnBrk="1" hangingPunct="1"/>
            <a:r>
              <a:rPr lang="en-US" altLang="pl-PL" dirty="0"/>
              <a:t>. Ausdruck: Es ist die Fähigkeit, Ideen mit Bedeutung und grammatikalisch korrekt zu formulieren.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90135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Sprachstörungen oder Sprachbeeinträchtigungen sind eine Beeinträchtigung der Verarbeitung von sprachlichen Informationen, die die Fähigkeit einer Person, Sprache zu empfangen und/oder auszudrücken, beeinträchtigt. Als eine Hirnfunktion, die eine Reihe von kognitiven Prozessen erfordert, ist sie häufig sowohl von fokalen Hirnläsionen als auch von neurologischen oder neurodegenerativen Störungen betroffen. Sie können nach dem Aspekt der Sprache, der beeinträchtigt ist (Phonologie, Syntax, Morphologie, Semantik und/oder Pragmatik), nach dem Schweregrad (leicht, mittelschwer oder schwer) und danach, ob das Verstehen (rezeptive Sprache), die Produktion (expressive Sprache) oder beides betroffen ist, klassifiziert werden. Dementsprechend gibt es verschiedene Arten von Sprachstörungen: Alexie, Agraphie, Aphasie, Dyspraxie, Legasthenie und andere sich überschneidende Begriffe (die expressiven/rezeptiven und fließenden/dysfluenten Bereiche der Aphasie). Sprachstörungen sind eine der vier Störungen, die vom DSM-V unter Kommunikationsstörungen klassifiziert werden, zusammen mit Sprachstörungen, zentralen auditiven Verarbeitungsstörungen und Hörstörungen.</a:t>
            </a:r>
          </a:p>
          <a:p>
            <a:pPr eaLnBrk="1" hangingPunct="1"/>
            <a:r>
              <a:rPr lang="en-US" altLang="pl-PL" dirty="0"/>
              <a:t>Die Auswirkungen von Sprachstörungen auf das tägliche Leben können von der Abgrenzung von anderen in Familie, Schule oder Spielumgebung bis hin zu mangelndem Selbstvertrauen und Durchsetzungsvermögen als Folge von Schwierigkeiten beim Verstehen und Ausdrücken von Informationen reichen. Neuroentwicklungsstörungen der Sprache werden typischerweise in der frühen Kindheit erkannt, wenn ein Kind keine altersgemäßen Sprachfähigkeiten zeigt.</a:t>
            </a:r>
          </a:p>
          <a:p>
            <a:pPr eaLnBrk="1" hangingPunct="1"/>
            <a:endParaRPr lang="en-US" altLang="pl-PL" dirty="0"/>
          </a:p>
          <a:p>
            <a:pPr eaLnBrk="1" hangingPunct="1"/>
            <a:r>
              <a:rPr lang="en-US" altLang="pl-PL" dirty="0"/>
              <a:t>Die Behandlung von Sprachstörungen sollte ein multidisziplinärer Ansatz sein, der Logopäden, Audiologen, Verhaltenstherapeuten und Sonderpädagogen sowie einen Arzt einbezieht, um körperliche Ursachen hinter den Sprachbeeinträchtigungen zu identifizieren (oder auszuschließen). Darüber hinaus sind die effektivsten Therapien diejenigen, die in diesen natürlichen Umgebungen durchgeführt werden, da der Patient in einer natürlichen Umgebung nicht nur schneller lernt, sondern auch das neue Verhalten und die neuen Fähigkeiten in dieser vertrauten Umgebung leichter beibehält. Der Einsatz neuer Technologien zur Unterstützung der Behandlung ist derzeit ein leistungsfähiges Kommunikationsmittel zur Verbesserung der kommunikativen und sozialen Fähigkeiten, allerdings müssen sich Kommunikations- und Erziehungsfachleute in erster Linie auf die Kommunikationsbedürfnisse der Person konzentrieren und sicherstellen, dass das Mittel diese Bedürfnisse erfüllt. Andere nützliche Hilfsmittel sind Spielprogramme und Musiktherapieprogramme. In jedem Fall ist die frühzeitige Erkennung von Sprachstörungen der Schlüssel zu einer frühzeitigen Intervention, die langfristig zu besseren Behandlungsergebnissen führen wird.</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3169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In dieser didaktischen Einheit wird der Lernende mit den wichtigsten kognitiven Funktionen vertraut gemacht, mit ihrer Beteiligung an der motorischen Leistung und damit, was passiert, wenn eine dieser Funktionen beeinträchtigt ist.</a:t>
            </a:r>
          </a:p>
          <a:p>
            <a:pPr eaLnBrk="1" hangingPunct="1"/>
            <a:r>
              <a:rPr lang="en-US" altLang="pl-PL" dirty="0"/>
              <a:t>Die Ziele dieser didaktischen Einheit sind: </a:t>
            </a:r>
          </a:p>
          <a:p>
            <a:pPr eaLnBrk="1" hangingPunct="1"/>
            <a:r>
              <a:rPr lang="en-US" altLang="pl-PL" dirty="0"/>
              <a:t>- Identifizieren Sie die wichtigsten kognitiven Funktionen und ihre Grundlagen im Gehirn</a:t>
            </a:r>
          </a:p>
          <a:p>
            <a:pPr eaLnBrk="1" hangingPunct="1"/>
            <a:r>
              <a:rPr lang="en-US" altLang="pl-PL" dirty="0"/>
              <a:t>- </a:t>
            </a:r>
            <a:r>
              <a:rPr lang="en-US" altLang="pl-PL" dirty="0" err="1"/>
              <a:t>Analysieren Sie </a:t>
            </a:r>
            <a:r>
              <a:rPr lang="en-US" altLang="pl-PL" dirty="0"/>
              <a:t>die Auswirkungen der beeinträchtigten kognitiven Funktionen, deren Bewertung und Erhaltung bei der Ausübung der beruflichen Gesundheitstätigkeit.</a:t>
            </a:r>
          </a:p>
          <a:p>
            <a:pPr eaLnBrk="1" hangingPunct="1"/>
            <a:r>
              <a:rPr lang="en-US" altLang="pl-PL" dirty="0"/>
              <a:t>- die durch kognitive Belastung verursachten Störungen bei normaler und pathologischer motorischer Leistung kennen</a:t>
            </a:r>
          </a:p>
          <a:p>
            <a:pPr eaLnBrk="1" hangingPunct="1"/>
            <a:r>
              <a:rPr lang="en-US" altLang="pl-PL" dirty="0"/>
              <a:t>- Untersuchen Sie die motorische Leistung bei Menschen mit eingeschränkten kognitiven Funktionen und psychischen Störungen</a:t>
            </a:r>
          </a:p>
          <a:p>
            <a:pPr eaLnBrk="1" hangingPunct="1"/>
            <a:r>
              <a:rPr lang="en-US" altLang="pl-PL" dirty="0"/>
              <a:t>- </a:t>
            </a:r>
            <a:r>
              <a:rPr lang="en-US" altLang="pl-PL" dirty="0" err="1"/>
              <a:t>Analysieren Sie</a:t>
            </a:r>
            <a:r>
              <a:rPr lang="en-US" altLang="pl-PL" dirty="0"/>
              <a:t>, wie eine motorische Geste mit kognitiver Belastung mit biomechanischen Bewertungsinstrumenten bewertet werden sollte.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62287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Sie sind eine Reihe von kognitiven Prozessen höherer Ordnung oder komplexe mentale Aktivitäten, die Informationen aus vielen kortikalen sensorischen Systemen in den vorderen und hinteren Hirnregionen nutzen und modifizieren, um Verhalten zu modulieren und zu produzieren. Diese kognitive Funktion umfasst sowohl kognitive als auch verhaltensbezogene Komponenten, die miteinander in Beziehung stehen, um Aktivitäten zu organisieren, zu leiten, zu überprüfen, zu regulieren, zu etablieren und zu initiieren. Sie umfasst auch alle anderen mentalen Operationen, die notwendig sind, um sich effektiv an die Umwelt anzupassen und unabhängige Aktivitäten des täglichen Lebens zu bewältigen. </a:t>
            </a:r>
          </a:p>
          <a:p>
            <a:pPr eaLnBrk="1" hangingPunct="1"/>
            <a:r>
              <a:rPr lang="en-US" altLang="pl-PL" dirty="0"/>
              <a:t>Diese Funktionen erleichtern durch Feedback die Selbstregulierung und die Unterdrückung von unangemessenen Reaktionen oder </a:t>
            </a:r>
            <a:r>
              <a:rPr lang="en-US" altLang="pl-PL" dirty="0" err="1"/>
              <a:t>Verhaltensweisen </a:t>
            </a:r>
            <a:r>
              <a:rPr lang="en-US" altLang="pl-PL" dirty="0"/>
              <a:t>sowie die Überprüfung von Fehlern oder die Überwachung von Strategien. Sie ermöglichen auch die Lösung komplexer Probleme, die Verwendung abstrakter Konzepte, die Entscheidungsfindung und die Auswahl der richtigen Handlungen. Sie sind verantwortlich für Flexibilität und kognitive Veränderungen in neuen oder komplexen Situationen, um das Verhalten unter Kontrolle zu halten und auf die vorher festgelegten Ziele auszurichten. </a:t>
            </a:r>
          </a:p>
          <a:p>
            <a:pPr eaLnBrk="1" hangingPunct="1"/>
            <a:endParaRPr lang="en-US" altLang="pl-PL" dirty="0"/>
          </a:p>
          <a:p>
            <a:pPr eaLnBrk="1" hangingPunct="1"/>
            <a:r>
              <a:rPr lang="en-US" altLang="pl-PL" dirty="0"/>
              <a:t>Es gibt mehrere Arten von exekutiven Funktionen (Abbildung):</a:t>
            </a:r>
          </a:p>
          <a:p>
            <a:pPr eaLnBrk="1" hangingPunct="1"/>
            <a:r>
              <a:rPr lang="en-US" altLang="pl-PL" dirty="0"/>
              <a:t>. Zeitabschätzung: Es ist die Fähigkeit, die Zeitspanne und die Dauer einer Aktivität oder eines Ereignisses ungefähr zu berechnen.</a:t>
            </a:r>
          </a:p>
          <a:p>
            <a:pPr eaLnBrk="1" hangingPunct="1"/>
            <a:r>
              <a:rPr lang="en-US" altLang="pl-PL" dirty="0"/>
              <a:t>. Hemmung: Es ist die Fähigkeit, Impulse oder irrelevante Informationen sowohl intern als auch extern zu ignorieren, wenn eine Aufgabe ausgeführt wird.</a:t>
            </a:r>
          </a:p>
          <a:p>
            <a:pPr eaLnBrk="1" hangingPunct="1"/>
            <a:r>
              <a:rPr lang="en-US" altLang="pl-PL" dirty="0"/>
              <a:t>. Duale Ausführung: Es ist die Fähigkeit, zwei Aufgaben unterschiedlicher Art gleichzeitig auszuführen und dabei beiden ständig Aufmerksamkeit zu schenken.</a:t>
            </a:r>
          </a:p>
          <a:p>
            <a:pPr eaLnBrk="1" hangingPunct="1"/>
            <a:r>
              <a:rPr lang="en-US" altLang="pl-PL" dirty="0"/>
              <a:t>. Multitasking (Verzweigung): Es ist die Fähigkeit, Aufgaben optimal zu organisieren und gleichzeitig auszuführen, sie zu verschränken und zu wissen, wo sich jede einzelne zu jeder Zeit befindet.</a:t>
            </a:r>
          </a:p>
          <a:p>
            <a:pPr eaLnBrk="1" hangingPunct="1"/>
            <a:r>
              <a:rPr lang="en-US" altLang="pl-PL" dirty="0"/>
              <a:t>. Planung: Es ist die Fähigkeit, Ziele zu generieren, Aktionspläne zu entwickeln, um sie zu erreichen (Abfolge von Schritten) und die am besten geeignete zu wählen, basierend auf der Antizipation von Konsequenzen.</a:t>
            </a:r>
          </a:p>
          <a:p>
            <a:pPr eaLnBrk="1" hangingPunct="1"/>
            <a:r>
              <a:rPr lang="en-US" altLang="pl-PL" dirty="0"/>
              <a:t>. logisches Denken: Es ist die Fähigkeit, Ergebnisse zu vergleichen, Schlüsse zu ziehen und abstrakte Beziehungen herzustellen, Probleme verschiedener Art bewusst zu lösen und dabei kausale Zusammenhänge herzustellen.</a:t>
            </a:r>
          </a:p>
          <a:p>
            <a:pPr eaLnBrk="1" hangingPunct="1"/>
            <a:r>
              <a:rPr lang="en-US" altLang="pl-PL" dirty="0"/>
              <a:t>. Entscheidungsfindung: Es handelt sich um einen mentalen Prozess, der es Ihnen ermöglicht, je nach Bedarf eine Wahl zwischen mehreren Alternativen zu treffen und dabei die Ergebnisse und Konsequenzen aller Optionen abzuwägen.</a:t>
            </a:r>
          </a:p>
          <a:p>
            <a:pPr eaLnBrk="1" hangingPunct="1"/>
            <a:r>
              <a:rPr lang="en-US" altLang="pl-PL" dirty="0"/>
              <a:t>. Kognitive Flexibilität: Es ist die Fähigkeit, neue Strategien zu generieren, um das Verhalten an Änderungen der Anforderungen der Umgebung anzupassen. Diese Fähigkeit erlaubt es, etwas zuvor Geplantes zu ändern und sich so an die Umgebungsbedingungen anzupassen. Sie erlaubt es auch, eigene Fehler zu korrigieren und Gewohnheiten zu ändern.</a:t>
            </a:r>
          </a:p>
          <a:p>
            <a:pPr eaLnBrk="1" hangingPunct="1"/>
            <a:r>
              <a:rPr lang="en-US" altLang="pl-PL" dirty="0"/>
              <a:t>. Arbeitsgedächtnis oder operatives Gedächtnis: Es ist die Kapazität zur temporären Speicherung von Informationen und deren Verarbeitung. Es ist einer der Subtypen der "Art und Weise des Erinnerns" und stellt eine Variante des "unmittelbaren Gedächtnisses" dar, in dem nicht nur die Information für einige Sekunden aufbewahrt wird, sondern auch eine Manipulation der Information vorgenommen wird, um eine Antwort zu geben. Diese komplexe kognitive Funktion benötigt ein eigenes System zur Erhaltung, Manipulation und Transformation bestimmter Informationen für einen bestimmten Zeitraum. Dazu koordiniert es sich mit anderen Systemen wie der "Artikulationsschleife", um verbale Informationen aktiv zu halten, der "visuospatialen Agenda", um Bilder zu erhalten und zu manipulieren und dem zentralen exekutiven System, um Strategien zu regulieren und auszuwählen. Obwohl es als eine der Arten des Gedächtnisses betrachtet werden könnte, sollte es in die Klassifizierung der exekutiven Funktionen aufgenommen werden, da es wichtig ist, zukünftige Gedanken und Handlungen aus der jüngsten Vergangenheit zu organisieren.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9377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Schwierigkeiten bei einer dieser Fähigkeiten oder Kapazitäten. Es kann ein Symptom einer anderen Erkrankung sein, z. B. einer Verhaltensstörung, Depression, Zwangsstörung, Schizophrenie, bipolaren Störung, fetalen Alkoholspektrumstörung, Lernbehinderung, Autismus, Alzheimer-Krankheit, Drogen- oder Alkoholsucht, Stress oder Schlafentzug und einer Schädigung des Frontallappens des Gehirns. Im alltäglichen Leben zeigt sie sich in Dingen wie: der Unfähigkeit, Pläne zu ändern, Schwierigkeiten bei den Hausaufgaben, sich nicht daran zu erinnern, was man im Laden abholen muss, Dinge zu verlegen, Schwierigkeiten mit dem Zeitmanagement, Schwierigkeiten bei der Organisation von Zeitplänen, Schwierigkeiten, Orte zu organisieren, ständiges Verlieren von persönlichen Gegenständen, Schwierigkeiten, mit Frustration oder Rückschlägen umzugehen, Schwierigkeiten beim Abrufen von Erinnerungen oder beim Befolgen von mehrstufigen Anweisungen, Unfähigkeit, Emotionen oder Verhalten selbst zu überwachen.</a:t>
            </a:r>
          </a:p>
          <a:p>
            <a:pPr eaLnBrk="1" hangingPunct="1"/>
            <a:r>
              <a:rPr lang="en-US" altLang="pl-PL" dirty="0"/>
              <a:t>Die Behandlung hängt von den Bedingungen und den spezifischen Arten von exekutiven Dysfunktionen ab, die vorhanden sind; sie ist ein fortlaufender Prozess, der oft lebenslang ist und im Laufe der Zeit variieren kann. Die Behandlung umfasst in der Regel die Zusammenarbeit mit verschiedenen Therapeuten wie Neuropsychologen, Psychologen, Sprachtherapeuten oder Ergotherapeuten. In den schwersten Fällen kann eine medikamentöse Behandlung hilfreich sein. Bei leichteren Fällen sind auch Behandlungen hilfreich, die sich auf die Entwicklung von Strategien zur Bewältigung der jeweiligen Störung konzentrieren (Haftnotizen, Organisations-Apps, Timer usw.).</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4471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Es ist eine Reihe von kognitiven und emotionalen Prozessen, um Informationen über die soziale Welt wahrzunehmen, sich zu erinnern, </a:t>
            </a:r>
            <a:r>
              <a:rPr lang="en-US" altLang="pl-PL" dirty="0" err="1"/>
              <a:t>zu analysieren</a:t>
            </a:r>
            <a:r>
              <a:rPr lang="en-US" altLang="pl-PL" dirty="0"/>
              <a:t>, zu interpretieren, vorherzusagen, zuzuordnen und zu nutzen. Es ist die Fähigkeit, über uns selbst, andere und deren Verhalten sowie soziale Beziehungen nachzudenken und ihnen einen Sinn zu geben. Soziale Kognition ist notwendig, um Verhalten und Emotionen im sozialen Kontext zu regulieren. Sie erleichtert auch die Interpretation der Emotionen, Gedanken und Reaktionen anderer Menschen auf bestimmte Situationen (Empathie).</a:t>
            </a:r>
          </a:p>
          <a:p>
            <a:pPr eaLnBrk="1" hangingPunct="1"/>
            <a:r>
              <a:rPr lang="en-US" altLang="pl-PL" dirty="0"/>
              <a:t>Diese Art der Kognition hat einige Komponenten (Abbildung):</a:t>
            </a:r>
          </a:p>
          <a:p>
            <a:pPr eaLnBrk="1" hangingPunct="1"/>
            <a:r>
              <a:rPr lang="en-US" altLang="pl-PL" dirty="0"/>
              <a:t>. Soziale Wahrnehmung: Es ist die Fähigkeit, die soziale Realität zu verstehen. Sie bezieht sich darauf, wie andere wahrgenommen werden und wie ihr Verhalten interpretiert wird.</a:t>
            </a:r>
          </a:p>
          <a:p>
            <a:pPr eaLnBrk="1" hangingPunct="1"/>
            <a:r>
              <a:rPr lang="en-US" altLang="pl-PL" dirty="0"/>
              <a:t>. Metakognition: Es ist die Fähigkeit, die Absichten und Überzeugungen anderer Menschen mental zu repräsentieren.</a:t>
            </a:r>
          </a:p>
          <a:p>
            <a:pPr eaLnBrk="1" hangingPunct="1"/>
            <a:r>
              <a:rPr lang="en-US" altLang="pl-PL" dirty="0"/>
              <a:t>. Theorie des Geistes: Es ist die Fähigkeit, sich automatisch und fast unbewusst der Unterschiede bewusst zu sein, die zwischen der Sichtweise der anderen und der eigenen Sichtweise bestehen.</a:t>
            </a:r>
          </a:p>
          <a:p>
            <a:pPr eaLnBrk="1" hangingPunct="1"/>
            <a:r>
              <a:rPr lang="en-US" altLang="pl-PL" dirty="0"/>
              <a:t>. Emotionale Verarbeitung: Es ist ein Prozess, in dem, Situationen, Dinge, Menschen, etc., werden sie auf einer Skala von Werten gesetzt. Aus der durchgeführten Analyse ergibt sich die Qualität und Intensität der zugehörigen Emotion, was zu einer subjektiven Bewertung, Veränderungen in der physiologischen Aktivierung und / oder der Verhaltensmobilisierung führt.</a:t>
            </a:r>
          </a:p>
          <a:p>
            <a:pPr eaLnBrk="1" hangingPunct="1"/>
            <a:r>
              <a:rPr lang="en-US" altLang="pl-PL" dirty="0"/>
              <a:t>. Attributionsstil oder attributionale Verzerrung: Das sind die Unterschiede, mit denen Menschen dem, was ihnen widerfährt, Ursachen zuschreiben. Attributionen sind eine Reihe von inneren Botschaften, nicht unbewusst, aber manchmal ist es schwer zu erkennen. Es gibt verschiedene Arten von Attributionen: global oder spezifisch, stabil oder instabil, und, interner oder externer Kontroll-Locus.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2033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Im alltäglichen Leben interagieren Menschen ständig miteinander, sei es um zu kooperieren, zu konkurrieren oder einfach nur, um dem Tagesgeschäft nachzugehen. Diese Interaktionen müssen, um erfolgreich zu sein, die Fähigkeit beinhalten, die Handlungen der anderen Menschen in Bezug auf ihre Überzeugungen, Wünsche und Absichten zu verstehen und vorherzusagen. Menschen, während sie mit anderen interagieren, lesen deren Signale und senden Signale zurück, die andere lesen können, und teilen so gegenseitig ihre mentalen Zustände mit, auf die sie aktiv reagieren, um sie zu verändern: um ihnen Vertrauen oder Angst zu machen. Bei einer Aktion, bei der zwei Menschen zusammenarbeiten, um ein gemeinsames Ziel zu erreichen, müssen die Teilnehmer beispielsweise verstehen, wie sie und ihr Partner die Rolle des anderen innerhalb der Partnerschaft sehen, und in der Lage sein, die Absichten des Partners zu verstehen und seine Handlungen vorherzusagen. Dieser Prozess beinhaltet mindestens vier Ebenen des </a:t>
            </a:r>
            <a:r>
              <a:rPr lang="en-US" altLang="pl-PL" dirty="0" err="1"/>
              <a:t>Mentalisierens</a:t>
            </a:r>
            <a:r>
              <a:rPr lang="en-US" altLang="pl-PL" dirty="0"/>
              <a:t>: (1) unsere Überzeugung über die Rolle unseres Partners, (2) unsere Überzeugung darüber, wie unser Partner seine Rolle sieht, (3) unsere Überzeugung darüber, wie unser Partner glaubt, dass wir unsere Rolle sehen, und schließlich (4) unsere Überzeugung darüber, wie unser Partner glaubt, dass wir ihn sehen (Abbildung).</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80081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Soziale Beeinträchtigungen sind häufig und tragen in hohem Maße zur Belastung durch psychische Erkrankungen oder Behinderungen bei. Autismus ist eine Entwicklungsstörung, die durch soziale und kommunikative Beeinträchtigungen definiert ist, ebenso wie bestimmte Formen der Schizophrenie, psychopathische und Borderline-Persönlichkeiten. Bei Patienten mit Psychosen hat sich ein deutliches Defizit in der sozialen Kognition in ihren verschiedenen Bereichen gezeigt, das eine wichtige Rolle in der Ätiologie sowohl der positiven als auch der negativen psychotischen Symptome spielt. Zum Beispiel wurde das Erleben von Paranoia mit Defiziten in der Emotionserkennung und Attributionsverzerrungen in Verbindung gebracht, d.h. neutrale Stimuli werden als negativ fehlinterpretiert. Asoziales Verhalten (wie soziale Isolation und soziale Anhedonie) kann teilweise durch soziale Beeinträchtigungen erklärt werden.</a:t>
            </a:r>
          </a:p>
          <a:p>
            <a:pPr eaLnBrk="1" hangingPunct="1"/>
            <a:r>
              <a:rPr lang="en-US" altLang="pl-PL" dirty="0"/>
              <a:t>Die Behandlung der sozialen Behinderung kann sozial ausgerichtete Verhaltensinterventionen, Interaktionstraining, kognitiv-behaviorale Behandlungen und pharmakologische Behandlungen für schwerere Fälle umfassen.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28092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70252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Traditionell hat sich die Neurowissenschaft vor allem auf die topologische Organisation der kognitiven Funktionen in bestimmten Hirnregionen konzentriert (Abbildung).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41304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Tatsächlich gibt es aber ein neues "Netzwerk-Paradigma", um die neuronale Basis der Kognition zu verstehen: Der Schlüssel zum Verständnis der Funktionen einer bestimmten Hirnregion liegt darin, zu verstehen, wie sich ihre Konnektivität von den Verbindungsmustern in anderen funktional verwandten Hirnarealen unterscheidet. Verschiebung der neurowissenschaftlichen Interessen in Richtung der Entwicklung eines tieferen Verständnisses, wie die intrinsische Architektur des Gehirns die Verarbeitung kognitiver Informationen beeinflusst.</a:t>
            </a:r>
          </a:p>
          <a:p>
            <a:pPr eaLnBrk="1" hangingPunct="1"/>
            <a:r>
              <a:rPr lang="en-US" altLang="pl-PL" dirty="0"/>
              <a:t>Nach </a:t>
            </a:r>
            <a:r>
              <a:rPr lang="en-US" altLang="pl-PL" dirty="0" err="1"/>
              <a:t>Mesulam </a:t>
            </a:r>
            <a:r>
              <a:rPr lang="en-US" altLang="pl-PL" dirty="0"/>
              <a:t>(1990) enthält das menschliche Gehirn mindestens fünf große funktionelle Kernnetzwerke:</a:t>
            </a:r>
          </a:p>
          <a:p>
            <a:pPr eaLnBrk="1" hangingPunct="1"/>
            <a:r>
              <a:rPr lang="en-US" altLang="pl-PL" dirty="0"/>
              <a:t>I. Ein räumliches Aufmerksamkeitsnetzwerk verankert im posterioren parietalen Kortex (PPC) und den frontalen Augenfeldern.</a:t>
            </a:r>
          </a:p>
          <a:p>
            <a:pPr eaLnBrk="1" hangingPunct="1"/>
            <a:r>
              <a:rPr lang="en-US" altLang="pl-PL" dirty="0"/>
              <a:t>II. Ein im Wernicke- und Broca-Areal verankertes Sprachnetzwerk.</a:t>
            </a:r>
          </a:p>
          <a:p>
            <a:pPr eaLnBrk="1" hangingPunct="1"/>
            <a:r>
              <a:rPr lang="en-US" altLang="pl-PL" dirty="0"/>
              <a:t>III. Ein explizites Gedächtnisnetzwerk, verankert im hippocampal-entorhinalen Komplex und im inferioren parietalen Kortex.</a:t>
            </a:r>
          </a:p>
          <a:p>
            <a:pPr eaLnBrk="1" hangingPunct="1"/>
            <a:r>
              <a:rPr lang="en-US" altLang="pl-PL" dirty="0"/>
              <a:t>IV. Ein Gesicht-Objekt-Erkennungsnetzwerk, verankert im </a:t>
            </a:r>
            <a:r>
              <a:rPr lang="en-US" altLang="pl-PL" dirty="0" err="1"/>
              <a:t>midtemporalen </a:t>
            </a:r>
            <a:r>
              <a:rPr lang="en-US" altLang="pl-PL" dirty="0"/>
              <a:t>und </a:t>
            </a:r>
            <a:r>
              <a:rPr lang="en-US" altLang="pl-PL" dirty="0" err="1"/>
              <a:t>temporopolaren </a:t>
            </a:r>
            <a:r>
              <a:rPr lang="en-US" altLang="pl-PL" dirty="0"/>
              <a:t>Kortex.</a:t>
            </a:r>
          </a:p>
          <a:p>
            <a:pPr eaLnBrk="1" hangingPunct="1"/>
            <a:r>
              <a:rPr lang="en-US" altLang="pl-PL" dirty="0"/>
              <a:t>V. Ein Netzwerk aus Arbeitsgedächtnis und exekutiven Funktionen, verankert im präfrontalen und inferioren parietalen Kortikalis.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95823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Darüber hinaus wurde die unabhängige Komponentenanalyse (ICA) verwendet, um intrinsische Konnektivitätsnetzwerke zu identifizieren, die an der exekutiven Kontrolle, dem episodischen Gedächtnis, dem autobiografischen Gedächtnis, der selbstbezogenen Verarbeitung und der Erkennung von markanten Ereignissen beteiligt sind.</a:t>
            </a:r>
          </a:p>
          <a:p>
            <a:pPr eaLnBrk="1" hangingPunct="1"/>
            <a:r>
              <a:rPr lang="en-US" altLang="pl-PL" dirty="0"/>
              <a:t>Diese Studien ergaben ein sensomotorisches Netzwerk, das in den bilateralen somatosensorischen und motorischen Kortizes verankert ist; ein visuospatiales Aufmerksamkeitsnetzwerk, das in den intraparietalen Sulci und den frontalen Augenfeldern verankert ist; ein visuelles Netzwerk höherer Ordnung, das in den lateralen okzipitalen und inferioren temporalen Kortizes verankert ist; und ein visuelles Netzwerk niedrigerer Ordnung, das im striatalen und </a:t>
            </a:r>
            <a:r>
              <a:rPr lang="en-US" altLang="pl-PL" dirty="0" err="1"/>
              <a:t>extrastriatalen </a:t>
            </a:r>
            <a:r>
              <a:rPr lang="en-US" altLang="pl-PL" dirty="0"/>
              <a:t>Kortex verankert ist.</a:t>
            </a:r>
          </a:p>
          <a:p>
            <a:pPr eaLnBrk="1" hangingPunct="1"/>
            <a:r>
              <a:rPr lang="en-US" altLang="pl-PL" dirty="0"/>
              <a:t>Diese Netzwerkmodule können ihre Intrakonnektivität und die Intermodulkonnektivität variieren.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8959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Darüber hinaus wurde die unabhängige Komponentenanalyse (ICA) verwendet, um intrinsische Konnektivitätsnetzwerke zu identifizieren, die an der exekutiven Kontrolle, dem episodischen Gedächtnis, dem autobiografischen Gedächtnis, der selbstbezogenen Verarbeitung und der Erkennung von markanten Ereignissen beteiligt sind.</a:t>
            </a:r>
          </a:p>
          <a:p>
            <a:pPr eaLnBrk="1" hangingPunct="1"/>
            <a:r>
              <a:rPr lang="en-US" altLang="pl-PL" dirty="0"/>
              <a:t>Diese Studien ergaben ein sensomotorisches Netzwerk, das in den bilateralen somatosensorischen und motorischen Kortizes verankert ist; ein visuospatiales Aufmerksamkeitsnetzwerk, das in den intraparietalen Sulci und den frontalen Augenfeldern verankert ist; ein visuelles Netzwerk höherer Ordnung, das in den lateralen okzipitalen und inferioren temporalen Kortizes verankert ist; und ein visuelles Netzwerk niedrigerer Ordnung, das im striaten und </a:t>
            </a:r>
            <a:r>
              <a:rPr lang="en-US" altLang="pl-PL" dirty="0" err="1"/>
              <a:t>extrastriaten </a:t>
            </a:r>
            <a:r>
              <a:rPr lang="en-US" altLang="pl-PL" dirty="0"/>
              <a:t>Kortex verankert ist.</a:t>
            </a:r>
          </a:p>
          <a:p>
            <a:pPr eaLnBrk="1" hangingPunct="1"/>
            <a:r>
              <a:rPr lang="en-US" altLang="pl-PL" dirty="0"/>
              <a:t>Diese Netzwerkmodule können ihre Intrakonnektivität und die Intermodulkonnektivität variieren.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5789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Kognition wird traditionell definiert als die Aktion oder der mentale Prozess des Erwerbs von Wissen und Verständnis durch Erfahrung und die Sinne. Genauer gesagt kann Kognition als die Fähigkeit aufgefasst werden, wahrzunehmen und zu reagieren, Informationen zu speichern und abzurufen, solche Informationen zu verarbeiten und zu verstehen, Entscheidungen zu treffen und angemessene Reaktionen zu erzeugen, die das Verhalten steuern, um sicher mit der Umwelt zu interagieren. Da die sensorischen Informationen, die empfangen werden können, umfangreich und kompliziert sind, ist Kognition notwendig, um die wesentlichen Elemente für das tägliche Funktionieren und Überleben zu extrahieren.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315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 Abbildung zeigt ein Topologie-Beispiel für die modulare Organisation funktioneller Hirnnetzwerke, das die Kommunikation zwischen Rechenressourcen verschiedener Typen demonstriert: (A) Hirnregionen sind in </a:t>
            </a:r>
            <a:r>
              <a:rPr lang="en-US" altLang="pl-PL" dirty="0" err="1"/>
              <a:t>zytoarchitektonisch </a:t>
            </a:r>
            <a:r>
              <a:rPr lang="en-US" altLang="pl-PL" dirty="0"/>
              <a:t>unterschiedlichen Bereichen organisiert, (B) jede </a:t>
            </a:r>
            <a:r>
              <a:rPr lang="en-US" altLang="pl-PL" dirty="0" err="1"/>
              <a:t>zytoarchitektonische </a:t>
            </a:r>
            <a:r>
              <a:rPr lang="en-US" altLang="pl-PL" dirty="0"/>
              <a:t>Konfiguration hat strukturelle Eigenschaften mit unterschiedlichen Implikationen für Rechenfunktionen, (C) </a:t>
            </a:r>
            <a:r>
              <a:rPr lang="en-US" altLang="pl-PL" dirty="0" err="1"/>
              <a:t>zytoarchitektonische </a:t>
            </a:r>
            <a:r>
              <a:rPr lang="en-US" altLang="pl-PL" dirty="0"/>
              <a:t>Regionen können als Knoten in einem Netzwerk dargestellt werden, (D) die Knoten haben funktionelle Assoziationen, dargestellt als Kanten, die sich über räumliche Grenzen erstrecken, die in der </a:t>
            </a:r>
            <a:r>
              <a:rPr lang="en-US" altLang="pl-PL" dirty="0" err="1"/>
              <a:t>zytoarchitektonischen </a:t>
            </a:r>
            <a:r>
              <a:rPr lang="en-US" altLang="pl-PL" dirty="0"/>
              <a:t>Organisation offensichtlich sind.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01403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 Abbildung zeigt ein Topologie-Beispiel für die modulare Organisation funktioneller Hirnnetzwerke, das die Kommunikation zwischen Rechenressourcen verschiedener Typen demonstriert: (A) Hirnregionen sind in </a:t>
            </a:r>
            <a:r>
              <a:rPr lang="en-US" altLang="pl-PL" dirty="0" err="1"/>
              <a:t>zytoarchitektonisch </a:t>
            </a:r>
            <a:r>
              <a:rPr lang="en-US" altLang="pl-PL" dirty="0"/>
              <a:t>unterschiedlichen Bereichen organisiert, (B) jede </a:t>
            </a:r>
            <a:r>
              <a:rPr lang="en-US" altLang="pl-PL" dirty="0" err="1"/>
              <a:t>zytoarchitektonische </a:t>
            </a:r>
            <a:r>
              <a:rPr lang="en-US" altLang="pl-PL" dirty="0"/>
              <a:t>Konfiguration hat strukturelle Eigenschaften mit unterschiedlichen Implikationen für Rechenfunktionen, (C) </a:t>
            </a:r>
            <a:r>
              <a:rPr lang="en-US" altLang="pl-PL" dirty="0" err="1"/>
              <a:t>zytoarchitektonische </a:t>
            </a:r>
            <a:r>
              <a:rPr lang="en-US" altLang="pl-PL" dirty="0"/>
              <a:t>Regionen können als Knoten in einem Netzwerk dargestellt werden, (D) die Knoten haben funktionelle Assoziationen, dargestellt als Kanten, die sich über räumliche Grenzen erstrecken, die in der </a:t>
            </a:r>
            <a:r>
              <a:rPr lang="en-US" altLang="pl-PL" dirty="0" err="1"/>
              <a:t>zytoarchitektonischen </a:t>
            </a:r>
            <a:r>
              <a:rPr lang="en-US" altLang="pl-PL" dirty="0"/>
              <a:t>Organisation offensichtlich sind.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5002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Wie bereits erwähnt, ist der Verlust der kognitiven Fähigkeiten auf den natürlichen Alterungsprozess zurückzuführen. Die Art und Weise, wie sich dieser degenerative Prozess entwickelt, hängt jedoch von mehreren Bedingungen ab: Gesundheit, funktionelle Kapazität, genetische Struktur und Umwelt. Darüber hinaus können andere Faktoren die kognitiven Fähigkeiten akut oder chronisch verändern: neurodegenerative Erkrankungen, neurologische Entwicklungsstörungen, geistige Behinderungen, psychische Erkrankungen, Süchte, schwere körperliche oder seelische Traumata usw. </a:t>
            </a:r>
          </a:p>
          <a:p>
            <a:pPr eaLnBrk="1" hangingPunct="1"/>
            <a:r>
              <a:rPr lang="en-US" altLang="pl-PL" dirty="0"/>
              <a:t>Die Beeinträchtigung einer oder mehrerer kognitiver Funktionen hat eine direkte Auswirkung auf das tägliche Funktionieren von Menschen, individuell oder in Interaktion mit anderen und der Umwelt.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43015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pl-PL" dirty="0"/>
              <a:t> Die Tabelle zeigt die Auswirkungen einiger der kognitiven Funktionen bei der Durchführung von Aktivitäten des täglichen Lebens.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17821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In den letzten Jahren und durch zahlreiche Studien weltweit wurde gezeigt, dass die Verschlechterung kognitiver Defizite verlangsamt oder gemildert werden kann, wenn man ein aktives und gesundes Leben führt, sich in einer anregenden Umgebung aufhält und diese Funktionen durch kognitiv stimulierende Praktiken und Übungen weiter anregt oder entwickelt.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01871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Eine angemessene kognitive oder neurokognitive Bewertung kann die Anwendung von Beobachtung, Interviews, klinischen und psychosozialen Skalen, kognitiven Tests, bildgebenden Verfahren oder jeder anderen geeigneten Form der Bewertung beinhalten. Fokussierung auch auf die spezifischen Behandlungsbedürfnisse der betroffenen Person.</a:t>
            </a:r>
          </a:p>
          <a:p>
            <a:pPr eaLnBrk="1" hangingPunct="1"/>
            <a:r>
              <a:rPr lang="en-US" altLang="pl-PL" dirty="0"/>
              <a:t>Im Allgemeinen sollte die neurokognitive Beurteilung zumindest die Untersuchung der allgemeinen intellektuellen Leistungsfähigkeit, der zeitlichen und räumlichen Orientierung, der Aufmerksamkeit, der Geschwindigkeit der Informationsverarbeitung, der Lern- und Gedächtniskapazität, der visuell-räumlichen Fähigkeiten, der Wahrnehmung und Motorik, der Sprache und Kommunikation, des logischen Denkens, der Fähigkeit, Probleme zu lösen und einiger der exekutiven Funktionen umfassen.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98810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Diese Tests sind einfach anzuwenden und erfordern wenig Zeit für die Anwendung (5 bis 20 Minuten). Die meisten von ihnen wurden ursprünglich entwickelt, um kognitive Defizite bei älteren Patienten zu beurteilen, obwohl sie allgemein bei Patienten mit allen Arten von sowohl akuten als auch chronischen kognitiven Defiziten angewendet wurden. Der erhaltene Gesamtscore erlaubt es, einen "Cut-off-Punkt" zwischen normal und pathologisch zu erhalten, der es erlaubt, diejenigen auszusondern, die eine detailliertere neuropsychologische Bewertung benötigen. Sein Hauptnutzen beschränkt sich darauf, einen schnellen Überblick über den Patienten zu geben, Patienten zu überwachen und Korrelationen zwischen diesem globalen Score und anderen relevanten Variablen herzustellen. Z. B. Mini-Mental State Examination (MMSE): Bewertung von Zeitorientierung, Ortsorientierung, Registrierung, Aufmerksamkeit und Berechnung, Abruf, Sprache, Wiederholung und komplexe Befehle (Abbildung).</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7629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Diese Tests sind einfach anzuwenden und erfordern wenig Zeit für die Anwendung (5 bis 20 Minuten). Die meisten von ihnen wurden ursprünglich entwickelt, um kognitive Defizite bei älteren Patienten zu beurteilen, obwohl sie allgemein bei Patienten mit allen Arten von sowohl akuten als auch chronischen kognitiven Defiziten angewendet wurden. Der erhaltene Gesamtscore erlaubt es, einen "Cut-off-Punkt" zwischen normal und pathologisch zu erhalten, der es erlaubt, diejenigen auszusondern, die eine detailliertere neuropsychologische Bewertung benötigen. Sein Hauptnutzen beschränkt sich darauf, einen schnellen Überblick über den Patienten zu geben, Patienten zu überwachen und Korrelationen zwischen diesem globalen Score und anderen relevanten Variablen herzustellen. Z. B. Mini-Mental State Examination (MMSE): Bewertung von Zeitorientierung, Ortsorientierung, Registrierung, Aufmerksamkeit und Berechnung, Abruf, Sprache, Wiederholung und komplexe Befehle (Abbildung).</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1374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 Allgemeine Auswertebatterien</a:t>
            </a:r>
          </a:p>
          <a:p>
            <a:pPr eaLnBrk="1" hangingPunct="1"/>
            <a:r>
              <a:rPr lang="en-US" altLang="pl-PL" dirty="0"/>
              <a:t>Das sind eine Reihe von Tests oder Elementen, die die wichtigsten kognitiven Funktionen systematisch untersuchen. Die Hauptvorteile ihrer Verwendung ist die Möglichkeit, eine große Datenbank zu haben, die es erleichtert, ein Profil zu erhalten, das verschiedene Ebenen der kognitiven Domänen von Personen charakterisiert, und eine größere Kontrolle über eine Reihe von Variablen, die die Leistung von Personen beeinflussen können (Alter, Bildungsniveau, etc.). Sie identifizieren nicht nur die Hauptdefizite, sondern auch die bei jeder Person erhaltenen Fähigkeiten, was für die Erstellung eines anschließenden personalisierten Rehabilitationsprogramms unerlässlich ist. Z.B. </a:t>
            </a:r>
            <a:r>
              <a:rPr lang="en-US" altLang="pl-PL" dirty="0" err="1"/>
              <a:t>Weschsler </a:t>
            </a:r>
            <a:r>
              <a:rPr lang="en-US" altLang="pl-PL" dirty="0"/>
              <a:t>Adult Intelligence </a:t>
            </a:r>
            <a:r>
              <a:rPr lang="en-US" altLang="pl-PL" dirty="0" err="1"/>
              <a:t>Sacale </a:t>
            </a:r>
            <a:r>
              <a:rPr lang="en-US" altLang="pl-PL" dirty="0"/>
              <a:t>(WAIS): Bewertung von Wortschatz, Ähnlichkeiten, Informationen, Verständnis, Arithmetik, Ziffernspanne, Buchstaben-Zahlen-Sequenzierung, Bildvervollständigung, Blockdesign, Matrix Reasoning, Ziffernsymbolkodierung, Symbolsuche (Abbildung).</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69291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 Allgemeine Auswertebatterien</a:t>
            </a:r>
          </a:p>
          <a:p>
            <a:pPr eaLnBrk="1" hangingPunct="1"/>
            <a:r>
              <a:rPr lang="en-US" altLang="pl-PL" dirty="0"/>
              <a:t>Das sind eine Reihe von Tests oder Elementen, die die wichtigsten kognitiven Funktionen systematisch untersuchen. Die Hauptvorteile ihrer Verwendung ist die Möglichkeit, eine große Datenbank zu haben, die es erleichtert, ein Profil zu erhalten, das verschiedene Ebenen der kognitiven Domänen von Personen charakterisiert, und eine größere Kontrolle über eine Reihe von Variablen, die die Leistung von Personen beeinflussen können (Alter, Bildungsniveau, etc.). Sie identifizieren nicht nur die Hauptdefizite, sondern auch die bei jeder Person erhaltenen Fähigkeiten, was für die Erstellung eines anschließenden personalisierten Rehabilitationsprogramms unerlässlich ist. Z.B. </a:t>
            </a:r>
            <a:r>
              <a:rPr lang="en-US" altLang="pl-PL" dirty="0" err="1"/>
              <a:t>Weschsler </a:t>
            </a:r>
            <a:r>
              <a:rPr lang="en-US" altLang="pl-PL" dirty="0"/>
              <a:t>Adult Intelligence </a:t>
            </a:r>
            <a:r>
              <a:rPr lang="en-US" altLang="pl-PL" dirty="0" err="1"/>
              <a:t>Sacale </a:t>
            </a:r>
            <a:r>
              <a:rPr lang="en-US" altLang="pl-PL" dirty="0"/>
              <a:t>(WAIS): Bewertung von Wortschatz, Ähnlichkeiten, Informationen, Verständnis, Arithmetik, Ziffernspanne, Buchstaben-Zahlen-Sequenzierung, Bildvervollständigung, Blockdesign, Matrix Reasoning, Ziffernsymbolkodierung, Symbolsuche (Abbildung).</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5793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Kognition als allgemeiner Prozess hängt von vielen anderen, spezifischeren, aber nicht weniger komplexen Prozessen ab, die miteinander interagieren und als Domänen oder kognitive Funktionen bezeichnet werden. Diese mentalen (Gehirn-)Prozesse höherer Ordnung sind gemeinsam an der Ausführung jeder täglichen Aufgabe oder Aktivität beteiligt und ermöglichen es dem Menschen, eine aktive Rolle bei der Aufnahme, Speicherung, Auswahl, Ausarbeitung, Umwandlung und Wiedergewinnung der Informationen zu übernehmen. Obwohl die verschiedenen Bereiche oder kognitiven Funktionen nicht unabhängig voneinander sind, können einige separat erklärt werden und sind ein häufiger Gegenstand von Forschung und praktischen Anwendungen in verschiedenen Bereichen der Gesundheit.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4199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62120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60147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87585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59242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 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80085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48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50399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49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89593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90940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51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5660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52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9705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 Abbildung zeigt die wichtigsten kognitiven Domänen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21402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53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32430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 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54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38824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55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72574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56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79300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57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49126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58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80831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59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3304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60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034462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61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66649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 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62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2610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Orientierung ist die Fähigkeit, die es einer Person erlaubt, sich selbst, andere und den Kontext, in dem sie sich zu einem bestimmten Zeitpunkt befindet, wahrzunehmen, um die Aktivitäten dieser Raum-/Zeitsituation entwickeln zu können.</a:t>
            </a:r>
          </a:p>
          <a:p>
            <a:pPr eaLnBrk="1" hangingPunct="1"/>
            <a:r>
              <a:rPr lang="en-US" altLang="pl-PL" dirty="0"/>
              <a:t>Es gibt drei Arten der Orientierung:</a:t>
            </a:r>
          </a:p>
          <a:p>
            <a:pPr eaLnBrk="1" hangingPunct="1"/>
            <a:r>
              <a:rPr lang="en-US" altLang="pl-PL" dirty="0"/>
              <a:t>. Persönliche Orientierung: Es ist die Fähigkeit, Informationen in Bezug auf die Geschichte und die persönliche Identität zu integrieren. </a:t>
            </a:r>
          </a:p>
          <a:p>
            <a:pPr eaLnBrk="1" hangingPunct="1"/>
            <a:r>
              <a:rPr lang="en-US" altLang="pl-PL" dirty="0"/>
              <a:t>. Zeitliche Orientierung: Es ist die Fähigkeit, Informationen zu verschiedenen Sachverhalten zu verarbeiten und in die richtige Chronologie einzuordnen. </a:t>
            </a:r>
          </a:p>
          <a:p>
            <a:pPr eaLnBrk="1" hangingPunct="1"/>
            <a:r>
              <a:rPr lang="en-US" altLang="pl-PL" dirty="0"/>
              <a:t>. Räumliche Orientierung: Es ist die Fähigkeit, Informationen zu verarbeiten, die sich auf Orte beziehen. </a:t>
            </a:r>
          </a:p>
          <a:p>
            <a:pPr eaLnBrk="1" hangingPunct="1"/>
            <a:r>
              <a:rPr lang="en-US" altLang="pl-PL" dirty="0"/>
              <a:t>Einige Beispiele für die verschiedenen Arten der Ausrichtung sind in der Abbildung dargestellt.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44230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 Spezifische Tests der neuropsychologischen Beurteilung.</a:t>
            </a:r>
          </a:p>
          <a:p>
            <a:pPr eaLnBrk="1" hangingPunct="1"/>
            <a:r>
              <a:rPr lang="en-US" altLang="pl-PL" dirty="0"/>
              <a:t>Diese Tests konzentrieren sich auf die Untersuchung einer spezifischen Verschlechterung der kognitiven Funktion. Sie werden verwendet, um einen realistischen Arbeitsplan für den Patienten zu entwickeln. Z.B. </a:t>
            </a:r>
            <a:r>
              <a:rPr lang="en-US" altLang="pl-PL" dirty="0" err="1"/>
              <a:t>Conners </a:t>
            </a:r>
            <a:r>
              <a:rPr lang="en-US" altLang="pl-PL" dirty="0"/>
              <a:t>CPT - CATA: misst anhaltende und selektive Aufmerksamkeit.  (Abbildung).</a:t>
            </a:r>
          </a:p>
          <a:p>
            <a:pPr eaLnBrk="1" hangingPunct="1"/>
            <a:endParaRPr lang="en-US" altLang="pl-PL" dirty="0"/>
          </a:p>
          <a:p>
            <a:pPr eaLnBrk="1" hangingPunct="1"/>
            <a:r>
              <a:rPr lang="en-US" altLang="pl-PL" dirty="0"/>
              <a:t>Obwohl die kognitive oder neurokognitive Bewertung von einem Neuropsychologen durchgeführt werden sollte, sind die kognitiven Screening-Tests allen Angehörigen der Gesundheitsberufe zugänglich, die mit minimaler Vorbereitung und in kurzer Zeit eine vorherige Bewertung vornehmen können, die es ihnen ermöglicht, einen Patienten an die entsprechende Fachkraft zu überweisen.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63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805344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64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854803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65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335658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66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9331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67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011163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68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448229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69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3476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Desorientierung kann ein Symptom verschiedener medizinischer Zustände wie Delirium und Demenz sein. Auch einige körperliche Störungen können Desorientierung verursachen: Amnesie, Kohlenmonoxidvergiftung, zerebrale Arteriitis oder Entzündung von Arterien im Gehirn, Zirrhose und Leberversagen, Infektionen des zentralen Nervensystems wie Enzephalitis oder Meningitis, komplexe partielle Anfälle, Gehirnerschütterung, Dehydrierung, Medikamentenüberdosierung, Elektrolytanomalien, Epilepsie, Fieber, hitzebedingte Erkrankungen, Hypo- oder Hyperglykämie, Hypothermie, Hypothyreose oder Hyperthyreose, Hypoxie, eine Massenläsion im Gehirn wie ein Tumor oder Hämatom, Nierenversagen, Sepsis, Schlaganfall, Vitaminmangel, Vestibularisstörungen. Desorientierung kann eine Nebenwirkung einiger Drogen sein, einschließlich Alkohol, Marihuana, verschreibungspflichtige Medikamente. Der Entzug von bestimmten Medikamenten kann ebenfalls Desorientierung verursachen.</a:t>
            </a:r>
          </a:p>
          <a:p>
            <a:pPr eaLnBrk="1" hangingPunct="1"/>
            <a:endParaRPr lang="es-ES" altLang="pl-PL" dirty="0"/>
          </a:p>
          <a:p>
            <a:pPr eaLnBrk="1" hangingPunct="1"/>
            <a:r>
              <a:rPr lang="pl-PL" altLang="pl-PL" dirty="0"/>
              <a:t>Die Behandlung der Desorientierung sollte sich an den Ursachen orientieren.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2909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Es ist die Fähigkeit des Gehirns, Elemente, Reize oder andere zuvor gelernte Informationen über die sensiblen Kanäle zu erkennen und ihnen eine Bedeutung zuzuschreiben.</a:t>
            </a:r>
          </a:p>
          <a:p>
            <a:pPr eaLnBrk="1" hangingPunct="1"/>
            <a:r>
              <a:rPr lang="en-US" altLang="pl-PL" dirty="0"/>
              <a:t>Es gibt verschiedene Arten von Gnosis (Abbildung):</a:t>
            </a:r>
          </a:p>
          <a:p>
            <a:pPr eaLnBrk="1" hangingPunct="1"/>
            <a:r>
              <a:rPr lang="en-US" altLang="pl-PL" dirty="0"/>
              <a:t>. Einfache Gnosis nach den beteiligten Sinneskanälen: Es gibt die visuelle, auditive, taktile, olfaktorische und gustatorische Gnosis. </a:t>
            </a:r>
          </a:p>
          <a:p>
            <a:pPr eaLnBrk="1" hangingPunct="1"/>
            <a:r>
              <a:rPr lang="en-US" altLang="pl-PL" dirty="0"/>
              <a:t>. </a:t>
            </a:r>
            <a:r>
              <a:rPr lang="en-US" altLang="pl-PL" dirty="0" err="1"/>
              <a:t>Somatognose </a:t>
            </a:r>
            <a:r>
              <a:rPr lang="en-US" altLang="pl-PL" dirty="0"/>
              <a:t>oder Körperschema-Wahrnehmung: Es ist die Fähigkeit, den Körper als Ganzes und seine Teile geistig zu erkennen und zu fühlen. Diese Funktion ermöglicht es uns, die Bewegungen zu erkennen, die wir mit jedem Körperteil ausführen können, sowie seine Orientierung im Raum. </a:t>
            </a:r>
          </a:p>
          <a:p>
            <a:pPr eaLnBrk="1" hangingPunct="1"/>
            <a:r>
              <a:rPr lang="en-US" altLang="pl-PL" dirty="0"/>
              <a:t>. Visuospatiales Denken: Es ist die Fähigkeit, Objekte, Orte, Entfernungen und Räume gedanklich darzustellen, </a:t>
            </a:r>
            <a:r>
              <a:rPr lang="en-US" altLang="pl-PL" dirty="0" err="1"/>
              <a:t>zu analysieren </a:t>
            </a:r>
            <a:r>
              <a:rPr lang="en-US" altLang="pl-PL" dirty="0"/>
              <a:t>und zu manipulieren. Zwei weitere kognitive Prozesse sind an dieser Funktion beteiligt: die räumliche Beziehung, oder die Fähigkeit, Objekte in zwei Dimensionen mental darzustellen und zu manipulieren, und die räumliche Visualisierung, was bedeutet, die Fähigkeit zu haben, Objekte in drei Dimensionen mental darzustellen und zu manipulieren.</a:t>
            </a:r>
          </a:p>
          <a:p>
            <a:pPr eaLnBrk="1" hangingPunct="1"/>
            <a:r>
              <a:rPr lang="en-US" altLang="pl-PL" dirty="0"/>
              <a:t>. Wahrnehmung und visuelle Konstruktion: Es ist ein aktiver Gehirnprozess der Neuinterpretation von visuellen Informationen.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1321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 Störung der Gnosis wird als Agnosie bezeichnet.</a:t>
            </a:r>
          </a:p>
          <a:p>
            <a:pPr eaLnBrk="1" hangingPunct="1"/>
            <a:r>
              <a:rPr lang="en-US" altLang="pl-PL" dirty="0"/>
              <a:t>Obwohl diese Störungen selten isoliert auftreten, gibt es viele spezifische Namen für jede einzelne Sinneskanalstörung oder einige ihrer Kombinationen.</a:t>
            </a:r>
          </a:p>
          <a:p>
            <a:pPr eaLnBrk="1" hangingPunct="1"/>
            <a:r>
              <a:rPr lang="en-US" altLang="pl-PL" dirty="0"/>
              <a:t>Eine visuelle Agnosie, die häufigste Form der Störung, kann die Unfähigkeit sein, den Rasierer auf dem Waschbecken trotz adäquater Abtastfähigkeiten zu finden (der Rasierer kann nur durch Berührung lokalisiert werden), auch ist ein Patient mit Prosopagnosie nicht in der Lage, bei der Begegnung mit den Gesichtern von vertrauten Personen wie Familienmitgliedern oder engen Freunden diese Personen zu identifizieren oder auch nur zu erkennen, dass sie vertraut sind; eine visuospatiale Agnosie kann die Fehleinschätzung der Entfernung beim Greifen nach einer Tasse sein, was zu einem unpassenden Endpunkt führt (die Hand landet mehrere Zentimeter von der Tasse entfernt) oder die Schwierigkeiten, ein Hemd am eigenen Körper zu orientieren; eine taktile Agnosie kann die Schwierigkeit mit Kleidungsverschlüssen trotz intakter Motorik sein oder die Unfähigkeit, Gegenstände zu erkennen, die sich in den Taschen befinden, wenn nicht auch das Sehvermögen eingesetzt wird; ebenso hat die Person mit einer </a:t>
            </a:r>
            <a:r>
              <a:rPr lang="en-US" altLang="pl-PL" dirty="0" err="1"/>
              <a:t>apperzeptiven </a:t>
            </a:r>
            <a:r>
              <a:rPr lang="en-US" altLang="pl-PL" dirty="0"/>
              <a:t>Agnosie, die eine Unfähigkeit ist, eine innere Repräsentation eines Objekts zu konstruieren, Schwierigkeiten, die einzelnen überlappend gezeichneten Objekte </a:t>
            </a:r>
            <a:r>
              <a:rPr lang="en-US" altLang="pl-PL" dirty="0" err="1"/>
              <a:t>auszumalen </a:t>
            </a:r>
            <a:r>
              <a:rPr lang="en-US" altLang="pl-PL" dirty="0"/>
              <a:t>oder Zeichnungen zu kopieren, aber sie kann die fraglichen Objekte nicht identifizieren.</a:t>
            </a:r>
          </a:p>
          <a:p>
            <a:pPr eaLnBrk="1" hangingPunct="1"/>
            <a:endParaRPr lang="en-US" altLang="pl-PL" dirty="0"/>
          </a:p>
          <a:p>
            <a:pPr eaLnBrk="1" hangingPunct="1"/>
            <a:r>
              <a:rPr lang="en-US" altLang="pl-PL" dirty="0"/>
              <a:t>Die Behandlung der Agnosie konzentriert sich normalerweise darauf, dem Patienten beizubringen, die anderen intakten sensorischen Modalitäten zu nutzen. Bei taktiler Agnosie wird dem Patienten beispielsweise beigebracht, den visuellen, olfaktorischen und auditiven Sinn zu nutzen, um Objekte zu erkennen.</a:t>
            </a:r>
          </a:p>
          <a:p>
            <a:pPr eaLnBrk="1" hangingPunct="1"/>
            <a:endParaRPr lang="en-US" altLang="pl-PL" dirty="0"/>
          </a:p>
          <a:p>
            <a:pPr eaLnBrk="1" hangingPunct="1"/>
            <a:r>
              <a:rPr lang="en-US" altLang="pl-PL" dirty="0"/>
              <a:t>Noch wichtiger ist, dass sich die Agnosie-Behandlung darauf konzentrieren sollte, das Bewusstsein für die Defizite und die Konsequenzen der Beeinträchtigungen zu schulen, da einige der Patienten mit Defiziten niedrigerer Ordnung oder "</a:t>
            </a:r>
            <a:r>
              <a:rPr lang="en-US" altLang="pl-PL" dirty="0" err="1"/>
              <a:t>Pseudoagnosien</a:t>
            </a:r>
            <a:r>
              <a:rPr lang="en-US" altLang="pl-PL" dirty="0"/>
              <a:t>" die Konsequenzen des Defizits unterschätzen können.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903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pPr/>
              <a:t>03/07/2021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pPr/>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image" Target="../media/image63.jpeg"/><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AE9CA9-0967-4022-809E-3EFAC109DA22}"/>
              </a:ext>
            </a:extLst>
          </p:cNvPr>
          <p:cNvSpPr>
            <a:spLocks noChangeArrowheads="1"/>
          </p:cNvSpPr>
          <p:nvPr/>
        </p:nvSpPr>
        <p:spPr bwMode="auto">
          <a:xfrm>
            <a:off x="899592" y="3645024"/>
            <a:ext cx="792088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 FUNKTIONSAUSWERTUNG: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KONZEPT UND METHODIK</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Didaktische Einheit E: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Bedeutung der kognitiven Fähigkeiten bei der Durchführung von motorischen Aufgaben.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Warum es wichtig ist, die biomechanische Analyse einzubeziehen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bei kognitiven Beeinträchtigungen? </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4D0F47DB-BD2A-4875-87DB-0876130A6FAF}"/>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2.1.1. STÖRUNG DER ORIENTIERUNG - DESORIENTIERUNG</a:t>
            </a:r>
          </a:p>
        </p:txBody>
      </p:sp>
      <p:sp>
        <p:nvSpPr>
          <p:cNvPr id="11" name="Prostokąt 3">
            <a:extLst>
              <a:ext uri="{FF2B5EF4-FFF2-40B4-BE49-F238E27FC236}">
                <a16:creationId xmlns:a16="http://schemas.microsoft.com/office/drawing/2014/main" id="{8DC5932A-D4AB-4B9C-B91E-44C8E9A6713A}"/>
              </a:ext>
            </a:extLst>
          </p:cNvPr>
          <p:cNvSpPr/>
          <p:nvPr/>
        </p:nvSpPr>
        <p:spPr>
          <a:xfrm>
            <a:off x="539750" y="1628800"/>
            <a:ext cx="7992690" cy="3939540"/>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u="sng" dirty="0">
                <a:solidFill>
                  <a:schemeClr val="accent2">
                    <a:lumMod val="75000"/>
                  </a:schemeClr>
                </a:solidFill>
              </a:rPr>
              <a:t>Symptom </a:t>
            </a:r>
            <a:r>
              <a:rPr lang="en-US" sz="2000" b="0" dirty="0">
                <a:solidFill>
                  <a:schemeClr val="accent2">
                    <a:lumMod val="75000"/>
                  </a:schemeClr>
                </a:solidFill>
              </a:rPr>
              <a:t>verschiedener Krankheitsbilder: Delirium und Demenz.</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Einige körperliche Störungen können Desorientierung </a:t>
            </a:r>
            <a:r>
              <a:rPr lang="en-US" sz="2000" b="0" u="sng" dirty="0">
                <a:solidFill>
                  <a:schemeClr val="accent2">
                    <a:lumMod val="75000"/>
                  </a:schemeClr>
                </a:solidFill>
              </a:rPr>
              <a:t>verursachen</a:t>
            </a:r>
            <a:r>
              <a:rPr lang="en-US" sz="2000" b="0" dirty="0">
                <a:solidFill>
                  <a:schemeClr val="accent2">
                    <a:lumMod val="75000"/>
                  </a:schemeClr>
                </a:solidFill>
              </a:rPr>
              <a:t>: zerebrale Arteriitis, Infektionen des zentralen Nervensystems, Gehirnerschütterung, Dehydrierung, Sepsis, Schlaganfall, Vitaminmangel, vestibuläre Störungen. </a:t>
            </a:r>
          </a:p>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Nebenwirkung </a:t>
            </a:r>
            <a:r>
              <a:rPr lang="en-US" sz="2000" b="0" dirty="0">
                <a:solidFill>
                  <a:schemeClr val="accent2">
                    <a:lumMod val="75000"/>
                  </a:schemeClr>
                </a:solidFill>
              </a:rPr>
              <a:t>einiger Medikamente, einschließlich Alkohol, Marihuana, verschreibungspflichtige Medikamente.</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Der Entzug von bestimmten Medikamenten kann ebenfalls Desorientierung verursachen.</a:t>
            </a:r>
          </a:p>
          <a:p>
            <a:pPr>
              <a:spcBef>
                <a:spcPts val="1200"/>
              </a:spcBef>
              <a:defRPr/>
            </a:pPr>
            <a:endParaRPr lang="en-US" sz="2000" b="0" dirty="0">
              <a:solidFill>
                <a:schemeClr val="accent2">
                  <a:lumMod val="75000"/>
                </a:schemeClr>
              </a:solidFill>
            </a:endParaRPr>
          </a:p>
          <a:p>
            <a:pPr>
              <a:spcBef>
                <a:spcPts val="1200"/>
              </a:spcBef>
              <a:defRPr/>
            </a:pPr>
            <a:r>
              <a:rPr lang="en-US" sz="2000" b="0" dirty="0">
                <a:solidFill>
                  <a:schemeClr val="accent2">
                    <a:lumMod val="75000"/>
                  </a:schemeClr>
                </a:solidFill>
              </a:rPr>
              <a:t>Die Behandlung der Desorientierung sollte sich an den Ursachen orientieren.</a:t>
            </a:r>
          </a:p>
        </p:txBody>
      </p:sp>
    </p:spTree>
    <p:extLst>
      <p:ext uri="{BB962C8B-B14F-4D97-AF65-F5344CB8AC3E}">
        <p14:creationId xmlns:p14="http://schemas.microsoft.com/office/powerpoint/2010/main" val="2421262670"/>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4" name="Diagrama 13"/>
          <p:cNvGraphicFramePr/>
          <p:nvPr>
            <p:extLst>
              <p:ext uri="{D42A27DB-BD31-4B8C-83A1-F6EECF244321}">
                <p14:modId xmlns:p14="http://schemas.microsoft.com/office/powerpoint/2010/main" val="3585132635"/>
              </p:ext>
            </p:extLst>
          </p:nvPr>
        </p:nvGraphicFramePr>
        <p:xfrm>
          <a:off x="2069722" y="2852936"/>
          <a:ext cx="5004556"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Prostokąt 1">
            <a:extLst>
              <a:ext uri="{FF2B5EF4-FFF2-40B4-BE49-F238E27FC236}">
                <a16:creationId xmlns:a16="http://schemas.microsoft.com/office/drawing/2014/main" id="{EA5EA1F9-C5C5-4B6F-B8D2-ED0D1FEAEEFF}"/>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2.1.2. GNOSIS</a:t>
            </a:r>
          </a:p>
        </p:txBody>
      </p:sp>
      <p:sp>
        <p:nvSpPr>
          <p:cNvPr id="16" name="Prostokąt 3">
            <a:extLst>
              <a:ext uri="{FF2B5EF4-FFF2-40B4-BE49-F238E27FC236}">
                <a16:creationId xmlns:a16="http://schemas.microsoft.com/office/drawing/2014/main" id="{619E0283-E3E9-40C9-A21A-B46FBB61C386}"/>
              </a:ext>
            </a:extLst>
          </p:cNvPr>
          <p:cNvSpPr/>
          <p:nvPr/>
        </p:nvSpPr>
        <p:spPr>
          <a:xfrm>
            <a:off x="539750" y="1628800"/>
            <a:ext cx="7992690" cy="1077218"/>
          </a:xfrm>
          <a:prstGeom prst="rect">
            <a:avLst/>
          </a:prstGeom>
        </p:spPr>
        <p:txBody>
          <a:bodyPr wrap="square">
            <a:spAutoFit/>
          </a:bodyPr>
          <a:lstStyle/>
          <a:p>
            <a:pPr>
              <a:spcBef>
                <a:spcPts val="1200"/>
              </a:spcBef>
              <a:defRPr/>
            </a:pPr>
            <a:r>
              <a:rPr lang="en-US" sz="1800" b="0" dirty="0">
                <a:solidFill>
                  <a:schemeClr val="accent2">
                    <a:lumMod val="75000"/>
                  </a:schemeClr>
                </a:solidFill>
              </a:rPr>
              <a:t>Die Fähigkeit, Elemente, Reize oder andere zuvor gelernte Informationen zu erkennen und ihnen eine Bedeutung zuzuschreiben.</a:t>
            </a:r>
          </a:p>
          <a:p>
            <a:pPr>
              <a:spcBef>
                <a:spcPts val="1200"/>
              </a:spcBef>
              <a:defRPr/>
            </a:pPr>
            <a:r>
              <a:rPr lang="en-US" sz="1800" b="0" dirty="0">
                <a:solidFill>
                  <a:schemeClr val="accent2">
                    <a:lumMod val="75000"/>
                  </a:schemeClr>
                </a:solidFill>
              </a:rPr>
              <a:t>Es gibt verschiedene Arten von Gnosis:</a:t>
            </a:r>
          </a:p>
        </p:txBody>
      </p:sp>
      <p:sp>
        <p:nvSpPr>
          <p:cNvPr id="17" name="CuadroTexto 16">
            <a:extLst>
              <a:ext uri="{FF2B5EF4-FFF2-40B4-BE49-F238E27FC236}">
                <a16:creationId xmlns:a16="http://schemas.microsoft.com/office/drawing/2014/main" id="{8F5086DF-A76E-4255-97AA-E96F00DE19F3}"/>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Abbildung 3. </a:t>
            </a:r>
            <a:r>
              <a:rPr lang="es-ES" sz="1600" b="0" dirty="0" err="1">
                <a:solidFill>
                  <a:schemeClr val="accent2">
                    <a:lumMod val="75000"/>
                  </a:schemeClr>
                </a:solidFill>
              </a:rPr>
              <a:t>Typ der </a:t>
            </a:r>
            <a:r>
              <a:rPr lang="es-ES" sz="1600" b="0" dirty="0">
                <a:solidFill>
                  <a:schemeClr val="accent2">
                    <a:lumMod val="75000"/>
                  </a:schemeClr>
                </a:solidFill>
              </a:rPr>
              <a:t>Gnosis.</a:t>
            </a:r>
          </a:p>
        </p:txBody>
      </p:sp>
    </p:spTree>
    <p:extLst>
      <p:ext uri="{BB962C8B-B14F-4D97-AF65-F5344CB8AC3E}">
        <p14:creationId xmlns:p14="http://schemas.microsoft.com/office/powerpoint/2010/main" val="3476342783"/>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5" name="Prostokąt 1">
            <a:extLst>
              <a:ext uri="{FF2B5EF4-FFF2-40B4-BE49-F238E27FC236}">
                <a16:creationId xmlns:a16="http://schemas.microsoft.com/office/drawing/2014/main" id="{D215B809-CAEB-4CFE-B5B8-64A69F7F5052}"/>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2.1.2. STÖRUNG DER GNOSIS - AGNOSIE</a:t>
            </a:r>
          </a:p>
        </p:txBody>
      </p:sp>
      <p:sp>
        <p:nvSpPr>
          <p:cNvPr id="17" name="Prostokąt 3">
            <a:extLst>
              <a:ext uri="{FF2B5EF4-FFF2-40B4-BE49-F238E27FC236}">
                <a16:creationId xmlns:a16="http://schemas.microsoft.com/office/drawing/2014/main" id="{59A3BB53-A77D-483F-9987-757A4AF3537E}"/>
              </a:ext>
            </a:extLst>
          </p:cNvPr>
          <p:cNvSpPr/>
          <p:nvPr/>
        </p:nvSpPr>
        <p:spPr>
          <a:xfrm>
            <a:off x="539750" y="1628800"/>
            <a:ext cx="7992690" cy="255454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u="sng" dirty="0">
                <a:solidFill>
                  <a:schemeClr val="accent2">
                    <a:lumMod val="75000"/>
                  </a:schemeClr>
                </a:solidFill>
              </a:rPr>
              <a:t>Visuelle Agnosie</a:t>
            </a:r>
            <a:r>
              <a:rPr lang="en-US" sz="2000" b="0" dirty="0">
                <a:solidFill>
                  <a:schemeClr val="accent2">
                    <a:lumMod val="75000"/>
                  </a:schemeClr>
                </a:solidFill>
              </a:rPr>
              <a:t>: Unfähigkeit des Gehirns, visuelle Reize zu erkennen oder zu verstehen.</a:t>
            </a:r>
          </a:p>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Prosopagnosie</a:t>
            </a:r>
            <a:r>
              <a:rPr lang="en-US" sz="2000" b="0" dirty="0">
                <a:solidFill>
                  <a:schemeClr val="accent2">
                    <a:lumMod val="75000"/>
                  </a:schemeClr>
                </a:solidFill>
              </a:rPr>
              <a:t>: Unfähigkeit, bekannte Gesichter, auch das eigene, in einem Spiegel zu erkennen.</a:t>
            </a:r>
          </a:p>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Visuospatiale Agnosie</a:t>
            </a:r>
            <a:r>
              <a:rPr lang="en-US" sz="2000" b="0" dirty="0">
                <a:solidFill>
                  <a:schemeClr val="accent2">
                    <a:lumMod val="75000"/>
                  </a:schemeClr>
                </a:solidFill>
              </a:rPr>
              <a:t>: Personen können Objekte in ihrem Gesichtsfeld melden, aber nicht die räumlichen Beziehungen der Objekte zueinander</a:t>
            </a:r>
          </a:p>
        </p:txBody>
      </p:sp>
    </p:spTree>
    <p:extLst>
      <p:ext uri="{BB962C8B-B14F-4D97-AF65-F5344CB8AC3E}">
        <p14:creationId xmlns:p14="http://schemas.microsoft.com/office/powerpoint/2010/main" val="2919058785"/>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5" name="Prostokąt 1">
            <a:extLst>
              <a:ext uri="{FF2B5EF4-FFF2-40B4-BE49-F238E27FC236}">
                <a16:creationId xmlns:a16="http://schemas.microsoft.com/office/drawing/2014/main" id="{D215B809-CAEB-4CFE-B5B8-64A69F7F5052}"/>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2.1.2. STÖRUNG DER GNOSIS - AGNOSIE</a:t>
            </a:r>
          </a:p>
        </p:txBody>
      </p:sp>
      <p:sp>
        <p:nvSpPr>
          <p:cNvPr id="10" name="Prostokąt 3">
            <a:extLst>
              <a:ext uri="{FF2B5EF4-FFF2-40B4-BE49-F238E27FC236}">
                <a16:creationId xmlns:a16="http://schemas.microsoft.com/office/drawing/2014/main" id="{914F0A5E-D34A-49AF-8B33-9C1C82AF7493}"/>
              </a:ext>
            </a:extLst>
          </p:cNvPr>
          <p:cNvSpPr/>
          <p:nvPr/>
        </p:nvSpPr>
        <p:spPr>
          <a:xfrm>
            <a:off x="539750" y="1628800"/>
            <a:ext cx="7992690" cy="2400657"/>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Taktile Agnosie</a:t>
            </a:r>
            <a:r>
              <a:rPr lang="en-US" sz="2000" b="0" dirty="0">
                <a:solidFill>
                  <a:schemeClr val="accent2">
                    <a:lumMod val="75000"/>
                  </a:schemeClr>
                </a:solidFill>
              </a:rPr>
              <a:t>: Unfähigkeit, Objekte durch Berührung zu erkennen.</a:t>
            </a:r>
          </a:p>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Apperzeptive Agnosie</a:t>
            </a:r>
            <a:r>
              <a:rPr lang="en-US" sz="2000" b="0" dirty="0">
                <a:solidFill>
                  <a:schemeClr val="accent2">
                    <a:lumMod val="75000"/>
                  </a:schemeClr>
                </a:solidFill>
              </a:rPr>
              <a:t>: ein Ausfall der Erkennung, der auf einen Ausfall der Wahrnehmung zurückzuführen ist. Die Wahrnehmung findet statt, aber die Erkennung erfolgt trotzdem nicht.</a:t>
            </a:r>
          </a:p>
          <a:p>
            <a:pPr>
              <a:spcBef>
                <a:spcPts val="0"/>
              </a:spcBef>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Agnosie-Behandlung: dem Patienten beibringen, die anderen intakten Sinnesmodalitäten zu nutzen und das Bewusstsein für Defizite und deren Folgen.</a:t>
            </a:r>
          </a:p>
        </p:txBody>
      </p:sp>
    </p:spTree>
    <p:extLst>
      <p:ext uri="{BB962C8B-B14F-4D97-AF65-F5344CB8AC3E}">
        <p14:creationId xmlns:p14="http://schemas.microsoft.com/office/powerpoint/2010/main" val="4206253407"/>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6" name="Diagrama 15"/>
          <p:cNvGraphicFramePr/>
          <p:nvPr>
            <p:extLst>
              <p:ext uri="{D42A27DB-BD31-4B8C-83A1-F6EECF244321}">
                <p14:modId xmlns:p14="http://schemas.microsoft.com/office/powerpoint/2010/main" val="3635596703"/>
              </p:ext>
            </p:extLst>
          </p:nvPr>
        </p:nvGraphicFramePr>
        <p:xfrm>
          <a:off x="1434716" y="3157033"/>
          <a:ext cx="6274567" cy="2485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
            <a:extLst>
              <a:ext uri="{FF2B5EF4-FFF2-40B4-BE49-F238E27FC236}">
                <a16:creationId xmlns:a16="http://schemas.microsoft.com/office/drawing/2014/main" id="{42AF62BE-79AC-442B-843F-30FD1CB20CE3}"/>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2.1.3. PRAXIS</a:t>
            </a:r>
          </a:p>
        </p:txBody>
      </p:sp>
      <p:sp>
        <p:nvSpPr>
          <p:cNvPr id="13" name="Prostokąt 3">
            <a:extLst>
              <a:ext uri="{FF2B5EF4-FFF2-40B4-BE49-F238E27FC236}">
                <a16:creationId xmlns:a16="http://schemas.microsoft.com/office/drawing/2014/main" id="{F39F97AA-3163-4620-892F-31B1EF007E88}"/>
              </a:ext>
            </a:extLst>
          </p:cNvPr>
          <p:cNvSpPr/>
          <p:nvPr/>
        </p:nvSpPr>
        <p:spPr>
          <a:xfrm>
            <a:off x="539750" y="1628800"/>
            <a:ext cx="8352730" cy="1477328"/>
          </a:xfrm>
          <a:prstGeom prst="rect">
            <a:avLst/>
          </a:prstGeom>
        </p:spPr>
        <p:txBody>
          <a:bodyPr wrap="square">
            <a:spAutoFit/>
          </a:bodyPr>
          <a:lstStyle/>
          <a:p>
            <a:pPr>
              <a:spcBef>
                <a:spcPts val="1200"/>
              </a:spcBef>
              <a:defRPr/>
            </a:pPr>
            <a:r>
              <a:rPr lang="en-US" sz="2000" b="0" dirty="0">
                <a:solidFill>
                  <a:schemeClr val="accent2">
                    <a:lumMod val="75000"/>
                  </a:schemeClr>
                </a:solidFill>
              </a:rPr>
              <a:t>Die Fähigkeit, willentlich organisierte, einfache oder komplexe Bewegungen auszuführen, um eine Aufgabe zu erfüllen, Objekte zu manipulieren oder ein bestimmtes Ziel zu erreichen.</a:t>
            </a:r>
          </a:p>
          <a:p>
            <a:pPr>
              <a:spcBef>
                <a:spcPts val="1200"/>
              </a:spcBef>
              <a:defRPr/>
            </a:pPr>
            <a:r>
              <a:rPr lang="en-US" sz="2000" b="0" dirty="0">
                <a:solidFill>
                  <a:schemeClr val="accent2">
                    <a:lumMod val="75000"/>
                  </a:schemeClr>
                </a:solidFill>
              </a:rPr>
              <a:t>Es gibt verschiedene Arten von Praxis:</a:t>
            </a:r>
          </a:p>
        </p:txBody>
      </p:sp>
      <p:sp>
        <p:nvSpPr>
          <p:cNvPr id="15" name="CuadroTexto 14">
            <a:extLst>
              <a:ext uri="{FF2B5EF4-FFF2-40B4-BE49-F238E27FC236}">
                <a16:creationId xmlns:a16="http://schemas.microsoft.com/office/drawing/2014/main" id="{A25E005F-CAB4-4F6B-AA0E-8311EC2F8D53}"/>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Abbildung 4. </a:t>
            </a:r>
            <a:r>
              <a:rPr lang="es-ES" sz="1600" b="0" dirty="0" err="1">
                <a:solidFill>
                  <a:schemeClr val="accent2">
                    <a:lumMod val="75000"/>
                  </a:schemeClr>
                </a:solidFill>
              </a:rPr>
              <a:t>Art der </a:t>
            </a:r>
            <a:r>
              <a:rPr lang="es-ES" sz="1600" b="0" dirty="0">
                <a:solidFill>
                  <a:schemeClr val="accent2">
                    <a:lumMod val="75000"/>
                  </a:schemeClr>
                </a:solidFill>
              </a:rPr>
              <a:t>Praxis.</a:t>
            </a:r>
          </a:p>
        </p:txBody>
      </p:sp>
    </p:spTree>
    <p:extLst>
      <p:ext uri="{BB962C8B-B14F-4D97-AF65-F5344CB8AC3E}">
        <p14:creationId xmlns:p14="http://schemas.microsoft.com/office/powerpoint/2010/main" val="1047554153"/>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BC1EA994-3C5C-4901-9957-5AFBB36827A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2.1.3. STÖRUNG DER PRAXIS - APRAXIE</a:t>
            </a:r>
          </a:p>
        </p:txBody>
      </p:sp>
      <p:sp>
        <p:nvSpPr>
          <p:cNvPr id="11" name="Prostokąt 3">
            <a:extLst>
              <a:ext uri="{FF2B5EF4-FFF2-40B4-BE49-F238E27FC236}">
                <a16:creationId xmlns:a16="http://schemas.microsoft.com/office/drawing/2014/main" id="{1EABAB7E-0426-4912-92EE-327F728480A6}"/>
              </a:ext>
            </a:extLst>
          </p:cNvPr>
          <p:cNvSpPr/>
          <p:nvPr/>
        </p:nvSpPr>
        <p:spPr>
          <a:xfrm>
            <a:off x="539750" y="1628800"/>
            <a:ext cx="8352730" cy="452431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1800" b="0" dirty="0">
                <a:solidFill>
                  <a:schemeClr val="accent2">
                    <a:lumMod val="75000"/>
                  </a:schemeClr>
                </a:solidFill>
              </a:rPr>
              <a:t>Unfähigkeit, eine zuvor erlernte geschickte Handlung auszuführen, die nicht durch Schwäche, Inkoordination, Demenz oder sensorischen Verlust erklärt werden kann.</a:t>
            </a:r>
          </a:p>
          <a:p>
            <a:pPr marL="342900" indent="-342900">
              <a:spcBef>
                <a:spcPts val="0"/>
              </a:spcBef>
              <a:buFont typeface="Wingdings" panose="05000000000000000000" pitchFamily="2" charset="2"/>
              <a:buChar char="Ø"/>
              <a:defRPr/>
            </a:pPr>
            <a:r>
              <a:rPr lang="en-US" sz="1800" b="0" u="sng" dirty="0">
                <a:solidFill>
                  <a:schemeClr val="accent2">
                    <a:lumMod val="75000"/>
                  </a:schemeClr>
                </a:solidFill>
              </a:rPr>
              <a:t>Ideomotorische Apraxie</a:t>
            </a:r>
            <a:r>
              <a:rPr lang="en-US" sz="1800" b="0" dirty="0">
                <a:solidFill>
                  <a:schemeClr val="accent2">
                    <a:lumMod val="75000"/>
                  </a:schemeClr>
                </a:solidFill>
              </a:rPr>
              <a:t>: Unfähigkeit, Handgesten korrekt zu imitieren und den Gebrauch von Werkzeugen willentlich nachzuahmen.</a:t>
            </a:r>
          </a:p>
          <a:p>
            <a:pPr marL="342900" indent="-342900">
              <a:spcBef>
                <a:spcPts val="0"/>
              </a:spcBef>
              <a:buFont typeface="Wingdings" panose="05000000000000000000" pitchFamily="2" charset="2"/>
              <a:buChar char="Ø"/>
              <a:defRPr/>
            </a:pPr>
            <a:r>
              <a:rPr lang="en-US" sz="1800" b="0" u="sng" dirty="0">
                <a:solidFill>
                  <a:schemeClr val="accent2">
                    <a:lumMod val="75000"/>
                  </a:schemeClr>
                </a:solidFill>
              </a:rPr>
              <a:t>Dissoziationsapraxie</a:t>
            </a:r>
            <a:r>
              <a:rPr lang="en-US" sz="1800" b="0" dirty="0">
                <a:solidFill>
                  <a:schemeClr val="accent2">
                    <a:lumMod val="75000"/>
                  </a:schemeClr>
                </a:solidFill>
              </a:rPr>
              <a:t>: Unfähigkeit, auf Kommando zu pantomimieren, mit verringerter Fähigkeit, Gesten zu imitieren und Objekte in der Umgebung zu manipulieren.</a:t>
            </a:r>
          </a:p>
          <a:p>
            <a:pPr marL="342900" indent="-342900">
              <a:spcBef>
                <a:spcPts val="0"/>
              </a:spcBef>
              <a:buFont typeface="Wingdings" panose="05000000000000000000" pitchFamily="2" charset="2"/>
              <a:buChar char="Ø"/>
              <a:defRPr/>
            </a:pPr>
            <a:r>
              <a:rPr lang="en-US" sz="1800" b="0" u="sng" dirty="0">
                <a:solidFill>
                  <a:schemeClr val="accent2">
                    <a:lumMod val="75000"/>
                  </a:schemeClr>
                </a:solidFill>
              </a:rPr>
              <a:t>Konzeptuelle/ideelle Apraxie</a:t>
            </a:r>
            <a:r>
              <a:rPr lang="en-US" sz="1800" b="0" dirty="0">
                <a:solidFill>
                  <a:schemeClr val="accent2">
                    <a:lumMod val="75000"/>
                  </a:schemeClr>
                </a:solidFill>
              </a:rPr>
              <a:t>: Unfähigkeit, eine Aufgabe zu konzeptualisieren und mehrschrittige Handlungen auszuführen.</a:t>
            </a:r>
          </a:p>
          <a:p>
            <a:pPr marL="342900" indent="-342900">
              <a:spcBef>
                <a:spcPts val="0"/>
              </a:spcBef>
              <a:buFont typeface="Wingdings" panose="05000000000000000000" pitchFamily="2" charset="2"/>
              <a:buChar char="Ø"/>
              <a:defRPr/>
            </a:pPr>
            <a:r>
              <a:rPr lang="en-US" sz="1800" b="0" u="sng" dirty="0">
                <a:solidFill>
                  <a:schemeClr val="accent2">
                    <a:lumMod val="75000"/>
                  </a:schemeClr>
                </a:solidFill>
              </a:rPr>
              <a:t>Dyspraxie</a:t>
            </a:r>
            <a:r>
              <a:rPr lang="en-US" sz="1800" b="0" dirty="0">
                <a:solidFill>
                  <a:schemeClr val="accent2">
                    <a:lumMod val="75000"/>
                  </a:schemeClr>
                </a:solidFill>
              </a:rPr>
              <a:t>: wenn die Defizite bei geschickten Bewegungen nicht vollständig sind.</a:t>
            </a:r>
          </a:p>
          <a:p>
            <a:pPr>
              <a:spcBef>
                <a:spcPts val="0"/>
              </a:spcBef>
              <a:defRPr/>
            </a:pPr>
            <a:endParaRPr lang="en-US" sz="1800" b="0" dirty="0">
              <a:solidFill>
                <a:schemeClr val="accent2">
                  <a:lumMod val="75000"/>
                </a:schemeClr>
              </a:solidFill>
            </a:endParaRPr>
          </a:p>
          <a:p>
            <a:pPr>
              <a:spcBef>
                <a:spcPts val="0"/>
              </a:spcBef>
              <a:defRPr/>
            </a:pPr>
            <a:r>
              <a:rPr lang="en-US" sz="1800" b="0" dirty="0">
                <a:solidFill>
                  <a:schemeClr val="accent2">
                    <a:lumMod val="75000"/>
                  </a:schemeClr>
                </a:solidFill>
              </a:rPr>
              <a:t>Die Behandlung der Apraxie umfasst physikalische, kognitive und oder ergotherapeutische Maßnahmen. Wenn sie ein Symptom einer anderen Störung ist, sollte die zugrunde liegende Störung behandelt werden.</a:t>
            </a:r>
          </a:p>
        </p:txBody>
      </p:sp>
    </p:spTree>
    <p:extLst>
      <p:ext uri="{BB962C8B-B14F-4D97-AF65-F5344CB8AC3E}">
        <p14:creationId xmlns:p14="http://schemas.microsoft.com/office/powerpoint/2010/main" val="1014158830"/>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1157463869"/>
              </p:ext>
            </p:extLst>
          </p:nvPr>
        </p:nvGraphicFramePr>
        <p:xfrm>
          <a:off x="1151620" y="3429000"/>
          <a:ext cx="6876764" cy="222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3">
            <a:extLst>
              <a:ext uri="{FF2B5EF4-FFF2-40B4-BE49-F238E27FC236}">
                <a16:creationId xmlns:a16="http://schemas.microsoft.com/office/drawing/2014/main" id="{70CECB1A-0169-4CF3-B5DF-03EC7517CBDE}"/>
              </a:ext>
            </a:extLst>
          </p:cNvPr>
          <p:cNvSpPr/>
          <p:nvPr/>
        </p:nvSpPr>
        <p:spPr>
          <a:xfrm>
            <a:off x="539750" y="1628800"/>
            <a:ext cx="8352730" cy="1477328"/>
          </a:xfrm>
          <a:prstGeom prst="rect">
            <a:avLst/>
          </a:prstGeom>
        </p:spPr>
        <p:txBody>
          <a:bodyPr wrap="square">
            <a:spAutoFit/>
          </a:bodyPr>
          <a:lstStyle/>
          <a:p>
            <a:pPr>
              <a:spcBef>
                <a:spcPts val="1200"/>
              </a:spcBef>
              <a:defRPr/>
            </a:pPr>
            <a:r>
              <a:rPr lang="en-US" sz="2000" b="0" dirty="0">
                <a:solidFill>
                  <a:schemeClr val="accent2">
                    <a:lumMod val="75000"/>
                  </a:schemeClr>
                </a:solidFill>
              </a:rPr>
              <a:t>Zustand der Beobachtung und Wachsamkeit, der es ermöglicht, das Geschehen in der Umgebung wahrzunehmen.</a:t>
            </a:r>
          </a:p>
          <a:p>
            <a:pPr>
              <a:spcBef>
                <a:spcPts val="1200"/>
              </a:spcBef>
              <a:defRPr/>
            </a:pPr>
            <a:r>
              <a:rPr lang="en-US" sz="2000" b="0" dirty="0">
                <a:solidFill>
                  <a:schemeClr val="accent2">
                    <a:lumMod val="75000"/>
                  </a:schemeClr>
                </a:solidFill>
              </a:rPr>
              <a:t>Um diesen Prozess durchzuführen, ist es notwendig, sich auf bestimmte Reize zu konzentrieren und andere, weniger wichtige zu ignorieren. Die traditionell am meisten untersuchten Typen sind:</a:t>
            </a:r>
          </a:p>
        </p:txBody>
      </p:sp>
      <p:sp>
        <p:nvSpPr>
          <p:cNvPr id="14" name="Prostokąt 1">
            <a:extLst>
              <a:ext uri="{FF2B5EF4-FFF2-40B4-BE49-F238E27FC236}">
                <a16:creationId xmlns:a16="http://schemas.microsoft.com/office/drawing/2014/main" id="{C60B577F-0893-48DD-A493-4375E9D77E7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2.1.4. ACHTUNG</a:t>
            </a:r>
          </a:p>
        </p:txBody>
      </p:sp>
      <p:sp>
        <p:nvSpPr>
          <p:cNvPr id="15" name="CuadroTexto 14">
            <a:extLst>
              <a:ext uri="{FF2B5EF4-FFF2-40B4-BE49-F238E27FC236}">
                <a16:creationId xmlns:a16="http://schemas.microsoft.com/office/drawing/2014/main" id="{282D6D02-FBB6-4D11-8C62-DDA017FA1039}"/>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Abbildung 5. </a:t>
            </a:r>
            <a:r>
              <a:rPr lang="es-ES" sz="1600" b="0" dirty="0" err="1">
                <a:solidFill>
                  <a:schemeClr val="accent2">
                    <a:lumMod val="75000"/>
                  </a:schemeClr>
                </a:solidFill>
              </a:rPr>
              <a:t>Art der Aufmerksamkeit</a:t>
            </a:r>
            <a:r>
              <a:rPr lang="es-ES" sz="1600" b="0" dirty="0">
                <a:solidFill>
                  <a:schemeClr val="accent2">
                    <a:lumMod val="75000"/>
                  </a:schemeClr>
                </a:solidFill>
              </a:rPr>
              <a:t>.</a:t>
            </a:r>
          </a:p>
        </p:txBody>
      </p:sp>
    </p:spTree>
    <p:extLst>
      <p:ext uri="{BB962C8B-B14F-4D97-AF65-F5344CB8AC3E}">
        <p14:creationId xmlns:p14="http://schemas.microsoft.com/office/powerpoint/2010/main" val="2770514666"/>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8D5B64B-F84A-418F-ACF7-FC965A686298}"/>
              </a:ext>
            </a:extLst>
          </p:cNvPr>
          <p:cNvSpPr/>
          <p:nvPr/>
        </p:nvSpPr>
        <p:spPr>
          <a:xfrm>
            <a:off x="647886" y="764704"/>
            <a:ext cx="7848228" cy="430887"/>
          </a:xfrm>
          <a:prstGeom prst="rect">
            <a:avLst/>
          </a:prstGeom>
        </p:spPr>
        <p:txBody>
          <a:bodyPr wrap="square">
            <a:spAutoFit/>
          </a:bodyPr>
          <a:lstStyle/>
          <a:p>
            <a:pPr algn="ctr">
              <a:defRPr/>
            </a:pPr>
            <a:r>
              <a:rPr lang="en-US" sz="2200" dirty="0">
                <a:solidFill>
                  <a:schemeClr val="accent2">
                    <a:lumMod val="75000"/>
                  </a:schemeClr>
                </a:solidFill>
              </a:rPr>
              <a:t>2.1.4. STÖRUNG DER AUFMERKSAMKEIT - UNAUFMERKSAMKEIT</a:t>
            </a:r>
          </a:p>
        </p:txBody>
      </p:sp>
      <p:sp>
        <p:nvSpPr>
          <p:cNvPr id="11" name="Prostokąt 3">
            <a:extLst>
              <a:ext uri="{FF2B5EF4-FFF2-40B4-BE49-F238E27FC236}">
                <a16:creationId xmlns:a16="http://schemas.microsoft.com/office/drawing/2014/main" id="{702085F3-7260-465C-819F-992FE5F4D1BB}"/>
              </a:ext>
            </a:extLst>
          </p:cNvPr>
          <p:cNvSpPr/>
          <p:nvPr/>
        </p:nvSpPr>
        <p:spPr>
          <a:xfrm>
            <a:off x="539750" y="1628800"/>
            <a:ext cx="8352730" cy="452431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1800" b="0" dirty="0">
                <a:solidFill>
                  <a:schemeClr val="accent2">
                    <a:lumMod val="75000"/>
                  </a:schemeClr>
                </a:solidFill>
              </a:rPr>
              <a:t>Es gibt mehrere Faktoren, die die Fähigkeit einer Person, ihre Aufmerksamkeit aufrechtzuerhalten, beeinflussen: die Art der Aufgabe, Müdigkeit, Stress, Persönlichkeit usw. </a:t>
            </a:r>
          </a:p>
          <a:p>
            <a:pPr marL="342900" indent="-342900">
              <a:spcBef>
                <a:spcPts val="0"/>
              </a:spcBef>
              <a:buFont typeface="Wingdings" panose="05000000000000000000" pitchFamily="2" charset="2"/>
              <a:buChar char="Ø"/>
              <a:defRPr/>
            </a:pPr>
            <a:r>
              <a:rPr lang="en-US" sz="1800" b="0" dirty="0">
                <a:solidFill>
                  <a:schemeClr val="accent2">
                    <a:lumMod val="75000"/>
                  </a:schemeClr>
                </a:solidFill>
              </a:rPr>
              <a:t>Unaufmerksamkeit kann die meisten Aktivitäten des täglichen Lebens direkt beeinträchtigen.</a:t>
            </a:r>
          </a:p>
          <a:p>
            <a:pPr marL="342900" indent="-342900">
              <a:spcBef>
                <a:spcPts val="0"/>
              </a:spcBef>
              <a:buFont typeface="Wingdings" panose="05000000000000000000" pitchFamily="2" charset="2"/>
              <a:buChar char="Ø"/>
              <a:defRPr/>
            </a:pPr>
            <a:r>
              <a:rPr lang="en-US" sz="1800" b="0" dirty="0">
                <a:solidFill>
                  <a:schemeClr val="accent2">
                    <a:lumMod val="75000"/>
                  </a:schemeClr>
                </a:solidFill>
              </a:rPr>
              <a:t>Hat einen wichtigen und negativen Einfluss auf das Lernen.</a:t>
            </a:r>
          </a:p>
          <a:p>
            <a:pPr marL="342900" indent="-342900">
              <a:spcBef>
                <a:spcPts val="0"/>
              </a:spcBef>
              <a:buFont typeface="Wingdings" panose="05000000000000000000" pitchFamily="2" charset="2"/>
              <a:buChar char="Ø"/>
              <a:defRPr/>
            </a:pPr>
            <a:r>
              <a:rPr lang="en-US" sz="1800" b="0" dirty="0">
                <a:solidFill>
                  <a:schemeClr val="accent2">
                    <a:lumMod val="75000"/>
                  </a:schemeClr>
                </a:solidFill>
              </a:rPr>
              <a:t>Die wichtigste Störung im Zusammenhang mit der Aufmerksamkeit ist die Aufmerksamkeitsdefizit-/Hyperaktivitätsstörung (ADHS).</a:t>
            </a:r>
          </a:p>
          <a:p>
            <a:pPr>
              <a:spcBef>
                <a:spcPts val="0"/>
              </a:spcBef>
              <a:defRPr/>
            </a:pPr>
            <a:endParaRPr lang="en-US" sz="1800" b="0" dirty="0">
              <a:solidFill>
                <a:schemeClr val="accent2">
                  <a:lumMod val="75000"/>
                </a:schemeClr>
              </a:solidFill>
            </a:endParaRPr>
          </a:p>
          <a:p>
            <a:pPr>
              <a:spcBef>
                <a:spcPts val="0"/>
              </a:spcBef>
              <a:defRPr/>
            </a:pPr>
            <a:r>
              <a:rPr lang="en-US" sz="1800" b="0" dirty="0">
                <a:solidFill>
                  <a:schemeClr val="accent2">
                    <a:lumMod val="75000"/>
                  </a:schemeClr>
                </a:solidFill>
              </a:rPr>
              <a:t>Die beste Strategie zur Vermeidung der mit der Wachsamkeitsverringerung verbundenen Probleme ist die Umgestaltung der Aufgabe/des Systems, um diese Anforderung zu vermeiden.</a:t>
            </a:r>
          </a:p>
          <a:p>
            <a:pPr>
              <a:spcBef>
                <a:spcPts val="0"/>
              </a:spcBef>
              <a:defRPr/>
            </a:pPr>
            <a:r>
              <a:rPr lang="en-US" sz="1800" b="0" dirty="0">
                <a:solidFill>
                  <a:schemeClr val="accent2">
                    <a:lumMod val="75000"/>
                  </a:schemeClr>
                </a:solidFill>
              </a:rPr>
              <a:t>Komplexere Aufmerksamkeitsdefizite wie ADHS können eine pharmakologische Behandlung erfordern.</a:t>
            </a:r>
          </a:p>
          <a:p>
            <a:pPr>
              <a:spcBef>
                <a:spcPts val="0"/>
              </a:spcBef>
              <a:defRPr/>
            </a:pPr>
            <a:r>
              <a:rPr lang="en-US" sz="1800" b="0" dirty="0">
                <a:solidFill>
                  <a:schemeClr val="accent2">
                    <a:lumMod val="75000"/>
                  </a:schemeClr>
                </a:solidFill>
              </a:rPr>
              <a:t>Langfristig können die Verhaltensinterventionspläne zu einer dauerhaften Verbesserung der Konzentrationsfähigkeit führen.</a:t>
            </a:r>
          </a:p>
        </p:txBody>
      </p:sp>
    </p:spTree>
    <p:extLst>
      <p:ext uri="{BB962C8B-B14F-4D97-AF65-F5344CB8AC3E}">
        <p14:creationId xmlns:p14="http://schemas.microsoft.com/office/powerpoint/2010/main" val="1182599301"/>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3" name="Diagrama 12"/>
          <p:cNvGraphicFramePr/>
          <p:nvPr>
            <p:extLst>
              <p:ext uri="{D42A27DB-BD31-4B8C-83A1-F6EECF244321}">
                <p14:modId xmlns:p14="http://schemas.microsoft.com/office/powerpoint/2010/main" val="2619984998"/>
              </p:ext>
            </p:extLst>
          </p:nvPr>
        </p:nvGraphicFramePr>
        <p:xfrm>
          <a:off x="4355976" y="836712"/>
          <a:ext cx="4236481" cy="4995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EA2355DF-BDD0-44CF-9128-494610936ACC}"/>
              </a:ext>
            </a:extLst>
          </p:cNvPr>
          <p:cNvSpPr txBox="1"/>
          <p:nvPr/>
        </p:nvSpPr>
        <p:spPr>
          <a:xfrm>
            <a:off x="2441768" y="5832564"/>
            <a:ext cx="8064896" cy="338554"/>
          </a:xfrm>
          <a:prstGeom prst="rect">
            <a:avLst/>
          </a:prstGeom>
          <a:noFill/>
        </p:spPr>
        <p:txBody>
          <a:bodyPr wrap="square" rtlCol="0">
            <a:spAutoFit/>
          </a:bodyPr>
          <a:lstStyle/>
          <a:p>
            <a:pPr algn="ctr"/>
            <a:r>
              <a:rPr lang="es-ES" sz="1600" b="0" dirty="0">
                <a:solidFill>
                  <a:schemeClr val="accent2">
                    <a:lumMod val="75000"/>
                  </a:schemeClr>
                </a:solidFill>
              </a:rPr>
              <a:t>Abbildung 6. </a:t>
            </a:r>
            <a:r>
              <a:rPr lang="es-ES" sz="1600" b="0" dirty="0" err="1">
                <a:solidFill>
                  <a:schemeClr val="accent2">
                    <a:lumMod val="75000"/>
                  </a:schemeClr>
                </a:solidFill>
              </a:rPr>
              <a:t>Speicher-Klassifizierung</a:t>
            </a:r>
            <a:r>
              <a:rPr lang="es-ES" sz="1600" b="0" dirty="0">
                <a:solidFill>
                  <a:schemeClr val="accent2">
                    <a:lumMod val="75000"/>
                  </a:schemeClr>
                </a:solidFill>
              </a:rPr>
              <a:t>.</a:t>
            </a:r>
          </a:p>
        </p:txBody>
      </p:sp>
      <p:sp>
        <p:nvSpPr>
          <p:cNvPr id="14" name="Prostokąt 1">
            <a:extLst>
              <a:ext uri="{FF2B5EF4-FFF2-40B4-BE49-F238E27FC236}">
                <a16:creationId xmlns:a16="http://schemas.microsoft.com/office/drawing/2014/main" id="{9EB9BE52-19C2-4B66-9997-AE79DD844D71}"/>
              </a:ext>
            </a:extLst>
          </p:cNvPr>
          <p:cNvSpPr/>
          <p:nvPr/>
        </p:nvSpPr>
        <p:spPr>
          <a:xfrm>
            <a:off x="611560" y="1052736"/>
            <a:ext cx="3235401" cy="430887"/>
          </a:xfrm>
          <a:prstGeom prst="rect">
            <a:avLst/>
          </a:prstGeom>
        </p:spPr>
        <p:txBody>
          <a:bodyPr wrap="square">
            <a:spAutoFit/>
          </a:bodyPr>
          <a:lstStyle/>
          <a:p>
            <a:pPr algn="ctr">
              <a:defRPr/>
            </a:pPr>
            <a:r>
              <a:rPr lang="en-US" sz="2200" dirty="0">
                <a:solidFill>
                  <a:schemeClr val="accent2">
                    <a:lumMod val="75000"/>
                  </a:schemeClr>
                </a:solidFill>
              </a:rPr>
              <a:t>2.1.5. SPEICHER</a:t>
            </a:r>
          </a:p>
        </p:txBody>
      </p:sp>
      <p:sp>
        <p:nvSpPr>
          <p:cNvPr id="15" name="Prostokąt 3">
            <a:extLst>
              <a:ext uri="{FF2B5EF4-FFF2-40B4-BE49-F238E27FC236}">
                <a16:creationId xmlns:a16="http://schemas.microsoft.com/office/drawing/2014/main" id="{A6625351-68E4-4405-9105-C92338F172D5}"/>
              </a:ext>
            </a:extLst>
          </p:cNvPr>
          <p:cNvSpPr/>
          <p:nvPr/>
        </p:nvSpPr>
        <p:spPr>
          <a:xfrm>
            <a:off x="539750" y="1628800"/>
            <a:ext cx="3456186" cy="3323987"/>
          </a:xfrm>
          <a:prstGeom prst="rect">
            <a:avLst/>
          </a:prstGeom>
        </p:spPr>
        <p:txBody>
          <a:bodyPr wrap="square">
            <a:spAutoFit/>
          </a:bodyPr>
          <a:lstStyle/>
          <a:p>
            <a:pPr>
              <a:spcBef>
                <a:spcPts val="1200"/>
              </a:spcBef>
              <a:defRPr/>
            </a:pPr>
            <a:r>
              <a:rPr lang="en-US" sz="2000" b="0" dirty="0">
                <a:solidFill>
                  <a:schemeClr val="accent2">
                    <a:lumMod val="75000"/>
                  </a:schemeClr>
                </a:solidFill>
              </a:rPr>
              <a:t>Dank des Speichers können Sie lernen, sich weiterentwickeln und haben Persönlichkeit.</a:t>
            </a:r>
          </a:p>
          <a:p>
            <a:pPr>
              <a:spcBef>
                <a:spcPts val="1200"/>
              </a:spcBef>
              <a:defRPr/>
            </a:pPr>
            <a:r>
              <a:rPr lang="en-US" sz="2000" b="0" dirty="0">
                <a:solidFill>
                  <a:schemeClr val="accent2">
                    <a:lumMod val="75000"/>
                  </a:schemeClr>
                </a:solidFill>
              </a:rPr>
              <a:t>Ist die Fähigkeit, effektiv gelernte Informationen oder erlebte Ereignisse zu kodieren, zu speichern und abzurufen.</a:t>
            </a:r>
          </a:p>
          <a:p>
            <a:pPr>
              <a:spcBef>
                <a:spcPts val="1200"/>
              </a:spcBef>
              <a:defRPr/>
            </a:pPr>
            <a:endParaRPr lang="en-US" sz="2000" b="0" dirty="0">
              <a:solidFill>
                <a:schemeClr val="accent2">
                  <a:lumMod val="75000"/>
                </a:schemeClr>
              </a:solidFill>
            </a:endParaRPr>
          </a:p>
          <a:p>
            <a:pPr>
              <a:spcBef>
                <a:spcPts val="1200"/>
              </a:spcBef>
              <a:defRPr/>
            </a:pPr>
            <a:r>
              <a:rPr lang="en-US" sz="2000" b="0" dirty="0">
                <a:solidFill>
                  <a:schemeClr val="accent2">
                    <a:lumMod val="75000"/>
                  </a:schemeClr>
                </a:solidFill>
              </a:rPr>
              <a:t>Speicherklassifizierung: </a:t>
            </a:r>
          </a:p>
        </p:txBody>
      </p:sp>
    </p:spTree>
    <p:extLst>
      <p:ext uri="{BB962C8B-B14F-4D97-AF65-F5344CB8AC3E}">
        <p14:creationId xmlns:p14="http://schemas.microsoft.com/office/powerpoint/2010/main" val="230003114"/>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4BBBB4D6-70F2-4693-9245-6C79B463F861}"/>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2.1.5. GEDÄCHTNISSTÖRUNG - AMNESIE</a:t>
            </a:r>
          </a:p>
        </p:txBody>
      </p:sp>
      <p:sp>
        <p:nvSpPr>
          <p:cNvPr id="11" name="Prostokąt 3">
            <a:extLst>
              <a:ext uri="{FF2B5EF4-FFF2-40B4-BE49-F238E27FC236}">
                <a16:creationId xmlns:a16="http://schemas.microsoft.com/office/drawing/2014/main" id="{44CA0FB1-D4E6-4856-9E43-78DCBFA6044C}"/>
              </a:ext>
            </a:extLst>
          </p:cNvPr>
          <p:cNvSpPr/>
          <p:nvPr/>
        </p:nvSpPr>
        <p:spPr>
          <a:xfrm>
            <a:off x="539750" y="1628800"/>
            <a:ext cx="8352730" cy="4247317"/>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1800" b="0" dirty="0">
                <a:solidFill>
                  <a:schemeClr val="accent2">
                    <a:lumMod val="75000"/>
                  </a:schemeClr>
                </a:solidFill>
              </a:rPr>
              <a:t>Jeder vergisst manchmal Dinge.</a:t>
            </a:r>
          </a:p>
          <a:p>
            <a:pPr marL="342900" indent="-342900">
              <a:spcBef>
                <a:spcPts val="0"/>
              </a:spcBef>
              <a:buFont typeface="Wingdings" panose="05000000000000000000" pitchFamily="2" charset="2"/>
              <a:buChar char="Ø"/>
              <a:defRPr/>
            </a:pPr>
            <a:r>
              <a:rPr lang="en-US" sz="1800" b="0" dirty="0">
                <a:solidFill>
                  <a:schemeClr val="accent2">
                    <a:lumMod val="75000"/>
                  </a:schemeClr>
                </a:solidFill>
              </a:rPr>
              <a:t>Ein gewisses Maß an Gedächtnisproblemen ist ein häufiger Bestandteil des Alterns.</a:t>
            </a:r>
          </a:p>
          <a:p>
            <a:pPr marL="342900" indent="-342900">
              <a:spcBef>
                <a:spcPts val="0"/>
              </a:spcBef>
              <a:buFont typeface="Wingdings" panose="05000000000000000000" pitchFamily="2" charset="2"/>
              <a:buChar char="Ø"/>
              <a:defRPr/>
            </a:pPr>
            <a:r>
              <a:rPr lang="en-US" sz="1800" b="0" dirty="0">
                <a:solidFill>
                  <a:schemeClr val="accent2">
                    <a:lumMod val="75000"/>
                  </a:schemeClr>
                </a:solidFill>
              </a:rPr>
              <a:t>Es gibt jedoch einen Unterschied zwischen normalen Veränderungen des Gedächtnisses und Gedächtnisverlust im Zusammenhang mit einer Krankheit.</a:t>
            </a:r>
          </a:p>
          <a:p>
            <a:pPr marL="342900" indent="-342900">
              <a:spcBef>
                <a:spcPts val="0"/>
              </a:spcBef>
              <a:buFont typeface="Wingdings" panose="05000000000000000000" pitchFamily="2" charset="2"/>
              <a:buChar char="Ø"/>
              <a:defRPr/>
            </a:pPr>
            <a:r>
              <a:rPr lang="en-US" sz="1800" b="0" dirty="0">
                <a:solidFill>
                  <a:schemeClr val="accent2">
                    <a:lumMod val="75000"/>
                  </a:schemeClr>
                </a:solidFill>
              </a:rPr>
              <a:t>Einige Gedächtnisprobleme sind die Folge von behandelbaren Bedingungen: Schlafmangel, Medikamente, Kopftrauma, Stress, Angst oder Depression.</a:t>
            </a:r>
          </a:p>
          <a:p>
            <a:pPr marL="342900" indent="-342900">
              <a:spcBef>
                <a:spcPts val="0"/>
              </a:spcBef>
              <a:buFont typeface="Wingdings" panose="05000000000000000000" pitchFamily="2" charset="2"/>
              <a:buChar char="Ø"/>
              <a:defRPr/>
            </a:pPr>
            <a:r>
              <a:rPr lang="en-US" sz="1800" b="0" dirty="0">
                <a:solidFill>
                  <a:schemeClr val="accent2">
                    <a:lumMod val="75000"/>
                  </a:schemeClr>
                </a:solidFill>
              </a:rPr>
              <a:t>Andere sind Symptome oder Merkmale von neurologischen oder neurodegenerativen Erkrankungen: schwere geistige Störungen, Alzheimer, Parkinson und andere Arten von Demenz.</a:t>
            </a:r>
          </a:p>
          <a:p>
            <a:pPr marL="342900" indent="-342900">
              <a:spcBef>
                <a:spcPts val="0"/>
              </a:spcBef>
              <a:buFont typeface="Wingdings" panose="05000000000000000000" pitchFamily="2" charset="2"/>
              <a:buChar char="Ø"/>
              <a:defRPr/>
            </a:pPr>
            <a:endParaRPr lang="en-US" sz="1800" b="0" dirty="0">
              <a:solidFill>
                <a:schemeClr val="accent2">
                  <a:lumMod val="75000"/>
                </a:schemeClr>
              </a:solidFill>
            </a:endParaRPr>
          </a:p>
          <a:p>
            <a:pPr>
              <a:spcBef>
                <a:spcPts val="0"/>
              </a:spcBef>
              <a:defRPr/>
            </a:pPr>
            <a:r>
              <a:rPr lang="en-US" sz="1800" b="0" dirty="0">
                <a:solidFill>
                  <a:schemeClr val="accent2">
                    <a:lumMod val="75000"/>
                  </a:schemeClr>
                </a:solidFill>
              </a:rPr>
              <a:t>Die Behandlung kann eine pharmakologische Behandlung erfordern.</a:t>
            </a:r>
          </a:p>
          <a:p>
            <a:pPr>
              <a:spcBef>
                <a:spcPts val="0"/>
              </a:spcBef>
              <a:defRPr/>
            </a:pPr>
            <a:r>
              <a:rPr lang="en-US" sz="1800" b="0" dirty="0">
                <a:solidFill>
                  <a:schemeClr val="accent2">
                    <a:lumMod val="75000"/>
                  </a:schemeClr>
                </a:solidFill>
              </a:rPr>
              <a:t>Kognitive Rehabilitation oder der Einsatz von Gedächtnistrainingstechniken können bei mittleren oder geringeren Gedächtnisdefiziten sehr hilfreich sein.</a:t>
            </a:r>
          </a:p>
        </p:txBody>
      </p:sp>
    </p:spTree>
    <p:extLst>
      <p:ext uri="{BB962C8B-B14F-4D97-AF65-F5344CB8AC3E}">
        <p14:creationId xmlns:p14="http://schemas.microsoft.com/office/powerpoint/2010/main" val="1745886047"/>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0506" y="908720"/>
            <a:ext cx="9005990" cy="1726114"/>
          </a:xfrm>
          <a:prstGeom prst="rect">
            <a:avLst/>
          </a:prstGeom>
        </p:spPr>
        <p:txBody>
          <a:bodyPr wrap="square">
            <a:spAutoFit/>
          </a:bodyPr>
          <a:lstStyle/>
          <a:p>
            <a:pPr algn="ctr" eaLnBrk="1" hangingPunct="1">
              <a:spcBef>
                <a:spcPts val="1675"/>
              </a:spcBef>
              <a:buSzPct val="171000"/>
              <a:buFont typeface="Arial" charset="0"/>
              <a:buNone/>
              <a:defRPr/>
            </a:pPr>
            <a:r>
              <a:rPr lang="en-US" sz="2400" dirty="0">
                <a:solidFill>
                  <a:schemeClr val="accent2">
                    <a:lumMod val="75000"/>
                  </a:schemeClr>
                </a:solidFill>
                <a:latin typeface="+mn-lt"/>
                <a:sym typeface="Arial" charset="0"/>
              </a:rPr>
              <a:t>E. Bedeutung der kognitiven Fähigkeiten bei der Durchführung von motorischen Aufgaben. </a:t>
            </a:r>
          </a:p>
          <a:p>
            <a:pPr algn="ctr" eaLnBrk="1" hangingPunct="1">
              <a:spcBef>
                <a:spcPts val="1675"/>
              </a:spcBef>
              <a:buSzPct val="171000"/>
              <a:buFont typeface="Arial" charset="0"/>
              <a:buNone/>
              <a:defRPr/>
            </a:pPr>
            <a:r>
              <a:rPr lang="en-US" sz="2200" dirty="0">
                <a:solidFill>
                  <a:schemeClr val="accent2">
                    <a:lumMod val="75000"/>
                  </a:schemeClr>
                </a:solidFill>
                <a:latin typeface="+mn-lt"/>
                <a:sym typeface="Arial" charset="0"/>
              </a:rPr>
              <a:t>Warum es wichtig ist, die biomechanische Analyse einzubeziehen </a:t>
            </a:r>
          </a:p>
          <a:p>
            <a:pPr algn="ctr" eaLnBrk="1" hangingPunct="1">
              <a:spcBef>
                <a:spcPts val="0"/>
              </a:spcBef>
              <a:buSzPct val="171000"/>
              <a:buFont typeface="Arial" charset="0"/>
              <a:buNone/>
              <a:defRPr/>
            </a:pPr>
            <a:r>
              <a:rPr lang="en-US" sz="2200" dirty="0">
                <a:solidFill>
                  <a:schemeClr val="accent2">
                    <a:lumMod val="75000"/>
                  </a:schemeClr>
                </a:solidFill>
                <a:latin typeface="+mn-lt"/>
                <a:sym typeface="Arial" charset="0"/>
              </a:rPr>
              <a:t>bei kognitiven Beeinträchtigungen? </a:t>
            </a:r>
          </a:p>
        </p:txBody>
      </p:sp>
      <p:sp>
        <p:nvSpPr>
          <p:cNvPr id="4" name="Prostokąt 3">
            <a:extLst>
              <a:ext uri="{FF2B5EF4-FFF2-40B4-BE49-F238E27FC236}">
                <a16:creationId xmlns:a16="http://schemas.microsoft.com/office/drawing/2014/main" id="{6F1E17A5-99A2-450F-AC97-BC84B3D4606F}"/>
              </a:ext>
            </a:extLst>
          </p:cNvPr>
          <p:cNvSpPr/>
          <p:nvPr/>
        </p:nvSpPr>
        <p:spPr>
          <a:xfrm>
            <a:off x="755576" y="2780928"/>
            <a:ext cx="7200799" cy="3139321"/>
          </a:xfrm>
          <a:prstGeom prst="rect">
            <a:avLst/>
          </a:prstGeom>
          <a:noFill/>
        </p:spPr>
        <p:txBody>
          <a:bodyPr wrap="square">
            <a:spAutoFit/>
          </a:bodyPr>
          <a:lstStyle/>
          <a:p>
            <a:pPr marL="457200" indent="-457200">
              <a:buFont typeface="+mj-lt"/>
              <a:buAutoNum type="arabicPeriod"/>
              <a:defRPr/>
            </a:pPr>
            <a:r>
              <a:rPr lang="en-US" sz="2200" b="0" dirty="0">
                <a:solidFill>
                  <a:schemeClr val="accent2">
                    <a:lumMod val="75000"/>
                  </a:schemeClr>
                </a:solidFill>
              </a:rPr>
              <a:t>Ziele</a:t>
            </a:r>
          </a:p>
          <a:p>
            <a:pPr marL="457200" indent="-457200">
              <a:buFont typeface="+mj-lt"/>
              <a:buAutoNum type="arabicPeriod"/>
              <a:defRPr/>
            </a:pPr>
            <a:r>
              <a:rPr lang="en-US" sz="2200" b="0" dirty="0">
                <a:solidFill>
                  <a:schemeClr val="accent2">
                    <a:lumMod val="75000"/>
                  </a:schemeClr>
                </a:solidFill>
              </a:rPr>
              <a:t>Kognition</a:t>
            </a:r>
          </a:p>
          <a:p>
            <a:pPr marL="457200" indent="-457200">
              <a:buFont typeface="+mj-lt"/>
              <a:buAutoNum type="arabicPeriod"/>
              <a:defRPr/>
            </a:pPr>
            <a:r>
              <a:rPr lang="en-US" sz="2200" b="0" dirty="0">
                <a:solidFill>
                  <a:schemeClr val="accent2">
                    <a:lumMod val="75000"/>
                  </a:schemeClr>
                </a:solidFill>
              </a:rPr>
              <a:t>Kognitive Belastung zusätzlich zur motorischen Leistung</a:t>
            </a:r>
          </a:p>
          <a:p>
            <a:pPr marL="457200" indent="-457200">
              <a:buFont typeface="+mj-lt"/>
              <a:buAutoNum type="arabicPeriod"/>
              <a:defRPr/>
            </a:pPr>
            <a:r>
              <a:rPr lang="en-US" sz="2200" b="0" dirty="0">
                <a:solidFill>
                  <a:schemeClr val="accent2">
                    <a:lumMod val="75000"/>
                  </a:schemeClr>
                </a:solidFill>
              </a:rPr>
              <a:t>Motorische Leistung bei Menschen mit kognitiver Beeinträchtigung</a:t>
            </a:r>
          </a:p>
          <a:p>
            <a:pPr marL="457200" indent="-457200">
              <a:buFont typeface="+mj-lt"/>
              <a:buAutoNum type="arabicPeriod"/>
              <a:defRPr/>
            </a:pPr>
            <a:r>
              <a:rPr lang="en-US" sz="2200" b="0" dirty="0">
                <a:solidFill>
                  <a:schemeClr val="accent2">
                    <a:lumMod val="75000"/>
                  </a:schemeClr>
                </a:solidFill>
              </a:rPr>
              <a:t>Dual-Task-Bewertung</a:t>
            </a:r>
          </a:p>
          <a:p>
            <a:pPr marL="457200" indent="-457200">
              <a:buFont typeface="+mj-lt"/>
              <a:buAutoNum type="arabicPeriod"/>
              <a:defRPr/>
            </a:pPr>
            <a:r>
              <a:rPr lang="en-US" sz="2200" b="0" dirty="0">
                <a:solidFill>
                  <a:schemeClr val="accent2">
                    <a:lumMod val="75000"/>
                  </a:schemeClr>
                </a:solidFill>
              </a:rPr>
              <a:t>Wichtige Ideen</a:t>
            </a:r>
          </a:p>
          <a:p>
            <a:pPr marL="457200" indent="-457200">
              <a:buFont typeface="+mj-lt"/>
              <a:buAutoNum type="arabicPeriod"/>
              <a:defRPr/>
            </a:pPr>
            <a:r>
              <a:rPr lang="en-US" sz="2200" b="0" dirty="0">
                <a:solidFill>
                  <a:schemeClr val="accent2">
                    <a:lumMod val="75000"/>
                  </a:schemeClr>
                </a:solidFill>
              </a:rPr>
              <a:t>Bibliographie</a:t>
            </a:r>
          </a:p>
          <a:p>
            <a:pPr marL="514350" indent="-514350">
              <a:buFont typeface="+mj-lt"/>
              <a:buAutoNum type="arabicPeriod"/>
              <a:defRPr/>
            </a:pPr>
            <a:endParaRPr lang="en-US" sz="22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1FB88632-025E-4A9D-925F-4559037B917A}"/>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2.1.6. VERARBEITUNGSGESCHWINDIGKEIT</a:t>
            </a:r>
          </a:p>
        </p:txBody>
      </p:sp>
      <p:sp>
        <p:nvSpPr>
          <p:cNvPr id="11" name="Prostokąt 3">
            <a:extLst>
              <a:ext uri="{FF2B5EF4-FFF2-40B4-BE49-F238E27FC236}">
                <a16:creationId xmlns:a16="http://schemas.microsoft.com/office/drawing/2014/main" id="{5CDDA0E9-26B7-4AD2-8DEF-D5A6BD67A40D}"/>
              </a:ext>
            </a:extLst>
          </p:cNvPr>
          <p:cNvSpPr/>
          <p:nvPr/>
        </p:nvSpPr>
        <p:spPr>
          <a:xfrm>
            <a:off x="539750" y="1628800"/>
            <a:ext cx="8352730" cy="4678204"/>
          </a:xfrm>
          <a:prstGeom prst="rect">
            <a:avLst/>
          </a:prstGeom>
        </p:spPr>
        <p:txBody>
          <a:bodyPr wrap="square">
            <a:spAutoFit/>
          </a:bodyPr>
          <a:lstStyle/>
          <a:p>
            <a:pPr>
              <a:spcBef>
                <a:spcPts val="1200"/>
              </a:spcBef>
              <a:defRPr/>
            </a:pPr>
            <a:r>
              <a:rPr lang="en-US" sz="1800" b="0" dirty="0">
                <a:solidFill>
                  <a:schemeClr val="accent2">
                    <a:lumMod val="75000"/>
                  </a:schemeClr>
                </a:solidFill>
              </a:rPr>
              <a:t>Fähigkeit, Informationen automatisch und schnell zu verarbeiten, ohne bewusst zu denken. Die Geschwindigkeit, mit der eine Aufgabe erledigt wird, oder die Zeit, die zwischen der Aufnahme eines Reizes und der Abgabe einer Reaktion vergeht.</a:t>
            </a:r>
          </a:p>
          <a:p>
            <a:pPr marL="342900" indent="-342900">
              <a:spcBef>
                <a:spcPts val="1200"/>
              </a:spcBef>
              <a:buFont typeface="Arial" panose="020B0604020202020204" pitchFamily="34" charset="0"/>
              <a:buChar char="•"/>
              <a:defRPr/>
            </a:pPr>
            <a:r>
              <a:rPr lang="en-US" sz="1800" b="0" dirty="0">
                <a:solidFill>
                  <a:schemeClr val="accent2">
                    <a:lumMod val="75000"/>
                  </a:schemeClr>
                </a:solidFill>
              </a:rPr>
              <a:t>Langsame Verarbeitungsgeschwindigkeit:</a:t>
            </a:r>
          </a:p>
          <a:p>
            <a:pPr marL="342900" indent="-342900">
              <a:spcBef>
                <a:spcPts val="0"/>
              </a:spcBef>
              <a:buFont typeface="Wingdings" panose="05000000000000000000" pitchFamily="2" charset="2"/>
              <a:buChar char="Ø"/>
              <a:defRPr/>
            </a:pPr>
            <a:r>
              <a:rPr lang="en-US" sz="1800" b="0" dirty="0">
                <a:solidFill>
                  <a:schemeClr val="accent2">
                    <a:lumMod val="75000"/>
                  </a:schemeClr>
                </a:solidFill>
              </a:rPr>
              <a:t>Sie äußert sich in der Schwierigkeit, mit dem Tempo des Lernens von anderen mitzuhalten, Aufgaben rechtzeitig zu erledigen oder Anweisungen zu befolgen.</a:t>
            </a:r>
          </a:p>
          <a:p>
            <a:pPr marL="342900" indent="-342900">
              <a:spcBef>
                <a:spcPts val="0"/>
              </a:spcBef>
              <a:buFont typeface="Wingdings" panose="05000000000000000000" pitchFamily="2" charset="2"/>
              <a:buChar char="Ø"/>
              <a:defRPr/>
            </a:pPr>
            <a:r>
              <a:rPr lang="en-US" sz="1800" b="0" dirty="0">
                <a:solidFill>
                  <a:schemeClr val="accent2">
                    <a:lumMod val="75000"/>
                  </a:schemeClr>
                </a:solidFill>
              </a:rPr>
              <a:t>Spielt eine Rolle bei Lern- und Aufmerksamkeitsstörungen wie Legasthenie, Aufmerksamkeitsdefizitstörung, Autismus, Dysgraphie, Dyskalkulie.</a:t>
            </a:r>
          </a:p>
          <a:p>
            <a:pPr>
              <a:spcBef>
                <a:spcPts val="0"/>
              </a:spcBef>
              <a:defRPr/>
            </a:pPr>
            <a:endParaRPr lang="en-US" sz="1800" b="0" dirty="0">
              <a:solidFill>
                <a:schemeClr val="accent2">
                  <a:lumMod val="75000"/>
                </a:schemeClr>
              </a:solidFill>
            </a:endParaRPr>
          </a:p>
          <a:p>
            <a:pPr>
              <a:spcBef>
                <a:spcPts val="0"/>
              </a:spcBef>
              <a:defRPr/>
            </a:pPr>
            <a:r>
              <a:rPr lang="en-US" sz="1800" b="0" dirty="0">
                <a:solidFill>
                  <a:schemeClr val="accent2">
                    <a:lumMod val="75000"/>
                  </a:schemeClr>
                </a:solidFill>
              </a:rPr>
              <a:t>Behandlung: Modifizierung und Anpassung der Umgebung, Differenzierung des Unterrichtsstils oder Anwendung kompensatorischer Strategien. Die schwerwiegendsten Fälle sollten von einem erfahrenen Neuropsychologen beurteilt und behandelt werden.</a:t>
            </a:r>
          </a:p>
          <a:p>
            <a:pPr marL="342900" indent="-342900">
              <a:spcBef>
                <a:spcPts val="0"/>
              </a:spcBef>
              <a:buFont typeface="Wingdings" panose="05000000000000000000" pitchFamily="2" charset="2"/>
              <a:buChar char="Ø"/>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934624865"/>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3" name="Diagrama 12"/>
          <p:cNvGraphicFramePr/>
          <p:nvPr>
            <p:extLst>
              <p:ext uri="{D42A27DB-BD31-4B8C-83A1-F6EECF244321}">
                <p14:modId xmlns:p14="http://schemas.microsoft.com/office/powerpoint/2010/main" val="2401891920"/>
              </p:ext>
            </p:extLst>
          </p:nvPr>
        </p:nvGraphicFramePr>
        <p:xfrm>
          <a:off x="575655" y="2798351"/>
          <a:ext cx="7992689" cy="3006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
            <a:extLst>
              <a:ext uri="{FF2B5EF4-FFF2-40B4-BE49-F238E27FC236}">
                <a16:creationId xmlns:a16="http://schemas.microsoft.com/office/drawing/2014/main" id="{3D609989-2582-4EF2-8248-FB1F3D868B0F}"/>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2.1.7. SPRACHE</a:t>
            </a:r>
          </a:p>
        </p:txBody>
      </p:sp>
      <p:sp>
        <p:nvSpPr>
          <p:cNvPr id="14" name="Prostokąt 3">
            <a:extLst>
              <a:ext uri="{FF2B5EF4-FFF2-40B4-BE49-F238E27FC236}">
                <a16:creationId xmlns:a16="http://schemas.microsoft.com/office/drawing/2014/main" id="{1EE2002D-617B-43C2-AE48-78A3A6DA5E72}"/>
              </a:ext>
            </a:extLst>
          </p:cNvPr>
          <p:cNvSpPr/>
          <p:nvPr/>
        </p:nvSpPr>
        <p:spPr>
          <a:xfrm>
            <a:off x="539750" y="1628800"/>
            <a:ext cx="8352730" cy="1169551"/>
          </a:xfrm>
          <a:prstGeom prst="rect">
            <a:avLst/>
          </a:prstGeom>
        </p:spPr>
        <p:txBody>
          <a:bodyPr wrap="square">
            <a:spAutoFit/>
          </a:bodyPr>
          <a:lstStyle/>
          <a:p>
            <a:pPr>
              <a:spcBef>
                <a:spcPts val="1200"/>
              </a:spcBef>
              <a:defRPr/>
            </a:pPr>
            <a:r>
              <a:rPr lang="en-US" sz="2000" b="0" dirty="0">
                <a:solidFill>
                  <a:schemeClr val="accent2">
                    <a:lumMod val="75000"/>
                  </a:schemeClr>
                </a:solidFill>
              </a:rPr>
              <a:t>Eine kognitive Funktion höherer Ordnung. Ergebnis einer komplexen Nervenaktivität. Symbolisierungsprozesse: Kodierung und Dekodierung.</a:t>
            </a:r>
          </a:p>
          <a:p>
            <a:pPr>
              <a:spcBef>
                <a:spcPts val="1200"/>
              </a:spcBef>
              <a:defRPr/>
            </a:pPr>
            <a:r>
              <a:rPr lang="en-US" sz="2000" b="0" dirty="0">
                <a:solidFill>
                  <a:schemeClr val="accent2">
                    <a:lumMod val="75000"/>
                  </a:schemeClr>
                </a:solidFill>
              </a:rPr>
              <a:t>Setzt sich aus mehreren kognitiven Prozessen zusammen:</a:t>
            </a:r>
          </a:p>
        </p:txBody>
      </p:sp>
      <p:sp>
        <p:nvSpPr>
          <p:cNvPr id="15" name="CuadroTexto 14">
            <a:extLst>
              <a:ext uri="{FF2B5EF4-FFF2-40B4-BE49-F238E27FC236}">
                <a16:creationId xmlns:a16="http://schemas.microsoft.com/office/drawing/2014/main" id="{B5E0EA91-99B4-4057-B3A1-B3EF75759336}"/>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Abbildung 7. </a:t>
            </a:r>
            <a:r>
              <a:rPr lang="es-ES" sz="1600" b="0" dirty="0" err="1">
                <a:solidFill>
                  <a:schemeClr val="accent2">
                    <a:lumMod val="75000"/>
                  </a:schemeClr>
                </a:solidFill>
              </a:rPr>
              <a:t>Kognitive Prozesse der Sprache</a:t>
            </a:r>
            <a:endParaRPr lang="es-ES" sz="1600" b="0" dirty="0">
              <a:solidFill>
                <a:schemeClr val="accent2">
                  <a:lumMod val="75000"/>
                </a:schemeClr>
              </a:solidFill>
            </a:endParaRPr>
          </a:p>
        </p:txBody>
      </p:sp>
    </p:spTree>
    <p:extLst>
      <p:ext uri="{BB962C8B-B14F-4D97-AF65-F5344CB8AC3E}">
        <p14:creationId xmlns:p14="http://schemas.microsoft.com/office/powerpoint/2010/main" val="3335372662"/>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D1093EF1-5AF8-4933-A19D-6521D7C49103}"/>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2.1.7. SPRACHSTÖRUNG</a:t>
            </a:r>
          </a:p>
        </p:txBody>
      </p:sp>
      <p:sp>
        <p:nvSpPr>
          <p:cNvPr id="11" name="Prostokąt 3">
            <a:extLst>
              <a:ext uri="{FF2B5EF4-FFF2-40B4-BE49-F238E27FC236}">
                <a16:creationId xmlns:a16="http://schemas.microsoft.com/office/drawing/2014/main" id="{6FE8ED74-4D79-4A40-9885-E76381A576FC}"/>
              </a:ext>
            </a:extLst>
          </p:cNvPr>
          <p:cNvSpPr/>
          <p:nvPr/>
        </p:nvSpPr>
        <p:spPr>
          <a:xfrm>
            <a:off x="539750" y="1628800"/>
            <a:ext cx="8352730" cy="4093428"/>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dirty="0">
                <a:solidFill>
                  <a:schemeClr val="accent2">
                    <a:lumMod val="75000"/>
                  </a:schemeClr>
                </a:solidFill>
              </a:rPr>
              <a:t>Ist eine Beeinträchtigung in der Verarbeitung von sprachlichen Informationen, die die Fähigkeit einer Person beeinträchtigt, Sprache zu empfangen und/oder auszudrücken.</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Ist häufig sowohl von fokalen Hirnläsionen als auch von Neuroentwicklungs- oder neurodegenerativen Störungen betroffen.</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Kann nach dem Aspekt der Sprache klassifiziert werden, der beeinträchtigt ist, nach dem Schweregrad und danach, ob die Beeinträchtigung das Verständnis, die Produktion oder beides betrifft.</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Typen: Alexie, Agraphie, Aphasie, Dyspraxie, Legasthenie, etc.</a:t>
            </a:r>
          </a:p>
          <a:p>
            <a:pPr marL="342900" indent="-342900">
              <a:spcBef>
                <a:spcPts val="0"/>
              </a:spcBef>
              <a:buFont typeface="Wingdings" panose="05000000000000000000" pitchFamily="2" charset="2"/>
              <a:buChar char="Ø"/>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Die Behandlung sollte ein multidisziplinärer Ansatz sein, der Logopäden, Audiologen, Verhaltenstherapeuten und Sonderpädagogen sowie einen Arzt einbezieht, um körperliche Ursachen für die Sprachbeeinträchtigungen zu identifizieren (oder auszuschließen).</a:t>
            </a:r>
          </a:p>
        </p:txBody>
      </p:sp>
    </p:spTree>
    <p:extLst>
      <p:ext uri="{BB962C8B-B14F-4D97-AF65-F5344CB8AC3E}">
        <p14:creationId xmlns:p14="http://schemas.microsoft.com/office/powerpoint/2010/main" val="230346538"/>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70400544"/>
              </p:ext>
            </p:extLst>
          </p:nvPr>
        </p:nvGraphicFramePr>
        <p:xfrm>
          <a:off x="1727684" y="3409282"/>
          <a:ext cx="5688632" cy="221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1">
            <a:extLst>
              <a:ext uri="{FF2B5EF4-FFF2-40B4-BE49-F238E27FC236}">
                <a16:creationId xmlns:a16="http://schemas.microsoft.com/office/drawing/2014/main" id="{85059536-C9D5-48AD-9210-28FF7889C704}"/>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2.1.8. EXEKUTIVE FUNKTIONEN</a:t>
            </a:r>
          </a:p>
        </p:txBody>
      </p:sp>
      <p:sp>
        <p:nvSpPr>
          <p:cNvPr id="14" name="Prostokąt 3">
            <a:extLst>
              <a:ext uri="{FF2B5EF4-FFF2-40B4-BE49-F238E27FC236}">
                <a16:creationId xmlns:a16="http://schemas.microsoft.com/office/drawing/2014/main" id="{D7E488A8-1848-4402-8677-FA57B71B1C70}"/>
              </a:ext>
            </a:extLst>
          </p:cNvPr>
          <p:cNvSpPr/>
          <p:nvPr/>
        </p:nvSpPr>
        <p:spPr>
          <a:xfrm>
            <a:off x="359309" y="1434342"/>
            <a:ext cx="8352730" cy="1908215"/>
          </a:xfrm>
          <a:prstGeom prst="rect">
            <a:avLst/>
          </a:prstGeom>
        </p:spPr>
        <p:txBody>
          <a:bodyPr wrap="square">
            <a:spAutoFit/>
          </a:bodyPr>
          <a:lstStyle/>
          <a:p>
            <a:pPr>
              <a:spcBef>
                <a:spcPts val="1200"/>
              </a:spcBef>
              <a:defRPr/>
            </a:pPr>
            <a:r>
              <a:rPr lang="en-US" sz="1800" b="0" dirty="0">
                <a:solidFill>
                  <a:schemeClr val="accent2">
                    <a:lumMod val="75000"/>
                  </a:schemeClr>
                </a:solidFill>
              </a:rPr>
              <a:t>Kognitive Prozesse höherer Ordnung oder komplexe geistige Aktivität. Beinhalten sowohl kognitive als auch verhaltensbezogene Komponenten. Ermöglichen das Entwerfen von Plänen, erleichtern die Selbstregulierung, erlauben die Lösung komplexer Probleme, die Entscheidungsfindung und die Auswahl der richtigen Handlungen.</a:t>
            </a:r>
          </a:p>
          <a:p>
            <a:pPr>
              <a:spcBef>
                <a:spcPts val="1200"/>
              </a:spcBef>
              <a:defRPr/>
            </a:pPr>
            <a:r>
              <a:rPr lang="en-US" sz="1800" b="0" dirty="0">
                <a:solidFill>
                  <a:schemeClr val="accent2">
                    <a:lumMod val="75000"/>
                  </a:schemeClr>
                </a:solidFill>
              </a:rPr>
              <a:t>Es gibt verschiedene Arten von exekutiven Funktionen:</a:t>
            </a:r>
          </a:p>
        </p:txBody>
      </p:sp>
      <p:sp>
        <p:nvSpPr>
          <p:cNvPr id="16" name="CuadroTexto 15">
            <a:extLst>
              <a:ext uri="{FF2B5EF4-FFF2-40B4-BE49-F238E27FC236}">
                <a16:creationId xmlns:a16="http://schemas.microsoft.com/office/drawing/2014/main" id="{EC4E78B5-DF12-45A9-B8B7-38C38F84EA7B}"/>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Abbildung 8. </a:t>
            </a:r>
            <a:r>
              <a:rPr lang="es-ES" sz="1600" b="0" dirty="0" err="1">
                <a:solidFill>
                  <a:schemeClr val="accent2">
                    <a:lumMod val="75000"/>
                  </a:schemeClr>
                </a:solidFill>
              </a:rPr>
              <a:t>Typ der exekutiven Funktionen</a:t>
            </a:r>
            <a:r>
              <a:rPr lang="es-ES" sz="1600" b="0" dirty="0">
                <a:solidFill>
                  <a:schemeClr val="accent2">
                    <a:lumMod val="75000"/>
                  </a:schemeClr>
                </a:solidFill>
              </a:rPr>
              <a:t>.</a:t>
            </a:r>
          </a:p>
        </p:txBody>
      </p:sp>
    </p:spTree>
    <p:extLst>
      <p:ext uri="{BB962C8B-B14F-4D97-AF65-F5344CB8AC3E}">
        <p14:creationId xmlns:p14="http://schemas.microsoft.com/office/powerpoint/2010/main" val="1932713797"/>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F68652A-AF77-4264-86AB-61E33A86D46E}"/>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2.1.8. EXEKUTIVE DYSFUNKTION</a:t>
            </a:r>
          </a:p>
        </p:txBody>
      </p:sp>
      <p:sp>
        <p:nvSpPr>
          <p:cNvPr id="11" name="Prostokąt 3">
            <a:extLst>
              <a:ext uri="{FF2B5EF4-FFF2-40B4-BE49-F238E27FC236}">
                <a16:creationId xmlns:a16="http://schemas.microsoft.com/office/drawing/2014/main" id="{7BA445CB-EAAB-472B-ADC0-410037084CC8}"/>
              </a:ext>
            </a:extLst>
          </p:cNvPr>
          <p:cNvSpPr/>
          <p:nvPr/>
        </p:nvSpPr>
        <p:spPr>
          <a:xfrm>
            <a:off x="539750" y="1628800"/>
            <a:ext cx="8352730" cy="347787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dirty="0">
                <a:solidFill>
                  <a:schemeClr val="accent2">
                    <a:lumMod val="75000"/>
                  </a:schemeClr>
                </a:solidFill>
              </a:rPr>
              <a:t>Schwierigkeiten bei einer seiner Fähigkeiten oder Kapazitäten.</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Es kann ein Symptom einer anderen Erkrankung sein.</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Im Alltag: Unfähigkeit, Pläne zu ändern, Schwierigkeiten bei der Erledigung von Hausaufgaben, Verlegen von Dingen, Schwierigkeiten beim Zeitmanagement, Schwierigkeiten beim Umgang mit Frustration, Schwierigkeiten beim Abrufen von Erinnerungen usw.</a:t>
            </a:r>
          </a:p>
          <a:p>
            <a:pPr>
              <a:spcBef>
                <a:spcPts val="0"/>
              </a:spcBef>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Die Behandlung hängt von den Bedingungen und den spezifischen Arten der exekutiven Dysfunktionen ab, die vorhanden sind.</a:t>
            </a:r>
          </a:p>
          <a:p>
            <a:pPr>
              <a:spcBef>
                <a:spcPts val="0"/>
              </a:spcBef>
              <a:defRPr/>
            </a:pPr>
            <a:r>
              <a:rPr lang="en-US" sz="2000" b="0" dirty="0">
                <a:solidFill>
                  <a:schemeClr val="accent2">
                    <a:lumMod val="75000"/>
                  </a:schemeClr>
                </a:solidFill>
              </a:rPr>
              <a:t>Beinhaltet die Arbeit mit verschiedenen Arten von Therapeuten wie Neuropsychologen, Psychologen, Sprach- oder Ergotherapeuten.</a:t>
            </a:r>
          </a:p>
          <a:p>
            <a:pPr>
              <a:spcBef>
                <a:spcPts val="0"/>
              </a:spcBef>
              <a:defRPr/>
            </a:pPr>
            <a:r>
              <a:rPr lang="en-US" sz="2000" b="0" dirty="0">
                <a:solidFill>
                  <a:schemeClr val="accent2">
                    <a:lumMod val="75000"/>
                  </a:schemeClr>
                </a:solidFill>
              </a:rPr>
              <a:t>In den schwersten Fällen kann eine medikamentöse Behandlung hilfreich sein.</a:t>
            </a:r>
          </a:p>
        </p:txBody>
      </p:sp>
    </p:spTree>
    <p:extLst>
      <p:ext uri="{BB962C8B-B14F-4D97-AF65-F5344CB8AC3E}">
        <p14:creationId xmlns:p14="http://schemas.microsoft.com/office/powerpoint/2010/main" val="824260485"/>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3" name="Diagrama 12"/>
          <p:cNvGraphicFramePr/>
          <p:nvPr>
            <p:extLst>
              <p:ext uri="{D42A27DB-BD31-4B8C-83A1-F6EECF244321}">
                <p14:modId xmlns:p14="http://schemas.microsoft.com/office/powerpoint/2010/main" val="3918473879"/>
              </p:ext>
            </p:extLst>
          </p:nvPr>
        </p:nvGraphicFramePr>
        <p:xfrm>
          <a:off x="2267744" y="2932946"/>
          <a:ext cx="4608512" cy="2823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
            <a:extLst>
              <a:ext uri="{FF2B5EF4-FFF2-40B4-BE49-F238E27FC236}">
                <a16:creationId xmlns:a16="http://schemas.microsoft.com/office/drawing/2014/main" id="{D6131D92-ECAF-4CDA-8025-90250EE571E7}"/>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2.1.9. SOZIALE KOGNITION</a:t>
            </a:r>
          </a:p>
        </p:txBody>
      </p:sp>
      <p:sp>
        <p:nvSpPr>
          <p:cNvPr id="14" name="Prostokąt 3">
            <a:extLst>
              <a:ext uri="{FF2B5EF4-FFF2-40B4-BE49-F238E27FC236}">
                <a16:creationId xmlns:a16="http://schemas.microsoft.com/office/drawing/2014/main" id="{0ED81FD9-82EE-41BE-97CE-4332D665C9AC}"/>
              </a:ext>
            </a:extLst>
          </p:cNvPr>
          <p:cNvSpPr/>
          <p:nvPr/>
        </p:nvSpPr>
        <p:spPr>
          <a:xfrm>
            <a:off x="539750" y="1628800"/>
            <a:ext cx="8352730" cy="1631216"/>
          </a:xfrm>
          <a:prstGeom prst="rect">
            <a:avLst/>
          </a:prstGeom>
        </p:spPr>
        <p:txBody>
          <a:bodyPr wrap="square">
            <a:spAutoFit/>
          </a:bodyPr>
          <a:lstStyle/>
          <a:p>
            <a:pPr>
              <a:spcBef>
                <a:spcPts val="1200"/>
              </a:spcBef>
              <a:defRPr/>
            </a:pPr>
            <a:r>
              <a:rPr lang="en-US" sz="1800" b="0" dirty="0">
                <a:solidFill>
                  <a:schemeClr val="accent2">
                    <a:lumMod val="75000"/>
                  </a:schemeClr>
                </a:solidFill>
              </a:rPr>
              <a:t>Es ist die Fähigkeit, über sich selbst, andere und deren Verhalten sowie soziale Beziehungen nachzudenken und sie zu verstehen. Sie ist notwendig für die Regulierung von Verhalten und Emotionen im sozialen Kontext und für die Empathiefähigkeit. </a:t>
            </a:r>
          </a:p>
          <a:p>
            <a:pPr>
              <a:spcBef>
                <a:spcPts val="1200"/>
              </a:spcBef>
              <a:defRPr/>
            </a:pPr>
            <a:r>
              <a:rPr lang="en-US" sz="1800" b="0" dirty="0">
                <a:solidFill>
                  <a:schemeClr val="accent2">
                    <a:lumMod val="75000"/>
                  </a:schemeClr>
                </a:solidFill>
              </a:rPr>
              <a:t>Komponenten:</a:t>
            </a:r>
          </a:p>
        </p:txBody>
      </p:sp>
      <p:sp>
        <p:nvSpPr>
          <p:cNvPr id="15" name="CuadroTexto 14">
            <a:extLst>
              <a:ext uri="{FF2B5EF4-FFF2-40B4-BE49-F238E27FC236}">
                <a16:creationId xmlns:a16="http://schemas.microsoft.com/office/drawing/2014/main" id="{49DC3AC4-DAFD-44F5-B5AB-C40D6909F10B}"/>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Abbildung 9. </a:t>
            </a:r>
            <a:r>
              <a:rPr lang="es-ES" sz="1600" b="0" dirty="0" err="1">
                <a:solidFill>
                  <a:schemeClr val="accent2">
                    <a:lumMod val="75000"/>
                  </a:schemeClr>
                </a:solidFill>
              </a:rPr>
              <a:t>Komponenten der </a:t>
            </a:r>
            <a:r>
              <a:rPr lang="es-ES" sz="1600" b="0" dirty="0">
                <a:solidFill>
                  <a:schemeClr val="accent2">
                    <a:lumMod val="75000"/>
                  </a:schemeClr>
                </a:solidFill>
              </a:rPr>
              <a:t>sozialen </a:t>
            </a:r>
            <a:r>
              <a:rPr lang="es-ES" sz="1600" b="0" dirty="0" err="1">
                <a:solidFill>
                  <a:schemeClr val="accent2">
                    <a:lumMod val="75000"/>
                  </a:schemeClr>
                </a:solidFill>
              </a:rPr>
              <a:t>Kognition</a:t>
            </a:r>
            <a:r>
              <a:rPr lang="es-ES" sz="1600" b="0" dirty="0">
                <a:solidFill>
                  <a:schemeClr val="accent2">
                    <a:lumMod val="75000"/>
                  </a:schemeClr>
                </a:solidFill>
              </a:rPr>
              <a:t>.</a:t>
            </a:r>
          </a:p>
        </p:txBody>
      </p:sp>
    </p:spTree>
    <p:extLst>
      <p:ext uri="{BB962C8B-B14F-4D97-AF65-F5344CB8AC3E}">
        <p14:creationId xmlns:p14="http://schemas.microsoft.com/office/powerpoint/2010/main" val="1277478437"/>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3177098133"/>
              </p:ext>
            </p:extLst>
          </p:nvPr>
        </p:nvGraphicFramePr>
        <p:xfrm>
          <a:off x="292160" y="2996952"/>
          <a:ext cx="8487027" cy="274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1">
            <a:extLst>
              <a:ext uri="{FF2B5EF4-FFF2-40B4-BE49-F238E27FC236}">
                <a16:creationId xmlns:a16="http://schemas.microsoft.com/office/drawing/2014/main" id="{8D5733F8-707B-4E8B-81A8-833A8744C67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2.1.9. SOZIALE KOGNITION</a:t>
            </a:r>
          </a:p>
        </p:txBody>
      </p:sp>
      <p:sp>
        <p:nvSpPr>
          <p:cNvPr id="14" name="Prostokąt 3">
            <a:extLst>
              <a:ext uri="{FF2B5EF4-FFF2-40B4-BE49-F238E27FC236}">
                <a16:creationId xmlns:a16="http://schemas.microsoft.com/office/drawing/2014/main" id="{3B3278EA-9A12-47FF-B699-DF1D241CAE46}"/>
              </a:ext>
            </a:extLst>
          </p:cNvPr>
          <p:cNvSpPr/>
          <p:nvPr/>
        </p:nvSpPr>
        <p:spPr>
          <a:xfrm>
            <a:off x="292160" y="1483623"/>
            <a:ext cx="8352730" cy="1477328"/>
          </a:xfrm>
          <a:prstGeom prst="rect">
            <a:avLst/>
          </a:prstGeom>
        </p:spPr>
        <p:txBody>
          <a:bodyPr wrap="square">
            <a:spAutoFit/>
          </a:bodyPr>
          <a:lstStyle/>
          <a:p>
            <a:pPr>
              <a:spcBef>
                <a:spcPts val="1200"/>
              </a:spcBef>
              <a:defRPr/>
            </a:pPr>
            <a:r>
              <a:rPr lang="en-US" sz="1800" b="0" dirty="0">
                <a:solidFill>
                  <a:schemeClr val="accent2">
                    <a:lumMod val="75000"/>
                  </a:schemeClr>
                </a:solidFill>
              </a:rPr>
              <a:t>Zum Alltag gehören: kooperieren, konkurrieren oder einfach nur den alltäglichen Geschäften nachgehen. Diese Interaktionen müssen die Fähigkeit beinhalten, die Handlungen der anderen Menschen in Bezug auf ihre Überzeugungen, Wünsche und Absichten zu verstehen und vorherzusagen. Dieser Prozess umfasst mindestens vier Ebenen des Mentalisierens:</a:t>
            </a:r>
          </a:p>
        </p:txBody>
      </p:sp>
      <p:sp>
        <p:nvSpPr>
          <p:cNvPr id="15" name="CuadroTexto 14">
            <a:extLst>
              <a:ext uri="{FF2B5EF4-FFF2-40B4-BE49-F238E27FC236}">
                <a16:creationId xmlns:a16="http://schemas.microsoft.com/office/drawing/2014/main" id="{020B2BBB-437D-414C-A302-5488D6709809}"/>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Abbildung 10. </a:t>
            </a:r>
            <a:r>
              <a:rPr lang="es-ES" sz="1600" b="0" dirty="0" err="1">
                <a:solidFill>
                  <a:schemeClr val="accent2">
                    <a:lumMod val="75000"/>
                  </a:schemeClr>
                </a:solidFill>
              </a:rPr>
              <a:t>Ebenen des Mentalisierens</a:t>
            </a:r>
            <a:r>
              <a:rPr lang="es-ES" sz="1600" b="0" dirty="0">
                <a:solidFill>
                  <a:schemeClr val="accent2">
                    <a:lumMod val="75000"/>
                  </a:schemeClr>
                </a:solidFill>
              </a:rPr>
              <a:t>.</a:t>
            </a:r>
          </a:p>
        </p:txBody>
      </p:sp>
    </p:spTree>
    <p:extLst>
      <p:ext uri="{BB962C8B-B14F-4D97-AF65-F5344CB8AC3E}">
        <p14:creationId xmlns:p14="http://schemas.microsoft.com/office/powerpoint/2010/main" val="4213855527"/>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73E870F0-C8F5-408F-80D5-8FEC4829AC79}"/>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2.1.9. SOZIALE KOGNITION</a:t>
            </a:r>
          </a:p>
        </p:txBody>
      </p:sp>
      <p:sp>
        <p:nvSpPr>
          <p:cNvPr id="11" name="Prostokąt 3">
            <a:extLst>
              <a:ext uri="{FF2B5EF4-FFF2-40B4-BE49-F238E27FC236}">
                <a16:creationId xmlns:a16="http://schemas.microsoft.com/office/drawing/2014/main" id="{D0D3BE4A-B8EB-4B85-8FFF-81102717E78D}"/>
              </a:ext>
            </a:extLst>
          </p:cNvPr>
          <p:cNvSpPr/>
          <p:nvPr/>
        </p:nvSpPr>
        <p:spPr>
          <a:xfrm>
            <a:off x="539750" y="1628800"/>
            <a:ext cx="8352730" cy="347787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dirty="0">
                <a:solidFill>
                  <a:schemeClr val="accent2">
                    <a:lumMod val="75000"/>
                  </a:schemeClr>
                </a:solidFill>
              </a:rPr>
              <a:t>Soziale Beeinträchtigungen sind häufig und tragen in hohem Maße zur Belastung durch psychische Erkrankungen oder Behinderungen bei.</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Störungen, die durch soziale und kommunikative Beeinträchtigungen definiert sind: Autismus, bestimmte Formen der Schizophrenie, psychopathische und Borderline-Persönlichkeiten.</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Bei Patienten mit Psychose spielen soziale Beeinträchtigungen eine wichtige Rolle bei der Ätiologie sowohl positiver als auch negativer psychotischer Symptome.</a:t>
            </a:r>
          </a:p>
          <a:p>
            <a:pPr marL="342900" indent="-342900">
              <a:spcBef>
                <a:spcPts val="0"/>
              </a:spcBef>
              <a:buFont typeface="Wingdings" panose="05000000000000000000" pitchFamily="2" charset="2"/>
              <a:buChar char="Ø"/>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Die Behandlung der sozialen Behinderung kann sozial ausgerichtete Verhaltensinterventionen, Interaktionstraining, kognitiv-behaviorale Behandlungen und pharmakologische Behandlungen für schwerere Fälle umfassen.</a:t>
            </a:r>
          </a:p>
        </p:txBody>
      </p:sp>
    </p:spTree>
    <p:extLst>
      <p:ext uri="{BB962C8B-B14F-4D97-AF65-F5344CB8AC3E}">
        <p14:creationId xmlns:p14="http://schemas.microsoft.com/office/powerpoint/2010/main" val="1738329078"/>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2" name="Imagen 1"/>
          <p:cNvPicPr>
            <a:picLocks noChangeAspect="1"/>
          </p:cNvPicPr>
          <p:nvPr/>
        </p:nvPicPr>
        <p:blipFill>
          <a:blip r:embed="rId3" cstate="print"/>
          <a:stretch>
            <a:fillRect/>
          </a:stretch>
        </p:blipFill>
        <p:spPr>
          <a:xfrm>
            <a:off x="2361610" y="836713"/>
            <a:ext cx="4420780" cy="4923170"/>
          </a:xfrm>
          <a:prstGeom prst="rect">
            <a:avLst/>
          </a:prstGeom>
        </p:spPr>
      </p:pic>
      <p:sp>
        <p:nvSpPr>
          <p:cNvPr id="9" name="CuadroTexto 8">
            <a:extLst>
              <a:ext uri="{FF2B5EF4-FFF2-40B4-BE49-F238E27FC236}">
                <a16:creationId xmlns:a16="http://schemas.microsoft.com/office/drawing/2014/main" id="{84D300BB-2840-4AEE-BAF3-EE6D4D0D1FE0}"/>
              </a:ext>
            </a:extLst>
          </p:cNvPr>
          <p:cNvSpPr txBox="1"/>
          <p:nvPr/>
        </p:nvSpPr>
        <p:spPr>
          <a:xfrm>
            <a:off x="107504" y="5756275"/>
            <a:ext cx="8496944" cy="584775"/>
          </a:xfrm>
          <a:prstGeom prst="rect">
            <a:avLst/>
          </a:prstGeom>
          <a:noFill/>
        </p:spPr>
        <p:txBody>
          <a:bodyPr wrap="square" rtlCol="0">
            <a:spAutoFit/>
          </a:bodyPr>
          <a:lstStyle/>
          <a:p>
            <a:pPr algn="ctr"/>
            <a:r>
              <a:rPr lang="es-ES" sz="1600" b="0" dirty="0" err="1">
                <a:solidFill>
                  <a:schemeClr val="accent2">
                    <a:lumMod val="75000"/>
                  </a:schemeClr>
                </a:solidFill>
              </a:rPr>
              <a:t>Diagramm </a:t>
            </a:r>
            <a:r>
              <a:rPr lang="es-ES" sz="1600" b="0" dirty="0">
                <a:solidFill>
                  <a:schemeClr val="accent2">
                    <a:lumMod val="75000"/>
                  </a:schemeClr>
                </a:solidFill>
              </a:rPr>
              <a:t>1. </a:t>
            </a:r>
            <a:r>
              <a:rPr lang="en-US" sz="1600" b="0" dirty="0">
                <a:solidFill>
                  <a:schemeClr val="accent2">
                    <a:lumMod val="75000"/>
                  </a:schemeClr>
                </a:solidFill>
              </a:rPr>
              <a:t>Zusammenfassung der beteiligten kognitiven Domänen und Unterfunktionen</a:t>
            </a:r>
          </a:p>
          <a:p>
            <a:pPr algn="ctr"/>
            <a:r>
              <a:rPr lang="es-ES" sz="1600" b="0" dirty="0">
                <a:solidFill>
                  <a:schemeClr val="accent2">
                    <a:lumMod val="75000"/>
                  </a:schemeClr>
                </a:solidFill>
              </a:rPr>
              <a:t>.</a:t>
            </a:r>
          </a:p>
        </p:txBody>
      </p:sp>
    </p:spTree>
    <p:extLst>
      <p:ext uri="{BB962C8B-B14F-4D97-AF65-F5344CB8AC3E}">
        <p14:creationId xmlns:p14="http://schemas.microsoft.com/office/powerpoint/2010/main" val="3438782723"/>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818" y="2420888"/>
            <a:ext cx="4901711" cy="3283069"/>
          </a:xfrm>
          <a:prstGeom prst="rect">
            <a:avLst/>
          </a:prstGeom>
          <a:noFill/>
        </p:spPr>
      </p:pic>
      <p:sp>
        <p:nvSpPr>
          <p:cNvPr id="11" name="Prostokąt 1">
            <a:extLst>
              <a:ext uri="{FF2B5EF4-FFF2-40B4-BE49-F238E27FC236}">
                <a16:creationId xmlns:a16="http://schemas.microsoft.com/office/drawing/2014/main" id="{3BA37AD9-B4EB-483F-AA1C-ACC648ED1EAE}"/>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2.2. </a:t>
            </a:r>
            <a:r>
              <a:rPr lang="en-US" sz="2200" dirty="0">
                <a:solidFill>
                  <a:schemeClr val="accent2">
                    <a:lumMod val="75000"/>
                  </a:schemeClr>
                </a:solidFill>
              </a:rPr>
              <a:t>HIRNGRUNDLAGEN DER KOGNITIVEN FUNKTIONEN</a:t>
            </a:r>
          </a:p>
        </p:txBody>
      </p:sp>
      <p:sp>
        <p:nvSpPr>
          <p:cNvPr id="13" name="Prostokąt 3">
            <a:extLst>
              <a:ext uri="{FF2B5EF4-FFF2-40B4-BE49-F238E27FC236}">
                <a16:creationId xmlns:a16="http://schemas.microsoft.com/office/drawing/2014/main" id="{557AF5A4-B77F-4ECB-B840-64FA9F2C5D43}"/>
              </a:ext>
            </a:extLst>
          </p:cNvPr>
          <p:cNvSpPr/>
          <p:nvPr/>
        </p:nvSpPr>
        <p:spPr>
          <a:xfrm>
            <a:off x="539750" y="1628800"/>
            <a:ext cx="8352730" cy="707886"/>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Traditionell hat sich die Neurowissenschaft vor allem auf die topologische Organisation der kognitiven Funktionen in bestimmten Hirnregionen konzentriert. </a:t>
            </a:r>
          </a:p>
        </p:txBody>
      </p:sp>
      <p:sp>
        <p:nvSpPr>
          <p:cNvPr id="14" name="CuadroTexto 13">
            <a:extLst>
              <a:ext uri="{FF2B5EF4-FFF2-40B4-BE49-F238E27FC236}">
                <a16:creationId xmlns:a16="http://schemas.microsoft.com/office/drawing/2014/main" id="{FB01B071-63BA-4AC0-A755-7B5DE9EF8A0C}"/>
              </a:ext>
            </a:extLst>
          </p:cNvPr>
          <p:cNvSpPr txBox="1"/>
          <p:nvPr/>
        </p:nvSpPr>
        <p:spPr>
          <a:xfrm>
            <a:off x="503226" y="5759883"/>
            <a:ext cx="8064896" cy="307777"/>
          </a:xfrm>
          <a:prstGeom prst="rect">
            <a:avLst/>
          </a:prstGeom>
          <a:noFill/>
        </p:spPr>
        <p:txBody>
          <a:bodyPr wrap="square" rtlCol="0">
            <a:spAutoFit/>
          </a:bodyPr>
          <a:lstStyle/>
          <a:p>
            <a:pPr algn="ctr"/>
            <a:r>
              <a:rPr lang="es-ES" sz="1400" b="0" dirty="0">
                <a:solidFill>
                  <a:schemeClr val="accent6"/>
                </a:solidFill>
              </a:rPr>
              <a:t>Abbildung 11. </a:t>
            </a:r>
            <a:r>
              <a:rPr lang="pl-PL" sz="1400" b="0" dirty="0">
                <a:solidFill>
                  <a:schemeClr val="accent6"/>
                </a:solidFill>
              </a:rPr>
              <a:t>Gehirnkartierung </a:t>
            </a:r>
            <a:r>
              <a:rPr lang="es-ES" sz="1400" b="0" dirty="0">
                <a:solidFill>
                  <a:schemeClr val="accent6"/>
                </a:solidFill>
              </a:rPr>
              <a:t>(</a:t>
            </a:r>
            <a:r>
              <a:rPr lang="es-ES" sz="1400" b="0" dirty="0" err="1">
                <a:solidFill>
                  <a:schemeClr val="accent6"/>
                </a:solidFill>
              </a:rPr>
              <a:t>aus </a:t>
            </a:r>
            <a:r>
              <a:rPr lang="es-ES" sz="1400" b="0" dirty="0">
                <a:solidFill>
                  <a:schemeClr val="accent6"/>
                </a:solidFill>
              </a:rPr>
              <a:t>"North Jersey </a:t>
            </a:r>
            <a:r>
              <a:rPr lang="es-ES" sz="1400" b="0" dirty="0" err="1">
                <a:solidFill>
                  <a:schemeClr val="accent6"/>
                </a:solidFill>
              </a:rPr>
              <a:t>Health </a:t>
            </a:r>
            <a:r>
              <a:rPr lang="es-ES" sz="1400" b="0" dirty="0">
                <a:solidFill>
                  <a:schemeClr val="accent6"/>
                </a:solidFill>
              </a:rPr>
              <a:t>&amp; </a:t>
            </a:r>
            <a:r>
              <a:rPr lang="es-ES" sz="1400" b="0" dirty="0" err="1">
                <a:solidFill>
                  <a:schemeClr val="accent6"/>
                </a:solidFill>
              </a:rPr>
              <a:t>Wellness")</a:t>
            </a:r>
            <a:r>
              <a:rPr lang="es-ES" sz="1400" b="0" dirty="0">
                <a:solidFill>
                  <a:schemeClr val="accent6"/>
                </a:solidFill>
              </a:rPr>
              <a:t>.</a:t>
            </a:r>
          </a:p>
        </p:txBody>
      </p:sp>
    </p:spTree>
    <p:extLst>
      <p:ext uri="{BB962C8B-B14F-4D97-AF65-F5344CB8AC3E}">
        <p14:creationId xmlns:p14="http://schemas.microsoft.com/office/powerpoint/2010/main" val="1385384751"/>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3">
            <a:extLst>
              <a:ext uri="{FF2B5EF4-FFF2-40B4-BE49-F238E27FC236}">
                <a16:creationId xmlns:a16="http://schemas.microsoft.com/office/drawing/2014/main" id="{3019FB4A-7304-452E-953F-5D5F438996FE}"/>
              </a:ext>
            </a:extLst>
          </p:cNvPr>
          <p:cNvSpPr/>
          <p:nvPr/>
        </p:nvSpPr>
        <p:spPr>
          <a:xfrm>
            <a:off x="2411760" y="3284984"/>
            <a:ext cx="4248472" cy="769441"/>
          </a:xfrm>
          <a:prstGeom prst="rect">
            <a:avLst/>
          </a:prstGeom>
          <a:noFill/>
        </p:spPr>
        <p:txBody>
          <a:bodyPr wrap="square">
            <a:spAutoFit/>
          </a:bodyPr>
          <a:lstStyle/>
          <a:p>
            <a:pPr marL="742950" indent="-742950" algn="ctr">
              <a:buFont typeface="+mj-lt"/>
              <a:buAutoNum type="arabicPeriod"/>
              <a:defRPr/>
            </a:pPr>
            <a:r>
              <a:rPr lang="en-US" sz="4400" b="0" dirty="0">
                <a:solidFill>
                  <a:schemeClr val="accent2">
                    <a:lumMod val="75000"/>
                  </a:schemeClr>
                </a:solidFill>
              </a:rPr>
              <a:t>Ziele</a:t>
            </a:r>
          </a:p>
        </p:txBody>
      </p:sp>
      <p:sp>
        <p:nvSpPr>
          <p:cNvPr id="6" name="8 Rectángulo redondeado">
            <a:extLst>
              <a:ext uri="{FF2B5EF4-FFF2-40B4-BE49-F238E27FC236}">
                <a16:creationId xmlns:a16="http://schemas.microsoft.com/office/drawing/2014/main" id="{2183EC7C-8931-4271-AD8C-D80B91BF5485}"/>
              </a:ext>
            </a:extLst>
          </p:cNvPr>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7" name="Prostokąt 1">
            <a:extLst>
              <a:ext uri="{FF2B5EF4-FFF2-40B4-BE49-F238E27FC236}">
                <a16:creationId xmlns:a16="http://schemas.microsoft.com/office/drawing/2014/main" id="{B48782C6-246D-4319-BEF4-82ED3F4512C2}"/>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Bedeutung der kognitiven Fähigkeiten bei der Durchführung von motorischen Aufgaben. </a:t>
            </a:r>
          </a:p>
        </p:txBody>
      </p:sp>
    </p:spTree>
    <p:extLst>
      <p:ext uri="{BB962C8B-B14F-4D97-AF65-F5344CB8AC3E}">
        <p14:creationId xmlns:p14="http://schemas.microsoft.com/office/powerpoint/2010/main" val="2557036669"/>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2465494938"/>
              </p:ext>
            </p:extLst>
          </p:nvPr>
        </p:nvGraphicFramePr>
        <p:xfrm>
          <a:off x="2096725" y="2376573"/>
          <a:ext cx="4950550" cy="338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1">
            <a:extLst>
              <a:ext uri="{FF2B5EF4-FFF2-40B4-BE49-F238E27FC236}">
                <a16:creationId xmlns:a16="http://schemas.microsoft.com/office/drawing/2014/main" id="{3AA7D4B1-23E6-4596-A2BC-A71C7D4322EB}"/>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Neues "</a:t>
            </a:r>
            <a:r>
              <a:rPr lang="es-ES" sz="2200" dirty="0" err="1">
                <a:solidFill>
                  <a:schemeClr val="accent2">
                    <a:lumMod val="75000"/>
                  </a:schemeClr>
                </a:solidFill>
              </a:rPr>
              <a:t>Netzwerk-Paradigma</a:t>
            </a:r>
            <a:r>
              <a:rPr lang="es-ES" sz="2200" dirty="0">
                <a:solidFill>
                  <a:schemeClr val="accent2">
                    <a:lumMod val="75000"/>
                  </a:schemeClr>
                </a:solidFill>
              </a:rPr>
              <a:t>"</a:t>
            </a:r>
            <a:endParaRPr lang="en-US" sz="2200" dirty="0">
              <a:solidFill>
                <a:schemeClr val="accent2">
                  <a:lumMod val="75000"/>
                </a:schemeClr>
              </a:solidFill>
            </a:endParaRPr>
          </a:p>
        </p:txBody>
      </p:sp>
      <p:sp>
        <p:nvSpPr>
          <p:cNvPr id="14" name="Prostokąt 3">
            <a:extLst>
              <a:ext uri="{FF2B5EF4-FFF2-40B4-BE49-F238E27FC236}">
                <a16:creationId xmlns:a16="http://schemas.microsoft.com/office/drawing/2014/main" id="{50ADFECC-353B-458C-8D1F-E1D89F82771B}"/>
              </a:ext>
            </a:extLst>
          </p:cNvPr>
          <p:cNvSpPr/>
          <p:nvPr/>
        </p:nvSpPr>
        <p:spPr>
          <a:xfrm>
            <a:off x="539750" y="1628800"/>
            <a:ext cx="8352730" cy="707886"/>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Das menschliche Gehirn enthält mindestens fünf große funktionelle Kernnetzwerke (</a:t>
            </a:r>
            <a:r>
              <a:rPr lang="en-US" sz="2000" b="0" dirty="0" err="1">
                <a:solidFill>
                  <a:schemeClr val="accent2">
                    <a:lumMod val="75000"/>
                  </a:schemeClr>
                </a:solidFill>
              </a:rPr>
              <a:t>Mesulam</a:t>
            </a:r>
            <a:r>
              <a:rPr lang="en-US" sz="2000" b="0" dirty="0">
                <a:solidFill>
                  <a:schemeClr val="accent2">
                    <a:lumMod val="75000"/>
                  </a:schemeClr>
                </a:solidFill>
              </a:rPr>
              <a:t>, 1990):</a:t>
            </a:r>
          </a:p>
        </p:txBody>
      </p:sp>
      <p:sp>
        <p:nvSpPr>
          <p:cNvPr id="15" name="CuadroTexto 14">
            <a:extLst>
              <a:ext uri="{FF2B5EF4-FFF2-40B4-BE49-F238E27FC236}">
                <a16:creationId xmlns:a16="http://schemas.microsoft.com/office/drawing/2014/main" id="{F9321DBD-DB73-4ABD-8A29-3D0B813F7318}"/>
              </a:ext>
            </a:extLst>
          </p:cNvPr>
          <p:cNvSpPr txBox="1"/>
          <p:nvPr/>
        </p:nvSpPr>
        <p:spPr>
          <a:xfrm>
            <a:off x="503226" y="5760859"/>
            <a:ext cx="8064896" cy="307777"/>
          </a:xfrm>
          <a:prstGeom prst="rect">
            <a:avLst/>
          </a:prstGeom>
          <a:noFill/>
        </p:spPr>
        <p:txBody>
          <a:bodyPr wrap="square" rtlCol="0">
            <a:spAutoFit/>
          </a:bodyPr>
          <a:lstStyle/>
          <a:p>
            <a:pPr algn="ctr"/>
            <a:r>
              <a:rPr lang="es-ES" sz="1400" b="0" dirty="0">
                <a:solidFill>
                  <a:schemeClr val="accent6"/>
                </a:solidFill>
              </a:rPr>
              <a:t>Abbildung 12. </a:t>
            </a:r>
            <a:r>
              <a:rPr lang="pl-PL" sz="1400" b="0" dirty="0">
                <a:solidFill>
                  <a:schemeClr val="accent6"/>
                </a:solidFill>
              </a:rPr>
              <a:t>Fünf große Kernfunktionsnetzwerke</a:t>
            </a:r>
            <a:endParaRPr lang="es-ES" sz="1400" b="0" dirty="0">
              <a:solidFill>
                <a:schemeClr val="accent6"/>
              </a:solidFill>
            </a:endParaRPr>
          </a:p>
        </p:txBody>
      </p:sp>
    </p:spTree>
    <p:extLst>
      <p:ext uri="{BB962C8B-B14F-4D97-AF65-F5344CB8AC3E}">
        <p14:creationId xmlns:p14="http://schemas.microsoft.com/office/powerpoint/2010/main" val="141151682"/>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8872F989-8A91-49DE-A5B0-17FE4AC5897A}"/>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Weitere neue Netzwerkmodule</a:t>
            </a:r>
          </a:p>
        </p:txBody>
      </p:sp>
      <p:sp>
        <p:nvSpPr>
          <p:cNvPr id="11" name="Prostokąt 3">
            <a:extLst>
              <a:ext uri="{FF2B5EF4-FFF2-40B4-BE49-F238E27FC236}">
                <a16:creationId xmlns:a16="http://schemas.microsoft.com/office/drawing/2014/main" id="{ED901AD7-5CF2-427E-9B2B-EDF6B8743633}"/>
              </a:ext>
            </a:extLst>
          </p:cNvPr>
          <p:cNvSpPr/>
          <p:nvPr/>
        </p:nvSpPr>
        <p:spPr>
          <a:xfrm>
            <a:off x="539750" y="1628800"/>
            <a:ext cx="8352730" cy="2554545"/>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(VI) Ein intrinsisches Konnektivitätsnetzwerk, das an der exekutiven Kontrolle, dem episodischen Gedächtnis, dem autobiographischen Gedächtnis, der selbstbezogenen Verarbeitung und der Erkennung von salienten Ereignissen beteiligt ist.</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(VII) Ein sensomotorisches Netzwerk, verankert in bilateralen somatosensorischen und motorischen Kortizes.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(VIII) Ein visuospatiales Aufmerksamkeitsnetzwerk, verankert in intraparietalen Sulci und frontalen Augenfeldern</a:t>
            </a:r>
          </a:p>
        </p:txBody>
      </p:sp>
    </p:spTree>
    <p:extLst>
      <p:ext uri="{BB962C8B-B14F-4D97-AF65-F5344CB8AC3E}">
        <p14:creationId xmlns:p14="http://schemas.microsoft.com/office/powerpoint/2010/main" val="3483069082"/>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8872F989-8A91-49DE-A5B0-17FE4AC5897A}"/>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Weitere neue Netzwerkmodule</a:t>
            </a:r>
          </a:p>
        </p:txBody>
      </p:sp>
      <p:sp>
        <p:nvSpPr>
          <p:cNvPr id="11" name="Prostokąt 3">
            <a:extLst>
              <a:ext uri="{FF2B5EF4-FFF2-40B4-BE49-F238E27FC236}">
                <a16:creationId xmlns:a16="http://schemas.microsoft.com/office/drawing/2014/main" id="{ED901AD7-5CF2-427E-9B2B-EDF6B8743633}"/>
              </a:ext>
            </a:extLst>
          </p:cNvPr>
          <p:cNvSpPr/>
          <p:nvPr/>
        </p:nvSpPr>
        <p:spPr>
          <a:xfrm>
            <a:off x="539750" y="1628800"/>
            <a:ext cx="8352730" cy="2246769"/>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(IX) Ein visuelles Netzwerk höherer Ordnung, verankert im lateralen okzipitalen und inferioren temporalen Kortex.</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(X) Ein visuelles Netzwerk niedrigerer Ordnung, das im striaten und </a:t>
            </a:r>
            <a:r>
              <a:rPr lang="en-US" sz="2000" b="0" dirty="0" err="1">
                <a:solidFill>
                  <a:schemeClr val="accent2">
                    <a:lumMod val="75000"/>
                  </a:schemeClr>
                </a:solidFill>
              </a:rPr>
              <a:t>extrastriaten </a:t>
            </a:r>
            <a:r>
              <a:rPr lang="en-US" sz="2000" b="0" dirty="0">
                <a:solidFill>
                  <a:schemeClr val="accent2">
                    <a:lumMod val="75000"/>
                  </a:schemeClr>
                </a:solidFill>
              </a:rPr>
              <a:t>Kortex verankert ist.</a:t>
            </a:r>
          </a:p>
          <a:p>
            <a:pPr>
              <a:spcBef>
                <a:spcPts val="1200"/>
              </a:spcBef>
              <a:defRPr/>
            </a:pPr>
            <a:r>
              <a:rPr lang="en-US" sz="2000" b="0" dirty="0">
                <a:solidFill>
                  <a:schemeClr val="accent2">
                    <a:lumMod val="75000"/>
                  </a:schemeClr>
                </a:solidFill>
              </a:rPr>
              <a:t>Diese Netzwerkmodule können ihre </a:t>
            </a:r>
            <a:r>
              <a:rPr lang="en-US" sz="2000" b="0" dirty="0" err="1">
                <a:solidFill>
                  <a:schemeClr val="accent2">
                    <a:lumMod val="75000"/>
                  </a:schemeClr>
                </a:solidFill>
              </a:rPr>
              <a:t>Intrakonnektivität </a:t>
            </a:r>
            <a:r>
              <a:rPr lang="en-US" sz="2000" b="0" dirty="0">
                <a:solidFill>
                  <a:schemeClr val="accent2">
                    <a:lumMod val="75000"/>
                  </a:schemeClr>
                </a:solidFill>
              </a:rPr>
              <a:t>und die Intermodulkonnektivität variieren.</a:t>
            </a:r>
          </a:p>
        </p:txBody>
      </p:sp>
    </p:spTree>
    <p:extLst>
      <p:ext uri="{BB962C8B-B14F-4D97-AF65-F5344CB8AC3E}">
        <p14:creationId xmlns:p14="http://schemas.microsoft.com/office/powerpoint/2010/main" val="4100405124"/>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
            <a:extLst>
              <a:ext uri="{FF2B5EF4-FFF2-40B4-BE49-F238E27FC236}">
                <a16:creationId xmlns:a16="http://schemas.microsoft.com/office/drawing/2014/main" id="{694E0754-DDFB-462F-AA80-F52949535D62}"/>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Topologie der modularen Organisation </a:t>
            </a:r>
          </a:p>
        </p:txBody>
      </p:sp>
      <p:sp>
        <p:nvSpPr>
          <p:cNvPr id="13" name="Prostokąt 3">
            <a:extLst>
              <a:ext uri="{FF2B5EF4-FFF2-40B4-BE49-F238E27FC236}">
                <a16:creationId xmlns:a16="http://schemas.microsoft.com/office/drawing/2014/main" id="{CFDDCC8C-48C6-4CFB-8B67-CC1B5426A705}"/>
              </a:ext>
            </a:extLst>
          </p:cNvPr>
          <p:cNvSpPr/>
          <p:nvPr/>
        </p:nvSpPr>
        <p:spPr>
          <a:xfrm>
            <a:off x="539750" y="1628800"/>
            <a:ext cx="8352730" cy="2246769"/>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(A) Hirnregionen sind in </a:t>
            </a:r>
            <a:r>
              <a:rPr lang="en-US" sz="2000" b="0" dirty="0" err="1">
                <a:solidFill>
                  <a:schemeClr val="accent2">
                    <a:lumMod val="75000"/>
                  </a:schemeClr>
                </a:solidFill>
              </a:rPr>
              <a:t>zytoarchitektonisch </a:t>
            </a:r>
            <a:r>
              <a:rPr lang="en-US" sz="2000" b="0" dirty="0">
                <a:solidFill>
                  <a:schemeClr val="accent2">
                    <a:lumMod val="75000"/>
                  </a:schemeClr>
                </a:solidFill>
              </a:rPr>
              <a:t>unterschiedlichen Bereichen organisiert</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(B) jede zytoarchitektonische Konfiguration hat strukturelle Eigenschaften mit unterschiedlichen Auswirkungen auf die Berechnungsfunktionen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(C) zytoarchitektonische Regionen können als Knoten in einem Netzwerk dargestellt werden</a:t>
            </a:r>
          </a:p>
        </p:txBody>
      </p:sp>
    </p:spTree>
    <p:extLst>
      <p:ext uri="{BB962C8B-B14F-4D97-AF65-F5344CB8AC3E}">
        <p14:creationId xmlns:p14="http://schemas.microsoft.com/office/powerpoint/2010/main" val="2412903147"/>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660" y="3176122"/>
            <a:ext cx="6120680" cy="2584737"/>
          </a:xfrm>
          <a:prstGeom prst="rect">
            <a:avLst/>
          </a:prstGeom>
          <a:noFill/>
          <a:ln>
            <a:noFill/>
          </a:ln>
        </p:spPr>
      </p:pic>
      <p:sp>
        <p:nvSpPr>
          <p:cNvPr id="12" name="Prostokąt 1">
            <a:extLst>
              <a:ext uri="{FF2B5EF4-FFF2-40B4-BE49-F238E27FC236}">
                <a16:creationId xmlns:a16="http://schemas.microsoft.com/office/drawing/2014/main" id="{694E0754-DDFB-462F-AA80-F52949535D62}"/>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Topologie der modularen Organisation </a:t>
            </a:r>
          </a:p>
        </p:txBody>
      </p:sp>
      <p:sp>
        <p:nvSpPr>
          <p:cNvPr id="13" name="Prostokąt 3">
            <a:extLst>
              <a:ext uri="{FF2B5EF4-FFF2-40B4-BE49-F238E27FC236}">
                <a16:creationId xmlns:a16="http://schemas.microsoft.com/office/drawing/2014/main" id="{CFDDCC8C-48C6-4CFB-8B67-CC1B5426A705}"/>
              </a:ext>
            </a:extLst>
          </p:cNvPr>
          <p:cNvSpPr/>
          <p:nvPr/>
        </p:nvSpPr>
        <p:spPr>
          <a:xfrm>
            <a:off x="539750" y="1628800"/>
            <a:ext cx="8352730" cy="1015663"/>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 die Knoten haben funktionelle Assoziationen, dargestellt als Kanten, die über räumliche Grenzen hinausgehen, die in der zytoarchitektonischen Organisation sichtbar sind. </a:t>
            </a:r>
          </a:p>
        </p:txBody>
      </p:sp>
      <p:sp>
        <p:nvSpPr>
          <p:cNvPr id="10" name="CuadroTexto 9">
            <a:extLst>
              <a:ext uri="{FF2B5EF4-FFF2-40B4-BE49-F238E27FC236}">
                <a16:creationId xmlns:a16="http://schemas.microsoft.com/office/drawing/2014/main" id="{CF97C600-5E78-439B-A879-892FF3DF1C1B}"/>
              </a:ext>
            </a:extLst>
          </p:cNvPr>
          <p:cNvSpPr txBox="1"/>
          <p:nvPr/>
        </p:nvSpPr>
        <p:spPr>
          <a:xfrm>
            <a:off x="503226" y="5760859"/>
            <a:ext cx="8064896" cy="307777"/>
          </a:xfrm>
          <a:prstGeom prst="rect">
            <a:avLst/>
          </a:prstGeom>
          <a:noFill/>
        </p:spPr>
        <p:txBody>
          <a:bodyPr wrap="square" rtlCol="0">
            <a:spAutoFit/>
          </a:bodyPr>
          <a:lstStyle/>
          <a:p>
            <a:pPr algn="ctr"/>
            <a:r>
              <a:rPr lang="es-ES" sz="1400" b="0" dirty="0">
                <a:solidFill>
                  <a:schemeClr val="accent6"/>
                </a:solidFill>
              </a:rPr>
              <a:t>Abbildung 13. </a:t>
            </a:r>
            <a:r>
              <a:rPr lang="pl-PL" sz="1400" b="0" dirty="0">
                <a:solidFill>
                  <a:schemeClr val="accent6"/>
                </a:solidFill>
              </a:rPr>
              <a:t>Von Knoten zu Netzwerken (Medaglia et al., 2015).</a:t>
            </a:r>
            <a:endParaRPr lang="es-ES" sz="1400" b="0" dirty="0">
              <a:solidFill>
                <a:schemeClr val="accent6"/>
              </a:solidFill>
            </a:endParaRPr>
          </a:p>
        </p:txBody>
      </p:sp>
    </p:spTree>
    <p:extLst>
      <p:ext uri="{BB962C8B-B14F-4D97-AF65-F5344CB8AC3E}">
        <p14:creationId xmlns:p14="http://schemas.microsoft.com/office/powerpoint/2010/main" val="2514487740"/>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C27B15D-2ADF-4D36-B66F-F61666B6D811}"/>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2.3. </a:t>
            </a:r>
            <a:r>
              <a:rPr lang="en-US" sz="2200" dirty="0">
                <a:solidFill>
                  <a:schemeClr val="accent2">
                    <a:lumMod val="75000"/>
                  </a:schemeClr>
                </a:solidFill>
              </a:rPr>
              <a:t>BEEINTRÄCHTIGTE KOGNITIVE FUNKTIONEN</a:t>
            </a:r>
          </a:p>
        </p:txBody>
      </p:sp>
      <p:sp>
        <p:nvSpPr>
          <p:cNvPr id="11" name="Prostokąt 3">
            <a:extLst>
              <a:ext uri="{FF2B5EF4-FFF2-40B4-BE49-F238E27FC236}">
                <a16:creationId xmlns:a16="http://schemas.microsoft.com/office/drawing/2014/main" id="{D08810D5-DDCE-4FC1-BC8F-6607C4CE32E8}"/>
              </a:ext>
            </a:extLst>
          </p:cNvPr>
          <p:cNvSpPr/>
          <p:nvPr/>
        </p:nvSpPr>
        <p:spPr>
          <a:xfrm>
            <a:off x="539750" y="1628800"/>
            <a:ext cx="8352730" cy="3877985"/>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1800" b="0" dirty="0">
                <a:solidFill>
                  <a:schemeClr val="accent2">
                    <a:lumMod val="75000"/>
                  </a:schemeClr>
                </a:solidFill>
              </a:rPr>
              <a:t>Wie bereits erwähnt, ist der Verlust der kognitiven Fähigkeiten auf den natürlichen Alterungsprozess zurückzuführen.</a:t>
            </a:r>
          </a:p>
          <a:p>
            <a:pPr marL="342900" indent="-342900">
              <a:spcBef>
                <a:spcPts val="1200"/>
              </a:spcBef>
              <a:buFont typeface="Wingdings" panose="05000000000000000000" pitchFamily="2" charset="2"/>
              <a:buChar char="Ø"/>
              <a:defRPr/>
            </a:pPr>
            <a:r>
              <a:rPr lang="en-US" sz="1800" b="0" dirty="0">
                <a:solidFill>
                  <a:schemeClr val="accent2">
                    <a:lumMod val="75000"/>
                  </a:schemeClr>
                </a:solidFill>
              </a:rPr>
              <a:t>Die Art und Weise, wie sich dieser degenerative Prozess entwickelt, hängt von mehreren Bedingungen ab: Gesundheit, funktionelle Kapazität, genetische Struktur und Umwelt.</a:t>
            </a:r>
          </a:p>
          <a:p>
            <a:pPr marL="342900" indent="-342900">
              <a:spcBef>
                <a:spcPts val="1200"/>
              </a:spcBef>
              <a:buFont typeface="Wingdings" panose="05000000000000000000" pitchFamily="2" charset="2"/>
              <a:buChar char="Ø"/>
              <a:defRPr/>
            </a:pPr>
            <a:r>
              <a:rPr lang="en-US" sz="1800" b="0" dirty="0">
                <a:solidFill>
                  <a:schemeClr val="accent2">
                    <a:lumMod val="75000"/>
                  </a:schemeClr>
                </a:solidFill>
              </a:rPr>
              <a:t>Andere Faktoren können die kognitiven Fähigkeiten akut oder chronisch verändern: neurodegenerative Erkrankungen, neurologische Entwicklungsstörungen, geistige Behinderungen, psychische Erkrankungen, Süchte, schwere körperliche oder seelische Traumata usw.</a:t>
            </a:r>
          </a:p>
          <a:p>
            <a:pPr marL="342900" indent="-342900">
              <a:spcBef>
                <a:spcPts val="1200"/>
              </a:spcBef>
              <a:buFont typeface="Wingdings" panose="05000000000000000000" pitchFamily="2" charset="2"/>
              <a:buChar char="Ø"/>
              <a:defRPr/>
            </a:pPr>
            <a:r>
              <a:rPr lang="en-US" sz="1800" b="0" dirty="0">
                <a:solidFill>
                  <a:schemeClr val="accent2">
                    <a:lumMod val="75000"/>
                  </a:schemeClr>
                </a:solidFill>
              </a:rPr>
              <a:t>Die Beeinträchtigung einer oder mehrerer kognitiver Funktionen hat eine direkte Auswirkung auf das tägliche Funktionieren von Menschen, individuell oder in Interaktion mit anderen und der Umwelt.</a:t>
            </a:r>
          </a:p>
        </p:txBody>
      </p:sp>
    </p:spTree>
    <p:extLst>
      <p:ext uri="{BB962C8B-B14F-4D97-AF65-F5344CB8AC3E}">
        <p14:creationId xmlns:p14="http://schemas.microsoft.com/office/powerpoint/2010/main" val="1105389586"/>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2" name="Tabla 1"/>
          <p:cNvGraphicFramePr>
            <a:graphicFrameLocks noGrp="1"/>
          </p:cNvGraphicFramePr>
          <p:nvPr>
            <p:extLst>
              <p:ext uri="{D42A27DB-BD31-4B8C-83A1-F6EECF244321}">
                <p14:modId xmlns:p14="http://schemas.microsoft.com/office/powerpoint/2010/main" val="3093496496"/>
              </p:ext>
            </p:extLst>
          </p:nvPr>
        </p:nvGraphicFramePr>
        <p:xfrm>
          <a:off x="1174485" y="1023391"/>
          <a:ext cx="6867682" cy="4814498"/>
        </p:xfrm>
        <a:graphic>
          <a:graphicData uri="http://schemas.openxmlformats.org/drawingml/2006/table">
            <a:tbl>
              <a:tblPr firstRow="1" firstCol="1" bandRow="1">
                <a:tableStyleId>{08FB837D-C827-4EFA-A057-4D05807E0F7C}</a:tableStyleId>
              </a:tblPr>
              <a:tblGrid>
                <a:gridCol w="1822843">
                  <a:extLst>
                    <a:ext uri="{9D8B030D-6E8A-4147-A177-3AD203B41FA5}">
                      <a16:colId xmlns:a16="http://schemas.microsoft.com/office/drawing/2014/main" val="178165702"/>
                    </a:ext>
                  </a:extLst>
                </a:gridCol>
                <a:gridCol w="5044839">
                  <a:extLst>
                    <a:ext uri="{9D8B030D-6E8A-4147-A177-3AD203B41FA5}">
                      <a16:colId xmlns:a16="http://schemas.microsoft.com/office/drawing/2014/main" val="1886543302"/>
                    </a:ext>
                  </a:extLst>
                </a:gridCol>
              </a:tblGrid>
              <a:tr h="261065">
                <a:tc>
                  <a:txBody>
                    <a:bodyPr/>
                    <a:lstStyle/>
                    <a:p>
                      <a:pPr algn="ctr">
                        <a:lnSpc>
                          <a:spcPct val="100000"/>
                        </a:lnSpc>
                        <a:spcBef>
                          <a:spcPts val="0"/>
                        </a:spcBef>
                        <a:spcAft>
                          <a:spcPts val="0"/>
                        </a:spcAft>
                      </a:pPr>
                      <a:r>
                        <a:rPr lang="en-GB" sz="1400">
                          <a:effectLst/>
                        </a:rPr>
                        <a:t>Kognitive Funktion</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0"/>
                        </a:spcBef>
                        <a:spcAft>
                          <a:spcPts val="0"/>
                        </a:spcAft>
                      </a:pPr>
                      <a:r>
                        <a:rPr lang="en-GB" sz="1400" dirty="0">
                          <a:effectLst/>
                        </a:rPr>
                        <a:t>Aktivitäten des täglichen Lebens</a:t>
                      </a:r>
                      <a:endParaRPr lang="es-ES" sz="14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2290119453"/>
                  </a:ext>
                </a:extLst>
              </a:tr>
              <a:tr h="522131">
                <a:tc>
                  <a:txBody>
                    <a:bodyPr/>
                    <a:lstStyle/>
                    <a:p>
                      <a:pPr algn="l">
                        <a:lnSpc>
                          <a:spcPct val="100000"/>
                        </a:lnSpc>
                        <a:spcBef>
                          <a:spcPts val="0"/>
                        </a:spcBef>
                        <a:spcAft>
                          <a:spcPts val="0"/>
                        </a:spcAft>
                      </a:pPr>
                      <a:r>
                        <a:rPr lang="en-GB" sz="1400">
                          <a:effectLst/>
                        </a:rPr>
                        <a:t>Erkennung des Aufbauschemas</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00000"/>
                        </a:lnSpc>
                        <a:spcBef>
                          <a:spcPts val="0"/>
                        </a:spcBef>
                        <a:spcAft>
                          <a:spcPts val="0"/>
                        </a:spcAft>
                      </a:pPr>
                      <a:r>
                        <a:rPr lang="en-GB" sz="1400">
                          <a:effectLst/>
                        </a:rPr>
                        <a:t>Schwierigkeiten beim Anziehen, beim Gebrauch von Gegenständen in Bezug auf den Körper (Kamm, Zahnbürste, Besteck usw.).</a:t>
                      </a:r>
                      <a:endParaRPr lang="es-ES" sz="140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001764696"/>
                  </a:ext>
                </a:extLst>
              </a:tr>
              <a:tr h="261065">
                <a:tc>
                  <a:txBody>
                    <a:bodyPr/>
                    <a:lstStyle/>
                    <a:p>
                      <a:pPr algn="l">
                        <a:lnSpc>
                          <a:spcPct val="100000"/>
                        </a:lnSpc>
                        <a:spcBef>
                          <a:spcPts val="0"/>
                        </a:spcBef>
                        <a:spcAft>
                          <a:spcPts val="0"/>
                        </a:spcAft>
                      </a:pPr>
                      <a:r>
                        <a:rPr lang="en-GB" sz="1400">
                          <a:effectLst/>
                        </a:rPr>
                        <a:t>Anhaltende Aufmerksamkeit</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tabLst>
                          <a:tab pos="449580" algn="l"/>
                        </a:tabLst>
                      </a:pPr>
                      <a:r>
                        <a:rPr lang="en-GB" sz="1400">
                          <a:effectLst/>
                        </a:rPr>
                        <a:t>Schwierigkeiten, einem Film oder Buch zu folgen, zu lernen usw.</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89369764"/>
                  </a:ext>
                </a:extLst>
              </a:tr>
              <a:tr h="522131">
                <a:tc>
                  <a:txBody>
                    <a:bodyPr/>
                    <a:lstStyle/>
                    <a:p>
                      <a:pPr algn="l">
                        <a:lnSpc>
                          <a:spcPct val="100000"/>
                        </a:lnSpc>
                        <a:spcBef>
                          <a:spcPts val="0"/>
                        </a:spcBef>
                        <a:spcAft>
                          <a:spcPts val="0"/>
                        </a:spcAft>
                      </a:pPr>
                      <a:r>
                        <a:rPr lang="en-GB" sz="1400" dirty="0">
                          <a:effectLst/>
                        </a:rPr>
                        <a:t>Selektive Aufmerksamkeit</a:t>
                      </a:r>
                      <a:endParaRPr lang="es-ES"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a:effectLst/>
                        </a:rPr>
                        <a:t>Schwierigkeiten bei der Arbeit in einer Umgebung mit anderen Menschen, mit Lärm oder anderen möglichen Ablenkungen.</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64183068"/>
                  </a:ext>
                </a:extLst>
              </a:tr>
              <a:tr h="261065">
                <a:tc>
                  <a:txBody>
                    <a:bodyPr/>
                    <a:lstStyle/>
                    <a:p>
                      <a:pPr algn="l">
                        <a:lnSpc>
                          <a:spcPct val="100000"/>
                        </a:lnSpc>
                        <a:spcBef>
                          <a:spcPts val="0"/>
                        </a:spcBef>
                        <a:spcAft>
                          <a:spcPts val="0"/>
                        </a:spcAft>
                      </a:pPr>
                      <a:r>
                        <a:rPr lang="en-GB" sz="1400">
                          <a:effectLst/>
                        </a:rPr>
                        <a:t>Geteilte Aufmerksamkeit</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a:effectLst/>
                        </a:rPr>
                        <a:t>Schwierigkeiten beim Führen eines Fahrzeugs, bei der häuslichen Pflege oder bei Kindern usw.</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49212344"/>
                  </a:ext>
                </a:extLst>
              </a:tr>
              <a:tr h="522131">
                <a:tc>
                  <a:txBody>
                    <a:bodyPr/>
                    <a:lstStyle/>
                    <a:p>
                      <a:pPr algn="l">
                        <a:lnSpc>
                          <a:spcPct val="100000"/>
                        </a:lnSpc>
                        <a:spcBef>
                          <a:spcPts val="0"/>
                        </a:spcBef>
                        <a:spcAft>
                          <a:spcPts val="0"/>
                        </a:spcAft>
                      </a:pPr>
                      <a:r>
                        <a:rPr lang="en-GB" sz="1400">
                          <a:effectLst/>
                        </a:rPr>
                        <a:t>Semantisches Gedächtnis</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dirty="0">
                          <a:effectLst/>
                        </a:rPr>
                        <a:t>Vergessen von zuvor erworbenem Wissen, Vergessen des Namens von bekannten Personen.</a:t>
                      </a:r>
                      <a:endParaRPr lang="es-ES"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64852673"/>
                  </a:ext>
                </a:extLst>
              </a:tr>
              <a:tr h="522131">
                <a:tc>
                  <a:txBody>
                    <a:bodyPr/>
                    <a:lstStyle/>
                    <a:p>
                      <a:pPr algn="l">
                        <a:lnSpc>
                          <a:spcPct val="100000"/>
                        </a:lnSpc>
                        <a:spcBef>
                          <a:spcPts val="0"/>
                        </a:spcBef>
                        <a:spcAft>
                          <a:spcPts val="0"/>
                        </a:spcAft>
                      </a:pPr>
                      <a:r>
                        <a:rPr lang="en-GB" sz="1400">
                          <a:effectLst/>
                        </a:rPr>
                        <a:t>Episodisches Gedächtnis</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a:effectLst/>
                        </a:rPr>
                        <a:t>Vergessen, wo Sie Ihr Auto, Ihre Schlüssel oder Ihre Brille gelassen haben, Vergessen von Reiserouten (Urlaub, Besuche usw.)</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781065757"/>
                  </a:ext>
                </a:extLst>
              </a:tr>
              <a:tr h="522131">
                <a:tc>
                  <a:txBody>
                    <a:bodyPr/>
                    <a:lstStyle/>
                    <a:p>
                      <a:pPr algn="l">
                        <a:lnSpc>
                          <a:spcPct val="100000"/>
                        </a:lnSpc>
                        <a:spcBef>
                          <a:spcPts val="0"/>
                        </a:spcBef>
                        <a:spcAft>
                          <a:spcPts val="0"/>
                        </a:spcAft>
                      </a:pPr>
                      <a:r>
                        <a:rPr lang="en-GB" sz="1400">
                          <a:effectLst/>
                        </a:rPr>
                        <a:t>Prospektiver Speicher</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a:effectLst/>
                        </a:rPr>
                        <a:t>Termine für den nächsten Tag vergessen, vergessen, was man einkaufen will, usw.</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85511736"/>
                  </a:ext>
                </a:extLst>
              </a:tr>
              <a:tr h="783196">
                <a:tc>
                  <a:txBody>
                    <a:bodyPr/>
                    <a:lstStyle/>
                    <a:p>
                      <a:pPr algn="l">
                        <a:lnSpc>
                          <a:spcPct val="100000"/>
                        </a:lnSpc>
                        <a:spcBef>
                          <a:spcPts val="0"/>
                        </a:spcBef>
                        <a:spcAft>
                          <a:spcPts val="0"/>
                        </a:spcAft>
                      </a:pPr>
                      <a:r>
                        <a:rPr lang="en-GB" sz="1400">
                          <a:effectLst/>
                        </a:rPr>
                        <a:t>Exekutive Funktionen</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dirty="0">
                          <a:effectLst/>
                        </a:rPr>
                        <a:t>Schwierigkeiten, die Mahlzeit zu planen und durchzuführen, den Computer zu benutzen, die Ausgaben zu kontrollieren, Ausflüge oder Reisen zu organisieren, problematische Situationen zu lösen, usw.</a:t>
                      </a:r>
                      <a:endParaRPr lang="es-ES"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34542890"/>
                  </a:ext>
                </a:extLst>
              </a:tr>
            </a:tbl>
          </a:graphicData>
        </a:graphic>
      </p:graphicFrame>
      <p:sp>
        <p:nvSpPr>
          <p:cNvPr id="9" name="Prostokąt 1">
            <a:extLst>
              <a:ext uri="{FF2B5EF4-FFF2-40B4-BE49-F238E27FC236}">
                <a16:creationId xmlns:a16="http://schemas.microsoft.com/office/drawing/2014/main" id="{5753E1A8-789E-4A42-9596-888F00BBC9FD}"/>
              </a:ext>
            </a:extLst>
          </p:cNvPr>
          <p:cNvSpPr/>
          <p:nvPr/>
        </p:nvSpPr>
        <p:spPr>
          <a:xfrm>
            <a:off x="251520" y="620688"/>
            <a:ext cx="8424936" cy="369332"/>
          </a:xfrm>
          <a:prstGeom prst="rect">
            <a:avLst/>
          </a:prstGeom>
        </p:spPr>
        <p:txBody>
          <a:bodyPr wrap="square">
            <a:spAutoFit/>
          </a:bodyPr>
          <a:lstStyle/>
          <a:p>
            <a:pPr algn="ctr">
              <a:defRPr/>
            </a:pPr>
            <a:r>
              <a:rPr lang="en-US" sz="1800" dirty="0">
                <a:solidFill>
                  <a:schemeClr val="accent2">
                    <a:lumMod val="75000"/>
                  </a:schemeClr>
                </a:solidFill>
              </a:rPr>
              <a:t>Auswirkungen bei der Durchführung von Aktivitäten des täglichen Lebens</a:t>
            </a:r>
          </a:p>
        </p:txBody>
      </p:sp>
      <p:sp>
        <p:nvSpPr>
          <p:cNvPr id="11" name="CuadroTexto 10">
            <a:extLst>
              <a:ext uri="{FF2B5EF4-FFF2-40B4-BE49-F238E27FC236}">
                <a16:creationId xmlns:a16="http://schemas.microsoft.com/office/drawing/2014/main" id="{B1F97314-BA72-499D-912C-2462FCDFAC72}"/>
              </a:ext>
            </a:extLst>
          </p:cNvPr>
          <p:cNvSpPr txBox="1"/>
          <p:nvPr/>
        </p:nvSpPr>
        <p:spPr>
          <a:xfrm>
            <a:off x="0" y="5877272"/>
            <a:ext cx="8820794" cy="307777"/>
          </a:xfrm>
          <a:prstGeom prst="rect">
            <a:avLst/>
          </a:prstGeom>
          <a:noFill/>
        </p:spPr>
        <p:txBody>
          <a:bodyPr wrap="square" rtlCol="0">
            <a:spAutoFit/>
          </a:bodyPr>
          <a:lstStyle/>
          <a:p>
            <a:pPr algn="ctr"/>
            <a:r>
              <a:rPr lang="en-GB" sz="1400" b="0" dirty="0">
                <a:solidFill>
                  <a:schemeClr val="accent6"/>
                </a:solidFill>
              </a:rPr>
              <a:t>Tabelle 1: Auswirkungen von kognitiven Defiziten bei der Durchführung von Aktivitäten des täglichen Lebens</a:t>
            </a:r>
            <a:endParaRPr lang="es-ES" sz="1400" b="0" dirty="0">
              <a:solidFill>
                <a:schemeClr val="accent6"/>
              </a:solidFill>
            </a:endParaRPr>
          </a:p>
        </p:txBody>
      </p:sp>
    </p:spTree>
    <p:extLst>
      <p:ext uri="{BB962C8B-B14F-4D97-AF65-F5344CB8AC3E}">
        <p14:creationId xmlns:p14="http://schemas.microsoft.com/office/powerpoint/2010/main" val="3075631546"/>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5ACDD50-6C15-4A92-A2C3-0C822AE7472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Reduzierung des Defizits</a:t>
            </a:r>
          </a:p>
        </p:txBody>
      </p:sp>
      <p:sp>
        <p:nvSpPr>
          <p:cNvPr id="11" name="Prostokąt 3">
            <a:extLst>
              <a:ext uri="{FF2B5EF4-FFF2-40B4-BE49-F238E27FC236}">
                <a16:creationId xmlns:a16="http://schemas.microsoft.com/office/drawing/2014/main" id="{9CC86005-D5CB-4B75-8C90-290283DB3BC1}"/>
              </a:ext>
            </a:extLst>
          </p:cNvPr>
          <p:cNvSpPr/>
          <p:nvPr/>
        </p:nvSpPr>
        <p:spPr>
          <a:xfrm>
            <a:off x="539750" y="1628800"/>
            <a:ext cx="8352730" cy="3170099"/>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DETERIORATION KANN VERLANGSAMEN oder</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DIE KOGNITIVEN DEFIZITE ABMILDERN, </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ein aktives und gesundes Leben zu führen,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in anregenden Umgebungen, und</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wenn es weiterhin stimuliert oder</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diese Funktionen entwickeln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durch Praktiken und Übungen zur kognitiven Stimulation</a:t>
            </a:r>
          </a:p>
        </p:txBody>
      </p:sp>
    </p:spTree>
    <p:extLst>
      <p:ext uri="{BB962C8B-B14F-4D97-AF65-F5344CB8AC3E}">
        <p14:creationId xmlns:p14="http://schemas.microsoft.com/office/powerpoint/2010/main" val="1221301767"/>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F32A63FB-D548-4EBC-8182-B2A61624FB9F}"/>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2.4. AUSWERTUNG DER KOGNITIVEN FUNKTIONEN</a:t>
            </a:r>
          </a:p>
        </p:txBody>
      </p:sp>
      <p:sp>
        <p:nvSpPr>
          <p:cNvPr id="11" name="Prostokąt 3">
            <a:extLst>
              <a:ext uri="{FF2B5EF4-FFF2-40B4-BE49-F238E27FC236}">
                <a16:creationId xmlns:a16="http://schemas.microsoft.com/office/drawing/2014/main" id="{94405C0E-5A01-4A93-AEF1-357B6F258B92}"/>
              </a:ext>
            </a:extLst>
          </p:cNvPr>
          <p:cNvSpPr/>
          <p:nvPr/>
        </p:nvSpPr>
        <p:spPr>
          <a:xfrm>
            <a:off x="539750" y="1628800"/>
            <a:ext cx="8352730" cy="4431983"/>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1800" b="0" dirty="0">
                <a:solidFill>
                  <a:schemeClr val="accent2">
                    <a:lumMod val="75000"/>
                  </a:schemeClr>
                </a:solidFill>
              </a:rPr>
              <a:t>Eine angemessene kognitive oder neurokognitive Bewertung kann Folgendes beinhalten</a:t>
            </a:r>
          </a:p>
          <a:p>
            <a:pPr marL="342900" indent="-342900">
              <a:spcBef>
                <a:spcPts val="1200"/>
              </a:spcBef>
              <a:buFont typeface="Wingdings" panose="05000000000000000000" pitchFamily="2" charset="2"/>
              <a:buChar char="Ø"/>
              <a:defRPr/>
            </a:pPr>
            <a:r>
              <a:rPr lang="en-US" sz="1800" b="0" dirty="0">
                <a:solidFill>
                  <a:schemeClr val="accent2">
                    <a:lumMod val="75000"/>
                  </a:schemeClr>
                </a:solidFill>
              </a:rPr>
              <a:t>Beobachtung, Interviews, klinische und psychosoziale Skalen, kognitive Tests, bildgebende Verfahren oder jede andere geeignete Form der Bewertung.</a:t>
            </a:r>
          </a:p>
          <a:p>
            <a:pPr marL="342900" indent="-342900">
              <a:spcBef>
                <a:spcPts val="1200"/>
              </a:spcBef>
              <a:buFont typeface="Wingdings" panose="05000000000000000000" pitchFamily="2" charset="2"/>
              <a:buChar char="Ø"/>
              <a:defRPr/>
            </a:pPr>
            <a:r>
              <a:rPr lang="en-US" sz="1800" b="0" dirty="0">
                <a:solidFill>
                  <a:schemeClr val="accent2">
                    <a:lumMod val="75000"/>
                  </a:schemeClr>
                </a:solidFill>
              </a:rPr>
              <a:t>Dabei wird auch auf die spezifischen Behandlungsbedürfnisse des Betroffenen eingegangen.</a:t>
            </a:r>
          </a:p>
          <a:p>
            <a:pPr marL="342900" indent="-342900">
              <a:spcBef>
                <a:spcPts val="1200"/>
              </a:spcBef>
              <a:buFont typeface="Wingdings" panose="05000000000000000000" pitchFamily="2" charset="2"/>
              <a:buChar char="Ø"/>
              <a:defRPr/>
            </a:pPr>
            <a:r>
              <a:rPr lang="en-US" sz="1800" b="0" dirty="0">
                <a:solidFill>
                  <a:schemeClr val="accent2">
                    <a:lumMod val="75000"/>
                  </a:schemeClr>
                </a:solidFill>
              </a:rPr>
              <a:t>Die neurokognitive Beurteilung sollte zumindest die Untersuchung der allgemeinen intellektuellen Leistungsfähigkeit, der zeitlichen und räumlichen Orientierung, der Aufmerksamkeit, der Geschwindigkeit der Informationsverarbeitung, der Lern- und Gedächtniskapazität, der visuell-räumlichen Fähigkeiten, der Wahrnehmung und Motorik, der Sprache und Kommunikation, des logischen Denkens, der Fähigkeit, Probleme zu lösen und einiger der exekutiven Funktionen umfassen.</a:t>
            </a:r>
          </a:p>
        </p:txBody>
      </p:sp>
    </p:spTree>
    <p:extLst>
      <p:ext uri="{BB962C8B-B14F-4D97-AF65-F5344CB8AC3E}">
        <p14:creationId xmlns:p14="http://schemas.microsoft.com/office/powerpoint/2010/main" val="3795358586"/>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
            <a:extLst>
              <a:ext uri="{FF2B5EF4-FFF2-40B4-BE49-F238E27FC236}">
                <a16:creationId xmlns:a16="http://schemas.microsoft.com/office/drawing/2014/main" id="{BB19CC48-4854-4A8B-B958-9929EDFAC33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Auswertungsinstrumente</a:t>
            </a:r>
          </a:p>
        </p:txBody>
      </p:sp>
      <p:sp>
        <p:nvSpPr>
          <p:cNvPr id="14" name="Prostokąt 3">
            <a:extLst>
              <a:ext uri="{FF2B5EF4-FFF2-40B4-BE49-F238E27FC236}">
                <a16:creationId xmlns:a16="http://schemas.microsoft.com/office/drawing/2014/main" id="{87B4B0CB-AF21-4D60-93CF-830268ABA0BD}"/>
              </a:ext>
            </a:extLst>
          </p:cNvPr>
          <p:cNvSpPr/>
          <p:nvPr/>
        </p:nvSpPr>
        <p:spPr>
          <a:xfrm>
            <a:off x="539750" y="1628800"/>
            <a:ext cx="8244718" cy="3631763"/>
          </a:xfrm>
          <a:prstGeom prst="rect">
            <a:avLst/>
          </a:prstGeom>
        </p:spPr>
        <p:txBody>
          <a:bodyPr wrap="square">
            <a:spAutoFit/>
          </a:bodyPr>
          <a:lstStyle/>
          <a:p>
            <a:pPr>
              <a:spcBef>
                <a:spcPts val="1200"/>
              </a:spcBef>
              <a:defRPr/>
            </a:pPr>
            <a:r>
              <a:rPr lang="en-US" sz="2000" b="0" dirty="0">
                <a:solidFill>
                  <a:schemeClr val="accent2">
                    <a:lumMod val="75000"/>
                  </a:schemeClr>
                </a:solidFill>
              </a:rPr>
              <a:t>I. Kurzskalen oder kognitive Verfolgungstests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Tests leicht anwendbar</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Geringe Zeit für die Anwendung (5 bis 20 Minuten).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Ermöglicht das Erreichen eines "Cut-Off-Punktes" zwischen normal und pathologisch,</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Ermöglicht eine detailliertere neuropsychologische Beurteilung der Remission. </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Beschränkt sich darauf, einen schnellen Überblick über den Patienten zu geben, Patienten zu überwachen und Korrelationen zwischen diesem globalen Score und anderen relevanten Variablen herzustellen.</a:t>
            </a:r>
          </a:p>
        </p:txBody>
      </p:sp>
    </p:spTree>
    <p:extLst>
      <p:ext uri="{BB962C8B-B14F-4D97-AF65-F5344CB8AC3E}">
        <p14:creationId xmlns:p14="http://schemas.microsoft.com/office/powerpoint/2010/main" val="2982383404"/>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539750" y="1628800"/>
            <a:ext cx="7992690" cy="4247317"/>
          </a:xfrm>
          <a:prstGeom prst="rect">
            <a:avLst/>
          </a:prstGeom>
        </p:spPr>
        <p:txBody>
          <a:bodyPr wrap="square">
            <a:spAutoFit/>
          </a:bodyPr>
          <a:lstStyle/>
          <a:p>
            <a:pPr algn="just">
              <a:spcBef>
                <a:spcPts val="600"/>
              </a:spcBef>
              <a:defRPr/>
            </a:pPr>
            <a:r>
              <a:rPr lang="en-US" sz="1800" b="0" dirty="0">
                <a:solidFill>
                  <a:schemeClr val="accent2">
                    <a:lumMod val="75000"/>
                  </a:schemeClr>
                </a:solidFill>
              </a:rPr>
              <a:t>Die Ziele dieser didaktischen Einheit sind:</a:t>
            </a:r>
          </a:p>
          <a:p>
            <a:pPr algn="just">
              <a:spcBef>
                <a:spcPts val="600"/>
              </a:spcBef>
              <a:defRPr/>
            </a:pPr>
            <a:r>
              <a:rPr lang="en-US" sz="1800" b="0" dirty="0">
                <a:solidFill>
                  <a:schemeClr val="accent2">
                    <a:lumMod val="75000"/>
                  </a:schemeClr>
                </a:solidFill>
              </a:rPr>
              <a:t> </a:t>
            </a:r>
          </a:p>
          <a:p>
            <a:pPr marL="342900" indent="-342900" algn="just">
              <a:spcBef>
                <a:spcPts val="600"/>
              </a:spcBef>
              <a:buFont typeface="Wingdings" panose="05000000000000000000" pitchFamily="2" charset="2"/>
              <a:buChar char="§"/>
              <a:defRPr/>
            </a:pPr>
            <a:r>
              <a:rPr lang="en-US" sz="1800" b="0" dirty="0">
                <a:solidFill>
                  <a:schemeClr val="accent2">
                    <a:lumMod val="75000"/>
                  </a:schemeClr>
                </a:solidFill>
              </a:rPr>
              <a:t>Identifizieren Sie die prinzipiellen kognitiven Funktionen und ihre Gehirngrundlagen.</a:t>
            </a:r>
          </a:p>
          <a:p>
            <a:pPr marL="342900" indent="-342900" algn="just">
              <a:spcBef>
                <a:spcPts val="600"/>
              </a:spcBef>
              <a:buFont typeface="Wingdings" panose="05000000000000000000" pitchFamily="2" charset="2"/>
              <a:buChar char="§"/>
              <a:defRPr/>
            </a:pPr>
            <a:r>
              <a:rPr lang="en-US" sz="1800" b="0" dirty="0">
                <a:solidFill>
                  <a:schemeClr val="accent2">
                    <a:lumMod val="75000"/>
                  </a:schemeClr>
                </a:solidFill>
              </a:rPr>
              <a:t>Analysieren Sie die Auswirkungen der beeinträchtigten kognitiven Funktionen, deren Bewertung und Erhaltung bei der Ausübung der beruflichen Gesundheitstätigkeit.</a:t>
            </a:r>
          </a:p>
          <a:p>
            <a:pPr marL="342900" indent="-342900" algn="just">
              <a:spcBef>
                <a:spcPts val="600"/>
              </a:spcBef>
              <a:buFont typeface="Wingdings" panose="05000000000000000000" pitchFamily="2" charset="2"/>
              <a:buChar char="§"/>
              <a:defRPr/>
            </a:pPr>
            <a:r>
              <a:rPr lang="en-US" sz="1800" b="0" dirty="0">
                <a:solidFill>
                  <a:schemeClr val="accent2">
                    <a:lumMod val="75000"/>
                  </a:schemeClr>
                </a:solidFill>
              </a:rPr>
              <a:t>Kennen Sie die Störung durch kognitive Belastung bei normalen und pathologischen motorischen Leistungen.</a:t>
            </a:r>
          </a:p>
          <a:p>
            <a:pPr marL="342900" indent="-342900" algn="just">
              <a:spcBef>
                <a:spcPts val="600"/>
              </a:spcBef>
              <a:buFont typeface="Wingdings" panose="05000000000000000000" pitchFamily="2" charset="2"/>
              <a:buChar char="§"/>
              <a:defRPr/>
            </a:pPr>
            <a:r>
              <a:rPr lang="en-US" sz="1800" b="0" dirty="0">
                <a:solidFill>
                  <a:schemeClr val="accent2">
                    <a:lumMod val="75000"/>
                  </a:schemeClr>
                </a:solidFill>
              </a:rPr>
              <a:t>Untersuchen Sie die motorische Leistung bei Menschen mit eingeschränkten kognitiven Funktionen und psychischen Störungen.</a:t>
            </a:r>
          </a:p>
          <a:p>
            <a:pPr marL="342900" indent="-342900" algn="just">
              <a:spcBef>
                <a:spcPts val="600"/>
              </a:spcBef>
              <a:buFont typeface="Wingdings" panose="05000000000000000000" pitchFamily="2" charset="2"/>
              <a:buChar char="§"/>
              <a:defRPr/>
            </a:pPr>
            <a:r>
              <a:rPr lang="en-US" sz="1800" b="0" dirty="0">
                <a:solidFill>
                  <a:schemeClr val="accent2">
                    <a:lumMod val="75000"/>
                  </a:schemeClr>
                </a:solidFill>
              </a:rPr>
              <a:t>Analysieren Sie, wie eine motorische Geste mit kognitiver Belastung mit biomechanischen Bewertungswerkzeugen bewertet werden sollte.</a:t>
            </a:r>
          </a:p>
        </p:txBody>
      </p:sp>
      <p:sp>
        <p:nvSpPr>
          <p:cNvPr id="10" name="Prostokąt 1">
            <a:extLst>
              <a:ext uri="{FF2B5EF4-FFF2-40B4-BE49-F238E27FC236}">
                <a16:creationId xmlns:a16="http://schemas.microsoft.com/office/drawing/2014/main" id="{28B9937F-6FB0-4170-A270-96E0A5C60740}"/>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1. ZIELE</a:t>
            </a:r>
            <a:endParaRPr lang="en-US" sz="2200" b="0" dirty="0">
              <a:solidFill>
                <a:schemeClr val="accent2">
                  <a:lumMod val="75000"/>
                </a:schemeClr>
              </a:solidFill>
            </a:endParaRPr>
          </a:p>
        </p:txBody>
      </p:sp>
    </p:spTree>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3" name="Imagen 12" descr="Resultado de imagen de Mini–Mental State Examination"/>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87824" y="1523728"/>
            <a:ext cx="3168352" cy="413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rostokąt 1">
            <a:extLst>
              <a:ext uri="{FF2B5EF4-FFF2-40B4-BE49-F238E27FC236}">
                <a16:creationId xmlns:a16="http://schemas.microsoft.com/office/drawing/2014/main" id="{BB19CC48-4854-4A8B-B958-9929EDFAC33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Auswertungsinstrumente</a:t>
            </a:r>
          </a:p>
        </p:txBody>
      </p:sp>
      <p:sp>
        <p:nvSpPr>
          <p:cNvPr id="2" name="Rectángulo 1">
            <a:extLst>
              <a:ext uri="{FF2B5EF4-FFF2-40B4-BE49-F238E27FC236}">
                <a16:creationId xmlns:a16="http://schemas.microsoft.com/office/drawing/2014/main" id="{EA64E4DB-4758-4182-B640-2B838C42C8BD}"/>
              </a:ext>
            </a:extLst>
          </p:cNvPr>
          <p:cNvSpPr/>
          <p:nvPr/>
        </p:nvSpPr>
        <p:spPr>
          <a:xfrm>
            <a:off x="2484730" y="5821156"/>
            <a:ext cx="4174541" cy="307777"/>
          </a:xfrm>
          <a:prstGeom prst="rect">
            <a:avLst/>
          </a:prstGeom>
        </p:spPr>
        <p:txBody>
          <a:bodyPr wrap="none">
            <a:spAutoFit/>
          </a:bodyPr>
          <a:lstStyle/>
          <a:p>
            <a:pPr algn="ctr">
              <a:spcBef>
                <a:spcPts val="1200"/>
              </a:spcBef>
              <a:spcAft>
                <a:spcPts val="1000"/>
              </a:spcAft>
            </a:pPr>
            <a:r>
              <a:rPr lang="en-GB" sz="1400" b="0" dirty="0">
                <a:solidFill>
                  <a:schemeClr val="accent6"/>
                </a:solidFill>
                <a:latin typeface="+mn-lt"/>
                <a:ea typeface="Calibri" panose="020F0502020204030204" pitchFamily="34" charset="0"/>
              </a:rPr>
              <a:t>Abbildung 14: Mini-Mental State Examination (MMSE)</a:t>
            </a:r>
            <a:endParaRPr lang="es-ES" sz="1400" b="0" dirty="0">
              <a:solidFill>
                <a:schemeClr val="accent6"/>
              </a:solidFill>
              <a:latin typeface="+mn-lt"/>
              <a:ea typeface="Calibri" panose="020F0502020204030204" pitchFamily="34" charset="0"/>
            </a:endParaRPr>
          </a:p>
        </p:txBody>
      </p:sp>
    </p:spTree>
    <p:extLst>
      <p:ext uri="{BB962C8B-B14F-4D97-AF65-F5344CB8AC3E}">
        <p14:creationId xmlns:p14="http://schemas.microsoft.com/office/powerpoint/2010/main" val="681902176"/>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
            <a:extLst>
              <a:ext uri="{FF2B5EF4-FFF2-40B4-BE49-F238E27FC236}">
                <a16:creationId xmlns:a16="http://schemas.microsoft.com/office/drawing/2014/main" id="{FE0DAAE0-CE34-44B7-BBEF-454A3C18438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Auswertungsinstrumente</a:t>
            </a:r>
          </a:p>
        </p:txBody>
      </p:sp>
      <p:sp>
        <p:nvSpPr>
          <p:cNvPr id="13" name="Prostokąt 3">
            <a:extLst>
              <a:ext uri="{FF2B5EF4-FFF2-40B4-BE49-F238E27FC236}">
                <a16:creationId xmlns:a16="http://schemas.microsoft.com/office/drawing/2014/main" id="{C29E358B-98E9-4493-9E71-4B77014F0E75}"/>
              </a:ext>
            </a:extLst>
          </p:cNvPr>
          <p:cNvSpPr/>
          <p:nvPr/>
        </p:nvSpPr>
        <p:spPr>
          <a:xfrm>
            <a:off x="539750" y="1628800"/>
            <a:ext cx="8244718" cy="3170099"/>
          </a:xfrm>
          <a:prstGeom prst="rect">
            <a:avLst/>
          </a:prstGeom>
        </p:spPr>
        <p:txBody>
          <a:bodyPr wrap="square">
            <a:spAutoFit/>
          </a:bodyPr>
          <a:lstStyle/>
          <a:p>
            <a:pPr>
              <a:spcBef>
                <a:spcPts val="1200"/>
              </a:spcBef>
              <a:defRPr/>
            </a:pPr>
            <a:r>
              <a:rPr lang="en-US" sz="2000" b="0" dirty="0">
                <a:solidFill>
                  <a:schemeClr val="accent2">
                    <a:lumMod val="75000"/>
                  </a:schemeClr>
                </a:solidFill>
              </a:rPr>
              <a:t>II. Allgemeine Auswertebatterien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Eine Reihe von Tests, die die wichtigsten kognitiven Funktionen systematisch untersuchen.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Vorteile: eine große Datenbank zu haben, die es erleichtert, ein Profil zu erhalten, das verschiedene Ebenen der kognitiven Domänen von Menschen charakterisiert, und Variablen zu kontrollieren </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Identifizieren Sie nicht nur die Hauptdefizite, sondern auch die erhaltenen Fähigkeiten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Wesentlich für die Erstellung eines anschließenden personalisierten Rehabilitationsprogramms.</a:t>
            </a:r>
          </a:p>
        </p:txBody>
      </p:sp>
    </p:spTree>
    <p:extLst>
      <p:ext uri="{BB962C8B-B14F-4D97-AF65-F5344CB8AC3E}">
        <p14:creationId xmlns:p14="http://schemas.microsoft.com/office/powerpoint/2010/main" val="1271803785"/>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6" name="Imagen 15" descr="Resultado de imagen de wais test in english&quot;"/>
          <p:cNvPicPr/>
          <p:nvPr/>
        </p:nvPicPr>
        <p:blipFill rotWithShape="1">
          <a:blip r:embed="rId3" cstate="print">
            <a:extLst>
              <a:ext uri="{28A0092B-C50C-407E-A947-70E740481C1C}">
                <a14:useLocalDpi xmlns:a14="http://schemas.microsoft.com/office/drawing/2010/main" val="0"/>
              </a:ext>
            </a:extLst>
          </a:blip>
          <a:srcRect t="17943"/>
          <a:stretch/>
        </p:blipFill>
        <p:spPr bwMode="auto">
          <a:xfrm>
            <a:off x="3145343" y="1508553"/>
            <a:ext cx="2853313" cy="4175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1" name="Prostokąt 1">
            <a:extLst>
              <a:ext uri="{FF2B5EF4-FFF2-40B4-BE49-F238E27FC236}">
                <a16:creationId xmlns:a16="http://schemas.microsoft.com/office/drawing/2014/main" id="{FE0DAAE0-CE34-44B7-BBEF-454A3C18438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Auswertungsinstrumente</a:t>
            </a:r>
          </a:p>
        </p:txBody>
      </p:sp>
      <p:sp>
        <p:nvSpPr>
          <p:cNvPr id="10" name="Rectángulo 9">
            <a:extLst>
              <a:ext uri="{FF2B5EF4-FFF2-40B4-BE49-F238E27FC236}">
                <a16:creationId xmlns:a16="http://schemas.microsoft.com/office/drawing/2014/main" id="{298A84A0-6767-4021-859F-6F22A6A110A0}"/>
              </a:ext>
            </a:extLst>
          </p:cNvPr>
          <p:cNvSpPr/>
          <p:nvPr/>
        </p:nvSpPr>
        <p:spPr>
          <a:xfrm>
            <a:off x="2323915" y="5805845"/>
            <a:ext cx="4496167" cy="307777"/>
          </a:xfrm>
          <a:prstGeom prst="rect">
            <a:avLst/>
          </a:prstGeom>
        </p:spPr>
        <p:txBody>
          <a:bodyPr wrap="none">
            <a:spAutoFit/>
          </a:bodyPr>
          <a:lstStyle/>
          <a:p>
            <a:pPr algn="ctr">
              <a:spcBef>
                <a:spcPts val="1200"/>
              </a:spcBef>
              <a:spcAft>
                <a:spcPts val="1000"/>
              </a:spcAft>
            </a:pPr>
            <a:r>
              <a:rPr lang="en-GB" sz="1400" b="0" dirty="0">
                <a:solidFill>
                  <a:schemeClr val="accent6"/>
                </a:solidFill>
              </a:rPr>
              <a:t>Abbildung 15: </a:t>
            </a:r>
            <a:r>
              <a:rPr lang="en-GB" sz="1400" b="0" dirty="0" err="1">
                <a:solidFill>
                  <a:schemeClr val="accent6"/>
                </a:solidFill>
              </a:rPr>
              <a:t>Weschsler </a:t>
            </a:r>
            <a:r>
              <a:rPr lang="en-GB" sz="1400" b="0" dirty="0">
                <a:solidFill>
                  <a:schemeClr val="accent6"/>
                </a:solidFill>
              </a:rPr>
              <a:t>Adult Intelligence </a:t>
            </a:r>
            <a:r>
              <a:rPr lang="en-GB" sz="1400" b="0" dirty="0" err="1">
                <a:solidFill>
                  <a:schemeClr val="accent6"/>
                </a:solidFill>
              </a:rPr>
              <a:t>Sacale </a:t>
            </a:r>
            <a:r>
              <a:rPr lang="en-GB" sz="1400" b="0" dirty="0">
                <a:solidFill>
                  <a:schemeClr val="accent6"/>
                </a:solidFill>
              </a:rPr>
              <a:t>(WAIS)</a:t>
            </a:r>
            <a:endParaRPr lang="es-ES" sz="1400" b="0" dirty="0">
              <a:solidFill>
                <a:schemeClr val="accent6"/>
              </a:solidFill>
            </a:endParaRPr>
          </a:p>
        </p:txBody>
      </p:sp>
    </p:spTree>
    <p:extLst>
      <p:ext uri="{BB962C8B-B14F-4D97-AF65-F5344CB8AC3E}">
        <p14:creationId xmlns:p14="http://schemas.microsoft.com/office/powerpoint/2010/main" val="439315278"/>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Auswertungsinstrumente</a:t>
            </a:r>
          </a:p>
        </p:txBody>
      </p:sp>
      <p:sp>
        <p:nvSpPr>
          <p:cNvPr id="14" name="Prostokąt 3">
            <a:extLst>
              <a:ext uri="{FF2B5EF4-FFF2-40B4-BE49-F238E27FC236}">
                <a16:creationId xmlns:a16="http://schemas.microsoft.com/office/drawing/2014/main" id="{94A4C29D-686D-4668-AF17-7CC4C7D840CC}"/>
              </a:ext>
            </a:extLst>
          </p:cNvPr>
          <p:cNvSpPr/>
          <p:nvPr/>
        </p:nvSpPr>
        <p:spPr>
          <a:xfrm>
            <a:off x="539750" y="1628800"/>
            <a:ext cx="8244718" cy="3170099"/>
          </a:xfrm>
          <a:prstGeom prst="rect">
            <a:avLst/>
          </a:prstGeom>
        </p:spPr>
        <p:txBody>
          <a:bodyPr wrap="square">
            <a:spAutoFit/>
          </a:bodyPr>
          <a:lstStyle/>
          <a:p>
            <a:pPr>
              <a:spcBef>
                <a:spcPts val="1200"/>
              </a:spcBef>
              <a:defRPr/>
            </a:pPr>
            <a:r>
              <a:rPr lang="en-US" sz="2000" b="0" dirty="0">
                <a:solidFill>
                  <a:schemeClr val="accent2">
                    <a:lumMod val="75000"/>
                  </a:schemeClr>
                </a:solidFill>
              </a:rPr>
              <a:t>III. Spezifische Tests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Fokussiert auf die Untersuchung der spezifischen Verschlechterung der kognitiven Funktionen.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Wird verwendet, um einen realistischen Arbeitsplan für den Patienten zu entwickeln.</a:t>
            </a:r>
          </a:p>
          <a:p>
            <a:pPr>
              <a:spcBef>
                <a:spcPts val="1200"/>
              </a:spcBef>
              <a:defRPr/>
            </a:pPr>
            <a:r>
              <a:rPr lang="en-US" sz="2000" b="0" dirty="0">
                <a:solidFill>
                  <a:schemeClr val="accent2">
                    <a:lumMod val="75000"/>
                  </a:schemeClr>
                </a:solidFill>
              </a:rPr>
              <a:t>Die kognitive oder neurokognitive Beurteilung sollte von einem Neuropsychologen durchgeführt werden,</a:t>
            </a:r>
          </a:p>
          <a:p>
            <a:pPr>
              <a:spcBef>
                <a:spcPts val="1200"/>
              </a:spcBef>
              <a:defRPr/>
            </a:pPr>
            <a:r>
              <a:rPr lang="en-US" sz="2000" b="0" dirty="0">
                <a:solidFill>
                  <a:schemeClr val="accent2">
                    <a:lumMod val="75000"/>
                  </a:schemeClr>
                </a:solidFill>
              </a:rPr>
              <a:t>Kognitive Screening-Tests sind für alle Angehörigen der Gesundheitsberufe zugänglich, die mit minimaler Vorbereitung und in kurzer Zeit eine vorherige Bewertung vornehmen können, die es ihnen ermöglicht, einen Patienten zu überweisen.</a:t>
            </a:r>
          </a:p>
        </p:txBody>
      </p:sp>
    </p:spTree>
    <p:extLst>
      <p:ext uri="{BB962C8B-B14F-4D97-AF65-F5344CB8AC3E}">
        <p14:creationId xmlns:p14="http://schemas.microsoft.com/office/powerpoint/2010/main" val="2977796922"/>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1" name="Imagen 10" descr="Resultado de imagen de cpt and cata test&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556797"/>
            <a:ext cx="2736304" cy="4032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ángulo 13">
            <a:extLst>
              <a:ext uri="{FF2B5EF4-FFF2-40B4-BE49-F238E27FC236}">
                <a16:creationId xmlns:a16="http://schemas.microsoft.com/office/drawing/2014/main" id="{AB9DC1B3-7EE6-4A0E-B715-1203B29971FA}"/>
              </a:ext>
            </a:extLst>
          </p:cNvPr>
          <p:cNvSpPr/>
          <p:nvPr/>
        </p:nvSpPr>
        <p:spPr>
          <a:xfrm>
            <a:off x="3203848" y="5805845"/>
            <a:ext cx="2732351" cy="307777"/>
          </a:xfrm>
          <a:prstGeom prst="rect">
            <a:avLst/>
          </a:prstGeom>
        </p:spPr>
        <p:txBody>
          <a:bodyPr wrap="none">
            <a:spAutoFit/>
          </a:bodyPr>
          <a:lstStyle/>
          <a:p>
            <a:r>
              <a:rPr lang="en-GB" sz="1400" b="0" dirty="0">
                <a:solidFill>
                  <a:schemeClr val="accent6"/>
                </a:solidFill>
              </a:rPr>
              <a:t>Abbildung 16: </a:t>
            </a:r>
            <a:r>
              <a:rPr lang="en-GB" sz="1400" b="0" dirty="0" err="1">
                <a:solidFill>
                  <a:schemeClr val="accent6"/>
                </a:solidFill>
              </a:rPr>
              <a:t>Conners </a:t>
            </a:r>
            <a:r>
              <a:rPr lang="en-GB" sz="1400" b="0" dirty="0">
                <a:solidFill>
                  <a:schemeClr val="accent6"/>
                </a:solidFill>
              </a:rPr>
              <a:t>CPT - CATA</a:t>
            </a:r>
            <a:endParaRPr lang="es-ES" sz="1400" b="0" dirty="0">
              <a:solidFill>
                <a:schemeClr val="accent6"/>
              </a:solidFill>
            </a:endParaRPr>
          </a:p>
        </p:txBody>
      </p:sp>
      <p:sp>
        <p:nvSpPr>
          <p:cNvPr id="10" name="Prostokąt 1">
            <a:extLst>
              <a:ext uri="{FF2B5EF4-FFF2-40B4-BE49-F238E27FC236}">
                <a16:creationId xmlns:a16="http://schemas.microsoft.com/office/drawing/2014/main" id="{C9287D9F-9EA0-4261-A6F2-A782E4CD5878}"/>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Auswertungsinstrumente</a:t>
            </a:r>
          </a:p>
        </p:txBody>
      </p:sp>
    </p:spTree>
    <p:extLst>
      <p:ext uri="{BB962C8B-B14F-4D97-AF65-F5344CB8AC3E}">
        <p14:creationId xmlns:p14="http://schemas.microsoft.com/office/powerpoint/2010/main" val="3715419359"/>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FORTSCHRITTE BEI DER OBJEKTIVEN KOGNITIVEN BEURTEILUNG</a:t>
            </a:r>
          </a:p>
        </p:txBody>
      </p:sp>
      <p:sp>
        <p:nvSpPr>
          <p:cNvPr id="14" name="Prostokąt 3">
            <a:extLst>
              <a:ext uri="{FF2B5EF4-FFF2-40B4-BE49-F238E27FC236}">
                <a16:creationId xmlns:a16="http://schemas.microsoft.com/office/drawing/2014/main" id="{94A4C29D-686D-4668-AF17-7CC4C7D840CC}"/>
              </a:ext>
            </a:extLst>
          </p:cNvPr>
          <p:cNvSpPr/>
          <p:nvPr/>
        </p:nvSpPr>
        <p:spPr>
          <a:xfrm>
            <a:off x="539750" y="1751325"/>
            <a:ext cx="8244718" cy="3477875"/>
          </a:xfrm>
          <a:prstGeom prst="rect">
            <a:avLst/>
          </a:prstGeom>
        </p:spPr>
        <p:txBody>
          <a:bodyPr wrap="square">
            <a:spAutoFit/>
          </a:bodyPr>
          <a:lstStyle/>
          <a:p>
            <a:pPr>
              <a:spcBef>
                <a:spcPts val="1200"/>
              </a:spcBef>
              <a:defRPr/>
            </a:pPr>
            <a:r>
              <a:rPr lang="pl-PL" sz="2000" b="0" dirty="0">
                <a:solidFill>
                  <a:schemeClr val="accent6"/>
                </a:solidFill>
              </a:rPr>
              <a:t>Die kognitive Beurteilung erfolgt seit jeher durch standardisierte Tests und Skalen, in denen ein Beobachter die Leistung der beurteilten Person bei der Beantwortung ihrer Fragen bewertet</a:t>
            </a:r>
            <a:r>
              <a:rPr lang="es-ES" sz="2000" b="0" dirty="0">
                <a:solidFill>
                  <a:schemeClr val="accent6"/>
                </a:solidFill>
              </a:rPr>
              <a:t>.</a:t>
            </a:r>
          </a:p>
          <a:p>
            <a:pPr>
              <a:spcBef>
                <a:spcPts val="1200"/>
              </a:spcBef>
              <a:defRPr/>
            </a:pPr>
            <a:r>
              <a:rPr lang="es-ES" sz="2000" b="0" dirty="0" err="1">
                <a:solidFill>
                  <a:schemeClr val="accent6"/>
                </a:solidFill>
              </a:rPr>
              <a:t>Mögliche Fehler</a:t>
            </a:r>
            <a:r>
              <a:rPr lang="es-ES" sz="2000" b="0" dirty="0">
                <a:solidFill>
                  <a:schemeClr val="accent6"/>
                </a:solidFill>
              </a:rPr>
              <a:t>:</a:t>
            </a:r>
          </a:p>
          <a:p>
            <a:pPr marL="342900" indent="-342900">
              <a:spcBef>
                <a:spcPts val="1200"/>
              </a:spcBef>
              <a:buFont typeface="Wingdings" panose="05000000000000000000" pitchFamily="2" charset="2"/>
              <a:buChar char="Ø"/>
              <a:defRPr/>
            </a:pPr>
            <a:r>
              <a:rPr lang="en-US" sz="2000" b="0" dirty="0">
                <a:solidFill>
                  <a:schemeClr val="accent6"/>
                </a:solidFill>
              </a:rPr>
              <a:t>Der Auswerter hat möglicherweise einen Fehler bei der Skalierung der Antworten.</a:t>
            </a:r>
          </a:p>
          <a:p>
            <a:pPr marL="342900" indent="-342900">
              <a:spcBef>
                <a:spcPts val="1200"/>
              </a:spcBef>
              <a:buFont typeface="Wingdings" panose="05000000000000000000" pitchFamily="2" charset="2"/>
              <a:buChar char="Ø"/>
              <a:defRPr/>
            </a:pPr>
            <a:r>
              <a:rPr lang="en-US" sz="2000" b="0" dirty="0">
                <a:solidFill>
                  <a:schemeClr val="accent6"/>
                </a:solidFill>
              </a:rPr>
              <a:t>Die bewertete Person kann sich in Gegenwart des Bewerters unwohl fühlen. Das heißt, in einer schlechten Leistung.</a:t>
            </a:r>
          </a:p>
          <a:p>
            <a:pPr marL="342900" indent="-342900">
              <a:spcBef>
                <a:spcPts val="1200"/>
              </a:spcBef>
              <a:buFont typeface="Wingdings" panose="05000000000000000000" pitchFamily="2" charset="2"/>
              <a:buChar char="Ø"/>
              <a:defRPr/>
            </a:pPr>
            <a:r>
              <a:rPr lang="en-US" sz="2000" b="0" dirty="0">
                <a:solidFill>
                  <a:schemeClr val="accent6"/>
                </a:solidFill>
              </a:rPr>
              <a:t>Bei neurologischen Erkrankungen sind die motorischen und verbalen Funktionen beeinträchtigt. Die Bedeutung in einem minderwertigen Ergebnis.</a:t>
            </a:r>
          </a:p>
        </p:txBody>
      </p:sp>
    </p:spTree>
    <p:extLst>
      <p:ext uri="{BB962C8B-B14F-4D97-AF65-F5344CB8AC3E}">
        <p14:creationId xmlns:p14="http://schemas.microsoft.com/office/powerpoint/2010/main" val="1548523891"/>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292" y="750209"/>
            <a:ext cx="8964996" cy="430887"/>
          </a:xfrm>
          <a:prstGeom prst="rect">
            <a:avLst/>
          </a:prstGeom>
        </p:spPr>
        <p:txBody>
          <a:bodyPr wrap="square">
            <a:spAutoFit/>
          </a:bodyPr>
          <a:lstStyle/>
          <a:p>
            <a:pPr algn="ctr">
              <a:defRPr/>
            </a:pPr>
            <a:r>
              <a:rPr lang="en-US" sz="2200" dirty="0">
                <a:solidFill>
                  <a:schemeClr val="accent2">
                    <a:lumMod val="75000"/>
                  </a:schemeClr>
                </a:solidFill>
              </a:rPr>
              <a:t>2.5. FORTSCHRITTE BEI DER OBJEKTIVEN KOGNITIVEN BEURTEILUNG</a:t>
            </a:r>
          </a:p>
        </p:txBody>
      </p:sp>
      <p:sp>
        <p:nvSpPr>
          <p:cNvPr id="14" name="Prostokąt 3">
            <a:extLst>
              <a:ext uri="{FF2B5EF4-FFF2-40B4-BE49-F238E27FC236}">
                <a16:creationId xmlns:a16="http://schemas.microsoft.com/office/drawing/2014/main" id="{94A4C29D-686D-4668-AF17-7CC4C7D840CC}"/>
              </a:ext>
            </a:extLst>
          </p:cNvPr>
          <p:cNvSpPr/>
          <p:nvPr/>
        </p:nvSpPr>
        <p:spPr>
          <a:xfrm>
            <a:off x="177105" y="1423888"/>
            <a:ext cx="8802978" cy="400110"/>
          </a:xfrm>
          <a:prstGeom prst="rect">
            <a:avLst/>
          </a:prstGeom>
        </p:spPr>
        <p:txBody>
          <a:bodyPr wrap="square">
            <a:spAutoFit/>
          </a:bodyPr>
          <a:lstStyle/>
          <a:p>
            <a:pPr>
              <a:spcBef>
                <a:spcPts val="1200"/>
              </a:spcBef>
              <a:defRPr/>
            </a:pPr>
            <a:r>
              <a:rPr lang="es-ES" sz="2000" b="0" dirty="0" err="1">
                <a:solidFill>
                  <a:schemeClr val="accent6"/>
                </a:solidFill>
              </a:rPr>
              <a:t>Das Eye-Tracking ist </a:t>
            </a:r>
            <a:r>
              <a:rPr lang="es-ES" sz="2000" b="0" dirty="0">
                <a:solidFill>
                  <a:schemeClr val="accent6"/>
                </a:solidFill>
              </a:rPr>
              <a:t>eine nicht-invasive </a:t>
            </a:r>
            <a:r>
              <a:rPr lang="es-ES" sz="2000" b="0" dirty="0" err="1">
                <a:solidFill>
                  <a:schemeClr val="accent6"/>
                </a:solidFill>
              </a:rPr>
              <a:t>Methode zur Objektivierung des kognitiven Bewerters</a:t>
            </a:r>
            <a:r>
              <a:rPr lang="es-ES" sz="2000" b="0" dirty="0">
                <a:solidFill>
                  <a:schemeClr val="accent6"/>
                </a:solidFill>
              </a:rPr>
              <a:t>.</a:t>
            </a:r>
            <a:endParaRPr lang="en-US" sz="2000" b="0" dirty="0">
              <a:solidFill>
                <a:schemeClr val="accent6"/>
              </a:solidFill>
            </a:endParaRPr>
          </a:p>
        </p:txBody>
      </p:sp>
      <p:pic>
        <p:nvPicPr>
          <p:cNvPr id="9" name="Imagen 8">
            <a:extLst>
              <a:ext uri="{FF2B5EF4-FFF2-40B4-BE49-F238E27FC236}">
                <a16:creationId xmlns:a16="http://schemas.microsoft.com/office/drawing/2014/main" id="{B9351FED-64C2-4B74-9047-338984CD98EE}"/>
              </a:ext>
            </a:extLst>
          </p:cNvPr>
          <p:cNvPicPr/>
          <p:nvPr/>
        </p:nvPicPr>
        <p:blipFill>
          <a:blip r:embed="rId3" cstate="print"/>
          <a:srcRect/>
          <a:stretch>
            <a:fillRect/>
          </a:stretch>
        </p:blipFill>
        <p:spPr bwMode="auto">
          <a:xfrm>
            <a:off x="2771800" y="3140968"/>
            <a:ext cx="3235216" cy="1925875"/>
          </a:xfrm>
          <a:prstGeom prst="rect">
            <a:avLst/>
          </a:prstGeom>
          <a:noFill/>
          <a:ln w="9525">
            <a:solidFill>
              <a:schemeClr val="tx1"/>
            </a:solidFill>
            <a:miter lim="800000"/>
            <a:headEnd/>
            <a:tailEnd/>
          </a:ln>
        </p:spPr>
      </p:pic>
      <p:pic>
        <p:nvPicPr>
          <p:cNvPr id="10" name="Imagen 9" descr="how eye tracking works - step by step ">
            <a:extLst>
              <a:ext uri="{FF2B5EF4-FFF2-40B4-BE49-F238E27FC236}">
                <a16:creationId xmlns:a16="http://schemas.microsoft.com/office/drawing/2014/main" id="{2619794E-E10B-438D-9A7B-DCD7454C010C}"/>
              </a:ext>
            </a:extLst>
          </p:cNvPr>
          <p:cNvPicPr/>
          <p:nvPr/>
        </p:nvPicPr>
        <p:blipFill>
          <a:blip r:embed="rId4" cstate="print"/>
          <a:srcRect l="37537" t="5461" r="3579"/>
          <a:stretch>
            <a:fillRect/>
          </a:stretch>
        </p:blipFill>
        <p:spPr bwMode="auto">
          <a:xfrm>
            <a:off x="2769895" y="2179792"/>
            <a:ext cx="1712895" cy="996669"/>
          </a:xfrm>
          <a:prstGeom prst="rect">
            <a:avLst/>
          </a:prstGeom>
          <a:noFill/>
          <a:ln w="9525">
            <a:solidFill>
              <a:schemeClr val="tx1"/>
            </a:solidFill>
            <a:miter lim="800000"/>
            <a:headEnd/>
            <a:tailEnd/>
          </a:ln>
        </p:spPr>
      </p:pic>
      <p:pic>
        <p:nvPicPr>
          <p:cNvPr id="11" name="Imagen 10" descr="Resultado de imagen de tobii 120&quot;">
            <a:extLst>
              <a:ext uri="{FF2B5EF4-FFF2-40B4-BE49-F238E27FC236}">
                <a16:creationId xmlns:a16="http://schemas.microsoft.com/office/drawing/2014/main" id="{9676101C-753D-4911-B04C-F2FEF625DCD4}"/>
              </a:ext>
            </a:extLst>
          </p:cNvPr>
          <p:cNvPicPr/>
          <p:nvPr/>
        </p:nvPicPr>
        <p:blipFill>
          <a:blip r:embed="rId5" cstate="print"/>
          <a:srcRect l="26923" t="27057" r="19176" b="44407"/>
          <a:stretch>
            <a:fillRect/>
          </a:stretch>
        </p:blipFill>
        <p:spPr bwMode="auto">
          <a:xfrm>
            <a:off x="4499992" y="2181684"/>
            <a:ext cx="1507024" cy="993507"/>
          </a:xfrm>
          <a:prstGeom prst="rect">
            <a:avLst/>
          </a:prstGeom>
          <a:noFill/>
          <a:ln w="9525">
            <a:solidFill>
              <a:schemeClr val="tx1"/>
            </a:solidFill>
            <a:miter lim="800000"/>
            <a:headEnd/>
            <a:tailEnd/>
          </a:ln>
        </p:spPr>
      </p:pic>
      <p:sp>
        <p:nvSpPr>
          <p:cNvPr id="12" name="Rectángulo 11">
            <a:extLst>
              <a:ext uri="{FF2B5EF4-FFF2-40B4-BE49-F238E27FC236}">
                <a16:creationId xmlns:a16="http://schemas.microsoft.com/office/drawing/2014/main" id="{B0C44661-80EC-46DB-BC5A-D97A09C14E71}"/>
              </a:ext>
            </a:extLst>
          </p:cNvPr>
          <p:cNvSpPr/>
          <p:nvPr/>
        </p:nvSpPr>
        <p:spPr>
          <a:xfrm>
            <a:off x="512587" y="5229200"/>
            <a:ext cx="8118826" cy="523220"/>
          </a:xfrm>
          <a:prstGeom prst="rect">
            <a:avLst/>
          </a:prstGeom>
        </p:spPr>
        <p:txBody>
          <a:bodyPr wrap="none">
            <a:spAutoFit/>
          </a:bodyPr>
          <a:lstStyle/>
          <a:p>
            <a:pPr algn="ctr"/>
            <a:r>
              <a:rPr lang="en-GB" sz="1400" b="0" dirty="0">
                <a:solidFill>
                  <a:schemeClr val="accent6"/>
                </a:solidFill>
              </a:rPr>
              <a:t>Abbildung 17: </a:t>
            </a:r>
            <a:r>
              <a:rPr lang="en-US" sz="1400" b="0" dirty="0">
                <a:solidFill>
                  <a:schemeClr val="accent6"/>
                </a:solidFill>
              </a:rPr>
              <a:t>Blickverlaufsmessung mit dem Eye-Tracker-System </a:t>
            </a:r>
            <a:r>
              <a:rPr lang="en-US" sz="1400" b="0" dirty="0" err="1">
                <a:solidFill>
                  <a:schemeClr val="accent6"/>
                </a:solidFill>
              </a:rPr>
              <a:t>Tobii </a:t>
            </a:r>
            <a:r>
              <a:rPr lang="en-US" sz="1400" b="0" dirty="0">
                <a:solidFill>
                  <a:schemeClr val="accent6"/>
                </a:solidFill>
              </a:rPr>
              <a:t>studio 120, Software Release 2.2. </a:t>
            </a:r>
          </a:p>
          <a:p>
            <a:pPr algn="ctr"/>
            <a:r>
              <a:rPr lang="en-US" sz="1400" b="0" dirty="0">
                <a:solidFill>
                  <a:schemeClr val="accent6"/>
                </a:solidFill>
              </a:rPr>
              <a:t>(Obere Bilder aus dem Tobii-Benutzerhandbuch).</a:t>
            </a:r>
            <a:endParaRPr lang="es-ES" sz="1400" b="0" dirty="0">
              <a:solidFill>
                <a:schemeClr val="accent6"/>
              </a:solidFill>
            </a:endParaRPr>
          </a:p>
        </p:txBody>
      </p:sp>
    </p:spTree>
    <p:extLst>
      <p:ext uri="{BB962C8B-B14F-4D97-AF65-F5344CB8AC3E}">
        <p14:creationId xmlns:p14="http://schemas.microsoft.com/office/powerpoint/2010/main" val="3466159415"/>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FORTSCHRITTE BEI DER OBJEKTIVEN KOGNITIVEN BEURTEILUNG</a:t>
            </a:r>
          </a:p>
        </p:txBody>
      </p:sp>
      <p:graphicFrame>
        <p:nvGraphicFramePr>
          <p:cNvPr id="2" name="Tabla 1">
            <a:extLst>
              <a:ext uri="{FF2B5EF4-FFF2-40B4-BE49-F238E27FC236}">
                <a16:creationId xmlns:a16="http://schemas.microsoft.com/office/drawing/2014/main" id="{8093E3B6-52B5-4AB2-8D21-0C0AE99B483E}"/>
              </a:ext>
            </a:extLst>
          </p:cNvPr>
          <p:cNvGraphicFramePr>
            <a:graphicFrameLocks noGrp="1"/>
          </p:cNvGraphicFramePr>
          <p:nvPr>
            <p:extLst>
              <p:ext uri="{D42A27DB-BD31-4B8C-83A1-F6EECF244321}">
                <p14:modId xmlns:p14="http://schemas.microsoft.com/office/powerpoint/2010/main" val="4198874297"/>
              </p:ext>
            </p:extLst>
          </p:nvPr>
        </p:nvGraphicFramePr>
        <p:xfrm>
          <a:off x="647564" y="1988840"/>
          <a:ext cx="7848871" cy="3024336"/>
        </p:xfrm>
        <a:graphic>
          <a:graphicData uri="http://schemas.openxmlformats.org/drawingml/2006/table">
            <a:tbl>
              <a:tblPr firstRow="1" firstCol="1" bandRow="1">
                <a:tableStyleId>{5C22544A-7EE6-4342-B048-85BDC9FD1C3A}</a:tableStyleId>
              </a:tblPr>
              <a:tblGrid>
                <a:gridCol w="2083273">
                  <a:extLst>
                    <a:ext uri="{9D8B030D-6E8A-4147-A177-3AD203B41FA5}">
                      <a16:colId xmlns:a16="http://schemas.microsoft.com/office/drawing/2014/main" val="1237322837"/>
                    </a:ext>
                  </a:extLst>
                </a:gridCol>
                <a:gridCol w="5765598">
                  <a:extLst>
                    <a:ext uri="{9D8B030D-6E8A-4147-A177-3AD203B41FA5}">
                      <a16:colId xmlns:a16="http://schemas.microsoft.com/office/drawing/2014/main" val="490371804"/>
                    </a:ext>
                  </a:extLst>
                </a:gridCol>
              </a:tblGrid>
              <a:tr h="334466">
                <a:tc>
                  <a:txBody>
                    <a:bodyPr/>
                    <a:lstStyle/>
                    <a:p>
                      <a:pPr algn="ctr">
                        <a:lnSpc>
                          <a:spcPts val="1400"/>
                        </a:lnSpc>
                        <a:spcBef>
                          <a:spcPts val="1200"/>
                        </a:spcBef>
                        <a:spcAft>
                          <a:spcPts val="0"/>
                        </a:spcAft>
                      </a:pPr>
                      <a:r>
                        <a:rPr lang="en-GB" sz="1400" dirty="0">
                          <a:effectLst/>
                        </a:rPr>
                        <a:t>Ergebnis</a:t>
                      </a:r>
                      <a:endParaRPr lang="es-ES" sz="1400" dirty="0">
                        <a:effectLst/>
                        <a:latin typeface="Arial" panose="020B0604020202020204" pitchFamily="34" charset="0"/>
                        <a:ea typeface="Calibri" panose="020F0502020204030204" pitchFamily="34" charset="0"/>
                      </a:endParaRPr>
                    </a:p>
                  </a:txBody>
                  <a:tcPr marL="61312" marR="61312" marT="0" marB="0" anchor="ctr"/>
                </a:tc>
                <a:tc>
                  <a:txBody>
                    <a:bodyPr/>
                    <a:lstStyle/>
                    <a:p>
                      <a:pPr algn="ctr">
                        <a:spcBef>
                          <a:spcPts val="1200"/>
                        </a:spcBef>
                        <a:spcAft>
                          <a:spcPts val="0"/>
                        </a:spcAft>
                      </a:pPr>
                      <a:r>
                        <a:rPr lang="en-GB" sz="1400" dirty="0">
                          <a:effectLst/>
                        </a:rPr>
                        <a:t>Beschreibung</a:t>
                      </a:r>
                      <a:endParaRPr lang="es-ES" sz="1400" b="1" dirty="0">
                        <a:effectLst/>
                        <a:latin typeface="Arial" panose="020B0604020202020204" pitchFamily="34" charset="0"/>
                      </a:endParaRPr>
                    </a:p>
                  </a:txBody>
                  <a:tcPr marL="61312" marR="61312" marT="0" marB="0" anchor="ctr"/>
                </a:tc>
                <a:extLst>
                  <a:ext uri="{0D108BD9-81ED-4DB2-BD59-A6C34878D82A}">
                    <a16:rowId xmlns:a16="http://schemas.microsoft.com/office/drawing/2014/main" val="3110903670"/>
                  </a:ext>
                </a:extLst>
              </a:tr>
              <a:tr h="426337">
                <a:tc>
                  <a:txBody>
                    <a:bodyPr/>
                    <a:lstStyle/>
                    <a:p>
                      <a:pPr algn="l">
                        <a:lnSpc>
                          <a:spcPts val="1400"/>
                        </a:lnSpc>
                        <a:spcBef>
                          <a:spcPts val="1200"/>
                        </a:spcBef>
                        <a:spcAft>
                          <a:spcPts val="0"/>
                        </a:spcAft>
                      </a:pPr>
                      <a:r>
                        <a:rPr lang="pl-PL" sz="1400">
                          <a:effectLst/>
                        </a:rPr>
                        <a:t>Anzahl der Blickfixierungen</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nSpc>
                          <a:spcPts val="1400"/>
                        </a:lnSpc>
                        <a:spcBef>
                          <a:spcPts val="1200"/>
                        </a:spcBef>
                        <a:spcAft>
                          <a:spcPts val="0"/>
                        </a:spcAft>
                      </a:pPr>
                      <a:r>
                        <a:rPr lang="pl-PL" sz="1400" dirty="0">
                          <a:effectLst/>
                        </a:rPr>
                        <a:t>Eine hohe Anzahl von Fixierungen deutet auf eine geringere Sucheffizienz von Elementen auf dem Bildschirm hin.</a:t>
                      </a:r>
                      <a:endParaRPr lang="es-ES" sz="1400" dirty="0">
                        <a:effectLst/>
                        <a:latin typeface="Arial" panose="020B0604020202020204" pitchFamily="34" charset="0"/>
                        <a:ea typeface="Times New Roman" panose="02020603050405020304" pitchFamily="18" charset="0"/>
                      </a:endParaRPr>
                    </a:p>
                  </a:txBody>
                  <a:tcPr marL="61312" marR="61312" marT="0" marB="0" anchor="ctr"/>
                </a:tc>
                <a:extLst>
                  <a:ext uri="{0D108BD9-81ED-4DB2-BD59-A6C34878D82A}">
                    <a16:rowId xmlns:a16="http://schemas.microsoft.com/office/drawing/2014/main" val="2560778205"/>
                  </a:ext>
                </a:extLst>
              </a:tr>
              <a:tr h="426337">
                <a:tc>
                  <a:txBody>
                    <a:bodyPr/>
                    <a:lstStyle/>
                    <a:p>
                      <a:pPr algn="l">
                        <a:lnSpc>
                          <a:spcPts val="1400"/>
                        </a:lnSpc>
                        <a:spcBef>
                          <a:spcPts val="1200"/>
                        </a:spcBef>
                        <a:spcAft>
                          <a:spcPts val="0"/>
                        </a:spcAft>
                      </a:pPr>
                      <a:r>
                        <a:rPr lang="pl-PL" sz="1400">
                          <a:effectLst/>
                        </a:rPr>
                        <a:t>Durchschnittliche Zeit der Blickfixierung</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pPr>
                      <a:r>
                        <a:rPr lang="pl-PL" sz="1400" dirty="0">
                          <a:effectLst/>
                        </a:rPr>
                        <a:t>Lange Fixationen sind in der Regel ein Hinweis auf die Schwierigkeit des Teilnehmers, die Stimulusinformation zu extrahieren.</a:t>
                      </a:r>
                      <a:endParaRPr lang="es-ES" sz="1400" dirty="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2679796283"/>
                  </a:ext>
                </a:extLst>
              </a:tr>
              <a:tr h="639505">
                <a:tc>
                  <a:txBody>
                    <a:bodyPr/>
                    <a:lstStyle/>
                    <a:p>
                      <a:pPr algn="l">
                        <a:lnSpc>
                          <a:spcPts val="1400"/>
                        </a:lnSpc>
                        <a:spcBef>
                          <a:spcPts val="1200"/>
                        </a:spcBef>
                        <a:spcAft>
                          <a:spcPts val="0"/>
                        </a:spcAft>
                      </a:pPr>
                      <a:r>
                        <a:rPr lang="pl-PL" sz="1400">
                          <a:effectLst/>
                        </a:rPr>
                        <a:t>Anzahl der Fixierungen des Blicks in jedem Bereich von Interesse</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pPr>
                      <a:r>
                        <a:rPr lang="pl-PL" sz="1400" dirty="0">
                          <a:effectLst/>
                        </a:rPr>
                        <a:t>Die Anzahl der Blickfixierungen auf ein spezielles Element des Stimulus sollte die Wichtigkeit dieses Elements widerspiegeln. Die wichtigsten Elemente werden eine größere Anzahl von Fixierungen erhalten.</a:t>
                      </a:r>
                      <a:endParaRPr lang="es-ES" sz="1400" dirty="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615550392"/>
                  </a:ext>
                </a:extLst>
              </a:tr>
              <a:tr h="639505">
                <a:tc>
                  <a:txBody>
                    <a:bodyPr/>
                    <a:lstStyle/>
                    <a:p>
                      <a:pPr algn="l">
                        <a:lnSpc>
                          <a:spcPts val="1400"/>
                        </a:lnSpc>
                        <a:spcBef>
                          <a:spcPts val="1200"/>
                        </a:spcBef>
                        <a:spcAft>
                          <a:spcPts val="0"/>
                        </a:spcAft>
                      </a:pPr>
                      <a:r>
                        <a:rPr lang="pl-PL" sz="1400">
                          <a:effectLst/>
                        </a:rPr>
                        <a:t>Zeitanteil des Blicks in jedem Interessenbereich</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tabLst>
                          <a:tab pos="449580" algn="l"/>
                        </a:tabLst>
                      </a:pPr>
                      <a:r>
                        <a:rPr lang="pl-PL" sz="1400">
                          <a:effectLst/>
                        </a:rPr>
                        <a:t>Der Anteil der Zeit, in der auf ein bestimmtes Element des Stimulus geschaut wird, könnte die Wichtigkeit dieses Elements widerspiegeln.</a:t>
                      </a:r>
                      <a:endParaRPr lang="es-ES" sz="140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635483103"/>
                  </a:ext>
                </a:extLst>
              </a:tr>
              <a:tr h="558186">
                <a:tc>
                  <a:txBody>
                    <a:bodyPr/>
                    <a:lstStyle/>
                    <a:p>
                      <a:pPr algn="l">
                        <a:lnSpc>
                          <a:spcPts val="1400"/>
                        </a:lnSpc>
                        <a:spcBef>
                          <a:spcPts val="1200"/>
                        </a:spcBef>
                        <a:spcAft>
                          <a:spcPts val="0"/>
                        </a:spcAft>
                      </a:pPr>
                      <a:r>
                        <a:rPr lang="en-US" sz="1400">
                          <a:effectLst/>
                        </a:rPr>
                        <a:t>Spontane Augenblinzelrate</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tabLst>
                          <a:tab pos="449580" algn="l"/>
                        </a:tabLst>
                      </a:pPr>
                      <a:r>
                        <a:rPr lang="en-US" sz="1400" dirty="0" err="1">
                          <a:effectLst/>
                        </a:rPr>
                        <a:t>Korreliert </a:t>
                      </a:r>
                      <a:r>
                        <a:rPr lang="en-US" sz="1400" dirty="0">
                          <a:effectLst/>
                        </a:rPr>
                        <a:t>mit dem Dopaminspiegel im zentralen Nervensystem und kann Prozesse aufzeigen, die dem Lernen und zielgerichteten Verhalten zugrunde liegen.</a:t>
                      </a:r>
                      <a:endParaRPr lang="es-ES" sz="1400" dirty="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4061597855"/>
                  </a:ext>
                </a:extLst>
              </a:tr>
            </a:tbl>
          </a:graphicData>
        </a:graphic>
      </p:graphicFrame>
      <p:sp>
        <p:nvSpPr>
          <p:cNvPr id="15" name="Rectángulo 14">
            <a:extLst>
              <a:ext uri="{FF2B5EF4-FFF2-40B4-BE49-F238E27FC236}">
                <a16:creationId xmlns:a16="http://schemas.microsoft.com/office/drawing/2014/main" id="{73346B5A-6C91-47A8-9306-783058DA8E44}"/>
              </a:ext>
            </a:extLst>
          </p:cNvPr>
          <p:cNvSpPr/>
          <p:nvPr/>
        </p:nvSpPr>
        <p:spPr>
          <a:xfrm>
            <a:off x="2315932" y="5212671"/>
            <a:ext cx="4710905" cy="307777"/>
          </a:xfrm>
          <a:prstGeom prst="rect">
            <a:avLst/>
          </a:prstGeom>
        </p:spPr>
        <p:txBody>
          <a:bodyPr wrap="none">
            <a:spAutoFit/>
          </a:bodyPr>
          <a:lstStyle/>
          <a:p>
            <a:r>
              <a:rPr lang="en-GB" sz="1400" b="0" dirty="0">
                <a:solidFill>
                  <a:schemeClr val="accent6"/>
                </a:solidFill>
              </a:rPr>
              <a:t>Tabelle 2.1: </a:t>
            </a:r>
            <a:r>
              <a:rPr lang="pl-PL" sz="1400" b="0" dirty="0">
                <a:solidFill>
                  <a:schemeClr val="accent6"/>
                </a:solidFill>
              </a:rPr>
              <a:t>Ergebnisse der Auswertung des Eye-Tracking-Systems</a:t>
            </a:r>
            <a:r>
              <a:rPr lang="es-ES" sz="1400" b="0" dirty="0">
                <a:solidFill>
                  <a:schemeClr val="accent6"/>
                </a:solidFill>
              </a:rPr>
              <a:t>.</a:t>
            </a:r>
          </a:p>
        </p:txBody>
      </p:sp>
    </p:spTree>
    <p:extLst>
      <p:ext uri="{BB962C8B-B14F-4D97-AF65-F5344CB8AC3E}">
        <p14:creationId xmlns:p14="http://schemas.microsoft.com/office/powerpoint/2010/main" val="966292166"/>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FORTSCHRITTE BEI DER OBJEKTIVEN KOGNITIVEN BEURTEILUNG</a:t>
            </a:r>
          </a:p>
        </p:txBody>
      </p:sp>
      <p:graphicFrame>
        <p:nvGraphicFramePr>
          <p:cNvPr id="3" name="Tabla 2">
            <a:extLst>
              <a:ext uri="{FF2B5EF4-FFF2-40B4-BE49-F238E27FC236}">
                <a16:creationId xmlns:a16="http://schemas.microsoft.com/office/drawing/2014/main" id="{35C52686-5541-4826-AA75-CAC43A8CD1AF}"/>
              </a:ext>
            </a:extLst>
          </p:cNvPr>
          <p:cNvGraphicFramePr>
            <a:graphicFrameLocks noGrp="1"/>
          </p:cNvGraphicFramePr>
          <p:nvPr>
            <p:extLst>
              <p:ext uri="{D42A27DB-BD31-4B8C-83A1-F6EECF244321}">
                <p14:modId xmlns:p14="http://schemas.microsoft.com/office/powerpoint/2010/main" val="949976925"/>
              </p:ext>
            </p:extLst>
          </p:nvPr>
        </p:nvGraphicFramePr>
        <p:xfrm>
          <a:off x="628650" y="2204865"/>
          <a:ext cx="7848871" cy="2808311"/>
        </p:xfrm>
        <a:graphic>
          <a:graphicData uri="http://schemas.openxmlformats.org/drawingml/2006/table">
            <a:tbl>
              <a:tblPr firstRow="1" firstCol="1" bandRow="1">
                <a:tableStyleId>{5C22544A-7EE6-4342-B048-85BDC9FD1C3A}</a:tableStyleId>
              </a:tblPr>
              <a:tblGrid>
                <a:gridCol w="2083273">
                  <a:extLst>
                    <a:ext uri="{9D8B030D-6E8A-4147-A177-3AD203B41FA5}">
                      <a16:colId xmlns:a16="http://schemas.microsoft.com/office/drawing/2014/main" val="3965931344"/>
                    </a:ext>
                  </a:extLst>
                </a:gridCol>
                <a:gridCol w="5765598">
                  <a:extLst>
                    <a:ext uri="{9D8B030D-6E8A-4147-A177-3AD203B41FA5}">
                      <a16:colId xmlns:a16="http://schemas.microsoft.com/office/drawing/2014/main" val="3644792340"/>
                    </a:ext>
                  </a:extLst>
                </a:gridCol>
              </a:tblGrid>
              <a:tr h="1443489">
                <a:tc>
                  <a:txBody>
                    <a:bodyPr/>
                    <a:lstStyle/>
                    <a:p>
                      <a:pPr algn="l">
                        <a:lnSpc>
                          <a:spcPts val="1400"/>
                        </a:lnSpc>
                        <a:spcBef>
                          <a:spcPts val="1200"/>
                        </a:spcBef>
                        <a:spcAft>
                          <a:spcPts val="0"/>
                        </a:spcAft>
                      </a:pPr>
                      <a:r>
                        <a:rPr lang="en-US" sz="1400">
                          <a:effectLst/>
                        </a:rPr>
                        <a:t>Pupillenerweiterung</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just">
                        <a:lnSpc>
                          <a:spcPts val="1400"/>
                        </a:lnSpc>
                        <a:spcBef>
                          <a:spcPts val="1200"/>
                        </a:spcBef>
                        <a:spcAft>
                          <a:spcPts val="0"/>
                        </a:spcAft>
                      </a:pPr>
                      <a:r>
                        <a:rPr lang="en-GB" sz="1400" b="0" dirty="0">
                          <a:solidFill>
                            <a:schemeClr val="tx1"/>
                          </a:solidFill>
                          <a:effectLst/>
                        </a:rPr>
                        <a:t>Die Pupillen des Auges verengen sich nicht nur bei Lichteinfall und erweitern sich bei Dunkelheit; bei Kindern und Erwachsenen erweitern sie sich auch bei autonomer Erregung und geistiger Aktivität. Der </a:t>
                      </a:r>
                      <a:r>
                        <a:rPr lang="en-GB" sz="1400" b="0" dirty="0" err="1">
                          <a:solidFill>
                            <a:schemeClr val="tx1"/>
                          </a:solidFill>
                          <a:effectLst/>
                        </a:rPr>
                        <a:t>Grund dafür</a:t>
                      </a:r>
                      <a:r>
                        <a:rPr lang="en-GB" sz="1400" b="0" dirty="0">
                          <a:solidFill>
                            <a:schemeClr val="tx1"/>
                          </a:solidFill>
                          <a:effectLst/>
                        </a:rPr>
                        <a:t>, dass die Pupille auf Erregung und geistige Aktivität reagiert, ist</a:t>
                      </a:r>
                      <a:r>
                        <a:rPr lang="en-GB" sz="1400" b="0" dirty="0" err="1">
                          <a:solidFill>
                            <a:schemeClr val="tx1"/>
                          </a:solidFill>
                          <a:effectLst/>
                        </a:rPr>
                        <a:t>, dass die </a:t>
                      </a:r>
                      <a:r>
                        <a:rPr lang="en-GB" sz="1400" b="0" dirty="0">
                          <a:solidFill>
                            <a:schemeClr val="tx1"/>
                          </a:solidFill>
                          <a:effectLst/>
                        </a:rPr>
                        <a:t>Pupillenerweiterung durch den noradrenergen Locus coeruleus moduliert wird, der an der Regulierung von physiologischer Erregung und kognitiven Funktionen beteiligt ist. </a:t>
                      </a:r>
                      <a:endParaRPr lang="es-ES" sz="1400" b="0" dirty="0">
                        <a:solidFill>
                          <a:schemeClr val="tx1"/>
                        </a:solidFill>
                        <a:effectLst/>
                        <a:latin typeface="Arial" panose="020B0604020202020204" pitchFamily="34" charset="0"/>
                        <a:ea typeface="Calibri" panose="020F0502020204030204" pitchFamily="34" charset="0"/>
                      </a:endParaRPr>
                    </a:p>
                  </a:txBody>
                  <a:tcPr marL="61312" marR="61312" marT="0" marB="0" anchor="ctr">
                    <a:solidFill>
                      <a:srgbClr val="E7E7E8"/>
                    </a:solidFill>
                  </a:tcPr>
                </a:tc>
                <a:extLst>
                  <a:ext uri="{0D108BD9-81ED-4DB2-BD59-A6C34878D82A}">
                    <a16:rowId xmlns:a16="http://schemas.microsoft.com/office/drawing/2014/main" val="1632902994"/>
                  </a:ext>
                </a:extLst>
              </a:tr>
              <a:tr h="539972">
                <a:tc>
                  <a:txBody>
                    <a:bodyPr/>
                    <a:lstStyle/>
                    <a:p>
                      <a:pPr algn="l">
                        <a:lnSpc>
                          <a:spcPts val="1400"/>
                        </a:lnSpc>
                        <a:spcBef>
                          <a:spcPts val="1200"/>
                        </a:spcBef>
                        <a:spcAft>
                          <a:spcPts val="0"/>
                        </a:spcAft>
                      </a:pPr>
                      <a:r>
                        <a:rPr lang="en-GB" sz="1400">
                          <a:effectLst/>
                        </a:rPr>
                        <a:t>Trajektorie des Blicks </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pPr>
                      <a:r>
                        <a:rPr lang="en-GB" sz="1400">
                          <a:effectLst/>
                        </a:rPr>
                        <a:t>Kreislauf des verfolgten Blicks während eines Tests. Er ermöglicht es, eine Reihenfolge der Stellen zu erhalten, an denen die Person den Blick auf den Bildschirm fixiert.</a:t>
                      </a:r>
                      <a:endParaRPr lang="es-ES" sz="140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2190229480"/>
                  </a:ext>
                </a:extLst>
              </a:tr>
              <a:tr h="824850">
                <a:tc>
                  <a:txBody>
                    <a:bodyPr/>
                    <a:lstStyle/>
                    <a:p>
                      <a:pPr algn="l">
                        <a:lnSpc>
                          <a:spcPts val="1400"/>
                        </a:lnSpc>
                        <a:spcBef>
                          <a:spcPts val="1200"/>
                        </a:spcBef>
                        <a:spcAft>
                          <a:spcPts val="0"/>
                        </a:spcAft>
                      </a:pPr>
                      <a:r>
                        <a:rPr lang="en-GB" sz="1400">
                          <a:effectLst/>
                        </a:rPr>
                        <a:t>Blinzelrate</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pPr>
                      <a:r>
                        <a:rPr lang="en-GB" sz="1400" dirty="0">
                          <a:effectLst/>
                        </a:rPr>
                        <a:t>Frequenz, mit der sich die Augenlider öffnen und schließen. Dienen als nicht-invasives, indirektes Maß für die Dopaminaktivität im zentralen Nervensystem. Dieser Neurotransmitter ist am Lernen, Arbeitsgedächtnis und zielorientiertem </a:t>
                      </a:r>
                      <a:r>
                        <a:rPr lang="en-GB" sz="1400" dirty="0" err="1">
                          <a:effectLst/>
                        </a:rPr>
                        <a:t>Verhalten </a:t>
                      </a:r>
                      <a:r>
                        <a:rPr lang="en-GB" sz="1400" dirty="0">
                          <a:effectLst/>
                        </a:rPr>
                        <a:t>beteiligt. </a:t>
                      </a:r>
                      <a:endParaRPr lang="es-ES" sz="1400" dirty="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3993040557"/>
                  </a:ext>
                </a:extLst>
              </a:tr>
            </a:tbl>
          </a:graphicData>
        </a:graphic>
      </p:graphicFrame>
      <p:graphicFrame>
        <p:nvGraphicFramePr>
          <p:cNvPr id="4" name="Tabla 3">
            <a:extLst>
              <a:ext uri="{FF2B5EF4-FFF2-40B4-BE49-F238E27FC236}">
                <a16:creationId xmlns:a16="http://schemas.microsoft.com/office/drawing/2014/main" id="{BDDB8B29-629F-4441-B58E-228973C4E708}"/>
              </a:ext>
            </a:extLst>
          </p:cNvPr>
          <p:cNvGraphicFramePr>
            <a:graphicFrameLocks noGrp="1"/>
          </p:cNvGraphicFramePr>
          <p:nvPr>
            <p:extLst>
              <p:ext uri="{D42A27DB-BD31-4B8C-83A1-F6EECF244321}">
                <p14:modId xmlns:p14="http://schemas.microsoft.com/office/powerpoint/2010/main" val="894543269"/>
              </p:ext>
            </p:extLst>
          </p:nvPr>
        </p:nvGraphicFramePr>
        <p:xfrm>
          <a:off x="628650" y="1991504"/>
          <a:ext cx="7848871" cy="221882"/>
        </p:xfrm>
        <a:graphic>
          <a:graphicData uri="http://schemas.openxmlformats.org/drawingml/2006/table">
            <a:tbl>
              <a:tblPr firstRow="1" firstCol="1" bandRow="1">
                <a:tableStyleId>{5C22544A-7EE6-4342-B048-85BDC9FD1C3A}</a:tableStyleId>
              </a:tblPr>
              <a:tblGrid>
                <a:gridCol w="2083273">
                  <a:extLst>
                    <a:ext uri="{9D8B030D-6E8A-4147-A177-3AD203B41FA5}">
                      <a16:colId xmlns:a16="http://schemas.microsoft.com/office/drawing/2014/main" val="3099084185"/>
                    </a:ext>
                  </a:extLst>
                </a:gridCol>
                <a:gridCol w="5765598">
                  <a:extLst>
                    <a:ext uri="{9D8B030D-6E8A-4147-A177-3AD203B41FA5}">
                      <a16:colId xmlns:a16="http://schemas.microsoft.com/office/drawing/2014/main" val="537168952"/>
                    </a:ext>
                  </a:extLst>
                </a:gridCol>
              </a:tblGrid>
              <a:tr h="221882">
                <a:tc>
                  <a:txBody>
                    <a:bodyPr/>
                    <a:lstStyle/>
                    <a:p>
                      <a:pPr algn="ctr">
                        <a:lnSpc>
                          <a:spcPts val="1400"/>
                        </a:lnSpc>
                        <a:spcBef>
                          <a:spcPts val="1200"/>
                        </a:spcBef>
                        <a:spcAft>
                          <a:spcPts val="0"/>
                        </a:spcAft>
                      </a:pPr>
                      <a:r>
                        <a:rPr lang="en-GB" sz="1400" dirty="0">
                          <a:effectLst/>
                        </a:rPr>
                        <a:t>Ergebnis</a:t>
                      </a:r>
                      <a:endParaRPr lang="es-ES" sz="1400" dirty="0">
                        <a:effectLst/>
                        <a:latin typeface="Arial" panose="020B0604020202020204" pitchFamily="34" charset="0"/>
                        <a:ea typeface="Calibri" panose="020F0502020204030204" pitchFamily="34" charset="0"/>
                      </a:endParaRPr>
                    </a:p>
                  </a:txBody>
                  <a:tcPr marL="61312" marR="61312" marT="0" marB="0" anchor="ctr"/>
                </a:tc>
                <a:tc>
                  <a:txBody>
                    <a:bodyPr/>
                    <a:lstStyle/>
                    <a:p>
                      <a:pPr algn="ctr">
                        <a:spcBef>
                          <a:spcPts val="1200"/>
                        </a:spcBef>
                        <a:spcAft>
                          <a:spcPts val="0"/>
                        </a:spcAft>
                      </a:pPr>
                      <a:r>
                        <a:rPr lang="en-GB" sz="1400" dirty="0">
                          <a:effectLst/>
                        </a:rPr>
                        <a:t>Beschreibung</a:t>
                      </a:r>
                      <a:endParaRPr lang="es-ES" sz="1400" b="1" dirty="0">
                        <a:effectLst/>
                        <a:latin typeface="Arial" panose="020B0604020202020204" pitchFamily="34" charset="0"/>
                      </a:endParaRPr>
                    </a:p>
                  </a:txBody>
                  <a:tcPr marL="61312" marR="61312" marT="0" marB="0" anchor="ctr"/>
                </a:tc>
                <a:extLst>
                  <a:ext uri="{0D108BD9-81ED-4DB2-BD59-A6C34878D82A}">
                    <a16:rowId xmlns:a16="http://schemas.microsoft.com/office/drawing/2014/main" val="3433431382"/>
                  </a:ext>
                </a:extLst>
              </a:tr>
            </a:tbl>
          </a:graphicData>
        </a:graphic>
      </p:graphicFrame>
      <p:sp>
        <p:nvSpPr>
          <p:cNvPr id="11" name="Rectángulo 10">
            <a:extLst>
              <a:ext uri="{FF2B5EF4-FFF2-40B4-BE49-F238E27FC236}">
                <a16:creationId xmlns:a16="http://schemas.microsoft.com/office/drawing/2014/main" id="{1D9AECD6-CC19-4603-A2DA-653EB1609A0A}"/>
              </a:ext>
            </a:extLst>
          </p:cNvPr>
          <p:cNvSpPr/>
          <p:nvPr/>
        </p:nvSpPr>
        <p:spPr>
          <a:xfrm>
            <a:off x="2315932" y="5212671"/>
            <a:ext cx="4710905" cy="307777"/>
          </a:xfrm>
          <a:prstGeom prst="rect">
            <a:avLst/>
          </a:prstGeom>
        </p:spPr>
        <p:txBody>
          <a:bodyPr wrap="none">
            <a:spAutoFit/>
          </a:bodyPr>
          <a:lstStyle/>
          <a:p>
            <a:r>
              <a:rPr lang="en-GB" sz="1400" b="0" dirty="0">
                <a:solidFill>
                  <a:schemeClr val="accent6"/>
                </a:solidFill>
              </a:rPr>
              <a:t>Tabelle 2.2: </a:t>
            </a:r>
            <a:r>
              <a:rPr lang="pl-PL" sz="1400" b="0" dirty="0">
                <a:solidFill>
                  <a:schemeClr val="accent6"/>
                </a:solidFill>
              </a:rPr>
              <a:t>Ergebnisse der Auswertung des Eye-Tracking-Systems</a:t>
            </a:r>
            <a:r>
              <a:rPr lang="es-ES" sz="1400" b="0" dirty="0">
                <a:solidFill>
                  <a:schemeClr val="accent6"/>
                </a:solidFill>
              </a:rPr>
              <a:t>.</a:t>
            </a:r>
          </a:p>
        </p:txBody>
      </p:sp>
    </p:spTree>
    <p:extLst>
      <p:ext uri="{BB962C8B-B14F-4D97-AF65-F5344CB8AC3E}">
        <p14:creationId xmlns:p14="http://schemas.microsoft.com/office/powerpoint/2010/main" val="3973195936"/>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1446550"/>
          </a:xfrm>
          <a:prstGeom prst="rect">
            <a:avLst/>
          </a:prstGeom>
          <a:noFill/>
        </p:spPr>
        <p:txBody>
          <a:bodyPr wrap="square">
            <a:spAutoFit/>
          </a:bodyPr>
          <a:lstStyle/>
          <a:p>
            <a:pPr algn="ctr">
              <a:defRPr/>
            </a:pPr>
            <a:r>
              <a:rPr lang="en-US" sz="4400" b="0" dirty="0">
                <a:solidFill>
                  <a:schemeClr val="accent2">
                    <a:lumMod val="75000"/>
                  </a:schemeClr>
                </a:solidFill>
              </a:rPr>
              <a:t>3. Störung der kognitiven Belastung </a:t>
            </a:r>
          </a:p>
          <a:p>
            <a:pPr algn="ctr">
              <a:defRPr/>
            </a:pPr>
            <a:r>
              <a:rPr lang="en-US" sz="4400" b="0" dirty="0">
                <a:solidFill>
                  <a:schemeClr val="accent2">
                    <a:lumMod val="75000"/>
                  </a:schemeClr>
                </a:solidFill>
              </a:rPr>
              <a:t>auf die Motorleistung</a:t>
            </a:r>
          </a:p>
        </p:txBody>
      </p:sp>
      <p:sp>
        <p:nvSpPr>
          <p:cNvPr id="11" name="10 Rectángulo redondeado"/>
          <p:cNvSpPr/>
          <p:nvPr/>
        </p:nvSpPr>
        <p:spPr bwMode="auto">
          <a:xfrm>
            <a:off x="827584" y="3212976"/>
            <a:ext cx="7416824" cy="237626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Bedeutung der kognitiven Fähigkeiten bei der Durchführung von motorischen Aufgaben. </a:t>
            </a:r>
          </a:p>
        </p:txBody>
      </p:sp>
    </p:spTree>
    <p:extLst>
      <p:ext uri="{BB962C8B-B14F-4D97-AF65-F5344CB8AC3E}">
        <p14:creationId xmlns:p14="http://schemas.microsoft.com/office/powerpoint/2010/main" val="896448579"/>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1">
            <a:extLst>
              <a:ext uri="{FF2B5EF4-FFF2-40B4-BE49-F238E27FC236}">
                <a16:creationId xmlns:a16="http://schemas.microsoft.com/office/drawing/2014/main" id="{F9727BB1-920F-4B58-9EAB-6A8A6FD69932}"/>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Bedeutung der kognitiven Fähigkeiten bei der Durchführung von motorischen Aufgaben. </a:t>
            </a:r>
          </a:p>
        </p:txBody>
      </p:sp>
      <p:sp>
        <p:nvSpPr>
          <p:cNvPr id="5" name="Prostokąt 3">
            <a:extLst>
              <a:ext uri="{FF2B5EF4-FFF2-40B4-BE49-F238E27FC236}">
                <a16:creationId xmlns:a16="http://schemas.microsoft.com/office/drawing/2014/main" id="{3019FB4A-7304-452E-953F-5D5F438996FE}"/>
              </a:ext>
            </a:extLst>
          </p:cNvPr>
          <p:cNvSpPr/>
          <p:nvPr/>
        </p:nvSpPr>
        <p:spPr>
          <a:xfrm>
            <a:off x="2411760" y="3284984"/>
            <a:ext cx="4248472" cy="769441"/>
          </a:xfrm>
          <a:prstGeom prst="rect">
            <a:avLst/>
          </a:prstGeom>
          <a:noFill/>
        </p:spPr>
        <p:txBody>
          <a:bodyPr wrap="square">
            <a:spAutoFit/>
          </a:bodyPr>
          <a:lstStyle/>
          <a:p>
            <a:pPr marL="742950" indent="-742950" algn="ctr">
              <a:buFont typeface="+mj-lt"/>
              <a:buAutoNum type="arabicPeriod" startAt="2"/>
              <a:defRPr/>
            </a:pPr>
            <a:r>
              <a:rPr lang="en-US" sz="4400" b="0" dirty="0">
                <a:solidFill>
                  <a:schemeClr val="accent2">
                    <a:lumMod val="75000"/>
                  </a:schemeClr>
                </a:solidFill>
              </a:rPr>
              <a:t>Kognition</a:t>
            </a:r>
          </a:p>
        </p:txBody>
      </p:sp>
      <p:sp>
        <p:nvSpPr>
          <p:cNvPr id="6" name="8 Rectángulo redondeado">
            <a:extLst>
              <a:ext uri="{FF2B5EF4-FFF2-40B4-BE49-F238E27FC236}">
                <a16:creationId xmlns:a16="http://schemas.microsoft.com/office/drawing/2014/main" id="{2183EC7C-8931-4271-AD8C-D80B91BF5485}"/>
              </a:ext>
            </a:extLst>
          </p:cNvPr>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4262556909"/>
      </p:ext>
    </p:extLst>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3. EINFLUSS DER KOGNITIVEN BELASTUNG AUF </a:t>
            </a:r>
          </a:p>
          <a:p>
            <a:pPr algn="ctr">
              <a:defRPr/>
            </a:pPr>
            <a:r>
              <a:rPr lang="en-US" sz="2200" dirty="0">
                <a:solidFill>
                  <a:schemeClr val="accent2">
                    <a:lumMod val="75000"/>
                  </a:schemeClr>
                </a:solidFill>
              </a:rPr>
              <a:t>DIE MOTORISCHE LEISTUNG</a:t>
            </a:r>
          </a:p>
        </p:txBody>
      </p:sp>
      <p:sp>
        <p:nvSpPr>
          <p:cNvPr id="9" name="Prostokąt 3">
            <a:extLst>
              <a:ext uri="{FF2B5EF4-FFF2-40B4-BE49-F238E27FC236}">
                <a16:creationId xmlns:a16="http://schemas.microsoft.com/office/drawing/2014/main" id="{3BF70A0C-FA6D-4828-ADD5-436C176904FE}"/>
              </a:ext>
            </a:extLst>
          </p:cNvPr>
          <p:cNvSpPr/>
          <p:nvPr/>
        </p:nvSpPr>
        <p:spPr>
          <a:xfrm>
            <a:off x="539750" y="2081748"/>
            <a:ext cx="8244718" cy="3939540"/>
          </a:xfrm>
          <a:prstGeom prst="rect">
            <a:avLst/>
          </a:prstGeom>
        </p:spPr>
        <p:txBody>
          <a:bodyPr wrap="square">
            <a:spAutoFit/>
          </a:bodyPr>
          <a:lstStyle/>
          <a:p>
            <a:pPr>
              <a:spcBef>
                <a:spcPts val="1200"/>
              </a:spcBef>
              <a:defRPr/>
            </a:pPr>
            <a:r>
              <a:rPr lang="es-ES" sz="1800" b="0" dirty="0" err="1">
                <a:solidFill>
                  <a:schemeClr val="accent6"/>
                </a:solidFill>
              </a:rPr>
              <a:t>Die kognitive </a:t>
            </a:r>
            <a:r>
              <a:rPr lang="es-ES" sz="1800" b="0" dirty="0">
                <a:solidFill>
                  <a:schemeClr val="accent6"/>
                </a:solidFill>
              </a:rPr>
              <a:t>Belastung kann die motorische </a:t>
            </a:r>
            <a:r>
              <a:rPr lang="es-ES" sz="1800" b="0" dirty="0" err="1">
                <a:solidFill>
                  <a:schemeClr val="accent6"/>
                </a:solidFill>
              </a:rPr>
              <a:t>Aufgabenentwicklung </a:t>
            </a:r>
            <a:r>
              <a:rPr lang="es-ES" sz="1800" b="0" dirty="0">
                <a:solidFill>
                  <a:schemeClr val="accent6"/>
                </a:solidFill>
              </a:rPr>
              <a:t>verändern.</a:t>
            </a:r>
          </a:p>
          <a:p>
            <a:pPr>
              <a:spcBef>
                <a:spcPts val="1200"/>
              </a:spcBef>
              <a:defRPr/>
            </a:pPr>
            <a:r>
              <a:rPr lang="es-ES" sz="1800" b="0" dirty="0" err="1">
                <a:solidFill>
                  <a:schemeClr val="accent6"/>
                </a:solidFill>
              </a:rPr>
              <a:t>Beispiele</a:t>
            </a:r>
            <a:r>
              <a:rPr lang="es-ES" sz="1800" b="0" dirty="0">
                <a:solidFill>
                  <a:schemeClr val="accent6"/>
                </a:solidFill>
              </a:rPr>
              <a:t> </a:t>
            </a:r>
            <a:r>
              <a:rPr lang="es-ES" sz="1800" b="0" dirty="0" err="1">
                <a:solidFill>
                  <a:schemeClr val="accent6"/>
                </a:solidFill>
              </a:rPr>
              <a:t>für</a:t>
            </a:r>
            <a:r>
              <a:rPr lang="es-ES" sz="1800" b="0" dirty="0">
                <a:solidFill>
                  <a:schemeClr val="accent6"/>
                </a:solidFill>
              </a:rPr>
              <a:t> </a:t>
            </a:r>
            <a:r>
              <a:rPr lang="es-ES" sz="1800" b="0" dirty="0" err="1">
                <a:solidFill>
                  <a:schemeClr val="accent6"/>
                </a:solidFill>
              </a:rPr>
              <a:t>mehrere</a:t>
            </a:r>
            <a:r>
              <a:rPr lang="es-ES" sz="1800" b="0" dirty="0">
                <a:solidFill>
                  <a:schemeClr val="accent6"/>
                </a:solidFill>
              </a:rPr>
              <a:t> </a:t>
            </a:r>
            <a:r>
              <a:rPr lang="es-ES" sz="1800" b="0" dirty="0" err="1">
                <a:solidFill>
                  <a:schemeClr val="accent6"/>
                </a:solidFill>
              </a:rPr>
              <a:t>Aufgaben</a:t>
            </a:r>
            <a:r>
              <a:rPr lang="es-ES" sz="1800" b="0" dirty="0">
                <a:solidFill>
                  <a:schemeClr val="accent6"/>
                </a:solidFill>
              </a:rPr>
              <a:t> zur </a:t>
            </a:r>
            <a:r>
              <a:rPr lang="es-ES" sz="1800" b="0" dirty="0" err="1">
                <a:solidFill>
                  <a:schemeClr val="accent6"/>
                </a:solidFill>
              </a:rPr>
              <a:t>gleichen</a:t>
            </a:r>
            <a:r>
              <a:rPr lang="es-ES" sz="1800" b="0" dirty="0">
                <a:solidFill>
                  <a:schemeClr val="accent6"/>
                </a:solidFill>
              </a:rPr>
              <a:t> Zeit:</a:t>
            </a:r>
          </a:p>
          <a:p>
            <a:pPr marL="342900" indent="-342900">
              <a:spcBef>
                <a:spcPts val="1200"/>
              </a:spcBef>
              <a:buFont typeface="Wingdings" panose="05000000000000000000" pitchFamily="2" charset="2"/>
              <a:buChar char="Ø"/>
              <a:defRPr/>
            </a:pPr>
            <a:r>
              <a:rPr lang="es-ES" sz="1800" b="0" dirty="0" err="1">
                <a:solidFill>
                  <a:schemeClr val="accent6"/>
                </a:solidFill>
              </a:rPr>
              <a:t>Multiple kognitive Aufgabe</a:t>
            </a:r>
            <a:r>
              <a:rPr lang="es-ES" sz="1800" b="0" dirty="0">
                <a:solidFill>
                  <a:schemeClr val="accent6"/>
                </a:solidFill>
              </a:rPr>
              <a:t>. </a:t>
            </a:r>
          </a:p>
          <a:p>
            <a:pPr marL="800100" lvl="1" indent="-342900">
              <a:spcBef>
                <a:spcPts val="1200"/>
              </a:spcBef>
              <a:buFont typeface="Courier New" panose="02070309020205020404" pitchFamily="49" charset="0"/>
              <a:buChar char="o"/>
              <a:defRPr/>
            </a:pPr>
            <a:r>
              <a:rPr lang="es-ES" sz="1800" b="0" dirty="0" err="1">
                <a:solidFill>
                  <a:schemeClr val="accent6"/>
                </a:solidFill>
              </a:rPr>
              <a:t>Während Menschen laufen </a:t>
            </a:r>
            <a:r>
              <a:rPr lang="es-ES" sz="1800" b="0" dirty="0">
                <a:solidFill>
                  <a:schemeClr val="accent6"/>
                </a:solidFill>
              </a:rPr>
              <a:t>und </a:t>
            </a:r>
            <a:r>
              <a:rPr lang="es-ES" sz="1800" b="0" dirty="0" err="1">
                <a:solidFill>
                  <a:schemeClr val="accent6"/>
                </a:solidFill>
              </a:rPr>
              <a:t>über </a:t>
            </a:r>
            <a:r>
              <a:rPr lang="es-ES" sz="1800" b="0" dirty="0">
                <a:solidFill>
                  <a:schemeClr val="accent6"/>
                </a:solidFill>
              </a:rPr>
              <a:t>ein </a:t>
            </a:r>
            <a:r>
              <a:rPr lang="es-ES" sz="1800" b="0" dirty="0" err="1">
                <a:solidFill>
                  <a:schemeClr val="accent6"/>
                </a:solidFill>
              </a:rPr>
              <a:t>Ziel nachdenken</a:t>
            </a:r>
            <a:r>
              <a:rPr lang="es-ES" sz="1800" b="0" dirty="0">
                <a:solidFill>
                  <a:schemeClr val="accent6"/>
                </a:solidFill>
              </a:rPr>
              <a:t>.</a:t>
            </a:r>
          </a:p>
          <a:p>
            <a:pPr marL="800100" lvl="1" indent="-342900">
              <a:spcBef>
                <a:spcPts val="1200"/>
              </a:spcBef>
              <a:buFont typeface="Courier New" panose="02070309020205020404" pitchFamily="49" charset="0"/>
              <a:buChar char="o"/>
              <a:defRPr/>
            </a:pPr>
            <a:r>
              <a:rPr lang="es-ES" sz="1800" b="0" dirty="0" err="1">
                <a:solidFill>
                  <a:schemeClr val="accent6"/>
                </a:solidFill>
              </a:rPr>
              <a:t>Während die Leute laufen </a:t>
            </a:r>
            <a:r>
              <a:rPr lang="es-ES" sz="1800" b="0" dirty="0">
                <a:solidFill>
                  <a:schemeClr val="accent6"/>
                </a:solidFill>
              </a:rPr>
              <a:t>und ein </a:t>
            </a:r>
            <a:r>
              <a:rPr lang="es-ES" sz="1800" b="0" dirty="0" err="1">
                <a:solidFill>
                  <a:schemeClr val="accent6"/>
                </a:solidFill>
              </a:rPr>
              <a:t>Gespräch führen</a:t>
            </a:r>
            <a:r>
              <a:rPr lang="es-ES" sz="1800" b="0" dirty="0">
                <a:solidFill>
                  <a:schemeClr val="accent6"/>
                </a:solidFill>
              </a:rPr>
              <a:t>.</a:t>
            </a:r>
          </a:p>
          <a:p>
            <a:pPr marL="800100" lvl="1" indent="-342900">
              <a:spcBef>
                <a:spcPts val="1200"/>
              </a:spcBef>
              <a:buFont typeface="Courier New" panose="02070309020205020404" pitchFamily="49" charset="0"/>
              <a:buChar char="o"/>
              <a:defRPr/>
            </a:pPr>
            <a:r>
              <a:rPr lang="en-US" sz="1800" b="0" dirty="0">
                <a:solidFill>
                  <a:schemeClr val="accent6"/>
                </a:solidFill>
              </a:rPr>
              <a:t>Während Menschen laufen und etwas suchen.</a:t>
            </a:r>
          </a:p>
          <a:p>
            <a:pPr marL="342900" indent="-342900">
              <a:spcBef>
                <a:spcPts val="1200"/>
              </a:spcBef>
              <a:buFont typeface="Wingdings" panose="05000000000000000000" pitchFamily="2" charset="2"/>
              <a:buChar char="Ø"/>
              <a:defRPr/>
            </a:pPr>
            <a:r>
              <a:rPr lang="en-US" sz="1800" b="0" dirty="0">
                <a:solidFill>
                  <a:schemeClr val="accent6"/>
                </a:solidFill>
              </a:rPr>
              <a:t>Halten Sie ein Gespräch aufrecht, während Sie planen, was Sie sagen möchten.</a:t>
            </a:r>
          </a:p>
          <a:p>
            <a:pPr marL="342900" indent="-342900">
              <a:spcBef>
                <a:spcPts val="1200"/>
              </a:spcBef>
              <a:buFont typeface="Wingdings" panose="05000000000000000000" pitchFamily="2" charset="2"/>
              <a:buChar char="Ø"/>
              <a:defRPr/>
            </a:pPr>
            <a:r>
              <a:rPr lang="en-US" sz="1800" b="0" dirty="0" err="1">
                <a:solidFill>
                  <a:schemeClr val="accent6"/>
                </a:solidFill>
              </a:rPr>
              <a:t>Ordnen der </a:t>
            </a:r>
            <a:r>
              <a:rPr lang="en-US" sz="1800" b="0" dirty="0">
                <a:solidFill>
                  <a:schemeClr val="accent6"/>
                </a:solidFill>
              </a:rPr>
              <a:t>Schritte eines Rezepts während der Übergabe von Gegenständen und beim Kochen.</a:t>
            </a:r>
          </a:p>
        </p:txBody>
      </p:sp>
    </p:spTree>
    <p:extLst>
      <p:ext uri="{BB962C8B-B14F-4D97-AF65-F5344CB8AC3E}">
        <p14:creationId xmlns:p14="http://schemas.microsoft.com/office/powerpoint/2010/main" val="3299484719"/>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3. EINFLUSS DER KOGNITIVEN BELASTUNG AUF DIE </a:t>
            </a:r>
          </a:p>
          <a:p>
            <a:pPr algn="ctr">
              <a:defRPr/>
            </a:pPr>
            <a:r>
              <a:rPr lang="en-US" sz="2200" dirty="0">
                <a:solidFill>
                  <a:schemeClr val="accent2">
                    <a:lumMod val="75000"/>
                  </a:schemeClr>
                </a:solidFill>
              </a:rPr>
              <a:t>MOTORISCHE LEISTUNG</a:t>
            </a:r>
          </a:p>
        </p:txBody>
      </p:sp>
      <p:sp>
        <p:nvSpPr>
          <p:cNvPr id="15" name="Prostokąt 3">
            <a:extLst>
              <a:ext uri="{FF2B5EF4-FFF2-40B4-BE49-F238E27FC236}">
                <a16:creationId xmlns:a16="http://schemas.microsoft.com/office/drawing/2014/main" id="{D2D07C47-635A-4999-A51E-66299741560A}"/>
              </a:ext>
            </a:extLst>
          </p:cNvPr>
          <p:cNvSpPr/>
          <p:nvPr/>
        </p:nvSpPr>
        <p:spPr>
          <a:xfrm>
            <a:off x="539750" y="1909281"/>
            <a:ext cx="8244718" cy="1015663"/>
          </a:xfrm>
          <a:prstGeom prst="rect">
            <a:avLst/>
          </a:prstGeom>
        </p:spPr>
        <p:txBody>
          <a:bodyPr wrap="square">
            <a:spAutoFit/>
          </a:bodyPr>
          <a:lstStyle/>
          <a:p>
            <a:pPr lvl="0"/>
            <a:r>
              <a:rPr lang="es-ES" sz="2000" b="0" dirty="0">
                <a:solidFill>
                  <a:schemeClr val="accent2"/>
                </a:solidFill>
              </a:rPr>
              <a:t>Bei </a:t>
            </a:r>
            <a:r>
              <a:rPr lang="es-ES" sz="2000" b="0" dirty="0" err="1">
                <a:solidFill>
                  <a:schemeClr val="accent2"/>
                </a:solidFill>
              </a:rPr>
              <a:t>gesunden Menschen </a:t>
            </a:r>
            <a:r>
              <a:rPr lang="es-ES" sz="2000" b="0" dirty="0">
                <a:solidFill>
                  <a:schemeClr val="accent2"/>
                </a:solidFill>
              </a:rPr>
              <a:t>kann </a:t>
            </a:r>
            <a:r>
              <a:rPr lang="es-ES" sz="2000" b="0" dirty="0" err="1">
                <a:solidFill>
                  <a:schemeClr val="accent2"/>
                </a:solidFill>
              </a:rPr>
              <a:t>die kognitive </a:t>
            </a:r>
            <a:r>
              <a:rPr lang="es-ES" sz="2000" b="0" dirty="0">
                <a:solidFill>
                  <a:schemeClr val="accent2"/>
                </a:solidFill>
              </a:rPr>
              <a:t>Belastung </a:t>
            </a:r>
            <a:r>
              <a:rPr lang="es-ES" sz="2000" b="0" dirty="0" err="1">
                <a:solidFill>
                  <a:schemeClr val="accent2"/>
                </a:solidFill>
              </a:rPr>
              <a:t>gemessen </a:t>
            </a:r>
            <a:r>
              <a:rPr lang="es-ES" sz="2000" b="0" dirty="0">
                <a:solidFill>
                  <a:schemeClr val="accent2"/>
                </a:solidFill>
              </a:rPr>
              <a:t>werden</a:t>
            </a:r>
            <a:r>
              <a:rPr lang="es-ES" sz="2000" b="0" dirty="0" err="1">
                <a:solidFill>
                  <a:schemeClr val="accent2"/>
                </a:solidFill>
              </a:rPr>
              <a:t>, da die </a:t>
            </a:r>
            <a:r>
              <a:rPr lang="es-ES" sz="2000" b="0" dirty="0">
                <a:solidFill>
                  <a:schemeClr val="accent2"/>
                </a:solidFill>
              </a:rPr>
              <a:t>Leistung </a:t>
            </a:r>
            <a:r>
              <a:rPr lang="es-ES" sz="2000" b="0" dirty="0" err="1">
                <a:solidFill>
                  <a:schemeClr val="accent2"/>
                </a:solidFill>
              </a:rPr>
              <a:t>der primären Aufgabe nicht die gleiche ist</a:t>
            </a:r>
            <a:r>
              <a:rPr lang="es-ES" sz="2000" b="0" dirty="0">
                <a:solidFill>
                  <a:schemeClr val="accent2"/>
                </a:solidFill>
              </a:rPr>
              <a:t>, wie </a:t>
            </a:r>
            <a:r>
              <a:rPr lang="es-ES" sz="2000" b="0" dirty="0" err="1">
                <a:solidFill>
                  <a:schemeClr val="accent2"/>
                </a:solidFill>
              </a:rPr>
              <a:t>wenn keine kognitive </a:t>
            </a:r>
            <a:r>
              <a:rPr lang="es-ES" sz="2000" b="0" dirty="0">
                <a:solidFill>
                  <a:schemeClr val="accent2"/>
                </a:solidFill>
              </a:rPr>
              <a:t>Belastung </a:t>
            </a:r>
            <a:r>
              <a:rPr lang="es-ES" sz="2000" b="0" dirty="0" err="1">
                <a:solidFill>
                  <a:schemeClr val="accent2"/>
                </a:solidFill>
              </a:rPr>
              <a:t>enthalten </a:t>
            </a:r>
            <a:r>
              <a:rPr lang="es-ES" sz="2000" b="0" dirty="0">
                <a:solidFill>
                  <a:schemeClr val="accent2"/>
                </a:solidFill>
              </a:rPr>
              <a:t>ist.</a:t>
            </a:r>
          </a:p>
        </p:txBody>
      </p:sp>
      <p:graphicFrame>
        <p:nvGraphicFramePr>
          <p:cNvPr id="17" name="Diagrama 16">
            <a:extLst>
              <a:ext uri="{FF2B5EF4-FFF2-40B4-BE49-F238E27FC236}">
                <a16:creationId xmlns:a16="http://schemas.microsoft.com/office/drawing/2014/main" id="{C459BD6F-12D4-4854-80C0-ED3572916ED9}"/>
              </a:ext>
            </a:extLst>
          </p:cNvPr>
          <p:cNvGraphicFramePr/>
          <p:nvPr>
            <p:extLst>
              <p:ext uri="{D42A27DB-BD31-4B8C-83A1-F6EECF244321}">
                <p14:modId xmlns:p14="http://schemas.microsoft.com/office/powerpoint/2010/main" val="1525018415"/>
              </p:ext>
            </p:extLst>
          </p:nvPr>
        </p:nvGraphicFramePr>
        <p:xfrm>
          <a:off x="539750" y="3371441"/>
          <a:ext cx="3978442" cy="1641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a 26">
            <a:extLst>
              <a:ext uri="{FF2B5EF4-FFF2-40B4-BE49-F238E27FC236}">
                <a16:creationId xmlns:a16="http://schemas.microsoft.com/office/drawing/2014/main" id="{847EA6B6-A156-4098-8EC5-BF5F981523BA}"/>
              </a:ext>
            </a:extLst>
          </p:cNvPr>
          <p:cNvGraphicFramePr/>
          <p:nvPr>
            <p:extLst>
              <p:ext uri="{D42A27DB-BD31-4B8C-83A1-F6EECF244321}">
                <p14:modId xmlns:p14="http://schemas.microsoft.com/office/powerpoint/2010/main" val="3222548013"/>
              </p:ext>
            </p:extLst>
          </p:nvPr>
        </p:nvGraphicFramePr>
        <p:xfrm>
          <a:off x="4662109" y="3371441"/>
          <a:ext cx="3978442" cy="1641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85167981"/>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115616" y="2708920"/>
            <a:ext cx="6912768" cy="2800767"/>
          </a:xfrm>
          <a:prstGeom prst="rect">
            <a:avLst/>
          </a:prstGeom>
          <a:noFill/>
        </p:spPr>
        <p:txBody>
          <a:bodyPr wrap="square">
            <a:spAutoFit/>
          </a:bodyPr>
          <a:lstStyle/>
          <a:p>
            <a:pPr algn="ctr">
              <a:defRPr/>
            </a:pPr>
            <a:r>
              <a:rPr lang="en-US" sz="4400" b="0" dirty="0">
                <a:solidFill>
                  <a:schemeClr val="accent2">
                    <a:lumMod val="75000"/>
                  </a:schemeClr>
                </a:solidFill>
              </a:rPr>
              <a:t>4. Motorische Leistung bei Menschen mit kognitiven Beeinträchtigungen und psychischen Störungen</a:t>
            </a:r>
          </a:p>
        </p:txBody>
      </p:sp>
      <p:sp>
        <p:nvSpPr>
          <p:cNvPr id="11" name="10 Rectángulo redondeado"/>
          <p:cNvSpPr/>
          <p:nvPr/>
        </p:nvSpPr>
        <p:spPr bwMode="auto">
          <a:xfrm>
            <a:off x="863588" y="2708920"/>
            <a:ext cx="7416824" cy="27363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Bedeutung der kognitiven Fähigkeiten bei der Durchführung von motorischen Aufgaben. </a:t>
            </a:r>
          </a:p>
        </p:txBody>
      </p:sp>
    </p:spTree>
    <p:extLst>
      <p:ext uri="{BB962C8B-B14F-4D97-AF65-F5344CB8AC3E}">
        <p14:creationId xmlns:p14="http://schemas.microsoft.com/office/powerpoint/2010/main" val="3409624471"/>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4. MOTORISCHE LEISTUNG BEI MENSCHEN MIT KOGNITIVEN BEEINTRÄCHTIGUNGEN UND PSYCHISCHEN STÖRUNGEN</a:t>
            </a:r>
          </a:p>
        </p:txBody>
      </p:sp>
      <p:graphicFrame>
        <p:nvGraphicFramePr>
          <p:cNvPr id="3" name="Diagrama 2">
            <a:extLst>
              <a:ext uri="{FF2B5EF4-FFF2-40B4-BE49-F238E27FC236}">
                <a16:creationId xmlns:a16="http://schemas.microsoft.com/office/drawing/2014/main" id="{C898CB91-BD92-4827-B5C4-20C85B0E0FE0}"/>
              </a:ext>
            </a:extLst>
          </p:cNvPr>
          <p:cNvGraphicFramePr/>
          <p:nvPr>
            <p:extLst>
              <p:ext uri="{D42A27DB-BD31-4B8C-83A1-F6EECF244321}">
                <p14:modId xmlns:p14="http://schemas.microsoft.com/office/powerpoint/2010/main" val="2683250053"/>
              </p:ext>
            </p:extLst>
          </p:nvPr>
        </p:nvGraphicFramePr>
        <p:xfrm>
          <a:off x="323528" y="2420888"/>
          <a:ext cx="482453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n 15">
            <a:extLst>
              <a:ext uri="{FF2B5EF4-FFF2-40B4-BE49-F238E27FC236}">
                <a16:creationId xmlns:a16="http://schemas.microsoft.com/office/drawing/2014/main" id="{7A6E2CF7-CB61-4523-ACDB-2ACDE5EDF150}"/>
              </a:ext>
            </a:extLst>
          </p:cNvPr>
          <p:cNvPicPr/>
          <p:nvPr/>
        </p:nvPicPr>
        <p:blipFill>
          <a:blip r:embed="rId8" cstate="print"/>
          <a:srcRect/>
          <a:stretch>
            <a:fillRect/>
          </a:stretch>
        </p:blipFill>
        <p:spPr bwMode="auto">
          <a:xfrm>
            <a:off x="5643279" y="2301952"/>
            <a:ext cx="3126890" cy="2774692"/>
          </a:xfrm>
          <a:prstGeom prst="rect">
            <a:avLst/>
          </a:prstGeom>
          <a:noFill/>
          <a:ln w="9525">
            <a:solidFill>
              <a:schemeClr val="tx1"/>
            </a:solidFill>
            <a:miter lim="800000"/>
            <a:headEnd/>
            <a:tailEnd/>
          </a:ln>
        </p:spPr>
      </p:pic>
      <p:sp>
        <p:nvSpPr>
          <p:cNvPr id="18" name="Rectángulo 17">
            <a:extLst>
              <a:ext uri="{FF2B5EF4-FFF2-40B4-BE49-F238E27FC236}">
                <a16:creationId xmlns:a16="http://schemas.microsoft.com/office/drawing/2014/main" id="{90049BE1-34C7-4345-94E1-841332F24E0B}"/>
              </a:ext>
            </a:extLst>
          </p:cNvPr>
          <p:cNvSpPr/>
          <p:nvPr/>
        </p:nvSpPr>
        <p:spPr>
          <a:xfrm>
            <a:off x="5132993" y="5259856"/>
            <a:ext cx="4071949" cy="830997"/>
          </a:xfrm>
          <a:prstGeom prst="rect">
            <a:avLst/>
          </a:prstGeom>
        </p:spPr>
        <p:txBody>
          <a:bodyPr wrap="none">
            <a:spAutoFit/>
          </a:bodyPr>
          <a:lstStyle/>
          <a:p>
            <a:r>
              <a:rPr lang="en-GB" sz="1200" dirty="0">
                <a:solidFill>
                  <a:schemeClr val="accent2"/>
                </a:solidFill>
              </a:rPr>
              <a:t>Abbildung 18: </a:t>
            </a:r>
            <a:r>
              <a:rPr lang="pl-PL" sz="1200" dirty="0">
                <a:solidFill>
                  <a:schemeClr val="accent2"/>
                </a:solidFill>
              </a:rPr>
              <a:t>Serielle Reaktionszeitaufgabe </a:t>
            </a:r>
            <a:endParaRPr lang="es-ES" sz="1200" dirty="0">
              <a:solidFill>
                <a:schemeClr val="accent2"/>
              </a:solidFill>
            </a:endParaRPr>
          </a:p>
          <a:p>
            <a:r>
              <a:rPr lang="pl-PL" sz="1200" dirty="0">
                <a:solidFill>
                  <a:schemeClr val="accent2"/>
                </a:solidFill>
              </a:rPr>
              <a:t>zur Beurteilung des impliziten motorischen Lernens. </a:t>
            </a:r>
            <a:endParaRPr lang="es-ES" sz="1200" dirty="0">
              <a:solidFill>
                <a:schemeClr val="accent2"/>
              </a:solidFill>
            </a:endParaRPr>
          </a:p>
          <a:p>
            <a:r>
              <a:rPr lang="pl-PL" sz="1200" dirty="0">
                <a:solidFill>
                  <a:schemeClr val="accent2"/>
                </a:solidFill>
              </a:rPr>
              <a:t>Die Aufgabe aus der Studie von Chrobak </a:t>
            </a:r>
            <a:endParaRPr lang="es-ES" sz="1200" dirty="0">
              <a:solidFill>
                <a:schemeClr val="accent2"/>
              </a:solidFill>
            </a:endParaRPr>
          </a:p>
          <a:p>
            <a:r>
              <a:rPr lang="pl-PL" sz="1200" dirty="0">
                <a:solidFill>
                  <a:schemeClr val="accent2"/>
                </a:solidFill>
              </a:rPr>
              <a:t>et al. </a:t>
            </a:r>
            <a:endParaRPr lang="es-ES" sz="1200" dirty="0">
              <a:solidFill>
                <a:schemeClr val="accent2"/>
              </a:solidFill>
            </a:endParaRPr>
          </a:p>
        </p:txBody>
      </p:sp>
    </p:spTree>
    <p:extLst>
      <p:ext uri="{BB962C8B-B14F-4D97-AF65-F5344CB8AC3E}">
        <p14:creationId xmlns:p14="http://schemas.microsoft.com/office/powerpoint/2010/main" val="2120875401"/>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4. MOTORISCHE LEISTUNG BEI MENSCHEN MIT KOGNITIVEN BEEINTRÄCHTIGUNGEN UND PSYCHISCHEN STÖRUNGEN</a:t>
            </a:r>
          </a:p>
        </p:txBody>
      </p:sp>
      <p:graphicFrame>
        <p:nvGraphicFramePr>
          <p:cNvPr id="3" name="Diagrama 2">
            <a:extLst>
              <a:ext uri="{FF2B5EF4-FFF2-40B4-BE49-F238E27FC236}">
                <a16:creationId xmlns:a16="http://schemas.microsoft.com/office/drawing/2014/main" id="{C898CB91-BD92-4827-B5C4-20C85B0E0FE0}"/>
              </a:ext>
            </a:extLst>
          </p:cNvPr>
          <p:cNvGraphicFramePr/>
          <p:nvPr>
            <p:extLst>
              <p:ext uri="{D42A27DB-BD31-4B8C-83A1-F6EECF244321}">
                <p14:modId xmlns:p14="http://schemas.microsoft.com/office/powerpoint/2010/main" val="13973257"/>
              </p:ext>
            </p:extLst>
          </p:nvPr>
        </p:nvGraphicFramePr>
        <p:xfrm>
          <a:off x="323528" y="2420888"/>
          <a:ext cx="424847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a:extLst>
              <a:ext uri="{FF2B5EF4-FFF2-40B4-BE49-F238E27FC236}">
                <a16:creationId xmlns:a16="http://schemas.microsoft.com/office/drawing/2014/main" id="{6C3A3380-08F3-4FD0-86C4-A73246F2C8FC}"/>
              </a:ext>
            </a:extLst>
          </p:cNvPr>
          <p:cNvGraphicFramePr/>
          <p:nvPr>
            <p:extLst>
              <p:ext uri="{D42A27DB-BD31-4B8C-83A1-F6EECF244321}">
                <p14:modId xmlns:p14="http://schemas.microsoft.com/office/powerpoint/2010/main" val="1154928738"/>
              </p:ext>
            </p:extLst>
          </p:nvPr>
        </p:nvGraphicFramePr>
        <p:xfrm>
          <a:off x="4644008" y="2420888"/>
          <a:ext cx="4248472" cy="3672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6911034"/>
      </p:ext>
    </p:extLst>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4. MOTORISCHE LEISTUNG BEI MENSCHEN MIT KOGNITIVEN BEEINTRÄCHTIGUNGEN UND PSYCHISCHEN STÖRUNGEN</a:t>
            </a:r>
          </a:p>
        </p:txBody>
      </p:sp>
      <p:pic>
        <p:nvPicPr>
          <p:cNvPr id="10" name="Imagen 9">
            <a:extLst>
              <a:ext uri="{FF2B5EF4-FFF2-40B4-BE49-F238E27FC236}">
                <a16:creationId xmlns:a16="http://schemas.microsoft.com/office/drawing/2014/main" id="{4D71DC3F-3A16-4D74-98CA-5EB688CB4021}"/>
              </a:ext>
            </a:extLst>
          </p:cNvPr>
          <p:cNvPicPr/>
          <p:nvPr/>
        </p:nvPicPr>
        <p:blipFill>
          <a:blip r:embed="rId3" cstate="print"/>
          <a:srcRect l="32769"/>
          <a:stretch>
            <a:fillRect/>
          </a:stretch>
        </p:blipFill>
        <p:spPr bwMode="auto">
          <a:xfrm>
            <a:off x="467544" y="2254224"/>
            <a:ext cx="8280920" cy="3046984"/>
          </a:xfrm>
          <a:prstGeom prst="rect">
            <a:avLst/>
          </a:prstGeom>
          <a:noFill/>
          <a:ln w="9525">
            <a:solidFill>
              <a:schemeClr val="tx1"/>
            </a:solidFill>
            <a:miter lim="800000"/>
            <a:headEnd/>
            <a:tailEnd/>
          </a:ln>
        </p:spPr>
      </p:pic>
      <p:sp>
        <p:nvSpPr>
          <p:cNvPr id="12" name="Rectángulo 11">
            <a:extLst>
              <a:ext uri="{FF2B5EF4-FFF2-40B4-BE49-F238E27FC236}">
                <a16:creationId xmlns:a16="http://schemas.microsoft.com/office/drawing/2014/main" id="{C3132865-8288-4FCA-B038-C6B58C644FEC}"/>
              </a:ext>
            </a:extLst>
          </p:cNvPr>
          <p:cNvSpPr/>
          <p:nvPr/>
        </p:nvSpPr>
        <p:spPr>
          <a:xfrm>
            <a:off x="1017983" y="5354632"/>
            <a:ext cx="7108035" cy="738664"/>
          </a:xfrm>
          <a:prstGeom prst="rect">
            <a:avLst/>
          </a:prstGeom>
        </p:spPr>
        <p:txBody>
          <a:bodyPr wrap="none">
            <a:spAutoFit/>
          </a:bodyPr>
          <a:lstStyle/>
          <a:p>
            <a:pPr algn="ctr">
              <a:spcBef>
                <a:spcPts val="0"/>
              </a:spcBef>
              <a:spcAft>
                <a:spcPts val="0"/>
              </a:spcAft>
            </a:pPr>
            <a:r>
              <a:rPr lang="en-GB" sz="1400" b="0" dirty="0">
                <a:solidFill>
                  <a:schemeClr val="accent2"/>
                </a:solidFill>
              </a:rPr>
              <a:t>Abbildung 19: </a:t>
            </a:r>
            <a:r>
              <a:rPr lang="pl-PL" sz="1400" b="0" dirty="0">
                <a:solidFill>
                  <a:schemeClr val="accent2"/>
                </a:solidFill>
                <a:ea typeface="Calibri" panose="020F0502020204030204" pitchFamily="34" charset="0"/>
              </a:rPr>
              <a:t>Verbindungen zwischen kortikalen und subkortikalen Komponenten der motorischen Schleife. </a:t>
            </a:r>
            <a:endParaRPr lang="es-ES" sz="1400" b="0" dirty="0">
              <a:solidFill>
                <a:schemeClr val="accent2"/>
              </a:solidFill>
              <a:ea typeface="Calibri" panose="020F0502020204030204" pitchFamily="34" charset="0"/>
            </a:endParaRPr>
          </a:p>
          <a:p>
            <a:pPr algn="ctr">
              <a:spcBef>
                <a:spcPts val="0"/>
              </a:spcBef>
              <a:spcAft>
                <a:spcPts val="0"/>
              </a:spcAft>
            </a:pPr>
            <a:r>
              <a:rPr lang="pl-PL" sz="1400" b="0" dirty="0">
                <a:solidFill>
                  <a:schemeClr val="accent2"/>
                </a:solidFill>
                <a:ea typeface="Calibri" panose="020F0502020204030204" pitchFamily="34" charset="0"/>
              </a:rPr>
              <a:t>(Links) Schaltkreis von gesunden Probanden, (Rechts) veränderter Schaltkreis von Menschen mit Schizophrenie. </a:t>
            </a:r>
            <a:endParaRPr lang="es-ES" sz="1400" b="0" dirty="0">
              <a:solidFill>
                <a:schemeClr val="accent2"/>
              </a:solidFill>
              <a:ea typeface="Calibri" panose="020F0502020204030204" pitchFamily="34" charset="0"/>
            </a:endParaRPr>
          </a:p>
          <a:p>
            <a:pPr algn="ctr">
              <a:spcBef>
                <a:spcPts val="0"/>
              </a:spcBef>
              <a:spcAft>
                <a:spcPts val="0"/>
              </a:spcAft>
            </a:pPr>
            <a:r>
              <a:rPr lang="pl-PL" sz="1400" b="0" dirty="0">
                <a:solidFill>
                  <a:schemeClr val="accent2"/>
                </a:solidFill>
                <a:ea typeface="Calibri" panose="020F0502020204030204" pitchFamily="34" charset="0"/>
              </a:rPr>
              <a:t>Bild aus Walther S. 2015. </a:t>
            </a:r>
            <a:endParaRPr lang="es-ES" sz="1400" b="0" dirty="0">
              <a:solidFill>
                <a:schemeClr val="accent2"/>
              </a:solidFill>
              <a:ea typeface="Calibri" panose="020F0502020204030204" pitchFamily="34" charset="0"/>
            </a:endParaRPr>
          </a:p>
        </p:txBody>
      </p:sp>
    </p:spTree>
    <p:extLst>
      <p:ext uri="{BB962C8B-B14F-4D97-AF65-F5344CB8AC3E}">
        <p14:creationId xmlns:p14="http://schemas.microsoft.com/office/powerpoint/2010/main" val="181306330"/>
      </p:ext>
    </p:extLst>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4. MOTORISCHE LEISTUNG BEI MENSCHEN MIT KOGNITIVEN BEEINTRÄCHTIGUNGEN UND PSYCHISCHEN STÖRUNGEN</a:t>
            </a:r>
          </a:p>
        </p:txBody>
      </p:sp>
      <p:graphicFrame>
        <p:nvGraphicFramePr>
          <p:cNvPr id="3" name="Diagrama 2">
            <a:extLst>
              <a:ext uri="{FF2B5EF4-FFF2-40B4-BE49-F238E27FC236}">
                <a16:creationId xmlns:a16="http://schemas.microsoft.com/office/drawing/2014/main" id="{C898CB91-BD92-4827-B5C4-20C85B0E0FE0}"/>
              </a:ext>
            </a:extLst>
          </p:cNvPr>
          <p:cNvGraphicFramePr/>
          <p:nvPr>
            <p:extLst>
              <p:ext uri="{D42A27DB-BD31-4B8C-83A1-F6EECF244321}">
                <p14:modId xmlns:p14="http://schemas.microsoft.com/office/powerpoint/2010/main" val="841378972"/>
              </p:ext>
            </p:extLst>
          </p:nvPr>
        </p:nvGraphicFramePr>
        <p:xfrm>
          <a:off x="2447764" y="2420888"/>
          <a:ext cx="42484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169944"/>
      </p:ext>
    </p:extLst>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769441"/>
          </a:xfrm>
          <a:prstGeom prst="rect">
            <a:avLst/>
          </a:prstGeom>
          <a:noFill/>
        </p:spPr>
        <p:txBody>
          <a:bodyPr wrap="square">
            <a:spAutoFit/>
          </a:bodyPr>
          <a:lstStyle/>
          <a:p>
            <a:pPr algn="ctr">
              <a:defRPr/>
            </a:pPr>
            <a:r>
              <a:rPr lang="en-US" sz="4400" b="0" dirty="0">
                <a:solidFill>
                  <a:schemeClr val="accent2">
                    <a:lumMod val="75000"/>
                  </a:schemeClr>
                </a:solidFill>
              </a:rPr>
              <a:t>5. Dual-Task-Bewertung</a:t>
            </a:r>
          </a:p>
        </p:txBody>
      </p:sp>
      <p:sp>
        <p:nvSpPr>
          <p:cNvPr id="11" name="10 Rectángulo redondeado"/>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Bedeutung der kognitiven Fähigkeiten bei der Durchführung von motorischen Aufgaben. </a:t>
            </a:r>
          </a:p>
        </p:txBody>
      </p:sp>
    </p:spTree>
    <p:extLst>
      <p:ext uri="{BB962C8B-B14F-4D97-AF65-F5344CB8AC3E}">
        <p14:creationId xmlns:p14="http://schemas.microsoft.com/office/powerpoint/2010/main" val="3548181928"/>
      </p:ext>
    </p:extLst>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5. DUAL-TASK-BEWERTUNG</a:t>
            </a:r>
          </a:p>
        </p:txBody>
      </p:sp>
      <p:sp>
        <p:nvSpPr>
          <p:cNvPr id="9" name="Prostokąt 3">
            <a:extLst>
              <a:ext uri="{FF2B5EF4-FFF2-40B4-BE49-F238E27FC236}">
                <a16:creationId xmlns:a16="http://schemas.microsoft.com/office/drawing/2014/main" id="{3BF70A0C-FA6D-4828-ADD5-436C176904FE}"/>
              </a:ext>
            </a:extLst>
          </p:cNvPr>
          <p:cNvSpPr/>
          <p:nvPr/>
        </p:nvSpPr>
        <p:spPr>
          <a:xfrm>
            <a:off x="539750" y="1628800"/>
            <a:ext cx="8244718" cy="4370427"/>
          </a:xfrm>
          <a:prstGeom prst="rect">
            <a:avLst/>
          </a:prstGeom>
        </p:spPr>
        <p:txBody>
          <a:bodyPr wrap="square">
            <a:spAutoFit/>
          </a:bodyPr>
          <a:lstStyle/>
          <a:p>
            <a:pPr>
              <a:spcBef>
                <a:spcPts val="1200"/>
              </a:spcBef>
              <a:defRPr/>
            </a:pPr>
            <a:r>
              <a:rPr lang="es-ES" sz="1600" b="0" dirty="0" err="1">
                <a:solidFill>
                  <a:schemeClr val="accent6"/>
                </a:solidFill>
              </a:rPr>
              <a:t>Als </a:t>
            </a:r>
            <a:r>
              <a:rPr lang="es-ES" sz="1600" b="0" dirty="0">
                <a:solidFill>
                  <a:schemeClr val="accent6"/>
                </a:solidFill>
              </a:rPr>
              <a:t>Dual-Task </a:t>
            </a:r>
            <a:r>
              <a:rPr lang="es-ES" sz="1600" b="0" dirty="0" err="1">
                <a:solidFill>
                  <a:schemeClr val="accent6"/>
                </a:solidFill>
              </a:rPr>
              <a:t>oder </a:t>
            </a:r>
            <a:r>
              <a:rPr lang="es-ES" sz="1600" b="0" dirty="0">
                <a:solidFill>
                  <a:schemeClr val="accent6"/>
                </a:solidFill>
              </a:rPr>
              <a:t>Dual-Tasking </a:t>
            </a:r>
            <a:r>
              <a:rPr lang="es-ES" sz="1600" b="0" dirty="0" err="1">
                <a:solidFill>
                  <a:schemeClr val="accent6"/>
                </a:solidFill>
              </a:rPr>
              <a:t>bezeichnet man </a:t>
            </a:r>
            <a:r>
              <a:rPr lang="es-ES" sz="1600" b="0" dirty="0">
                <a:solidFill>
                  <a:schemeClr val="accent6"/>
                </a:solidFill>
              </a:rPr>
              <a:t>die </a:t>
            </a:r>
            <a:r>
              <a:rPr lang="es-ES" sz="1600" b="0" dirty="0" err="1">
                <a:solidFill>
                  <a:schemeClr val="accent6"/>
                </a:solidFill>
              </a:rPr>
              <a:t>gleichzeitige Bearbeitung von zwei Aufgaben mit unterschiedlichen Zielsetzungen, die Aufmerksamkeit für ihre Ausführung erfordern</a:t>
            </a:r>
            <a:r>
              <a:rPr lang="es-ES" sz="1600" b="0" dirty="0">
                <a:solidFill>
                  <a:schemeClr val="accent6"/>
                </a:solidFill>
              </a:rPr>
              <a:t>.</a:t>
            </a:r>
            <a:endParaRPr lang="en-US" sz="1600" b="0" dirty="0">
              <a:solidFill>
                <a:schemeClr val="accent6"/>
              </a:solidFill>
            </a:endParaRPr>
          </a:p>
          <a:p>
            <a:pPr marL="342900" indent="-342900">
              <a:spcBef>
                <a:spcPts val="1200"/>
              </a:spcBef>
              <a:buFont typeface="Wingdings" panose="05000000000000000000" pitchFamily="2" charset="2"/>
              <a:buChar char="Ø"/>
              <a:defRPr/>
            </a:pPr>
            <a:r>
              <a:rPr lang="en-US" sz="1600" b="0" dirty="0">
                <a:solidFill>
                  <a:schemeClr val="accent6"/>
                </a:solidFill>
              </a:rPr>
              <a:t>Geeignete Methode zur Beurteilung der kognitiven Belastung bei einer motorischen Aufgabe.</a:t>
            </a:r>
          </a:p>
          <a:p>
            <a:pPr marL="342900" indent="-342900">
              <a:spcBef>
                <a:spcPts val="1200"/>
              </a:spcBef>
              <a:buFont typeface="Wingdings" panose="05000000000000000000" pitchFamily="2" charset="2"/>
              <a:buChar char="Ø"/>
              <a:defRPr/>
            </a:pPr>
            <a:r>
              <a:rPr lang="en-US" sz="1600" b="0" dirty="0">
                <a:solidFill>
                  <a:schemeClr val="accent6"/>
                </a:solidFill>
              </a:rPr>
              <a:t>Wird bei älteren Menschen oder bei motorischen Beeinträchtigungen eingesetzt.</a:t>
            </a:r>
          </a:p>
          <a:p>
            <a:pPr marL="342900" indent="-342900">
              <a:spcBef>
                <a:spcPts val="1200"/>
              </a:spcBef>
              <a:buFont typeface="Wingdings" panose="05000000000000000000" pitchFamily="2" charset="2"/>
              <a:buChar char="Ø"/>
              <a:defRPr/>
            </a:pPr>
            <a:r>
              <a:rPr lang="en-US" sz="1600" b="0" dirty="0">
                <a:solidFill>
                  <a:schemeClr val="accent6"/>
                </a:solidFill>
              </a:rPr>
              <a:t>Der Gang ist die am meisten bewertete motorische Geste.</a:t>
            </a:r>
          </a:p>
          <a:p>
            <a:pPr marL="342900" indent="-342900">
              <a:spcBef>
                <a:spcPts val="1200"/>
              </a:spcBef>
              <a:buFont typeface="Wingdings" panose="05000000000000000000" pitchFamily="2" charset="2"/>
              <a:buChar char="Ø"/>
              <a:defRPr/>
            </a:pPr>
            <a:r>
              <a:rPr lang="en-US" sz="1600" b="0" dirty="0">
                <a:solidFill>
                  <a:schemeClr val="accent6"/>
                </a:solidFill>
              </a:rPr>
              <a:t>Gehleistung als primäre Aufgabe und kognitive oder motorische Leistung als duale Aufgabe unter Verwendung der Arme.</a:t>
            </a:r>
          </a:p>
          <a:p>
            <a:pPr marL="342900" indent="-342900">
              <a:spcBef>
                <a:spcPts val="1200"/>
              </a:spcBef>
              <a:buFont typeface="Wingdings" panose="05000000000000000000" pitchFamily="2" charset="2"/>
              <a:buChar char="Ø"/>
              <a:defRPr/>
            </a:pPr>
            <a:r>
              <a:rPr lang="es-ES" sz="1600" b="0" dirty="0" err="1">
                <a:solidFill>
                  <a:schemeClr val="accent6"/>
                </a:solidFill>
              </a:rPr>
              <a:t>Beurteilung der Patientenaufmerksamkeit</a:t>
            </a:r>
            <a:r>
              <a:rPr lang="es-ES" sz="1600" b="0" dirty="0">
                <a:solidFill>
                  <a:schemeClr val="accent6"/>
                </a:solidFill>
              </a:rPr>
              <a:t>.</a:t>
            </a:r>
          </a:p>
          <a:p>
            <a:pPr marL="800100" lvl="1" indent="-342900">
              <a:spcBef>
                <a:spcPts val="1200"/>
              </a:spcBef>
              <a:buFont typeface="Courier New" panose="02070309020205020404" pitchFamily="49" charset="0"/>
              <a:buChar char="o"/>
              <a:defRPr/>
            </a:pPr>
            <a:r>
              <a:rPr lang="es-ES" sz="1600" b="0" dirty="0" err="1">
                <a:solidFill>
                  <a:schemeClr val="accent6"/>
                </a:solidFill>
              </a:rPr>
              <a:t>Automatischer Gang, der von der Wirbelsäule oder dem mesenzephalen </a:t>
            </a:r>
            <a:r>
              <a:rPr lang="es-ES" sz="1600" b="0" dirty="0">
                <a:solidFill>
                  <a:schemeClr val="accent6"/>
                </a:solidFill>
              </a:rPr>
              <a:t>Zentrum </a:t>
            </a:r>
            <a:r>
              <a:rPr lang="es-ES" sz="1600" b="0" dirty="0" err="1">
                <a:solidFill>
                  <a:schemeClr val="accent6"/>
                </a:solidFill>
              </a:rPr>
              <a:t>ausgeführt wird</a:t>
            </a:r>
            <a:r>
              <a:rPr lang="es-ES" sz="1600" b="0" dirty="0">
                <a:solidFill>
                  <a:schemeClr val="accent6"/>
                </a:solidFill>
              </a:rPr>
              <a:t>.</a:t>
            </a:r>
          </a:p>
          <a:p>
            <a:pPr marL="800100" lvl="1" indent="-342900">
              <a:spcBef>
                <a:spcPts val="1200"/>
              </a:spcBef>
              <a:buFont typeface="Courier New" panose="02070309020205020404" pitchFamily="49" charset="0"/>
              <a:buChar char="o"/>
              <a:defRPr/>
            </a:pPr>
            <a:r>
              <a:rPr lang="es-ES" sz="1600" b="0" dirty="0" err="1">
                <a:solidFill>
                  <a:schemeClr val="accent6"/>
                </a:solidFill>
              </a:rPr>
              <a:t>Ganganpassungsleistung durch Großhirnrindenareal</a:t>
            </a:r>
            <a:r>
              <a:rPr lang="es-ES" sz="1600" b="0" dirty="0">
                <a:solidFill>
                  <a:schemeClr val="accent6"/>
                </a:solidFill>
              </a:rPr>
              <a:t>.</a:t>
            </a:r>
          </a:p>
        </p:txBody>
      </p:sp>
    </p:spTree>
    <p:extLst>
      <p:ext uri="{BB962C8B-B14F-4D97-AF65-F5344CB8AC3E}">
        <p14:creationId xmlns:p14="http://schemas.microsoft.com/office/powerpoint/2010/main" val="1430794787"/>
      </p:ext>
    </p:extLst>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5. DUAL-TASK-BEWERTUNG</a:t>
            </a:r>
          </a:p>
        </p:txBody>
      </p:sp>
      <p:pic>
        <p:nvPicPr>
          <p:cNvPr id="10" name="Imagen 9">
            <a:extLst>
              <a:ext uri="{FF2B5EF4-FFF2-40B4-BE49-F238E27FC236}">
                <a16:creationId xmlns:a16="http://schemas.microsoft.com/office/drawing/2014/main" id="{F690C77F-BB29-4869-BE6B-9E79529F2B7F}"/>
              </a:ext>
            </a:extLst>
          </p:cNvPr>
          <p:cNvPicPr/>
          <p:nvPr/>
        </p:nvPicPr>
        <p:blipFill>
          <a:blip r:embed="rId3" cstate="print"/>
          <a:srcRect r="3676"/>
          <a:stretch>
            <a:fillRect/>
          </a:stretch>
        </p:blipFill>
        <p:spPr bwMode="auto">
          <a:xfrm>
            <a:off x="1619672" y="1844824"/>
            <a:ext cx="2538281" cy="4056238"/>
          </a:xfrm>
          <a:prstGeom prst="rect">
            <a:avLst/>
          </a:prstGeom>
          <a:noFill/>
          <a:ln w="9525">
            <a:solidFill>
              <a:schemeClr val="tx1"/>
            </a:solidFill>
            <a:miter lim="800000"/>
            <a:headEnd/>
            <a:tailEnd/>
          </a:ln>
        </p:spPr>
      </p:pic>
      <p:sp>
        <p:nvSpPr>
          <p:cNvPr id="11" name="Rectángulo 10">
            <a:extLst>
              <a:ext uri="{FF2B5EF4-FFF2-40B4-BE49-F238E27FC236}">
                <a16:creationId xmlns:a16="http://schemas.microsoft.com/office/drawing/2014/main" id="{0A7A1321-8BAA-4615-B574-B66928F55FF0}"/>
              </a:ext>
            </a:extLst>
          </p:cNvPr>
          <p:cNvSpPr/>
          <p:nvPr/>
        </p:nvSpPr>
        <p:spPr>
          <a:xfrm>
            <a:off x="4860032" y="4293096"/>
            <a:ext cx="3815783" cy="1528624"/>
          </a:xfrm>
          <a:prstGeom prst="rect">
            <a:avLst/>
          </a:prstGeom>
        </p:spPr>
        <p:txBody>
          <a:bodyPr wrap="square">
            <a:spAutoFit/>
          </a:bodyPr>
          <a:lstStyle/>
          <a:p>
            <a:pPr algn="just">
              <a:lnSpc>
                <a:spcPts val="1400"/>
              </a:lnSpc>
              <a:spcBef>
                <a:spcPts val="0"/>
              </a:spcBef>
              <a:spcAft>
                <a:spcPts val="0"/>
              </a:spcAft>
            </a:pPr>
            <a:r>
              <a:rPr lang="en-GB" sz="1400" b="0" dirty="0">
                <a:solidFill>
                  <a:schemeClr val="accent2"/>
                </a:solidFill>
                <a:ea typeface="Calibri" panose="020F0502020204030204" pitchFamily="34" charset="0"/>
              </a:rPr>
              <a:t>Abbildung 20: Dual-Task-Bewertung. In diesem Beispiel ist die primäre Aufgabe der Gang und die sekundäre Aufgabe ist die Manipulation des Mobiltelefons. Die Bewertung des Gangs wird mit einem Photogrammetriesystem durchgeführt, das die Registrierung der kinematischen Ergebnisse der Bewertung ermöglicht, wie z. B. Ganggeschwindigkeit, räumlich-zeitliche Parameter und Gelenkwinkel.</a:t>
            </a:r>
            <a:endParaRPr lang="es-ES" sz="1800" b="0" dirty="0">
              <a:solidFill>
                <a:schemeClr val="accent2"/>
              </a:solidFill>
              <a:ea typeface="Calibri" panose="020F0502020204030204" pitchFamily="34" charset="0"/>
            </a:endParaRPr>
          </a:p>
        </p:txBody>
      </p:sp>
      <p:sp>
        <p:nvSpPr>
          <p:cNvPr id="12" name="11 Llamada con línea 2"/>
          <p:cNvSpPr/>
          <p:nvPr/>
        </p:nvSpPr>
        <p:spPr bwMode="auto">
          <a:xfrm>
            <a:off x="5148064" y="1844824"/>
            <a:ext cx="2520280" cy="864096"/>
          </a:xfrm>
          <a:prstGeom prst="borderCallout2">
            <a:avLst/>
          </a:prstGeom>
          <a:solidFill>
            <a:schemeClr val="accent6"/>
          </a:solidFill>
          <a:ln w="28575"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R="0" indent="12700" algn="ctr" defTabSz="642938" rtl="0" eaLnBrk="1" fontAlgn="base" latinLnBrk="0" hangingPunct="1">
              <a:lnSpc>
                <a:spcPct val="90000"/>
              </a:lnSpc>
              <a:spcBef>
                <a:spcPts val="1675"/>
              </a:spcBef>
              <a:spcAft>
                <a:spcPct val="0"/>
              </a:spcAft>
              <a:buClrTx/>
              <a:buSzPct val="171000"/>
              <a:buFont typeface="Arial" charset="0"/>
              <a:buNone/>
              <a:tabLst/>
            </a:pPr>
            <a:r>
              <a:rPr kumimoji="0" lang="en-US" sz="2000" b="1" i="0" u="none" strike="noStrike" cap="none" normalizeH="0" baseline="0" dirty="0">
                <a:ln>
                  <a:solidFill>
                    <a:schemeClr val="accent6"/>
                  </a:solidFill>
                </a:ln>
                <a:solidFill>
                  <a:schemeClr val="bg1"/>
                </a:solidFill>
                <a:effectLst/>
                <a:latin typeface="Arial" charset="0"/>
                <a:sym typeface="Arial" charset="0"/>
              </a:rPr>
              <a:t>Primäre Aufgabe</a:t>
            </a:r>
            <a:r>
              <a:rPr lang="en-US" sz="2000" dirty="0">
                <a:ln>
                  <a:solidFill>
                    <a:schemeClr val="accent6"/>
                  </a:solidFill>
                </a:ln>
                <a:latin typeface="Arial" charset="0"/>
                <a:sym typeface="Arial" charset="0"/>
              </a:rPr>
              <a:t>: GAIT</a:t>
            </a:r>
            <a:endParaRPr kumimoji="0" lang="en-US" sz="2000" b="1" i="0" u="none" strike="noStrike" cap="none" normalizeH="0" baseline="0" dirty="0">
              <a:ln>
                <a:solidFill>
                  <a:schemeClr val="accent6"/>
                </a:solidFill>
              </a:ln>
              <a:solidFill>
                <a:schemeClr val="bg1"/>
              </a:solidFill>
              <a:effectLst/>
              <a:latin typeface="Arial" charset="0"/>
              <a:sym typeface="Arial" charset="0"/>
            </a:endParaRPr>
          </a:p>
        </p:txBody>
      </p:sp>
      <p:sp>
        <p:nvSpPr>
          <p:cNvPr id="14" name="13 Llamada con línea 2"/>
          <p:cNvSpPr/>
          <p:nvPr/>
        </p:nvSpPr>
        <p:spPr bwMode="auto">
          <a:xfrm>
            <a:off x="5148064" y="2809474"/>
            <a:ext cx="2520280" cy="1411614"/>
          </a:xfrm>
          <a:prstGeom prst="borderCallout2">
            <a:avLst>
              <a:gd name="adj1" fmla="val 18750"/>
              <a:gd name="adj2" fmla="val -8333"/>
              <a:gd name="adj3" fmla="val 9032"/>
              <a:gd name="adj4" fmla="val -30489"/>
              <a:gd name="adj5" fmla="val 26115"/>
              <a:gd name="adj6" fmla="val -91155"/>
            </a:avLst>
          </a:prstGeom>
          <a:solidFill>
            <a:schemeClr val="accent6"/>
          </a:solidFill>
          <a:ln w="28575"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R="0" indent="12700" algn="ctr" defTabSz="642938" rtl="0" eaLnBrk="1" fontAlgn="base" latinLnBrk="0" hangingPunct="1">
              <a:lnSpc>
                <a:spcPct val="90000"/>
              </a:lnSpc>
              <a:spcBef>
                <a:spcPts val="1675"/>
              </a:spcBef>
              <a:spcAft>
                <a:spcPct val="0"/>
              </a:spcAft>
              <a:buClrTx/>
              <a:buSzPct val="171000"/>
              <a:buFont typeface="Arial" charset="0"/>
              <a:buNone/>
              <a:tabLst/>
            </a:pPr>
            <a:r>
              <a:rPr kumimoji="0" lang="en-US" sz="2000" b="1" i="0" u="none" strike="noStrike" cap="none" normalizeH="0" baseline="0" dirty="0">
                <a:ln>
                  <a:solidFill>
                    <a:schemeClr val="accent6"/>
                  </a:solidFill>
                </a:ln>
                <a:solidFill>
                  <a:schemeClr val="bg1"/>
                </a:solidFill>
                <a:effectLst/>
                <a:latin typeface="Arial" charset="0"/>
                <a:sym typeface="Arial" charset="0"/>
              </a:rPr>
              <a:t>Sekundäre </a:t>
            </a:r>
            <a:r>
              <a:rPr kumimoji="0" lang="en-US" sz="2000" b="1" i="0" u="none" strike="noStrike" cap="none" normalizeH="0" dirty="0">
                <a:ln>
                  <a:solidFill>
                    <a:schemeClr val="accent6"/>
                  </a:solidFill>
                </a:ln>
                <a:solidFill>
                  <a:schemeClr val="bg1"/>
                </a:solidFill>
                <a:effectLst/>
                <a:latin typeface="Arial" charset="0"/>
                <a:sym typeface="Arial" charset="0"/>
              </a:rPr>
              <a:t>Aufgabe</a:t>
            </a:r>
            <a:r>
              <a:rPr lang="en-US" sz="2000" dirty="0">
                <a:ln>
                  <a:solidFill>
                    <a:schemeClr val="accent6"/>
                  </a:solidFill>
                </a:ln>
                <a:latin typeface="Arial" charset="0"/>
                <a:sym typeface="Arial" charset="0"/>
              </a:rPr>
              <a:t>: motorische Aufgabe der oberen Gliedmaßen</a:t>
            </a:r>
            <a:endParaRPr kumimoji="0" lang="en-US" sz="2000" b="1" i="0" u="none" strike="noStrike" cap="none" normalizeH="0" baseline="0" dirty="0">
              <a:ln>
                <a:solidFill>
                  <a:schemeClr val="accent6"/>
                </a:solidFill>
              </a:ln>
              <a:solidFill>
                <a:schemeClr val="bg1"/>
              </a:solidFill>
              <a:effectLst/>
              <a:latin typeface="Arial" charset="0"/>
              <a:sym typeface="Arial" charset="0"/>
            </a:endParaRPr>
          </a:p>
        </p:txBody>
      </p:sp>
    </p:spTree>
    <p:extLst>
      <p:ext uri="{BB962C8B-B14F-4D97-AF65-F5344CB8AC3E}">
        <p14:creationId xmlns:p14="http://schemas.microsoft.com/office/powerpoint/2010/main" val="29991999"/>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9A631E06-C0D5-4DA2-AE6A-F79A650AB82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 COGNITION</a:t>
            </a:r>
            <a:endParaRPr lang="en-US" sz="2200" b="0" dirty="0">
              <a:solidFill>
                <a:schemeClr val="accent2">
                  <a:lumMod val="75000"/>
                </a:schemeClr>
              </a:solidFill>
            </a:endParaRPr>
          </a:p>
        </p:txBody>
      </p:sp>
      <p:sp>
        <p:nvSpPr>
          <p:cNvPr id="13" name="Prostokąt 3">
            <a:extLst>
              <a:ext uri="{FF2B5EF4-FFF2-40B4-BE49-F238E27FC236}">
                <a16:creationId xmlns:a16="http://schemas.microsoft.com/office/drawing/2014/main" id="{4C036AEE-C0AA-4B72-B70F-E9E83AF29F10}"/>
              </a:ext>
            </a:extLst>
          </p:cNvPr>
          <p:cNvSpPr/>
          <p:nvPr/>
        </p:nvSpPr>
        <p:spPr>
          <a:xfrm>
            <a:off x="539750" y="1628800"/>
            <a:ext cx="7992690" cy="2862322"/>
          </a:xfrm>
          <a:prstGeom prst="rect">
            <a:avLst/>
          </a:prstGeom>
        </p:spPr>
        <p:txBody>
          <a:bodyPr wrap="square">
            <a:spAutoFit/>
          </a:bodyPr>
          <a:lstStyle/>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Die Handlung oder der mentale Prozess des Erwerbs von Wissen und Verständnis durch Erfahrung und die Sinne.</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Die Fähigkeit, wahrzunehmen und zu reagieren, Informationen zu speichern und abzurufen, diese Informationen zu verarbeiten und zu verstehen, Entscheidungen zu treffen und angemessene Reaktionen zu erzeugen, die das Verhalten steuern, um sicher mit der Umwelt zu interagieren.</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Es ist notwendig, die wesentlichen Elemente für das tägliche Funktionieren und Überleben zu extrahieren.</a:t>
            </a:r>
            <a:endParaRPr lang="es-ES" sz="2000" b="0" dirty="0">
              <a:solidFill>
                <a:schemeClr val="accent2">
                  <a:lumMod val="75000"/>
                </a:schemeClr>
              </a:solidFill>
            </a:endParaRPr>
          </a:p>
        </p:txBody>
      </p:sp>
    </p:spTree>
    <p:extLst>
      <p:ext uri="{BB962C8B-B14F-4D97-AF65-F5344CB8AC3E}">
        <p14:creationId xmlns:p14="http://schemas.microsoft.com/office/powerpoint/2010/main" val="4180514963"/>
      </p:ext>
    </p:extLst>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769441"/>
          </a:xfrm>
          <a:prstGeom prst="rect">
            <a:avLst/>
          </a:prstGeom>
          <a:noFill/>
        </p:spPr>
        <p:txBody>
          <a:bodyPr wrap="square">
            <a:spAutoFit/>
          </a:bodyPr>
          <a:lstStyle/>
          <a:p>
            <a:pPr algn="ctr">
              <a:defRPr/>
            </a:pPr>
            <a:r>
              <a:rPr lang="en-US" sz="4400" b="0" dirty="0">
                <a:solidFill>
                  <a:schemeClr val="accent2">
                    <a:lumMod val="75000"/>
                  </a:schemeClr>
                </a:solidFill>
              </a:rPr>
              <a:t>6. Schlüsselideen</a:t>
            </a:r>
          </a:p>
        </p:txBody>
      </p:sp>
      <p:sp>
        <p:nvSpPr>
          <p:cNvPr id="11" name="10 Rectángulo redondeado"/>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Bedeutung der kognitiven Fähigkeiten bei der Durchführung von motorischen Aufgaben. </a:t>
            </a:r>
          </a:p>
        </p:txBody>
      </p:sp>
    </p:spTree>
    <p:extLst>
      <p:ext uri="{BB962C8B-B14F-4D97-AF65-F5344CB8AC3E}">
        <p14:creationId xmlns:p14="http://schemas.microsoft.com/office/powerpoint/2010/main" val="3981007334"/>
      </p:ext>
    </p:extLst>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836712"/>
            <a:ext cx="9379042" cy="430887"/>
          </a:xfrm>
          <a:prstGeom prst="rect">
            <a:avLst/>
          </a:prstGeom>
        </p:spPr>
        <p:txBody>
          <a:bodyPr wrap="square">
            <a:spAutoFit/>
          </a:bodyPr>
          <a:lstStyle/>
          <a:p>
            <a:pPr algn="ctr">
              <a:defRPr/>
            </a:pPr>
            <a:r>
              <a:rPr lang="en-US" sz="2200" dirty="0">
                <a:solidFill>
                  <a:schemeClr val="accent2">
                    <a:lumMod val="75000"/>
                  </a:schemeClr>
                </a:solidFill>
              </a:rPr>
              <a:t>6. SCHLÜSSELIDEEN</a:t>
            </a:r>
          </a:p>
        </p:txBody>
      </p:sp>
      <p:sp>
        <p:nvSpPr>
          <p:cNvPr id="12" name="Prostokąt 3">
            <a:extLst>
              <a:ext uri="{FF2B5EF4-FFF2-40B4-BE49-F238E27FC236}">
                <a16:creationId xmlns:a16="http://schemas.microsoft.com/office/drawing/2014/main" id="{01B76048-3548-4740-B8A7-1608BD24D842}"/>
              </a:ext>
            </a:extLst>
          </p:cNvPr>
          <p:cNvSpPr/>
          <p:nvPr/>
        </p:nvSpPr>
        <p:spPr>
          <a:xfrm>
            <a:off x="539750" y="1412776"/>
            <a:ext cx="7848674" cy="3785652"/>
          </a:xfrm>
          <a:prstGeom prst="rect">
            <a:avLst/>
          </a:prstGeom>
        </p:spPr>
        <p:txBody>
          <a:bodyPr wrap="square">
            <a:spAutoFit/>
          </a:bodyPr>
          <a:lstStyle/>
          <a:p>
            <a:pPr marL="342900" lvl="0" indent="-342900" algn="just">
              <a:buFont typeface="Wingdings" panose="05000000000000000000" pitchFamily="2" charset="2"/>
              <a:buChar char="Ø"/>
            </a:pPr>
            <a:r>
              <a:rPr lang="pl-PL" sz="2000" b="0" dirty="0">
                <a:solidFill>
                  <a:schemeClr val="accent2"/>
                </a:solidFill>
              </a:rPr>
              <a:t>Die kognitiven Funktionen im Menschen ermöglichen es, alle Arten von Aktivitäten, sowohl geistige, soziale als auch motorische, effektiv auszuführen</a:t>
            </a:r>
            <a:r>
              <a:rPr lang="en-US" sz="2000" b="0" dirty="0">
                <a:solidFill>
                  <a:schemeClr val="accent2"/>
                </a:solidFill>
              </a:rPr>
              <a:t>. </a:t>
            </a:r>
            <a:r>
              <a:rPr lang="pl-PL" sz="2000" b="0" dirty="0">
                <a:solidFill>
                  <a:schemeClr val="accent2"/>
                </a:solidFill>
              </a:rPr>
              <a:t>Innerhalb der kognitiven Funktionen sind die exekutiven Funktionen weithin untersucht, weil sie die Ausführung mehrerer Aufgaben effizient ermöglichen und weil sie an der Bewegung beteiligt sind</a:t>
            </a:r>
            <a:r>
              <a:rPr lang="en-US" sz="2000" b="0" dirty="0">
                <a:solidFill>
                  <a:schemeClr val="accent2"/>
                </a:solidFill>
              </a:rPr>
              <a:t>.  </a:t>
            </a:r>
            <a:endParaRPr lang="es-ES" sz="2000" b="0" dirty="0">
              <a:solidFill>
                <a:schemeClr val="accent2"/>
              </a:solidFill>
            </a:endParaRPr>
          </a:p>
          <a:p>
            <a:pPr algn="just"/>
            <a:endParaRPr lang="es-ES" sz="2000" b="0" dirty="0">
              <a:solidFill>
                <a:schemeClr val="accent2"/>
              </a:solidFill>
            </a:endParaRPr>
          </a:p>
          <a:p>
            <a:pPr marL="342900" lvl="0" indent="-342900" algn="just">
              <a:buFont typeface="Wingdings" panose="05000000000000000000" pitchFamily="2" charset="2"/>
              <a:buChar char="Ø"/>
            </a:pPr>
            <a:r>
              <a:rPr lang="pl-PL" sz="2000" b="0" dirty="0">
                <a:solidFill>
                  <a:schemeClr val="accent2"/>
                </a:solidFill>
              </a:rPr>
              <a:t>Die Bewertung kognitiver Funktionen erfolgt traditionell über Skalen und psychometrische Tests, die eine subjektive Komponente haben, da die vom Bewerter beobachtete oder vom Patienten gegebene Reaktion aus einer subjektiven Wahrnehmung stammt. Werkzeuge wie der Eye-Tracker ermöglichen es uns, eine kognitive Reaktion durch die Überwachung der Augenbewegung zu objektivieren und die Pupille zu identifizieren.</a:t>
            </a:r>
            <a:endParaRPr lang="es-ES" sz="2000" b="0" dirty="0">
              <a:solidFill>
                <a:schemeClr val="accent2"/>
              </a:solidFill>
            </a:endParaRPr>
          </a:p>
        </p:txBody>
      </p:sp>
    </p:spTree>
    <p:extLst>
      <p:ext uri="{BB962C8B-B14F-4D97-AF65-F5344CB8AC3E}">
        <p14:creationId xmlns:p14="http://schemas.microsoft.com/office/powerpoint/2010/main" val="2905946921"/>
      </p:ext>
    </p:extLst>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765865"/>
            <a:ext cx="9379042" cy="430887"/>
          </a:xfrm>
          <a:prstGeom prst="rect">
            <a:avLst/>
          </a:prstGeom>
        </p:spPr>
        <p:txBody>
          <a:bodyPr wrap="square">
            <a:spAutoFit/>
          </a:bodyPr>
          <a:lstStyle/>
          <a:p>
            <a:pPr algn="ctr">
              <a:defRPr/>
            </a:pPr>
            <a:r>
              <a:rPr lang="en-US" sz="2200" dirty="0">
                <a:solidFill>
                  <a:schemeClr val="accent2">
                    <a:lumMod val="75000"/>
                  </a:schemeClr>
                </a:solidFill>
              </a:rPr>
              <a:t>6. SCHLÜSSELIDEEN</a:t>
            </a:r>
          </a:p>
        </p:txBody>
      </p:sp>
      <p:sp>
        <p:nvSpPr>
          <p:cNvPr id="12" name="Prostokąt 3">
            <a:extLst>
              <a:ext uri="{FF2B5EF4-FFF2-40B4-BE49-F238E27FC236}">
                <a16:creationId xmlns:a16="http://schemas.microsoft.com/office/drawing/2014/main" id="{01B76048-3548-4740-B8A7-1608BD24D842}"/>
              </a:ext>
            </a:extLst>
          </p:cNvPr>
          <p:cNvSpPr/>
          <p:nvPr/>
        </p:nvSpPr>
        <p:spPr>
          <a:xfrm>
            <a:off x="539750" y="1196752"/>
            <a:ext cx="7848674" cy="4524315"/>
          </a:xfrm>
          <a:prstGeom prst="rect">
            <a:avLst/>
          </a:prstGeom>
        </p:spPr>
        <p:txBody>
          <a:bodyPr wrap="square">
            <a:spAutoFit/>
          </a:bodyPr>
          <a:lstStyle/>
          <a:p>
            <a:pPr marL="342900" lvl="0" indent="-342900" algn="just">
              <a:buFont typeface="Wingdings" panose="05000000000000000000" pitchFamily="2" charset="2"/>
              <a:buChar char="Ø"/>
            </a:pPr>
            <a:r>
              <a:rPr lang="pl-PL" sz="1800" b="0" dirty="0">
                <a:solidFill>
                  <a:schemeClr val="accent2"/>
                </a:solidFill>
              </a:rPr>
              <a:t>Kognitive Belastung hat einen Einfluss auf die motorische Leistung von gesunden Menschen, älteren Menschen oder mit neurologischen Erkrankungen. Die am meisten untersuchten Funktionen unter kognitiver Belastung sind Gang und Gleichgewicht, wobei eine schlechtere Leistung festgestellt wurde, wenn gleichzeitig eine zusätzliche Aufgabe ausgeführt wird.</a:t>
            </a:r>
            <a:endParaRPr lang="es-ES" sz="1800" b="0" dirty="0">
              <a:solidFill>
                <a:schemeClr val="accent2"/>
              </a:solidFill>
            </a:endParaRPr>
          </a:p>
          <a:p>
            <a:pPr algn="just"/>
            <a:endParaRPr lang="es-ES" sz="1800" b="0" dirty="0">
              <a:solidFill>
                <a:schemeClr val="accent2"/>
              </a:solidFill>
            </a:endParaRPr>
          </a:p>
          <a:p>
            <a:pPr marL="342900" lvl="0" indent="-342900" algn="just">
              <a:buFont typeface="Wingdings" panose="05000000000000000000" pitchFamily="2" charset="2"/>
              <a:buChar char="Ø"/>
            </a:pPr>
            <a:r>
              <a:rPr lang="en-US" sz="1800" b="0" dirty="0">
                <a:solidFill>
                  <a:schemeClr val="accent2"/>
                </a:solidFill>
              </a:rPr>
              <a:t>Menschen mit Krankheiten, die eine kognitive Beeinträchtigung implizieren, zeigen vor allem aus zwei Gründen motorische Beeinträchtigungen: 1) weil veränderte kognitive Funktionen in motorische Aktivitäten wie Arbeit oder Autofahren involviert sind, und 2) weil es zusätzlich zu den Hirnanomalien, die eine kognitive Schädigung aufweisen, Mechanismen gibt, bei denen auch motorische Schaltkreise betroffen sind. </a:t>
            </a:r>
            <a:r>
              <a:rPr lang="pl-PL" sz="1800" b="0" dirty="0">
                <a:solidFill>
                  <a:schemeClr val="accent2"/>
                </a:solidFill>
              </a:rPr>
              <a:t>Beispiele für diese Pathologien sind die bipolare Störung, Schizophrenie, chronische Leberschäden und Patienten mit Krebs und Chemotherapiebehandlung. </a:t>
            </a:r>
            <a:endParaRPr lang="es-ES" sz="1800" b="0" dirty="0">
              <a:solidFill>
                <a:schemeClr val="accent2"/>
              </a:solidFill>
            </a:endParaRPr>
          </a:p>
        </p:txBody>
      </p:sp>
    </p:spTree>
    <p:extLst>
      <p:ext uri="{BB962C8B-B14F-4D97-AF65-F5344CB8AC3E}">
        <p14:creationId xmlns:p14="http://schemas.microsoft.com/office/powerpoint/2010/main" val="2376357444"/>
      </p:ext>
    </p:extLst>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6. SCHLÜSSELIDEEN</a:t>
            </a:r>
          </a:p>
        </p:txBody>
      </p:sp>
      <p:sp>
        <p:nvSpPr>
          <p:cNvPr id="12" name="Prostokąt 3">
            <a:extLst>
              <a:ext uri="{FF2B5EF4-FFF2-40B4-BE49-F238E27FC236}">
                <a16:creationId xmlns:a16="http://schemas.microsoft.com/office/drawing/2014/main" id="{01B76048-3548-4740-B8A7-1608BD24D842}"/>
              </a:ext>
            </a:extLst>
          </p:cNvPr>
          <p:cNvSpPr/>
          <p:nvPr/>
        </p:nvSpPr>
        <p:spPr>
          <a:xfrm>
            <a:off x="539750" y="1628800"/>
            <a:ext cx="7848674" cy="3785652"/>
          </a:xfrm>
          <a:prstGeom prst="rect">
            <a:avLst/>
          </a:prstGeom>
        </p:spPr>
        <p:txBody>
          <a:bodyPr wrap="square">
            <a:spAutoFit/>
          </a:bodyPr>
          <a:lstStyle/>
          <a:p>
            <a:pPr marL="342900" lvl="0" indent="-342900" algn="just">
              <a:buFont typeface="Wingdings" panose="05000000000000000000" pitchFamily="2" charset="2"/>
              <a:buChar char="Ø"/>
            </a:pPr>
            <a:r>
              <a:rPr lang="pl-PL" sz="2000" b="0" dirty="0">
                <a:solidFill>
                  <a:schemeClr val="accent2"/>
                </a:solidFill>
              </a:rPr>
              <a:t>Die Art und Weise, die kognitive Belastung in einer motorischen Aufgabe oder umgekehrt zu bewerten, ist durch eine Dual-Task, bei der die Aufmerksamkeit der bewerteten Person zwischen der Entwicklung der primären Aufgabe und der sekundären Aufgabe schwankt. Der Indikator für diese Interferenz ist der </a:t>
            </a:r>
            <a:r>
              <a:rPr lang="pl-PL" sz="2000" b="0" i="1" dirty="0">
                <a:solidFill>
                  <a:schemeClr val="accent2"/>
                </a:solidFill>
              </a:rPr>
              <a:t>Dual-Task-Kosten-Parameter</a:t>
            </a:r>
            <a:r>
              <a:rPr lang="pl-PL" sz="2000" b="0" dirty="0">
                <a:solidFill>
                  <a:schemeClr val="accent2"/>
                </a:solidFill>
              </a:rPr>
              <a:t>, der den Prozentsatz der Verschlechterung der zusätzlichen Belastung der primären Aufgabe angibt. </a:t>
            </a:r>
            <a:endParaRPr lang="es-ES" sz="2000" b="0" dirty="0">
              <a:solidFill>
                <a:schemeClr val="accent2"/>
              </a:solidFill>
            </a:endParaRPr>
          </a:p>
          <a:p>
            <a:pPr algn="just"/>
            <a:endParaRPr lang="es-ES" sz="2000" b="0" dirty="0">
              <a:solidFill>
                <a:schemeClr val="accent2"/>
              </a:solidFill>
            </a:endParaRPr>
          </a:p>
          <a:p>
            <a:pPr marL="342900" lvl="0" indent="-342900" algn="just">
              <a:buFont typeface="Wingdings" panose="05000000000000000000" pitchFamily="2" charset="2"/>
              <a:buChar char="Ø"/>
            </a:pPr>
            <a:r>
              <a:rPr lang="pl-PL" sz="2000" b="0" dirty="0">
                <a:solidFill>
                  <a:schemeClr val="accent2"/>
                </a:solidFill>
              </a:rPr>
              <a:t>Die Bedeutung der biomechanischen Beurteilung unter dualen Bedingungen liegt darin, dass sie einerseits einen funktionalen und gewohnheitsmäßigen Kontext für den Menschen darstellen und andererseits viele mentale oder kognitive Pathologien, die wiederum motorische Schäden verursachen, eine medizinische Behandlung in diesem Bereich erfordern können.</a:t>
            </a:r>
            <a:endParaRPr lang="es-ES" sz="2000" b="0" dirty="0">
              <a:solidFill>
                <a:schemeClr val="accent2"/>
              </a:solidFill>
            </a:endParaRPr>
          </a:p>
        </p:txBody>
      </p:sp>
    </p:spTree>
    <p:extLst>
      <p:ext uri="{BB962C8B-B14F-4D97-AF65-F5344CB8AC3E}">
        <p14:creationId xmlns:p14="http://schemas.microsoft.com/office/powerpoint/2010/main" val="1028670876"/>
      </p:ext>
    </p:extLst>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769441"/>
          </a:xfrm>
          <a:prstGeom prst="rect">
            <a:avLst/>
          </a:prstGeom>
          <a:noFill/>
        </p:spPr>
        <p:txBody>
          <a:bodyPr wrap="square">
            <a:spAutoFit/>
          </a:bodyPr>
          <a:lstStyle/>
          <a:p>
            <a:pPr algn="ctr">
              <a:defRPr/>
            </a:pPr>
            <a:r>
              <a:rPr lang="en-US" sz="4400" b="0" dirty="0">
                <a:solidFill>
                  <a:schemeClr val="accent2">
                    <a:lumMod val="75000"/>
                  </a:schemeClr>
                </a:solidFill>
              </a:rPr>
              <a:t>7. Literaturverzeichnis</a:t>
            </a:r>
          </a:p>
        </p:txBody>
      </p:sp>
      <p:sp>
        <p:nvSpPr>
          <p:cNvPr id="11" name="10 Rectángulo redondeado"/>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Bedeutung der kognitiven Fähigkeiten bei der Durchführung von motorischen Aufgaben. </a:t>
            </a:r>
          </a:p>
        </p:txBody>
      </p:sp>
    </p:spTree>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4131900"/>
          </a:xfrm>
          <a:prstGeom prst="rect">
            <a:avLst/>
          </a:prstGeom>
        </p:spPr>
        <p:txBody>
          <a:bodyPr wrap="square">
            <a:spAutoFit/>
          </a:bodyPr>
          <a:lstStyle/>
          <a:p>
            <a:pPr marL="342900" lvl="0" indent="-342900">
              <a:buFont typeface="+mj-lt"/>
              <a:buAutoNum type="arabicPeriod"/>
            </a:pPr>
            <a:r>
              <a:rPr lang="en-GB" sz="1250" b="0" dirty="0">
                <a:solidFill>
                  <a:schemeClr val="accent6"/>
                </a:solidFill>
              </a:rPr>
              <a:t>Adams R, Parsons O. Neuropsychology for clinical practice: </a:t>
            </a:r>
            <a:r>
              <a:rPr lang="en-GB" sz="1250" b="0" dirty="0" err="1">
                <a:solidFill>
                  <a:schemeClr val="accent6"/>
                </a:solidFill>
              </a:rPr>
              <a:t>etiology</a:t>
            </a:r>
            <a:r>
              <a:rPr lang="en-GB" sz="1250" b="0" dirty="0">
                <a:solidFill>
                  <a:schemeClr val="accent6"/>
                </a:solidFill>
              </a:rPr>
              <a:t>, assessment, and treatment of common neurologic disorders. Washington, DC: American Psychological Association; 2003.</a:t>
            </a:r>
            <a:endParaRPr lang="es-ES" sz="1250" b="0" dirty="0">
              <a:solidFill>
                <a:schemeClr val="accent6"/>
              </a:solidFill>
            </a:endParaRP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GB" sz="1250" b="0" dirty="0">
                <a:solidFill>
                  <a:schemeClr val="accent6"/>
                </a:solidFill>
              </a:rPr>
              <a:t>Alvarez JA, Emory E. Executive function and the frontal lobes: a meta-analytic review. </a:t>
            </a:r>
            <a:r>
              <a:rPr lang="en-GB" sz="1250" b="0" dirty="0" err="1">
                <a:solidFill>
                  <a:schemeClr val="accent6"/>
                </a:solidFill>
              </a:rPr>
              <a:t>Neuropsychol</a:t>
            </a:r>
            <a:r>
              <a:rPr lang="en-GB" sz="1250" b="0" dirty="0">
                <a:solidFill>
                  <a:schemeClr val="accent6"/>
                </a:solidFill>
              </a:rPr>
              <a:t> Rev 2006;16:17-42.</a:t>
            </a:r>
            <a:endParaRPr lang="es-ES" sz="1250" b="0" dirty="0">
              <a:solidFill>
                <a:schemeClr val="accent6"/>
              </a:solidFill>
            </a:endParaRP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GB" sz="1250" b="0" dirty="0">
                <a:solidFill>
                  <a:schemeClr val="accent6"/>
                </a:solidFill>
              </a:rPr>
              <a:t>American Psychiatric Association. (2013). Diagnostic and statistical manual of mental disorders (5th ed.). Arlington, VA: Author.</a:t>
            </a:r>
            <a:endParaRPr lang="es-ES" sz="1250" b="0" dirty="0">
              <a:solidFill>
                <a:schemeClr val="accent6"/>
              </a:solidFill>
            </a:endParaRP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GB" sz="1250" b="0" dirty="0">
                <a:solidFill>
                  <a:schemeClr val="accent6"/>
                </a:solidFill>
              </a:rPr>
              <a:t>Baddeley A. Modularity, Mass-Action and Memory. The Quarterly Journal of Experimental Psychology Section A, Volume: 38 issue: 4, page(s): 527-533. </a:t>
            </a:r>
            <a:r>
              <a:rPr lang="es-ES" sz="1250" b="0" dirty="0">
                <a:solidFill>
                  <a:schemeClr val="accent6"/>
                </a:solidFill>
              </a:rPr>
              <a:t>November 1, 1986.</a:t>
            </a: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s-ES" sz="1250" b="0" dirty="0">
                <a:solidFill>
                  <a:schemeClr val="accent6"/>
                </a:solidFill>
              </a:rPr>
              <a:t>Ballesteros, S. (2001). Habilidades cognitivas básicas: Formación y deterioro. Madrid: UNED.</a:t>
            </a: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s-ES" sz="1250" b="0" dirty="0">
                <a:solidFill>
                  <a:schemeClr val="accent6"/>
                </a:solidFill>
              </a:rPr>
              <a:t>Ballesteros, S. (2002). Psicología General. Atención y percepción. (Vol. II). Madrid: UNED.Ballesteros, S. (2014). La atención selectiva modula el procesamiento de la información y la memoria implícita [Selective attention modulates information processing and implicit memory]. Acción Psicológica, 11(1).</a:t>
            </a: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US" sz="1250" b="0" dirty="0" err="1">
                <a:solidFill>
                  <a:schemeClr val="accent6"/>
                </a:solidFill>
              </a:rPr>
              <a:t>Chatain</a:t>
            </a:r>
            <a:r>
              <a:rPr lang="en-US" sz="1250" b="0" dirty="0">
                <a:solidFill>
                  <a:schemeClr val="accent6"/>
                </a:solidFill>
              </a:rPr>
              <a:t> C., </a:t>
            </a:r>
            <a:r>
              <a:rPr lang="en-US" sz="1250" b="0" dirty="0" err="1">
                <a:solidFill>
                  <a:schemeClr val="accent6"/>
                </a:solidFill>
              </a:rPr>
              <a:t>Radel</a:t>
            </a:r>
            <a:r>
              <a:rPr lang="en-US" sz="1250" b="0" dirty="0">
                <a:solidFill>
                  <a:schemeClr val="accent6"/>
                </a:solidFill>
              </a:rPr>
              <a:t> R., </a:t>
            </a:r>
            <a:r>
              <a:rPr lang="en-US" sz="1250" b="0" dirty="0" err="1">
                <a:solidFill>
                  <a:schemeClr val="accent6"/>
                </a:solidFill>
              </a:rPr>
              <a:t>Vercruyssen</a:t>
            </a:r>
            <a:r>
              <a:rPr lang="en-US" sz="1250" b="0" dirty="0">
                <a:solidFill>
                  <a:schemeClr val="accent6"/>
                </a:solidFill>
              </a:rPr>
              <a:t> F., </a:t>
            </a:r>
            <a:r>
              <a:rPr lang="en-US" sz="1250" b="0" dirty="0" err="1">
                <a:solidFill>
                  <a:schemeClr val="accent6"/>
                </a:solidFill>
              </a:rPr>
              <a:t>Rabahi</a:t>
            </a:r>
            <a:r>
              <a:rPr lang="en-US" sz="1250" b="0" dirty="0">
                <a:solidFill>
                  <a:schemeClr val="accent6"/>
                </a:solidFill>
              </a:rPr>
              <a:t> T., </a:t>
            </a:r>
            <a:r>
              <a:rPr lang="en-US" sz="1250" b="0" dirty="0" err="1">
                <a:solidFill>
                  <a:schemeClr val="accent6"/>
                </a:solidFill>
              </a:rPr>
              <a:t>Vallier</a:t>
            </a:r>
            <a:r>
              <a:rPr lang="en-US" sz="1250" b="0" dirty="0">
                <a:solidFill>
                  <a:schemeClr val="accent6"/>
                </a:solidFill>
              </a:rPr>
              <a:t> JM., Bernard T., </a:t>
            </a:r>
            <a:r>
              <a:rPr lang="en-US" sz="1250" b="0" dirty="0" err="1">
                <a:solidFill>
                  <a:schemeClr val="accent6"/>
                </a:solidFill>
              </a:rPr>
              <a:t>Gruet</a:t>
            </a:r>
            <a:r>
              <a:rPr lang="en-US" sz="1250" b="0" dirty="0">
                <a:solidFill>
                  <a:schemeClr val="accent6"/>
                </a:solidFill>
              </a:rPr>
              <a:t> M. Influence of cognitive load on the dynamics of neurophysiological adjustments during fatiguing exercise. Psychophysiology. 2019 Jun;56(6):e13343.</a:t>
            </a:r>
            <a:endParaRPr lang="es-ES" sz="1250" b="0" dirty="0">
              <a:solidFill>
                <a:schemeClr val="accent6"/>
              </a:solidFill>
            </a:endParaRPr>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BIBLIOGRAPHIE</a:t>
            </a:r>
          </a:p>
        </p:txBody>
      </p:sp>
    </p:spTree>
    <p:extLst>
      <p:ext uri="{BB962C8B-B14F-4D97-AF65-F5344CB8AC3E}">
        <p14:creationId xmlns:p14="http://schemas.microsoft.com/office/powerpoint/2010/main" val="3340113319"/>
      </p:ext>
    </p:extLst>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BIBLIOGRAPHIE</a:t>
            </a:r>
          </a:p>
        </p:txBody>
      </p:sp>
      <p:sp>
        <p:nvSpPr>
          <p:cNvPr id="11" name="Prostokąt 1">
            <a:extLst>
              <a:ext uri="{FF2B5EF4-FFF2-40B4-BE49-F238E27FC236}">
                <a16:creationId xmlns:a16="http://schemas.microsoft.com/office/drawing/2014/main" id="{FF80F374-98CF-4E57-BDF4-3818AB00E8CB}"/>
              </a:ext>
            </a:extLst>
          </p:cNvPr>
          <p:cNvSpPr/>
          <p:nvPr/>
        </p:nvSpPr>
        <p:spPr>
          <a:xfrm>
            <a:off x="323528" y="1693252"/>
            <a:ext cx="8496944" cy="4131900"/>
          </a:xfrm>
          <a:prstGeom prst="rect">
            <a:avLst/>
          </a:prstGeom>
        </p:spPr>
        <p:txBody>
          <a:bodyPr wrap="square">
            <a:spAutoFit/>
          </a:bodyPr>
          <a:lstStyle/>
          <a:p>
            <a:pPr marL="342900" lvl="0" indent="-342900">
              <a:buFont typeface="+mj-lt"/>
              <a:buAutoNum type="arabicPeriod" startAt="8"/>
            </a:pPr>
            <a:r>
              <a:rPr lang="en-US" sz="1250" b="0" dirty="0">
                <a:solidFill>
                  <a:schemeClr val="accent6"/>
                </a:solidFill>
              </a:rPr>
              <a:t>Collette F, </a:t>
            </a:r>
            <a:r>
              <a:rPr lang="en-US" sz="1250" b="0" dirty="0" err="1">
                <a:solidFill>
                  <a:schemeClr val="accent6"/>
                </a:solidFill>
              </a:rPr>
              <a:t>Hogge</a:t>
            </a:r>
            <a:r>
              <a:rPr lang="en-US" sz="1250" b="0" dirty="0">
                <a:solidFill>
                  <a:schemeClr val="accent6"/>
                </a:solidFill>
              </a:rPr>
              <a:t> M, Salmon E, Van der LM. </a:t>
            </a:r>
            <a:r>
              <a:rPr lang="en-GB" sz="1250" b="0" dirty="0">
                <a:solidFill>
                  <a:schemeClr val="accent6"/>
                </a:solidFill>
              </a:rPr>
              <a:t>Exploration of the neural substrates of executive functioning by functional neuroimaging. Neuroscience 2006;139:209-221.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err="1">
                <a:solidFill>
                  <a:schemeClr val="accent6"/>
                </a:solidFill>
              </a:rPr>
              <a:t>Dorfman</a:t>
            </a:r>
            <a:r>
              <a:rPr lang="en-GB" sz="1250" b="0" dirty="0">
                <a:solidFill>
                  <a:schemeClr val="accent6"/>
                </a:solidFill>
              </a:rPr>
              <a:t> J. Problem solving, inhibition and frontal lobe function. In: </a:t>
            </a:r>
            <a:r>
              <a:rPr lang="en-GB" sz="1250" b="0" dirty="0" err="1">
                <a:solidFill>
                  <a:schemeClr val="accent6"/>
                </a:solidFill>
              </a:rPr>
              <a:t>Raz</a:t>
            </a:r>
            <a:r>
              <a:rPr lang="en-GB" sz="1250" b="0" dirty="0">
                <a:solidFill>
                  <a:schemeClr val="accent6"/>
                </a:solidFill>
              </a:rPr>
              <a:t> N, editor. The other side of the error term: aging and development as model systems in cognitive neuroscience. Amsterdam, The Netherlands: Elsevier Science; 1998. p 395–448.</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s-ES" sz="1250" b="0" dirty="0">
                <a:solidFill>
                  <a:schemeClr val="accent6"/>
                </a:solidFill>
              </a:rPr>
              <a:t>Dosenbach NU, Fair DA, Cohen AL, Schlaggar BL, Petersen SE. </a:t>
            </a:r>
            <a:r>
              <a:rPr lang="en-GB" sz="1250" b="0" dirty="0">
                <a:solidFill>
                  <a:schemeClr val="accent6"/>
                </a:solidFill>
              </a:rPr>
              <a:t>A dual-networks architecture of top-down control. Trends </a:t>
            </a:r>
            <a:r>
              <a:rPr lang="en-GB" sz="1250" b="0" dirty="0" err="1">
                <a:solidFill>
                  <a:schemeClr val="accent6"/>
                </a:solidFill>
              </a:rPr>
              <a:t>Cogn</a:t>
            </a:r>
            <a:r>
              <a:rPr lang="en-GB" sz="1250" b="0" dirty="0">
                <a:solidFill>
                  <a:schemeClr val="accent6"/>
                </a:solidFill>
              </a:rPr>
              <a:t> Sci. 2008 Mar;12(3):99-105. </a:t>
            </a:r>
            <a:r>
              <a:rPr lang="en-GB" sz="1250" b="0" dirty="0" err="1">
                <a:solidFill>
                  <a:schemeClr val="accent6"/>
                </a:solidFill>
              </a:rPr>
              <a:t>doi</a:t>
            </a:r>
            <a:r>
              <a:rPr lang="en-GB" sz="1250" b="0" dirty="0">
                <a:solidFill>
                  <a:schemeClr val="accent6"/>
                </a:solidFill>
              </a:rPr>
              <a:t>: 10.1016/j.tics.2008.01.001. </a:t>
            </a:r>
            <a:r>
              <a:rPr lang="en-GB" sz="1250" b="0" dirty="0" err="1">
                <a:solidFill>
                  <a:schemeClr val="accent6"/>
                </a:solidFill>
              </a:rPr>
              <a:t>Epub</a:t>
            </a:r>
            <a:r>
              <a:rPr lang="en-GB" sz="1250" b="0" dirty="0">
                <a:solidFill>
                  <a:schemeClr val="accent6"/>
                </a:solidFill>
              </a:rPr>
              <a:t> 2008 Feb 11.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US" sz="1250" b="0" dirty="0" err="1">
                <a:solidFill>
                  <a:schemeClr val="accent6"/>
                </a:solidFill>
              </a:rPr>
              <a:t>Eckestein</a:t>
            </a:r>
            <a:r>
              <a:rPr lang="en-US" sz="1250" b="0" dirty="0">
                <a:solidFill>
                  <a:schemeClr val="accent6"/>
                </a:solidFill>
              </a:rPr>
              <a:t> M., Guerra-Carrillo B., Miller </a:t>
            </a:r>
            <a:r>
              <a:rPr lang="en-US" sz="1250" b="0" dirty="0" err="1">
                <a:solidFill>
                  <a:schemeClr val="accent6"/>
                </a:solidFill>
              </a:rPr>
              <a:t>Singley</a:t>
            </a:r>
            <a:r>
              <a:rPr lang="en-US" sz="1250" b="0" dirty="0">
                <a:solidFill>
                  <a:schemeClr val="accent6"/>
                </a:solidFill>
              </a:rPr>
              <a:t> A., Bunge S. Beyond eye gaze: What else can </a:t>
            </a:r>
            <a:r>
              <a:rPr lang="en-US" sz="1250" b="0" dirty="0" err="1">
                <a:solidFill>
                  <a:schemeClr val="accent6"/>
                </a:solidFill>
              </a:rPr>
              <a:t>eyetracking</a:t>
            </a:r>
            <a:r>
              <a:rPr lang="en-US" sz="1250" b="0" dirty="0">
                <a:solidFill>
                  <a:schemeClr val="accent6"/>
                </a:solidFill>
              </a:rPr>
              <a:t> reveal about cognition and cognitive development? Developmental Cognitive Neuroscience 25 (2017) 69–91.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a:solidFill>
                  <a:schemeClr val="accent6"/>
                </a:solidFill>
              </a:rPr>
              <a:t>Fox MD, </a:t>
            </a:r>
            <a:r>
              <a:rPr lang="en-GB" sz="1250" b="0" dirty="0" err="1">
                <a:solidFill>
                  <a:schemeClr val="accent6"/>
                </a:solidFill>
              </a:rPr>
              <a:t>Raichle</a:t>
            </a:r>
            <a:r>
              <a:rPr lang="en-GB" sz="1250" b="0" dirty="0">
                <a:solidFill>
                  <a:schemeClr val="accent6"/>
                </a:solidFill>
              </a:rPr>
              <a:t> ME. Spontaneous fluctuations in brain activity observed with functional magnetic resonance imaging. Nat Rev </a:t>
            </a:r>
            <a:r>
              <a:rPr lang="en-GB" sz="1250" b="0" dirty="0" err="1">
                <a:solidFill>
                  <a:schemeClr val="accent6"/>
                </a:solidFill>
              </a:rPr>
              <a:t>Neurosci</a:t>
            </a:r>
            <a:r>
              <a:rPr lang="en-GB" sz="1250" b="0" dirty="0">
                <a:solidFill>
                  <a:schemeClr val="accent6"/>
                </a:solidFill>
              </a:rPr>
              <a:t>. 2007 Sep;8(9):700-11.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a:solidFill>
                  <a:schemeClr val="accent6"/>
                </a:solidFill>
              </a:rPr>
              <a:t>Fritz NE., Cheek FM., Nichols-</a:t>
            </a:r>
            <a:r>
              <a:rPr lang="en-GB" sz="1250" b="0" dirty="0" err="1">
                <a:solidFill>
                  <a:schemeClr val="accent6"/>
                </a:solidFill>
              </a:rPr>
              <a:t>Laren</a:t>
            </a:r>
            <a:r>
              <a:rPr lang="en-GB" sz="1250" b="0" dirty="0">
                <a:solidFill>
                  <a:schemeClr val="accent6"/>
                </a:solidFill>
              </a:rPr>
              <a:t> DS. Motor-cognitive dual-task training in neurological disorders: A systematic review. J </a:t>
            </a:r>
            <a:r>
              <a:rPr lang="en-GB" sz="1250" b="0" dirty="0" err="1">
                <a:solidFill>
                  <a:schemeClr val="accent6"/>
                </a:solidFill>
              </a:rPr>
              <a:t>Neurol</a:t>
            </a:r>
            <a:r>
              <a:rPr lang="en-GB" sz="1250" b="0" dirty="0">
                <a:solidFill>
                  <a:schemeClr val="accent6"/>
                </a:solidFill>
              </a:rPr>
              <a:t> Phys </a:t>
            </a:r>
            <a:r>
              <a:rPr lang="en-GB" sz="1250" b="0" dirty="0" err="1">
                <a:solidFill>
                  <a:schemeClr val="accent6"/>
                </a:solidFill>
              </a:rPr>
              <a:t>Ther</a:t>
            </a:r>
            <a:r>
              <a:rPr lang="en-GB" sz="1250" b="0" dirty="0">
                <a:solidFill>
                  <a:schemeClr val="accent6"/>
                </a:solidFill>
              </a:rPr>
              <a:t>. 2015 July ; 39(3): 142–153.</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err="1">
                <a:solidFill>
                  <a:schemeClr val="accent6"/>
                </a:solidFill>
              </a:rPr>
              <a:t>Greicius</a:t>
            </a:r>
            <a:r>
              <a:rPr lang="en-GB" sz="1250" b="0" dirty="0">
                <a:solidFill>
                  <a:schemeClr val="accent6"/>
                </a:solidFill>
              </a:rPr>
              <a:t> MD, </a:t>
            </a:r>
            <a:r>
              <a:rPr lang="en-GB" sz="1250" b="0" dirty="0" err="1">
                <a:solidFill>
                  <a:schemeClr val="accent6"/>
                </a:solidFill>
              </a:rPr>
              <a:t>Krasnow</a:t>
            </a:r>
            <a:r>
              <a:rPr lang="en-GB" sz="1250" b="0" dirty="0">
                <a:solidFill>
                  <a:schemeClr val="accent6"/>
                </a:solidFill>
              </a:rPr>
              <a:t> B, Reiss AL, Menon V. Functional connectivity in the resting brain: a network analysis of the default mode hypothesis. Proc Natl </a:t>
            </a:r>
            <a:r>
              <a:rPr lang="en-GB" sz="1250" b="0" dirty="0" err="1">
                <a:solidFill>
                  <a:schemeClr val="accent6"/>
                </a:solidFill>
              </a:rPr>
              <a:t>Acad</a:t>
            </a:r>
            <a:r>
              <a:rPr lang="en-GB" sz="1250" b="0" dirty="0">
                <a:solidFill>
                  <a:schemeClr val="accent6"/>
                </a:solidFill>
              </a:rPr>
              <a:t> </a:t>
            </a:r>
            <a:r>
              <a:rPr lang="en-GB" sz="1250" b="0" dirty="0" err="1">
                <a:solidFill>
                  <a:schemeClr val="accent6"/>
                </a:solidFill>
              </a:rPr>
              <a:t>Sci</a:t>
            </a:r>
            <a:r>
              <a:rPr lang="en-GB" sz="1250" b="0" dirty="0">
                <a:solidFill>
                  <a:schemeClr val="accent6"/>
                </a:solidFill>
              </a:rPr>
              <a:t> U S A. 2003 Jan 7;100(1):253-8. </a:t>
            </a:r>
            <a:r>
              <a:rPr lang="en-GB" sz="1250" b="0" dirty="0" err="1">
                <a:solidFill>
                  <a:schemeClr val="accent6"/>
                </a:solidFill>
              </a:rPr>
              <a:t>Epub</a:t>
            </a:r>
            <a:r>
              <a:rPr lang="en-GB" sz="1250" b="0" dirty="0">
                <a:solidFill>
                  <a:schemeClr val="accent6"/>
                </a:solidFill>
              </a:rPr>
              <a:t> 2002 Dec 27.</a:t>
            </a:r>
            <a:endParaRPr lang="es-ES" sz="1250" b="0" dirty="0">
              <a:solidFill>
                <a:schemeClr val="accent6"/>
              </a:solidFill>
            </a:endParaRPr>
          </a:p>
        </p:txBody>
      </p:sp>
    </p:spTree>
    <p:extLst>
      <p:ext uri="{BB962C8B-B14F-4D97-AF65-F5344CB8AC3E}">
        <p14:creationId xmlns:p14="http://schemas.microsoft.com/office/powerpoint/2010/main" val="2788551997"/>
      </p:ext>
    </p:extLst>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4324261"/>
          </a:xfrm>
          <a:prstGeom prst="rect">
            <a:avLst/>
          </a:prstGeom>
        </p:spPr>
        <p:txBody>
          <a:bodyPr wrap="square">
            <a:spAutoFit/>
          </a:bodyPr>
          <a:lstStyle/>
          <a:p>
            <a:pPr marL="342900" lvl="0" indent="-342900">
              <a:buFont typeface="+mj-lt"/>
              <a:buAutoNum type="arabicPeriod" startAt="15"/>
            </a:pPr>
            <a:r>
              <a:rPr lang="en-GB" sz="1250" b="0" dirty="0" err="1">
                <a:solidFill>
                  <a:schemeClr val="accent6"/>
                </a:solidFill>
              </a:rPr>
              <a:t>Greicius</a:t>
            </a:r>
            <a:r>
              <a:rPr lang="en-GB" sz="1250" b="0" dirty="0">
                <a:solidFill>
                  <a:schemeClr val="accent6"/>
                </a:solidFill>
              </a:rPr>
              <a:t> MD, </a:t>
            </a:r>
            <a:r>
              <a:rPr lang="en-GB" sz="1250" b="0" dirty="0" err="1">
                <a:solidFill>
                  <a:schemeClr val="accent6"/>
                </a:solidFill>
              </a:rPr>
              <a:t>Krasnow</a:t>
            </a:r>
            <a:r>
              <a:rPr lang="en-GB" sz="1250" b="0" dirty="0">
                <a:solidFill>
                  <a:schemeClr val="accent6"/>
                </a:solidFill>
              </a:rPr>
              <a:t> B, </a:t>
            </a:r>
            <a:r>
              <a:rPr lang="en-GB" sz="1250" b="0" dirty="0" err="1">
                <a:solidFill>
                  <a:schemeClr val="accent6"/>
                </a:solidFill>
              </a:rPr>
              <a:t>Boyett</a:t>
            </a:r>
            <a:r>
              <a:rPr lang="en-GB" sz="1250" b="0" dirty="0">
                <a:solidFill>
                  <a:schemeClr val="accent6"/>
                </a:solidFill>
              </a:rPr>
              <a:t>-Anderson JM, </a:t>
            </a:r>
            <a:r>
              <a:rPr lang="en-GB" sz="1250" b="0" dirty="0" err="1">
                <a:solidFill>
                  <a:schemeClr val="accent6"/>
                </a:solidFill>
              </a:rPr>
              <a:t>Eliez</a:t>
            </a:r>
            <a:r>
              <a:rPr lang="en-GB" sz="1250" b="0" dirty="0">
                <a:solidFill>
                  <a:schemeClr val="accent6"/>
                </a:solidFill>
              </a:rPr>
              <a:t> S, </a:t>
            </a:r>
            <a:r>
              <a:rPr lang="en-GB" sz="1250" b="0" dirty="0" err="1">
                <a:solidFill>
                  <a:schemeClr val="accent6"/>
                </a:solidFill>
              </a:rPr>
              <a:t>Schatzberg</a:t>
            </a:r>
            <a:r>
              <a:rPr lang="en-GB" sz="1250" b="0" dirty="0">
                <a:solidFill>
                  <a:schemeClr val="accent6"/>
                </a:solidFill>
              </a:rPr>
              <a:t> AF, Reiss AL, Menon V. Regional analysis of hippocampal activation during memory encoding and retrieval: fMRI study. Hippocampus. 2003;13(1):164-74.</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John D. </a:t>
            </a:r>
            <a:r>
              <a:rPr lang="en-GB" sz="1250" b="0" dirty="0" err="1">
                <a:solidFill>
                  <a:schemeClr val="accent6"/>
                </a:solidFill>
              </a:rPr>
              <a:t>Medaglia</a:t>
            </a:r>
            <a:r>
              <a:rPr lang="en-GB" sz="1250" b="0" dirty="0">
                <a:solidFill>
                  <a:schemeClr val="accent6"/>
                </a:solidFill>
              </a:rPr>
              <a:t>, Mary-Ellen </a:t>
            </a:r>
            <a:r>
              <a:rPr lang="en-GB" sz="1250" b="0" dirty="0" err="1">
                <a:solidFill>
                  <a:schemeClr val="accent6"/>
                </a:solidFill>
              </a:rPr>
              <a:t>Lynall</a:t>
            </a:r>
            <a:r>
              <a:rPr lang="en-GB" sz="1250" b="0" dirty="0">
                <a:solidFill>
                  <a:schemeClr val="accent6"/>
                </a:solidFill>
              </a:rPr>
              <a:t>, and Danielle S. Bassett. J </a:t>
            </a:r>
            <a:r>
              <a:rPr lang="en-GB" sz="1250" b="0" dirty="0" err="1">
                <a:solidFill>
                  <a:schemeClr val="accent6"/>
                </a:solidFill>
              </a:rPr>
              <a:t>Cogn</a:t>
            </a:r>
            <a:r>
              <a:rPr lang="en-GB" sz="1250" b="0" dirty="0">
                <a:solidFill>
                  <a:schemeClr val="accent6"/>
                </a:solidFill>
              </a:rPr>
              <a:t> </a:t>
            </a:r>
            <a:r>
              <a:rPr lang="en-GB" sz="1250" b="0" dirty="0" err="1">
                <a:solidFill>
                  <a:schemeClr val="accent6"/>
                </a:solidFill>
              </a:rPr>
              <a:t>Neurosci</a:t>
            </a:r>
            <a:r>
              <a:rPr lang="en-GB" sz="1250" b="0" dirty="0">
                <a:solidFill>
                  <a:schemeClr val="accent6"/>
                </a:solidFill>
              </a:rPr>
              <a:t>. 2015 August; 27(8): 1471–1491.</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Kopelman MD. Disorders of memory, Brain, Volume 125, Issue 10, October 2002, Pages 2152–2190.</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Lachman, R., Lachman, J. L., &amp; Butterfield, E. </a:t>
            </a:r>
            <a:r>
              <a:rPr lang="en-GB" sz="1250" b="0" dirty="0" err="1">
                <a:solidFill>
                  <a:schemeClr val="accent6"/>
                </a:solidFill>
              </a:rPr>
              <a:t>C.Cognitive</a:t>
            </a:r>
            <a:r>
              <a:rPr lang="en-GB" sz="1250" b="0" dirty="0">
                <a:solidFill>
                  <a:schemeClr val="accent6"/>
                </a:solidFill>
              </a:rPr>
              <a:t> psychology and information processing. An introductory. Hillsdale, NJ: Erlbaum.1979.</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err="1">
                <a:solidFill>
                  <a:schemeClr val="accent6"/>
                </a:solidFill>
              </a:rPr>
              <a:t>Lezak</a:t>
            </a:r>
            <a:r>
              <a:rPr lang="en-GB" sz="1250" b="0" dirty="0">
                <a:solidFill>
                  <a:schemeClr val="accent6"/>
                </a:solidFill>
              </a:rPr>
              <a:t> MD, </a:t>
            </a:r>
            <a:r>
              <a:rPr lang="en-GB" sz="1250" b="0" dirty="0" err="1">
                <a:solidFill>
                  <a:schemeClr val="accent6"/>
                </a:solidFill>
              </a:rPr>
              <a:t>Howieson</a:t>
            </a:r>
            <a:r>
              <a:rPr lang="en-GB" sz="1250" b="0" dirty="0">
                <a:solidFill>
                  <a:schemeClr val="accent6"/>
                </a:solidFill>
              </a:rPr>
              <a:t> DB, </a:t>
            </a:r>
            <a:r>
              <a:rPr lang="en-GB" sz="1250" b="0" dirty="0" err="1">
                <a:solidFill>
                  <a:schemeClr val="accent6"/>
                </a:solidFill>
              </a:rPr>
              <a:t>Bigler</a:t>
            </a:r>
            <a:r>
              <a:rPr lang="en-GB" sz="1250" b="0" dirty="0">
                <a:solidFill>
                  <a:schemeClr val="accent6"/>
                </a:solidFill>
              </a:rPr>
              <a:t> ED, </a:t>
            </a:r>
            <a:r>
              <a:rPr lang="en-GB" sz="1250" b="0" dirty="0" err="1">
                <a:solidFill>
                  <a:schemeClr val="accent6"/>
                </a:solidFill>
              </a:rPr>
              <a:t>Tranel</a:t>
            </a:r>
            <a:r>
              <a:rPr lang="en-GB" sz="1250" b="0" dirty="0">
                <a:solidFill>
                  <a:schemeClr val="accent6"/>
                </a:solidFill>
              </a:rPr>
              <a:t> D. Neuropsychological assessment. Fifth edition. New York: Oxford University Press; 2012.</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Light, J., &amp; McNaughton, D. (2013). Putting People First: Re-Thinking the Role of Technology in Augmentative and Alternative Communication Intervention. Augmentative and Alternative Communication, 29(4), 299-309.</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Lynne Beal A., </a:t>
            </a:r>
            <a:r>
              <a:rPr lang="en-GB" sz="1250" b="0" dirty="0" err="1">
                <a:solidFill>
                  <a:schemeClr val="accent6"/>
                </a:solidFill>
              </a:rPr>
              <a:t>Holdnack</a:t>
            </a:r>
            <a:r>
              <a:rPr lang="en-GB" sz="1250" b="0" dirty="0">
                <a:solidFill>
                  <a:schemeClr val="accent6"/>
                </a:solidFill>
              </a:rPr>
              <a:t> James A., </a:t>
            </a:r>
            <a:r>
              <a:rPr lang="en-GB" sz="1250" b="0" dirty="0" err="1">
                <a:solidFill>
                  <a:schemeClr val="accent6"/>
                </a:solidFill>
              </a:rPr>
              <a:t>Saklofske</a:t>
            </a:r>
            <a:r>
              <a:rPr lang="en-GB" sz="1250" b="0" dirty="0">
                <a:solidFill>
                  <a:schemeClr val="accent6"/>
                </a:solidFill>
              </a:rPr>
              <a:t> Donald H., Weiss Lawrence G. Chapter 3 - Practical Considerations in WISC-V Interpretation and Intervention in WISC-V Assessment and Interpretation Scientist-Practitioner Perspectives Practical Resources for the Mental Health Professional. 2016, Pages 63-93.</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MacPherson MK. Cognitive Load Affects Speech Motor Performance Differently in Older and Younger Adults. J Speech Lang Hear Res. 2019 May 21;62(5):1258-1277.</a:t>
            </a:r>
            <a:endParaRPr lang="es-ES" sz="1250" b="0" dirty="0">
              <a:solidFill>
                <a:schemeClr val="accent6"/>
              </a:solidFill>
            </a:endParaRPr>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BIBLIOGRAPHIE</a:t>
            </a:r>
          </a:p>
        </p:txBody>
      </p:sp>
    </p:spTree>
    <p:extLst>
      <p:ext uri="{BB962C8B-B14F-4D97-AF65-F5344CB8AC3E}">
        <p14:creationId xmlns:p14="http://schemas.microsoft.com/office/powerpoint/2010/main" val="795775246"/>
      </p:ext>
    </p:extLst>
  </p:cSld>
  <p:clrMapOvr>
    <a:masterClrMapping/>
  </p:clrMapOvr>
  <p:transition advClick="0" advTm="3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4324261"/>
          </a:xfrm>
          <a:prstGeom prst="rect">
            <a:avLst/>
          </a:prstGeom>
        </p:spPr>
        <p:txBody>
          <a:bodyPr wrap="square">
            <a:spAutoFit/>
          </a:bodyPr>
          <a:lstStyle/>
          <a:p>
            <a:pPr marL="342900" lvl="0" indent="-342900">
              <a:buFont typeface="+mj-lt"/>
              <a:buAutoNum type="arabicPeriod" startAt="23"/>
            </a:pPr>
            <a:r>
              <a:rPr lang="en-GB" sz="1250" b="0" dirty="0">
                <a:solidFill>
                  <a:schemeClr val="accent6"/>
                </a:solidFill>
              </a:rPr>
              <a:t>Menon V (2010) Large-Scale Brain Networks in Cognition: Emerging Principles. In: Analysis and Function of Large-Scale Brain Networks. (</a:t>
            </a:r>
            <a:r>
              <a:rPr lang="en-GB" sz="1250" b="0" dirty="0" err="1">
                <a:solidFill>
                  <a:schemeClr val="accent6"/>
                </a:solidFill>
              </a:rPr>
              <a:t>Sporns</a:t>
            </a:r>
            <a:r>
              <a:rPr lang="en-GB" sz="1250" b="0" dirty="0">
                <a:solidFill>
                  <a:schemeClr val="accent6"/>
                </a:solidFill>
              </a:rPr>
              <a:t> O, </a:t>
            </a:r>
            <a:r>
              <a:rPr lang="en-GB" sz="1250" b="0" dirty="0" err="1">
                <a:solidFill>
                  <a:schemeClr val="accent6"/>
                </a:solidFill>
              </a:rPr>
              <a:t>ed</a:t>
            </a:r>
            <a:r>
              <a:rPr lang="en-GB" sz="1250" b="0" dirty="0">
                <a:solidFill>
                  <a:schemeClr val="accent6"/>
                </a:solidFill>
              </a:rPr>
              <a:t>) pp. 44-53. Washington, DC: Society for Neuroscience.</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a:solidFill>
                  <a:schemeClr val="accent6"/>
                </a:solidFill>
              </a:rPr>
              <a:t>Meehan TP, </a:t>
            </a:r>
            <a:r>
              <a:rPr lang="en-GB" sz="1250" b="0" dirty="0" err="1">
                <a:solidFill>
                  <a:schemeClr val="accent6"/>
                </a:solidFill>
              </a:rPr>
              <a:t>Bressler</a:t>
            </a:r>
            <a:r>
              <a:rPr lang="en-GB" sz="1250" b="0" dirty="0">
                <a:solidFill>
                  <a:schemeClr val="accent6"/>
                </a:solidFill>
              </a:rPr>
              <a:t> SL. Neurocognitive networks: findings, models, and theory. </a:t>
            </a:r>
            <a:r>
              <a:rPr lang="en-GB" sz="1250" b="0" dirty="0" err="1">
                <a:solidFill>
                  <a:schemeClr val="accent6"/>
                </a:solidFill>
              </a:rPr>
              <a:t>Neurosci</a:t>
            </a:r>
            <a:r>
              <a:rPr lang="en-GB" sz="1250" b="0" dirty="0">
                <a:solidFill>
                  <a:schemeClr val="accent6"/>
                </a:solidFill>
              </a:rPr>
              <a:t> </a:t>
            </a:r>
            <a:r>
              <a:rPr lang="en-GB" sz="1250" b="0" dirty="0" err="1">
                <a:solidFill>
                  <a:schemeClr val="accent6"/>
                </a:solidFill>
              </a:rPr>
              <a:t>Biobehav</a:t>
            </a:r>
            <a:r>
              <a:rPr lang="en-GB" sz="1250" b="0" dirty="0">
                <a:solidFill>
                  <a:schemeClr val="accent6"/>
                </a:solidFill>
              </a:rPr>
              <a:t> Rev. 2012 Nov; 36(10):2232-47. </a:t>
            </a:r>
            <a:r>
              <a:rPr lang="en-GB" sz="1250" b="0" dirty="0" err="1">
                <a:solidFill>
                  <a:schemeClr val="accent6"/>
                </a:solidFill>
              </a:rPr>
              <a:t>doi</a:t>
            </a:r>
            <a:r>
              <a:rPr lang="en-GB" sz="1250" b="0" dirty="0">
                <a:solidFill>
                  <a:schemeClr val="accent6"/>
                </a:solidFill>
              </a:rPr>
              <a:t>: 10.1016/j.neubiorev.2012.08.002. </a:t>
            </a:r>
            <a:r>
              <a:rPr lang="en-GB" sz="1250" b="0" dirty="0" err="1">
                <a:solidFill>
                  <a:schemeClr val="accent6"/>
                </a:solidFill>
              </a:rPr>
              <a:t>Epub</a:t>
            </a:r>
            <a:r>
              <a:rPr lang="en-GB" sz="1250" b="0" dirty="0">
                <a:solidFill>
                  <a:schemeClr val="accent6"/>
                </a:solidFill>
              </a:rPr>
              <a:t> 2012 Aug 18.</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err="1">
                <a:solidFill>
                  <a:schemeClr val="accent6"/>
                </a:solidFill>
              </a:rPr>
              <a:t>Mirsky</a:t>
            </a:r>
            <a:r>
              <a:rPr lang="en-GB" sz="1250" b="0" dirty="0">
                <a:solidFill>
                  <a:schemeClr val="accent6"/>
                </a:solidFill>
              </a:rPr>
              <a:t>, A.F., Anthony, B.J., Duncan, C.C. et al. Analysis of the elements of attention: A neuropsychological approach. </a:t>
            </a:r>
            <a:r>
              <a:rPr lang="en-GB" sz="1250" b="0" dirty="0" err="1">
                <a:solidFill>
                  <a:schemeClr val="accent6"/>
                </a:solidFill>
              </a:rPr>
              <a:t>Neuropsychol</a:t>
            </a:r>
            <a:r>
              <a:rPr lang="en-GB" sz="1250" b="0" dirty="0">
                <a:solidFill>
                  <a:schemeClr val="accent6"/>
                </a:solidFill>
              </a:rPr>
              <a:t> Rev 2, 109–145 (1991).</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err="1">
                <a:solidFill>
                  <a:schemeClr val="accent6"/>
                </a:solidFill>
              </a:rPr>
              <a:t>Morice</a:t>
            </a:r>
            <a:r>
              <a:rPr lang="en-GB" sz="1250" b="0" dirty="0">
                <a:solidFill>
                  <a:schemeClr val="accent6"/>
                </a:solidFill>
              </a:rPr>
              <a:t> R and </a:t>
            </a:r>
            <a:r>
              <a:rPr lang="en-GB" sz="1250" b="0" dirty="0" err="1">
                <a:solidFill>
                  <a:schemeClr val="accent6"/>
                </a:solidFill>
              </a:rPr>
              <a:t>Delahunty</a:t>
            </a:r>
            <a:r>
              <a:rPr lang="en-GB" sz="1250" b="0" dirty="0">
                <a:solidFill>
                  <a:schemeClr val="accent6"/>
                </a:solidFill>
              </a:rPr>
              <a:t> A. Frontal/Executive Impairments in Schizophrenia. Schizophrenia Bulletin, Volume 22, Issue 1, 1996, Pages 125–137.</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pl-PL" sz="1250" b="0" dirty="0" err="1">
                <a:solidFill>
                  <a:schemeClr val="accent6"/>
                </a:solidFill>
              </a:rPr>
              <a:t>North</a:t>
            </a:r>
            <a:r>
              <a:rPr lang="pl-PL" sz="1250" b="0" dirty="0">
                <a:solidFill>
                  <a:schemeClr val="accent6"/>
                </a:solidFill>
              </a:rPr>
              <a:t> Jersey </a:t>
            </a:r>
            <a:r>
              <a:rPr lang="pl-PL" sz="1250" b="0" dirty="0" err="1">
                <a:solidFill>
                  <a:schemeClr val="accent6"/>
                </a:solidFill>
              </a:rPr>
              <a:t>Health</a:t>
            </a:r>
            <a:r>
              <a:rPr lang="pl-PL" sz="1250" b="0" dirty="0">
                <a:solidFill>
                  <a:schemeClr val="accent6"/>
                </a:solidFill>
              </a:rPr>
              <a:t> and </a:t>
            </a:r>
            <a:r>
              <a:rPr lang="pl-PL" sz="1250" b="0" dirty="0" err="1">
                <a:solidFill>
                  <a:schemeClr val="accent6"/>
                </a:solidFill>
              </a:rPr>
              <a:t>Wellness</a:t>
            </a:r>
            <a:r>
              <a:rPr lang="pl-PL" sz="1250" b="0" dirty="0">
                <a:solidFill>
                  <a:schemeClr val="accent6"/>
                </a:solidFill>
              </a:rPr>
              <a:t>. Comprehensive and </a:t>
            </a:r>
            <a:r>
              <a:rPr lang="pl-PL" sz="1250" b="0" dirty="0" err="1">
                <a:solidFill>
                  <a:schemeClr val="accent6"/>
                </a:solidFill>
              </a:rPr>
              <a:t>Prreventive</a:t>
            </a:r>
            <a:r>
              <a:rPr lang="pl-PL" sz="1250" b="0" dirty="0">
                <a:solidFill>
                  <a:schemeClr val="accent6"/>
                </a:solidFill>
              </a:rPr>
              <a:t> </a:t>
            </a:r>
            <a:r>
              <a:rPr lang="pl-PL" sz="1250" b="0" dirty="0" err="1">
                <a:solidFill>
                  <a:schemeClr val="accent6"/>
                </a:solidFill>
              </a:rPr>
              <a:t>Health</a:t>
            </a:r>
            <a:r>
              <a:rPr lang="pl-PL" sz="1250" b="0" dirty="0">
                <a:solidFill>
                  <a:schemeClr val="accent6"/>
                </a:solidFill>
              </a:rPr>
              <a:t> </a:t>
            </a:r>
            <a:r>
              <a:rPr lang="pl-PL" sz="1250" b="0" dirty="0" err="1">
                <a:solidFill>
                  <a:schemeClr val="accent6"/>
                </a:solidFill>
              </a:rPr>
              <a:t>Care</a:t>
            </a:r>
            <a:r>
              <a:rPr lang="pl-PL" sz="1250" b="0" dirty="0">
                <a:solidFill>
                  <a:schemeClr val="accent6"/>
                </a:solidFill>
              </a:rPr>
              <a:t>. Brain </a:t>
            </a:r>
            <a:r>
              <a:rPr lang="pl-PL" sz="1250" b="0" dirty="0" err="1">
                <a:solidFill>
                  <a:schemeClr val="accent6"/>
                </a:solidFill>
              </a:rPr>
              <a:t>Mapping</a:t>
            </a:r>
            <a:r>
              <a:rPr lang="pl-PL" sz="1250" b="0" dirty="0">
                <a:solidFill>
                  <a:schemeClr val="accent6"/>
                </a:solidFill>
              </a:rPr>
              <a:t>. </a:t>
            </a:r>
            <a:r>
              <a:rPr lang="pl-PL" sz="1250" b="0" dirty="0" err="1">
                <a:solidFill>
                  <a:schemeClr val="accent6"/>
                </a:solidFill>
              </a:rPr>
              <a:t>Cited</a:t>
            </a:r>
            <a:r>
              <a:rPr lang="pl-PL" sz="1250" b="0" dirty="0">
                <a:solidFill>
                  <a:schemeClr val="accent6"/>
                </a:solidFill>
              </a:rPr>
              <a:t>: January 2020 (</a:t>
            </a:r>
            <a:r>
              <a:rPr lang="pl-PL" sz="1250" b="0" dirty="0" err="1">
                <a:solidFill>
                  <a:schemeClr val="accent6"/>
                </a:solidFill>
              </a:rPr>
              <a:t>Available</a:t>
            </a:r>
            <a:r>
              <a:rPr lang="pl-PL" sz="1250" b="0" dirty="0">
                <a:solidFill>
                  <a:schemeClr val="accent6"/>
                </a:solidFill>
              </a:rPr>
              <a:t> from: https://njhwllc.com/brain-mapping/).</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err="1">
                <a:solidFill>
                  <a:schemeClr val="accent6"/>
                </a:solidFill>
              </a:rPr>
              <a:t>Persad</a:t>
            </a:r>
            <a:r>
              <a:rPr lang="en-GB" sz="1250" b="0" dirty="0">
                <a:solidFill>
                  <a:schemeClr val="accent6"/>
                </a:solidFill>
              </a:rPr>
              <a:t> C., Jones JL., Ashton-Miller J., Alexander NB. and </a:t>
            </a:r>
            <a:r>
              <a:rPr lang="en-GB" sz="1250" b="0" dirty="0" err="1">
                <a:solidFill>
                  <a:schemeClr val="accent6"/>
                </a:solidFill>
              </a:rPr>
              <a:t>Giordan</a:t>
            </a:r>
            <a:r>
              <a:rPr lang="en-GB" sz="1250" b="0" dirty="0">
                <a:solidFill>
                  <a:schemeClr val="accent6"/>
                </a:solidFill>
              </a:rPr>
              <a:t> B. Executive Function and Gait in Older Adults With Cognitive Impairment. Journal of Gerontology: 2008, Vol. 63A, No. 12, 1350–1355.</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err="1">
                <a:solidFill>
                  <a:schemeClr val="accent6"/>
                </a:solidFill>
              </a:rPr>
              <a:t>Ridderinkhof</a:t>
            </a:r>
            <a:r>
              <a:rPr lang="en-GB" sz="1250" b="0" dirty="0">
                <a:solidFill>
                  <a:schemeClr val="accent6"/>
                </a:solidFill>
              </a:rPr>
              <a:t> KR, van den </a:t>
            </a:r>
            <a:r>
              <a:rPr lang="en-GB" sz="1250" b="0" dirty="0" err="1">
                <a:solidFill>
                  <a:schemeClr val="accent6"/>
                </a:solidFill>
              </a:rPr>
              <a:t>Wildenberg</a:t>
            </a:r>
            <a:r>
              <a:rPr lang="en-GB" sz="1250" b="0" dirty="0">
                <a:solidFill>
                  <a:schemeClr val="accent6"/>
                </a:solidFill>
              </a:rPr>
              <a:t> WP, </a:t>
            </a:r>
            <a:r>
              <a:rPr lang="en-GB" sz="1250" b="0" dirty="0" err="1">
                <a:solidFill>
                  <a:schemeClr val="accent6"/>
                </a:solidFill>
              </a:rPr>
              <a:t>Segalowitz</a:t>
            </a:r>
            <a:r>
              <a:rPr lang="en-GB" sz="1250" b="0" dirty="0">
                <a:solidFill>
                  <a:schemeClr val="accent6"/>
                </a:solidFill>
              </a:rPr>
              <a:t> SJ, Carter CS. Neurocognitive mechanisms of cognitive control: the role of prefrontal cortex in action selection, response inhibition, performance monitoring, and reward-based learning. Brain </a:t>
            </a:r>
            <a:r>
              <a:rPr lang="en-GB" sz="1250" b="0" dirty="0" err="1">
                <a:solidFill>
                  <a:schemeClr val="accent6"/>
                </a:solidFill>
              </a:rPr>
              <a:t>Cogn</a:t>
            </a:r>
            <a:r>
              <a:rPr lang="en-GB" sz="1250" b="0" dirty="0">
                <a:solidFill>
                  <a:schemeClr val="accent6"/>
                </a:solidFill>
              </a:rPr>
              <a:t> 2004; 56:129-140.</a:t>
            </a:r>
            <a:endParaRPr lang="es-ES" sz="1250" b="0" dirty="0">
              <a:solidFill>
                <a:schemeClr val="accent6"/>
              </a:solidFill>
            </a:endParaRPr>
          </a:p>
          <a:p>
            <a:pPr marL="342900" lvl="0" indent="-342900">
              <a:buFont typeface="+mj-lt"/>
              <a:buAutoNum type="arabicPeriod" startAt="23"/>
            </a:pPr>
            <a:endParaRPr lang="es-ES" sz="1250" b="0" dirty="0">
              <a:solidFill>
                <a:schemeClr val="accent6"/>
              </a:solidFill>
            </a:endParaRPr>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BIBLIOGRAPHIE</a:t>
            </a:r>
          </a:p>
        </p:txBody>
      </p:sp>
    </p:spTree>
    <p:extLst>
      <p:ext uri="{BB962C8B-B14F-4D97-AF65-F5344CB8AC3E}">
        <p14:creationId xmlns:p14="http://schemas.microsoft.com/office/powerpoint/2010/main" val="140193641"/>
      </p:ext>
    </p:extLst>
  </p:cSld>
  <p:clrMapOvr>
    <a:masterClrMapping/>
  </p:clrMapOvr>
  <p:transition advClick="0" advTm="3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5093702"/>
          </a:xfrm>
          <a:prstGeom prst="rect">
            <a:avLst/>
          </a:prstGeom>
        </p:spPr>
        <p:txBody>
          <a:bodyPr wrap="square">
            <a:spAutoFit/>
          </a:bodyPr>
          <a:lstStyle/>
          <a:p>
            <a:pPr marL="342900" lvl="0" indent="-342900">
              <a:buFont typeface="+mj-lt"/>
              <a:buAutoNum type="arabicPeriod" startAt="30"/>
            </a:pPr>
            <a:r>
              <a:rPr lang="en-GB" sz="1250" b="0" dirty="0">
                <a:solidFill>
                  <a:schemeClr val="accent6"/>
                </a:solidFill>
              </a:rPr>
              <a:t>Seeley W, Menon V, </a:t>
            </a:r>
            <a:r>
              <a:rPr lang="en-GB" sz="1250" b="0" dirty="0" err="1">
                <a:solidFill>
                  <a:schemeClr val="accent6"/>
                </a:solidFill>
              </a:rPr>
              <a:t>Schatzberg</a:t>
            </a:r>
            <a:r>
              <a:rPr lang="en-GB" sz="1250" b="0" dirty="0">
                <a:solidFill>
                  <a:schemeClr val="accent6"/>
                </a:solidFill>
              </a:rPr>
              <a:t> AF, Keller J, Glover GH, Kenna H, Reiss AL, </a:t>
            </a:r>
            <a:r>
              <a:rPr lang="en-GB" sz="1250" b="0" dirty="0" err="1">
                <a:solidFill>
                  <a:schemeClr val="accent6"/>
                </a:solidFill>
              </a:rPr>
              <a:t>Greicius</a:t>
            </a:r>
            <a:r>
              <a:rPr lang="en-GB" sz="1250" b="0" dirty="0">
                <a:solidFill>
                  <a:schemeClr val="accent6"/>
                </a:solidFill>
              </a:rPr>
              <a:t> MD. Dissociable intrinsic connectivity networks for salience processing and executive control. J </a:t>
            </a:r>
            <a:r>
              <a:rPr lang="en-GB" sz="1250" b="0" dirty="0" err="1">
                <a:solidFill>
                  <a:schemeClr val="accent6"/>
                </a:solidFill>
              </a:rPr>
              <a:t>Neurosci</a:t>
            </a:r>
            <a:r>
              <a:rPr lang="en-GB" sz="1250" b="0" dirty="0">
                <a:solidFill>
                  <a:schemeClr val="accent6"/>
                </a:solidFill>
              </a:rPr>
              <a:t>. 2007 Feb 28;27(9):2349-56.</a:t>
            </a: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n-GB" sz="1250" b="0" dirty="0">
                <a:solidFill>
                  <a:schemeClr val="accent6"/>
                </a:solidFill>
              </a:rPr>
              <a:t>Seeley WW1, Allman JM, Carlin DA, Crawford RK, </a:t>
            </a:r>
            <a:r>
              <a:rPr lang="en-GB" sz="1250" b="0" dirty="0" err="1">
                <a:solidFill>
                  <a:schemeClr val="accent6"/>
                </a:solidFill>
              </a:rPr>
              <a:t>Macedo</a:t>
            </a:r>
            <a:r>
              <a:rPr lang="en-GB" sz="1250" b="0" dirty="0">
                <a:solidFill>
                  <a:schemeClr val="accent6"/>
                </a:solidFill>
              </a:rPr>
              <a:t> MN, </a:t>
            </a:r>
            <a:r>
              <a:rPr lang="en-GB" sz="1250" b="0" dirty="0" err="1">
                <a:solidFill>
                  <a:schemeClr val="accent6"/>
                </a:solidFill>
              </a:rPr>
              <a:t>Greicius</a:t>
            </a:r>
            <a:r>
              <a:rPr lang="en-GB" sz="1250" b="0" dirty="0">
                <a:solidFill>
                  <a:schemeClr val="accent6"/>
                </a:solidFill>
              </a:rPr>
              <a:t> MD, </a:t>
            </a:r>
            <a:r>
              <a:rPr lang="en-GB" sz="1250" b="0" dirty="0" err="1">
                <a:solidFill>
                  <a:schemeClr val="accent6"/>
                </a:solidFill>
              </a:rPr>
              <a:t>Dearmond</a:t>
            </a:r>
            <a:r>
              <a:rPr lang="en-GB" sz="1250" b="0" dirty="0">
                <a:solidFill>
                  <a:schemeClr val="accent6"/>
                </a:solidFill>
              </a:rPr>
              <a:t> SJ, Miller BL. Divergent social functioning in </a:t>
            </a:r>
            <a:r>
              <a:rPr lang="en-GB" sz="1250" b="0" dirty="0" err="1">
                <a:solidFill>
                  <a:schemeClr val="accent6"/>
                </a:solidFill>
              </a:rPr>
              <a:t>behavioral</a:t>
            </a:r>
            <a:r>
              <a:rPr lang="en-GB" sz="1250" b="0" dirty="0">
                <a:solidFill>
                  <a:schemeClr val="accent6"/>
                </a:solidFill>
              </a:rPr>
              <a:t> variant frontotemporal dementia and Alzheimer disease: reciprocal networks and neuronal evolution. Alzheimer Dis </a:t>
            </a:r>
            <a:r>
              <a:rPr lang="en-GB" sz="1250" b="0" dirty="0" err="1">
                <a:solidFill>
                  <a:schemeClr val="accent6"/>
                </a:solidFill>
              </a:rPr>
              <a:t>Assoc</a:t>
            </a:r>
            <a:r>
              <a:rPr lang="en-GB" sz="1250" b="0" dirty="0">
                <a:solidFill>
                  <a:schemeClr val="accent6"/>
                </a:solidFill>
              </a:rPr>
              <a:t> </a:t>
            </a:r>
            <a:r>
              <a:rPr lang="en-GB" sz="1250" b="0" dirty="0" err="1">
                <a:solidFill>
                  <a:schemeClr val="accent6"/>
                </a:solidFill>
              </a:rPr>
              <a:t>Disord</a:t>
            </a:r>
            <a:r>
              <a:rPr lang="en-GB" sz="1250" b="0" dirty="0">
                <a:solidFill>
                  <a:schemeClr val="accent6"/>
                </a:solidFill>
              </a:rPr>
              <a:t>. 2007 Oct-Dec;21(4):S50-7.</a:t>
            </a: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n-GB" sz="1250" b="0" dirty="0">
                <a:solidFill>
                  <a:schemeClr val="accent6"/>
                </a:solidFill>
              </a:rPr>
              <a:t>Squire LR. The organization and neural substrates of human memory. International Journal of Neurology, 01 Jan 1987; 21-22:218-22.</a:t>
            </a: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n-GB" sz="1250" b="0" dirty="0" err="1">
                <a:solidFill>
                  <a:schemeClr val="accent6"/>
                </a:solidFill>
              </a:rPr>
              <a:t>Stuss</a:t>
            </a:r>
            <a:r>
              <a:rPr lang="en-GB" sz="1250" b="0" dirty="0">
                <a:solidFill>
                  <a:schemeClr val="accent6"/>
                </a:solidFill>
              </a:rPr>
              <a:t> DT, Alexander MP. Executive functions and the frontal lobes: a conceptual view. </a:t>
            </a:r>
            <a:r>
              <a:rPr lang="es-ES" sz="1250" b="0" dirty="0">
                <a:solidFill>
                  <a:schemeClr val="accent6"/>
                </a:solidFill>
              </a:rPr>
              <a:t>Psychol Res 2000;63:289-298.</a:t>
            </a: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s-ES" sz="1250" b="0" dirty="0">
                <a:solidFill>
                  <a:schemeClr val="accent6"/>
                </a:solidFill>
              </a:rPr>
              <a:t>Tirapu J (2007) La evaluación neuropsicológica. Intervención Psicosocial, Vol. 16 N.° 2. Págs. 189-211. </a:t>
            </a:r>
            <a:r>
              <a:rPr lang="en-GB" sz="1250" b="0" dirty="0" err="1">
                <a:solidFill>
                  <a:schemeClr val="accent6"/>
                </a:solidFill>
              </a:rPr>
              <a:t>Colegio</a:t>
            </a:r>
            <a:r>
              <a:rPr lang="en-GB" sz="1250" b="0" dirty="0">
                <a:solidFill>
                  <a:schemeClr val="accent6"/>
                </a:solidFill>
              </a:rPr>
              <a:t> </a:t>
            </a:r>
            <a:r>
              <a:rPr lang="en-GB" sz="1250" b="0" dirty="0" err="1">
                <a:solidFill>
                  <a:schemeClr val="accent6"/>
                </a:solidFill>
              </a:rPr>
              <a:t>Oficial</a:t>
            </a:r>
            <a:r>
              <a:rPr lang="en-GB" sz="1250" b="0" dirty="0">
                <a:solidFill>
                  <a:schemeClr val="accent6"/>
                </a:solidFill>
              </a:rPr>
              <a:t> de </a:t>
            </a:r>
            <a:r>
              <a:rPr lang="en-GB" sz="1250" b="0" dirty="0" err="1">
                <a:solidFill>
                  <a:schemeClr val="accent6"/>
                </a:solidFill>
              </a:rPr>
              <a:t>Psicólogos</a:t>
            </a:r>
            <a:r>
              <a:rPr lang="en-GB" sz="1250" b="0" dirty="0">
                <a:solidFill>
                  <a:schemeClr val="accent6"/>
                </a:solidFill>
              </a:rPr>
              <a:t> de Madrid.</a:t>
            </a:r>
          </a:p>
          <a:p>
            <a:pPr marL="342900" lvl="0" indent="-342900"/>
            <a:endParaRPr lang="en-GB" sz="1250" b="0" dirty="0">
              <a:solidFill>
                <a:schemeClr val="accent6"/>
              </a:solidFill>
            </a:endParaRPr>
          </a:p>
          <a:p>
            <a:pPr marL="342900" lvl="0" indent="-342900">
              <a:buFont typeface="+mj-lt"/>
              <a:buAutoNum type="arabicPeriod" startAt="35"/>
            </a:pPr>
            <a:r>
              <a:rPr lang="en-GB" sz="1250" b="0" dirty="0" err="1">
                <a:solidFill>
                  <a:schemeClr val="accent6"/>
                </a:solidFill>
              </a:rPr>
              <a:t>Witlox</a:t>
            </a:r>
            <a:r>
              <a:rPr lang="en-GB" sz="1250" b="0" dirty="0">
                <a:solidFill>
                  <a:schemeClr val="accent6"/>
                </a:solidFill>
              </a:rPr>
              <a:t> L., </a:t>
            </a:r>
            <a:r>
              <a:rPr lang="en-GB" sz="1250" b="0" dirty="0" err="1">
                <a:solidFill>
                  <a:schemeClr val="accent6"/>
                </a:solidFill>
              </a:rPr>
              <a:t>Schagen</a:t>
            </a:r>
            <a:r>
              <a:rPr lang="en-GB" sz="1250" b="0" dirty="0">
                <a:solidFill>
                  <a:schemeClr val="accent6"/>
                </a:solidFill>
              </a:rPr>
              <a:t> S., </a:t>
            </a:r>
            <a:r>
              <a:rPr lang="en-GB" sz="1250" b="0" dirty="0" err="1">
                <a:solidFill>
                  <a:schemeClr val="accent6"/>
                </a:solidFill>
              </a:rPr>
              <a:t>Ruiter</a:t>
            </a:r>
            <a:r>
              <a:rPr lang="en-GB" sz="1250" b="0" dirty="0">
                <a:solidFill>
                  <a:schemeClr val="accent6"/>
                </a:solidFill>
              </a:rPr>
              <a:t> M., </a:t>
            </a:r>
            <a:r>
              <a:rPr lang="en-GB" sz="1250" b="0" dirty="0" err="1">
                <a:solidFill>
                  <a:schemeClr val="accent6"/>
                </a:solidFill>
              </a:rPr>
              <a:t>Geerlings</a:t>
            </a:r>
            <a:r>
              <a:rPr lang="en-GB" sz="1250" b="0" dirty="0">
                <a:solidFill>
                  <a:schemeClr val="accent6"/>
                </a:solidFill>
              </a:rPr>
              <a:t> M., </a:t>
            </a:r>
            <a:r>
              <a:rPr lang="en-GB" sz="1250" b="0" dirty="0" err="1">
                <a:solidFill>
                  <a:schemeClr val="accent6"/>
                </a:solidFill>
              </a:rPr>
              <a:t>Peeters</a:t>
            </a:r>
            <a:r>
              <a:rPr lang="en-GB" sz="1250" b="0" dirty="0">
                <a:solidFill>
                  <a:schemeClr val="accent6"/>
                </a:solidFill>
              </a:rPr>
              <a:t> P., </a:t>
            </a:r>
            <a:r>
              <a:rPr lang="en-GB" sz="1250" b="0" dirty="0" err="1">
                <a:solidFill>
                  <a:schemeClr val="accent6"/>
                </a:solidFill>
              </a:rPr>
              <a:t>Koevoets</a:t>
            </a:r>
            <a:r>
              <a:rPr lang="en-GB" sz="1250" b="0" dirty="0">
                <a:solidFill>
                  <a:schemeClr val="accent6"/>
                </a:solidFill>
              </a:rPr>
              <a:t> E., van der Wall E., </a:t>
            </a:r>
            <a:r>
              <a:rPr lang="en-GB" sz="1250" b="0" dirty="0" err="1">
                <a:solidFill>
                  <a:schemeClr val="accent6"/>
                </a:solidFill>
              </a:rPr>
              <a:t>Stuiver</a:t>
            </a:r>
            <a:r>
              <a:rPr lang="en-GB" sz="1250" b="0" dirty="0">
                <a:solidFill>
                  <a:schemeClr val="accent6"/>
                </a:solidFill>
              </a:rPr>
              <a:t> M., </a:t>
            </a:r>
            <a:r>
              <a:rPr lang="en-GB" sz="1250" b="0" dirty="0" err="1">
                <a:solidFill>
                  <a:schemeClr val="accent6"/>
                </a:solidFill>
              </a:rPr>
              <a:t>Sonke</a:t>
            </a:r>
            <a:r>
              <a:rPr lang="en-GB" sz="1250" b="0" dirty="0">
                <a:solidFill>
                  <a:schemeClr val="accent6"/>
                </a:solidFill>
              </a:rPr>
              <a:t> G., </a:t>
            </a:r>
            <a:r>
              <a:rPr lang="en-GB" sz="1250" b="0" dirty="0" err="1">
                <a:solidFill>
                  <a:schemeClr val="accent6"/>
                </a:solidFill>
              </a:rPr>
              <a:t>Velthuis</a:t>
            </a:r>
            <a:r>
              <a:rPr lang="en-GB" sz="1250" b="0" dirty="0">
                <a:solidFill>
                  <a:schemeClr val="accent6"/>
                </a:solidFill>
              </a:rPr>
              <a:t> M., van der </a:t>
            </a:r>
            <a:r>
              <a:rPr lang="en-GB" sz="1250" b="0" dirty="0" err="1">
                <a:solidFill>
                  <a:schemeClr val="accent6"/>
                </a:solidFill>
              </a:rPr>
              <a:t>Palen</a:t>
            </a:r>
            <a:r>
              <a:rPr lang="en-GB" sz="1250" b="0" dirty="0">
                <a:solidFill>
                  <a:schemeClr val="accent6"/>
                </a:solidFill>
              </a:rPr>
              <a:t> L., </a:t>
            </a:r>
            <a:r>
              <a:rPr lang="en-GB" sz="1250" b="0" dirty="0" err="1">
                <a:solidFill>
                  <a:schemeClr val="accent6"/>
                </a:solidFill>
              </a:rPr>
              <a:t>Jobsen</a:t>
            </a:r>
            <a:r>
              <a:rPr lang="en-GB" sz="1250" b="0" dirty="0">
                <a:solidFill>
                  <a:schemeClr val="accent6"/>
                </a:solidFill>
              </a:rPr>
              <a:t> J., May A., </a:t>
            </a:r>
            <a:r>
              <a:rPr lang="en-GB" sz="1250" b="0" dirty="0" err="1">
                <a:solidFill>
                  <a:schemeClr val="accent6"/>
                </a:solidFill>
              </a:rPr>
              <a:t>Monninkhof</a:t>
            </a:r>
            <a:r>
              <a:rPr lang="en-GB" sz="1250" b="0" dirty="0">
                <a:solidFill>
                  <a:schemeClr val="accent6"/>
                </a:solidFill>
              </a:rPr>
              <a:t> E. Effects of physical exercise on cognitive function and brain measures after chemotherapy in patients with breast cancer (PAM study): protocol of a randomised controlled trial. BMJ Open 2019;9:e028117.</a:t>
            </a:r>
            <a:endParaRPr lang="es-ES" sz="1250" b="0" dirty="0">
              <a:solidFill>
                <a:schemeClr val="accent6"/>
              </a:solidFill>
            </a:endParaRPr>
          </a:p>
          <a:p>
            <a:pPr marL="342900" indent="-342900">
              <a:buFont typeface="+mj-lt"/>
              <a:buAutoNum type="arabicPeriod" startAt="35"/>
            </a:pPr>
            <a:endParaRPr lang="es-ES" sz="1250" b="0" dirty="0">
              <a:solidFill>
                <a:schemeClr val="accent6"/>
              </a:solidFill>
            </a:endParaRPr>
          </a:p>
          <a:p>
            <a:pPr marL="342900" lvl="0" indent="-342900">
              <a:buFont typeface="+mj-lt"/>
              <a:buAutoNum type="arabicPeriod" startAt="35"/>
            </a:pPr>
            <a:r>
              <a:rPr lang="en-GB" sz="1250" b="0" dirty="0" err="1">
                <a:solidFill>
                  <a:schemeClr val="accent6"/>
                </a:solidFill>
              </a:rPr>
              <a:t>Yogev</a:t>
            </a:r>
            <a:r>
              <a:rPr lang="en-GB" sz="1250" b="0" dirty="0">
                <a:solidFill>
                  <a:schemeClr val="accent6"/>
                </a:solidFill>
              </a:rPr>
              <a:t> G., </a:t>
            </a:r>
            <a:r>
              <a:rPr lang="en-GB" sz="1250" b="0" dirty="0" err="1">
                <a:solidFill>
                  <a:schemeClr val="accent6"/>
                </a:solidFill>
              </a:rPr>
              <a:t>Hausdorff</a:t>
            </a:r>
            <a:r>
              <a:rPr lang="en-GB" sz="1250" b="0" dirty="0">
                <a:solidFill>
                  <a:schemeClr val="accent6"/>
                </a:solidFill>
              </a:rPr>
              <a:t> JM., and </a:t>
            </a:r>
            <a:r>
              <a:rPr lang="en-GB" sz="1250" b="0" dirty="0" err="1">
                <a:solidFill>
                  <a:schemeClr val="accent6"/>
                </a:solidFill>
              </a:rPr>
              <a:t>Giladi</a:t>
            </a:r>
            <a:r>
              <a:rPr lang="en-GB" sz="1250" b="0" dirty="0">
                <a:solidFill>
                  <a:schemeClr val="accent6"/>
                </a:solidFill>
              </a:rPr>
              <a:t> N. The Role of Executive Function and Attention in Gait. </a:t>
            </a:r>
            <a:r>
              <a:rPr lang="en-GB" sz="1250" b="0" dirty="0" err="1">
                <a:solidFill>
                  <a:schemeClr val="accent6"/>
                </a:solidFill>
              </a:rPr>
              <a:t>Mov</a:t>
            </a:r>
            <a:r>
              <a:rPr lang="en-GB" sz="1250" b="0" dirty="0">
                <a:solidFill>
                  <a:schemeClr val="accent6"/>
                </a:solidFill>
              </a:rPr>
              <a:t> </a:t>
            </a:r>
            <a:r>
              <a:rPr lang="en-GB" sz="1250" b="0" dirty="0" err="1">
                <a:solidFill>
                  <a:schemeClr val="accent6"/>
                </a:solidFill>
              </a:rPr>
              <a:t>Disord</a:t>
            </a:r>
            <a:r>
              <a:rPr lang="en-GB" sz="1250" b="0" dirty="0">
                <a:solidFill>
                  <a:schemeClr val="accent6"/>
                </a:solidFill>
              </a:rPr>
              <a:t>. 2008 Feb 15; 23(3):</a:t>
            </a:r>
            <a:r>
              <a:rPr lang="en-GB" sz="1250" b="0">
                <a:solidFill>
                  <a:schemeClr val="accent6"/>
                </a:solidFill>
              </a:rPr>
              <a:t>329-472.</a:t>
            </a:r>
            <a:endParaRPr lang="es-ES" sz="1250" b="0" dirty="0">
              <a:solidFill>
                <a:schemeClr val="accent6"/>
              </a:solidFill>
            </a:endParaRPr>
          </a:p>
          <a:p>
            <a:pPr marL="342900" lvl="0" indent="-342900">
              <a:buFont typeface="+mj-lt"/>
              <a:buAutoNum type="arabicPeriod" startAt="30"/>
            </a:pP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BIBLIOGRAPHIE</a:t>
            </a:r>
          </a:p>
        </p:txBody>
      </p:sp>
    </p:spTree>
    <p:extLst>
      <p:ext uri="{BB962C8B-B14F-4D97-AF65-F5344CB8AC3E}">
        <p14:creationId xmlns:p14="http://schemas.microsoft.com/office/powerpoint/2010/main" val="3359806978"/>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3240EEA3-3CC8-48E0-A328-EF3059578AE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2.1. KOGNITIVE FUNKTIONEN</a:t>
            </a:r>
            <a:endParaRPr lang="en-US" sz="2200" b="0" dirty="0">
              <a:solidFill>
                <a:schemeClr val="accent2">
                  <a:lumMod val="75000"/>
                </a:schemeClr>
              </a:solidFill>
            </a:endParaRPr>
          </a:p>
        </p:txBody>
      </p:sp>
      <p:sp>
        <p:nvSpPr>
          <p:cNvPr id="11" name="Prostokąt 3">
            <a:extLst>
              <a:ext uri="{FF2B5EF4-FFF2-40B4-BE49-F238E27FC236}">
                <a16:creationId xmlns:a16="http://schemas.microsoft.com/office/drawing/2014/main" id="{AF55F68C-C268-4207-98B4-F55817AB13AF}"/>
              </a:ext>
            </a:extLst>
          </p:cNvPr>
          <p:cNvSpPr/>
          <p:nvPr/>
        </p:nvSpPr>
        <p:spPr>
          <a:xfrm>
            <a:off x="539750" y="1628800"/>
            <a:ext cx="7992690" cy="4185761"/>
          </a:xfrm>
          <a:prstGeom prst="rect">
            <a:avLst/>
          </a:prstGeom>
        </p:spPr>
        <p:txBody>
          <a:bodyPr wrap="square">
            <a:spAutoFit/>
          </a:bodyPr>
          <a:lstStyle/>
          <a:p>
            <a:pPr marL="342900" indent="-342900" algn="just">
              <a:spcBef>
                <a:spcPts val="1200"/>
              </a:spcBef>
              <a:buFont typeface="Wingdings" panose="05000000000000000000" pitchFamily="2" charset="2"/>
              <a:buChar char="Ø"/>
              <a:defRPr/>
            </a:pPr>
            <a:r>
              <a:rPr lang="en-US" sz="1800" b="0" dirty="0">
                <a:solidFill>
                  <a:schemeClr val="accent2">
                    <a:lumMod val="75000"/>
                  </a:schemeClr>
                </a:solidFill>
              </a:rPr>
              <a:t>Mentale (Gehirn-)Prozesse höherer Ordnung, von denen die Kognition abhängt.</a:t>
            </a:r>
          </a:p>
          <a:p>
            <a:pPr marL="342900" indent="-342900" algn="just">
              <a:spcBef>
                <a:spcPts val="1200"/>
              </a:spcBef>
              <a:buFont typeface="Wingdings" panose="05000000000000000000" pitchFamily="2" charset="2"/>
              <a:buChar char="Ø"/>
              <a:defRPr/>
            </a:pPr>
            <a:r>
              <a:rPr lang="en-US" sz="1800" b="0" dirty="0">
                <a:solidFill>
                  <a:schemeClr val="accent2">
                    <a:lumMod val="75000"/>
                  </a:schemeClr>
                </a:solidFill>
              </a:rPr>
              <a:t>Spezifischer, aber nicht weniger komplex, die miteinander interagieren.</a:t>
            </a:r>
          </a:p>
          <a:p>
            <a:pPr marL="342900" indent="-342900" algn="just">
              <a:spcBef>
                <a:spcPts val="1200"/>
              </a:spcBef>
              <a:buFont typeface="Wingdings" panose="05000000000000000000" pitchFamily="2" charset="2"/>
              <a:buChar char="Ø"/>
              <a:defRPr/>
            </a:pPr>
            <a:r>
              <a:rPr lang="en-US" sz="1800" b="0" dirty="0">
                <a:solidFill>
                  <a:schemeClr val="accent2">
                    <a:lumMod val="75000"/>
                  </a:schemeClr>
                </a:solidFill>
              </a:rPr>
              <a:t>Gemeinsam an der Ausführung einer täglichen Aufgabe oder Aktivität beteiligt</a:t>
            </a:r>
          </a:p>
          <a:p>
            <a:pPr marL="342900" indent="-342900" algn="just">
              <a:spcBef>
                <a:spcPts val="1200"/>
              </a:spcBef>
              <a:buFont typeface="Wingdings" panose="05000000000000000000" pitchFamily="2" charset="2"/>
              <a:buChar char="Ø"/>
              <a:defRPr/>
            </a:pPr>
            <a:r>
              <a:rPr lang="en-US" sz="1800" b="0" dirty="0">
                <a:solidFill>
                  <a:schemeClr val="accent2">
                    <a:lumMod val="75000"/>
                  </a:schemeClr>
                </a:solidFill>
              </a:rPr>
              <a:t>Ermöglicht dem Menschen eine aktive Rolle bei der Aufnahme, Speicherung, Auswahl, Ausarbeitung, Umwandlung und Wiederherstellung der Informationen.</a:t>
            </a:r>
          </a:p>
          <a:p>
            <a:pPr marL="342900" indent="-342900" algn="just">
              <a:spcBef>
                <a:spcPts val="1200"/>
              </a:spcBef>
              <a:buFont typeface="Wingdings" panose="05000000000000000000" pitchFamily="2" charset="2"/>
              <a:buChar char="Ø"/>
              <a:defRPr/>
            </a:pPr>
            <a:r>
              <a:rPr lang="en-US" sz="1800" b="0" dirty="0">
                <a:solidFill>
                  <a:schemeClr val="accent2">
                    <a:lumMod val="75000"/>
                  </a:schemeClr>
                </a:solidFill>
              </a:rPr>
              <a:t>sind nicht unabhängig voneinander</a:t>
            </a:r>
          </a:p>
          <a:p>
            <a:pPr marL="342900" indent="-342900" algn="just">
              <a:spcBef>
                <a:spcPts val="1200"/>
              </a:spcBef>
              <a:buFont typeface="Wingdings" panose="05000000000000000000" pitchFamily="2" charset="2"/>
              <a:buChar char="Ø"/>
              <a:defRPr/>
            </a:pPr>
            <a:r>
              <a:rPr lang="en-US" sz="1800" b="0" dirty="0">
                <a:solidFill>
                  <a:schemeClr val="accent2">
                    <a:lumMod val="75000"/>
                  </a:schemeClr>
                </a:solidFill>
              </a:rPr>
              <a:t>Einige können gesondert erklärt werden, da sie ein häufiger Gegenstand der Forschung und der praktischen Anwendung in verschiedenen Bereichen der Gesundheit sind.</a:t>
            </a:r>
          </a:p>
        </p:txBody>
      </p:sp>
    </p:spTree>
    <p:extLst>
      <p:ext uri="{BB962C8B-B14F-4D97-AF65-F5344CB8AC3E}">
        <p14:creationId xmlns:p14="http://schemas.microsoft.com/office/powerpoint/2010/main" val="710030571"/>
      </p:ext>
    </p:extLst>
  </p:cSld>
  <p:clrMapOvr>
    <a:masterClrMapping/>
  </p:clrMapOvr>
  <p:transition advClick="0" advTm="300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7D6ED05-A6A5-4CEE-830D-17AA3DDE9911}"/>
              </a:ext>
            </a:extLst>
          </p:cNvPr>
          <p:cNvSpPr txBox="1"/>
          <p:nvPr/>
        </p:nvSpPr>
        <p:spPr>
          <a:xfrm>
            <a:off x="2267744" y="4437112"/>
            <a:ext cx="4572000" cy="907300"/>
          </a:xfrm>
          <a:prstGeom prst="rect">
            <a:avLst/>
          </a:prstGeom>
          <a:noFill/>
        </p:spPr>
        <p:txBody>
          <a:bodyPr wrap="square">
            <a:spAutoFit/>
          </a:bodyPr>
          <a:lstStyle/>
          <a:p>
            <a:pPr marL="548640" marR="255905" algn="ctr">
              <a:lnSpc>
                <a:spcPct val="107000"/>
              </a:lnSpc>
              <a:spcBef>
                <a:spcPts val="1000"/>
              </a:spcBef>
              <a:spcAft>
                <a:spcPts val="800"/>
              </a:spcAft>
            </a:pP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Unterstützung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Europäischen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Erstellung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Veröffentlichung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stellt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Billigung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des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Inhalts</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welcher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nur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Ansichten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Verfasser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wiedergibt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und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kann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nichtfür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etwaige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Verwendung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darin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enthaltenen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haftbar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gemacht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werden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0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9" name="Grupo 8"/>
          <p:cNvGrpSpPr>
            <a:grpSpLocks/>
          </p:cNvGrpSpPr>
          <p:nvPr/>
        </p:nvGrpSpPr>
        <p:grpSpPr>
          <a:xfrm>
            <a:off x="1907704" y="1772816"/>
            <a:ext cx="5328592" cy="3981531"/>
            <a:chOff x="0" y="0"/>
            <a:chExt cx="3132136" cy="2369185"/>
          </a:xfrm>
        </p:grpSpPr>
        <p:sp>
          <p:nvSpPr>
            <p:cNvPr id="11" name="Hexágono 10"/>
            <p:cNvSpPr/>
            <p:nvPr/>
          </p:nvSpPr>
          <p:spPr>
            <a:xfrm rot="5400000">
              <a:off x="7951" y="3175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3" name="Cuadro de texto 2"/>
            <p:cNvSpPr txBox="1">
              <a:spLocks noChangeArrowheads="1"/>
            </p:cNvSpPr>
            <p:nvPr/>
          </p:nvSpPr>
          <p:spPr bwMode="auto">
            <a:xfrm>
              <a:off x="0" y="422861"/>
              <a:ext cx="914963"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Orientierung</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4" name="Hexágono 13"/>
            <p:cNvSpPr/>
            <p:nvPr/>
          </p:nvSpPr>
          <p:spPr>
            <a:xfrm rot="5400000">
              <a:off x="898497" y="3175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5" name="Hexágono 14"/>
            <p:cNvSpPr/>
            <p:nvPr/>
          </p:nvSpPr>
          <p:spPr>
            <a:xfrm rot="5400000">
              <a:off x="1789043" y="3175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6" name="Hexágono 15"/>
            <p:cNvSpPr/>
            <p:nvPr/>
          </p:nvSpPr>
          <p:spPr>
            <a:xfrm rot="5400000">
              <a:off x="453224" y="76327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7" name="Hexágono 16"/>
            <p:cNvSpPr/>
            <p:nvPr/>
          </p:nvSpPr>
          <p:spPr>
            <a:xfrm rot="5400000">
              <a:off x="1343770" y="76327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8" name="Hexágono 17"/>
            <p:cNvSpPr/>
            <p:nvPr/>
          </p:nvSpPr>
          <p:spPr>
            <a:xfrm rot="5400000">
              <a:off x="7951" y="149479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9" name="Hexágono 18"/>
            <p:cNvSpPr/>
            <p:nvPr/>
          </p:nvSpPr>
          <p:spPr>
            <a:xfrm rot="5400000">
              <a:off x="898497" y="149479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0" name="Hexágono 19"/>
            <p:cNvSpPr/>
            <p:nvPr/>
          </p:nvSpPr>
          <p:spPr>
            <a:xfrm rot="5400000">
              <a:off x="1789043" y="149479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1" name="Hexágono 20"/>
            <p:cNvSpPr/>
            <p:nvPr/>
          </p:nvSpPr>
          <p:spPr>
            <a:xfrm rot="5400000">
              <a:off x="2234316" y="76327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2" name="Cuadro de texto 2"/>
            <p:cNvSpPr txBox="1">
              <a:spLocks noChangeArrowheads="1"/>
            </p:cNvSpPr>
            <p:nvPr/>
          </p:nvSpPr>
          <p:spPr bwMode="auto">
            <a:xfrm>
              <a:off x="962108" y="434349"/>
              <a:ext cx="777813"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Gnosis</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3" name="Cuadro de texto 2"/>
            <p:cNvSpPr txBox="1">
              <a:spLocks noChangeArrowheads="1"/>
            </p:cNvSpPr>
            <p:nvPr/>
          </p:nvSpPr>
          <p:spPr bwMode="auto">
            <a:xfrm>
              <a:off x="1852654" y="422861"/>
              <a:ext cx="777813"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Praxis</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4" name="Cuadro de texto 2"/>
            <p:cNvSpPr txBox="1">
              <a:spLocks noChangeArrowheads="1"/>
            </p:cNvSpPr>
            <p:nvPr/>
          </p:nvSpPr>
          <p:spPr bwMode="auto">
            <a:xfrm>
              <a:off x="508883" y="1139355"/>
              <a:ext cx="778448"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Achtung</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5" name="Cuadro de texto 2"/>
            <p:cNvSpPr txBox="1">
              <a:spLocks noChangeArrowheads="1"/>
            </p:cNvSpPr>
            <p:nvPr/>
          </p:nvSpPr>
          <p:spPr bwMode="auto">
            <a:xfrm>
              <a:off x="1407381" y="1139355"/>
              <a:ext cx="777813"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Speicher</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6" name="Cuadro de texto 2"/>
            <p:cNvSpPr txBox="1">
              <a:spLocks noChangeArrowheads="1"/>
            </p:cNvSpPr>
            <p:nvPr/>
          </p:nvSpPr>
          <p:spPr bwMode="auto">
            <a:xfrm>
              <a:off x="2234317" y="1075703"/>
              <a:ext cx="897819" cy="311339"/>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Vermessungsgeschwindigkeit</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7" name="Cuadro de texto 2"/>
            <p:cNvSpPr txBox="1">
              <a:spLocks noChangeArrowheads="1"/>
            </p:cNvSpPr>
            <p:nvPr/>
          </p:nvSpPr>
          <p:spPr bwMode="auto">
            <a:xfrm>
              <a:off x="39750" y="1855849"/>
              <a:ext cx="831784"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Sprache</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8" name="Cuadro de texto 2"/>
            <p:cNvSpPr txBox="1">
              <a:spLocks noChangeArrowheads="1"/>
            </p:cNvSpPr>
            <p:nvPr/>
          </p:nvSpPr>
          <p:spPr bwMode="auto">
            <a:xfrm>
              <a:off x="930135" y="1792196"/>
              <a:ext cx="832419" cy="311339"/>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Exekutive Funktionen</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9" name="Cuadro de texto 2"/>
            <p:cNvSpPr txBox="1">
              <a:spLocks noChangeArrowheads="1"/>
            </p:cNvSpPr>
            <p:nvPr/>
          </p:nvSpPr>
          <p:spPr bwMode="auto">
            <a:xfrm>
              <a:off x="1820521" y="1741019"/>
              <a:ext cx="832419" cy="311339"/>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Soziale Kognition</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grpSp>
      <p:sp>
        <p:nvSpPr>
          <p:cNvPr id="30" name="Prostokąt 1">
            <a:extLst>
              <a:ext uri="{FF2B5EF4-FFF2-40B4-BE49-F238E27FC236}">
                <a16:creationId xmlns:a16="http://schemas.microsoft.com/office/drawing/2014/main" id="{1BE9AE55-B1D4-4A67-A8F3-13BB49D88E03}"/>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2.1. KOGNITIVE FUNKTIONEN</a:t>
            </a:r>
            <a:endParaRPr lang="en-US" sz="2200" b="0" dirty="0">
              <a:solidFill>
                <a:schemeClr val="accent2">
                  <a:lumMod val="75000"/>
                </a:schemeClr>
              </a:solidFill>
            </a:endParaRPr>
          </a:p>
        </p:txBody>
      </p:sp>
      <p:sp>
        <p:nvSpPr>
          <p:cNvPr id="31" name="CuadroTexto 30">
            <a:extLst>
              <a:ext uri="{FF2B5EF4-FFF2-40B4-BE49-F238E27FC236}">
                <a16:creationId xmlns:a16="http://schemas.microsoft.com/office/drawing/2014/main" id="{F7A23765-1ACA-4BD9-894A-B16B103A54C8}"/>
              </a:ext>
            </a:extLst>
          </p:cNvPr>
          <p:cNvSpPr txBox="1"/>
          <p:nvPr/>
        </p:nvSpPr>
        <p:spPr>
          <a:xfrm>
            <a:off x="503226" y="5759883"/>
            <a:ext cx="8064896" cy="338554"/>
          </a:xfrm>
          <a:prstGeom prst="rect">
            <a:avLst/>
          </a:prstGeom>
          <a:noFill/>
        </p:spPr>
        <p:txBody>
          <a:bodyPr wrap="square" rtlCol="0">
            <a:spAutoFit/>
          </a:bodyPr>
          <a:lstStyle/>
          <a:p>
            <a:pPr algn="ctr"/>
            <a:r>
              <a:rPr lang="en-US" sz="1600" b="0">
                <a:solidFill>
                  <a:schemeClr val="accent2">
                    <a:lumMod val="75000"/>
                  </a:schemeClr>
                </a:solidFill>
              </a:rPr>
              <a:t>Abbildung 1. Hauptsächliche kognitive Domänen des Menschen</a:t>
            </a:r>
          </a:p>
        </p:txBody>
      </p:sp>
    </p:spTree>
    <p:extLst>
      <p:ext uri="{BB962C8B-B14F-4D97-AF65-F5344CB8AC3E}">
        <p14:creationId xmlns:p14="http://schemas.microsoft.com/office/powerpoint/2010/main" val="105060040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68784255"/>
              </p:ext>
            </p:extLst>
          </p:nvPr>
        </p:nvGraphicFramePr>
        <p:xfrm>
          <a:off x="35496" y="2330290"/>
          <a:ext cx="8784977" cy="4339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611560" y="764704"/>
            <a:ext cx="7848228" cy="430887"/>
          </a:xfrm>
          <a:prstGeom prst="rect">
            <a:avLst/>
          </a:prstGeom>
        </p:spPr>
        <p:txBody>
          <a:bodyPr wrap="square">
            <a:spAutoFit/>
          </a:bodyPr>
          <a:lstStyle/>
          <a:p>
            <a:pPr algn="ctr">
              <a:defRPr/>
            </a:pPr>
            <a:r>
              <a:rPr lang="en-US" sz="2200" dirty="0">
                <a:solidFill>
                  <a:schemeClr val="accent2">
                    <a:lumMod val="75000"/>
                  </a:schemeClr>
                </a:solidFill>
              </a:rPr>
              <a:t>2.1.1. STÖRUNG DER ORIENTIERUNG - DESORIENTIERUNG</a:t>
            </a:r>
          </a:p>
        </p:txBody>
      </p:sp>
      <p:sp>
        <p:nvSpPr>
          <p:cNvPr id="11" name="Prostokąt 3">
            <a:extLst>
              <a:ext uri="{FF2B5EF4-FFF2-40B4-BE49-F238E27FC236}">
                <a16:creationId xmlns:a16="http://schemas.microsoft.com/office/drawing/2014/main" id="{F3C4F23C-6FFB-4FA8-9EDF-8409099F58C5}"/>
              </a:ext>
            </a:extLst>
          </p:cNvPr>
          <p:cNvSpPr/>
          <p:nvPr/>
        </p:nvSpPr>
        <p:spPr>
          <a:xfrm>
            <a:off x="539750" y="1340768"/>
            <a:ext cx="7992690" cy="1785104"/>
          </a:xfrm>
          <a:prstGeom prst="rect">
            <a:avLst/>
          </a:prstGeom>
        </p:spPr>
        <p:txBody>
          <a:bodyPr wrap="square">
            <a:spAutoFit/>
          </a:bodyPr>
          <a:lstStyle/>
          <a:p>
            <a:pPr>
              <a:spcBef>
                <a:spcPts val="1200"/>
              </a:spcBef>
              <a:defRPr/>
            </a:pPr>
            <a:r>
              <a:rPr lang="en-US" sz="1800" b="0" dirty="0">
                <a:solidFill>
                  <a:schemeClr val="accent2">
                    <a:lumMod val="75000"/>
                  </a:schemeClr>
                </a:solidFill>
              </a:rPr>
              <a:t>Die Fähigkeit, die es einer Person ermöglicht, sich selbst, andere und den Kontext, in dem sie sich zu einem bestimmten Zeitpunkt befindet, bewusst zu machen</a:t>
            </a:r>
          </a:p>
          <a:p>
            <a:pPr>
              <a:spcBef>
                <a:spcPts val="1200"/>
              </a:spcBef>
              <a:defRPr/>
            </a:pPr>
            <a:r>
              <a:rPr lang="en-US" sz="1800" b="0" dirty="0">
                <a:solidFill>
                  <a:schemeClr val="accent2">
                    <a:lumMod val="75000"/>
                  </a:schemeClr>
                </a:solidFill>
              </a:rPr>
              <a:t>Die Aktivitäten dieser Raum-/Zeitsituation entwickeln zu können. </a:t>
            </a:r>
          </a:p>
          <a:p>
            <a:pPr>
              <a:spcBef>
                <a:spcPts val="1200"/>
              </a:spcBef>
              <a:defRPr/>
            </a:pPr>
            <a:r>
              <a:rPr lang="en-US" sz="1800" b="0" dirty="0">
                <a:solidFill>
                  <a:schemeClr val="accent2">
                    <a:lumMod val="75000"/>
                  </a:schemeClr>
                </a:solidFill>
              </a:rPr>
              <a:t>Es gibt drei Arten der Orientierung:</a:t>
            </a:r>
          </a:p>
        </p:txBody>
      </p:sp>
      <p:sp>
        <p:nvSpPr>
          <p:cNvPr id="13" name="CuadroTexto 12">
            <a:extLst>
              <a:ext uri="{FF2B5EF4-FFF2-40B4-BE49-F238E27FC236}">
                <a16:creationId xmlns:a16="http://schemas.microsoft.com/office/drawing/2014/main" id="{82F9A3DE-9799-4824-981F-446DF0F02CB3}"/>
              </a:ext>
            </a:extLst>
          </p:cNvPr>
          <p:cNvSpPr txBox="1"/>
          <p:nvPr/>
        </p:nvSpPr>
        <p:spPr>
          <a:xfrm>
            <a:off x="503226" y="5759883"/>
            <a:ext cx="8064896" cy="338554"/>
          </a:xfrm>
          <a:prstGeom prst="rect">
            <a:avLst/>
          </a:prstGeom>
          <a:noFill/>
        </p:spPr>
        <p:txBody>
          <a:bodyPr wrap="square" rtlCol="0">
            <a:spAutoFit/>
          </a:bodyPr>
          <a:lstStyle/>
          <a:p>
            <a:pPr algn="ctr"/>
            <a:r>
              <a:rPr lang="en-US" sz="1600" b="0">
                <a:solidFill>
                  <a:schemeClr val="accent2">
                    <a:lumMod val="75000"/>
                  </a:schemeClr>
                </a:solidFill>
              </a:rPr>
              <a:t>Abbildung 2. Beispiele für persönliche, zeitliche und räumliche Orientierung.</a:t>
            </a:r>
          </a:p>
        </p:txBody>
      </p:sp>
    </p:spTree>
    <p:extLst>
      <p:ext uri="{BB962C8B-B14F-4D97-AF65-F5344CB8AC3E}">
        <p14:creationId xmlns:p14="http://schemas.microsoft.com/office/powerpoint/2010/main" val="104782493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15057</Words>
  <Characters>0</Characters>
  <Application>Microsoft Office PowerPoint</Application>
  <PresentationFormat>Pokaz na ekranie (4:3)</PresentationFormat>
  <Lines>0</Lines>
  <Paragraphs>811</Paragraphs>
  <Slides>70</Slides>
  <Notes>66</Notes>
  <HiddenSlides>0</HiddenSlides>
  <MMClips>0</MMClips>
  <ScaleCrop>false</ScaleCrop>
  <HeadingPairs>
    <vt:vector size="6" baseType="variant">
      <vt:variant>
        <vt:lpstr>Używane czcionki</vt:lpstr>
      </vt:variant>
      <vt:variant>
        <vt:i4>8</vt:i4>
      </vt:variant>
      <vt:variant>
        <vt:lpstr>Motyw</vt:lpstr>
      </vt:variant>
      <vt:variant>
        <vt:i4>3</vt:i4>
      </vt:variant>
      <vt:variant>
        <vt:lpstr>Tytuły slajdów</vt:lpstr>
      </vt:variant>
      <vt:variant>
        <vt:i4>70</vt:i4>
      </vt:variant>
    </vt:vector>
  </HeadingPairs>
  <TitlesOfParts>
    <vt:vector size="81" baseType="lpstr">
      <vt:lpstr>Arial</vt:lpstr>
      <vt:lpstr>Arial Bold</vt:lpstr>
      <vt:lpstr>Bradley Hand ITC</vt:lpstr>
      <vt:lpstr>Calibri</vt:lpstr>
      <vt:lpstr>Courier New</vt:lpstr>
      <vt:lpstr>Gill Sans</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1341</cp:revision>
  <cp:lastPrinted>2011-07-18T19:05:36Z</cp:lastPrinted>
  <dcterms:created xsi:type="dcterms:W3CDTF">2010-06-23T19:02:16Z</dcterms:created>
  <dcterms:modified xsi:type="dcterms:W3CDTF">2021-07-03T08:35:18Z</dcterms:modified>
</cp:coreProperties>
</file>